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  <p:sldId id="289" r:id="rId9"/>
    <p:sldId id="270" r:id="rId10"/>
    <p:sldId id="271" r:id="rId11"/>
    <p:sldId id="272" r:id="rId12"/>
    <p:sldId id="290" r:id="rId13"/>
    <p:sldId id="273" r:id="rId14"/>
    <p:sldId id="274" r:id="rId15"/>
    <p:sldId id="278" r:id="rId16"/>
    <p:sldId id="279" r:id="rId17"/>
    <p:sldId id="291" r:id="rId18"/>
    <p:sldId id="281" r:id="rId19"/>
    <p:sldId id="283" r:id="rId20"/>
    <p:sldId id="284" r:id="rId21"/>
    <p:sldId id="292" r:id="rId22"/>
    <p:sldId id="285" r:id="rId23"/>
    <p:sldId id="287" r:id="rId24"/>
    <p:sldId id="288" r:id="rId25"/>
    <p:sldId id="294" r:id="rId26"/>
  </p:sldIdLst>
  <p:sldSz cx="12192000" cy="6858000"/>
  <p:notesSz cx="6858000" cy="9144000"/>
  <p:custDataLst>
    <p:tags r:id="rId2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3D6CAA"/>
    <a:srgbClr val="C55A11"/>
    <a:srgbClr val="3E77B1"/>
    <a:srgbClr val="7F7F7F"/>
    <a:srgbClr val="C92A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1" autoAdjust="0"/>
    <p:restoredTop sz="94660"/>
  </p:normalViewPr>
  <p:slideViewPr>
    <p:cSldViewPr snapToGrid="0">
      <p:cViewPr>
        <p:scale>
          <a:sx n="50" d="100"/>
          <a:sy n="50" d="100"/>
        </p:scale>
        <p:origin x="-420" y="-17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-76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___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___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D6CAA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explosion val="9"/>
            <c:spPr>
              <a:solidFill>
                <a:srgbClr val="3D6CAA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A9F-4E5E-BCEB-0FA554870EC7}"/>
              </c:ext>
            </c:extLst>
          </c:dPt>
          <c:dPt>
            <c:idx val="1"/>
            <c:bubble3D val="0"/>
            <c:explosion val="9"/>
            <c:spPr>
              <a:solidFill>
                <a:srgbClr val="7F7F7F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A9F-4E5E-BCEB-0FA554870EC7}"/>
              </c:ext>
            </c:extLst>
          </c:dPt>
          <c:dPt>
            <c:idx val="2"/>
            <c:bubble3D val="0"/>
            <c:explosion val="19"/>
            <c:spPr>
              <a:solidFill>
                <a:srgbClr val="ED7D3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9A9F-4E5E-BCEB-0FA554870EC7}"/>
              </c:ext>
            </c:extLst>
          </c:dPt>
          <c:dPt>
            <c:idx val="3"/>
            <c:bubble3D val="0"/>
            <c:explosion val="8"/>
            <c:spPr>
              <a:solidFill>
                <a:srgbClr val="3E77B1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9A9F-4E5E-BCEB-0FA554870EC7}"/>
              </c:ext>
            </c:extLst>
          </c:dPt>
          <c:cat>
            <c:strRef>
              <c:f>Sheet1!$A$2:$A$5</c:f>
              <c:strCache>
                <c:ptCount val="4"/>
                <c:pt idx="0">
                  <c:v>Price 1</c:v>
                </c:pt>
                <c:pt idx="1">
                  <c:v>Price 2</c:v>
                </c:pt>
                <c:pt idx="2">
                  <c:v>Price 3</c:v>
                </c:pt>
                <c:pt idx="3">
                  <c:v>Price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A9F-4E5E-BCEB-0FA554870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Sheet1!$A$2:$A$14</c:f>
              <c:strCache>
                <c:ptCount val="10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  <c:pt idx="9">
                  <c:v>Ten</c:v>
                </c:pt>
              </c:strCache>
            </c:str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21</c:v>
                </c:pt>
                <c:pt idx="1">
                  <c:v>11</c:v>
                </c:pt>
                <c:pt idx="2">
                  <c:v>15</c:v>
                </c:pt>
                <c:pt idx="3">
                  <c:v>25</c:v>
                </c:pt>
                <c:pt idx="4">
                  <c:v>11</c:v>
                </c:pt>
                <c:pt idx="5">
                  <c:v>12</c:v>
                </c:pt>
                <c:pt idx="6">
                  <c:v>13</c:v>
                </c:pt>
                <c:pt idx="7">
                  <c:v>25</c:v>
                </c:pt>
                <c:pt idx="8">
                  <c:v>8</c:v>
                </c:pt>
                <c:pt idx="9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C5B4-49A1-BE76-F375C68C84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86574976"/>
        <c:axId val="687842432"/>
      </c:scatterChart>
      <c:valAx>
        <c:axId val="68657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7842432"/>
        <c:crosses val="autoZero"/>
        <c:crossBetween val="midCat"/>
      </c:valAx>
      <c:valAx>
        <c:axId val="6878424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8657497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28575" cap="rnd">
              <a:solidFill>
                <a:srgbClr val="ED7D31"/>
              </a:solidFill>
              <a:round/>
            </a:ln>
            <a:effectLst/>
          </c:spPr>
          <c:marker>
            <c:symbol val="none"/>
          </c:marker>
          <c:xVal>
            <c:strRef>
              <c:f>Sheet1!$A$2:$A$14</c:f>
              <c:strCache>
                <c:ptCount val="10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  <c:pt idx="4">
                  <c:v>Five</c:v>
                </c:pt>
                <c:pt idx="5">
                  <c:v>Six</c:v>
                </c:pt>
                <c:pt idx="6">
                  <c:v>Seven</c:v>
                </c:pt>
                <c:pt idx="7">
                  <c:v>Eight</c:v>
                </c:pt>
                <c:pt idx="8">
                  <c:v>Nine</c:v>
                </c:pt>
                <c:pt idx="9">
                  <c:v>Ten</c:v>
                </c:pt>
              </c:strCache>
            </c:strRef>
          </c:xVal>
          <c:yVal>
            <c:numRef>
              <c:f>Sheet1!$B$2:$B$14</c:f>
              <c:numCache>
                <c:formatCode>General</c:formatCode>
                <c:ptCount val="13"/>
                <c:pt idx="0">
                  <c:v>22</c:v>
                </c:pt>
                <c:pt idx="1">
                  <c:v>21</c:v>
                </c:pt>
                <c:pt idx="2">
                  <c:v>14</c:v>
                </c:pt>
                <c:pt idx="3">
                  <c:v>16</c:v>
                </c:pt>
                <c:pt idx="4">
                  <c:v>11</c:v>
                </c:pt>
                <c:pt idx="5">
                  <c:v>21</c:v>
                </c:pt>
                <c:pt idx="6">
                  <c:v>11</c:v>
                </c:pt>
                <c:pt idx="7">
                  <c:v>7</c:v>
                </c:pt>
                <c:pt idx="8">
                  <c:v>9</c:v>
                </c:pt>
                <c:pt idx="9">
                  <c:v>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175-486F-9E99-61427F03893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9436160"/>
        <c:axId val="669624576"/>
      </c:scatterChart>
      <c:valAx>
        <c:axId val="6694361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69624576"/>
        <c:crosses val="autoZero"/>
        <c:crossBetween val="midCat"/>
      </c:valAx>
      <c:valAx>
        <c:axId val="6696245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ea"/>
                <a:sym typeface="+mn-lt"/>
              </a:defRPr>
            </a:pPr>
            <a:endParaRPr lang="zh-CN"/>
          </a:p>
        </c:txPr>
        <c:crossAx val="66943616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0.55000000000000004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C1-4F68-A417-E605AE1E10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C1-4F68-A417-E605AE1E10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C1-4F68-A417-E605AE1E1016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C1-4F68-A417-E605AE1E10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6844032"/>
        <c:axId val="716862208"/>
      </c:barChart>
      <c:catAx>
        <c:axId val="71684403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6862208"/>
        <c:crosses val="autoZero"/>
        <c:auto val="1"/>
        <c:lblAlgn val="ctr"/>
        <c:lblOffset val="100"/>
        <c:noMultiLvlLbl val="0"/>
      </c:catAx>
      <c:valAx>
        <c:axId val="7168622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68440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5A-40CE-99A0-986CFB6D30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5A-40CE-99A0-986CFB6D30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5A-40CE-99A0-986CFB6D30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95A-40CE-99A0-986CFB6D3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6947456"/>
        <c:axId val="716948992"/>
      </c:barChart>
      <c:catAx>
        <c:axId val="7169474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6948992"/>
        <c:crosses val="autoZero"/>
        <c:auto val="1"/>
        <c:lblAlgn val="ctr"/>
        <c:lblOffset val="100"/>
        <c:noMultiLvlLbl val="0"/>
      </c:catAx>
      <c:valAx>
        <c:axId val="71694899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694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</c:f>
              <c:numCache>
                <c:formatCode>0%</c:formatCode>
                <c:ptCount val="1"/>
                <c:pt idx="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F0-44B6-ACF9-C2B7EA05796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Sheet1!$C$2</c:f>
              <c:numCache>
                <c:formatCode>0%</c:formatCode>
                <c:ptCount val="1"/>
                <c:pt idx="0">
                  <c:v>0.15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F0-44B6-ACF9-C2B7EA05796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Sheet1!$D$2</c:f>
              <c:numCache>
                <c:formatCode>0%</c:formatCode>
                <c:ptCount val="1"/>
                <c:pt idx="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8F0-44B6-ACF9-C2B7EA05796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rgbClr val="172A88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8F0-44B6-ACF9-C2B7EA057962}"/>
              </c:ext>
            </c:extLst>
          </c:dPt>
          <c:cat>
            <c:strRef>
              <c:f>Sheet1!$A$2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Sheet1!$E$2</c:f>
              <c:numCache>
                <c:formatCode>0%</c:formatCode>
                <c:ptCount val="1"/>
                <c:pt idx="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8F0-44B6-ACF9-C2B7EA057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5"/>
        <c:overlap val="100"/>
        <c:axId val="717067776"/>
        <c:axId val="717069312"/>
      </c:barChart>
      <c:catAx>
        <c:axId val="71706777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17069312"/>
        <c:crosses val="autoZero"/>
        <c:auto val="1"/>
        <c:lblAlgn val="ctr"/>
        <c:lblOffset val="100"/>
        <c:noMultiLvlLbl val="0"/>
      </c:catAx>
      <c:valAx>
        <c:axId val="7170693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717067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>
          <a:latin typeface="+mn-lt"/>
          <a:ea typeface="+mn-ea"/>
          <a:cs typeface="+mn-ea"/>
          <a:sym typeface="+mn-lt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301B9A-55A1-47CE-B371-846195D59B2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EAD77F-D85D-49E8-8206-296B29C6FCA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85D165-1444-42E8-A9FA-FBA4E1675419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3B598-9C2C-471D-9CE5-7DA240D5352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25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3B598-9C2C-471D-9CE5-7DA240D5352A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024C4F-9A2D-408D-AFA4-3914E828C07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svg"/><Relationship Id="rId7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2.sv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形 7"/>
          <p:cNvPicPr>
            <a:picLocks noChangeAspect="1"/>
          </p:cNvPicPr>
          <p:nvPr userDrawn="1"/>
        </p:nvPicPr>
        <p:blipFill>
          <a:blip r:embed="rId2" cstate="screen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5400000">
            <a:off x="3115347" y="-2489036"/>
            <a:ext cx="5931003" cy="11494714"/>
          </a:xfrm>
          <a:prstGeom prst="rect">
            <a:avLst/>
          </a:prstGeom>
        </p:spPr>
      </p:pic>
      <p:pic>
        <p:nvPicPr>
          <p:cNvPr id="8" name="图形 5"/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" y="3503486"/>
            <a:ext cx="3799676" cy="2969212"/>
          </a:xfrm>
          <a:prstGeom prst="rect">
            <a:avLst/>
          </a:prstGeom>
        </p:spPr>
      </p:pic>
      <p:pic>
        <p:nvPicPr>
          <p:cNvPr id="9" name="图形 6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3584448"/>
            <a:ext cx="3679535" cy="2849075"/>
          </a:xfrm>
          <a:prstGeom prst="rect">
            <a:avLst/>
          </a:prstGeom>
        </p:spPr>
      </p:pic>
      <p:pic>
        <p:nvPicPr>
          <p:cNvPr id="12" name="图形 8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891" y="4489354"/>
            <a:ext cx="5404459" cy="2540096"/>
          </a:xfrm>
          <a:prstGeom prst="rect">
            <a:avLst/>
          </a:prstGeom>
        </p:spPr>
      </p:pic>
      <p:pic>
        <p:nvPicPr>
          <p:cNvPr id="13" name="图形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75" y="4484941"/>
            <a:ext cx="4114799" cy="2525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8986442" y="6430009"/>
            <a:ext cx="775136" cy="229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www.2ppt.com/xiazai/huibao/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273A3-E07E-41ED-984A-8EE424E8429F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585F51-2EA4-4B94-AC06-F53FC85BF1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13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8.png"/><Relationship Id="rId12" Type="http://schemas.openxmlformats.org/officeDocument/2006/relationships/image" Target="../media/image4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svg"/><Relationship Id="rId11" Type="http://schemas.openxmlformats.org/officeDocument/2006/relationships/image" Target="../media/image10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openxmlformats.org/officeDocument/2006/relationships/image" Target="../media/image3.sv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形 9"/>
          <p:cNvPicPr>
            <a:picLocks noChangeAspect="1"/>
          </p:cNvPicPr>
          <p:nvPr/>
        </p:nvPicPr>
        <p:blipFill>
          <a:blip r:embed="rId3" cstate="screen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62774" y="960991"/>
            <a:ext cx="3972306" cy="4594659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5" cstate="screen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>
            <a:off x="3115346" y="-2489036"/>
            <a:ext cx="5931003" cy="1149471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 rotWithShape="1">
          <a:blip r:embed="rId7" cstate="screen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2182141"/>
            <a:ext cx="5490591" cy="4290557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 rotWithShape="1">
          <a:blip r:embed="rId9" cstate="screen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0" y="2182142"/>
            <a:ext cx="5490591" cy="4251381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25" y="3004524"/>
            <a:ext cx="8856221" cy="4162425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11" cstate="screen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142488" y="17524"/>
            <a:ext cx="8083259" cy="4329236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3" y="2404830"/>
            <a:ext cx="7396222" cy="45394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20604" y="1915179"/>
            <a:ext cx="61377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rgbClr val="3E77B1"/>
                </a:solidFill>
                <a:cs typeface="+mn-ea"/>
                <a:sym typeface="+mn-lt"/>
              </a:rPr>
              <a:t>教育培训宣传展示</a:t>
            </a:r>
            <a:r>
              <a:rPr lang="en-US" altLang="zh-CN" sz="4000" b="1" dirty="0" smtClean="0">
                <a:solidFill>
                  <a:srgbClr val="3E77B1"/>
                </a:solidFill>
                <a:cs typeface="+mn-ea"/>
                <a:sym typeface="+mn-lt"/>
              </a:rPr>
              <a:t>PPT</a:t>
            </a:r>
            <a:endParaRPr lang="zh-CN" altLang="en-US" sz="4000" b="1" dirty="0">
              <a:solidFill>
                <a:srgbClr val="3E77B1"/>
              </a:solidFill>
              <a:cs typeface="+mn-ea"/>
              <a:sym typeface="+mn-lt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737252" y="2623066"/>
            <a:ext cx="4937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Vibrant  orange  business  year-end  report  summary  presentation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94735" y="3033059"/>
            <a:ext cx="3870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适用年终总结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年终汇报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商务演示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季度汇报</a:t>
            </a:r>
            <a:r>
              <a:rPr lang="en-US" altLang="zh-CN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商业计划书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254458" y="3483200"/>
            <a:ext cx="1784037" cy="283031"/>
            <a:chOff x="1363363" y="3933061"/>
            <a:chExt cx="1784037" cy="283031"/>
          </a:xfrm>
          <a:solidFill>
            <a:srgbClr val="3D6CAA"/>
          </a:solidFill>
        </p:grpSpPr>
        <p:sp>
          <p:nvSpPr>
            <p:cNvPr id="17" name="圆角矩形 112"/>
            <p:cNvSpPr/>
            <p:nvPr/>
          </p:nvSpPr>
          <p:spPr>
            <a:xfrm>
              <a:off x="1363363" y="3933061"/>
              <a:ext cx="1784037" cy="247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32970" y="3939093"/>
              <a:ext cx="164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设计师：</a:t>
              </a:r>
              <a:r>
                <a:rPr lang="en-US" altLang="zh-CN" sz="1200" b="1" dirty="0">
                  <a:solidFill>
                    <a:schemeClr val="bg1">
                      <a:lumMod val="95000"/>
                    </a:schemeClr>
                  </a:solidFill>
                  <a:cs typeface="+mn-ea"/>
                  <a:sym typeface="+mn-lt"/>
                </a:rPr>
                <a:t>XXXX</a:t>
              </a:r>
              <a:endParaRPr lang="zh-CN" altLang="en-US" sz="1200" b="1" dirty="0">
                <a:solidFill>
                  <a:schemeClr val="bg1">
                    <a:lumMod val="9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我们的特色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496400" y="1938528"/>
            <a:ext cx="2450568" cy="3986022"/>
            <a:chOff x="3496400" y="1938528"/>
            <a:chExt cx="2450568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51" name="Group 10"/>
            <p:cNvGrpSpPr/>
            <p:nvPr/>
          </p:nvGrpSpPr>
          <p:grpSpPr>
            <a:xfrm>
              <a:off x="3496400" y="1938528"/>
              <a:ext cx="2450568" cy="3986022"/>
              <a:chOff x="3663042" y="2429990"/>
              <a:chExt cx="2286308" cy="3494560"/>
            </a:xfrm>
          </p:grpSpPr>
          <p:sp>
            <p:nvSpPr>
              <p:cNvPr id="53" name="TextBox 11"/>
              <p:cNvSpPr txBox="1"/>
              <p:nvPr/>
            </p:nvSpPr>
            <p:spPr>
              <a:xfrm>
                <a:off x="4128278" y="5052151"/>
                <a:ext cx="1364245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Perfect Concept</a:t>
                </a:r>
              </a:p>
            </p:txBody>
          </p:sp>
          <p:sp>
            <p:nvSpPr>
              <p:cNvPr id="54" name="Rounded Rectangle 12"/>
              <p:cNvSpPr/>
              <p:nvPr/>
            </p:nvSpPr>
            <p:spPr>
              <a:xfrm>
                <a:off x="3663042" y="2429990"/>
                <a:ext cx="2269165" cy="3494560"/>
              </a:xfrm>
              <a:prstGeom prst="roundRect">
                <a:avLst>
                  <a:gd name="adj" fmla="val 4016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5" name="Rectangle 13"/>
              <p:cNvSpPr/>
              <p:nvPr/>
            </p:nvSpPr>
            <p:spPr>
              <a:xfrm>
                <a:off x="3663042" y="4971746"/>
                <a:ext cx="2269165" cy="487745"/>
              </a:xfrm>
              <a:prstGeom prst="rect">
                <a:avLst/>
              </a:prstGeom>
              <a:solidFill>
                <a:srgbClr val="3D6CAA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6" name="TextBox 14"/>
              <p:cNvSpPr txBox="1"/>
              <p:nvPr/>
            </p:nvSpPr>
            <p:spPr>
              <a:xfrm>
                <a:off x="4280763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7" name="Rectangle 15"/>
              <p:cNvSpPr/>
              <p:nvPr/>
            </p:nvSpPr>
            <p:spPr>
              <a:xfrm>
                <a:off x="3680185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8" name="TextBox 16"/>
              <p:cNvSpPr txBox="1"/>
              <p:nvPr/>
            </p:nvSpPr>
            <p:spPr>
              <a:xfrm>
                <a:off x="3908095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79" name="Freeform 247"/>
            <p:cNvSpPr>
              <a:spLocks noEditPoints="1"/>
            </p:cNvSpPr>
            <p:nvPr/>
          </p:nvSpPr>
          <p:spPr bwMode="auto">
            <a:xfrm>
              <a:off x="4430253" y="2631874"/>
              <a:ext cx="564485" cy="561497"/>
            </a:xfrm>
            <a:custGeom>
              <a:avLst/>
              <a:gdLst>
                <a:gd name="T0" fmla="*/ 80 w 85"/>
                <a:gd name="T1" fmla="*/ 53 h 85"/>
                <a:gd name="T2" fmla="*/ 80 w 85"/>
                <a:gd name="T3" fmla="*/ 80 h 85"/>
                <a:gd name="T4" fmla="*/ 74 w 85"/>
                <a:gd name="T5" fmla="*/ 85 h 85"/>
                <a:gd name="T6" fmla="*/ 10 w 85"/>
                <a:gd name="T7" fmla="*/ 85 h 85"/>
                <a:gd name="T8" fmla="*/ 5 w 85"/>
                <a:gd name="T9" fmla="*/ 80 h 85"/>
                <a:gd name="T10" fmla="*/ 5 w 85"/>
                <a:gd name="T11" fmla="*/ 53 h 85"/>
                <a:gd name="T12" fmla="*/ 17 w 85"/>
                <a:gd name="T13" fmla="*/ 56 h 85"/>
                <a:gd name="T14" fmla="*/ 17 w 85"/>
                <a:gd name="T15" fmla="*/ 61 h 85"/>
                <a:gd name="T16" fmla="*/ 21 w 85"/>
                <a:gd name="T17" fmla="*/ 61 h 85"/>
                <a:gd name="T18" fmla="*/ 21 w 85"/>
                <a:gd name="T19" fmla="*/ 68 h 85"/>
                <a:gd name="T20" fmla="*/ 27 w 85"/>
                <a:gd name="T21" fmla="*/ 68 h 85"/>
                <a:gd name="T22" fmla="*/ 27 w 85"/>
                <a:gd name="T23" fmla="*/ 61 h 85"/>
                <a:gd name="T24" fmla="*/ 30 w 85"/>
                <a:gd name="T25" fmla="*/ 61 h 85"/>
                <a:gd name="T26" fmla="*/ 30 w 85"/>
                <a:gd name="T27" fmla="*/ 57 h 85"/>
                <a:gd name="T28" fmla="*/ 54 w 85"/>
                <a:gd name="T29" fmla="*/ 57 h 85"/>
                <a:gd name="T30" fmla="*/ 54 w 85"/>
                <a:gd name="T31" fmla="*/ 61 h 85"/>
                <a:gd name="T32" fmla="*/ 57 w 85"/>
                <a:gd name="T33" fmla="*/ 61 h 85"/>
                <a:gd name="T34" fmla="*/ 57 w 85"/>
                <a:gd name="T35" fmla="*/ 68 h 85"/>
                <a:gd name="T36" fmla="*/ 63 w 85"/>
                <a:gd name="T37" fmla="*/ 68 h 85"/>
                <a:gd name="T38" fmla="*/ 63 w 85"/>
                <a:gd name="T39" fmla="*/ 61 h 85"/>
                <a:gd name="T40" fmla="*/ 66 w 85"/>
                <a:gd name="T41" fmla="*/ 61 h 85"/>
                <a:gd name="T42" fmla="*/ 66 w 85"/>
                <a:gd name="T43" fmla="*/ 56 h 85"/>
                <a:gd name="T44" fmla="*/ 80 w 85"/>
                <a:gd name="T45" fmla="*/ 53 h 85"/>
                <a:gd name="T46" fmla="*/ 31 w 85"/>
                <a:gd name="T47" fmla="*/ 0 h 85"/>
                <a:gd name="T48" fmla="*/ 54 w 85"/>
                <a:gd name="T49" fmla="*/ 0 h 85"/>
                <a:gd name="T50" fmla="*/ 61 w 85"/>
                <a:gd name="T51" fmla="*/ 7 h 85"/>
                <a:gd name="T52" fmla="*/ 61 w 85"/>
                <a:gd name="T53" fmla="*/ 16 h 85"/>
                <a:gd name="T54" fmla="*/ 53 w 85"/>
                <a:gd name="T55" fmla="*/ 16 h 85"/>
                <a:gd name="T56" fmla="*/ 53 w 85"/>
                <a:gd name="T57" fmla="*/ 8 h 85"/>
                <a:gd name="T58" fmla="*/ 32 w 85"/>
                <a:gd name="T59" fmla="*/ 8 h 85"/>
                <a:gd name="T60" fmla="*/ 32 w 85"/>
                <a:gd name="T61" fmla="*/ 16 h 85"/>
                <a:gd name="T62" fmla="*/ 24 w 85"/>
                <a:gd name="T63" fmla="*/ 16 h 85"/>
                <a:gd name="T64" fmla="*/ 24 w 85"/>
                <a:gd name="T65" fmla="*/ 7 h 85"/>
                <a:gd name="T66" fmla="*/ 31 w 85"/>
                <a:gd name="T67" fmla="*/ 0 h 85"/>
                <a:gd name="T68" fmla="*/ 0 w 85"/>
                <a:gd name="T69" fmla="*/ 20 h 85"/>
                <a:gd name="T70" fmla="*/ 0 w 85"/>
                <a:gd name="T71" fmla="*/ 48 h 85"/>
                <a:gd name="T72" fmla="*/ 85 w 85"/>
                <a:gd name="T73" fmla="*/ 48 h 85"/>
                <a:gd name="T74" fmla="*/ 85 w 85"/>
                <a:gd name="T75" fmla="*/ 20 h 85"/>
                <a:gd name="T76" fmla="*/ 0 w 85"/>
                <a:gd name="T77" fmla="*/ 2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5" h="85">
                  <a:moveTo>
                    <a:pt x="80" y="53"/>
                  </a:moveTo>
                  <a:cubicBezTo>
                    <a:pt x="80" y="80"/>
                    <a:pt x="80" y="80"/>
                    <a:pt x="80" y="80"/>
                  </a:cubicBezTo>
                  <a:cubicBezTo>
                    <a:pt x="80" y="83"/>
                    <a:pt x="78" y="85"/>
                    <a:pt x="74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7" y="85"/>
                    <a:pt x="5" y="83"/>
                    <a:pt x="5" y="80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9" y="54"/>
                    <a:pt x="13" y="55"/>
                    <a:pt x="17" y="56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8" y="58"/>
                    <a:pt x="46" y="58"/>
                    <a:pt x="54" y="57"/>
                  </a:cubicBezTo>
                  <a:cubicBezTo>
                    <a:pt x="54" y="61"/>
                    <a:pt x="54" y="61"/>
                    <a:pt x="54" y="61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57" y="68"/>
                    <a:pt x="57" y="68"/>
                    <a:pt x="57" y="68"/>
                  </a:cubicBezTo>
                  <a:cubicBezTo>
                    <a:pt x="63" y="68"/>
                    <a:pt x="63" y="68"/>
                    <a:pt x="63" y="68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56"/>
                    <a:pt x="66" y="56"/>
                    <a:pt x="66" y="56"/>
                  </a:cubicBezTo>
                  <a:cubicBezTo>
                    <a:pt x="71" y="55"/>
                    <a:pt x="75" y="54"/>
                    <a:pt x="80" y="53"/>
                  </a:cubicBezTo>
                  <a:close/>
                  <a:moveTo>
                    <a:pt x="31" y="0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8" y="0"/>
                    <a:pt x="61" y="3"/>
                    <a:pt x="61" y="7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3"/>
                    <a:pt x="27" y="0"/>
                    <a:pt x="31" y="0"/>
                  </a:cubicBezTo>
                  <a:close/>
                  <a:moveTo>
                    <a:pt x="0" y="20"/>
                  </a:moveTo>
                  <a:cubicBezTo>
                    <a:pt x="0" y="48"/>
                    <a:pt x="0" y="48"/>
                    <a:pt x="0" y="48"/>
                  </a:cubicBezTo>
                  <a:cubicBezTo>
                    <a:pt x="27" y="55"/>
                    <a:pt x="56" y="55"/>
                    <a:pt x="85" y="48"/>
                  </a:cubicBezTo>
                  <a:cubicBezTo>
                    <a:pt x="85" y="20"/>
                    <a:pt x="85" y="20"/>
                    <a:pt x="85" y="20"/>
                  </a:cubicBezTo>
                  <a:lnTo>
                    <a:pt x="0" y="2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692501" y="1938528"/>
            <a:ext cx="2447327" cy="3986022"/>
            <a:chOff x="8692501" y="1938528"/>
            <a:chExt cx="2447327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71" name="Group 30"/>
            <p:cNvGrpSpPr/>
            <p:nvPr/>
          </p:nvGrpSpPr>
          <p:grpSpPr>
            <a:xfrm>
              <a:off x="8692501" y="1938528"/>
              <a:ext cx="2447327" cy="3986022"/>
              <a:chOff x="8856544" y="2429990"/>
              <a:chExt cx="2283284" cy="3494560"/>
            </a:xfrm>
          </p:grpSpPr>
          <p:grpSp>
            <p:nvGrpSpPr>
              <p:cNvPr id="73" name="Group 31"/>
              <p:cNvGrpSpPr/>
              <p:nvPr/>
            </p:nvGrpSpPr>
            <p:grpSpPr>
              <a:xfrm>
                <a:off x="8856544" y="2429990"/>
                <a:ext cx="2269165" cy="3494560"/>
                <a:chOff x="8856544" y="2029940"/>
                <a:chExt cx="2269165" cy="3275714"/>
              </a:xfrm>
            </p:grpSpPr>
            <p:sp>
              <p:nvSpPr>
                <p:cNvPr id="77" name="Rounded Rectangle 36"/>
                <p:cNvSpPr/>
                <p:nvPr/>
              </p:nvSpPr>
              <p:spPr>
                <a:xfrm>
                  <a:off x="8856544" y="2029940"/>
                  <a:ext cx="2269165" cy="3275714"/>
                </a:xfrm>
                <a:prstGeom prst="roundRect">
                  <a:avLst>
                    <a:gd name="adj" fmla="val 4016"/>
                  </a:avLst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7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78" name="Rectangle 37"/>
                <p:cNvSpPr/>
                <p:nvPr/>
              </p:nvSpPr>
              <p:spPr>
                <a:xfrm>
                  <a:off x="8856544" y="4412519"/>
                  <a:ext cx="2269165" cy="457200"/>
                </a:xfrm>
                <a:prstGeom prst="rect">
                  <a:avLst/>
                </a:prstGeom>
                <a:solidFill>
                  <a:srgbClr val="3D6CAA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74" name="TextBox 32"/>
              <p:cNvSpPr txBox="1"/>
              <p:nvPr/>
            </p:nvSpPr>
            <p:spPr>
              <a:xfrm>
                <a:off x="9488382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5" name="Rectangle 33"/>
              <p:cNvSpPr/>
              <p:nvPr/>
            </p:nvSpPr>
            <p:spPr>
              <a:xfrm>
                <a:off x="8870663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34"/>
              <p:cNvSpPr txBox="1"/>
              <p:nvPr/>
            </p:nvSpPr>
            <p:spPr>
              <a:xfrm>
                <a:off x="9114697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0" name="Freeform 284"/>
            <p:cNvSpPr>
              <a:spLocks noEditPoints="1"/>
            </p:cNvSpPr>
            <p:nvPr/>
          </p:nvSpPr>
          <p:spPr bwMode="auto">
            <a:xfrm>
              <a:off x="9587528" y="2610966"/>
              <a:ext cx="642139" cy="603311"/>
            </a:xfrm>
            <a:custGeom>
              <a:avLst/>
              <a:gdLst>
                <a:gd name="T0" fmla="*/ 8 w 97"/>
                <a:gd name="T1" fmla="*/ 10 h 91"/>
                <a:gd name="T2" fmla="*/ 28 w 97"/>
                <a:gd name="T3" fmla="*/ 10 h 91"/>
                <a:gd name="T4" fmla="*/ 41 w 97"/>
                <a:gd name="T5" fmla="*/ 45 h 91"/>
                <a:gd name="T6" fmla="*/ 51 w 97"/>
                <a:gd name="T7" fmla="*/ 41 h 91"/>
                <a:gd name="T8" fmla="*/ 59 w 97"/>
                <a:gd name="T9" fmla="*/ 46 h 91"/>
                <a:gd name="T10" fmla="*/ 66 w 97"/>
                <a:gd name="T11" fmla="*/ 27 h 91"/>
                <a:gd name="T12" fmla="*/ 73 w 97"/>
                <a:gd name="T13" fmla="*/ 34 h 91"/>
                <a:gd name="T14" fmla="*/ 83 w 97"/>
                <a:gd name="T15" fmla="*/ 23 h 91"/>
                <a:gd name="T16" fmla="*/ 73 w 97"/>
                <a:gd name="T17" fmla="*/ 40 h 91"/>
                <a:gd name="T18" fmla="*/ 67 w 97"/>
                <a:gd name="T19" fmla="*/ 33 h 91"/>
                <a:gd name="T20" fmla="*/ 61 w 97"/>
                <a:gd name="T21" fmla="*/ 51 h 91"/>
                <a:gd name="T22" fmla="*/ 51 w 97"/>
                <a:gd name="T23" fmla="*/ 45 h 91"/>
                <a:gd name="T24" fmla="*/ 41 w 97"/>
                <a:gd name="T25" fmla="*/ 45 h 91"/>
                <a:gd name="T26" fmla="*/ 74 w 97"/>
                <a:gd name="T27" fmla="*/ 86 h 91"/>
                <a:gd name="T28" fmla="*/ 43 w 97"/>
                <a:gd name="T29" fmla="*/ 91 h 91"/>
                <a:gd name="T30" fmla="*/ 63 w 97"/>
                <a:gd name="T31" fmla="*/ 68 h 91"/>
                <a:gd name="T32" fmla="*/ 97 w 97"/>
                <a:gd name="T33" fmla="*/ 68 h 91"/>
                <a:gd name="T34" fmla="*/ 97 w 97"/>
                <a:gd name="T35" fmla="*/ 6 h 91"/>
                <a:gd name="T36" fmla="*/ 93 w 97"/>
                <a:gd name="T37" fmla="*/ 3 h 91"/>
                <a:gd name="T38" fmla="*/ 34 w 97"/>
                <a:gd name="T39" fmla="*/ 9 h 91"/>
                <a:gd name="T40" fmla="*/ 90 w 97"/>
                <a:gd name="T41" fmla="*/ 61 h 91"/>
                <a:gd name="T42" fmla="*/ 36 w 97"/>
                <a:gd name="T43" fmla="*/ 68 h 91"/>
                <a:gd name="T44" fmla="*/ 54 w 97"/>
                <a:gd name="T45" fmla="*/ 84 h 91"/>
                <a:gd name="T46" fmla="*/ 63 w 97"/>
                <a:gd name="T47" fmla="*/ 68 h 91"/>
                <a:gd name="T48" fmla="*/ 7 w 97"/>
                <a:gd name="T49" fmla="*/ 55 h 91"/>
                <a:gd name="T50" fmla="*/ 14 w 97"/>
                <a:gd name="T51" fmla="*/ 91 h 91"/>
                <a:gd name="T52" fmla="*/ 20 w 97"/>
                <a:gd name="T53" fmla="*/ 60 h 91"/>
                <a:gd name="T54" fmla="*/ 31 w 97"/>
                <a:gd name="T55" fmla="*/ 91 h 91"/>
                <a:gd name="T56" fmla="*/ 28 w 97"/>
                <a:gd name="T57" fmla="*/ 33 h 91"/>
                <a:gd name="T58" fmla="*/ 55 w 97"/>
                <a:gd name="T59" fmla="*/ 24 h 91"/>
                <a:gd name="T60" fmla="*/ 20 w 97"/>
                <a:gd name="T61" fmla="*/ 23 h 91"/>
                <a:gd name="T62" fmla="*/ 19 w 97"/>
                <a:gd name="T63" fmla="*/ 27 h 91"/>
                <a:gd name="T64" fmla="*/ 18 w 97"/>
                <a:gd name="T65" fmla="*/ 47 h 91"/>
                <a:gd name="T66" fmla="*/ 18 w 97"/>
                <a:gd name="T67" fmla="*/ 47 h 91"/>
                <a:gd name="T68" fmla="*/ 18 w 97"/>
                <a:gd name="T69" fmla="*/ 47 h 91"/>
                <a:gd name="T70" fmla="*/ 16 w 97"/>
                <a:gd name="T71" fmla="*/ 27 h 91"/>
                <a:gd name="T72" fmla="*/ 16 w 97"/>
                <a:gd name="T73" fmla="*/ 23 h 91"/>
                <a:gd name="T74" fmla="*/ 0 w 97"/>
                <a:gd name="T75" fmla="*/ 5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7" h="91">
                  <a:moveTo>
                    <a:pt x="18" y="0"/>
                  </a:moveTo>
                  <a:cubicBezTo>
                    <a:pt x="12" y="0"/>
                    <a:pt x="8" y="4"/>
                    <a:pt x="8" y="10"/>
                  </a:cubicBezTo>
                  <a:cubicBezTo>
                    <a:pt x="8" y="16"/>
                    <a:pt x="12" y="20"/>
                    <a:pt x="18" y="20"/>
                  </a:cubicBezTo>
                  <a:cubicBezTo>
                    <a:pt x="24" y="20"/>
                    <a:pt x="28" y="16"/>
                    <a:pt x="28" y="10"/>
                  </a:cubicBezTo>
                  <a:cubicBezTo>
                    <a:pt x="28" y="4"/>
                    <a:pt x="24" y="0"/>
                    <a:pt x="18" y="0"/>
                  </a:cubicBezTo>
                  <a:close/>
                  <a:moveTo>
                    <a:pt x="41" y="45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51" y="41"/>
                    <a:pt x="51" y="41"/>
                    <a:pt x="51" y="41"/>
                  </a:cubicBezTo>
                  <a:cubicBezTo>
                    <a:pt x="52" y="42"/>
                    <a:pt x="52" y="42"/>
                    <a:pt x="52" y="42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7"/>
                    <a:pt x="66" y="27"/>
                    <a:pt x="66" y="27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73" y="34"/>
                    <a:pt x="73" y="34"/>
                    <a:pt x="73" y="34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3" y="23"/>
                    <a:pt x="83" y="23"/>
                    <a:pt x="83" y="23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73" y="40"/>
                    <a:pt x="73" y="40"/>
                    <a:pt x="73" y="40"/>
                  </a:cubicBezTo>
                  <a:cubicBezTo>
                    <a:pt x="72" y="38"/>
                    <a:pt x="72" y="38"/>
                    <a:pt x="72" y="38"/>
                  </a:cubicBezTo>
                  <a:cubicBezTo>
                    <a:pt x="67" y="33"/>
                    <a:pt x="67" y="33"/>
                    <a:pt x="67" y="33"/>
                  </a:cubicBezTo>
                  <a:cubicBezTo>
                    <a:pt x="61" y="49"/>
                    <a:pt x="61" y="49"/>
                    <a:pt x="61" y="49"/>
                  </a:cubicBezTo>
                  <a:cubicBezTo>
                    <a:pt x="61" y="51"/>
                    <a:pt x="61" y="51"/>
                    <a:pt x="61" y="51"/>
                  </a:cubicBezTo>
                  <a:cubicBezTo>
                    <a:pt x="59" y="50"/>
                    <a:pt x="59" y="50"/>
                    <a:pt x="59" y="50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1" y="45"/>
                    <a:pt x="41" y="45"/>
                    <a:pt x="41" y="45"/>
                  </a:cubicBezTo>
                  <a:close/>
                  <a:moveTo>
                    <a:pt x="43" y="86"/>
                  </a:moveTo>
                  <a:cubicBezTo>
                    <a:pt x="74" y="86"/>
                    <a:pt x="74" y="86"/>
                    <a:pt x="74" y="86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43" y="86"/>
                    <a:pt x="43" y="86"/>
                    <a:pt x="43" y="86"/>
                  </a:cubicBezTo>
                  <a:close/>
                  <a:moveTo>
                    <a:pt x="63" y="68"/>
                  </a:moveTo>
                  <a:cubicBezTo>
                    <a:pt x="93" y="68"/>
                    <a:pt x="93" y="68"/>
                    <a:pt x="93" y="68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97" y="64"/>
                    <a:pt x="97" y="64"/>
                    <a:pt x="97" y="64"/>
                  </a:cubicBezTo>
                  <a:cubicBezTo>
                    <a:pt x="97" y="6"/>
                    <a:pt x="97" y="6"/>
                    <a:pt x="97" y="6"/>
                  </a:cubicBezTo>
                  <a:cubicBezTo>
                    <a:pt x="97" y="3"/>
                    <a:pt x="97" y="3"/>
                    <a:pt x="97" y="3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34" y="3"/>
                    <a:pt x="34" y="3"/>
                    <a:pt x="34" y="3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36" y="61"/>
                    <a:pt x="36" y="61"/>
                    <a:pt x="36" y="6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63" y="84"/>
                    <a:pt x="63" y="84"/>
                    <a:pt x="63" y="84"/>
                  </a:cubicBezTo>
                  <a:cubicBezTo>
                    <a:pt x="63" y="68"/>
                    <a:pt x="63" y="68"/>
                    <a:pt x="63" y="68"/>
                  </a:cubicBezTo>
                  <a:close/>
                  <a:moveTo>
                    <a:pt x="0" y="50"/>
                  </a:moveTo>
                  <a:cubicBezTo>
                    <a:pt x="7" y="55"/>
                    <a:pt x="7" y="55"/>
                    <a:pt x="7" y="55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14" y="91"/>
                    <a:pt x="14" y="91"/>
                    <a:pt x="14" y="91"/>
                  </a:cubicBezTo>
                  <a:cubicBezTo>
                    <a:pt x="16" y="60"/>
                    <a:pt x="16" y="60"/>
                    <a:pt x="16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31" y="91"/>
                    <a:pt x="31" y="91"/>
                    <a:pt x="31" y="91"/>
                  </a:cubicBezTo>
                  <a:cubicBezTo>
                    <a:pt x="29" y="55"/>
                    <a:pt x="29" y="55"/>
                    <a:pt x="29" y="55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50" y="32"/>
                    <a:pt x="50" y="32"/>
                    <a:pt x="50" y="32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30" y="23"/>
                    <a:pt x="30" y="23"/>
                    <a:pt x="3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9" y="27"/>
                    <a:pt x="19" y="27"/>
                    <a:pt x="19" y="27"/>
                  </a:cubicBezTo>
                  <a:cubicBezTo>
                    <a:pt x="22" y="43"/>
                    <a:pt x="22" y="43"/>
                    <a:pt x="22" y="43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4" y="43"/>
                    <a:pt x="14" y="43"/>
                    <a:pt x="14" y="43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5" y="23"/>
                    <a:pt x="5" y="23"/>
                    <a:pt x="5" y="23"/>
                  </a:cubicBezTo>
                  <a:lnTo>
                    <a:pt x="0" y="5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096001" y="1938528"/>
            <a:ext cx="2443602" cy="3986022"/>
            <a:chOff x="6096001" y="1938528"/>
            <a:chExt cx="2443602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60" name="Group 22"/>
            <p:cNvGrpSpPr/>
            <p:nvPr/>
          </p:nvGrpSpPr>
          <p:grpSpPr>
            <a:xfrm>
              <a:off x="6096001" y="1938528"/>
              <a:ext cx="2443602" cy="3986022"/>
              <a:chOff x="6259793" y="2429990"/>
              <a:chExt cx="2279809" cy="3494560"/>
            </a:xfrm>
          </p:grpSpPr>
          <p:grpSp>
            <p:nvGrpSpPr>
              <p:cNvPr id="64" name="Group 23"/>
              <p:cNvGrpSpPr/>
              <p:nvPr/>
            </p:nvGrpSpPr>
            <p:grpSpPr>
              <a:xfrm>
                <a:off x="6259793" y="2429990"/>
                <a:ext cx="2269165" cy="3494560"/>
                <a:chOff x="6259793" y="2029940"/>
                <a:chExt cx="2269165" cy="3275714"/>
              </a:xfrm>
            </p:grpSpPr>
            <p:sp>
              <p:nvSpPr>
                <p:cNvPr id="68" name="Rounded Rectangle 28"/>
                <p:cNvSpPr/>
                <p:nvPr/>
              </p:nvSpPr>
              <p:spPr>
                <a:xfrm>
                  <a:off x="6259793" y="2029940"/>
                  <a:ext cx="2269165" cy="3275714"/>
                </a:xfrm>
                <a:prstGeom prst="roundRect">
                  <a:avLst>
                    <a:gd name="adj" fmla="val 4016"/>
                  </a:avLst>
                </a:prstGeom>
                <a:solidFill>
                  <a:schemeClr val="bg1"/>
                </a:solidFill>
                <a:ln w="3175">
                  <a:solidFill>
                    <a:schemeClr val="bg1">
                      <a:lumMod val="85000"/>
                    </a:schemeClr>
                  </a:solidFill>
                </a:ln>
                <a:effectLst>
                  <a:outerShdw blurRad="76200" dir="18900000" sy="23000" kx="-1200000" algn="bl" rotWithShape="0">
                    <a:prstClr val="black">
                      <a:alpha val="12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 dirty="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69" name="Rectangle 29"/>
                <p:cNvSpPr/>
                <p:nvPr/>
              </p:nvSpPr>
              <p:spPr>
                <a:xfrm>
                  <a:off x="6259793" y="4412519"/>
                  <a:ext cx="2269165" cy="457200"/>
                </a:xfrm>
                <a:prstGeom prst="rect">
                  <a:avLst/>
                </a:prstGeom>
                <a:solidFill>
                  <a:srgbClr val="C55A1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000">
                    <a:solidFill>
                      <a:prstClr val="white"/>
                    </a:solidFill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65" name="TextBox 24"/>
              <p:cNvSpPr txBox="1"/>
              <p:nvPr/>
            </p:nvSpPr>
            <p:spPr>
              <a:xfrm>
                <a:off x="6891631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altLang="zh-CN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6" name="Rectangle 25"/>
              <p:cNvSpPr/>
              <p:nvPr/>
            </p:nvSpPr>
            <p:spPr>
              <a:xfrm>
                <a:off x="6270437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7" name="TextBox 26"/>
              <p:cNvSpPr txBox="1"/>
              <p:nvPr/>
            </p:nvSpPr>
            <p:spPr>
              <a:xfrm>
                <a:off x="6498497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1" name="Freeform 303"/>
            <p:cNvSpPr>
              <a:spLocks noEditPoints="1"/>
            </p:cNvSpPr>
            <p:nvPr/>
          </p:nvSpPr>
          <p:spPr bwMode="auto">
            <a:xfrm>
              <a:off x="7013428" y="2631874"/>
              <a:ext cx="597338" cy="564485"/>
            </a:xfrm>
            <a:custGeom>
              <a:avLst/>
              <a:gdLst>
                <a:gd name="T0" fmla="*/ 51 w 90"/>
                <a:gd name="T1" fmla="*/ 64 h 85"/>
                <a:gd name="T2" fmla="*/ 9 w 90"/>
                <a:gd name="T3" fmla="*/ 57 h 85"/>
                <a:gd name="T4" fmla="*/ 73 w 90"/>
                <a:gd name="T5" fmla="*/ 20 h 85"/>
                <a:gd name="T6" fmla="*/ 68 w 90"/>
                <a:gd name="T7" fmla="*/ 21 h 85"/>
                <a:gd name="T8" fmla="*/ 59 w 90"/>
                <a:gd name="T9" fmla="*/ 19 h 85"/>
                <a:gd name="T10" fmla="*/ 66 w 90"/>
                <a:gd name="T11" fmla="*/ 19 h 85"/>
                <a:gd name="T12" fmla="*/ 66 w 90"/>
                <a:gd name="T13" fmla="*/ 17 h 85"/>
                <a:gd name="T14" fmla="*/ 59 w 90"/>
                <a:gd name="T15" fmla="*/ 16 h 85"/>
                <a:gd name="T16" fmla="*/ 53 w 90"/>
                <a:gd name="T17" fmla="*/ 13 h 85"/>
                <a:gd name="T18" fmla="*/ 55 w 90"/>
                <a:gd name="T19" fmla="*/ 10 h 85"/>
                <a:gd name="T20" fmla="*/ 60 w 90"/>
                <a:gd name="T21" fmla="*/ 9 h 85"/>
                <a:gd name="T22" fmla="*/ 63 w 90"/>
                <a:gd name="T23" fmla="*/ 13 h 85"/>
                <a:gd name="T24" fmla="*/ 58 w 90"/>
                <a:gd name="T25" fmla="*/ 12 h 85"/>
                <a:gd name="T26" fmla="*/ 62 w 90"/>
                <a:gd name="T27" fmla="*/ 14 h 85"/>
                <a:gd name="T28" fmla="*/ 70 w 90"/>
                <a:gd name="T29" fmla="*/ 15 h 85"/>
                <a:gd name="T30" fmla="*/ 72 w 90"/>
                <a:gd name="T31" fmla="*/ 19 h 85"/>
                <a:gd name="T32" fmla="*/ 38 w 90"/>
                <a:gd name="T33" fmla="*/ 36 h 85"/>
                <a:gd name="T34" fmla="*/ 32 w 90"/>
                <a:gd name="T35" fmla="*/ 37 h 85"/>
                <a:gd name="T36" fmla="*/ 28 w 90"/>
                <a:gd name="T37" fmla="*/ 33 h 85"/>
                <a:gd name="T38" fmla="*/ 35 w 90"/>
                <a:gd name="T39" fmla="*/ 34 h 85"/>
                <a:gd name="T40" fmla="*/ 31 w 90"/>
                <a:gd name="T41" fmla="*/ 32 h 85"/>
                <a:gd name="T42" fmla="*/ 22 w 90"/>
                <a:gd name="T43" fmla="*/ 31 h 85"/>
                <a:gd name="T44" fmla="*/ 20 w 90"/>
                <a:gd name="T45" fmla="*/ 26 h 85"/>
                <a:gd name="T46" fmla="*/ 23 w 90"/>
                <a:gd name="T47" fmla="*/ 24 h 85"/>
                <a:gd name="T48" fmla="*/ 29 w 90"/>
                <a:gd name="T49" fmla="*/ 25 h 85"/>
                <a:gd name="T50" fmla="*/ 27 w 90"/>
                <a:gd name="T51" fmla="*/ 29 h 85"/>
                <a:gd name="T52" fmla="*/ 24 w 90"/>
                <a:gd name="T53" fmla="*/ 28 h 85"/>
                <a:gd name="T54" fmla="*/ 32 w 90"/>
                <a:gd name="T55" fmla="*/ 29 h 85"/>
                <a:gd name="T56" fmla="*/ 39 w 90"/>
                <a:gd name="T57" fmla="*/ 31 h 85"/>
                <a:gd name="T58" fmla="*/ 67 w 90"/>
                <a:gd name="T59" fmla="*/ 57 h 85"/>
                <a:gd name="T60" fmla="*/ 67 w 90"/>
                <a:gd name="T61" fmla="*/ 53 h 85"/>
                <a:gd name="T62" fmla="*/ 51 w 90"/>
                <a:gd name="T63" fmla="*/ 49 h 85"/>
                <a:gd name="T64" fmla="*/ 9 w 90"/>
                <a:gd name="T65" fmla="*/ 42 h 85"/>
                <a:gd name="T66" fmla="*/ 67 w 90"/>
                <a:gd name="T67" fmla="*/ 42 h 85"/>
                <a:gd name="T68" fmla="*/ 83 w 90"/>
                <a:gd name="T69" fmla="*/ 34 h 85"/>
                <a:gd name="T70" fmla="*/ 83 w 90"/>
                <a:gd name="T71" fmla="*/ 20 h 85"/>
                <a:gd name="T72" fmla="*/ 68 w 90"/>
                <a:gd name="T73" fmla="*/ 27 h 85"/>
                <a:gd name="T74" fmla="*/ 58 w 90"/>
                <a:gd name="T75" fmla="*/ 0 h 85"/>
                <a:gd name="T76" fmla="*/ 90 w 90"/>
                <a:gd name="T77" fmla="*/ 18 h 85"/>
                <a:gd name="T78" fmla="*/ 90 w 90"/>
                <a:gd name="T79" fmla="*/ 32 h 85"/>
                <a:gd name="T80" fmla="*/ 90 w 90"/>
                <a:gd name="T81" fmla="*/ 47 h 85"/>
                <a:gd name="T82" fmla="*/ 1 w 90"/>
                <a:gd name="T83" fmla="*/ 67 h 85"/>
                <a:gd name="T84" fmla="*/ 1 w 90"/>
                <a:gd name="T85" fmla="*/ 52 h 85"/>
                <a:gd name="T86" fmla="*/ 1 w 90"/>
                <a:gd name="T87" fmla="*/ 37 h 85"/>
                <a:gd name="T88" fmla="*/ 23 w 90"/>
                <a:gd name="T89" fmla="*/ 16 h 85"/>
                <a:gd name="T90" fmla="*/ 28 w 90"/>
                <a:gd name="T91" fmla="*/ 19 h 85"/>
                <a:gd name="T92" fmla="*/ 51 w 90"/>
                <a:gd name="T93" fmla="*/ 3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90" h="85">
                  <a:moveTo>
                    <a:pt x="7" y="5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51" y="64"/>
                    <a:pt x="51" y="64"/>
                    <a:pt x="51" y="64"/>
                  </a:cubicBezTo>
                  <a:cubicBezTo>
                    <a:pt x="51" y="60"/>
                    <a:pt x="51" y="60"/>
                    <a:pt x="51" y="60"/>
                  </a:cubicBezTo>
                  <a:cubicBezTo>
                    <a:pt x="30" y="70"/>
                    <a:pt x="30" y="70"/>
                    <a:pt x="30" y="7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7" y="58"/>
                    <a:pt x="7" y="58"/>
                    <a:pt x="7" y="58"/>
                  </a:cubicBezTo>
                  <a:close/>
                  <a:moveTo>
                    <a:pt x="72" y="19"/>
                  </a:moveTo>
                  <a:cubicBezTo>
                    <a:pt x="72" y="20"/>
                    <a:pt x="72" y="20"/>
                    <a:pt x="73" y="20"/>
                  </a:cubicBezTo>
                  <a:cubicBezTo>
                    <a:pt x="72" y="20"/>
                    <a:pt x="71" y="21"/>
                    <a:pt x="71" y="21"/>
                  </a:cubicBezTo>
                  <a:cubicBezTo>
                    <a:pt x="70" y="21"/>
                    <a:pt x="70" y="22"/>
                    <a:pt x="69" y="22"/>
                  </a:cubicBezTo>
                  <a:cubicBezTo>
                    <a:pt x="69" y="22"/>
                    <a:pt x="68" y="21"/>
                    <a:pt x="68" y="21"/>
                  </a:cubicBezTo>
                  <a:cubicBezTo>
                    <a:pt x="67" y="22"/>
                    <a:pt x="66" y="22"/>
                    <a:pt x="65" y="22"/>
                  </a:cubicBezTo>
                  <a:cubicBezTo>
                    <a:pt x="64" y="21"/>
                    <a:pt x="63" y="21"/>
                    <a:pt x="63" y="21"/>
                  </a:cubicBezTo>
                  <a:cubicBezTo>
                    <a:pt x="62" y="20"/>
                    <a:pt x="61" y="19"/>
                    <a:pt x="59" y="19"/>
                  </a:cubicBezTo>
                  <a:cubicBezTo>
                    <a:pt x="60" y="18"/>
                    <a:pt x="61" y="18"/>
                    <a:pt x="61" y="18"/>
                  </a:cubicBezTo>
                  <a:cubicBezTo>
                    <a:pt x="62" y="17"/>
                    <a:pt x="63" y="17"/>
                    <a:pt x="63" y="17"/>
                  </a:cubicBezTo>
                  <a:cubicBezTo>
                    <a:pt x="64" y="18"/>
                    <a:pt x="65" y="18"/>
                    <a:pt x="66" y="19"/>
                  </a:cubicBezTo>
                  <a:cubicBezTo>
                    <a:pt x="67" y="19"/>
                    <a:pt x="67" y="19"/>
                    <a:pt x="68" y="19"/>
                  </a:cubicBezTo>
                  <a:cubicBezTo>
                    <a:pt x="68" y="19"/>
                    <a:pt x="68" y="19"/>
                    <a:pt x="68" y="18"/>
                  </a:cubicBezTo>
                  <a:cubicBezTo>
                    <a:pt x="67" y="18"/>
                    <a:pt x="67" y="18"/>
                    <a:pt x="66" y="17"/>
                  </a:cubicBezTo>
                  <a:cubicBezTo>
                    <a:pt x="66" y="17"/>
                    <a:pt x="65" y="17"/>
                    <a:pt x="65" y="17"/>
                  </a:cubicBezTo>
                  <a:cubicBezTo>
                    <a:pt x="64" y="17"/>
                    <a:pt x="64" y="17"/>
                    <a:pt x="63" y="17"/>
                  </a:cubicBezTo>
                  <a:cubicBezTo>
                    <a:pt x="62" y="17"/>
                    <a:pt x="60" y="17"/>
                    <a:pt x="59" y="16"/>
                  </a:cubicBezTo>
                  <a:cubicBezTo>
                    <a:pt x="57" y="16"/>
                    <a:pt x="56" y="16"/>
                    <a:pt x="55" y="16"/>
                  </a:cubicBezTo>
                  <a:cubicBezTo>
                    <a:pt x="55" y="15"/>
                    <a:pt x="54" y="15"/>
                    <a:pt x="54" y="15"/>
                  </a:cubicBezTo>
                  <a:cubicBezTo>
                    <a:pt x="53" y="14"/>
                    <a:pt x="53" y="14"/>
                    <a:pt x="53" y="13"/>
                  </a:cubicBezTo>
                  <a:cubicBezTo>
                    <a:pt x="53" y="13"/>
                    <a:pt x="53" y="12"/>
                    <a:pt x="54" y="12"/>
                  </a:cubicBezTo>
                  <a:cubicBezTo>
                    <a:pt x="54" y="11"/>
                    <a:pt x="54" y="11"/>
                    <a:pt x="53" y="11"/>
                  </a:cubicBezTo>
                  <a:cubicBezTo>
                    <a:pt x="54" y="11"/>
                    <a:pt x="54" y="10"/>
                    <a:pt x="55" y="10"/>
                  </a:cubicBezTo>
                  <a:cubicBezTo>
                    <a:pt x="56" y="10"/>
                    <a:pt x="56" y="10"/>
                    <a:pt x="57" y="9"/>
                  </a:cubicBezTo>
                  <a:cubicBezTo>
                    <a:pt x="57" y="9"/>
                    <a:pt x="57" y="10"/>
                    <a:pt x="58" y="10"/>
                  </a:cubicBezTo>
                  <a:cubicBezTo>
                    <a:pt x="59" y="10"/>
                    <a:pt x="59" y="9"/>
                    <a:pt x="60" y="9"/>
                  </a:cubicBezTo>
                  <a:cubicBezTo>
                    <a:pt x="61" y="10"/>
                    <a:pt x="62" y="10"/>
                    <a:pt x="62" y="10"/>
                  </a:cubicBezTo>
                  <a:cubicBezTo>
                    <a:pt x="63" y="11"/>
                    <a:pt x="64" y="11"/>
                    <a:pt x="65" y="12"/>
                  </a:cubicBezTo>
                  <a:cubicBezTo>
                    <a:pt x="64" y="12"/>
                    <a:pt x="63" y="12"/>
                    <a:pt x="63" y="13"/>
                  </a:cubicBezTo>
                  <a:cubicBezTo>
                    <a:pt x="62" y="13"/>
                    <a:pt x="62" y="13"/>
                    <a:pt x="61" y="14"/>
                  </a:cubicBezTo>
                  <a:cubicBezTo>
                    <a:pt x="60" y="13"/>
                    <a:pt x="59" y="12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57" y="12"/>
                    <a:pt x="57" y="12"/>
                    <a:pt x="58" y="13"/>
                  </a:cubicBezTo>
                  <a:cubicBezTo>
                    <a:pt x="58" y="13"/>
                    <a:pt x="58" y="13"/>
                    <a:pt x="59" y="13"/>
                  </a:cubicBezTo>
                  <a:cubicBezTo>
                    <a:pt x="59" y="14"/>
                    <a:pt x="60" y="14"/>
                    <a:pt x="62" y="14"/>
                  </a:cubicBezTo>
                  <a:cubicBezTo>
                    <a:pt x="63" y="14"/>
                    <a:pt x="65" y="14"/>
                    <a:pt x="66" y="14"/>
                  </a:cubicBezTo>
                  <a:cubicBezTo>
                    <a:pt x="67" y="14"/>
                    <a:pt x="67" y="14"/>
                    <a:pt x="68" y="14"/>
                  </a:cubicBezTo>
                  <a:cubicBezTo>
                    <a:pt x="69" y="14"/>
                    <a:pt x="69" y="15"/>
                    <a:pt x="70" y="15"/>
                  </a:cubicBezTo>
                  <a:cubicBezTo>
                    <a:pt x="71" y="15"/>
                    <a:pt x="71" y="16"/>
                    <a:pt x="72" y="16"/>
                  </a:cubicBezTo>
                  <a:cubicBezTo>
                    <a:pt x="73" y="17"/>
                    <a:pt x="73" y="17"/>
                    <a:pt x="73" y="18"/>
                  </a:cubicBezTo>
                  <a:cubicBezTo>
                    <a:pt x="73" y="18"/>
                    <a:pt x="73" y="19"/>
                    <a:pt x="72" y="19"/>
                  </a:cubicBezTo>
                  <a:close/>
                  <a:moveTo>
                    <a:pt x="39" y="35"/>
                  </a:moveTo>
                  <a:cubicBezTo>
                    <a:pt x="39" y="35"/>
                    <a:pt x="40" y="35"/>
                    <a:pt x="40" y="36"/>
                  </a:cubicBezTo>
                  <a:cubicBezTo>
                    <a:pt x="39" y="36"/>
                    <a:pt x="39" y="36"/>
                    <a:pt x="38" y="36"/>
                  </a:cubicBezTo>
                  <a:cubicBezTo>
                    <a:pt x="37" y="37"/>
                    <a:pt x="37" y="37"/>
                    <a:pt x="36" y="37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7"/>
                    <a:pt x="33" y="37"/>
                    <a:pt x="32" y="37"/>
                  </a:cubicBezTo>
                  <a:cubicBezTo>
                    <a:pt x="31" y="37"/>
                    <a:pt x="30" y="37"/>
                    <a:pt x="29" y="36"/>
                  </a:cubicBezTo>
                  <a:cubicBezTo>
                    <a:pt x="28" y="35"/>
                    <a:pt x="27" y="35"/>
                    <a:pt x="26" y="34"/>
                  </a:cubicBezTo>
                  <a:cubicBezTo>
                    <a:pt x="26" y="33"/>
                    <a:pt x="27" y="33"/>
                    <a:pt x="28" y="33"/>
                  </a:cubicBezTo>
                  <a:cubicBezTo>
                    <a:pt x="28" y="33"/>
                    <a:pt x="29" y="32"/>
                    <a:pt x="30" y="32"/>
                  </a:cubicBezTo>
                  <a:cubicBezTo>
                    <a:pt x="31" y="33"/>
                    <a:pt x="32" y="34"/>
                    <a:pt x="33" y="34"/>
                  </a:cubicBezTo>
                  <a:cubicBezTo>
                    <a:pt x="34" y="35"/>
                    <a:pt x="34" y="35"/>
                    <a:pt x="35" y="34"/>
                  </a:cubicBezTo>
                  <a:cubicBezTo>
                    <a:pt x="35" y="34"/>
                    <a:pt x="35" y="34"/>
                    <a:pt x="35" y="34"/>
                  </a:cubicBezTo>
                  <a:cubicBezTo>
                    <a:pt x="34" y="33"/>
                    <a:pt x="34" y="33"/>
                    <a:pt x="33" y="32"/>
                  </a:cubicBezTo>
                  <a:cubicBezTo>
                    <a:pt x="33" y="32"/>
                    <a:pt x="32" y="32"/>
                    <a:pt x="31" y="32"/>
                  </a:cubicBezTo>
                  <a:cubicBezTo>
                    <a:pt x="31" y="32"/>
                    <a:pt x="30" y="32"/>
                    <a:pt x="29" y="32"/>
                  </a:cubicBezTo>
                  <a:cubicBezTo>
                    <a:pt x="28" y="32"/>
                    <a:pt x="27" y="32"/>
                    <a:pt x="25" y="32"/>
                  </a:cubicBezTo>
                  <a:cubicBezTo>
                    <a:pt x="23" y="31"/>
                    <a:pt x="22" y="31"/>
                    <a:pt x="22" y="31"/>
                  </a:cubicBezTo>
                  <a:cubicBezTo>
                    <a:pt x="21" y="30"/>
                    <a:pt x="21" y="30"/>
                    <a:pt x="20" y="30"/>
                  </a:cubicBezTo>
                  <a:cubicBezTo>
                    <a:pt x="19" y="29"/>
                    <a:pt x="19" y="29"/>
                    <a:pt x="19" y="28"/>
                  </a:cubicBezTo>
                  <a:cubicBezTo>
                    <a:pt x="19" y="28"/>
                    <a:pt x="19" y="27"/>
                    <a:pt x="20" y="26"/>
                  </a:cubicBezTo>
                  <a:cubicBezTo>
                    <a:pt x="20" y="26"/>
                    <a:pt x="20" y="26"/>
                    <a:pt x="19" y="26"/>
                  </a:cubicBezTo>
                  <a:cubicBezTo>
                    <a:pt x="20" y="25"/>
                    <a:pt x="20" y="25"/>
                    <a:pt x="21" y="25"/>
                  </a:cubicBezTo>
                  <a:cubicBezTo>
                    <a:pt x="22" y="24"/>
                    <a:pt x="22" y="24"/>
                    <a:pt x="23" y="24"/>
                  </a:cubicBezTo>
                  <a:cubicBezTo>
                    <a:pt x="23" y="24"/>
                    <a:pt x="24" y="24"/>
                    <a:pt x="24" y="25"/>
                  </a:cubicBezTo>
                  <a:cubicBezTo>
                    <a:pt x="25" y="24"/>
                    <a:pt x="26" y="24"/>
                    <a:pt x="27" y="24"/>
                  </a:cubicBezTo>
                  <a:cubicBezTo>
                    <a:pt x="27" y="24"/>
                    <a:pt x="28" y="24"/>
                    <a:pt x="29" y="25"/>
                  </a:cubicBezTo>
                  <a:cubicBezTo>
                    <a:pt x="30" y="25"/>
                    <a:pt x="30" y="26"/>
                    <a:pt x="31" y="27"/>
                  </a:cubicBezTo>
                  <a:cubicBezTo>
                    <a:pt x="31" y="27"/>
                    <a:pt x="30" y="27"/>
                    <a:pt x="29" y="28"/>
                  </a:cubicBezTo>
                  <a:cubicBezTo>
                    <a:pt x="29" y="28"/>
                    <a:pt x="28" y="28"/>
                    <a:pt x="27" y="29"/>
                  </a:cubicBezTo>
                  <a:cubicBezTo>
                    <a:pt x="27" y="28"/>
                    <a:pt x="26" y="27"/>
                    <a:pt x="25" y="27"/>
                  </a:cubicBezTo>
                  <a:cubicBezTo>
                    <a:pt x="24" y="26"/>
                    <a:pt x="24" y="27"/>
                    <a:pt x="24" y="27"/>
                  </a:cubicBezTo>
                  <a:cubicBezTo>
                    <a:pt x="23" y="27"/>
                    <a:pt x="23" y="27"/>
                    <a:pt x="24" y="28"/>
                  </a:cubicBezTo>
                  <a:cubicBezTo>
                    <a:pt x="24" y="28"/>
                    <a:pt x="25" y="28"/>
                    <a:pt x="25" y="28"/>
                  </a:cubicBezTo>
                  <a:cubicBezTo>
                    <a:pt x="25" y="29"/>
                    <a:pt x="27" y="29"/>
                    <a:pt x="28" y="29"/>
                  </a:cubicBezTo>
                  <a:cubicBezTo>
                    <a:pt x="30" y="29"/>
                    <a:pt x="31" y="29"/>
                    <a:pt x="32" y="29"/>
                  </a:cubicBezTo>
                  <a:cubicBezTo>
                    <a:pt x="34" y="29"/>
                    <a:pt x="34" y="29"/>
                    <a:pt x="35" y="29"/>
                  </a:cubicBezTo>
                  <a:cubicBezTo>
                    <a:pt x="36" y="29"/>
                    <a:pt x="36" y="30"/>
                    <a:pt x="37" y="30"/>
                  </a:cubicBezTo>
                  <a:cubicBezTo>
                    <a:pt x="38" y="30"/>
                    <a:pt x="38" y="31"/>
                    <a:pt x="39" y="31"/>
                  </a:cubicBezTo>
                  <a:cubicBezTo>
                    <a:pt x="40" y="32"/>
                    <a:pt x="40" y="32"/>
                    <a:pt x="40" y="33"/>
                  </a:cubicBezTo>
                  <a:cubicBezTo>
                    <a:pt x="40" y="34"/>
                    <a:pt x="40" y="34"/>
                    <a:pt x="39" y="35"/>
                  </a:cubicBezTo>
                  <a:close/>
                  <a:moveTo>
                    <a:pt x="67" y="57"/>
                  </a:moveTo>
                  <a:cubicBezTo>
                    <a:pt x="83" y="49"/>
                    <a:pt x="83" y="49"/>
                    <a:pt x="83" y="49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7"/>
                    <a:pt x="67" y="57"/>
                    <a:pt x="67" y="57"/>
                  </a:cubicBezTo>
                  <a:close/>
                  <a:moveTo>
                    <a:pt x="51" y="46"/>
                  </a:moveTo>
                  <a:cubicBezTo>
                    <a:pt x="51" y="49"/>
                    <a:pt x="51" y="49"/>
                    <a:pt x="51" y="4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51" y="46"/>
                    <a:pt x="51" y="46"/>
                    <a:pt x="51" y="46"/>
                  </a:cubicBezTo>
                  <a:close/>
                  <a:moveTo>
                    <a:pt x="67" y="42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67" y="42"/>
                    <a:pt x="67" y="42"/>
                    <a:pt x="67" y="42"/>
                  </a:cubicBezTo>
                  <a:close/>
                  <a:moveTo>
                    <a:pt x="68" y="27"/>
                  </a:moveTo>
                  <a:cubicBezTo>
                    <a:pt x="83" y="20"/>
                    <a:pt x="83" y="20"/>
                    <a:pt x="83" y="2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68" y="27"/>
                    <a:pt x="68" y="27"/>
                    <a:pt x="68" y="27"/>
                  </a:cubicBezTo>
                  <a:cubicBezTo>
                    <a:pt x="68" y="27"/>
                    <a:pt x="68" y="27"/>
                    <a:pt x="68" y="27"/>
                  </a:cubicBezTo>
                  <a:close/>
                  <a:moveTo>
                    <a:pt x="38" y="9"/>
                  </a:moveTo>
                  <a:cubicBezTo>
                    <a:pt x="58" y="0"/>
                    <a:pt x="58" y="0"/>
                    <a:pt x="58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90" y="18"/>
                    <a:pt x="90" y="18"/>
                    <a:pt x="90" y="18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85" y="30"/>
                    <a:pt x="85" y="30"/>
                    <a:pt x="85" y="30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42"/>
                    <a:pt x="90" y="42"/>
                    <a:pt x="90" y="42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57"/>
                    <a:pt x="90" y="57"/>
                    <a:pt x="90" y="57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38" y="9"/>
                    <a:pt x="38" y="9"/>
                    <a:pt x="38" y="9"/>
                  </a:cubicBezTo>
                  <a:cubicBezTo>
                    <a:pt x="38" y="9"/>
                    <a:pt x="38" y="9"/>
                    <a:pt x="38" y="9"/>
                  </a:cubicBezTo>
                  <a:close/>
                  <a:moveTo>
                    <a:pt x="28" y="19"/>
                  </a:moveTo>
                  <a:cubicBezTo>
                    <a:pt x="7" y="28"/>
                    <a:pt x="7" y="28"/>
                    <a:pt x="7" y="28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51" y="34"/>
                    <a:pt x="51" y="34"/>
                    <a:pt x="51" y="34"/>
                  </a:cubicBezTo>
                  <a:lnTo>
                    <a:pt x="28" y="19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903263" y="1938528"/>
            <a:ext cx="2432193" cy="3986022"/>
            <a:chOff x="903263" y="1938528"/>
            <a:chExt cx="2432193" cy="3986022"/>
          </a:xfrm>
          <a:effectLst>
            <a:outerShdw blurRad="50800" dist="50800" dir="5400000" sx="22000" sy="22000" algn="ctr" rotWithShape="0">
              <a:srgbClr val="000000"/>
            </a:outerShdw>
          </a:effectLst>
        </p:grpSpPr>
        <p:grpSp>
          <p:nvGrpSpPr>
            <p:cNvPr id="43" name="Group 3"/>
            <p:cNvGrpSpPr/>
            <p:nvPr/>
          </p:nvGrpSpPr>
          <p:grpSpPr>
            <a:xfrm>
              <a:off x="903263" y="1938528"/>
              <a:ext cx="2432193" cy="3986022"/>
              <a:chOff x="1066291" y="2429990"/>
              <a:chExt cx="2269165" cy="3494560"/>
            </a:xfrm>
          </p:grpSpPr>
          <p:sp>
            <p:nvSpPr>
              <p:cNvPr id="45" name="Rounded Rectangle 4"/>
              <p:cNvSpPr/>
              <p:nvPr/>
            </p:nvSpPr>
            <p:spPr>
              <a:xfrm>
                <a:off x="1066291" y="2429990"/>
                <a:ext cx="2269165" cy="3494560"/>
              </a:xfrm>
              <a:prstGeom prst="roundRect">
                <a:avLst>
                  <a:gd name="adj" fmla="val 4016"/>
                </a:avLst>
              </a:prstGeom>
              <a:solidFill>
                <a:schemeClr val="bg1"/>
              </a:solidFill>
              <a:ln w="3175">
                <a:solidFill>
                  <a:schemeClr val="bg1">
                    <a:lumMod val="85000"/>
                  </a:schemeClr>
                </a:solidFill>
              </a:ln>
              <a:effectLst>
                <a:outerShdw blurRad="76200" dir="18900000" sy="23000" kx="-1200000" algn="bl" rotWithShape="0">
                  <a:prstClr val="black">
                    <a:alpha val="12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6" name="Rectangle 5"/>
              <p:cNvSpPr/>
              <p:nvPr/>
            </p:nvSpPr>
            <p:spPr>
              <a:xfrm>
                <a:off x="1066291" y="4971746"/>
                <a:ext cx="2269165" cy="487745"/>
              </a:xfrm>
              <a:prstGeom prst="rect">
                <a:avLst/>
              </a:prstGeom>
              <a:solidFill>
                <a:srgbClr val="C55A1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000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TextBox 6"/>
              <p:cNvSpPr txBox="1"/>
              <p:nvPr/>
            </p:nvSpPr>
            <p:spPr>
              <a:xfrm>
                <a:off x="1657120" y="5052151"/>
                <a:ext cx="1033728" cy="3237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zh-CN" altLang="en-US" b="1" dirty="0">
                    <a:solidFill>
                      <a:prstClr val="white"/>
                    </a:solidFill>
                    <a:cs typeface="+mn-ea"/>
                    <a:sym typeface="+mn-lt"/>
                  </a:rPr>
                  <a:t>教学特色</a:t>
                </a:r>
                <a:endParaRPr lang="en-US" b="1" dirty="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8" name="Rectangle 7"/>
              <p:cNvSpPr/>
              <p:nvPr/>
            </p:nvSpPr>
            <p:spPr>
              <a:xfrm>
                <a:off x="1066291" y="3891203"/>
                <a:ext cx="2269165" cy="64758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d-ID" sz="14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dolor sit amet. Telling about the business informationhere. Komen kau disni ya jgn lupa ya oke mate</a:t>
                </a:r>
                <a:endParaRPr lang="en-US" sz="14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9" name="TextBox 8"/>
              <p:cNvSpPr txBox="1"/>
              <p:nvPr/>
            </p:nvSpPr>
            <p:spPr>
              <a:xfrm>
                <a:off x="1328904" y="2591986"/>
                <a:ext cx="1791755" cy="1659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n-MY" sz="900" spc="6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YOUR LOGO</a:t>
                </a:r>
                <a:endParaRPr lang="en-GB" sz="900" spc="600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2" name="Freeform 329"/>
            <p:cNvSpPr>
              <a:spLocks noEditPoints="1"/>
            </p:cNvSpPr>
            <p:nvPr/>
          </p:nvSpPr>
          <p:spPr bwMode="auto">
            <a:xfrm>
              <a:off x="1787836" y="2724460"/>
              <a:ext cx="663045" cy="468911"/>
            </a:xfrm>
            <a:custGeom>
              <a:avLst/>
              <a:gdLst>
                <a:gd name="T0" fmla="*/ 18 w 222"/>
                <a:gd name="T1" fmla="*/ 113 h 157"/>
                <a:gd name="T2" fmla="*/ 94 w 222"/>
                <a:gd name="T3" fmla="*/ 113 h 157"/>
                <a:gd name="T4" fmla="*/ 107 w 222"/>
                <a:gd name="T5" fmla="*/ 157 h 157"/>
                <a:gd name="T6" fmla="*/ 5 w 222"/>
                <a:gd name="T7" fmla="*/ 157 h 157"/>
                <a:gd name="T8" fmla="*/ 18 w 222"/>
                <a:gd name="T9" fmla="*/ 113 h 157"/>
                <a:gd name="T10" fmla="*/ 18 w 222"/>
                <a:gd name="T11" fmla="*/ 113 h 157"/>
                <a:gd name="T12" fmla="*/ 209 w 222"/>
                <a:gd name="T13" fmla="*/ 73 h 157"/>
                <a:gd name="T14" fmla="*/ 209 w 222"/>
                <a:gd name="T15" fmla="*/ 86 h 157"/>
                <a:gd name="T16" fmla="*/ 220 w 222"/>
                <a:gd name="T17" fmla="*/ 95 h 157"/>
                <a:gd name="T18" fmla="*/ 207 w 222"/>
                <a:gd name="T19" fmla="*/ 95 h 157"/>
                <a:gd name="T20" fmla="*/ 200 w 222"/>
                <a:gd name="T21" fmla="*/ 106 h 157"/>
                <a:gd name="T22" fmla="*/ 200 w 222"/>
                <a:gd name="T23" fmla="*/ 93 h 157"/>
                <a:gd name="T24" fmla="*/ 187 w 222"/>
                <a:gd name="T25" fmla="*/ 84 h 157"/>
                <a:gd name="T26" fmla="*/ 200 w 222"/>
                <a:gd name="T27" fmla="*/ 86 h 157"/>
                <a:gd name="T28" fmla="*/ 209 w 222"/>
                <a:gd name="T29" fmla="*/ 73 h 157"/>
                <a:gd name="T30" fmla="*/ 209 w 222"/>
                <a:gd name="T31" fmla="*/ 73 h 157"/>
                <a:gd name="T32" fmla="*/ 20 w 222"/>
                <a:gd name="T33" fmla="*/ 84 h 157"/>
                <a:gd name="T34" fmla="*/ 14 w 222"/>
                <a:gd name="T35" fmla="*/ 95 h 157"/>
                <a:gd name="T36" fmla="*/ 0 w 222"/>
                <a:gd name="T37" fmla="*/ 95 h 157"/>
                <a:gd name="T38" fmla="*/ 11 w 222"/>
                <a:gd name="T39" fmla="*/ 102 h 157"/>
                <a:gd name="T40" fmla="*/ 11 w 222"/>
                <a:gd name="T41" fmla="*/ 115 h 157"/>
                <a:gd name="T42" fmla="*/ 18 w 222"/>
                <a:gd name="T43" fmla="*/ 104 h 157"/>
                <a:gd name="T44" fmla="*/ 34 w 222"/>
                <a:gd name="T45" fmla="*/ 104 h 157"/>
                <a:gd name="T46" fmla="*/ 20 w 222"/>
                <a:gd name="T47" fmla="*/ 97 h 157"/>
                <a:gd name="T48" fmla="*/ 20 w 222"/>
                <a:gd name="T49" fmla="*/ 84 h 157"/>
                <a:gd name="T50" fmla="*/ 20 w 222"/>
                <a:gd name="T51" fmla="*/ 84 h 157"/>
                <a:gd name="T52" fmla="*/ 82 w 222"/>
                <a:gd name="T53" fmla="*/ 0 h 157"/>
                <a:gd name="T54" fmla="*/ 80 w 222"/>
                <a:gd name="T55" fmla="*/ 26 h 157"/>
                <a:gd name="T56" fmla="*/ 105 w 222"/>
                <a:gd name="T57" fmla="*/ 42 h 157"/>
                <a:gd name="T58" fmla="*/ 78 w 222"/>
                <a:gd name="T59" fmla="*/ 39 h 157"/>
                <a:gd name="T60" fmla="*/ 62 w 222"/>
                <a:gd name="T61" fmla="*/ 64 h 157"/>
                <a:gd name="T62" fmla="*/ 65 w 222"/>
                <a:gd name="T63" fmla="*/ 37 h 157"/>
                <a:gd name="T64" fmla="*/ 40 w 222"/>
                <a:gd name="T65" fmla="*/ 22 h 157"/>
                <a:gd name="T66" fmla="*/ 67 w 222"/>
                <a:gd name="T67" fmla="*/ 22 h 157"/>
                <a:gd name="T68" fmla="*/ 82 w 222"/>
                <a:gd name="T69" fmla="*/ 0 h 157"/>
                <a:gd name="T70" fmla="*/ 82 w 222"/>
                <a:gd name="T71" fmla="*/ 0 h 157"/>
                <a:gd name="T72" fmla="*/ 133 w 222"/>
                <a:gd name="T73" fmla="*/ 113 h 157"/>
                <a:gd name="T74" fmla="*/ 209 w 222"/>
                <a:gd name="T75" fmla="*/ 113 h 157"/>
                <a:gd name="T76" fmla="*/ 222 w 222"/>
                <a:gd name="T77" fmla="*/ 157 h 157"/>
                <a:gd name="T78" fmla="*/ 120 w 222"/>
                <a:gd name="T79" fmla="*/ 157 h 157"/>
                <a:gd name="T80" fmla="*/ 133 w 222"/>
                <a:gd name="T81" fmla="*/ 113 h 157"/>
                <a:gd name="T82" fmla="*/ 133 w 222"/>
                <a:gd name="T83" fmla="*/ 113 h 157"/>
                <a:gd name="T84" fmla="*/ 74 w 222"/>
                <a:gd name="T85" fmla="*/ 55 h 157"/>
                <a:gd name="T86" fmla="*/ 60 w 222"/>
                <a:gd name="T87" fmla="*/ 99 h 157"/>
                <a:gd name="T88" fmla="*/ 162 w 222"/>
                <a:gd name="T89" fmla="*/ 99 h 157"/>
                <a:gd name="T90" fmla="*/ 149 w 222"/>
                <a:gd name="T91" fmla="*/ 55 h 157"/>
                <a:gd name="T92" fmla="*/ 74 w 222"/>
                <a:gd name="T93" fmla="*/ 55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2" h="157">
                  <a:moveTo>
                    <a:pt x="18" y="113"/>
                  </a:moveTo>
                  <a:lnTo>
                    <a:pt x="94" y="113"/>
                  </a:lnTo>
                  <a:lnTo>
                    <a:pt x="107" y="157"/>
                  </a:lnTo>
                  <a:lnTo>
                    <a:pt x="5" y="157"/>
                  </a:lnTo>
                  <a:lnTo>
                    <a:pt x="18" y="113"/>
                  </a:lnTo>
                  <a:lnTo>
                    <a:pt x="18" y="113"/>
                  </a:lnTo>
                  <a:close/>
                  <a:moveTo>
                    <a:pt x="209" y="73"/>
                  </a:moveTo>
                  <a:lnTo>
                    <a:pt x="209" y="86"/>
                  </a:lnTo>
                  <a:lnTo>
                    <a:pt x="220" y="95"/>
                  </a:lnTo>
                  <a:lnTo>
                    <a:pt x="207" y="95"/>
                  </a:lnTo>
                  <a:lnTo>
                    <a:pt x="200" y="106"/>
                  </a:lnTo>
                  <a:lnTo>
                    <a:pt x="200" y="93"/>
                  </a:lnTo>
                  <a:lnTo>
                    <a:pt x="187" y="84"/>
                  </a:lnTo>
                  <a:lnTo>
                    <a:pt x="200" y="86"/>
                  </a:lnTo>
                  <a:lnTo>
                    <a:pt x="209" y="73"/>
                  </a:lnTo>
                  <a:lnTo>
                    <a:pt x="209" y="73"/>
                  </a:lnTo>
                  <a:close/>
                  <a:moveTo>
                    <a:pt x="20" y="84"/>
                  </a:moveTo>
                  <a:lnTo>
                    <a:pt x="14" y="95"/>
                  </a:lnTo>
                  <a:lnTo>
                    <a:pt x="0" y="95"/>
                  </a:lnTo>
                  <a:lnTo>
                    <a:pt x="11" y="102"/>
                  </a:lnTo>
                  <a:lnTo>
                    <a:pt x="11" y="115"/>
                  </a:lnTo>
                  <a:lnTo>
                    <a:pt x="18" y="104"/>
                  </a:lnTo>
                  <a:lnTo>
                    <a:pt x="34" y="104"/>
                  </a:lnTo>
                  <a:lnTo>
                    <a:pt x="20" y="97"/>
                  </a:lnTo>
                  <a:lnTo>
                    <a:pt x="20" y="84"/>
                  </a:lnTo>
                  <a:lnTo>
                    <a:pt x="20" y="84"/>
                  </a:lnTo>
                  <a:close/>
                  <a:moveTo>
                    <a:pt x="82" y="0"/>
                  </a:moveTo>
                  <a:lnTo>
                    <a:pt x="80" y="26"/>
                  </a:lnTo>
                  <a:lnTo>
                    <a:pt x="105" y="42"/>
                  </a:lnTo>
                  <a:lnTo>
                    <a:pt x="78" y="39"/>
                  </a:lnTo>
                  <a:lnTo>
                    <a:pt x="62" y="64"/>
                  </a:lnTo>
                  <a:lnTo>
                    <a:pt x="65" y="37"/>
                  </a:lnTo>
                  <a:lnTo>
                    <a:pt x="40" y="22"/>
                  </a:lnTo>
                  <a:lnTo>
                    <a:pt x="67" y="22"/>
                  </a:lnTo>
                  <a:lnTo>
                    <a:pt x="82" y="0"/>
                  </a:lnTo>
                  <a:lnTo>
                    <a:pt x="82" y="0"/>
                  </a:lnTo>
                  <a:close/>
                  <a:moveTo>
                    <a:pt x="133" y="113"/>
                  </a:moveTo>
                  <a:lnTo>
                    <a:pt x="209" y="113"/>
                  </a:lnTo>
                  <a:lnTo>
                    <a:pt x="222" y="157"/>
                  </a:lnTo>
                  <a:lnTo>
                    <a:pt x="120" y="157"/>
                  </a:lnTo>
                  <a:lnTo>
                    <a:pt x="133" y="113"/>
                  </a:lnTo>
                  <a:lnTo>
                    <a:pt x="133" y="113"/>
                  </a:lnTo>
                  <a:close/>
                  <a:moveTo>
                    <a:pt x="74" y="55"/>
                  </a:moveTo>
                  <a:lnTo>
                    <a:pt x="60" y="99"/>
                  </a:lnTo>
                  <a:lnTo>
                    <a:pt x="162" y="99"/>
                  </a:lnTo>
                  <a:lnTo>
                    <a:pt x="149" y="55"/>
                  </a:lnTo>
                  <a:lnTo>
                    <a:pt x="74" y="55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 p14:presetBounceEnd="75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 p14:presetBounceEnd="75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 p14:presetBounceEnd="75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 p14:presetBounceEnd="75000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5000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5000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133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4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4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4" fill="hold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学习氛围营造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7" name="Group 97"/>
          <p:cNvGrpSpPr/>
          <p:nvPr/>
        </p:nvGrpSpPr>
        <p:grpSpPr>
          <a:xfrm>
            <a:off x="4664029" y="1747175"/>
            <a:ext cx="810434" cy="4444889"/>
            <a:chOff x="2821032" y="55572"/>
            <a:chExt cx="1024606" cy="5619533"/>
          </a:xfrm>
        </p:grpSpPr>
        <p:sp>
          <p:nvSpPr>
            <p:cNvPr id="38" name="Freeform 92"/>
            <p:cNvSpPr/>
            <p:nvPr/>
          </p:nvSpPr>
          <p:spPr>
            <a:xfrm>
              <a:off x="3403520" y="55572"/>
              <a:ext cx="442118" cy="2858166"/>
            </a:xfrm>
            <a:custGeom>
              <a:avLst/>
              <a:gdLst>
                <a:gd name="connsiteX0" fmla="*/ 442118 w 442118"/>
                <a:gd name="connsiteY0" fmla="*/ 0 h 2858166"/>
                <a:gd name="connsiteX1" fmla="*/ 442118 w 442118"/>
                <a:gd name="connsiteY1" fmla="*/ 2858166 h 2858166"/>
                <a:gd name="connsiteX2" fmla="*/ 754 w 442118"/>
                <a:gd name="connsiteY2" fmla="*/ 2858166 h 2858166"/>
                <a:gd name="connsiteX3" fmla="*/ 0 w 442118"/>
                <a:gd name="connsiteY3" fmla="*/ 442094 h 28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118" h="2858166">
                  <a:moveTo>
                    <a:pt x="442118" y="0"/>
                  </a:moveTo>
                  <a:lnTo>
                    <a:pt x="442118" y="2858166"/>
                  </a:lnTo>
                  <a:lnTo>
                    <a:pt x="754" y="2858166"/>
                  </a:lnTo>
                  <a:lnTo>
                    <a:pt x="0" y="442094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39" name="Group 32"/>
            <p:cNvGrpSpPr/>
            <p:nvPr/>
          </p:nvGrpSpPr>
          <p:grpSpPr>
            <a:xfrm>
              <a:off x="2825078" y="3288885"/>
              <a:ext cx="739137" cy="2386220"/>
              <a:chOff x="3243263" y="1661479"/>
              <a:chExt cx="1125538" cy="4685346"/>
            </a:xfrm>
          </p:grpSpPr>
          <p:sp>
            <p:nvSpPr>
              <p:cNvPr id="41" name="Freeform 33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2" name="Freeform 34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Freeform 35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0" name="Freeform 36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2" name="Freeform 37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59" name="Freeform 38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1" name="Freeform 39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2" name="Freeform 40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40" name="Freeform 77"/>
            <p:cNvSpPr/>
            <p:nvPr/>
          </p:nvSpPr>
          <p:spPr>
            <a:xfrm>
              <a:off x="2821032" y="2904063"/>
              <a:ext cx="1024606" cy="394498"/>
            </a:xfrm>
            <a:custGeom>
              <a:avLst/>
              <a:gdLst>
                <a:gd name="connsiteX0" fmla="*/ 583250 w 1024606"/>
                <a:gd name="connsiteY0" fmla="*/ 0 h 394498"/>
                <a:gd name="connsiteX1" fmla="*/ 1024606 w 1024606"/>
                <a:gd name="connsiteY1" fmla="*/ 0 h 394498"/>
                <a:gd name="connsiteX2" fmla="*/ 1024606 w 1024606"/>
                <a:gd name="connsiteY2" fmla="*/ 15312 h 394498"/>
                <a:gd name="connsiteX3" fmla="*/ 1016263 w 1024606"/>
                <a:gd name="connsiteY3" fmla="*/ 15312 h 394498"/>
                <a:gd name="connsiteX4" fmla="*/ 733496 w 1024606"/>
                <a:gd name="connsiteY4" fmla="*/ 394498 h 394498"/>
                <a:gd name="connsiteX5" fmla="*/ 0 w 1024606"/>
                <a:gd name="connsiteY5" fmla="*/ 394498 h 394498"/>
                <a:gd name="connsiteX6" fmla="*/ 582488 w 1024606"/>
                <a:gd name="connsiteY6" fmla="*/ 4232 h 394498"/>
                <a:gd name="connsiteX7" fmla="*/ 583251 w 1024606"/>
                <a:gd name="connsiteY7" fmla="*/ 4232 h 39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06" h="394498">
                  <a:moveTo>
                    <a:pt x="583250" y="0"/>
                  </a:moveTo>
                  <a:lnTo>
                    <a:pt x="1024606" y="0"/>
                  </a:lnTo>
                  <a:lnTo>
                    <a:pt x="1024606" y="15312"/>
                  </a:lnTo>
                  <a:cubicBezTo>
                    <a:pt x="1024606" y="15312"/>
                    <a:pt x="1016263" y="15312"/>
                    <a:pt x="1016263" y="15312"/>
                  </a:cubicBezTo>
                  <a:lnTo>
                    <a:pt x="733496" y="394498"/>
                  </a:lnTo>
                  <a:lnTo>
                    <a:pt x="0" y="394498"/>
                  </a:lnTo>
                  <a:lnTo>
                    <a:pt x="582488" y="4232"/>
                  </a:lnTo>
                  <a:lnTo>
                    <a:pt x="583251" y="42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98"/>
          <p:cNvGrpSpPr/>
          <p:nvPr/>
        </p:nvGrpSpPr>
        <p:grpSpPr>
          <a:xfrm>
            <a:off x="5424033" y="1379612"/>
            <a:ext cx="588536" cy="4812453"/>
            <a:chOff x="3781881" y="-409127"/>
            <a:chExt cx="744067" cy="6084232"/>
          </a:xfrm>
        </p:grpSpPr>
        <p:sp>
          <p:nvSpPr>
            <p:cNvPr id="70" name="Freeform 94"/>
            <p:cNvSpPr/>
            <p:nvPr/>
          </p:nvSpPr>
          <p:spPr>
            <a:xfrm>
              <a:off x="4076403" y="-409127"/>
              <a:ext cx="447081" cy="3322865"/>
            </a:xfrm>
            <a:custGeom>
              <a:avLst/>
              <a:gdLst>
                <a:gd name="connsiteX0" fmla="*/ 447081 w 447081"/>
                <a:gd name="connsiteY0" fmla="*/ 0 h 3322865"/>
                <a:gd name="connsiteX1" fmla="*/ 447081 w 447081"/>
                <a:gd name="connsiteY1" fmla="*/ 3322865 h 3322865"/>
                <a:gd name="connsiteX2" fmla="*/ 0 w 447081"/>
                <a:gd name="connsiteY2" fmla="*/ 3322865 h 3322865"/>
                <a:gd name="connsiteX3" fmla="*/ 0 w 447081"/>
                <a:gd name="connsiteY3" fmla="*/ 441737 h 33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81" h="3322865">
                  <a:moveTo>
                    <a:pt x="447081" y="0"/>
                  </a:moveTo>
                  <a:lnTo>
                    <a:pt x="447081" y="3322865"/>
                  </a:lnTo>
                  <a:lnTo>
                    <a:pt x="0" y="3322865"/>
                  </a:lnTo>
                  <a:lnTo>
                    <a:pt x="0" y="441737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grpSp>
          <p:nvGrpSpPr>
            <p:cNvPr id="72" name="Group 41"/>
            <p:cNvGrpSpPr/>
            <p:nvPr/>
          </p:nvGrpSpPr>
          <p:grpSpPr>
            <a:xfrm>
              <a:off x="3784347" y="3288885"/>
              <a:ext cx="739137" cy="2386220"/>
              <a:chOff x="3243263" y="1661479"/>
              <a:chExt cx="1125538" cy="4685346"/>
            </a:xfrm>
          </p:grpSpPr>
          <p:sp>
            <p:nvSpPr>
              <p:cNvPr id="84" name="Freeform 42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Freeform 43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6" name="Freeform 44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45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Freeform 46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9" name="Freeform 47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Freeform 48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1" name="Freeform 49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83" name="Freeform 90"/>
            <p:cNvSpPr/>
            <p:nvPr/>
          </p:nvSpPr>
          <p:spPr>
            <a:xfrm>
              <a:off x="3781881" y="2882462"/>
              <a:ext cx="744067" cy="407175"/>
            </a:xfrm>
            <a:custGeom>
              <a:avLst/>
              <a:gdLst>
                <a:gd name="connsiteX0" fmla="*/ 293195 w 744067"/>
                <a:gd name="connsiteY0" fmla="*/ 0 h 407175"/>
                <a:gd name="connsiteX1" fmla="*/ 740276 w 744067"/>
                <a:gd name="connsiteY1" fmla="*/ 0 h 407175"/>
                <a:gd name="connsiteX2" fmla="*/ 740276 w 744067"/>
                <a:gd name="connsiteY2" fmla="*/ 16883 h 407175"/>
                <a:gd name="connsiteX3" fmla="*/ 744033 w 744067"/>
                <a:gd name="connsiteY3" fmla="*/ 406821 h 407175"/>
                <a:gd name="connsiteX4" fmla="*/ 744067 w 744067"/>
                <a:gd name="connsiteY4" fmla="*/ 406821 h 407175"/>
                <a:gd name="connsiteX5" fmla="*/ 744067 w 744067"/>
                <a:gd name="connsiteY5" fmla="*/ 407175 h 407175"/>
                <a:gd name="connsiteX6" fmla="*/ 0 w 744067"/>
                <a:gd name="connsiteY6" fmla="*/ 407175 h 407175"/>
                <a:gd name="connsiteX7" fmla="*/ 0 w 744067"/>
                <a:gd name="connsiteY7" fmla="*/ 406821 h 407175"/>
                <a:gd name="connsiteX8" fmla="*/ 2413 w 744067"/>
                <a:gd name="connsiteY8" fmla="*/ 406821 h 407175"/>
                <a:gd name="connsiteX9" fmla="*/ 293195 w 744067"/>
                <a:gd name="connsiteY9" fmla="*/ 16883 h 40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067" h="407175">
                  <a:moveTo>
                    <a:pt x="293195" y="0"/>
                  </a:moveTo>
                  <a:lnTo>
                    <a:pt x="740276" y="0"/>
                  </a:lnTo>
                  <a:lnTo>
                    <a:pt x="740276" y="16883"/>
                  </a:lnTo>
                  <a:lnTo>
                    <a:pt x="744033" y="406821"/>
                  </a:lnTo>
                  <a:cubicBezTo>
                    <a:pt x="744033" y="406821"/>
                    <a:pt x="744067" y="406821"/>
                    <a:pt x="744067" y="406821"/>
                  </a:cubicBezTo>
                  <a:lnTo>
                    <a:pt x="744067" y="407175"/>
                  </a:lnTo>
                  <a:lnTo>
                    <a:pt x="0" y="407175"/>
                  </a:lnTo>
                  <a:lnTo>
                    <a:pt x="0" y="406821"/>
                  </a:lnTo>
                  <a:lnTo>
                    <a:pt x="2413" y="406821"/>
                  </a:lnTo>
                  <a:lnTo>
                    <a:pt x="293195" y="16883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Group 99"/>
          <p:cNvGrpSpPr/>
          <p:nvPr/>
        </p:nvGrpSpPr>
        <p:grpSpPr>
          <a:xfrm>
            <a:off x="6174966" y="1359895"/>
            <a:ext cx="588536" cy="4832170"/>
            <a:chOff x="4731262" y="-434054"/>
            <a:chExt cx="744067" cy="6109159"/>
          </a:xfrm>
        </p:grpSpPr>
        <p:grpSp>
          <p:nvGrpSpPr>
            <p:cNvPr id="93" name="Group 50"/>
            <p:cNvGrpSpPr/>
            <p:nvPr/>
          </p:nvGrpSpPr>
          <p:grpSpPr>
            <a:xfrm>
              <a:off x="4736192" y="3288885"/>
              <a:ext cx="739137" cy="2386220"/>
              <a:chOff x="3243263" y="1661479"/>
              <a:chExt cx="1125538" cy="4685346"/>
            </a:xfrm>
          </p:grpSpPr>
          <p:sp>
            <p:nvSpPr>
              <p:cNvPr id="96" name="Freeform 51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7" name="Freeform 52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8" name="Freeform 53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9" name="Freeform 54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0" name="Freeform 55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1" name="Freeform 56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2" name="Freeform 57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3" name="Freeform 58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4" name="Freeform 82"/>
            <p:cNvSpPr/>
            <p:nvPr/>
          </p:nvSpPr>
          <p:spPr>
            <a:xfrm flipH="1">
              <a:off x="4731262" y="2882462"/>
              <a:ext cx="744067" cy="407175"/>
            </a:xfrm>
            <a:custGeom>
              <a:avLst/>
              <a:gdLst>
                <a:gd name="connsiteX0" fmla="*/ 293195 w 744067"/>
                <a:gd name="connsiteY0" fmla="*/ 0 h 407175"/>
                <a:gd name="connsiteX1" fmla="*/ 740276 w 744067"/>
                <a:gd name="connsiteY1" fmla="*/ 0 h 407175"/>
                <a:gd name="connsiteX2" fmla="*/ 740276 w 744067"/>
                <a:gd name="connsiteY2" fmla="*/ 16883 h 407175"/>
                <a:gd name="connsiteX3" fmla="*/ 744033 w 744067"/>
                <a:gd name="connsiteY3" fmla="*/ 406821 h 407175"/>
                <a:gd name="connsiteX4" fmla="*/ 744067 w 744067"/>
                <a:gd name="connsiteY4" fmla="*/ 406821 h 407175"/>
                <a:gd name="connsiteX5" fmla="*/ 744067 w 744067"/>
                <a:gd name="connsiteY5" fmla="*/ 407175 h 407175"/>
                <a:gd name="connsiteX6" fmla="*/ 0 w 744067"/>
                <a:gd name="connsiteY6" fmla="*/ 407175 h 407175"/>
                <a:gd name="connsiteX7" fmla="*/ 0 w 744067"/>
                <a:gd name="connsiteY7" fmla="*/ 406821 h 407175"/>
                <a:gd name="connsiteX8" fmla="*/ 2413 w 744067"/>
                <a:gd name="connsiteY8" fmla="*/ 406821 h 407175"/>
                <a:gd name="connsiteX9" fmla="*/ 293195 w 744067"/>
                <a:gd name="connsiteY9" fmla="*/ 16883 h 407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44067" h="407175">
                  <a:moveTo>
                    <a:pt x="293195" y="0"/>
                  </a:moveTo>
                  <a:lnTo>
                    <a:pt x="740276" y="0"/>
                  </a:lnTo>
                  <a:lnTo>
                    <a:pt x="740276" y="16883"/>
                  </a:lnTo>
                  <a:lnTo>
                    <a:pt x="744033" y="406821"/>
                  </a:lnTo>
                  <a:cubicBezTo>
                    <a:pt x="744033" y="406821"/>
                    <a:pt x="744067" y="406821"/>
                    <a:pt x="744067" y="406821"/>
                  </a:cubicBezTo>
                  <a:lnTo>
                    <a:pt x="744067" y="407175"/>
                  </a:lnTo>
                  <a:lnTo>
                    <a:pt x="0" y="407175"/>
                  </a:lnTo>
                  <a:lnTo>
                    <a:pt x="0" y="406821"/>
                  </a:lnTo>
                  <a:lnTo>
                    <a:pt x="2413" y="406821"/>
                  </a:lnTo>
                  <a:lnTo>
                    <a:pt x="293195" y="1688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5" name="Freeform 95"/>
            <p:cNvSpPr/>
            <p:nvPr/>
          </p:nvSpPr>
          <p:spPr>
            <a:xfrm flipH="1">
              <a:off x="4736192" y="-434054"/>
              <a:ext cx="447081" cy="3322865"/>
            </a:xfrm>
            <a:custGeom>
              <a:avLst/>
              <a:gdLst>
                <a:gd name="connsiteX0" fmla="*/ 447081 w 447081"/>
                <a:gd name="connsiteY0" fmla="*/ 0 h 3322865"/>
                <a:gd name="connsiteX1" fmla="*/ 447081 w 447081"/>
                <a:gd name="connsiteY1" fmla="*/ 3322865 h 3322865"/>
                <a:gd name="connsiteX2" fmla="*/ 0 w 447081"/>
                <a:gd name="connsiteY2" fmla="*/ 3322865 h 3322865"/>
                <a:gd name="connsiteX3" fmla="*/ 0 w 447081"/>
                <a:gd name="connsiteY3" fmla="*/ 441737 h 33228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7081" h="3322865">
                  <a:moveTo>
                    <a:pt x="447081" y="0"/>
                  </a:moveTo>
                  <a:lnTo>
                    <a:pt x="447081" y="3322865"/>
                  </a:lnTo>
                  <a:lnTo>
                    <a:pt x="0" y="3322865"/>
                  </a:lnTo>
                  <a:lnTo>
                    <a:pt x="0" y="441737"/>
                  </a:lnTo>
                  <a:close/>
                </a:path>
              </a:pathLst>
            </a:custGeom>
            <a:solidFill>
              <a:schemeClr val="accent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04" name="Group 100"/>
          <p:cNvGrpSpPr/>
          <p:nvPr/>
        </p:nvGrpSpPr>
        <p:grpSpPr>
          <a:xfrm>
            <a:off x="6706555" y="1747174"/>
            <a:ext cx="821415" cy="4452544"/>
            <a:chOff x="5403333" y="55571"/>
            <a:chExt cx="1038489" cy="5629210"/>
          </a:xfrm>
        </p:grpSpPr>
        <p:grpSp>
          <p:nvGrpSpPr>
            <p:cNvPr id="105" name="Group 59"/>
            <p:cNvGrpSpPr/>
            <p:nvPr/>
          </p:nvGrpSpPr>
          <p:grpSpPr>
            <a:xfrm>
              <a:off x="5685573" y="3298561"/>
              <a:ext cx="739137" cy="2386220"/>
              <a:chOff x="3243263" y="1661479"/>
              <a:chExt cx="1125538" cy="4685346"/>
            </a:xfrm>
          </p:grpSpPr>
          <p:sp>
            <p:nvSpPr>
              <p:cNvPr id="108" name="Freeform 60"/>
              <p:cNvSpPr/>
              <p:nvPr/>
            </p:nvSpPr>
            <p:spPr bwMode="auto">
              <a:xfrm>
                <a:off x="3243263" y="4722813"/>
                <a:ext cx="1125538" cy="1624012"/>
              </a:xfrm>
              <a:custGeom>
                <a:avLst/>
                <a:gdLst>
                  <a:gd name="T0" fmla="*/ 709 w 709"/>
                  <a:gd name="T1" fmla="*/ 161 h 1023"/>
                  <a:gd name="T2" fmla="*/ 356 w 709"/>
                  <a:gd name="T3" fmla="*/ 1023 h 1023"/>
                  <a:gd name="T4" fmla="*/ 0 w 709"/>
                  <a:gd name="T5" fmla="*/ 161 h 1023"/>
                  <a:gd name="T6" fmla="*/ 0 w 709"/>
                  <a:gd name="T7" fmla="*/ 0 h 1023"/>
                  <a:gd name="T8" fmla="*/ 709 w 709"/>
                  <a:gd name="T9" fmla="*/ 0 h 1023"/>
                  <a:gd name="T10" fmla="*/ 709 w 709"/>
                  <a:gd name="T11" fmla="*/ 161 h 10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09" h="1023">
                    <a:moveTo>
                      <a:pt x="709" y="161"/>
                    </a:moveTo>
                    <a:lnTo>
                      <a:pt x="356" y="1023"/>
                    </a:lnTo>
                    <a:lnTo>
                      <a:pt x="0" y="161"/>
                    </a:lnTo>
                    <a:lnTo>
                      <a:pt x="0" y="0"/>
                    </a:lnTo>
                    <a:lnTo>
                      <a:pt x="709" y="0"/>
                    </a:lnTo>
                    <a:lnTo>
                      <a:pt x="709" y="161"/>
                    </a:lnTo>
                    <a:close/>
                  </a:path>
                </a:pathLst>
              </a:custGeom>
              <a:solidFill>
                <a:srgbClr val="DDBDA3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09" name="Freeform 61"/>
              <p:cNvSpPr/>
              <p:nvPr/>
            </p:nvSpPr>
            <p:spPr bwMode="auto">
              <a:xfrm>
                <a:off x="3243263" y="1661479"/>
                <a:ext cx="374651" cy="3456623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6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62"/>
              <p:cNvSpPr/>
              <p:nvPr/>
            </p:nvSpPr>
            <p:spPr bwMode="auto">
              <a:xfrm>
                <a:off x="3617914" y="1661479"/>
                <a:ext cx="376238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4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4" y="713"/>
                      <a:pt x="34" y="713"/>
                      <a:pt x="34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2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1" name="Freeform 63"/>
              <p:cNvSpPr/>
              <p:nvPr/>
            </p:nvSpPr>
            <p:spPr bwMode="auto">
              <a:xfrm>
                <a:off x="3994150" y="1661479"/>
                <a:ext cx="374651" cy="3456621"/>
              </a:xfrm>
              <a:custGeom>
                <a:avLst/>
                <a:gdLst>
                  <a:gd name="T0" fmla="*/ 0 w 99"/>
                  <a:gd name="T1" fmla="*/ 0 h 718"/>
                  <a:gd name="T2" fmla="*/ 0 w 99"/>
                  <a:gd name="T3" fmla="*/ 673 h 718"/>
                  <a:gd name="T4" fmla="*/ 15 w 99"/>
                  <a:gd name="T5" fmla="*/ 701 h 718"/>
                  <a:gd name="T6" fmla="*/ 35 w 99"/>
                  <a:gd name="T7" fmla="*/ 713 h 718"/>
                  <a:gd name="T8" fmla="*/ 65 w 99"/>
                  <a:gd name="T9" fmla="*/ 713 h 718"/>
                  <a:gd name="T10" fmla="*/ 84 w 99"/>
                  <a:gd name="T11" fmla="*/ 701 h 718"/>
                  <a:gd name="T12" fmla="*/ 99 w 99"/>
                  <a:gd name="T13" fmla="*/ 673 h 718"/>
                  <a:gd name="T14" fmla="*/ 99 w 99"/>
                  <a:gd name="T15" fmla="*/ 0 h 718"/>
                  <a:gd name="T16" fmla="*/ 0 w 99"/>
                  <a:gd name="T17" fmla="*/ 0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718">
                    <a:moveTo>
                      <a:pt x="0" y="0"/>
                    </a:moveTo>
                    <a:cubicBezTo>
                      <a:pt x="0" y="673"/>
                      <a:pt x="0" y="673"/>
                      <a:pt x="0" y="673"/>
                    </a:cubicBezTo>
                    <a:cubicBezTo>
                      <a:pt x="0" y="683"/>
                      <a:pt x="7" y="695"/>
                      <a:pt x="15" y="701"/>
                    </a:cubicBezTo>
                    <a:cubicBezTo>
                      <a:pt x="35" y="713"/>
                      <a:pt x="35" y="713"/>
                      <a:pt x="35" y="713"/>
                    </a:cubicBezTo>
                    <a:cubicBezTo>
                      <a:pt x="43" y="718"/>
                      <a:pt x="57" y="718"/>
                      <a:pt x="65" y="713"/>
                    </a:cubicBezTo>
                    <a:cubicBezTo>
                      <a:pt x="84" y="701"/>
                      <a:pt x="84" y="701"/>
                      <a:pt x="84" y="701"/>
                    </a:cubicBezTo>
                    <a:cubicBezTo>
                      <a:pt x="93" y="695"/>
                      <a:pt x="99" y="683"/>
                      <a:pt x="99" y="673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2" name="Freeform 64"/>
              <p:cNvSpPr/>
              <p:nvPr/>
            </p:nvSpPr>
            <p:spPr bwMode="auto">
              <a:xfrm>
                <a:off x="3243263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6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3" name="Freeform 65"/>
              <p:cNvSpPr/>
              <p:nvPr/>
            </p:nvSpPr>
            <p:spPr bwMode="auto">
              <a:xfrm>
                <a:off x="3617913" y="4445000"/>
                <a:ext cx="376238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4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4" y="174"/>
                      <a:pt x="34" y="174"/>
                      <a:pt x="34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2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4" name="Freeform 66"/>
              <p:cNvSpPr/>
              <p:nvPr/>
            </p:nvSpPr>
            <p:spPr bwMode="auto">
              <a:xfrm>
                <a:off x="3994151" y="4445000"/>
                <a:ext cx="374650" cy="673100"/>
              </a:xfrm>
              <a:custGeom>
                <a:avLst/>
                <a:gdLst>
                  <a:gd name="T0" fmla="*/ 0 w 99"/>
                  <a:gd name="T1" fmla="*/ 0 h 179"/>
                  <a:gd name="T2" fmla="*/ 0 w 99"/>
                  <a:gd name="T3" fmla="*/ 134 h 179"/>
                  <a:gd name="T4" fmla="*/ 15 w 99"/>
                  <a:gd name="T5" fmla="*/ 162 h 179"/>
                  <a:gd name="T6" fmla="*/ 35 w 99"/>
                  <a:gd name="T7" fmla="*/ 174 h 179"/>
                  <a:gd name="T8" fmla="*/ 65 w 99"/>
                  <a:gd name="T9" fmla="*/ 174 h 179"/>
                  <a:gd name="T10" fmla="*/ 84 w 99"/>
                  <a:gd name="T11" fmla="*/ 162 h 179"/>
                  <a:gd name="T12" fmla="*/ 99 w 99"/>
                  <a:gd name="T13" fmla="*/ 134 h 179"/>
                  <a:gd name="T14" fmla="*/ 99 w 99"/>
                  <a:gd name="T15" fmla="*/ 0 h 179"/>
                  <a:gd name="T16" fmla="*/ 0 w 99"/>
                  <a:gd name="T17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99" h="179">
                    <a:moveTo>
                      <a:pt x="0" y="0"/>
                    </a:moveTo>
                    <a:cubicBezTo>
                      <a:pt x="0" y="134"/>
                      <a:pt x="0" y="134"/>
                      <a:pt x="0" y="134"/>
                    </a:cubicBezTo>
                    <a:cubicBezTo>
                      <a:pt x="0" y="144"/>
                      <a:pt x="7" y="156"/>
                      <a:pt x="15" y="162"/>
                    </a:cubicBezTo>
                    <a:cubicBezTo>
                      <a:pt x="35" y="174"/>
                      <a:pt x="35" y="174"/>
                      <a:pt x="35" y="174"/>
                    </a:cubicBezTo>
                    <a:cubicBezTo>
                      <a:pt x="43" y="179"/>
                      <a:pt x="57" y="179"/>
                      <a:pt x="65" y="174"/>
                    </a:cubicBezTo>
                    <a:cubicBezTo>
                      <a:pt x="84" y="162"/>
                      <a:pt x="84" y="162"/>
                      <a:pt x="84" y="162"/>
                    </a:cubicBezTo>
                    <a:cubicBezTo>
                      <a:pt x="93" y="156"/>
                      <a:pt x="99" y="144"/>
                      <a:pt x="99" y="134"/>
                    </a:cubicBezTo>
                    <a:cubicBezTo>
                      <a:pt x="99" y="0"/>
                      <a:pt x="99" y="0"/>
                      <a:pt x="99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67"/>
              <p:cNvSpPr/>
              <p:nvPr/>
            </p:nvSpPr>
            <p:spPr bwMode="auto">
              <a:xfrm>
                <a:off x="3614738" y="5854700"/>
                <a:ext cx="385763" cy="492125"/>
              </a:xfrm>
              <a:custGeom>
                <a:avLst/>
                <a:gdLst>
                  <a:gd name="T0" fmla="*/ 51 w 102"/>
                  <a:gd name="T1" fmla="*/ 0 h 131"/>
                  <a:gd name="T2" fmla="*/ 0 w 102"/>
                  <a:gd name="T3" fmla="*/ 6 h 131"/>
                  <a:gd name="T4" fmla="*/ 51 w 102"/>
                  <a:gd name="T5" fmla="*/ 131 h 131"/>
                  <a:gd name="T6" fmla="*/ 102 w 102"/>
                  <a:gd name="T7" fmla="*/ 6 h 131"/>
                  <a:gd name="T8" fmla="*/ 51 w 102"/>
                  <a:gd name="T9" fmla="*/ 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2" h="131">
                    <a:moveTo>
                      <a:pt x="51" y="0"/>
                    </a:moveTo>
                    <a:cubicBezTo>
                      <a:pt x="33" y="0"/>
                      <a:pt x="16" y="2"/>
                      <a:pt x="0" y="6"/>
                    </a:cubicBezTo>
                    <a:cubicBezTo>
                      <a:pt x="51" y="131"/>
                      <a:pt x="51" y="131"/>
                      <a:pt x="51" y="131"/>
                    </a:cubicBezTo>
                    <a:cubicBezTo>
                      <a:pt x="102" y="6"/>
                      <a:pt x="102" y="6"/>
                      <a:pt x="102" y="6"/>
                    </a:cubicBezTo>
                    <a:cubicBezTo>
                      <a:pt x="85" y="2"/>
                      <a:pt x="68" y="0"/>
                      <a:pt x="51" y="0"/>
                    </a:cubicBezTo>
                    <a:close/>
                  </a:path>
                </a:pathLst>
              </a:custGeom>
              <a:solidFill>
                <a:srgbClr val="663300"/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id-ID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6" name="Freeform 89"/>
            <p:cNvSpPr/>
            <p:nvPr/>
          </p:nvSpPr>
          <p:spPr>
            <a:xfrm flipH="1">
              <a:off x="5417216" y="2913738"/>
              <a:ext cx="1024606" cy="394498"/>
            </a:xfrm>
            <a:custGeom>
              <a:avLst/>
              <a:gdLst>
                <a:gd name="connsiteX0" fmla="*/ 583250 w 1024606"/>
                <a:gd name="connsiteY0" fmla="*/ 0 h 394498"/>
                <a:gd name="connsiteX1" fmla="*/ 1024606 w 1024606"/>
                <a:gd name="connsiteY1" fmla="*/ 0 h 394498"/>
                <a:gd name="connsiteX2" fmla="*/ 1024606 w 1024606"/>
                <a:gd name="connsiteY2" fmla="*/ 15312 h 394498"/>
                <a:gd name="connsiteX3" fmla="*/ 1016263 w 1024606"/>
                <a:gd name="connsiteY3" fmla="*/ 15312 h 394498"/>
                <a:gd name="connsiteX4" fmla="*/ 733496 w 1024606"/>
                <a:gd name="connsiteY4" fmla="*/ 394498 h 394498"/>
                <a:gd name="connsiteX5" fmla="*/ 0 w 1024606"/>
                <a:gd name="connsiteY5" fmla="*/ 394498 h 394498"/>
                <a:gd name="connsiteX6" fmla="*/ 582488 w 1024606"/>
                <a:gd name="connsiteY6" fmla="*/ 4232 h 394498"/>
                <a:gd name="connsiteX7" fmla="*/ 583251 w 1024606"/>
                <a:gd name="connsiteY7" fmla="*/ 4232 h 394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24606" h="394498">
                  <a:moveTo>
                    <a:pt x="583250" y="0"/>
                  </a:moveTo>
                  <a:lnTo>
                    <a:pt x="1024606" y="0"/>
                  </a:lnTo>
                  <a:lnTo>
                    <a:pt x="1024606" y="15312"/>
                  </a:lnTo>
                  <a:cubicBezTo>
                    <a:pt x="1024606" y="15312"/>
                    <a:pt x="1016263" y="15312"/>
                    <a:pt x="1016263" y="15312"/>
                  </a:cubicBezTo>
                  <a:lnTo>
                    <a:pt x="733496" y="394498"/>
                  </a:lnTo>
                  <a:lnTo>
                    <a:pt x="0" y="394498"/>
                  </a:lnTo>
                  <a:lnTo>
                    <a:pt x="582488" y="4232"/>
                  </a:lnTo>
                  <a:lnTo>
                    <a:pt x="583251" y="423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96"/>
            <p:cNvSpPr/>
            <p:nvPr/>
          </p:nvSpPr>
          <p:spPr>
            <a:xfrm flipH="1">
              <a:off x="5403333" y="55571"/>
              <a:ext cx="442118" cy="2858166"/>
            </a:xfrm>
            <a:custGeom>
              <a:avLst/>
              <a:gdLst>
                <a:gd name="connsiteX0" fmla="*/ 442118 w 442118"/>
                <a:gd name="connsiteY0" fmla="*/ 0 h 2858166"/>
                <a:gd name="connsiteX1" fmla="*/ 442118 w 442118"/>
                <a:gd name="connsiteY1" fmla="*/ 2858166 h 2858166"/>
                <a:gd name="connsiteX2" fmla="*/ 754 w 442118"/>
                <a:gd name="connsiteY2" fmla="*/ 2858166 h 2858166"/>
                <a:gd name="connsiteX3" fmla="*/ 0 w 442118"/>
                <a:gd name="connsiteY3" fmla="*/ 442094 h 28581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2118" h="2858166">
                  <a:moveTo>
                    <a:pt x="442118" y="0"/>
                  </a:moveTo>
                  <a:lnTo>
                    <a:pt x="442118" y="2858166"/>
                  </a:lnTo>
                  <a:lnTo>
                    <a:pt x="754" y="2858166"/>
                  </a:lnTo>
                  <a:lnTo>
                    <a:pt x="0" y="442094"/>
                  </a:lnTo>
                  <a:close/>
                </a:path>
              </a:pathLst>
            </a:custGeom>
            <a:solidFill>
              <a:schemeClr val="accent2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6" name="Group 70"/>
          <p:cNvGrpSpPr/>
          <p:nvPr/>
        </p:nvGrpSpPr>
        <p:grpSpPr>
          <a:xfrm>
            <a:off x="2085203" y="2452278"/>
            <a:ext cx="4286617" cy="1363699"/>
            <a:chOff x="2104342" y="2815365"/>
            <a:chExt cx="4286617" cy="1363699"/>
          </a:xfrm>
        </p:grpSpPr>
        <p:sp>
          <p:nvSpPr>
            <p:cNvPr id="117" name="Oval 71"/>
            <p:cNvSpPr/>
            <p:nvPr/>
          </p:nvSpPr>
          <p:spPr>
            <a:xfrm>
              <a:off x="2757941" y="2877577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8" name="Arc 72"/>
            <p:cNvSpPr/>
            <p:nvPr/>
          </p:nvSpPr>
          <p:spPr>
            <a:xfrm rot="152113" flipH="1">
              <a:off x="2104342" y="2815365"/>
              <a:ext cx="4286617" cy="1363699"/>
            </a:xfrm>
            <a:prstGeom prst="arc">
              <a:avLst>
                <a:gd name="adj1" fmla="val 12596661"/>
                <a:gd name="adj2" fmla="val 20489397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9" name="Group 73"/>
          <p:cNvGrpSpPr/>
          <p:nvPr/>
        </p:nvGrpSpPr>
        <p:grpSpPr>
          <a:xfrm>
            <a:off x="1808786" y="2151451"/>
            <a:ext cx="816642" cy="816643"/>
            <a:chOff x="1871467" y="2541432"/>
            <a:chExt cx="816642" cy="816643"/>
          </a:xfrm>
        </p:grpSpPr>
        <p:sp>
          <p:nvSpPr>
            <p:cNvPr id="120" name="Oval 74"/>
            <p:cNvSpPr/>
            <p:nvPr/>
          </p:nvSpPr>
          <p:spPr>
            <a:xfrm>
              <a:off x="1871467" y="2541432"/>
              <a:ext cx="816642" cy="81664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21" name="AutoShape 60"/>
            <p:cNvSpPr/>
            <p:nvPr/>
          </p:nvSpPr>
          <p:spPr bwMode="auto">
            <a:xfrm>
              <a:off x="2112377" y="2786950"/>
              <a:ext cx="378492" cy="378490"/>
            </a:xfrm>
            <a:custGeom>
              <a:avLst/>
              <a:gdLst>
                <a:gd name="T0" fmla="*/ 197644 w 21600"/>
                <a:gd name="T1" fmla="*/ 197644 h 21592"/>
                <a:gd name="T2" fmla="*/ 197644 w 21600"/>
                <a:gd name="T3" fmla="*/ 197644 h 21592"/>
                <a:gd name="T4" fmla="*/ 197644 w 21600"/>
                <a:gd name="T5" fmla="*/ 197644 h 21592"/>
                <a:gd name="T6" fmla="*/ 197644 w 21600"/>
                <a:gd name="T7" fmla="*/ 197644 h 2159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92">
                  <a:moveTo>
                    <a:pt x="16719" y="11484"/>
                  </a:moveTo>
                  <a:cubicBezTo>
                    <a:pt x="16972" y="11823"/>
                    <a:pt x="17102" y="12217"/>
                    <a:pt x="17111" y="12666"/>
                  </a:cubicBezTo>
                  <a:cubicBezTo>
                    <a:pt x="17118" y="13118"/>
                    <a:pt x="16986" y="13503"/>
                    <a:pt x="16719" y="13825"/>
                  </a:cubicBezTo>
                  <a:lnTo>
                    <a:pt x="10660" y="21039"/>
                  </a:lnTo>
                  <a:cubicBezTo>
                    <a:pt x="10393" y="21361"/>
                    <a:pt x="10061" y="21530"/>
                    <a:pt x="9664" y="21548"/>
                  </a:cubicBezTo>
                  <a:cubicBezTo>
                    <a:pt x="9270" y="21568"/>
                    <a:pt x="8950" y="21398"/>
                    <a:pt x="8704" y="21039"/>
                  </a:cubicBezTo>
                  <a:lnTo>
                    <a:pt x="991" y="10768"/>
                  </a:lnTo>
                  <a:cubicBezTo>
                    <a:pt x="721" y="10408"/>
                    <a:pt x="488" y="9960"/>
                    <a:pt x="293" y="9416"/>
                  </a:cubicBezTo>
                  <a:cubicBezTo>
                    <a:pt x="98" y="8878"/>
                    <a:pt x="0" y="8375"/>
                    <a:pt x="0" y="7918"/>
                  </a:cubicBezTo>
                  <a:lnTo>
                    <a:pt x="0" y="1668"/>
                  </a:lnTo>
                  <a:cubicBezTo>
                    <a:pt x="0" y="1216"/>
                    <a:pt x="134" y="825"/>
                    <a:pt x="401" y="497"/>
                  </a:cubicBezTo>
                  <a:cubicBezTo>
                    <a:pt x="671" y="166"/>
                    <a:pt x="1003" y="0"/>
                    <a:pt x="1392" y="0"/>
                  </a:cubicBezTo>
                  <a:lnTo>
                    <a:pt x="6619" y="0"/>
                  </a:lnTo>
                  <a:cubicBezTo>
                    <a:pt x="6811" y="0"/>
                    <a:pt x="7016" y="28"/>
                    <a:pt x="7237" y="83"/>
                  </a:cubicBezTo>
                  <a:cubicBezTo>
                    <a:pt x="7456" y="138"/>
                    <a:pt x="7677" y="224"/>
                    <a:pt x="7899" y="336"/>
                  </a:cubicBezTo>
                  <a:cubicBezTo>
                    <a:pt x="8120" y="451"/>
                    <a:pt x="8332" y="580"/>
                    <a:pt x="8524" y="724"/>
                  </a:cubicBezTo>
                  <a:cubicBezTo>
                    <a:pt x="8719" y="865"/>
                    <a:pt x="8880" y="1021"/>
                    <a:pt x="9005" y="1185"/>
                  </a:cubicBezTo>
                  <a:lnTo>
                    <a:pt x="16719" y="11484"/>
                  </a:lnTo>
                  <a:close/>
                  <a:moveTo>
                    <a:pt x="3603" y="5922"/>
                  </a:moveTo>
                  <a:cubicBezTo>
                    <a:pt x="3964" y="5922"/>
                    <a:pt x="4279" y="5761"/>
                    <a:pt x="4548" y="5441"/>
                  </a:cubicBezTo>
                  <a:cubicBezTo>
                    <a:pt x="4815" y="5116"/>
                    <a:pt x="4952" y="4740"/>
                    <a:pt x="4952" y="4311"/>
                  </a:cubicBezTo>
                  <a:cubicBezTo>
                    <a:pt x="4952" y="3862"/>
                    <a:pt x="4815" y="3477"/>
                    <a:pt x="4548" y="3160"/>
                  </a:cubicBezTo>
                  <a:cubicBezTo>
                    <a:pt x="4281" y="2844"/>
                    <a:pt x="3966" y="2686"/>
                    <a:pt x="3603" y="2686"/>
                  </a:cubicBezTo>
                  <a:cubicBezTo>
                    <a:pt x="3227" y="2686"/>
                    <a:pt x="2908" y="2844"/>
                    <a:pt x="2643" y="3160"/>
                  </a:cubicBezTo>
                  <a:cubicBezTo>
                    <a:pt x="2378" y="3477"/>
                    <a:pt x="2246" y="3862"/>
                    <a:pt x="2246" y="4311"/>
                  </a:cubicBezTo>
                  <a:cubicBezTo>
                    <a:pt x="2246" y="4739"/>
                    <a:pt x="2378" y="5116"/>
                    <a:pt x="2643" y="5441"/>
                  </a:cubicBezTo>
                  <a:cubicBezTo>
                    <a:pt x="2905" y="5761"/>
                    <a:pt x="3225" y="5922"/>
                    <a:pt x="3603" y="5922"/>
                  </a:cubicBezTo>
                  <a:moveTo>
                    <a:pt x="21198" y="11510"/>
                  </a:moveTo>
                  <a:cubicBezTo>
                    <a:pt x="21465" y="11852"/>
                    <a:pt x="21599" y="12252"/>
                    <a:pt x="21599" y="12709"/>
                  </a:cubicBezTo>
                  <a:cubicBezTo>
                    <a:pt x="21599" y="13167"/>
                    <a:pt x="21465" y="13558"/>
                    <a:pt x="21198" y="13880"/>
                  </a:cubicBezTo>
                  <a:lnTo>
                    <a:pt x="15163" y="21093"/>
                  </a:lnTo>
                  <a:cubicBezTo>
                    <a:pt x="14896" y="21415"/>
                    <a:pt x="14564" y="21582"/>
                    <a:pt x="14174" y="21591"/>
                  </a:cubicBezTo>
                  <a:cubicBezTo>
                    <a:pt x="13782" y="21600"/>
                    <a:pt x="13450" y="21433"/>
                    <a:pt x="13183" y="21093"/>
                  </a:cubicBezTo>
                  <a:lnTo>
                    <a:pt x="13044" y="20903"/>
                  </a:lnTo>
                  <a:lnTo>
                    <a:pt x="18963" y="13825"/>
                  </a:lnTo>
                  <a:cubicBezTo>
                    <a:pt x="19230" y="13503"/>
                    <a:pt x="19365" y="13118"/>
                    <a:pt x="19360" y="12660"/>
                  </a:cubicBezTo>
                  <a:cubicBezTo>
                    <a:pt x="19355" y="12206"/>
                    <a:pt x="19223" y="11812"/>
                    <a:pt x="18963" y="11484"/>
                  </a:cubicBezTo>
                  <a:lnTo>
                    <a:pt x="11247" y="1185"/>
                  </a:lnTo>
                  <a:cubicBezTo>
                    <a:pt x="11009" y="865"/>
                    <a:pt x="10689" y="604"/>
                    <a:pt x="10282" y="408"/>
                  </a:cubicBezTo>
                  <a:cubicBezTo>
                    <a:pt x="9873" y="210"/>
                    <a:pt x="9484" y="83"/>
                    <a:pt x="9109" y="28"/>
                  </a:cubicBezTo>
                  <a:lnTo>
                    <a:pt x="11112" y="28"/>
                  </a:lnTo>
                  <a:cubicBezTo>
                    <a:pt x="11502" y="28"/>
                    <a:pt x="11935" y="141"/>
                    <a:pt x="12406" y="365"/>
                  </a:cubicBezTo>
                  <a:cubicBezTo>
                    <a:pt x="12878" y="589"/>
                    <a:pt x="13236" y="874"/>
                    <a:pt x="13481" y="1213"/>
                  </a:cubicBezTo>
                  <a:lnTo>
                    <a:pt x="21198" y="115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100" tIns="38100" rIns="38100" bIns="38100" anchor="ctr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2" name="Group 76"/>
          <p:cNvGrpSpPr/>
          <p:nvPr/>
        </p:nvGrpSpPr>
        <p:grpSpPr>
          <a:xfrm>
            <a:off x="6154555" y="2440542"/>
            <a:ext cx="4303436" cy="1330558"/>
            <a:chOff x="6090031" y="2877577"/>
            <a:chExt cx="4303436" cy="1330558"/>
          </a:xfrm>
        </p:grpSpPr>
        <p:sp>
          <p:nvSpPr>
            <p:cNvPr id="123" name="Oval 78"/>
            <p:cNvSpPr/>
            <p:nvPr/>
          </p:nvSpPr>
          <p:spPr>
            <a:xfrm>
              <a:off x="9175494" y="2898900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4" name="Arc 79"/>
            <p:cNvSpPr/>
            <p:nvPr/>
          </p:nvSpPr>
          <p:spPr>
            <a:xfrm flipH="1">
              <a:off x="6090031" y="2877577"/>
              <a:ext cx="4303436" cy="1330558"/>
            </a:xfrm>
            <a:prstGeom prst="arc">
              <a:avLst>
                <a:gd name="adj1" fmla="val 12596661"/>
                <a:gd name="adj2" fmla="val 20457581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5" name="Group 80"/>
          <p:cNvGrpSpPr/>
          <p:nvPr/>
        </p:nvGrpSpPr>
        <p:grpSpPr>
          <a:xfrm>
            <a:off x="9409057" y="2104397"/>
            <a:ext cx="816643" cy="816643"/>
            <a:chOff x="9344533" y="2541432"/>
            <a:chExt cx="816643" cy="816643"/>
          </a:xfrm>
        </p:grpSpPr>
        <p:sp>
          <p:nvSpPr>
            <p:cNvPr id="126" name="Oval 81"/>
            <p:cNvSpPr/>
            <p:nvPr/>
          </p:nvSpPr>
          <p:spPr>
            <a:xfrm>
              <a:off x="9344533" y="2541432"/>
              <a:ext cx="816643" cy="816643"/>
            </a:xfrm>
            <a:prstGeom prst="ellipse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526"/>
            <p:cNvSpPr>
              <a:spLocks noChangeAspect="1" noChangeArrowheads="1"/>
            </p:cNvSpPr>
            <p:nvPr/>
          </p:nvSpPr>
          <p:spPr bwMode="auto">
            <a:xfrm>
              <a:off x="9597064" y="2707433"/>
              <a:ext cx="370080" cy="479758"/>
            </a:xfrm>
            <a:custGeom>
              <a:avLst/>
              <a:gdLst>
                <a:gd name="T0" fmla="*/ 719 w 1222"/>
                <a:gd name="T1" fmla="*/ 1338 h 1581"/>
                <a:gd name="T2" fmla="*/ 686 w 1222"/>
                <a:gd name="T3" fmla="*/ 1221 h 1581"/>
                <a:gd name="T4" fmla="*/ 686 w 1222"/>
                <a:gd name="T5" fmla="*/ 359 h 1581"/>
                <a:gd name="T6" fmla="*/ 719 w 1222"/>
                <a:gd name="T7" fmla="*/ 243 h 1581"/>
                <a:gd name="T8" fmla="*/ 17 w 1222"/>
                <a:gd name="T9" fmla="*/ 460 h 1581"/>
                <a:gd name="T10" fmla="*/ 0 w 1222"/>
                <a:gd name="T11" fmla="*/ 794 h 1581"/>
                <a:gd name="T12" fmla="*/ 17 w 1222"/>
                <a:gd name="T13" fmla="*/ 1120 h 1581"/>
                <a:gd name="T14" fmla="*/ 502 w 1222"/>
                <a:gd name="T15" fmla="*/ 1530 h 1581"/>
                <a:gd name="T16" fmla="*/ 493 w 1222"/>
                <a:gd name="T17" fmla="*/ 1112 h 1581"/>
                <a:gd name="T18" fmla="*/ 284 w 1222"/>
                <a:gd name="T19" fmla="*/ 1120 h 1581"/>
                <a:gd name="T20" fmla="*/ 284 w 1222"/>
                <a:gd name="T21" fmla="*/ 794 h 1581"/>
                <a:gd name="T22" fmla="*/ 284 w 1222"/>
                <a:gd name="T23" fmla="*/ 460 h 1581"/>
                <a:gd name="T24" fmla="*/ 493 w 1222"/>
                <a:gd name="T25" fmla="*/ 468 h 1581"/>
                <a:gd name="T26" fmla="*/ 502 w 1222"/>
                <a:gd name="T27" fmla="*/ 58 h 1581"/>
                <a:gd name="T28" fmla="*/ 17 w 1222"/>
                <a:gd name="T29" fmla="*/ 460 h 1581"/>
                <a:gd name="T30" fmla="*/ 602 w 1222"/>
                <a:gd name="T31" fmla="*/ 911 h 1581"/>
                <a:gd name="T32" fmla="*/ 493 w 1222"/>
                <a:gd name="T33" fmla="*/ 861 h 1581"/>
                <a:gd name="T34" fmla="*/ 543 w 1222"/>
                <a:gd name="T35" fmla="*/ 828 h 1581"/>
                <a:gd name="T36" fmla="*/ 610 w 1222"/>
                <a:gd name="T37" fmla="*/ 778 h 1581"/>
                <a:gd name="T38" fmla="*/ 627 w 1222"/>
                <a:gd name="T39" fmla="*/ 660 h 1581"/>
                <a:gd name="T40" fmla="*/ 476 w 1222"/>
                <a:gd name="T41" fmla="*/ 677 h 1581"/>
                <a:gd name="T42" fmla="*/ 510 w 1222"/>
                <a:gd name="T43" fmla="*/ 736 h 1581"/>
                <a:gd name="T44" fmla="*/ 560 w 1222"/>
                <a:gd name="T45" fmla="*/ 677 h 1581"/>
                <a:gd name="T46" fmla="*/ 585 w 1222"/>
                <a:gd name="T47" fmla="*/ 719 h 1581"/>
                <a:gd name="T48" fmla="*/ 502 w 1222"/>
                <a:gd name="T49" fmla="*/ 803 h 1581"/>
                <a:gd name="T50" fmla="*/ 410 w 1222"/>
                <a:gd name="T51" fmla="*/ 911 h 1581"/>
                <a:gd name="T52" fmla="*/ 819 w 1222"/>
                <a:gd name="T53" fmla="*/ 811 h 1581"/>
                <a:gd name="T54" fmla="*/ 794 w 1222"/>
                <a:gd name="T55" fmla="*/ 635 h 1581"/>
                <a:gd name="T56" fmla="*/ 644 w 1222"/>
                <a:gd name="T57" fmla="*/ 853 h 1581"/>
                <a:gd name="T58" fmla="*/ 744 w 1222"/>
                <a:gd name="T59" fmla="*/ 911 h 1581"/>
                <a:gd name="T60" fmla="*/ 803 w 1222"/>
                <a:gd name="T61" fmla="*/ 853 h 1581"/>
                <a:gd name="T62" fmla="*/ 844 w 1222"/>
                <a:gd name="T63" fmla="*/ 811 h 1581"/>
                <a:gd name="T64" fmla="*/ 786 w 1222"/>
                <a:gd name="T65" fmla="*/ 686 h 1581"/>
                <a:gd name="T66" fmla="*/ 694 w 1222"/>
                <a:gd name="T67" fmla="*/ 811 h 1581"/>
                <a:gd name="T68" fmla="*/ 694 w 1222"/>
                <a:gd name="T69" fmla="*/ 811 h 1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222" h="1581">
                  <a:moveTo>
                    <a:pt x="1221" y="794"/>
                  </a:moveTo>
                  <a:cubicBezTo>
                    <a:pt x="1221" y="1079"/>
                    <a:pt x="995" y="1313"/>
                    <a:pt x="719" y="1338"/>
                  </a:cubicBezTo>
                  <a:cubicBezTo>
                    <a:pt x="719" y="1329"/>
                    <a:pt x="711" y="1313"/>
                    <a:pt x="711" y="1296"/>
                  </a:cubicBezTo>
                  <a:cubicBezTo>
                    <a:pt x="711" y="1296"/>
                    <a:pt x="702" y="1262"/>
                    <a:pt x="686" y="1221"/>
                  </a:cubicBezTo>
                  <a:cubicBezTo>
                    <a:pt x="911" y="1212"/>
                    <a:pt x="1095" y="1028"/>
                    <a:pt x="1095" y="794"/>
                  </a:cubicBezTo>
                  <a:cubicBezTo>
                    <a:pt x="1095" y="560"/>
                    <a:pt x="911" y="368"/>
                    <a:pt x="686" y="359"/>
                  </a:cubicBezTo>
                  <a:cubicBezTo>
                    <a:pt x="702" y="326"/>
                    <a:pt x="711" y="293"/>
                    <a:pt x="711" y="284"/>
                  </a:cubicBezTo>
                  <a:cubicBezTo>
                    <a:pt x="711" y="276"/>
                    <a:pt x="719" y="259"/>
                    <a:pt x="719" y="243"/>
                  </a:cubicBezTo>
                  <a:cubicBezTo>
                    <a:pt x="995" y="267"/>
                    <a:pt x="1221" y="510"/>
                    <a:pt x="1221" y="794"/>
                  </a:cubicBezTo>
                  <a:close/>
                  <a:moveTo>
                    <a:pt x="17" y="460"/>
                  </a:moveTo>
                  <a:cubicBezTo>
                    <a:pt x="8" y="568"/>
                    <a:pt x="0" y="677"/>
                    <a:pt x="0" y="786"/>
                  </a:cubicBezTo>
                  <a:lnTo>
                    <a:pt x="0" y="794"/>
                  </a:lnTo>
                  <a:lnTo>
                    <a:pt x="0" y="803"/>
                  </a:lnTo>
                  <a:cubicBezTo>
                    <a:pt x="0" y="911"/>
                    <a:pt x="8" y="1012"/>
                    <a:pt x="17" y="1120"/>
                  </a:cubicBezTo>
                  <a:cubicBezTo>
                    <a:pt x="42" y="1396"/>
                    <a:pt x="259" y="1580"/>
                    <a:pt x="468" y="1538"/>
                  </a:cubicBezTo>
                  <a:cubicBezTo>
                    <a:pt x="485" y="1530"/>
                    <a:pt x="493" y="1530"/>
                    <a:pt x="502" y="1530"/>
                  </a:cubicBezTo>
                  <a:cubicBezTo>
                    <a:pt x="552" y="1505"/>
                    <a:pt x="594" y="1471"/>
                    <a:pt x="644" y="1438"/>
                  </a:cubicBezTo>
                  <a:cubicBezTo>
                    <a:pt x="702" y="1396"/>
                    <a:pt x="569" y="1070"/>
                    <a:pt x="493" y="1112"/>
                  </a:cubicBezTo>
                  <a:cubicBezTo>
                    <a:pt x="460" y="1129"/>
                    <a:pt x="376" y="1196"/>
                    <a:pt x="343" y="1196"/>
                  </a:cubicBezTo>
                  <a:cubicBezTo>
                    <a:pt x="309" y="1204"/>
                    <a:pt x="293" y="1162"/>
                    <a:pt x="284" y="1120"/>
                  </a:cubicBezTo>
                  <a:cubicBezTo>
                    <a:pt x="276" y="1028"/>
                    <a:pt x="284" y="903"/>
                    <a:pt x="284" y="803"/>
                  </a:cubicBezTo>
                  <a:cubicBezTo>
                    <a:pt x="284" y="794"/>
                    <a:pt x="284" y="794"/>
                    <a:pt x="284" y="794"/>
                  </a:cubicBezTo>
                  <a:cubicBezTo>
                    <a:pt x="284" y="786"/>
                    <a:pt x="284" y="786"/>
                    <a:pt x="284" y="786"/>
                  </a:cubicBezTo>
                  <a:cubicBezTo>
                    <a:pt x="284" y="677"/>
                    <a:pt x="276" y="560"/>
                    <a:pt x="284" y="460"/>
                  </a:cubicBezTo>
                  <a:cubicBezTo>
                    <a:pt x="293" y="426"/>
                    <a:pt x="309" y="385"/>
                    <a:pt x="343" y="385"/>
                  </a:cubicBezTo>
                  <a:cubicBezTo>
                    <a:pt x="376" y="393"/>
                    <a:pt x="460" y="452"/>
                    <a:pt x="493" y="468"/>
                  </a:cubicBezTo>
                  <a:cubicBezTo>
                    <a:pt x="569" y="510"/>
                    <a:pt x="702" y="184"/>
                    <a:pt x="644" y="142"/>
                  </a:cubicBezTo>
                  <a:cubicBezTo>
                    <a:pt x="594" y="117"/>
                    <a:pt x="552" y="75"/>
                    <a:pt x="502" y="58"/>
                  </a:cubicBezTo>
                  <a:cubicBezTo>
                    <a:pt x="493" y="50"/>
                    <a:pt x="485" y="50"/>
                    <a:pt x="468" y="50"/>
                  </a:cubicBezTo>
                  <a:cubicBezTo>
                    <a:pt x="259" y="0"/>
                    <a:pt x="42" y="184"/>
                    <a:pt x="17" y="460"/>
                  </a:cubicBezTo>
                  <a:close/>
                  <a:moveTo>
                    <a:pt x="410" y="911"/>
                  </a:moveTo>
                  <a:cubicBezTo>
                    <a:pt x="602" y="911"/>
                    <a:pt x="602" y="911"/>
                    <a:pt x="602" y="911"/>
                  </a:cubicBezTo>
                  <a:cubicBezTo>
                    <a:pt x="610" y="861"/>
                    <a:pt x="610" y="861"/>
                    <a:pt x="610" y="861"/>
                  </a:cubicBezTo>
                  <a:cubicBezTo>
                    <a:pt x="493" y="861"/>
                    <a:pt x="493" y="861"/>
                    <a:pt x="493" y="861"/>
                  </a:cubicBezTo>
                  <a:cubicBezTo>
                    <a:pt x="493" y="861"/>
                    <a:pt x="502" y="853"/>
                    <a:pt x="510" y="853"/>
                  </a:cubicBezTo>
                  <a:cubicBezTo>
                    <a:pt x="510" y="845"/>
                    <a:pt x="527" y="836"/>
                    <a:pt x="543" y="828"/>
                  </a:cubicBezTo>
                  <a:cubicBezTo>
                    <a:pt x="569" y="811"/>
                    <a:pt x="569" y="811"/>
                    <a:pt x="569" y="811"/>
                  </a:cubicBezTo>
                  <a:cubicBezTo>
                    <a:pt x="585" y="803"/>
                    <a:pt x="602" y="786"/>
                    <a:pt x="610" y="778"/>
                  </a:cubicBezTo>
                  <a:cubicBezTo>
                    <a:pt x="627" y="761"/>
                    <a:pt x="635" y="744"/>
                    <a:pt x="644" y="719"/>
                  </a:cubicBezTo>
                  <a:cubicBezTo>
                    <a:pt x="652" y="694"/>
                    <a:pt x="644" y="677"/>
                    <a:pt x="627" y="660"/>
                  </a:cubicBezTo>
                  <a:cubicBezTo>
                    <a:pt x="619" y="644"/>
                    <a:pt x="594" y="635"/>
                    <a:pt x="569" y="635"/>
                  </a:cubicBezTo>
                  <a:cubicBezTo>
                    <a:pt x="527" y="635"/>
                    <a:pt x="502" y="644"/>
                    <a:pt x="476" y="677"/>
                  </a:cubicBezTo>
                  <a:cubicBezTo>
                    <a:pt x="468" y="686"/>
                    <a:pt x="460" y="711"/>
                    <a:pt x="452" y="736"/>
                  </a:cubicBezTo>
                  <a:cubicBezTo>
                    <a:pt x="510" y="736"/>
                    <a:pt x="510" y="736"/>
                    <a:pt x="510" y="736"/>
                  </a:cubicBezTo>
                  <a:cubicBezTo>
                    <a:pt x="510" y="719"/>
                    <a:pt x="518" y="702"/>
                    <a:pt x="518" y="694"/>
                  </a:cubicBezTo>
                  <a:cubicBezTo>
                    <a:pt x="527" y="686"/>
                    <a:pt x="543" y="677"/>
                    <a:pt x="560" y="677"/>
                  </a:cubicBezTo>
                  <a:cubicBezTo>
                    <a:pt x="569" y="677"/>
                    <a:pt x="577" y="686"/>
                    <a:pt x="585" y="694"/>
                  </a:cubicBezTo>
                  <a:cubicBezTo>
                    <a:pt x="585" y="702"/>
                    <a:pt x="594" y="711"/>
                    <a:pt x="585" y="719"/>
                  </a:cubicBezTo>
                  <a:cubicBezTo>
                    <a:pt x="585" y="736"/>
                    <a:pt x="577" y="744"/>
                    <a:pt x="560" y="761"/>
                  </a:cubicBezTo>
                  <a:cubicBezTo>
                    <a:pt x="552" y="769"/>
                    <a:pt x="535" y="778"/>
                    <a:pt x="502" y="803"/>
                  </a:cubicBezTo>
                  <a:cubicBezTo>
                    <a:pt x="468" y="819"/>
                    <a:pt x="452" y="836"/>
                    <a:pt x="435" y="861"/>
                  </a:cubicBezTo>
                  <a:cubicBezTo>
                    <a:pt x="426" y="878"/>
                    <a:pt x="418" y="895"/>
                    <a:pt x="410" y="911"/>
                  </a:cubicBezTo>
                  <a:close/>
                  <a:moveTo>
                    <a:pt x="844" y="811"/>
                  </a:moveTo>
                  <a:cubicBezTo>
                    <a:pt x="819" y="811"/>
                    <a:pt x="819" y="811"/>
                    <a:pt x="819" y="811"/>
                  </a:cubicBezTo>
                  <a:cubicBezTo>
                    <a:pt x="853" y="635"/>
                    <a:pt x="853" y="635"/>
                    <a:pt x="853" y="635"/>
                  </a:cubicBezTo>
                  <a:cubicBezTo>
                    <a:pt x="794" y="635"/>
                    <a:pt x="794" y="635"/>
                    <a:pt x="794" y="635"/>
                  </a:cubicBezTo>
                  <a:cubicBezTo>
                    <a:pt x="652" y="803"/>
                    <a:pt x="652" y="803"/>
                    <a:pt x="652" y="803"/>
                  </a:cubicBezTo>
                  <a:cubicBezTo>
                    <a:pt x="644" y="853"/>
                    <a:pt x="644" y="853"/>
                    <a:pt x="644" y="853"/>
                  </a:cubicBezTo>
                  <a:cubicBezTo>
                    <a:pt x="753" y="853"/>
                    <a:pt x="753" y="853"/>
                    <a:pt x="753" y="853"/>
                  </a:cubicBezTo>
                  <a:cubicBezTo>
                    <a:pt x="744" y="911"/>
                    <a:pt x="744" y="911"/>
                    <a:pt x="744" y="911"/>
                  </a:cubicBezTo>
                  <a:cubicBezTo>
                    <a:pt x="794" y="911"/>
                    <a:pt x="794" y="911"/>
                    <a:pt x="794" y="911"/>
                  </a:cubicBezTo>
                  <a:cubicBezTo>
                    <a:pt x="803" y="853"/>
                    <a:pt x="803" y="853"/>
                    <a:pt x="803" y="853"/>
                  </a:cubicBezTo>
                  <a:cubicBezTo>
                    <a:pt x="836" y="853"/>
                    <a:pt x="836" y="853"/>
                    <a:pt x="836" y="853"/>
                  </a:cubicBezTo>
                  <a:lnTo>
                    <a:pt x="844" y="811"/>
                  </a:lnTo>
                  <a:close/>
                  <a:moveTo>
                    <a:pt x="694" y="811"/>
                  </a:moveTo>
                  <a:cubicBezTo>
                    <a:pt x="786" y="686"/>
                    <a:pt x="786" y="686"/>
                    <a:pt x="786" y="686"/>
                  </a:cubicBezTo>
                  <a:cubicBezTo>
                    <a:pt x="761" y="811"/>
                    <a:pt x="761" y="811"/>
                    <a:pt x="761" y="811"/>
                  </a:cubicBezTo>
                  <a:lnTo>
                    <a:pt x="694" y="811"/>
                  </a:lnTo>
                  <a:close/>
                  <a:moveTo>
                    <a:pt x="694" y="811"/>
                  </a:moveTo>
                  <a:lnTo>
                    <a:pt x="694" y="8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Group 84"/>
          <p:cNvGrpSpPr/>
          <p:nvPr/>
        </p:nvGrpSpPr>
        <p:grpSpPr>
          <a:xfrm>
            <a:off x="3481991" y="3062696"/>
            <a:ext cx="2860188" cy="2579529"/>
            <a:chOff x="3335626" y="3067990"/>
            <a:chExt cx="2860188" cy="2579529"/>
          </a:xfrm>
        </p:grpSpPr>
        <p:sp>
          <p:nvSpPr>
            <p:cNvPr id="129" name="Oval 85"/>
            <p:cNvSpPr/>
            <p:nvPr/>
          </p:nvSpPr>
          <p:spPr>
            <a:xfrm>
              <a:off x="3386275" y="4837692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0" name="Arc 86"/>
            <p:cNvSpPr/>
            <p:nvPr/>
          </p:nvSpPr>
          <p:spPr>
            <a:xfrm rot="20899889" flipH="1">
              <a:off x="3335626" y="3067990"/>
              <a:ext cx="2860188" cy="2579529"/>
            </a:xfrm>
            <a:prstGeom prst="arc">
              <a:avLst>
                <a:gd name="adj1" fmla="val 12957838"/>
                <a:gd name="adj2" fmla="val 525263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1" name="Group 93"/>
          <p:cNvGrpSpPr/>
          <p:nvPr/>
        </p:nvGrpSpPr>
        <p:grpSpPr>
          <a:xfrm>
            <a:off x="3226025" y="5025270"/>
            <a:ext cx="816642" cy="816643"/>
            <a:chOff x="3891185" y="4779146"/>
            <a:chExt cx="816642" cy="816643"/>
          </a:xfrm>
        </p:grpSpPr>
        <p:sp>
          <p:nvSpPr>
            <p:cNvPr id="132" name="Oval 101"/>
            <p:cNvSpPr/>
            <p:nvPr/>
          </p:nvSpPr>
          <p:spPr>
            <a:xfrm>
              <a:off x="3891185" y="4779146"/>
              <a:ext cx="816642" cy="81664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grpSp>
          <p:nvGrpSpPr>
            <p:cNvPr id="133" name="Group 102"/>
            <p:cNvGrpSpPr/>
            <p:nvPr/>
          </p:nvGrpSpPr>
          <p:grpSpPr>
            <a:xfrm>
              <a:off x="4095071" y="4989701"/>
              <a:ext cx="463338" cy="395533"/>
              <a:chOff x="3440113" y="1050925"/>
              <a:chExt cx="390525" cy="333376"/>
            </a:xfrm>
            <a:solidFill>
              <a:schemeClr val="bg1"/>
            </a:solidFill>
          </p:grpSpPr>
          <p:sp>
            <p:nvSpPr>
              <p:cNvPr id="134" name="Freeform 8"/>
              <p:cNvSpPr/>
              <p:nvPr/>
            </p:nvSpPr>
            <p:spPr bwMode="auto">
              <a:xfrm>
                <a:off x="3563938" y="1244600"/>
                <a:ext cx="69850" cy="71438"/>
              </a:xfrm>
              <a:custGeom>
                <a:avLst/>
                <a:gdLst>
                  <a:gd name="T0" fmla="*/ 44 w 44"/>
                  <a:gd name="T1" fmla="*/ 25 h 45"/>
                  <a:gd name="T2" fmla="*/ 19 w 44"/>
                  <a:gd name="T3" fmla="*/ 0 h 45"/>
                  <a:gd name="T4" fmla="*/ 19 w 44"/>
                  <a:gd name="T5" fmla="*/ 0 h 45"/>
                  <a:gd name="T6" fmla="*/ 0 w 44"/>
                  <a:gd name="T7" fmla="*/ 45 h 45"/>
                  <a:gd name="T8" fmla="*/ 44 w 44"/>
                  <a:gd name="T9" fmla="*/ 2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45">
                    <a:moveTo>
                      <a:pt x="44" y="25"/>
                    </a:moveTo>
                    <a:lnTo>
                      <a:pt x="19" y="0"/>
                    </a:lnTo>
                    <a:lnTo>
                      <a:pt x="19" y="0"/>
                    </a:lnTo>
                    <a:lnTo>
                      <a:pt x="0" y="45"/>
                    </a:lnTo>
                    <a:lnTo>
                      <a:pt x="44" y="2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5" name="Rectangle 9"/>
              <p:cNvSpPr>
                <a:spLocks noChangeArrowheads="1"/>
              </p:cNvSpPr>
              <p:nvPr/>
            </p:nvSpPr>
            <p:spPr bwMode="auto">
              <a:xfrm>
                <a:off x="3633788" y="1284288"/>
                <a:ext cx="1588" cy="158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6" name="Freeform 10"/>
              <p:cNvSpPr/>
              <p:nvPr/>
            </p:nvSpPr>
            <p:spPr bwMode="auto">
              <a:xfrm>
                <a:off x="3605213" y="1074738"/>
                <a:ext cx="176213" cy="176213"/>
              </a:xfrm>
              <a:custGeom>
                <a:avLst/>
                <a:gdLst>
                  <a:gd name="T0" fmla="*/ 101 w 111"/>
                  <a:gd name="T1" fmla="*/ 0 h 111"/>
                  <a:gd name="T2" fmla="*/ 0 w 111"/>
                  <a:gd name="T3" fmla="*/ 101 h 111"/>
                  <a:gd name="T4" fmla="*/ 10 w 111"/>
                  <a:gd name="T5" fmla="*/ 111 h 111"/>
                  <a:gd name="T6" fmla="*/ 111 w 111"/>
                  <a:gd name="T7" fmla="*/ 10 h 111"/>
                  <a:gd name="T8" fmla="*/ 101 w 111"/>
                  <a:gd name="T9" fmla="*/ 0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1" h="111">
                    <a:moveTo>
                      <a:pt x="101" y="0"/>
                    </a:moveTo>
                    <a:lnTo>
                      <a:pt x="0" y="101"/>
                    </a:lnTo>
                    <a:lnTo>
                      <a:pt x="10" y="111"/>
                    </a:lnTo>
                    <a:lnTo>
                      <a:pt x="111" y="10"/>
                    </a:lnTo>
                    <a:lnTo>
                      <a:pt x="101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7" name="Freeform 11"/>
              <p:cNvSpPr/>
              <p:nvPr/>
            </p:nvSpPr>
            <p:spPr bwMode="auto">
              <a:xfrm>
                <a:off x="3629025" y="1098550"/>
                <a:ext cx="177800" cy="177800"/>
              </a:xfrm>
              <a:custGeom>
                <a:avLst/>
                <a:gdLst>
                  <a:gd name="T0" fmla="*/ 0 w 112"/>
                  <a:gd name="T1" fmla="*/ 102 h 112"/>
                  <a:gd name="T2" fmla="*/ 10 w 112"/>
                  <a:gd name="T3" fmla="*/ 112 h 112"/>
                  <a:gd name="T4" fmla="*/ 112 w 112"/>
                  <a:gd name="T5" fmla="*/ 12 h 112"/>
                  <a:gd name="T6" fmla="*/ 102 w 112"/>
                  <a:gd name="T7" fmla="*/ 0 h 112"/>
                  <a:gd name="T8" fmla="*/ 0 w 112"/>
                  <a:gd name="T9" fmla="*/ 102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2" h="112">
                    <a:moveTo>
                      <a:pt x="0" y="102"/>
                    </a:moveTo>
                    <a:lnTo>
                      <a:pt x="10" y="112"/>
                    </a:lnTo>
                    <a:lnTo>
                      <a:pt x="112" y="12"/>
                    </a:lnTo>
                    <a:lnTo>
                      <a:pt x="102" y="0"/>
                    </a:lnTo>
                    <a:lnTo>
                      <a:pt x="0" y="10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8" name="Freeform 12"/>
              <p:cNvSpPr/>
              <p:nvPr/>
            </p:nvSpPr>
            <p:spPr bwMode="auto">
              <a:xfrm>
                <a:off x="3775075" y="1050925"/>
                <a:ext cx="55563" cy="52388"/>
              </a:xfrm>
              <a:custGeom>
                <a:avLst/>
                <a:gdLst>
                  <a:gd name="T0" fmla="*/ 14 w 21"/>
                  <a:gd name="T1" fmla="*/ 6 h 20"/>
                  <a:gd name="T2" fmla="*/ 0 w 21"/>
                  <a:gd name="T3" fmla="*/ 6 h 20"/>
                  <a:gd name="T4" fmla="*/ 15 w 21"/>
                  <a:gd name="T5" fmla="*/ 20 h 20"/>
                  <a:gd name="T6" fmla="*/ 14 w 21"/>
                  <a:gd name="T7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" h="20">
                    <a:moveTo>
                      <a:pt x="14" y="6"/>
                    </a:moveTo>
                    <a:cubicBezTo>
                      <a:pt x="8" y="0"/>
                      <a:pt x="0" y="6"/>
                      <a:pt x="0" y="6"/>
                    </a:cubicBezTo>
                    <a:cubicBezTo>
                      <a:pt x="15" y="20"/>
                      <a:pt x="15" y="20"/>
                      <a:pt x="15" y="20"/>
                    </a:cubicBezTo>
                    <a:cubicBezTo>
                      <a:pt x="15" y="20"/>
                      <a:pt x="21" y="14"/>
                      <a:pt x="1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9" name="Freeform 13"/>
              <p:cNvSpPr/>
              <p:nvPr/>
            </p:nvSpPr>
            <p:spPr bwMode="auto">
              <a:xfrm>
                <a:off x="3440113" y="1058863"/>
                <a:ext cx="327025" cy="325438"/>
              </a:xfrm>
              <a:custGeom>
                <a:avLst/>
                <a:gdLst>
                  <a:gd name="T0" fmla="*/ 182 w 206"/>
                  <a:gd name="T1" fmla="*/ 180 h 205"/>
                  <a:gd name="T2" fmla="*/ 25 w 206"/>
                  <a:gd name="T3" fmla="*/ 180 h 205"/>
                  <a:gd name="T4" fmla="*/ 25 w 206"/>
                  <a:gd name="T5" fmla="*/ 25 h 205"/>
                  <a:gd name="T6" fmla="*/ 172 w 206"/>
                  <a:gd name="T7" fmla="*/ 25 h 205"/>
                  <a:gd name="T8" fmla="*/ 198 w 206"/>
                  <a:gd name="T9" fmla="*/ 0 h 205"/>
                  <a:gd name="T10" fmla="*/ 0 w 206"/>
                  <a:gd name="T11" fmla="*/ 0 h 205"/>
                  <a:gd name="T12" fmla="*/ 0 w 206"/>
                  <a:gd name="T13" fmla="*/ 205 h 205"/>
                  <a:gd name="T14" fmla="*/ 206 w 206"/>
                  <a:gd name="T15" fmla="*/ 205 h 205"/>
                  <a:gd name="T16" fmla="*/ 206 w 206"/>
                  <a:gd name="T17" fmla="*/ 76 h 205"/>
                  <a:gd name="T18" fmla="*/ 182 w 206"/>
                  <a:gd name="T19" fmla="*/ 101 h 205"/>
                  <a:gd name="T20" fmla="*/ 182 w 206"/>
                  <a:gd name="T21" fmla="*/ 180 h 2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6" h="205">
                    <a:moveTo>
                      <a:pt x="182" y="180"/>
                    </a:moveTo>
                    <a:lnTo>
                      <a:pt x="25" y="180"/>
                    </a:lnTo>
                    <a:lnTo>
                      <a:pt x="25" y="25"/>
                    </a:lnTo>
                    <a:lnTo>
                      <a:pt x="172" y="25"/>
                    </a:lnTo>
                    <a:lnTo>
                      <a:pt x="198" y="0"/>
                    </a:lnTo>
                    <a:lnTo>
                      <a:pt x="0" y="0"/>
                    </a:lnTo>
                    <a:lnTo>
                      <a:pt x="0" y="205"/>
                    </a:lnTo>
                    <a:lnTo>
                      <a:pt x="206" y="205"/>
                    </a:lnTo>
                    <a:lnTo>
                      <a:pt x="206" y="76"/>
                    </a:lnTo>
                    <a:lnTo>
                      <a:pt x="182" y="101"/>
                    </a:lnTo>
                    <a:lnTo>
                      <a:pt x="182" y="1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40" name="Group 109"/>
          <p:cNvGrpSpPr/>
          <p:nvPr/>
        </p:nvGrpSpPr>
        <p:grpSpPr>
          <a:xfrm>
            <a:off x="8142864" y="4989311"/>
            <a:ext cx="816643" cy="816643"/>
            <a:chOff x="7344296" y="4779146"/>
            <a:chExt cx="816643" cy="816643"/>
          </a:xfrm>
        </p:grpSpPr>
        <p:sp>
          <p:nvSpPr>
            <p:cNvPr id="141" name="Oval 110"/>
            <p:cNvSpPr/>
            <p:nvPr/>
          </p:nvSpPr>
          <p:spPr>
            <a:xfrm>
              <a:off x="7344296" y="4779146"/>
              <a:ext cx="816643" cy="816643"/>
            </a:xfrm>
            <a:prstGeom prst="ellipse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 dirty="0">
                <a:solidFill>
                  <a:srgbClr val="EC5368"/>
                </a:solidFill>
                <a:cs typeface="+mn-ea"/>
                <a:sym typeface="+mn-lt"/>
              </a:endParaRPr>
            </a:p>
          </p:txBody>
        </p:sp>
        <p:sp>
          <p:nvSpPr>
            <p:cNvPr id="142" name="Freeform 11"/>
            <p:cNvSpPr>
              <a:spLocks noEditPoints="1"/>
            </p:cNvSpPr>
            <p:nvPr/>
          </p:nvSpPr>
          <p:spPr bwMode="auto">
            <a:xfrm>
              <a:off x="7568960" y="5018428"/>
              <a:ext cx="401781" cy="332570"/>
            </a:xfrm>
            <a:custGeom>
              <a:avLst/>
              <a:gdLst>
                <a:gd name="T0" fmla="*/ 260 w 287"/>
                <a:gd name="T1" fmla="*/ 78 h 237"/>
                <a:gd name="T2" fmla="*/ 244 w 287"/>
                <a:gd name="T3" fmla="*/ 94 h 237"/>
                <a:gd name="T4" fmla="*/ 260 w 287"/>
                <a:gd name="T5" fmla="*/ 111 h 237"/>
                <a:gd name="T6" fmla="*/ 277 w 287"/>
                <a:gd name="T7" fmla="*/ 94 h 237"/>
                <a:gd name="T8" fmla="*/ 260 w 287"/>
                <a:gd name="T9" fmla="*/ 78 h 237"/>
                <a:gd name="T10" fmla="*/ 27 w 287"/>
                <a:gd name="T11" fmla="*/ 78 h 237"/>
                <a:gd name="T12" fmla="*/ 11 w 287"/>
                <a:gd name="T13" fmla="*/ 94 h 237"/>
                <a:gd name="T14" fmla="*/ 27 w 287"/>
                <a:gd name="T15" fmla="*/ 111 h 237"/>
                <a:gd name="T16" fmla="*/ 43 w 287"/>
                <a:gd name="T17" fmla="*/ 94 h 237"/>
                <a:gd name="T18" fmla="*/ 27 w 287"/>
                <a:gd name="T19" fmla="*/ 78 h 237"/>
                <a:gd name="T20" fmla="*/ 212 w 287"/>
                <a:gd name="T21" fmla="*/ 49 h 237"/>
                <a:gd name="T22" fmla="*/ 188 w 287"/>
                <a:gd name="T23" fmla="*/ 73 h 237"/>
                <a:gd name="T24" fmla="*/ 212 w 287"/>
                <a:gd name="T25" fmla="*/ 97 h 237"/>
                <a:gd name="T26" fmla="*/ 236 w 287"/>
                <a:gd name="T27" fmla="*/ 73 h 237"/>
                <a:gd name="T28" fmla="*/ 212 w 287"/>
                <a:gd name="T29" fmla="*/ 49 h 237"/>
                <a:gd name="T30" fmla="*/ 287 w 287"/>
                <a:gd name="T31" fmla="*/ 196 h 237"/>
                <a:gd name="T32" fmla="*/ 259 w 287"/>
                <a:gd name="T33" fmla="*/ 196 h 237"/>
                <a:gd name="T34" fmla="*/ 259 w 287"/>
                <a:gd name="T35" fmla="*/ 145 h 237"/>
                <a:gd name="T36" fmla="*/ 253 w 287"/>
                <a:gd name="T37" fmla="*/ 121 h 237"/>
                <a:gd name="T38" fmla="*/ 260 w 287"/>
                <a:gd name="T39" fmla="*/ 120 h 237"/>
                <a:gd name="T40" fmla="*/ 287 w 287"/>
                <a:gd name="T41" fmla="*/ 147 h 237"/>
                <a:gd name="T42" fmla="*/ 287 w 287"/>
                <a:gd name="T43" fmla="*/ 196 h 237"/>
                <a:gd name="T44" fmla="*/ 75 w 287"/>
                <a:gd name="T45" fmla="*/ 49 h 237"/>
                <a:gd name="T46" fmla="*/ 51 w 287"/>
                <a:gd name="T47" fmla="*/ 73 h 237"/>
                <a:gd name="T48" fmla="*/ 75 w 287"/>
                <a:gd name="T49" fmla="*/ 97 h 237"/>
                <a:gd name="T50" fmla="*/ 99 w 287"/>
                <a:gd name="T51" fmla="*/ 73 h 237"/>
                <a:gd name="T52" fmla="*/ 75 w 287"/>
                <a:gd name="T53" fmla="*/ 49 h 237"/>
                <a:gd name="T54" fmla="*/ 27 w 287"/>
                <a:gd name="T55" fmla="*/ 120 h 237"/>
                <a:gd name="T56" fmla="*/ 34 w 287"/>
                <a:gd name="T57" fmla="*/ 121 h 237"/>
                <a:gd name="T58" fmla="*/ 28 w 287"/>
                <a:gd name="T59" fmla="*/ 145 h 237"/>
                <a:gd name="T60" fmla="*/ 28 w 287"/>
                <a:gd name="T61" fmla="*/ 196 h 237"/>
                <a:gd name="T62" fmla="*/ 0 w 287"/>
                <a:gd name="T63" fmla="*/ 196 h 237"/>
                <a:gd name="T64" fmla="*/ 0 w 287"/>
                <a:gd name="T65" fmla="*/ 147 h 237"/>
                <a:gd name="T66" fmla="*/ 27 w 287"/>
                <a:gd name="T67" fmla="*/ 120 h 237"/>
                <a:gd name="T68" fmla="*/ 144 w 287"/>
                <a:gd name="T69" fmla="*/ 0 h 237"/>
                <a:gd name="T70" fmla="*/ 108 w 287"/>
                <a:gd name="T71" fmla="*/ 36 h 237"/>
                <a:gd name="T72" fmla="*/ 144 w 287"/>
                <a:gd name="T73" fmla="*/ 72 h 237"/>
                <a:gd name="T74" fmla="*/ 179 w 287"/>
                <a:gd name="T75" fmla="*/ 36 h 237"/>
                <a:gd name="T76" fmla="*/ 144 w 287"/>
                <a:gd name="T77" fmla="*/ 0 h 237"/>
                <a:gd name="T78" fmla="*/ 251 w 287"/>
                <a:gd name="T79" fmla="*/ 214 h 237"/>
                <a:gd name="T80" fmla="*/ 208 w 287"/>
                <a:gd name="T81" fmla="*/ 214 h 237"/>
                <a:gd name="T82" fmla="*/ 208 w 287"/>
                <a:gd name="T83" fmla="*/ 137 h 237"/>
                <a:gd name="T84" fmla="*/ 201 w 287"/>
                <a:gd name="T85" fmla="*/ 108 h 237"/>
                <a:gd name="T86" fmla="*/ 212 w 287"/>
                <a:gd name="T87" fmla="*/ 106 h 237"/>
                <a:gd name="T88" fmla="*/ 251 w 287"/>
                <a:gd name="T89" fmla="*/ 145 h 237"/>
                <a:gd name="T90" fmla="*/ 251 w 287"/>
                <a:gd name="T91" fmla="*/ 214 h 237"/>
                <a:gd name="T92" fmla="*/ 79 w 287"/>
                <a:gd name="T93" fmla="*/ 137 h 237"/>
                <a:gd name="T94" fmla="*/ 79 w 287"/>
                <a:gd name="T95" fmla="*/ 214 h 237"/>
                <a:gd name="T96" fmla="*/ 37 w 287"/>
                <a:gd name="T97" fmla="*/ 214 h 237"/>
                <a:gd name="T98" fmla="*/ 37 w 287"/>
                <a:gd name="T99" fmla="*/ 145 h 237"/>
                <a:gd name="T100" fmla="*/ 75 w 287"/>
                <a:gd name="T101" fmla="*/ 106 h 237"/>
                <a:gd name="T102" fmla="*/ 86 w 287"/>
                <a:gd name="T103" fmla="*/ 108 h 237"/>
                <a:gd name="T104" fmla="*/ 79 w 287"/>
                <a:gd name="T105" fmla="*/ 137 h 237"/>
                <a:gd name="T106" fmla="*/ 88 w 287"/>
                <a:gd name="T107" fmla="*/ 237 h 237"/>
                <a:gd name="T108" fmla="*/ 200 w 287"/>
                <a:gd name="T109" fmla="*/ 237 h 237"/>
                <a:gd name="T110" fmla="*/ 200 w 287"/>
                <a:gd name="T111" fmla="*/ 137 h 237"/>
                <a:gd name="T112" fmla="*/ 144 w 287"/>
                <a:gd name="T113" fmla="*/ 81 h 237"/>
                <a:gd name="T114" fmla="*/ 88 w 287"/>
                <a:gd name="T115" fmla="*/ 137 h 237"/>
                <a:gd name="T116" fmla="*/ 88 w 287"/>
                <a:gd name="T117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87" h="237">
                  <a:moveTo>
                    <a:pt x="260" y="78"/>
                  </a:moveTo>
                  <a:cubicBezTo>
                    <a:pt x="251" y="78"/>
                    <a:pt x="244" y="85"/>
                    <a:pt x="244" y="94"/>
                  </a:cubicBezTo>
                  <a:cubicBezTo>
                    <a:pt x="244" y="103"/>
                    <a:pt x="251" y="111"/>
                    <a:pt x="260" y="111"/>
                  </a:cubicBezTo>
                  <a:cubicBezTo>
                    <a:pt x="269" y="111"/>
                    <a:pt x="277" y="103"/>
                    <a:pt x="277" y="94"/>
                  </a:cubicBezTo>
                  <a:cubicBezTo>
                    <a:pt x="277" y="85"/>
                    <a:pt x="269" y="78"/>
                    <a:pt x="260" y="78"/>
                  </a:cubicBezTo>
                  <a:close/>
                  <a:moveTo>
                    <a:pt x="27" y="78"/>
                  </a:moveTo>
                  <a:cubicBezTo>
                    <a:pt x="18" y="78"/>
                    <a:pt x="11" y="85"/>
                    <a:pt x="11" y="94"/>
                  </a:cubicBezTo>
                  <a:cubicBezTo>
                    <a:pt x="11" y="103"/>
                    <a:pt x="18" y="111"/>
                    <a:pt x="27" y="111"/>
                  </a:cubicBezTo>
                  <a:cubicBezTo>
                    <a:pt x="36" y="111"/>
                    <a:pt x="43" y="103"/>
                    <a:pt x="43" y="94"/>
                  </a:cubicBezTo>
                  <a:cubicBezTo>
                    <a:pt x="43" y="85"/>
                    <a:pt x="36" y="78"/>
                    <a:pt x="27" y="78"/>
                  </a:cubicBezTo>
                  <a:close/>
                  <a:moveTo>
                    <a:pt x="212" y="49"/>
                  </a:moveTo>
                  <a:cubicBezTo>
                    <a:pt x="199" y="49"/>
                    <a:pt x="188" y="59"/>
                    <a:pt x="188" y="73"/>
                  </a:cubicBezTo>
                  <a:cubicBezTo>
                    <a:pt x="188" y="86"/>
                    <a:pt x="199" y="97"/>
                    <a:pt x="212" y="97"/>
                  </a:cubicBezTo>
                  <a:cubicBezTo>
                    <a:pt x="225" y="97"/>
                    <a:pt x="236" y="86"/>
                    <a:pt x="236" y="73"/>
                  </a:cubicBezTo>
                  <a:cubicBezTo>
                    <a:pt x="236" y="59"/>
                    <a:pt x="225" y="49"/>
                    <a:pt x="212" y="49"/>
                  </a:cubicBezTo>
                  <a:close/>
                  <a:moveTo>
                    <a:pt x="287" y="196"/>
                  </a:moveTo>
                  <a:cubicBezTo>
                    <a:pt x="259" y="196"/>
                    <a:pt x="259" y="196"/>
                    <a:pt x="259" y="196"/>
                  </a:cubicBezTo>
                  <a:cubicBezTo>
                    <a:pt x="259" y="145"/>
                    <a:pt x="259" y="145"/>
                    <a:pt x="259" y="145"/>
                  </a:cubicBezTo>
                  <a:cubicBezTo>
                    <a:pt x="259" y="136"/>
                    <a:pt x="257" y="128"/>
                    <a:pt x="253" y="121"/>
                  </a:cubicBezTo>
                  <a:cubicBezTo>
                    <a:pt x="255" y="120"/>
                    <a:pt x="258" y="120"/>
                    <a:pt x="260" y="120"/>
                  </a:cubicBezTo>
                  <a:cubicBezTo>
                    <a:pt x="275" y="120"/>
                    <a:pt x="287" y="132"/>
                    <a:pt x="287" y="147"/>
                  </a:cubicBezTo>
                  <a:lnTo>
                    <a:pt x="287" y="196"/>
                  </a:lnTo>
                  <a:close/>
                  <a:moveTo>
                    <a:pt x="75" y="49"/>
                  </a:moveTo>
                  <a:cubicBezTo>
                    <a:pt x="62" y="49"/>
                    <a:pt x="51" y="59"/>
                    <a:pt x="51" y="73"/>
                  </a:cubicBezTo>
                  <a:cubicBezTo>
                    <a:pt x="51" y="86"/>
                    <a:pt x="62" y="97"/>
                    <a:pt x="75" y="97"/>
                  </a:cubicBezTo>
                  <a:cubicBezTo>
                    <a:pt x="88" y="97"/>
                    <a:pt x="99" y="86"/>
                    <a:pt x="99" y="73"/>
                  </a:cubicBezTo>
                  <a:cubicBezTo>
                    <a:pt x="99" y="59"/>
                    <a:pt x="88" y="49"/>
                    <a:pt x="75" y="49"/>
                  </a:cubicBezTo>
                  <a:close/>
                  <a:moveTo>
                    <a:pt x="27" y="120"/>
                  </a:moveTo>
                  <a:cubicBezTo>
                    <a:pt x="29" y="120"/>
                    <a:pt x="32" y="120"/>
                    <a:pt x="34" y="121"/>
                  </a:cubicBezTo>
                  <a:cubicBezTo>
                    <a:pt x="30" y="128"/>
                    <a:pt x="28" y="136"/>
                    <a:pt x="28" y="145"/>
                  </a:cubicBezTo>
                  <a:cubicBezTo>
                    <a:pt x="28" y="196"/>
                    <a:pt x="28" y="196"/>
                    <a:pt x="28" y="196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32"/>
                    <a:pt x="12" y="120"/>
                    <a:pt x="27" y="120"/>
                  </a:cubicBezTo>
                  <a:close/>
                  <a:moveTo>
                    <a:pt x="144" y="0"/>
                  </a:moveTo>
                  <a:cubicBezTo>
                    <a:pt x="124" y="0"/>
                    <a:pt x="108" y="16"/>
                    <a:pt x="108" y="36"/>
                  </a:cubicBezTo>
                  <a:cubicBezTo>
                    <a:pt x="108" y="56"/>
                    <a:pt x="124" y="72"/>
                    <a:pt x="144" y="72"/>
                  </a:cubicBezTo>
                  <a:cubicBezTo>
                    <a:pt x="163" y="72"/>
                    <a:pt x="179" y="56"/>
                    <a:pt x="179" y="36"/>
                  </a:cubicBezTo>
                  <a:cubicBezTo>
                    <a:pt x="179" y="16"/>
                    <a:pt x="163" y="0"/>
                    <a:pt x="144" y="0"/>
                  </a:cubicBezTo>
                  <a:close/>
                  <a:moveTo>
                    <a:pt x="251" y="214"/>
                  </a:moveTo>
                  <a:cubicBezTo>
                    <a:pt x="208" y="214"/>
                    <a:pt x="208" y="214"/>
                    <a:pt x="208" y="214"/>
                  </a:cubicBezTo>
                  <a:cubicBezTo>
                    <a:pt x="208" y="137"/>
                    <a:pt x="208" y="137"/>
                    <a:pt x="208" y="137"/>
                  </a:cubicBezTo>
                  <a:cubicBezTo>
                    <a:pt x="208" y="127"/>
                    <a:pt x="206" y="117"/>
                    <a:pt x="201" y="108"/>
                  </a:cubicBezTo>
                  <a:cubicBezTo>
                    <a:pt x="205" y="107"/>
                    <a:pt x="208" y="106"/>
                    <a:pt x="212" y="106"/>
                  </a:cubicBezTo>
                  <a:cubicBezTo>
                    <a:pt x="233" y="106"/>
                    <a:pt x="251" y="124"/>
                    <a:pt x="251" y="145"/>
                  </a:cubicBezTo>
                  <a:lnTo>
                    <a:pt x="251" y="214"/>
                  </a:lnTo>
                  <a:close/>
                  <a:moveTo>
                    <a:pt x="79" y="137"/>
                  </a:moveTo>
                  <a:cubicBezTo>
                    <a:pt x="79" y="214"/>
                    <a:pt x="79" y="214"/>
                    <a:pt x="79" y="214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7" y="145"/>
                    <a:pt x="37" y="145"/>
                    <a:pt x="37" y="145"/>
                  </a:cubicBezTo>
                  <a:cubicBezTo>
                    <a:pt x="37" y="124"/>
                    <a:pt x="54" y="106"/>
                    <a:pt x="75" y="106"/>
                  </a:cubicBezTo>
                  <a:cubicBezTo>
                    <a:pt x="79" y="106"/>
                    <a:pt x="83" y="107"/>
                    <a:pt x="86" y="108"/>
                  </a:cubicBezTo>
                  <a:cubicBezTo>
                    <a:pt x="81" y="117"/>
                    <a:pt x="79" y="127"/>
                    <a:pt x="79" y="137"/>
                  </a:cubicBezTo>
                  <a:close/>
                  <a:moveTo>
                    <a:pt x="88" y="237"/>
                  </a:moveTo>
                  <a:cubicBezTo>
                    <a:pt x="200" y="237"/>
                    <a:pt x="200" y="237"/>
                    <a:pt x="200" y="237"/>
                  </a:cubicBezTo>
                  <a:cubicBezTo>
                    <a:pt x="200" y="137"/>
                    <a:pt x="200" y="137"/>
                    <a:pt x="200" y="137"/>
                  </a:cubicBezTo>
                  <a:cubicBezTo>
                    <a:pt x="200" y="106"/>
                    <a:pt x="174" y="81"/>
                    <a:pt x="144" y="81"/>
                  </a:cubicBezTo>
                  <a:cubicBezTo>
                    <a:pt x="113" y="81"/>
                    <a:pt x="88" y="106"/>
                    <a:pt x="88" y="137"/>
                  </a:cubicBezTo>
                  <a:lnTo>
                    <a:pt x="88" y="23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3" name="Group 112"/>
          <p:cNvGrpSpPr/>
          <p:nvPr/>
        </p:nvGrpSpPr>
        <p:grpSpPr>
          <a:xfrm flipH="1">
            <a:off x="5803117" y="3062695"/>
            <a:ext cx="2860188" cy="2579529"/>
            <a:chOff x="3335626" y="3067990"/>
            <a:chExt cx="2860188" cy="2579529"/>
          </a:xfrm>
        </p:grpSpPr>
        <p:sp>
          <p:nvSpPr>
            <p:cNvPr id="144" name="Oval 113"/>
            <p:cNvSpPr/>
            <p:nvPr/>
          </p:nvSpPr>
          <p:spPr>
            <a:xfrm>
              <a:off x="3386275" y="4837692"/>
              <a:ext cx="101706" cy="101706"/>
            </a:xfrm>
            <a:prstGeom prst="ellipse">
              <a:avLst/>
            </a:prstGeom>
            <a:solidFill>
              <a:srgbClr val="3D37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45" name="Arc 114"/>
            <p:cNvSpPr/>
            <p:nvPr/>
          </p:nvSpPr>
          <p:spPr>
            <a:xfrm rot="20899889" flipH="1">
              <a:off x="3335626" y="3067990"/>
              <a:ext cx="2860188" cy="2579529"/>
            </a:xfrm>
            <a:prstGeom prst="arc">
              <a:avLst>
                <a:gd name="adj1" fmla="val 12957838"/>
                <a:gd name="adj2" fmla="val 525263"/>
              </a:avLst>
            </a:prstGeom>
            <a:ln w="12700">
              <a:solidFill>
                <a:srgbClr val="3D374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bg-BG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6" name="Group 115"/>
          <p:cNvGrpSpPr/>
          <p:nvPr/>
        </p:nvGrpSpPr>
        <p:grpSpPr>
          <a:xfrm>
            <a:off x="579919" y="3087189"/>
            <a:ext cx="2045509" cy="759380"/>
            <a:chOff x="905232" y="2462823"/>
            <a:chExt cx="2045509" cy="759380"/>
          </a:xfrm>
        </p:grpSpPr>
        <p:sp>
          <p:nvSpPr>
            <p:cNvPr id="147" name="TextBox 116"/>
            <p:cNvSpPr txBox="1"/>
            <p:nvPr/>
          </p:nvSpPr>
          <p:spPr>
            <a:xfrm>
              <a:off x="905232" y="2852871"/>
              <a:ext cx="19674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grea stuff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48" name="TextBox 117"/>
            <p:cNvSpPr txBox="1"/>
            <p:nvPr/>
          </p:nvSpPr>
          <p:spPr>
            <a:xfrm>
              <a:off x="1630644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01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9" name="Group 118"/>
          <p:cNvGrpSpPr/>
          <p:nvPr/>
        </p:nvGrpSpPr>
        <p:grpSpPr>
          <a:xfrm>
            <a:off x="9370422" y="3091009"/>
            <a:ext cx="2216125" cy="759380"/>
            <a:chOff x="9179005" y="2462823"/>
            <a:chExt cx="2216125" cy="759380"/>
          </a:xfrm>
        </p:grpSpPr>
        <p:sp>
          <p:nvSpPr>
            <p:cNvPr id="150" name="TextBox 119"/>
            <p:cNvSpPr txBox="1"/>
            <p:nvPr/>
          </p:nvSpPr>
          <p:spPr>
            <a:xfrm>
              <a:off x="9256677" y="2852871"/>
              <a:ext cx="213845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and something lese here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1" name="TextBox 120"/>
            <p:cNvSpPr txBox="1"/>
            <p:nvPr/>
          </p:nvSpPr>
          <p:spPr>
            <a:xfrm>
              <a:off x="9179005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02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2" name="Group 121"/>
          <p:cNvGrpSpPr/>
          <p:nvPr/>
        </p:nvGrpSpPr>
        <p:grpSpPr>
          <a:xfrm>
            <a:off x="848659" y="4972757"/>
            <a:ext cx="2045509" cy="759380"/>
            <a:chOff x="905232" y="2462823"/>
            <a:chExt cx="2045509" cy="759380"/>
          </a:xfrm>
        </p:grpSpPr>
        <p:sp>
          <p:nvSpPr>
            <p:cNvPr id="153" name="TextBox 122"/>
            <p:cNvSpPr txBox="1"/>
            <p:nvPr/>
          </p:nvSpPr>
          <p:spPr>
            <a:xfrm>
              <a:off x="905232" y="2852871"/>
              <a:ext cx="1967465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grea stuff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4" name="TextBox 123"/>
            <p:cNvSpPr txBox="1"/>
            <p:nvPr/>
          </p:nvSpPr>
          <p:spPr>
            <a:xfrm>
              <a:off x="1630644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03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5" name="Group 124"/>
          <p:cNvGrpSpPr/>
          <p:nvPr/>
        </p:nvGrpSpPr>
        <p:grpSpPr>
          <a:xfrm>
            <a:off x="9252208" y="4950493"/>
            <a:ext cx="2216125" cy="759380"/>
            <a:chOff x="9179005" y="2462823"/>
            <a:chExt cx="2216125" cy="759380"/>
          </a:xfrm>
        </p:grpSpPr>
        <p:sp>
          <p:nvSpPr>
            <p:cNvPr id="156" name="TextBox 125"/>
            <p:cNvSpPr txBox="1"/>
            <p:nvPr/>
          </p:nvSpPr>
          <p:spPr>
            <a:xfrm>
              <a:off x="9256677" y="2852871"/>
              <a:ext cx="2138453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and something lese here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57" name="TextBox 126"/>
            <p:cNvSpPr txBox="1"/>
            <p:nvPr/>
          </p:nvSpPr>
          <p:spPr>
            <a:xfrm>
              <a:off x="9179005" y="2462823"/>
              <a:ext cx="1320097" cy="41690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氛围</a:t>
              </a:r>
              <a:r>
                <a:rPr lang="en-US" altLang="zh-CN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04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8" name="Group 130"/>
          <p:cNvGrpSpPr/>
          <p:nvPr/>
        </p:nvGrpSpPr>
        <p:grpSpPr>
          <a:xfrm>
            <a:off x="5148662" y="6457413"/>
            <a:ext cx="1894676" cy="247485"/>
            <a:chOff x="5288717" y="6462113"/>
            <a:chExt cx="1620999" cy="211737"/>
          </a:xfrm>
        </p:grpSpPr>
        <p:sp>
          <p:nvSpPr>
            <p:cNvPr id="159" name="Rounded Rectangle 131"/>
            <p:cNvSpPr/>
            <p:nvPr/>
          </p:nvSpPr>
          <p:spPr>
            <a:xfrm>
              <a:off x="5288717" y="6491660"/>
              <a:ext cx="1620999" cy="182190"/>
            </a:xfrm>
            <a:prstGeom prst="roundRect">
              <a:avLst>
                <a:gd name="adj" fmla="val 50000"/>
              </a:avLst>
            </a:prstGeom>
            <a:solidFill>
              <a:srgbClr val="3D6CA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en-US" sz="11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60" name="TextBox 132"/>
            <p:cNvSpPr txBox="1"/>
            <p:nvPr/>
          </p:nvSpPr>
          <p:spPr>
            <a:xfrm>
              <a:off x="5372099" y="6462113"/>
              <a:ext cx="1473799" cy="210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id-ID" sz="1000" dirty="0">
                  <a:solidFill>
                    <a:prstClr val="white"/>
                  </a:solidFill>
                  <a:cs typeface="+mn-ea"/>
                  <a:sym typeface="+mn-lt"/>
                </a:rPr>
                <a:t>Pride </a:t>
              </a:r>
              <a:r>
                <a:rPr lang="en-US" sz="1000" dirty="0">
                  <a:solidFill>
                    <a:prstClr val="white"/>
                  </a:solidFill>
                  <a:cs typeface="+mn-ea"/>
                  <a:sym typeface="+mn-lt"/>
                </a:rPr>
                <a:t>Presentation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5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我们的教育理念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saw a magnificent picture in a book, called True Stories from Nature, about the primeval forest. Once when I was six years old I saw a magnificent about the primeval forest.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506555" y="0"/>
              <a:ext cx="3416382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全国的教育资源分布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 dirty="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 dirty="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61" name="Group 1"/>
          <p:cNvGrpSpPr/>
          <p:nvPr/>
        </p:nvGrpSpPr>
        <p:grpSpPr>
          <a:xfrm>
            <a:off x="9217030" y="2714294"/>
            <a:ext cx="1374737" cy="1587231"/>
            <a:chOff x="9090030" y="2434894"/>
            <a:chExt cx="1374737" cy="1587231"/>
          </a:xfrm>
        </p:grpSpPr>
        <p:sp>
          <p:nvSpPr>
            <p:cNvPr id="162" name="Freeform 2"/>
            <p:cNvSpPr/>
            <p:nvPr/>
          </p:nvSpPr>
          <p:spPr bwMode="auto">
            <a:xfrm flipH="1">
              <a:off x="9090030" y="2434894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63" name="Freeform 3"/>
            <p:cNvSpPr/>
            <p:nvPr/>
          </p:nvSpPr>
          <p:spPr bwMode="auto">
            <a:xfrm flipH="1">
              <a:off x="9090030" y="2583899"/>
              <a:ext cx="1374737" cy="1438226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64" name="Group 4"/>
          <p:cNvGrpSpPr/>
          <p:nvPr/>
        </p:nvGrpSpPr>
        <p:grpSpPr>
          <a:xfrm>
            <a:off x="8946878" y="2301614"/>
            <a:ext cx="1915044" cy="2049149"/>
            <a:chOff x="8819878" y="2022214"/>
            <a:chExt cx="1915044" cy="2049149"/>
          </a:xfrm>
        </p:grpSpPr>
        <p:grpSp>
          <p:nvGrpSpPr>
            <p:cNvPr id="165" name="Group 5"/>
            <p:cNvGrpSpPr/>
            <p:nvPr/>
          </p:nvGrpSpPr>
          <p:grpSpPr>
            <a:xfrm flipH="1">
              <a:off x="8819878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67" name="Freeform 7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8" name="Freeform 8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9" name="Freeform 9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0" name="Freeform 10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1" name="Freeform 11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2" name="Freeform 12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3" name="Freeform 13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4" name="Freeform 14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5" name="Freeform 15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6" name="Freeform 16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66" name="Rectangle 6"/>
            <p:cNvSpPr>
              <a:spLocks noChangeArrowheads="1"/>
            </p:cNvSpPr>
            <p:nvPr/>
          </p:nvSpPr>
          <p:spPr bwMode="auto">
            <a:xfrm flipH="1">
              <a:off x="9171347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7" name="Group 17"/>
          <p:cNvGrpSpPr/>
          <p:nvPr/>
        </p:nvGrpSpPr>
        <p:grpSpPr>
          <a:xfrm>
            <a:off x="6695328" y="2974273"/>
            <a:ext cx="1374737" cy="1327253"/>
            <a:chOff x="6631828" y="2694873"/>
            <a:chExt cx="1374737" cy="1327253"/>
          </a:xfrm>
        </p:grpSpPr>
        <p:sp>
          <p:nvSpPr>
            <p:cNvPr id="178" name="Freeform 18"/>
            <p:cNvSpPr/>
            <p:nvPr/>
          </p:nvSpPr>
          <p:spPr bwMode="auto">
            <a:xfrm flipH="1">
              <a:off x="6631828" y="2694873"/>
              <a:ext cx="1374737" cy="42544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79" name="Freeform 19"/>
            <p:cNvSpPr/>
            <p:nvPr/>
          </p:nvSpPr>
          <p:spPr bwMode="auto">
            <a:xfrm flipH="1">
              <a:off x="6631828" y="3040634"/>
              <a:ext cx="1374737" cy="981492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0" name="Group 20"/>
          <p:cNvGrpSpPr/>
          <p:nvPr/>
        </p:nvGrpSpPr>
        <p:grpSpPr>
          <a:xfrm>
            <a:off x="6425177" y="2301614"/>
            <a:ext cx="1915044" cy="2049149"/>
            <a:chOff x="6361677" y="2022214"/>
            <a:chExt cx="1915044" cy="2049149"/>
          </a:xfrm>
        </p:grpSpPr>
        <p:grpSp>
          <p:nvGrpSpPr>
            <p:cNvPr id="181" name="Group 21"/>
            <p:cNvGrpSpPr/>
            <p:nvPr/>
          </p:nvGrpSpPr>
          <p:grpSpPr>
            <a:xfrm flipH="1">
              <a:off x="636167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83" name="Freeform 23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4" name="Freeform 24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5" name="Freeform 25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6" name="Freeform 26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7" name="Freeform 27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8" name="Freeform 28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9" name="Freeform 29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0" name="Freeform 30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1" name="Freeform 31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2" name="Freeform 32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82" name="Rectangle 22"/>
            <p:cNvSpPr>
              <a:spLocks noChangeArrowheads="1"/>
            </p:cNvSpPr>
            <p:nvPr/>
          </p:nvSpPr>
          <p:spPr bwMode="auto">
            <a:xfrm flipH="1">
              <a:off x="671314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3" name="Group 33"/>
          <p:cNvGrpSpPr/>
          <p:nvPr/>
        </p:nvGrpSpPr>
        <p:grpSpPr>
          <a:xfrm>
            <a:off x="4114752" y="3391946"/>
            <a:ext cx="1374738" cy="909578"/>
            <a:chOff x="4178252" y="3112546"/>
            <a:chExt cx="1374738" cy="909578"/>
          </a:xfrm>
        </p:grpSpPr>
        <p:sp>
          <p:nvSpPr>
            <p:cNvPr id="194" name="Freeform 34"/>
            <p:cNvSpPr/>
            <p:nvPr/>
          </p:nvSpPr>
          <p:spPr bwMode="auto">
            <a:xfrm flipH="1">
              <a:off x="4178253" y="3112546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95" name="Freeform 35"/>
            <p:cNvSpPr/>
            <p:nvPr/>
          </p:nvSpPr>
          <p:spPr bwMode="auto">
            <a:xfrm flipH="1">
              <a:off x="4178252" y="3298476"/>
              <a:ext cx="1374737" cy="723648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6" name="Group 36"/>
          <p:cNvGrpSpPr/>
          <p:nvPr/>
        </p:nvGrpSpPr>
        <p:grpSpPr>
          <a:xfrm>
            <a:off x="3844601" y="2301614"/>
            <a:ext cx="1915044" cy="2049149"/>
            <a:chOff x="3908101" y="2022214"/>
            <a:chExt cx="1915044" cy="2049149"/>
          </a:xfrm>
        </p:grpSpPr>
        <p:grpSp>
          <p:nvGrpSpPr>
            <p:cNvPr id="197" name="Group 37"/>
            <p:cNvGrpSpPr/>
            <p:nvPr/>
          </p:nvGrpSpPr>
          <p:grpSpPr>
            <a:xfrm flipH="1">
              <a:off x="3908101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199" name="Freeform 39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0" name="Freeform 40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1" name="Freeform 41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2" name="Freeform 42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3" name="Freeform 43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4" name="Freeform 44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5" name="Freeform 45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6" name="Freeform 46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7" name="Freeform 47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08" name="Freeform 48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98" name="Rectangle 38"/>
            <p:cNvSpPr>
              <a:spLocks noChangeArrowheads="1"/>
            </p:cNvSpPr>
            <p:nvPr/>
          </p:nvSpPr>
          <p:spPr bwMode="auto">
            <a:xfrm flipH="1">
              <a:off x="4259570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9" name="Group 49"/>
          <p:cNvGrpSpPr/>
          <p:nvPr/>
        </p:nvGrpSpPr>
        <p:grpSpPr>
          <a:xfrm>
            <a:off x="1581179" y="3897638"/>
            <a:ext cx="1374737" cy="403886"/>
            <a:chOff x="1708179" y="3618238"/>
            <a:chExt cx="1374737" cy="403886"/>
          </a:xfrm>
        </p:grpSpPr>
        <p:sp>
          <p:nvSpPr>
            <p:cNvPr id="210" name="Freeform 50"/>
            <p:cNvSpPr/>
            <p:nvPr/>
          </p:nvSpPr>
          <p:spPr bwMode="auto">
            <a:xfrm flipH="1">
              <a:off x="1708179" y="3618238"/>
              <a:ext cx="1374737" cy="245535"/>
            </a:xfrm>
            <a:custGeom>
              <a:avLst/>
              <a:gdLst>
                <a:gd name="T0" fmla="*/ 890 w 896"/>
                <a:gd name="T1" fmla="*/ 32 h 160"/>
                <a:gd name="T2" fmla="*/ 840 w 896"/>
                <a:gd name="T3" fmla="*/ 0 h 160"/>
                <a:gd name="T4" fmla="*/ 791 w 896"/>
                <a:gd name="T5" fmla="*/ 32 h 160"/>
                <a:gd name="T6" fmla="*/ 741 w 896"/>
                <a:gd name="T7" fmla="*/ 0 h 160"/>
                <a:gd name="T8" fmla="*/ 692 w 896"/>
                <a:gd name="T9" fmla="*/ 32 h 160"/>
                <a:gd name="T10" fmla="*/ 642 w 896"/>
                <a:gd name="T11" fmla="*/ 0 h 160"/>
                <a:gd name="T12" fmla="*/ 593 w 896"/>
                <a:gd name="T13" fmla="*/ 32 h 160"/>
                <a:gd name="T14" fmla="*/ 544 w 896"/>
                <a:gd name="T15" fmla="*/ 0 h 160"/>
                <a:gd name="T16" fmla="*/ 494 w 896"/>
                <a:gd name="T17" fmla="*/ 32 h 160"/>
                <a:gd name="T18" fmla="*/ 445 w 896"/>
                <a:gd name="T19" fmla="*/ 0 h 160"/>
                <a:gd name="T20" fmla="*/ 395 w 896"/>
                <a:gd name="T21" fmla="*/ 32 h 160"/>
                <a:gd name="T22" fmla="*/ 346 w 896"/>
                <a:gd name="T23" fmla="*/ 0 h 160"/>
                <a:gd name="T24" fmla="*/ 296 w 896"/>
                <a:gd name="T25" fmla="*/ 32 h 160"/>
                <a:gd name="T26" fmla="*/ 247 w 896"/>
                <a:gd name="T27" fmla="*/ 0 h 160"/>
                <a:gd name="T28" fmla="*/ 197 w 896"/>
                <a:gd name="T29" fmla="*/ 32 h 160"/>
                <a:gd name="T30" fmla="*/ 148 w 896"/>
                <a:gd name="T31" fmla="*/ 0 h 160"/>
                <a:gd name="T32" fmla="*/ 98 w 896"/>
                <a:gd name="T33" fmla="*/ 32 h 160"/>
                <a:gd name="T34" fmla="*/ 49 w 896"/>
                <a:gd name="T35" fmla="*/ 0 h 160"/>
                <a:gd name="T36" fmla="*/ 0 w 896"/>
                <a:gd name="T37" fmla="*/ 32 h 160"/>
                <a:gd name="T38" fmla="*/ 0 w 896"/>
                <a:gd name="T39" fmla="*/ 160 h 160"/>
                <a:gd name="T40" fmla="*/ 896 w 896"/>
                <a:gd name="T41" fmla="*/ 160 h 160"/>
                <a:gd name="T42" fmla="*/ 896 w 896"/>
                <a:gd name="T43" fmla="*/ 32 h 160"/>
                <a:gd name="T44" fmla="*/ 890 w 896"/>
                <a:gd name="T45" fmla="*/ 32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96" h="160">
                  <a:moveTo>
                    <a:pt x="890" y="32"/>
                  </a:moveTo>
                  <a:cubicBezTo>
                    <a:pt x="869" y="32"/>
                    <a:pt x="850" y="19"/>
                    <a:pt x="840" y="0"/>
                  </a:cubicBezTo>
                  <a:cubicBezTo>
                    <a:pt x="830" y="19"/>
                    <a:pt x="812" y="32"/>
                    <a:pt x="791" y="32"/>
                  </a:cubicBezTo>
                  <a:cubicBezTo>
                    <a:pt x="770" y="32"/>
                    <a:pt x="752" y="19"/>
                    <a:pt x="741" y="0"/>
                  </a:cubicBezTo>
                  <a:cubicBezTo>
                    <a:pt x="731" y="19"/>
                    <a:pt x="713" y="32"/>
                    <a:pt x="692" y="32"/>
                  </a:cubicBezTo>
                  <a:cubicBezTo>
                    <a:pt x="671" y="32"/>
                    <a:pt x="653" y="19"/>
                    <a:pt x="642" y="0"/>
                  </a:cubicBezTo>
                  <a:cubicBezTo>
                    <a:pt x="632" y="19"/>
                    <a:pt x="614" y="32"/>
                    <a:pt x="593" y="32"/>
                  </a:cubicBezTo>
                  <a:cubicBezTo>
                    <a:pt x="572" y="32"/>
                    <a:pt x="554" y="19"/>
                    <a:pt x="544" y="0"/>
                  </a:cubicBezTo>
                  <a:cubicBezTo>
                    <a:pt x="533" y="19"/>
                    <a:pt x="515" y="32"/>
                    <a:pt x="494" y="32"/>
                  </a:cubicBezTo>
                  <a:cubicBezTo>
                    <a:pt x="473" y="32"/>
                    <a:pt x="455" y="19"/>
                    <a:pt x="445" y="0"/>
                  </a:cubicBezTo>
                  <a:cubicBezTo>
                    <a:pt x="434" y="19"/>
                    <a:pt x="416" y="32"/>
                    <a:pt x="395" y="32"/>
                  </a:cubicBezTo>
                  <a:cubicBezTo>
                    <a:pt x="374" y="32"/>
                    <a:pt x="356" y="19"/>
                    <a:pt x="346" y="0"/>
                  </a:cubicBezTo>
                  <a:cubicBezTo>
                    <a:pt x="336" y="19"/>
                    <a:pt x="317" y="32"/>
                    <a:pt x="296" y="32"/>
                  </a:cubicBezTo>
                  <a:cubicBezTo>
                    <a:pt x="275" y="32"/>
                    <a:pt x="257" y="19"/>
                    <a:pt x="247" y="0"/>
                  </a:cubicBezTo>
                  <a:cubicBezTo>
                    <a:pt x="237" y="19"/>
                    <a:pt x="218" y="32"/>
                    <a:pt x="197" y="32"/>
                  </a:cubicBezTo>
                  <a:cubicBezTo>
                    <a:pt x="176" y="32"/>
                    <a:pt x="158" y="19"/>
                    <a:pt x="148" y="0"/>
                  </a:cubicBezTo>
                  <a:cubicBezTo>
                    <a:pt x="138" y="19"/>
                    <a:pt x="119" y="32"/>
                    <a:pt x="98" y="32"/>
                  </a:cubicBezTo>
                  <a:cubicBezTo>
                    <a:pt x="78" y="32"/>
                    <a:pt x="59" y="19"/>
                    <a:pt x="49" y="0"/>
                  </a:cubicBezTo>
                  <a:cubicBezTo>
                    <a:pt x="39" y="19"/>
                    <a:pt x="21" y="32"/>
                    <a:pt x="0" y="32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896" y="160"/>
                    <a:pt x="896" y="160"/>
                    <a:pt x="896" y="160"/>
                  </a:cubicBezTo>
                  <a:cubicBezTo>
                    <a:pt x="896" y="32"/>
                    <a:pt x="896" y="32"/>
                    <a:pt x="896" y="32"/>
                  </a:cubicBezTo>
                  <a:cubicBezTo>
                    <a:pt x="894" y="32"/>
                    <a:pt x="892" y="32"/>
                    <a:pt x="890" y="3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1" name="Freeform 51"/>
            <p:cNvSpPr/>
            <p:nvPr/>
          </p:nvSpPr>
          <p:spPr bwMode="auto">
            <a:xfrm flipH="1">
              <a:off x="1708179" y="3773755"/>
              <a:ext cx="1374737" cy="248369"/>
            </a:xfrm>
            <a:custGeom>
              <a:avLst/>
              <a:gdLst>
                <a:gd name="T0" fmla="*/ 896 w 896"/>
                <a:gd name="T1" fmla="*/ 868 h 938"/>
                <a:gd name="T2" fmla="*/ 830 w 896"/>
                <a:gd name="T3" fmla="*/ 938 h 938"/>
                <a:gd name="T4" fmla="*/ 67 w 896"/>
                <a:gd name="T5" fmla="*/ 938 h 938"/>
                <a:gd name="T6" fmla="*/ 0 w 896"/>
                <a:gd name="T7" fmla="*/ 868 h 938"/>
                <a:gd name="T8" fmla="*/ 0 w 896"/>
                <a:gd name="T9" fmla="*/ 69 h 938"/>
                <a:gd name="T10" fmla="*/ 67 w 896"/>
                <a:gd name="T11" fmla="*/ 0 h 938"/>
                <a:gd name="T12" fmla="*/ 830 w 896"/>
                <a:gd name="T13" fmla="*/ 0 h 938"/>
                <a:gd name="T14" fmla="*/ 896 w 896"/>
                <a:gd name="T15" fmla="*/ 69 h 938"/>
                <a:gd name="T16" fmla="*/ 896 w 896"/>
                <a:gd name="T17" fmla="*/ 868 h 9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96" h="938">
                  <a:moveTo>
                    <a:pt x="896" y="868"/>
                  </a:moveTo>
                  <a:cubicBezTo>
                    <a:pt x="896" y="906"/>
                    <a:pt x="866" y="938"/>
                    <a:pt x="830" y="938"/>
                  </a:cubicBezTo>
                  <a:cubicBezTo>
                    <a:pt x="67" y="938"/>
                    <a:pt x="67" y="938"/>
                    <a:pt x="67" y="938"/>
                  </a:cubicBezTo>
                  <a:cubicBezTo>
                    <a:pt x="30" y="938"/>
                    <a:pt x="0" y="906"/>
                    <a:pt x="0" y="868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31"/>
                    <a:pt x="30" y="0"/>
                    <a:pt x="67" y="0"/>
                  </a:cubicBezTo>
                  <a:cubicBezTo>
                    <a:pt x="830" y="0"/>
                    <a:pt x="830" y="0"/>
                    <a:pt x="830" y="0"/>
                  </a:cubicBezTo>
                  <a:cubicBezTo>
                    <a:pt x="866" y="0"/>
                    <a:pt x="896" y="31"/>
                    <a:pt x="896" y="69"/>
                  </a:cubicBezTo>
                  <a:lnTo>
                    <a:pt x="896" y="86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2" name="Group 52"/>
          <p:cNvGrpSpPr/>
          <p:nvPr/>
        </p:nvGrpSpPr>
        <p:grpSpPr>
          <a:xfrm>
            <a:off x="1311027" y="2301614"/>
            <a:ext cx="1915044" cy="2049149"/>
            <a:chOff x="1438027" y="2022214"/>
            <a:chExt cx="1915044" cy="2049149"/>
          </a:xfrm>
        </p:grpSpPr>
        <p:grpSp>
          <p:nvGrpSpPr>
            <p:cNvPr id="213" name="Group 53"/>
            <p:cNvGrpSpPr/>
            <p:nvPr/>
          </p:nvGrpSpPr>
          <p:grpSpPr>
            <a:xfrm flipH="1">
              <a:off x="1438027" y="2022214"/>
              <a:ext cx="1915044" cy="2049149"/>
              <a:chOff x="815878" y="1279659"/>
              <a:chExt cx="1436283" cy="1536862"/>
            </a:xfrm>
            <a:solidFill>
              <a:schemeClr val="bg1">
                <a:lumMod val="50000"/>
              </a:schemeClr>
            </a:solidFill>
          </p:grpSpPr>
          <p:sp>
            <p:nvSpPr>
              <p:cNvPr id="215" name="Freeform 55"/>
              <p:cNvSpPr/>
              <p:nvPr/>
            </p:nvSpPr>
            <p:spPr bwMode="auto">
              <a:xfrm>
                <a:off x="815878" y="1279659"/>
                <a:ext cx="1436283" cy="1536862"/>
              </a:xfrm>
              <a:custGeom>
                <a:avLst/>
                <a:gdLst>
                  <a:gd name="T0" fmla="*/ 224 w 1248"/>
                  <a:gd name="T1" fmla="*/ 1336 h 1336"/>
                  <a:gd name="T2" fmla="*/ 168 w 1248"/>
                  <a:gd name="T3" fmla="*/ 1309 h 1336"/>
                  <a:gd name="T4" fmla="*/ 145 w 1248"/>
                  <a:gd name="T5" fmla="*/ 1246 h 1336"/>
                  <a:gd name="T6" fmla="*/ 145 w 1248"/>
                  <a:gd name="T7" fmla="*/ 90 h 1336"/>
                  <a:gd name="T8" fmla="*/ 127 w 1248"/>
                  <a:gd name="T9" fmla="*/ 40 h 1336"/>
                  <a:gd name="T10" fmla="*/ 86 w 1248"/>
                  <a:gd name="T11" fmla="*/ 21 h 1336"/>
                  <a:gd name="T12" fmla="*/ 38 w 1248"/>
                  <a:gd name="T13" fmla="*/ 40 h 1336"/>
                  <a:gd name="T14" fmla="*/ 20 w 1248"/>
                  <a:gd name="T15" fmla="*/ 91 h 1336"/>
                  <a:gd name="T16" fmla="*/ 0 w 1248"/>
                  <a:gd name="T17" fmla="*/ 91 h 1336"/>
                  <a:gd name="T18" fmla="*/ 23 w 1248"/>
                  <a:gd name="T19" fmla="*/ 27 h 1336"/>
                  <a:gd name="T20" fmla="*/ 79 w 1248"/>
                  <a:gd name="T21" fmla="*/ 1 h 1336"/>
                  <a:gd name="T22" fmla="*/ 143 w 1248"/>
                  <a:gd name="T23" fmla="*/ 27 h 1336"/>
                  <a:gd name="T24" fmla="*/ 165 w 1248"/>
                  <a:gd name="T25" fmla="*/ 91 h 1336"/>
                  <a:gd name="T26" fmla="*/ 165 w 1248"/>
                  <a:gd name="T27" fmla="*/ 91 h 1336"/>
                  <a:gd name="T28" fmla="*/ 165 w 1248"/>
                  <a:gd name="T29" fmla="*/ 91 h 1336"/>
                  <a:gd name="T30" fmla="*/ 183 w 1248"/>
                  <a:gd name="T31" fmla="*/ 1296 h 1336"/>
                  <a:gd name="T32" fmla="*/ 224 w 1248"/>
                  <a:gd name="T33" fmla="*/ 1316 h 1336"/>
                  <a:gd name="T34" fmla="*/ 1024 w 1248"/>
                  <a:gd name="T35" fmla="*/ 1316 h 1336"/>
                  <a:gd name="T36" fmla="*/ 1065 w 1248"/>
                  <a:gd name="T37" fmla="*/ 1296 h 1336"/>
                  <a:gd name="T38" fmla="*/ 1083 w 1248"/>
                  <a:gd name="T39" fmla="*/ 1246 h 1336"/>
                  <a:gd name="T40" fmla="*/ 1083 w 1248"/>
                  <a:gd name="T41" fmla="*/ 91 h 1336"/>
                  <a:gd name="T42" fmla="*/ 1106 w 1248"/>
                  <a:gd name="T43" fmla="*/ 27 h 1336"/>
                  <a:gd name="T44" fmla="*/ 1162 w 1248"/>
                  <a:gd name="T45" fmla="*/ 1 h 1336"/>
                  <a:gd name="T46" fmla="*/ 1169 w 1248"/>
                  <a:gd name="T47" fmla="*/ 1 h 1336"/>
                  <a:gd name="T48" fmla="*/ 1225 w 1248"/>
                  <a:gd name="T49" fmla="*/ 27 h 1336"/>
                  <a:gd name="T50" fmla="*/ 1248 w 1248"/>
                  <a:gd name="T51" fmla="*/ 91 h 1336"/>
                  <a:gd name="T52" fmla="*/ 1228 w 1248"/>
                  <a:gd name="T53" fmla="*/ 91 h 1336"/>
                  <a:gd name="T54" fmla="*/ 1210 w 1248"/>
                  <a:gd name="T55" fmla="*/ 40 h 1336"/>
                  <a:gd name="T56" fmla="*/ 1169 w 1248"/>
                  <a:gd name="T57" fmla="*/ 21 h 1336"/>
                  <a:gd name="T58" fmla="*/ 1121 w 1248"/>
                  <a:gd name="T59" fmla="*/ 40 h 1336"/>
                  <a:gd name="T60" fmla="*/ 1103 w 1248"/>
                  <a:gd name="T61" fmla="*/ 90 h 1336"/>
                  <a:gd name="T62" fmla="*/ 1103 w 1248"/>
                  <a:gd name="T63" fmla="*/ 90 h 1336"/>
                  <a:gd name="T64" fmla="*/ 1081 w 1248"/>
                  <a:gd name="T65" fmla="*/ 1309 h 1336"/>
                  <a:gd name="T66" fmla="*/ 1024 w 1248"/>
                  <a:gd name="T67" fmla="*/ 1336 h 1336"/>
                  <a:gd name="T68" fmla="*/ 1024 w 1248"/>
                  <a:gd name="T69" fmla="*/ 1336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248" h="1336">
                    <a:moveTo>
                      <a:pt x="1024" y="1336"/>
                    </a:moveTo>
                    <a:cubicBezTo>
                      <a:pt x="224" y="1336"/>
                      <a:pt x="224" y="1336"/>
                      <a:pt x="224" y="1336"/>
                    </a:cubicBezTo>
                    <a:cubicBezTo>
                      <a:pt x="202" y="1336"/>
                      <a:pt x="182" y="1326"/>
                      <a:pt x="168" y="1309"/>
                    </a:cubicBezTo>
                    <a:cubicBezTo>
                      <a:pt x="168" y="1309"/>
                      <a:pt x="168" y="1309"/>
                      <a:pt x="168" y="1309"/>
                    </a:cubicBezTo>
                    <a:cubicBezTo>
                      <a:pt x="154" y="1293"/>
                      <a:pt x="145" y="1271"/>
                      <a:pt x="145" y="1246"/>
                    </a:cubicBezTo>
                    <a:cubicBezTo>
                      <a:pt x="145" y="1246"/>
                      <a:pt x="145" y="1246"/>
                      <a:pt x="145" y="1246"/>
                    </a:cubicBezTo>
                    <a:cubicBezTo>
                      <a:pt x="145" y="91"/>
                      <a:pt x="145" y="91"/>
                      <a:pt x="145" y="91"/>
                    </a:cubicBezTo>
                    <a:cubicBezTo>
                      <a:pt x="145" y="90"/>
                      <a:pt x="145" y="90"/>
                      <a:pt x="145" y="90"/>
                    </a:cubicBezTo>
                    <a:cubicBezTo>
                      <a:pt x="145" y="71"/>
                      <a:pt x="138" y="53"/>
                      <a:pt x="127" y="40"/>
                    </a:cubicBezTo>
                    <a:cubicBezTo>
                      <a:pt x="127" y="40"/>
                      <a:pt x="127" y="40"/>
                      <a:pt x="127" y="40"/>
                    </a:cubicBezTo>
                    <a:cubicBezTo>
                      <a:pt x="116" y="28"/>
                      <a:pt x="102" y="21"/>
                      <a:pt x="86" y="21"/>
                    </a:cubicBezTo>
                    <a:cubicBezTo>
                      <a:pt x="86" y="21"/>
                      <a:pt x="86" y="21"/>
                      <a:pt x="86" y="21"/>
                    </a:cubicBezTo>
                    <a:cubicBezTo>
                      <a:pt x="79" y="21"/>
                      <a:pt x="79" y="21"/>
                      <a:pt x="79" y="21"/>
                    </a:cubicBezTo>
                    <a:cubicBezTo>
                      <a:pt x="64" y="21"/>
                      <a:pt x="49" y="28"/>
                      <a:pt x="38" y="40"/>
                    </a:cubicBezTo>
                    <a:cubicBezTo>
                      <a:pt x="38" y="40"/>
                      <a:pt x="38" y="40"/>
                      <a:pt x="38" y="40"/>
                    </a:cubicBezTo>
                    <a:cubicBezTo>
                      <a:pt x="27" y="53"/>
                      <a:pt x="20" y="71"/>
                      <a:pt x="20" y="91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66"/>
                      <a:pt x="9" y="44"/>
                      <a:pt x="23" y="27"/>
                    </a:cubicBezTo>
                    <a:cubicBezTo>
                      <a:pt x="23" y="27"/>
                      <a:pt x="23" y="27"/>
                      <a:pt x="23" y="27"/>
                    </a:cubicBezTo>
                    <a:cubicBezTo>
                      <a:pt x="37" y="11"/>
                      <a:pt x="57" y="0"/>
                      <a:pt x="79" y="1"/>
                    </a:cubicBezTo>
                    <a:cubicBezTo>
                      <a:pt x="79" y="1"/>
                      <a:pt x="79" y="1"/>
                      <a:pt x="79" y="1"/>
                    </a:cubicBezTo>
                    <a:cubicBezTo>
                      <a:pt x="86" y="1"/>
                      <a:pt x="86" y="1"/>
                      <a:pt x="86" y="1"/>
                    </a:cubicBezTo>
                    <a:cubicBezTo>
                      <a:pt x="108" y="0"/>
                      <a:pt x="128" y="11"/>
                      <a:pt x="143" y="27"/>
                    </a:cubicBezTo>
                    <a:cubicBezTo>
                      <a:pt x="143" y="27"/>
                      <a:pt x="143" y="27"/>
                      <a:pt x="143" y="27"/>
                    </a:cubicBezTo>
                    <a:cubicBezTo>
                      <a:pt x="157" y="44"/>
                      <a:pt x="165" y="66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91"/>
                      <a:pt x="165" y="91"/>
                      <a:pt x="165" y="91"/>
                    </a:cubicBezTo>
                    <a:cubicBezTo>
                      <a:pt x="165" y="1246"/>
                      <a:pt x="165" y="1246"/>
                      <a:pt x="165" y="1246"/>
                    </a:cubicBezTo>
                    <a:cubicBezTo>
                      <a:pt x="165" y="1266"/>
                      <a:pt x="172" y="1284"/>
                      <a:pt x="183" y="1296"/>
                    </a:cubicBezTo>
                    <a:cubicBezTo>
                      <a:pt x="183" y="1296"/>
                      <a:pt x="183" y="1296"/>
                      <a:pt x="183" y="1296"/>
                    </a:cubicBezTo>
                    <a:cubicBezTo>
                      <a:pt x="194" y="1309"/>
                      <a:pt x="208" y="1316"/>
                      <a:pt x="224" y="1316"/>
                    </a:cubicBezTo>
                    <a:cubicBezTo>
                      <a:pt x="224" y="1316"/>
                      <a:pt x="224" y="1316"/>
                      <a:pt x="224" y="1316"/>
                    </a:cubicBezTo>
                    <a:cubicBezTo>
                      <a:pt x="1024" y="1316"/>
                      <a:pt x="1024" y="1316"/>
                      <a:pt x="1024" y="1316"/>
                    </a:cubicBezTo>
                    <a:cubicBezTo>
                      <a:pt x="1040" y="1316"/>
                      <a:pt x="1055" y="1309"/>
                      <a:pt x="1065" y="1296"/>
                    </a:cubicBezTo>
                    <a:cubicBezTo>
                      <a:pt x="1065" y="1296"/>
                      <a:pt x="1065" y="1296"/>
                      <a:pt x="1065" y="1296"/>
                    </a:cubicBezTo>
                    <a:cubicBezTo>
                      <a:pt x="1076" y="1284"/>
                      <a:pt x="1083" y="1266"/>
                      <a:pt x="1083" y="1246"/>
                    </a:cubicBezTo>
                    <a:cubicBezTo>
                      <a:pt x="1083" y="1246"/>
                      <a:pt x="1083" y="1246"/>
                      <a:pt x="1083" y="1246"/>
                    </a:cubicBezTo>
                    <a:cubicBezTo>
                      <a:pt x="1083" y="92"/>
                      <a:pt x="1083" y="92"/>
                      <a:pt x="1083" y="92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91"/>
                      <a:pt x="1083" y="91"/>
                      <a:pt x="1083" y="91"/>
                    </a:cubicBezTo>
                    <a:cubicBezTo>
                      <a:pt x="1083" y="66"/>
                      <a:pt x="1092" y="44"/>
                      <a:pt x="1106" y="27"/>
                    </a:cubicBezTo>
                    <a:cubicBezTo>
                      <a:pt x="1106" y="27"/>
                      <a:pt x="1106" y="27"/>
                      <a:pt x="1106" y="27"/>
                    </a:cubicBezTo>
                    <a:cubicBezTo>
                      <a:pt x="1120" y="11"/>
                      <a:pt x="1140" y="0"/>
                      <a:pt x="1162" y="1"/>
                    </a:cubicBezTo>
                    <a:cubicBezTo>
                      <a:pt x="1162" y="1"/>
                      <a:pt x="1162" y="1"/>
                      <a:pt x="1162" y="1"/>
                    </a:cubicBezTo>
                    <a:cubicBezTo>
                      <a:pt x="1169" y="1"/>
                      <a:pt x="1169" y="1"/>
                      <a:pt x="1169" y="1"/>
                    </a:cubicBezTo>
                    <a:cubicBezTo>
                      <a:pt x="1191" y="0"/>
                      <a:pt x="1211" y="11"/>
                      <a:pt x="1225" y="27"/>
                    </a:cubicBezTo>
                    <a:cubicBezTo>
                      <a:pt x="1225" y="27"/>
                      <a:pt x="1225" y="27"/>
                      <a:pt x="1225" y="27"/>
                    </a:cubicBezTo>
                    <a:cubicBezTo>
                      <a:pt x="1239" y="44"/>
                      <a:pt x="1248" y="66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48" y="91"/>
                      <a:pt x="1248" y="91"/>
                      <a:pt x="1248" y="91"/>
                    </a:cubicBezTo>
                    <a:cubicBezTo>
                      <a:pt x="1228" y="91"/>
                      <a:pt x="1228" y="91"/>
                      <a:pt x="1228" y="91"/>
                    </a:cubicBezTo>
                    <a:cubicBezTo>
                      <a:pt x="1228" y="71"/>
                      <a:pt x="1221" y="53"/>
                      <a:pt x="1210" y="40"/>
                    </a:cubicBezTo>
                    <a:cubicBezTo>
                      <a:pt x="1210" y="40"/>
                      <a:pt x="1210" y="40"/>
                      <a:pt x="1210" y="40"/>
                    </a:cubicBezTo>
                    <a:cubicBezTo>
                      <a:pt x="1199" y="28"/>
                      <a:pt x="1185" y="21"/>
                      <a:pt x="1169" y="21"/>
                    </a:cubicBezTo>
                    <a:cubicBezTo>
                      <a:pt x="1169" y="21"/>
                      <a:pt x="1169" y="21"/>
                      <a:pt x="1169" y="21"/>
                    </a:cubicBezTo>
                    <a:cubicBezTo>
                      <a:pt x="1162" y="21"/>
                      <a:pt x="1162" y="21"/>
                      <a:pt x="1162" y="21"/>
                    </a:cubicBezTo>
                    <a:cubicBezTo>
                      <a:pt x="1146" y="21"/>
                      <a:pt x="1132" y="28"/>
                      <a:pt x="1121" y="40"/>
                    </a:cubicBezTo>
                    <a:cubicBezTo>
                      <a:pt x="1121" y="40"/>
                      <a:pt x="1121" y="40"/>
                      <a:pt x="1121" y="40"/>
                    </a:cubicBezTo>
                    <a:cubicBezTo>
                      <a:pt x="1110" y="53"/>
                      <a:pt x="1103" y="7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90"/>
                      <a:pt x="1103" y="90"/>
                      <a:pt x="1103" y="90"/>
                    </a:cubicBezTo>
                    <a:cubicBezTo>
                      <a:pt x="1103" y="1246"/>
                      <a:pt x="1103" y="1246"/>
                      <a:pt x="1103" y="1246"/>
                    </a:cubicBezTo>
                    <a:cubicBezTo>
                      <a:pt x="1103" y="1271"/>
                      <a:pt x="1095" y="1293"/>
                      <a:pt x="1081" y="1309"/>
                    </a:cubicBezTo>
                    <a:cubicBezTo>
                      <a:pt x="1081" y="1309"/>
                      <a:pt x="1081" y="1309"/>
                      <a:pt x="1081" y="1309"/>
                    </a:cubicBezTo>
                    <a:cubicBezTo>
                      <a:pt x="1067" y="1326"/>
                      <a:pt x="1047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ubicBezTo>
                      <a:pt x="1024" y="1336"/>
                      <a:pt x="1024" y="1336"/>
                      <a:pt x="1024" y="13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6" name="Freeform 56"/>
              <p:cNvSpPr/>
              <p:nvPr/>
            </p:nvSpPr>
            <p:spPr bwMode="auto">
              <a:xfrm>
                <a:off x="997601" y="1752427"/>
                <a:ext cx="160342" cy="14091"/>
              </a:xfrm>
              <a:custGeom>
                <a:avLst/>
                <a:gdLst>
                  <a:gd name="T0" fmla="*/ 0 w 330"/>
                  <a:gd name="T1" fmla="*/ 29 h 29"/>
                  <a:gd name="T2" fmla="*/ 0 w 330"/>
                  <a:gd name="T3" fmla="*/ 0 h 29"/>
                  <a:gd name="T4" fmla="*/ 330 w 330"/>
                  <a:gd name="T5" fmla="*/ 0 h 29"/>
                  <a:gd name="T6" fmla="*/ 330 w 330"/>
                  <a:gd name="T7" fmla="*/ 29 h 29"/>
                  <a:gd name="T8" fmla="*/ 0 w 330"/>
                  <a:gd name="T9" fmla="*/ 29 h 29"/>
                  <a:gd name="T10" fmla="*/ 0 w 33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9">
                    <a:moveTo>
                      <a:pt x="0" y="29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7" name="Freeform 57"/>
              <p:cNvSpPr/>
              <p:nvPr/>
            </p:nvSpPr>
            <p:spPr bwMode="auto">
              <a:xfrm>
                <a:off x="997601" y="1849119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8" name="Freeform 58"/>
              <p:cNvSpPr/>
              <p:nvPr/>
            </p:nvSpPr>
            <p:spPr bwMode="auto">
              <a:xfrm>
                <a:off x="997601" y="1946782"/>
                <a:ext cx="101550" cy="14091"/>
              </a:xfrm>
              <a:custGeom>
                <a:avLst/>
                <a:gdLst>
                  <a:gd name="T0" fmla="*/ 0 w 209"/>
                  <a:gd name="T1" fmla="*/ 29 h 29"/>
                  <a:gd name="T2" fmla="*/ 0 w 209"/>
                  <a:gd name="T3" fmla="*/ 0 h 29"/>
                  <a:gd name="T4" fmla="*/ 209 w 209"/>
                  <a:gd name="T5" fmla="*/ 0 h 29"/>
                  <a:gd name="T6" fmla="*/ 209 w 209"/>
                  <a:gd name="T7" fmla="*/ 29 h 29"/>
                  <a:gd name="T8" fmla="*/ 0 w 209"/>
                  <a:gd name="T9" fmla="*/ 29 h 29"/>
                  <a:gd name="T10" fmla="*/ 0 w 209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9">
                    <a:moveTo>
                      <a:pt x="0" y="29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9" name="Freeform 59"/>
              <p:cNvSpPr/>
              <p:nvPr/>
            </p:nvSpPr>
            <p:spPr bwMode="auto">
              <a:xfrm>
                <a:off x="997601" y="2043474"/>
                <a:ext cx="101550" cy="13605"/>
              </a:xfrm>
              <a:custGeom>
                <a:avLst/>
                <a:gdLst>
                  <a:gd name="T0" fmla="*/ 0 w 209"/>
                  <a:gd name="T1" fmla="*/ 28 h 28"/>
                  <a:gd name="T2" fmla="*/ 0 w 209"/>
                  <a:gd name="T3" fmla="*/ 0 h 28"/>
                  <a:gd name="T4" fmla="*/ 209 w 209"/>
                  <a:gd name="T5" fmla="*/ 0 h 28"/>
                  <a:gd name="T6" fmla="*/ 209 w 209"/>
                  <a:gd name="T7" fmla="*/ 28 h 28"/>
                  <a:gd name="T8" fmla="*/ 0 w 209"/>
                  <a:gd name="T9" fmla="*/ 28 h 28"/>
                  <a:gd name="T10" fmla="*/ 0 w 209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9" h="28">
                    <a:moveTo>
                      <a:pt x="0" y="28"/>
                    </a:moveTo>
                    <a:lnTo>
                      <a:pt x="0" y="0"/>
                    </a:lnTo>
                    <a:lnTo>
                      <a:pt x="209" y="0"/>
                    </a:lnTo>
                    <a:lnTo>
                      <a:pt x="209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0" name="Freeform 60"/>
              <p:cNvSpPr/>
              <p:nvPr/>
            </p:nvSpPr>
            <p:spPr bwMode="auto">
              <a:xfrm>
                <a:off x="997601" y="214016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1" name="Freeform 61"/>
              <p:cNvSpPr/>
              <p:nvPr/>
            </p:nvSpPr>
            <p:spPr bwMode="auto">
              <a:xfrm>
                <a:off x="992256" y="2237828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2" name="Freeform 62"/>
              <p:cNvSpPr/>
              <p:nvPr/>
            </p:nvSpPr>
            <p:spPr bwMode="auto">
              <a:xfrm>
                <a:off x="992256" y="2334520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3" name="Freeform 63"/>
              <p:cNvSpPr/>
              <p:nvPr/>
            </p:nvSpPr>
            <p:spPr bwMode="auto">
              <a:xfrm>
                <a:off x="992256" y="2431212"/>
                <a:ext cx="106895" cy="13605"/>
              </a:xfrm>
              <a:custGeom>
                <a:avLst/>
                <a:gdLst>
                  <a:gd name="T0" fmla="*/ 0 w 220"/>
                  <a:gd name="T1" fmla="*/ 28 h 28"/>
                  <a:gd name="T2" fmla="*/ 0 w 220"/>
                  <a:gd name="T3" fmla="*/ 0 h 28"/>
                  <a:gd name="T4" fmla="*/ 220 w 220"/>
                  <a:gd name="T5" fmla="*/ 0 h 28"/>
                  <a:gd name="T6" fmla="*/ 220 w 220"/>
                  <a:gd name="T7" fmla="*/ 28 h 28"/>
                  <a:gd name="T8" fmla="*/ 0 w 220"/>
                  <a:gd name="T9" fmla="*/ 28 h 28"/>
                  <a:gd name="T10" fmla="*/ 0 w 22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20" h="28">
                    <a:moveTo>
                      <a:pt x="0" y="28"/>
                    </a:moveTo>
                    <a:lnTo>
                      <a:pt x="0" y="0"/>
                    </a:lnTo>
                    <a:lnTo>
                      <a:pt x="220" y="0"/>
                    </a:lnTo>
                    <a:lnTo>
                      <a:pt x="22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24" name="Freeform 64"/>
              <p:cNvSpPr/>
              <p:nvPr/>
            </p:nvSpPr>
            <p:spPr bwMode="auto">
              <a:xfrm>
                <a:off x="997601" y="2528875"/>
                <a:ext cx="160342" cy="13605"/>
              </a:xfrm>
              <a:custGeom>
                <a:avLst/>
                <a:gdLst>
                  <a:gd name="T0" fmla="*/ 0 w 330"/>
                  <a:gd name="T1" fmla="*/ 28 h 28"/>
                  <a:gd name="T2" fmla="*/ 0 w 330"/>
                  <a:gd name="T3" fmla="*/ 0 h 28"/>
                  <a:gd name="T4" fmla="*/ 330 w 330"/>
                  <a:gd name="T5" fmla="*/ 0 h 28"/>
                  <a:gd name="T6" fmla="*/ 330 w 330"/>
                  <a:gd name="T7" fmla="*/ 28 h 28"/>
                  <a:gd name="T8" fmla="*/ 0 w 330"/>
                  <a:gd name="T9" fmla="*/ 28 h 28"/>
                  <a:gd name="T10" fmla="*/ 0 w 330"/>
                  <a:gd name="T11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30" h="28">
                    <a:moveTo>
                      <a:pt x="0" y="28"/>
                    </a:moveTo>
                    <a:lnTo>
                      <a:pt x="0" y="0"/>
                    </a:lnTo>
                    <a:lnTo>
                      <a:pt x="330" y="0"/>
                    </a:lnTo>
                    <a:lnTo>
                      <a:pt x="330" y="28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14" name="Rectangle 54"/>
            <p:cNvSpPr>
              <a:spLocks noChangeArrowheads="1"/>
            </p:cNvSpPr>
            <p:nvPr/>
          </p:nvSpPr>
          <p:spPr bwMode="auto">
            <a:xfrm flipH="1">
              <a:off x="1789496" y="2319577"/>
              <a:ext cx="55068" cy="1509489"/>
            </a:xfrm>
            <a:prstGeom prst="rect">
              <a:avLst/>
            </a:prstGeom>
            <a:solidFill>
              <a:srgbClr val="E2DD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24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5" name="Group 65"/>
          <p:cNvGrpSpPr/>
          <p:nvPr/>
        </p:nvGrpSpPr>
        <p:grpSpPr>
          <a:xfrm>
            <a:off x="1082069" y="4596409"/>
            <a:ext cx="2372955" cy="745488"/>
            <a:chOff x="5408083" y="2933595"/>
            <a:chExt cx="2372955" cy="745488"/>
          </a:xfrm>
        </p:grpSpPr>
        <p:sp>
          <p:nvSpPr>
            <p:cNvPr id="226" name="TextBox 66"/>
            <p:cNvSpPr txBox="1"/>
            <p:nvPr/>
          </p:nvSpPr>
          <p:spPr>
            <a:xfrm>
              <a:off x="6085138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27" name="Rectangle 67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grea stuff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8" name="Group 68"/>
          <p:cNvGrpSpPr/>
          <p:nvPr/>
        </p:nvGrpSpPr>
        <p:grpSpPr>
          <a:xfrm>
            <a:off x="3615643" y="4596409"/>
            <a:ext cx="2372955" cy="745488"/>
            <a:chOff x="5408083" y="2933595"/>
            <a:chExt cx="2372955" cy="745488"/>
          </a:xfrm>
        </p:grpSpPr>
        <p:sp>
          <p:nvSpPr>
            <p:cNvPr id="229" name="TextBox 69"/>
            <p:cNvSpPr txBox="1"/>
            <p:nvPr/>
          </p:nvSpPr>
          <p:spPr>
            <a:xfrm>
              <a:off x="6085136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0" name="Rectangle 70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grea stuff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1" name="Group 71"/>
          <p:cNvGrpSpPr/>
          <p:nvPr/>
        </p:nvGrpSpPr>
        <p:grpSpPr>
          <a:xfrm>
            <a:off x="6196219" y="4596409"/>
            <a:ext cx="2372955" cy="745488"/>
            <a:chOff x="5408083" y="2933595"/>
            <a:chExt cx="2372955" cy="745488"/>
          </a:xfrm>
        </p:grpSpPr>
        <p:sp>
          <p:nvSpPr>
            <p:cNvPr id="232" name="TextBox 72"/>
            <p:cNvSpPr txBox="1"/>
            <p:nvPr/>
          </p:nvSpPr>
          <p:spPr>
            <a:xfrm>
              <a:off x="6085138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3" name="Rectangle 73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grea stuff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4" name="Group 74"/>
          <p:cNvGrpSpPr/>
          <p:nvPr/>
        </p:nvGrpSpPr>
        <p:grpSpPr>
          <a:xfrm>
            <a:off x="8717920" y="4596409"/>
            <a:ext cx="2372955" cy="745488"/>
            <a:chOff x="5408083" y="2933595"/>
            <a:chExt cx="2372955" cy="745488"/>
          </a:xfrm>
        </p:grpSpPr>
        <p:sp>
          <p:nvSpPr>
            <p:cNvPr id="235" name="TextBox 75"/>
            <p:cNvSpPr txBox="1"/>
            <p:nvPr/>
          </p:nvSpPr>
          <p:spPr>
            <a:xfrm>
              <a:off x="6085137" y="293359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教育分布</a:t>
              </a:r>
              <a:endParaRPr lang="en-US" altLang="zh-CN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236" name="Rectangle 76"/>
            <p:cNvSpPr/>
            <p:nvPr/>
          </p:nvSpPr>
          <p:spPr>
            <a:xfrm>
              <a:off x="5408083" y="3217418"/>
              <a:ext cx="2372955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business requires patience grea stuff hereand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37" name="Rectangle 77"/>
          <p:cNvSpPr/>
          <p:nvPr/>
        </p:nvSpPr>
        <p:spPr>
          <a:xfrm>
            <a:off x="1908394" y="2155410"/>
            <a:ext cx="742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238" name="Rectangle 78"/>
          <p:cNvSpPr/>
          <p:nvPr/>
        </p:nvSpPr>
        <p:spPr>
          <a:xfrm>
            <a:off x="4411533" y="2155410"/>
            <a:ext cx="83227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5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239" name="Rectangle 79"/>
          <p:cNvSpPr/>
          <p:nvPr/>
        </p:nvSpPr>
        <p:spPr>
          <a:xfrm>
            <a:off x="6970520" y="2155410"/>
            <a:ext cx="83548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9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0%</a:t>
            </a:r>
          </a:p>
        </p:txBody>
      </p:sp>
      <p:sp>
        <p:nvSpPr>
          <p:cNvPr id="240" name="Rectangle 80"/>
          <p:cNvSpPr/>
          <p:nvPr/>
        </p:nvSpPr>
        <p:spPr>
          <a:xfrm>
            <a:off x="9445931" y="2155410"/>
            <a:ext cx="93487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1</a:t>
            </a:r>
            <a:r>
              <a:rPr lang="en-GB" sz="3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00%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7" grpId="0"/>
      <p:bldP spid="238" grpId="0"/>
      <p:bldP spid="239" grpId="0"/>
      <p:bldP spid="2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1865635" y="0"/>
              <a:ext cx="2698224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我们教育的发展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6" name="Freeform 21"/>
          <p:cNvSpPr/>
          <p:nvPr/>
        </p:nvSpPr>
        <p:spPr bwMode="auto">
          <a:xfrm>
            <a:off x="2602" y="2350436"/>
            <a:ext cx="9707356" cy="3191373"/>
          </a:xfrm>
          <a:custGeom>
            <a:avLst/>
            <a:gdLst>
              <a:gd name="T0" fmla="*/ 0 w 2828"/>
              <a:gd name="T1" fmla="*/ 856 h 1032"/>
              <a:gd name="T2" fmla="*/ 660 w 2828"/>
              <a:gd name="T3" fmla="*/ 540 h 1032"/>
              <a:gd name="T4" fmla="*/ 1232 w 2828"/>
              <a:gd name="T5" fmla="*/ 720 h 1032"/>
              <a:gd name="T6" fmla="*/ 1772 w 2828"/>
              <a:gd name="T7" fmla="*/ 320 h 1032"/>
              <a:gd name="T8" fmla="*/ 2315 w 2828"/>
              <a:gd name="T9" fmla="*/ 479 h 1032"/>
              <a:gd name="T10" fmla="*/ 2828 w 2828"/>
              <a:gd name="T11" fmla="*/ 0 h 1032"/>
              <a:gd name="connsiteX0" fmla="*/ 0 w 10000"/>
              <a:gd name="connsiteY0" fmla="*/ 8295 h 8580"/>
              <a:gd name="connsiteX1" fmla="*/ 2348 w 10000"/>
              <a:gd name="connsiteY1" fmla="*/ 3545 h 8580"/>
              <a:gd name="connsiteX2" fmla="*/ 4356 w 10000"/>
              <a:gd name="connsiteY2" fmla="*/ 6977 h 8580"/>
              <a:gd name="connsiteX3" fmla="*/ 6266 w 10000"/>
              <a:gd name="connsiteY3" fmla="*/ 3101 h 8580"/>
              <a:gd name="connsiteX4" fmla="*/ 8186 w 10000"/>
              <a:gd name="connsiteY4" fmla="*/ 4641 h 8580"/>
              <a:gd name="connsiteX5" fmla="*/ 10000 w 10000"/>
              <a:gd name="connsiteY5" fmla="*/ 0 h 8580"/>
              <a:gd name="connsiteX0-1" fmla="*/ 0 w 10000"/>
              <a:gd name="connsiteY0-2" fmla="*/ 9668 h 10374"/>
              <a:gd name="connsiteX1-3" fmla="*/ 2348 w 10000"/>
              <a:gd name="connsiteY1-4" fmla="*/ 4132 h 10374"/>
              <a:gd name="connsiteX2-5" fmla="*/ 4356 w 10000"/>
              <a:gd name="connsiteY2-6" fmla="*/ 10374 h 10374"/>
              <a:gd name="connsiteX3-7" fmla="*/ 6266 w 10000"/>
              <a:gd name="connsiteY3-8" fmla="*/ 3614 h 10374"/>
              <a:gd name="connsiteX4-9" fmla="*/ 8186 w 10000"/>
              <a:gd name="connsiteY4-10" fmla="*/ 5409 h 10374"/>
              <a:gd name="connsiteX5-11" fmla="*/ 10000 w 10000"/>
              <a:gd name="connsiteY5-12" fmla="*/ 0 h 10374"/>
              <a:gd name="connsiteX0-13" fmla="*/ 0 w 10000"/>
              <a:gd name="connsiteY0-14" fmla="*/ 9668 h 10376"/>
              <a:gd name="connsiteX1-15" fmla="*/ 2348 w 10000"/>
              <a:gd name="connsiteY1-16" fmla="*/ 4132 h 10376"/>
              <a:gd name="connsiteX2-17" fmla="*/ 4356 w 10000"/>
              <a:gd name="connsiteY2-18" fmla="*/ 10374 h 10376"/>
              <a:gd name="connsiteX3-19" fmla="*/ 5821 w 10000"/>
              <a:gd name="connsiteY3-20" fmla="*/ 3248 h 10376"/>
              <a:gd name="connsiteX4-21" fmla="*/ 8186 w 10000"/>
              <a:gd name="connsiteY4-22" fmla="*/ 5409 h 10376"/>
              <a:gd name="connsiteX5-23" fmla="*/ 10000 w 10000"/>
              <a:gd name="connsiteY5-24" fmla="*/ 0 h 10376"/>
              <a:gd name="connsiteX0-25" fmla="*/ 0 w 10000"/>
              <a:gd name="connsiteY0-26" fmla="*/ 9668 h 10376"/>
              <a:gd name="connsiteX1-27" fmla="*/ 2348 w 10000"/>
              <a:gd name="connsiteY1-28" fmla="*/ 4132 h 10376"/>
              <a:gd name="connsiteX2-29" fmla="*/ 4356 w 10000"/>
              <a:gd name="connsiteY2-30" fmla="*/ 10374 h 10376"/>
              <a:gd name="connsiteX3-31" fmla="*/ 5821 w 10000"/>
              <a:gd name="connsiteY3-32" fmla="*/ 3248 h 10376"/>
              <a:gd name="connsiteX4-33" fmla="*/ 8186 w 10000"/>
              <a:gd name="connsiteY4-34" fmla="*/ 5409 h 10376"/>
              <a:gd name="connsiteX5-35" fmla="*/ 10000 w 10000"/>
              <a:gd name="connsiteY5-36" fmla="*/ 0 h 10376"/>
              <a:gd name="connsiteX0-37" fmla="*/ 0 w 10000"/>
              <a:gd name="connsiteY0-38" fmla="*/ 9668 h 10376"/>
              <a:gd name="connsiteX1-39" fmla="*/ 2348 w 10000"/>
              <a:gd name="connsiteY1-40" fmla="*/ 4132 h 10376"/>
              <a:gd name="connsiteX2-41" fmla="*/ 4356 w 10000"/>
              <a:gd name="connsiteY2-42" fmla="*/ 10374 h 10376"/>
              <a:gd name="connsiteX3-43" fmla="*/ 5821 w 10000"/>
              <a:gd name="connsiteY3-44" fmla="*/ 3248 h 10376"/>
              <a:gd name="connsiteX4-45" fmla="*/ 8631 w 10000"/>
              <a:gd name="connsiteY4-46" fmla="*/ 7651 h 10376"/>
              <a:gd name="connsiteX5-47" fmla="*/ 10000 w 10000"/>
              <a:gd name="connsiteY5-48" fmla="*/ 0 h 10376"/>
              <a:gd name="connsiteX0-49" fmla="*/ 0 w 10000"/>
              <a:gd name="connsiteY0-50" fmla="*/ 9668 h 10376"/>
              <a:gd name="connsiteX1-51" fmla="*/ 2348 w 10000"/>
              <a:gd name="connsiteY1-52" fmla="*/ 4132 h 10376"/>
              <a:gd name="connsiteX2-53" fmla="*/ 4356 w 10000"/>
              <a:gd name="connsiteY2-54" fmla="*/ 10374 h 10376"/>
              <a:gd name="connsiteX3-55" fmla="*/ 5821 w 10000"/>
              <a:gd name="connsiteY3-56" fmla="*/ 3248 h 10376"/>
              <a:gd name="connsiteX4-57" fmla="*/ 8631 w 10000"/>
              <a:gd name="connsiteY4-58" fmla="*/ 7651 h 10376"/>
              <a:gd name="connsiteX5-59" fmla="*/ 10000 w 10000"/>
              <a:gd name="connsiteY5-60" fmla="*/ 0 h 10376"/>
              <a:gd name="connsiteX0-61" fmla="*/ 0 w 10000"/>
              <a:gd name="connsiteY0-62" fmla="*/ 9668 h 10395"/>
              <a:gd name="connsiteX1-63" fmla="*/ 2363 w 10000"/>
              <a:gd name="connsiteY1-64" fmla="*/ 5595 h 10395"/>
              <a:gd name="connsiteX2-65" fmla="*/ 4356 w 10000"/>
              <a:gd name="connsiteY2-66" fmla="*/ 10374 h 10395"/>
              <a:gd name="connsiteX3-67" fmla="*/ 5821 w 10000"/>
              <a:gd name="connsiteY3-68" fmla="*/ 3248 h 10395"/>
              <a:gd name="connsiteX4-69" fmla="*/ 8631 w 10000"/>
              <a:gd name="connsiteY4-70" fmla="*/ 7651 h 10395"/>
              <a:gd name="connsiteX5-71" fmla="*/ 10000 w 10000"/>
              <a:gd name="connsiteY5-72" fmla="*/ 0 h 10395"/>
              <a:gd name="connsiteX0-73" fmla="*/ 0 w 9911"/>
              <a:gd name="connsiteY0-74" fmla="*/ 6552 h 10397"/>
              <a:gd name="connsiteX1-75" fmla="*/ 2274 w 9911"/>
              <a:gd name="connsiteY1-76" fmla="*/ 5595 h 10397"/>
              <a:gd name="connsiteX2-77" fmla="*/ 4267 w 9911"/>
              <a:gd name="connsiteY2-78" fmla="*/ 10374 h 10397"/>
              <a:gd name="connsiteX3-79" fmla="*/ 5732 w 9911"/>
              <a:gd name="connsiteY3-80" fmla="*/ 3248 h 10397"/>
              <a:gd name="connsiteX4-81" fmla="*/ 8542 w 9911"/>
              <a:gd name="connsiteY4-82" fmla="*/ 7651 h 10397"/>
              <a:gd name="connsiteX5-83" fmla="*/ 9911 w 9911"/>
              <a:gd name="connsiteY5-84" fmla="*/ 0 h 10397"/>
              <a:gd name="connsiteX0-85" fmla="*/ 0 w 10000"/>
              <a:gd name="connsiteY0-86" fmla="*/ 6302 h 9983"/>
              <a:gd name="connsiteX1-87" fmla="*/ 2294 w 10000"/>
              <a:gd name="connsiteY1-88" fmla="*/ 5381 h 9983"/>
              <a:gd name="connsiteX2-89" fmla="*/ 4305 w 10000"/>
              <a:gd name="connsiteY2-90" fmla="*/ 9978 h 9983"/>
              <a:gd name="connsiteX3-91" fmla="*/ 6172 w 10000"/>
              <a:gd name="connsiteY3-92" fmla="*/ 4304 h 9983"/>
              <a:gd name="connsiteX4-93" fmla="*/ 8619 w 10000"/>
              <a:gd name="connsiteY4-94" fmla="*/ 7359 h 9983"/>
              <a:gd name="connsiteX5-95" fmla="*/ 10000 w 10000"/>
              <a:gd name="connsiteY5-96" fmla="*/ 0 h 9983"/>
              <a:gd name="connsiteX0-97" fmla="*/ 0 w 10000"/>
              <a:gd name="connsiteY0-98" fmla="*/ 6313 h 10000"/>
              <a:gd name="connsiteX1-99" fmla="*/ 2294 w 10000"/>
              <a:gd name="connsiteY1-100" fmla="*/ 5390 h 10000"/>
              <a:gd name="connsiteX2-101" fmla="*/ 4305 w 10000"/>
              <a:gd name="connsiteY2-102" fmla="*/ 9995 h 10000"/>
              <a:gd name="connsiteX3-103" fmla="*/ 6172 w 10000"/>
              <a:gd name="connsiteY3-104" fmla="*/ 4311 h 10000"/>
              <a:gd name="connsiteX4-105" fmla="*/ 8619 w 10000"/>
              <a:gd name="connsiteY4-106" fmla="*/ 7372 h 10000"/>
              <a:gd name="connsiteX5-107" fmla="*/ 10000 w 10000"/>
              <a:gd name="connsiteY5-108" fmla="*/ 0 h 10000"/>
              <a:gd name="connsiteX0-109" fmla="*/ 0 w 10000"/>
              <a:gd name="connsiteY0-110" fmla="*/ 6313 h 10000"/>
              <a:gd name="connsiteX1-111" fmla="*/ 2294 w 10000"/>
              <a:gd name="connsiteY1-112" fmla="*/ 5390 h 10000"/>
              <a:gd name="connsiteX2-113" fmla="*/ 4305 w 10000"/>
              <a:gd name="connsiteY2-114" fmla="*/ 9995 h 10000"/>
              <a:gd name="connsiteX3-115" fmla="*/ 6172 w 10000"/>
              <a:gd name="connsiteY3-116" fmla="*/ 4311 h 10000"/>
              <a:gd name="connsiteX4-117" fmla="*/ 9038 w 10000"/>
              <a:gd name="connsiteY4-118" fmla="*/ 7690 h 10000"/>
              <a:gd name="connsiteX5-119" fmla="*/ 10000 w 10000"/>
              <a:gd name="connsiteY5-120" fmla="*/ 0 h 10000"/>
              <a:gd name="connsiteX0-121" fmla="*/ 0 w 10000"/>
              <a:gd name="connsiteY0-122" fmla="*/ 6313 h 10000"/>
              <a:gd name="connsiteX1-123" fmla="*/ 2294 w 10000"/>
              <a:gd name="connsiteY1-124" fmla="*/ 5390 h 10000"/>
              <a:gd name="connsiteX2-125" fmla="*/ 4305 w 10000"/>
              <a:gd name="connsiteY2-126" fmla="*/ 9995 h 10000"/>
              <a:gd name="connsiteX3-127" fmla="*/ 6172 w 10000"/>
              <a:gd name="connsiteY3-128" fmla="*/ 4311 h 10000"/>
              <a:gd name="connsiteX4-129" fmla="*/ 9038 w 10000"/>
              <a:gd name="connsiteY4-130" fmla="*/ 7690 h 10000"/>
              <a:gd name="connsiteX5-131" fmla="*/ 10000 w 10000"/>
              <a:gd name="connsiteY5-132" fmla="*/ 0 h 1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10000" h="10000">
                <a:moveTo>
                  <a:pt x="0" y="6313"/>
                </a:moveTo>
                <a:cubicBezTo>
                  <a:pt x="1498" y="8227"/>
                  <a:pt x="1577" y="4777"/>
                  <a:pt x="2294" y="5390"/>
                </a:cubicBezTo>
                <a:cubicBezTo>
                  <a:pt x="3012" y="6004"/>
                  <a:pt x="3659" y="10174"/>
                  <a:pt x="4305" y="9995"/>
                </a:cubicBezTo>
                <a:cubicBezTo>
                  <a:pt x="4951" y="9816"/>
                  <a:pt x="5383" y="4695"/>
                  <a:pt x="6172" y="4311"/>
                </a:cubicBezTo>
                <a:cubicBezTo>
                  <a:pt x="6961" y="3927"/>
                  <a:pt x="7900" y="9595"/>
                  <a:pt x="9038" y="7690"/>
                </a:cubicBezTo>
                <a:cubicBezTo>
                  <a:pt x="9937" y="7559"/>
                  <a:pt x="8623" y="1047"/>
                  <a:pt x="10000" y="0"/>
                </a:cubicBezTo>
              </a:path>
            </a:pathLst>
          </a:custGeom>
          <a:noFill/>
          <a:ln w="15875" cap="flat">
            <a:solidFill>
              <a:schemeClr val="tx1">
                <a:lumMod val="65000"/>
                <a:lumOff val="35000"/>
              </a:schemeClr>
            </a:solidFill>
            <a:prstDash val="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87" name="Details"/>
          <p:cNvSpPr txBox="1"/>
          <p:nvPr/>
        </p:nvSpPr>
        <p:spPr>
          <a:xfrm>
            <a:off x="973698" y="5240069"/>
            <a:ext cx="2109376" cy="1015663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patience. Aalso requires nice girl to accompany the customers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8" name="TextBox 8"/>
          <p:cNvSpPr txBox="1"/>
          <p:nvPr/>
        </p:nvSpPr>
        <p:spPr>
          <a:xfrm>
            <a:off x="982645" y="4910262"/>
            <a:ext cx="2109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01</a:t>
            </a:r>
            <a:endParaRPr lang="id-ID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89" name="Details"/>
          <p:cNvSpPr txBox="1"/>
          <p:nvPr/>
        </p:nvSpPr>
        <p:spPr>
          <a:xfrm>
            <a:off x="3083074" y="3276399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0" name="TextBox 10"/>
          <p:cNvSpPr txBox="1"/>
          <p:nvPr/>
        </p:nvSpPr>
        <p:spPr>
          <a:xfrm>
            <a:off x="3092021" y="2910089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02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1" name="Details"/>
          <p:cNvSpPr txBox="1"/>
          <p:nvPr/>
        </p:nvSpPr>
        <p:spPr>
          <a:xfrm>
            <a:off x="5056742" y="5067773"/>
            <a:ext cx="1991634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2" name="TextBox 12"/>
          <p:cNvSpPr txBox="1"/>
          <p:nvPr/>
        </p:nvSpPr>
        <p:spPr>
          <a:xfrm>
            <a:off x="5056742" y="4667301"/>
            <a:ext cx="1991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03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3" name="Details"/>
          <p:cNvSpPr txBox="1"/>
          <p:nvPr/>
        </p:nvSpPr>
        <p:spPr>
          <a:xfrm>
            <a:off x="6839148" y="3036522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4" name="TextBox 14"/>
          <p:cNvSpPr txBox="1"/>
          <p:nvPr/>
        </p:nvSpPr>
        <p:spPr>
          <a:xfrm>
            <a:off x="6848095" y="2670212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04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5" name="Details"/>
          <p:cNvSpPr txBox="1"/>
          <p:nvPr/>
        </p:nvSpPr>
        <p:spPr>
          <a:xfrm>
            <a:off x="9891307" y="3223936"/>
            <a:ext cx="1811610" cy="830997"/>
          </a:xfrm>
          <a:prstGeom prst="rect">
            <a:avLst/>
          </a:prstGeom>
          <a:noFill/>
        </p:spPr>
        <p:txBody>
          <a:bodyPr wrap="square" rtlCol="0" anchor="b">
            <a:no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patience. Aalso requires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6" name="TextBox 16"/>
          <p:cNvSpPr txBox="1"/>
          <p:nvPr/>
        </p:nvSpPr>
        <p:spPr>
          <a:xfrm>
            <a:off x="9900254" y="2857626"/>
            <a:ext cx="1811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发展</a:t>
            </a:r>
            <a:r>
              <a:rPr lang="en-US" altLang="zh-CN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05</a:t>
            </a:r>
            <a:endParaRPr lang="id-ID" altLang="zh-CN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97" name="AutoShape 60"/>
          <p:cNvSpPr/>
          <p:nvPr/>
        </p:nvSpPr>
        <p:spPr bwMode="auto">
          <a:xfrm>
            <a:off x="5606389" y="3295519"/>
            <a:ext cx="347119" cy="347116"/>
          </a:xfrm>
          <a:custGeom>
            <a:avLst/>
            <a:gdLst>
              <a:gd name="T0" fmla="*/ 197644 w 21600"/>
              <a:gd name="T1" fmla="*/ 197644 h 21592"/>
              <a:gd name="T2" fmla="*/ 197644 w 21600"/>
              <a:gd name="T3" fmla="*/ 197644 h 21592"/>
              <a:gd name="T4" fmla="*/ 197644 w 21600"/>
              <a:gd name="T5" fmla="*/ 197644 h 21592"/>
              <a:gd name="T6" fmla="*/ 197644 w 21600"/>
              <a:gd name="T7" fmla="*/ 197644 h 215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592">
                <a:moveTo>
                  <a:pt x="16719" y="11484"/>
                </a:moveTo>
                <a:cubicBezTo>
                  <a:pt x="16972" y="11823"/>
                  <a:pt x="17102" y="12217"/>
                  <a:pt x="17111" y="12666"/>
                </a:cubicBezTo>
                <a:cubicBezTo>
                  <a:pt x="17118" y="13118"/>
                  <a:pt x="16986" y="13503"/>
                  <a:pt x="16719" y="13825"/>
                </a:cubicBezTo>
                <a:lnTo>
                  <a:pt x="10660" y="21039"/>
                </a:lnTo>
                <a:cubicBezTo>
                  <a:pt x="10393" y="21361"/>
                  <a:pt x="10061" y="21530"/>
                  <a:pt x="9664" y="21548"/>
                </a:cubicBezTo>
                <a:cubicBezTo>
                  <a:pt x="9270" y="21568"/>
                  <a:pt x="8950" y="21398"/>
                  <a:pt x="8704" y="21039"/>
                </a:cubicBezTo>
                <a:lnTo>
                  <a:pt x="991" y="10768"/>
                </a:lnTo>
                <a:cubicBezTo>
                  <a:pt x="721" y="10408"/>
                  <a:pt x="488" y="9960"/>
                  <a:pt x="293" y="9416"/>
                </a:cubicBezTo>
                <a:cubicBezTo>
                  <a:pt x="98" y="8878"/>
                  <a:pt x="0" y="8375"/>
                  <a:pt x="0" y="7918"/>
                </a:cubicBezTo>
                <a:lnTo>
                  <a:pt x="0" y="1668"/>
                </a:lnTo>
                <a:cubicBezTo>
                  <a:pt x="0" y="1216"/>
                  <a:pt x="134" y="825"/>
                  <a:pt x="401" y="497"/>
                </a:cubicBezTo>
                <a:cubicBezTo>
                  <a:pt x="671" y="166"/>
                  <a:pt x="1003" y="0"/>
                  <a:pt x="1392" y="0"/>
                </a:cubicBezTo>
                <a:lnTo>
                  <a:pt x="6619" y="0"/>
                </a:lnTo>
                <a:cubicBezTo>
                  <a:pt x="6811" y="0"/>
                  <a:pt x="7016" y="28"/>
                  <a:pt x="7237" y="83"/>
                </a:cubicBezTo>
                <a:cubicBezTo>
                  <a:pt x="7456" y="138"/>
                  <a:pt x="7677" y="224"/>
                  <a:pt x="7899" y="336"/>
                </a:cubicBezTo>
                <a:cubicBezTo>
                  <a:pt x="8120" y="451"/>
                  <a:pt x="8332" y="580"/>
                  <a:pt x="8524" y="724"/>
                </a:cubicBezTo>
                <a:cubicBezTo>
                  <a:pt x="8719" y="865"/>
                  <a:pt x="8880" y="1021"/>
                  <a:pt x="9005" y="1185"/>
                </a:cubicBezTo>
                <a:lnTo>
                  <a:pt x="16719" y="11484"/>
                </a:lnTo>
                <a:close/>
                <a:moveTo>
                  <a:pt x="3603" y="5922"/>
                </a:moveTo>
                <a:cubicBezTo>
                  <a:pt x="3964" y="5922"/>
                  <a:pt x="4279" y="5761"/>
                  <a:pt x="4548" y="5441"/>
                </a:cubicBezTo>
                <a:cubicBezTo>
                  <a:pt x="4815" y="5116"/>
                  <a:pt x="4952" y="4740"/>
                  <a:pt x="4952" y="4311"/>
                </a:cubicBezTo>
                <a:cubicBezTo>
                  <a:pt x="4952" y="3862"/>
                  <a:pt x="4815" y="3477"/>
                  <a:pt x="4548" y="3160"/>
                </a:cubicBezTo>
                <a:cubicBezTo>
                  <a:pt x="4281" y="2844"/>
                  <a:pt x="3966" y="2686"/>
                  <a:pt x="3603" y="2686"/>
                </a:cubicBezTo>
                <a:cubicBezTo>
                  <a:pt x="3227" y="2686"/>
                  <a:pt x="2908" y="2844"/>
                  <a:pt x="2643" y="3160"/>
                </a:cubicBezTo>
                <a:cubicBezTo>
                  <a:pt x="2378" y="3477"/>
                  <a:pt x="2246" y="3862"/>
                  <a:pt x="2246" y="4311"/>
                </a:cubicBezTo>
                <a:cubicBezTo>
                  <a:pt x="2246" y="4739"/>
                  <a:pt x="2378" y="5116"/>
                  <a:pt x="2643" y="5441"/>
                </a:cubicBezTo>
                <a:cubicBezTo>
                  <a:pt x="2905" y="5761"/>
                  <a:pt x="3225" y="5922"/>
                  <a:pt x="3603" y="5922"/>
                </a:cubicBezTo>
                <a:moveTo>
                  <a:pt x="21198" y="11510"/>
                </a:moveTo>
                <a:cubicBezTo>
                  <a:pt x="21465" y="11852"/>
                  <a:pt x="21599" y="12252"/>
                  <a:pt x="21599" y="12709"/>
                </a:cubicBezTo>
                <a:cubicBezTo>
                  <a:pt x="21599" y="13167"/>
                  <a:pt x="21465" y="13558"/>
                  <a:pt x="21198" y="13880"/>
                </a:cubicBezTo>
                <a:lnTo>
                  <a:pt x="15163" y="21093"/>
                </a:lnTo>
                <a:cubicBezTo>
                  <a:pt x="14896" y="21415"/>
                  <a:pt x="14564" y="21582"/>
                  <a:pt x="14174" y="21591"/>
                </a:cubicBezTo>
                <a:cubicBezTo>
                  <a:pt x="13782" y="21600"/>
                  <a:pt x="13450" y="21433"/>
                  <a:pt x="13183" y="21093"/>
                </a:cubicBezTo>
                <a:lnTo>
                  <a:pt x="13044" y="20903"/>
                </a:lnTo>
                <a:lnTo>
                  <a:pt x="18963" y="13825"/>
                </a:lnTo>
                <a:cubicBezTo>
                  <a:pt x="19230" y="13503"/>
                  <a:pt x="19365" y="13118"/>
                  <a:pt x="19360" y="12660"/>
                </a:cubicBezTo>
                <a:cubicBezTo>
                  <a:pt x="19355" y="12206"/>
                  <a:pt x="19223" y="11812"/>
                  <a:pt x="18963" y="11484"/>
                </a:cubicBezTo>
                <a:lnTo>
                  <a:pt x="11247" y="1185"/>
                </a:lnTo>
                <a:cubicBezTo>
                  <a:pt x="11009" y="865"/>
                  <a:pt x="10689" y="604"/>
                  <a:pt x="10282" y="408"/>
                </a:cubicBezTo>
                <a:cubicBezTo>
                  <a:pt x="9873" y="210"/>
                  <a:pt x="9484" y="83"/>
                  <a:pt x="9109" y="28"/>
                </a:cubicBezTo>
                <a:lnTo>
                  <a:pt x="11112" y="28"/>
                </a:lnTo>
                <a:cubicBezTo>
                  <a:pt x="11502" y="28"/>
                  <a:pt x="11935" y="141"/>
                  <a:pt x="12406" y="365"/>
                </a:cubicBezTo>
                <a:cubicBezTo>
                  <a:pt x="12878" y="589"/>
                  <a:pt x="13236" y="874"/>
                  <a:pt x="13481" y="1213"/>
                </a:cubicBezTo>
                <a:lnTo>
                  <a:pt x="21198" y="1151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38100" tIns="38100" rIns="38100" bIns="38100" anchor="ctr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98" name="Group 24"/>
          <p:cNvGrpSpPr/>
          <p:nvPr/>
        </p:nvGrpSpPr>
        <p:grpSpPr>
          <a:xfrm rot="2572968">
            <a:off x="10058242" y="300751"/>
            <a:ext cx="1284545" cy="2664484"/>
            <a:chOff x="5126663" y="2187809"/>
            <a:chExt cx="1913732" cy="3969583"/>
          </a:xfrm>
        </p:grpSpPr>
        <p:sp>
          <p:nvSpPr>
            <p:cNvPr id="99" name="Freeform 25"/>
            <p:cNvSpPr/>
            <p:nvPr/>
          </p:nvSpPr>
          <p:spPr bwMode="auto">
            <a:xfrm flipH="1">
              <a:off x="6138840" y="3972256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26"/>
            <p:cNvSpPr/>
            <p:nvPr/>
          </p:nvSpPr>
          <p:spPr bwMode="auto">
            <a:xfrm>
              <a:off x="5600154" y="3972256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27"/>
            <p:cNvSpPr/>
            <p:nvPr/>
          </p:nvSpPr>
          <p:spPr bwMode="auto">
            <a:xfrm>
              <a:off x="5394268" y="2187809"/>
              <a:ext cx="1385846" cy="2338858"/>
            </a:xfrm>
            <a:custGeom>
              <a:avLst/>
              <a:gdLst>
                <a:gd name="connsiteX0" fmla="*/ 827314 w 1654628"/>
                <a:gd name="connsiteY0" fmla="*/ 0 h 2707937"/>
                <a:gd name="connsiteX1" fmla="*/ 1654628 w 1654628"/>
                <a:gd name="connsiteY1" fmla="*/ 1516743 h 2707937"/>
                <a:gd name="connsiteX2" fmla="*/ 1353563 w 1654628"/>
                <a:gd name="connsiteY2" fmla="*/ 2687136 h 2707937"/>
                <a:gd name="connsiteX3" fmla="*/ 1338390 w 1654628"/>
                <a:gd name="connsiteY3" fmla="*/ 2707937 h 2707937"/>
                <a:gd name="connsiteX4" fmla="*/ 316239 w 1654628"/>
                <a:gd name="connsiteY4" fmla="*/ 2707937 h 2707937"/>
                <a:gd name="connsiteX5" fmla="*/ 301066 w 1654628"/>
                <a:gd name="connsiteY5" fmla="*/ 2687136 h 2707937"/>
                <a:gd name="connsiteX6" fmla="*/ 0 w 1654628"/>
                <a:gd name="connsiteY6" fmla="*/ 1516743 h 2707937"/>
                <a:gd name="connsiteX7" fmla="*/ 827314 w 1654628"/>
                <a:gd name="connsiteY7" fmla="*/ 0 h 2707937"/>
                <a:gd name="connsiteX0-1" fmla="*/ 827314 w 1654628"/>
                <a:gd name="connsiteY0-2" fmla="*/ 0 h 2758737"/>
                <a:gd name="connsiteX1-3" fmla="*/ 1654628 w 1654628"/>
                <a:gd name="connsiteY1-4" fmla="*/ 1516743 h 2758737"/>
                <a:gd name="connsiteX2-5" fmla="*/ 1353563 w 1654628"/>
                <a:gd name="connsiteY2-6" fmla="*/ 2687136 h 2758737"/>
                <a:gd name="connsiteX3-7" fmla="*/ 1338390 w 1654628"/>
                <a:gd name="connsiteY3-8" fmla="*/ 2707937 h 2758737"/>
                <a:gd name="connsiteX4-9" fmla="*/ 316239 w 1654628"/>
                <a:gd name="connsiteY4-10" fmla="*/ 2707937 h 2758737"/>
                <a:gd name="connsiteX5-11" fmla="*/ 301066 w 1654628"/>
                <a:gd name="connsiteY5-12" fmla="*/ 2687136 h 2758737"/>
                <a:gd name="connsiteX6-13" fmla="*/ 0 w 1654628"/>
                <a:gd name="connsiteY6-14" fmla="*/ 1516743 h 2758737"/>
                <a:gd name="connsiteX7-15" fmla="*/ 827314 w 1654628"/>
                <a:gd name="connsiteY7-16" fmla="*/ 0 h 2758737"/>
                <a:gd name="connsiteX0-17" fmla="*/ 827314 w 1654628"/>
                <a:gd name="connsiteY0-18" fmla="*/ 0 h 2792475"/>
                <a:gd name="connsiteX1-19" fmla="*/ 1654628 w 1654628"/>
                <a:gd name="connsiteY1-20" fmla="*/ 1516743 h 2792475"/>
                <a:gd name="connsiteX2-21" fmla="*/ 1353563 w 1654628"/>
                <a:gd name="connsiteY2-22" fmla="*/ 2687136 h 2792475"/>
                <a:gd name="connsiteX3-23" fmla="*/ 1338390 w 1654628"/>
                <a:gd name="connsiteY3-24" fmla="*/ 2707937 h 2792475"/>
                <a:gd name="connsiteX4-25" fmla="*/ 316239 w 1654628"/>
                <a:gd name="connsiteY4-26" fmla="*/ 2707937 h 2792475"/>
                <a:gd name="connsiteX5-27" fmla="*/ 301066 w 1654628"/>
                <a:gd name="connsiteY5-28" fmla="*/ 2687136 h 2792475"/>
                <a:gd name="connsiteX6-29" fmla="*/ 0 w 1654628"/>
                <a:gd name="connsiteY6-30" fmla="*/ 1516743 h 2792475"/>
                <a:gd name="connsiteX7-31" fmla="*/ 827314 w 1654628"/>
                <a:gd name="connsiteY7-32" fmla="*/ 0 h 279247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</a:cxnLst>
              <a:rect l="l" t="t" r="r" b="b"/>
              <a:pathLst>
                <a:path w="1654628" h="2792475">
                  <a:moveTo>
                    <a:pt x="827314" y="0"/>
                  </a:moveTo>
                  <a:cubicBezTo>
                    <a:pt x="1284227" y="0"/>
                    <a:pt x="1654628" y="679069"/>
                    <a:pt x="1654628" y="1516743"/>
                  </a:cubicBezTo>
                  <a:cubicBezTo>
                    <a:pt x="1654628" y="1987935"/>
                    <a:pt x="1537431" y="2408943"/>
                    <a:pt x="1353563" y="2687136"/>
                  </a:cubicBezTo>
                  <a:lnTo>
                    <a:pt x="1338390" y="2707937"/>
                  </a:lnTo>
                  <a:cubicBezTo>
                    <a:pt x="997673" y="2822237"/>
                    <a:pt x="653781" y="2819062"/>
                    <a:pt x="316239" y="2707937"/>
                  </a:cubicBezTo>
                  <a:lnTo>
                    <a:pt x="301066" y="2687136"/>
                  </a:lnTo>
                  <a:cubicBezTo>
                    <a:pt x="117197" y="2408943"/>
                    <a:pt x="0" y="1987935"/>
                    <a:pt x="0" y="1516743"/>
                  </a:cubicBezTo>
                  <a:cubicBezTo>
                    <a:pt x="0" y="679069"/>
                    <a:pt x="370401" y="0"/>
                    <a:pt x="827314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381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28"/>
            <p:cNvSpPr/>
            <p:nvPr/>
          </p:nvSpPr>
          <p:spPr bwMode="auto">
            <a:xfrm>
              <a:off x="5126663" y="4081713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103" name="Group 29"/>
            <p:cNvGrpSpPr/>
            <p:nvPr/>
          </p:nvGrpSpPr>
          <p:grpSpPr>
            <a:xfrm>
              <a:off x="5405305" y="4827761"/>
              <a:ext cx="1407588" cy="1329631"/>
              <a:chOff x="747326" y="1429014"/>
              <a:chExt cx="2765988" cy="2612799"/>
            </a:xfrm>
          </p:grpSpPr>
          <p:sp>
            <p:nvSpPr>
              <p:cNvPr id="109" name="Oval 12"/>
              <p:cNvSpPr/>
              <p:nvPr/>
            </p:nvSpPr>
            <p:spPr bwMode="auto">
              <a:xfrm>
                <a:off x="747326" y="1429014"/>
                <a:ext cx="2765988" cy="2612799"/>
              </a:xfrm>
              <a:custGeom>
                <a:avLst/>
                <a:gdLst>
                  <a:gd name="connsiteX0" fmla="*/ 0 w 1654628"/>
                  <a:gd name="connsiteY0" fmla="*/ 1516743 h 3033486"/>
                  <a:gd name="connsiteX1" fmla="*/ 827314 w 1654628"/>
                  <a:gd name="connsiteY1" fmla="*/ 0 h 3033486"/>
                  <a:gd name="connsiteX2" fmla="*/ 1654628 w 1654628"/>
                  <a:gd name="connsiteY2" fmla="*/ 1516743 h 3033486"/>
                  <a:gd name="connsiteX3" fmla="*/ 827314 w 1654628"/>
                  <a:gd name="connsiteY3" fmla="*/ 3033486 h 3033486"/>
                  <a:gd name="connsiteX4" fmla="*/ 0 w 1654628"/>
                  <a:gd name="connsiteY4" fmla="*/ 1516743 h 3033486"/>
                  <a:gd name="connsiteX0-1" fmla="*/ 764 w 1655392"/>
                  <a:gd name="connsiteY0-2" fmla="*/ 1516743 h 1897210"/>
                  <a:gd name="connsiteX1-3" fmla="*/ 828078 w 1655392"/>
                  <a:gd name="connsiteY1-4" fmla="*/ 0 h 1897210"/>
                  <a:gd name="connsiteX2-5" fmla="*/ 1655392 w 1655392"/>
                  <a:gd name="connsiteY2-6" fmla="*/ 1516743 h 1897210"/>
                  <a:gd name="connsiteX3-7" fmla="*/ 723303 w 1655392"/>
                  <a:gd name="connsiteY3-8" fmla="*/ 1547586 h 1897210"/>
                  <a:gd name="connsiteX4-9" fmla="*/ 764 w 1655392"/>
                  <a:gd name="connsiteY4-10" fmla="*/ 1516743 h 1897210"/>
                  <a:gd name="connsiteX0-11" fmla="*/ 414 w 1655042"/>
                  <a:gd name="connsiteY0-12" fmla="*/ 1516743 h 2285064"/>
                  <a:gd name="connsiteX1-13" fmla="*/ 827728 w 1655042"/>
                  <a:gd name="connsiteY1-14" fmla="*/ 0 h 2285064"/>
                  <a:gd name="connsiteX2-15" fmla="*/ 1655042 w 1655042"/>
                  <a:gd name="connsiteY2-16" fmla="*/ 1516743 h 2285064"/>
                  <a:gd name="connsiteX3-17" fmla="*/ 722953 w 1655042"/>
                  <a:gd name="connsiteY3-18" fmla="*/ 1547586 h 2285064"/>
                  <a:gd name="connsiteX4-19" fmla="*/ 414 w 1655042"/>
                  <a:gd name="connsiteY4-20" fmla="*/ 1516743 h 2285064"/>
                  <a:gd name="connsiteX0-21" fmla="*/ 442 w 1682607"/>
                  <a:gd name="connsiteY0-22" fmla="*/ 1516743 h 2173241"/>
                  <a:gd name="connsiteX1-23" fmla="*/ 827756 w 1682607"/>
                  <a:gd name="connsiteY1-24" fmla="*/ 0 h 2173241"/>
                  <a:gd name="connsiteX2-25" fmla="*/ 1655070 w 1682607"/>
                  <a:gd name="connsiteY2-26" fmla="*/ 1516743 h 2173241"/>
                  <a:gd name="connsiteX3-27" fmla="*/ 1414964 w 1682607"/>
                  <a:gd name="connsiteY3-28" fmla="*/ 2173204 h 2173241"/>
                  <a:gd name="connsiteX4-29" fmla="*/ 722981 w 1682607"/>
                  <a:gd name="connsiteY4-30" fmla="*/ 1547586 h 2173241"/>
                  <a:gd name="connsiteX5" fmla="*/ 442 w 1682607"/>
                  <a:gd name="connsiteY5" fmla="*/ 1516743 h 2173241"/>
                  <a:gd name="connsiteX0-31" fmla="*/ 408 w 1668837"/>
                  <a:gd name="connsiteY0-32" fmla="*/ 1516743 h 1662718"/>
                  <a:gd name="connsiteX1-33" fmla="*/ 827722 w 1668837"/>
                  <a:gd name="connsiteY1-34" fmla="*/ 0 h 1662718"/>
                  <a:gd name="connsiteX2-35" fmla="*/ 1655036 w 1668837"/>
                  <a:gd name="connsiteY2-36" fmla="*/ 1516743 h 1662718"/>
                  <a:gd name="connsiteX3-37" fmla="*/ 1148230 w 1668837"/>
                  <a:gd name="connsiteY3-38" fmla="*/ 1030204 h 1662718"/>
                  <a:gd name="connsiteX4-39" fmla="*/ 722947 w 1668837"/>
                  <a:gd name="connsiteY4-40" fmla="*/ 1547586 h 1662718"/>
                  <a:gd name="connsiteX5-41" fmla="*/ 408 w 1668837"/>
                  <a:gd name="connsiteY5-42" fmla="*/ 1516743 h 1662718"/>
                  <a:gd name="connsiteX0-43" fmla="*/ 1048 w 1669477"/>
                  <a:gd name="connsiteY0-44" fmla="*/ 1516743 h 1606292"/>
                  <a:gd name="connsiteX1-45" fmla="*/ 828362 w 1669477"/>
                  <a:gd name="connsiteY1-46" fmla="*/ 0 h 1606292"/>
                  <a:gd name="connsiteX2-47" fmla="*/ 1655676 w 1669477"/>
                  <a:gd name="connsiteY2-48" fmla="*/ 1516743 h 1606292"/>
                  <a:gd name="connsiteX3-49" fmla="*/ 1148870 w 1669477"/>
                  <a:gd name="connsiteY3-50" fmla="*/ 1030204 h 1606292"/>
                  <a:gd name="connsiteX4-51" fmla="*/ 666437 w 1669477"/>
                  <a:gd name="connsiteY4-52" fmla="*/ 1242786 h 1606292"/>
                  <a:gd name="connsiteX5-53" fmla="*/ 1048 w 1669477"/>
                  <a:gd name="connsiteY5-54" fmla="*/ 1516743 h 1606292"/>
                  <a:gd name="connsiteX0-55" fmla="*/ 722 w 1669151"/>
                  <a:gd name="connsiteY0-56" fmla="*/ 1516743 h 1691393"/>
                  <a:gd name="connsiteX1-57" fmla="*/ 828036 w 1669151"/>
                  <a:gd name="connsiteY1-58" fmla="*/ 0 h 1691393"/>
                  <a:gd name="connsiteX2-59" fmla="*/ 1655350 w 1669151"/>
                  <a:gd name="connsiteY2-60" fmla="*/ 1516743 h 1691393"/>
                  <a:gd name="connsiteX3-61" fmla="*/ 1148544 w 1669151"/>
                  <a:gd name="connsiteY3-62" fmla="*/ 1030204 h 1691393"/>
                  <a:gd name="connsiteX4-63" fmla="*/ 666111 w 1669151"/>
                  <a:gd name="connsiteY4-64" fmla="*/ 1242786 h 1691393"/>
                  <a:gd name="connsiteX5-65" fmla="*/ 722 w 1669151"/>
                  <a:gd name="connsiteY5-66" fmla="*/ 1516743 h 16913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1669151" h="1691393">
                    <a:moveTo>
                      <a:pt x="722" y="1516743"/>
                    </a:moveTo>
                    <a:cubicBezTo>
                      <a:pt x="27710" y="1309612"/>
                      <a:pt x="371123" y="0"/>
                      <a:pt x="828036" y="0"/>
                    </a:cubicBezTo>
                    <a:cubicBezTo>
                      <a:pt x="1284949" y="0"/>
                      <a:pt x="1557482" y="1154542"/>
                      <a:pt x="1655350" y="1516743"/>
                    </a:cubicBezTo>
                    <a:cubicBezTo>
                      <a:pt x="1753218" y="1878944"/>
                      <a:pt x="1303892" y="1025064"/>
                      <a:pt x="1148544" y="1030204"/>
                    </a:cubicBezTo>
                    <a:cubicBezTo>
                      <a:pt x="993196" y="1035344"/>
                      <a:pt x="619290" y="2361846"/>
                      <a:pt x="666111" y="1242786"/>
                    </a:cubicBezTo>
                    <a:cubicBezTo>
                      <a:pt x="712932" y="123726"/>
                      <a:pt x="-26266" y="1723874"/>
                      <a:pt x="722" y="1516743"/>
                    </a:cubicBezTo>
                    <a:close/>
                  </a:path>
                </a:pathLst>
              </a:custGeom>
              <a:solidFill>
                <a:srgbClr val="ED7D31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AU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Oval 12"/>
              <p:cNvSpPr/>
              <p:nvPr/>
            </p:nvSpPr>
            <p:spPr bwMode="auto">
              <a:xfrm>
                <a:off x="1345929" y="1441632"/>
                <a:ext cx="1598411" cy="1357223"/>
              </a:xfrm>
              <a:custGeom>
                <a:avLst/>
                <a:gdLst>
                  <a:gd name="connsiteX0" fmla="*/ 0 w 1654628"/>
                  <a:gd name="connsiteY0" fmla="*/ 1516743 h 3033486"/>
                  <a:gd name="connsiteX1" fmla="*/ 827314 w 1654628"/>
                  <a:gd name="connsiteY1" fmla="*/ 0 h 3033486"/>
                  <a:gd name="connsiteX2" fmla="*/ 1654628 w 1654628"/>
                  <a:gd name="connsiteY2" fmla="*/ 1516743 h 3033486"/>
                  <a:gd name="connsiteX3" fmla="*/ 827314 w 1654628"/>
                  <a:gd name="connsiteY3" fmla="*/ 3033486 h 3033486"/>
                  <a:gd name="connsiteX4" fmla="*/ 0 w 1654628"/>
                  <a:gd name="connsiteY4" fmla="*/ 1516743 h 3033486"/>
                  <a:gd name="connsiteX0-1" fmla="*/ 764 w 1655392"/>
                  <a:gd name="connsiteY0-2" fmla="*/ 1516743 h 1897210"/>
                  <a:gd name="connsiteX1-3" fmla="*/ 828078 w 1655392"/>
                  <a:gd name="connsiteY1-4" fmla="*/ 0 h 1897210"/>
                  <a:gd name="connsiteX2-5" fmla="*/ 1655392 w 1655392"/>
                  <a:gd name="connsiteY2-6" fmla="*/ 1516743 h 1897210"/>
                  <a:gd name="connsiteX3-7" fmla="*/ 723303 w 1655392"/>
                  <a:gd name="connsiteY3-8" fmla="*/ 1547586 h 1897210"/>
                  <a:gd name="connsiteX4-9" fmla="*/ 764 w 1655392"/>
                  <a:gd name="connsiteY4-10" fmla="*/ 1516743 h 1897210"/>
                  <a:gd name="connsiteX0-11" fmla="*/ 414 w 1655042"/>
                  <a:gd name="connsiteY0-12" fmla="*/ 1516743 h 2285064"/>
                  <a:gd name="connsiteX1-13" fmla="*/ 827728 w 1655042"/>
                  <a:gd name="connsiteY1-14" fmla="*/ 0 h 2285064"/>
                  <a:gd name="connsiteX2-15" fmla="*/ 1655042 w 1655042"/>
                  <a:gd name="connsiteY2-16" fmla="*/ 1516743 h 2285064"/>
                  <a:gd name="connsiteX3-17" fmla="*/ 722953 w 1655042"/>
                  <a:gd name="connsiteY3-18" fmla="*/ 1547586 h 2285064"/>
                  <a:gd name="connsiteX4-19" fmla="*/ 414 w 1655042"/>
                  <a:gd name="connsiteY4-20" fmla="*/ 1516743 h 2285064"/>
                  <a:gd name="connsiteX0-21" fmla="*/ 442 w 1682607"/>
                  <a:gd name="connsiteY0-22" fmla="*/ 1516743 h 2173241"/>
                  <a:gd name="connsiteX1-23" fmla="*/ 827756 w 1682607"/>
                  <a:gd name="connsiteY1-24" fmla="*/ 0 h 2173241"/>
                  <a:gd name="connsiteX2-25" fmla="*/ 1655070 w 1682607"/>
                  <a:gd name="connsiteY2-26" fmla="*/ 1516743 h 2173241"/>
                  <a:gd name="connsiteX3-27" fmla="*/ 1414964 w 1682607"/>
                  <a:gd name="connsiteY3-28" fmla="*/ 2173204 h 2173241"/>
                  <a:gd name="connsiteX4-29" fmla="*/ 722981 w 1682607"/>
                  <a:gd name="connsiteY4-30" fmla="*/ 1547586 h 2173241"/>
                  <a:gd name="connsiteX5" fmla="*/ 442 w 1682607"/>
                  <a:gd name="connsiteY5" fmla="*/ 1516743 h 2173241"/>
                  <a:gd name="connsiteX0-31" fmla="*/ 408 w 1668837"/>
                  <a:gd name="connsiteY0-32" fmla="*/ 1516743 h 1662718"/>
                  <a:gd name="connsiteX1-33" fmla="*/ 827722 w 1668837"/>
                  <a:gd name="connsiteY1-34" fmla="*/ 0 h 1662718"/>
                  <a:gd name="connsiteX2-35" fmla="*/ 1655036 w 1668837"/>
                  <a:gd name="connsiteY2-36" fmla="*/ 1516743 h 1662718"/>
                  <a:gd name="connsiteX3-37" fmla="*/ 1148230 w 1668837"/>
                  <a:gd name="connsiteY3-38" fmla="*/ 1030204 h 1662718"/>
                  <a:gd name="connsiteX4-39" fmla="*/ 722947 w 1668837"/>
                  <a:gd name="connsiteY4-40" fmla="*/ 1547586 h 1662718"/>
                  <a:gd name="connsiteX5-41" fmla="*/ 408 w 1668837"/>
                  <a:gd name="connsiteY5-42" fmla="*/ 1516743 h 1662718"/>
                  <a:gd name="connsiteX0-43" fmla="*/ 1048 w 1669477"/>
                  <a:gd name="connsiteY0-44" fmla="*/ 1516743 h 1606292"/>
                  <a:gd name="connsiteX1-45" fmla="*/ 828362 w 1669477"/>
                  <a:gd name="connsiteY1-46" fmla="*/ 0 h 1606292"/>
                  <a:gd name="connsiteX2-47" fmla="*/ 1655676 w 1669477"/>
                  <a:gd name="connsiteY2-48" fmla="*/ 1516743 h 1606292"/>
                  <a:gd name="connsiteX3-49" fmla="*/ 1148870 w 1669477"/>
                  <a:gd name="connsiteY3-50" fmla="*/ 1030204 h 1606292"/>
                  <a:gd name="connsiteX4-51" fmla="*/ 666437 w 1669477"/>
                  <a:gd name="connsiteY4-52" fmla="*/ 1242786 h 1606292"/>
                  <a:gd name="connsiteX5-53" fmla="*/ 1048 w 1669477"/>
                  <a:gd name="connsiteY5-54" fmla="*/ 1516743 h 1606292"/>
                  <a:gd name="connsiteX0-55" fmla="*/ 722 w 1669151"/>
                  <a:gd name="connsiteY0-56" fmla="*/ 1516743 h 1691393"/>
                  <a:gd name="connsiteX1-57" fmla="*/ 828036 w 1669151"/>
                  <a:gd name="connsiteY1-58" fmla="*/ 0 h 1691393"/>
                  <a:gd name="connsiteX2-59" fmla="*/ 1655350 w 1669151"/>
                  <a:gd name="connsiteY2-60" fmla="*/ 1516743 h 1691393"/>
                  <a:gd name="connsiteX3-61" fmla="*/ 1148544 w 1669151"/>
                  <a:gd name="connsiteY3-62" fmla="*/ 1030204 h 1691393"/>
                  <a:gd name="connsiteX4-63" fmla="*/ 666111 w 1669151"/>
                  <a:gd name="connsiteY4-64" fmla="*/ 1242786 h 1691393"/>
                  <a:gd name="connsiteX5-65" fmla="*/ 722 w 1669151"/>
                  <a:gd name="connsiteY5-66" fmla="*/ 1516743 h 169139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41" y="connsiteY5-42"/>
                  </a:cxn>
                </a:cxnLst>
                <a:rect l="l" t="t" r="r" b="b"/>
                <a:pathLst>
                  <a:path w="1669151" h="1691393">
                    <a:moveTo>
                      <a:pt x="722" y="1516743"/>
                    </a:moveTo>
                    <a:cubicBezTo>
                      <a:pt x="27710" y="1309612"/>
                      <a:pt x="371123" y="0"/>
                      <a:pt x="828036" y="0"/>
                    </a:cubicBezTo>
                    <a:cubicBezTo>
                      <a:pt x="1284949" y="0"/>
                      <a:pt x="1557482" y="1154542"/>
                      <a:pt x="1655350" y="1516743"/>
                    </a:cubicBezTo>
                    <a:cubicBezTo>
                      <a:pt x="1753218" y="1878944"/>
                      <a:pt x="1303892" y="1025064"/>
                      <a:pt x="1148544" y="1030204"/>
                    </a:cubicBezTo>
                    <a:cubicBezTo>
                      <a:pt x="993196" y="1035344"/>
                      <a:pt x="619290" y="2361846"/>
                      <a:pt x="666111" y="1242786"/>
                    </a:cubicBezTo>
                    <a:cubicBezTo>
                      <a:pt x="712932" y="123726"/>
                      <a:pt x="-26266" y="1723874"/>
                      <a:pt x="722" y="1516743"/>
                    </a:cubicBezTo>
                    <a:close/>
                  </a:path>
                </a:pathLst>
              </a:custGeom>
              <a:solidFill>
                <a:srgbClr val="3D6CAA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rtlCol="0" anchor="t" anchorCtr="0" compatLnSpc="1"/>
              <a:lstStyle/>
              <a:p>
                <a:pPr algn="ctr"/>
                <a:endParaRPr lang="en-AU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04" name="Freeform 30"/>
            <p:cNvSpPr/>
            <p:nvPr/>
          </p:nvSpPr>
          <p:spPr bwMode="auto">
            <a:xfrm flipH="1">
              <a:off x="6584965" y="4081713"/>
              <a:ext cx="455430" cy="789683"/>
            </a:xfrm>
            <a:custGeom>
              <a:avLst/>
              <a:gdLst>
                <a:gd name="connsiteX0" fmla="*/ 543760 w 543760"/>
                <a:gd name="connsiteY0" fmla="*/ 0 h 942840"/>
                <a:gd name="connsiteX1" fmla="*/ 543760 w 543760"/>
                <a:gd name="connsiteY1" fmla="*/ 274116 h 942840"/>
                <a:gd name="connsiteX2" fmla="*/ 543032 w 543760"/>
                <a:gd name="connsiteY2" fmla="*/ 275222 h 942840"/>
                <a:gd name="connsiteX3" fmla="*/ 448269 w 543760"/>
                <a:gd name="connsiteY3" fmla="*/ 725805 h 942840"/>
                <a:gd name="connsiteX4" fmla="*/ 465736 w 543760"/>
                <a:gd name="connsiteY4" fmla="*/ 859919 h 942840"/>
                <a:gd name="connsiteX5" fmla="*/ 0 w 543760"/>
                <a:gd name="connsiteY5" fmla="*/ 859919 h 942840"/>
                <a:gd name="connsiteX6" fmla="*/ 7182 w 543760"/>
                <a:gd name="connsiteY6" fmla="*/ 817684 h 942840"/>
                <a:gd name="connsiteX7" fmla="*/ 531957 w 543760"/>
                <a:gd name="connsiteY7" fmla="*/ 4466 h 94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3760" h="942840">
                  <a:moveTo>
                    <a:pt x="543760" y="0"/>
                  </a:moveTo>
                  <a:lnTo>
                    <a:pt x="543760" y="274116"/>
                  </a:lnTo>
                  <a:lnTo>
                    <a:pt x="543032" y="275222"/>
                  </a:lnTo>
                  <a:cubicBezTo>
                    <a:pt x="471318" y="402054"/>
                    <a:pt x="439122" y="557264"/>
                    <a:pt x="448269" y="725805"/>
                  </a:cubicBezTo>
                  <a:lnTo>
                    <a:pt x="465736" y="859919"/>
                  </a:lnTo>
                  <a:cubicBezTo>
                    <a:pt x="310491" y="859919"/>
                    <a:pt x="240970" y="1046493"/>
                    <a:pt x="0" y="859919"/>
                  </a:cubicBezTo>
                  <a:lnTo>
                    <a:pt x="7182" y="817684"/>
                  </a:lnTo>
                  <a:cubicBezTo>
                    <a:pt x="85742" y="435772"/>
                    <a:pt x="282081" y="132322"/>
                    <a:pt x="531957" y="4466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5" name="Freeform 31"/>
            <p:cNvSpPr/>
            <p:nvPr/>
          </p:nvSpPr>
          <p:spPr bwMode="auto">
            <a:xfrm>
              <a:off x="6110403" y="2190030"/>
              <a:ext cx="671548" cy="2335070"/>
            </a:xfrm>
            <a:custGeom>
              <a:avLst/>
              <a:gdLst>
                <a:gd name="connsiteX0" fmla="*/ 0 w 671548"/>
                <a:gd name="connsiteY0" fmla="*/ 0 h 2335070"/>
                <a:gd name="connsiteX1" fmla="*/ 49473 w 671548"/>
                <a:gd name="connsiteY1" fmla="*/ 4580 h 2335070"/>
                <a:gd name="connsiteX2" fmla="*/ 671548 w 671548"/>
                <a:gd name="connsiteY2" fmla="*/ 1268380 h 2335070"/>
                <a:gd name="connsiteX3" fmla="*/ 419389 w 671548"/>
                <a:gd name="connsiteY3" fmla="*/ 2248652 h 2335070"/>
                <a:gd name="connsiteX4" fmla="*/ 406681 w 671548"/>
                <a:gd name="connsiteY4" fmla="*/ 2266074 h 2335070"/>
                <a:gd name="connsiteX5" fmla="*/ 192279 w 671548"/>
                <a:gd name="connsiteY5" fmla="*/ 2319549 h 2335070"/>
                <a:gd name="connsiteX6" fmla="*/ 0 w 671548"/>
                <a:gd name="connsiteY6" fmla="*/ 2335070 h 233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1548" h="2335070">
                  <a:moveTo>
                    <a:pt x="0" y="0"/>
                  </a:moveTo>
                  <a:lnTo>
                    <a:pt x="49473" y="4580"/>
                  </a:lnTo>
                  <a:cubicBezTo>
                    <a:pt x="398883" y="69635"/>
                    <a:pt x="671548" y="610630"/>
                    <a:pt x="671548" y="1268380"/>
                  </a:cubicBezTo>
                  <a:cubicBezTo>
                    <a:pt x="671548" y="1663031"/>
                    <a:pt x="573389" y="2015649"/>
                    <a:pt x="419389" y="2248652"/>
                  </a:cubicBezTo>
                  <a:lnTo>
                    <a:pt x="406681" y="2266074"/>
                  </a:lnTo>
                  <a:cubicBezTo>
                    <a:pt x="335338" y="2290007"/>
                    <a:pt x="263830" y="2307791"/>
                    <a:pt x="192279" y="2319549"/>
                  </a:cubicBezTo>
                  <a:lnTo>
                    <a:pt x="0" y="2335070"/>
                  </a:lnTo>
                  <a:close/>
                </a:path>
              </a:pathLst>
            </a:custGeom>
            <a:solidFill>
              <a:schemeClr val="bg1">
                <a:lumMod val="65000"/>
              </a:schemeClr>
            </a:solidFill>
            <a:ln w="38100">
              <a:noFill/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32"/>
            <p:cNvSpPr/>
            <p:nvPr/>
          </p:nvSpPr>
          <p:spPr bwMode="auto">
            <a:xfrm>
              <a:off x="5652889" y="2991257"/>
              <a:ext cx="805392" cy="355699"/>
            </a:xfrm>
            <a:custGeom>
              <a:avLst/>
              <a:gdLst>
                <a:gd name="connsiteX0" fmla="*/ 676155 w 1352310"/>
                <a:gd name="connsiteY0" fmla="*/ 0 h 1293586"/>
                <a:gd name="connsiteX1" fmla="*/ 1261154 w 1352310"/>
                <a:gd name="connsiteY1" fmla="*/ 444244 h 1293586"/>
                <a:gd name="connsiteX2" fmla="*/ 1352310 w 1352310"/>
                <a:gd name="connsiteY2" fmla="*/ 646793 h 1293586"/>
                <a:gd name="connsiteX3" fmla="*/ 1261154 w 1352310"/>
                <a:gd name="connsiteY3" fmla="*/ 849342 h 1293586"/>
                <a:gd name="connsiteX4" fmla="*/ 676155 w 1352310"/>
                <a:gd name="connsiteY4" fmla="*/ 1293586 h 1293586"/>
                <a:gd name="connsiteX5" fmla="*/ 91156 w 1352310"/>
                <a:gd name="connsiteY5" fmla="*/ 849342 h 1293586"/>
                <a:gd name="connsiteX6" fmla="*/ 0 w 1352310"/>
                <a:gd name="connsiteY6" fmla="*/ 646793 h 1293586"/>
                <a:gd name="connsiteX7" fmla="*/ 91156 w 1352310"/>
                <a:gd name="connsiteY7" fmla="*/ 444244 h 1293586"/>
                <a:gd name="connsiteX8" fmla="*/ 676155 w 1352310"/>
                <a:gd name="connsiteY8" fmla="*/ 0 h 12935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52310" h="1293586">
                  <a:moveTo>
                    <a:pt x="676155" y="0"/>
                  </a:moveTo>
                  <a:cubicBezTo>
                    <a:pt x="904612" y="0"/>
                    <a:pt x="1111440" y="169767"/>
                    <a:pt x="1261154" y="444244"/>
                  </a:cubicBezTo>
                  <a:lnTo>
                    <a:pt x="1352310" y="646793"/>
                  </a:lnTo>
                  <a:lnTo>
                    <a:pt x="1261154" y="849342"/>
                  </a:lnTo>
                  <a:cubicBezTo>
                    <a:pt x="1111440" y="1123819"/>
                    <a:pt x="904612" y="1293586"/>
                    <a:pt x="676155" y="1293586"/>
                  </a:cubicBezTo>
                  <a:cubicBezTo>
                    <a:pt x="447699" y="1293586"/>
                    <a:pt x="240870" y="1123819"/>
                    <a:pt x="91156" y="849342"/>
                  </a:cubicBezTo>
                  <a:lnTo>
                    <a:pt x="0" y="646793"/>
                  </a:lnTo>
                  <a:lnTo>
                    <a:pt x="91156" y="444244"/>
                  </a:lnTo>
                  <a:cubicBezTo>
                    <a:pt x="240870" y="169767"/>
                    <a:pt x="447699" y="0"/>
                    <a:pt x="676155" y="0"/>
                  </a:cubicBezTo>
                  <a:close/>
                </a:path>
              </a:pathLst>
            </a:custGeom>
            <a:solidFill>
              <a:srgbClr val="3D6CAA"/>
            </a:solidFill>
            <a:ln w="38100">
              <a:solidFill>
                <a:schemeClr val="bg1"/>
              </a:solidFill>
              <a:round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33"/>
            <p:cNvSpPr/>
            <p:nvPr/>
          </p:nvSpPr>
          <p:spPr bwMode="auto">
            <a:xfrm>
              <a:off x="5757111" y="4490893"/>
              <a:ext cx="660158" cy="155818"/>
            </a:xfrm>
            <a:custGeom>
              <a:avLst/>
              <a:gdLst>
                <a:gd name="connsiteX0" fmla="*/ 0 w 894577"/>
                <a:gd name="connsiteY0" fmla="*/ 0 h 79777"/>
                <a:gd name="connsiteX1" fmla="*/ 894577 w 894577"/>
                <a:gd name="connsiteY1" fmla="*/ 0 h 79777"/>
                <a:gd name="connsiteX2" fmla="*/ 864276 w 894577"/>
                <a:gd name="connsiteY2" fmla="*/ 28075 h 79777"/>
                <a:gd name="connsiteX3" fmla="*/ 447288 w 894577"/>
                <a:gd name="connsiteY3" fmla="*/ 79777 h 79777"/>
                <a:gd name="connsiteX4" fmla="*/ 30301 w 894577"/>
                <a:gd name="connsiteY4" fmla="*/ 28075 h 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577" h="79777">
                  <a:moveTo>
                    <a:pt x="0" y="0"/>
                  </a:moveTo>
                  <a:lnTo>
                    <a:pt x="894577" y="0"/>
                  </a:lnTo>
                  <a:lnTo>
                    <a:pt x="864276" y="28075"/>
                  </a:lnTo>
                  <a:cubicBezTo>
                    <a:pt x="795575" y="58459"/>
                    <a:pt x="634741" y="79777"/>
                    <a:pt x="447288" y="79777"/>
                  </a:cubicBezTo>
                  <a:cubicBezTo>
                    <a:pt x="259836" y="79777"/>
                    <a:pt x="99002" y="58459"/>
                    <a:pt x="30301" y="28075"/>
                  </a:cubicBez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108" name="Freeform 34"/>
            <p:cNvSpPr/>
            <p:nvPr/>
          </p:nvSpPr>
          <p:spPr bwMode="auto">
            <a:xfrm>
              <a:off x="5712561" y="4476555"/>
              <a:ext cx="749260" cy="92248"/>
            </a:xfrm>
            <a:custGeom>
              <a:avLst/>
              <a:gdLst>
                <a:gd name="connsiteX0" fmla="*/ 0 w 894577"/>
                <a:gd name="connsiteY0" fmla="*/ 0 h 79777"/>
                <a:gd name="connsiteX1" fmla="*/ 894577 w 894577"/>
                <a:gd name="connsiteY1" fmla="*/ 0 h 79777"/>
                <a:gd name="connsiteX2" fmla="*/ 864276 w 894577"/>
                <a:gd name="connsiteY2" fmla="*/ 28075 h 79777"/>
                <a:gd name="connsiteX3" fmla="*/ 447288 w 894577"/>
                <a:gd name="connsiteY3" fmla="*/ 79777 h 79777"/>
                <a:gd name="connsiteX4" fmla="*/ 30301 w 894577"/>
                <a:gd name="connsiteY4" fmla="*/ 28075 h 7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4577" h="79777">
                  <a:moveTo>
                    <a:pt x="0" y="0"/>
                  </a:moveTo>
                  <a:lnTo>
                    <a:pt x="894577" y="0"/>
                  </a:lnTo>
                  <a:lnTo>
                    <a:pt x="864276" y="28075"/>
                  </a:lnTo>
                  <a:cubicBezTo>
                    <a:pt x="795575" y="58459"/>
                    <a:pt x="634741" y="79777"/>
                    <a:pt x="447288" y="79777"/>
                  </a:cubicBezTo>
                  <a:cubicBezTo>
                    <a:pt x="259836" y="79777"/>
                    <a:pt x="99002" y="58459"/>
                    <a:pt x="30301" y="28075"/>
                  </a:cubicBezTo>
                  <a:close/>
                </a:path>
              </a:pathLst>
            </a:custGeom>
            <a:solidFill>
              <a:srgbClr val="172A88"/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/>
            <a:lstStyle/>
            <a:p>
              <a:pPr algn="ctr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1" name="Group 2"/>
          <p:cNvGrpSpPr/>
          <p:nvPr/>
        </p:nvGrpSpPr>
        <p:grpSpPr>
          <a:xfrm>
            <a:off x="1471265" y="3458262"/>
            <a:ext cx="1123560" cy="1291448"/>
            <a:chOff x="1471265" y="3458262"/>
            <a:chExt cx="1123560" cy="1291448"/>
          </a:xfrm>
        </p:grpSpPr>
        <p:sp>
          <p:nvSpPr>
            <p:cNvPr id="112" name="Hexagon 40"/>
            <p:cNvSpPr/>
            <p:nvPr/>
          </p:nvSpPr>
          <p:spPr>
            <a:xfrm rot="5400000">
              <a:off x="1387321" y="3542206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3" name="Group 51"/>
            <p:cNvGrpSpPr/>
            <p:nvPr/>
          </p:nvGrpSpPr>
          <p:grpSpPr>
            <a:xfrm>
              <a:off x="1863912" y="3839124"/>
              <a:ext cx="311150" cy="366712"/>
              <a:chOff x="5721350" y="1593384"/>
              <a:chExt cx="311150" cy="366712"/>
            </a:xfrm>
            <a:solidFill>
              <a:schemeClr val="bg1"/>
            </a:solidFill>
          </p:grpSpPr>
          <p:sp>
            <p:nvSpPr>
              <p:cNvPr id="114" name="Freeform 52"/>
              <p:cNvSpPr/>
              <p:nvPr/>
            </p:nvSpPr>
            <p:spPr bwMode="auto">
              <a:xfrm>
                <a:off x="5721350" y="1680696"/>
                <a:ext cx="311150" cy="279400"/>
              </a:xfrm>
              <a:custGeom>
                <a:avLst/>
                <a:gdLst>
                  <a:gd name="T0" fmla="*/ 19 w 184"/>
                  <a:gd name="T1" fmla="*/ 16 h 165"/>
                  <a:gd name="T2" fmla="*/ 2 w 184"/>
                  <a:gd name="T3" fmla="*/ 50 h 165"/>
                  <a:gd name="T4" fmla="*/ 0 w 184"/>
                  <a:gd name="T5" fmla="*/ 60 h 165"/>
                  <a:gd name="T6" fmla="*/ 0 w 184"/>
                  <a:gd name="T7" fmla="*/ 61 h 165"/>
                  <a:gd name="T8" fmla="*/ 0 w 184"/>
                  <a:gd name="T9" fmla="*/ 70 h 165"/>
                  <a:gd name="T10" fmla="*/ 1 w 184"/>
                  <a:gd name="T11" fmla="*/ 77 h 165"/>
                  <a:gd name="T12" fmla="*/ 8 w 184"/>
                  <a:gd name="T13" fmla="*/ 107 h 165"/>
                  <a:gd name="T14" fmla="*/ 28 w 184"/>
                  <a:gd name="T15" fmla="*/ 144 h 165"/>
                  <a:gd name="T16" fmla="*/ 29 w 184"/>
                  <a:gd name="T17" fmla="*/ 145 h 165"/>
                  <a:gd name="T18" fmla="*/ 41 w 184"/>
                  <a:gd name="T19" fmla="*/ 158 h 165"/>
                  <a:gd name="T20" fmla="*/ 44 w 184"/>
                  <a:gd name="T21" fmla="*/ 161 h 165"/>
                  <a:gd name="T22" fmla="*/ 64 w 184"/>
                  <a:gd name="T23" fmla="*/ 163 h 165"/>
                  <a:gd name="T24" fmla="*/ 65 w 184"/>
                  <a:gd name="T25" fmla="*/ 163 h 165"/>
                  <a:gd name="T26" fmla="*/ 74 w 184"/>
                  <a:gd name="T27" fmla="*/ 160 h 165"/>
                  <a:gd name="T28" fmla="*/ 81 w 184"/>
                  <a:gd name="T29" fmla="*/ 157 h 165"/>
                  <a:gd name="T30" fmla="*/ 92 w 184"/>
                  <a:gd name="T31" fmla="*/ 156 h 165"/>
                  <a:gd name="T32" fmla="*/ 93 w 184"/>
                  <a:gd name="T33" fmla="*/ 156 h 165"/>
                  <a:gd name="T34" fmla="*/ 104 w 184"/>
                  <a:gd name="T35" fmla="*/ 157 h 165"/>
                  <a:gd name="T36" fmla="*/ 110 w 184"/>
                  <a:gd name="T37" fmla="*/ 160 h 165"/>
                  <a:gd name="T38" fmla="*/ 120 w 184"/>
                  <a:gd name="T39" fmla="*/ 163 h 165"/>
                  <a:gd name="T40" fmla="*/ 120 w 184"/>
                  <a:gd name="T41" fmla="*/ 163 h 165"/>
                  <a:gd name="T42" fmla="*/ 140 w 184"/>
                  <a:gd name="T43" fmla="*/ 161 h 165"/>
                  <a:gd name="T44" fmla="*/ 144 w 184"/>
                  <a:gd name="T45" fmla="*/ 158 h 165"/>
                  <a:gd name="T46" fmla="*/ 156 w 184"/>
                  <a:gd name="T47" fmla="*/ 145 h 165"/>
                  <a:gd name="T48" fmla="*/ 157 w 184"/>
                  <a:gd name="T49" fmla="*/ 144 h 165"/>
                  <a:gd name="T50" fmla="*/ 177 w 184"/>
                  <a:gd name="T51" fmla="*/ 107 h 165"/>
                  <a:gd name="T52" fmla="*/ 184 w 184"/>
                  <a:gd name="T53" fmla="*/ 77 h 165"/>
                  <a:gd name="T54" fmla="*/ 184 w 184"/>
                  <a:gd name="T55" fmla="*/ 70 h 165"/>
                  <a:gd name="T56" fmla="*/ 184 w 184"/>
                  <a:gd name="T57" fmla="*/ 61 h 165"/>
                  <a:gd name="T58" fmla="*/ 184 w 184"/>
                  <a:gd name="T59" fmla="*/ 60 h 165"/>
                  <a:gd name="T60" fmla="*/ 183 w 184"/>
                  <a:gd name="T61" fmla="*/ 50 h 165"/>
                  <a:gd name="T62" fmla="*/ 166 w 184"/>
                  <a:gd name="T63" fmla="*/ 16 h 165"/>
                  <a:gd name="T64" fmla="*/ 162 w 184"/>
                  <a:gd name="T65" fmla="*/ 12 h 165"/>
                  <a:gd name="T66" fmla="*/ 136 w 184"/>
                  <a:gd name="T67" fmla="*/ 1 h 165"/>
                  <a:gd name="T68" fmla="*/ 107 w 184"/>
                  <a:gd name="T69" fmla="*/ 5 h 165"/>
                  <a:gd name="T70" fmla="*/ 92 w 184"/>
                  <a:gd name="T71" fmla="*/ 10 h 165"/>
                  <a:gd name="T72" fmla="*/ 77 w 184"/>
                  <a:gd name="T73" fmla="*/ 5 h 165"/>
                  <a:gd name="T74" fmla="*/ 49 w 184"/>
                  <a:gd name="T75" fmla="*/ 1 h 165"/>
                  <a:gd name="T76" fmla="*/ 23 w 184"/>
                  <a:gd name="T77" fmla="*/ 12 h 165"/>
                  <a:gd name="T78" fmla="*/ 19 w 184"/>
                  <a:gd name="T79" fmla="*/ 16 h 1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84" h="165">
                    <a:moveTo>
                      <a:pt x="19" y="16"/>
                    </a:moveTo>
                    <a:cubicBezTo>
                      <a:pt x="9" y="25"/>
                      <a:pt x="4" y="37"/>
                      <a:pt x="2" y="50"/>
                    </a:cubicBezTo>
                    <a:cubicBezTo>
                      <a:pt x="1" y="53"/>
                      <a:pt x="1" y="56"/>
                      <a:pt x="0" y="60"/>
                    </a:cubicBezTo>
                    <a:cubicBezTo>
                      <a:pt x="0" y="60"/>
                      <a:pt x="0" y="60"/>
                      <a:pt x="0" y="61"/>
                    </a:cubicBezTo>
                    <a:cubicBezTo>
                      <a:pt x="0" y="64"/>
                      <a:pt x="0" y="67"/>
                      <a:pt x="0" y="70"/>
                    </a:cubicBezTo>
                    <a:cubicBezTo>
                      <a:pt x="0" y="73"/>
                      <a:pt x="1" y="75"/>
                      <a:pt x="1" y="77"/>
                    </a:cubicBezTo>
                    <a:cubicBezTo>
                      <a:pt x="2" y="87"/>
                      <a:pt x="4" y="98"/>
                      <a:pt x="8" y="107"/>
                    </a:cubicBezTo>
                    <a:cubicBezTo>
                      <a:pt x="13" y="121"/>
                      <a:pt x="19" y="133"/>
                      <a:pt x="28" y="144"/>
                    </a:cubicBezTo>
                    <a:cubicBezTo>
                      <a:pt x="28" y="144"/>
                      <a:pt x="28" y="145"/>
                      <a:pt x="29" y="145"/>
                    </a:cubicBezTo>
                    <a:cubicBezTo>
                      <a:pt x="32" y="150"/>
                      <a:pt x="36" y="155"/>
                      <a:pt x="41" y="158"/>
                    </a:cubicBezTo>
                    <a:cubicBezTo>
                      <a:pt x="42" y="159"/>
                      <a:pt x="43" y="160"/>
                      <a:pt x="44" y="161"/>
                    </a:cubicBezTo>
                    <a:cubicBezTo>
                      <a:pt x="50" y="165"/>
                      <a:pt x="57" y="165"/>
                      <a:pt x="64" y="163"/>
                    </a:cubicBezTo>
                    <a:cubicBezTo>
                      <a:pt x="64" y="163"/>
                      <a:pt x="65" y="163"/>
                      <a:pt x="65" y="163"/>
                    </a:cubicBezTo>
                    <a:cubicBezTo>
                      <a:pt x="68" y="162"/>
                      <a:pt x="71" y="161"/>
                      <a:pt x="74" y="160"/>
                    </a:cubicBezTo>
                    <a:cubicBezTo>
                      <a:pt x="76" y="159"/>
                      <a:pt x="78" y="158"/>
                      <a:pt x="81" y="157"/>
                    </a:cubicBezTo>
                    <a:cubicBezTo>
                      <a:pt x="84" y="156"/>
                      <a:pt x="92" y="156"/>
                      <a:pt x="92" y="156"/>
                    </a:cubicBezTo>
                    <a:cubicBezTo>
                      <a:pt x="92" y="156"/>
                      <a:pt x="93" y="156"/>
                      <a:pt x="93" y="156"/>
                    </a:cubicBezTo>
                    <a:cubicBezTo>
                      <a:pt x="97" y="156"/>
                      <a:pt x="100" y="156"/>
                      <a:pt x="104" y="157"/>
                    </a:cubicBezTo>
                    <a:cubicBezTo>
                      <a:pt x="106" y="158"/>
                      <a:pt x="108" y="159"/>
                      <a:pt x="110" y="160"/>
                    </a:cubicBezTo>
                    <a:cubicBezTo>
                      <a:pt x="113" y="161"/>
                      <a:pt x="117" y="162"/>
                      <a:pt x="120" y="163"/>
                    </a:cubicBezTo>
                    <a:cubicBezTo>
                      <a:pt x="120" y="163"/>
                      <a:pt x="120" y="163"/>
                      <a:pt x="120" y="163"/>
                    </a:cubicBezTo>
                    <a:cubicBezTo>
                      <a:pt x="127" y="165"/>
                      <a:pt x="134" y="165"/>
                      <a:pt x="140" y="161"/>
                    </a:cubicBezTo>
                    <a:cubicBezTo>
                      <a:pt x="142" y="160"/>
                      <a:pt x="143" y="159"/>
                      <a:pt x="144" y="158"/>
                    </a:cubicBezTo>
                    <a:cubicBezTo>
                      <a:pt x="149" y="155"/>
                      <a:pt x="152" y="150"/>
                      <a:pt x="156" y="145"/>
                    </a:cubicBezTo>
                    <a:cubicBezTo>
                      <a:pt x="156" y="145"/>
                      <a:pt x="157" y="144"/>
                      <a:pt x="157" y="144"/>
                    </a:cubicBezTo>
                    <a:cubicBezTo>
                      <a:pt x="165" y="133"/>
                      <a:pt x="172" y="121"/>
                      <a:pt x="177" y="107"/>
                    </a:cubicBezTo>
                    <a:cubicBezTo>
                      <a:pt x="180" y="98"/>
                      <a:pt x="183" y="87"/>
                      <a:pt x="184" y="77"/>
                    </a:cubicBezTo>
                    <a:cubicBezTo>
                      <a:pt x="184" y="75"/>
                      <a:pt x="184" y="73"/>
                      <a:pt x="184" y="70"/>
                    </a:cubicBezTo>
                    <a:cubicBezTo>
                      <a:pt x="184" y="67"/>
                      <a:pt x="184" y="64"/>
                      <a:pt x="184" y="61"/>
                    </a:cubicBezTo>
                    <a:cubicBezTo>
                      <a:pt x="184" y="60"/>
                      <a:pt x="184" y="60"/>
                      <a:pt x="184" y="60"/>
                    </a:cubicBezTo>
                    <a:cubicBezTo>
                      <a:pt x="184" y="56"/>
                      <a:pt x="184" y="53"/>
                      <a:pt x="183" y="50"/>
                    </a:cubicBezTo>
                    <a:cubicBezTo>
                      <a:pt x="181" y="37"/>
                      <a:pt x="175" y="25"/>
                      <a:pt x="166" y="16"/>
                    </a:cubicBezTo>
                    <a:cubicBezTo>
                      <a:pt x="164" y="15"/>
                      <a:pt x="163" y="14"/>
                      <a:pt x="162" y="12"/>
                    </a:cubicBezTo>
                    <a:cubicBezTo>
                      <a:pt x="154" y="6"/>
                      <a:pt x="145" y="3"/>
                      <a:pt x="136" y="1"/>
                    </a:cubicBezTo>
                    <a:cubicBezTo>
                      <a:pt x="126" y="0"/>
                      <a:pt x="116" y="2"/>
                      <a:pt x="107" y="5"/>
                    </a:cubicBezTo>
                    <a:cubicBezTo>
                      <a:pt x="102" y="7"/>
                      <a:pt x="92" y="10"/>
                      <a:pt x="92" y="10"/>
                    </a:cubicBezTo>
                    <a:cubicBezTo>
                      <a:pt x="92" y="10"/>
                      <a:pt x="82" y="7"/>
                      <a:pt x="77" y="5"/>
                    </a:cubicBezTo>
                    <a:cubicBezTo>
                      <a:pt x="68" y="2"/>
                      <a:pt x="59" y="0"/>
                      <a:pt x="49" y="1"/>
                    </a:cubicBezTo>
                    <a:cubicBezTo>
                      <a:pt x="39" y="3"/>
                      <a:pt x="30" y="6"/>
                      <a:pt x="23" y="12"/>
                    </a:cubicBezTo>
                    <a:cubicBezTo>
                      <a:pt x="22" y="14"/>
                      <a:pt x="20" y="15"/>
                      <a:pt x="19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5" name="Freeform 53"/>
              <p:cNvSpPr/>
              <p:nvPr/>
            </p:nvSpPr>
            <p:spPr bwMode="auto">
              <a:xfrm>
                <a:off x="5802313" y="1593384"/>
                <a:ext cx="76200" cy="85725"/>
              </a:xfrm>
              <a:custGeom>
                <a:avLst/>
                <a:gdLst>
                  <a:gd name="T0" fmla="*/ 14 w 45"/>
                  <a:gd name="T1" fmla="*/ 37 h 50"/>
                  <a:gd name="T2" fmla="*/ 32 w 45"/>
                  <a:gd name="T3" fmla="*/ 48 h 50"/>
                  <a:gd name="T4" fmla="*/ 43 w 45"/>
                  <a:gd name="T5" fmla="*/ 50 h 50"/>
                  <a:gd name="T6" fmla="*/ 44 w 45"/>
                  <a:gd name="T7" fmla="*/ 48 h 50"/>
                  <a:gd name="T8" fmla="*/ 35 w 45"/>
                  <a:gd name="T9" fmla="*/ 19 h 50"/>
                  <a:gd name="T10" fmla="*/ 4 w 45"/>
                  <a:gd name="T11" fmla="*/ 0 h 50"/>
                  <a:gd name="T12" fmla="*/ 2 w 45"/>
                  <a:gd name="T13" fmla="*/ 0 h 50"/>
                  <a:gd name="T14" fmla="*/ 1 w 45"/>
                  <a:gd name="T15" fmla="*/ 0 h 50"/>
                  <a:gd name="T16" fmla="*/ 1 w 45"/>
                  <a:gd name="T17" fmla="*/ 12 h 50"/>
                  <a:gd name="T18" fmla="*/ 14 w 45"/>
                  <a:gd name="T19" fmla="*/ 37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" h="50">
                    <a:moveTo>
                      <a:pt x="14" y="37"/>
                    </a:moveTo>
                    <a:cubicBezTo>
                      <a:pt x="19" y="42"/>
                      <a:pt x="25" y="46"/>
                      <a:pt x="32" y="48"/>
                    </a:cubicBezTo>
                    <a:cubicBezTo>
                      <a:pt x="36" y="49"/>
                      <a:pt x="39" y="50"/>
                      <a:pt x="43" y="50"/>
                    </a:cubicBezTo>
                    <a:cubicBezTo>
                      <a:pt x="44" y="50"/>
                      <a:pt x="44" y="49"/>
                      <a:pt x="44" y="48"/>
                    </a:cubicBezTo>
                    <a:cubicBezTo>
                      <a:pt x="45" y="37"/>
                      <a:pt x="41" y="28"/>
                      <a:pt x="35" y="19"/>
                    </a:cubicBezTo>
                    <a:cubicBezTo>
                      <a:pt x="27" y="9"/>
                      <a:pt x="17" y="3"/>
                      <a:pt x="4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0" y="4"/>
                      <a:pt x="1" y="8"/>
                      <a:pt x="1" y="12"/>
                    </a:cubicBezTo>
                    <a:cubicBezTo>
                      <a:pt x="3" y="22"/>
                      <a:pt x="8" y="30"/>
                      <a:pt x="1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16" name="Group 3"/>
          <p:cNvGrpSpPr/>
          <p:nvPr/>
        </p:nvGrpSpPr>
        <p:grpSpPr>
          <a:xfrm>
            <a:off x="3593636" y="4749710"/>
            <a:ext cx="1123560" cy="1291448"/>
            <a:chOff x="3593636" y="4749710"/>
            <a:chExt cx="1123560" cy="1291448"/>
          </a:xfrm>
        </p:grpSpPr>
        <p:sp>
          <p:nvSpPr>
            <p:cNvPr id="117" name="Hexagon 48"/>
            <p:cNvSpPr/>
            <p:nvPr/>
          </p:nvSpPr>
          <p:spPr>
            <a:xfrm rot="5400000">
              <a:off x="3509692" y="4833654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8" name="Group 54"/>
            <p:cNvGrpSpPr/>
            <p:nvPr/>
          </p:nvGrpSpPr>
          <p:grpSpPr>
            <a:xfrm>
              <a:off x="3992141" y="5180549"/>
              <a:ext cx="342247" cy="429769"/>
              <a:chOff x="1292225" y="3378200"/>
              <a:chExt cx="415925" cy="522288"/>
            </a:xfrm>
            <a:solidFill>
              <a:schemeClr val="bg1"/>
            </a:solidFill>
          </p:grpSpPr>
          <p:sp>
            <p:nvSpPr>
              <p:cNvPr id="119" name="Freeform 66"/>
              <p:cNvSpPr/>
              <p:nvPr/>
            </p:nvSpPr>
            <p:spPr bwMode="auto">
              <a:xfrm>
                <a:off x="1363663" y="3448050"/>
                <a:ext cx="273050" cy="271463"/>
              </a:xfrm>
              <a:custGeom>
                <a:avLst/>
                <a:gdLst>
                  <a:gd name="T0" fmla="*/ 77 w 122"/>
                  <a:gd name="T1" fmla="*/ 101 h 121"/>
                  <a:gd name="T2" fmla="*/ 77 w 122"/>
                  <a:gd name="T3" fmla="*/ 121 h 121"/>
                  <a:gd name="T4" fmla="*/ 122 w 122"/>
                  <a:gd name="T5" fmla="*/ 62 h 121"/>
                  <a:gd name="T6" fmla="*/ 61 w 122"/>
                  <a:gd name="T7" fmla="*/ 0 h 121"/>
                  <a:gd name="T8" fmla="*/ 0 w 122"/>
                  <a:gd name="T9" fmla="*/ 62 h 121"/>
                  <a:gd name="T10" fmla="*/ 45 w 122"/>
                  <a:gd name="T11" fmla="*/ 121 h 121"/>
                  <a:gd name="T12" fmla="*/ 45 w 122"/>
                  <a:gd name="T13" fmla="*/ 101 h 121"/>
                  <a:gd name="T14" fmla="*/ 18 w 122"/>
                  <a:gd name="T15" fmla="*/ 62 h 121"/>
                  <a:gd name="T16" fmla="*/ 61 w 122"/>
                  <a:gd name="T17" fmla="*/ 19 h 121"/>
                  <a:gd name="T18" fmla="*/ 104 w 122"/>
                  <a:gd name="T19" fmla="*/ 62 h 121"/>
                  <a:gd name="T20" fmla="*/ 77 w 122"/>
                  <a:gd name="T21" fmla="*/ 101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2" h="121">
                    <a:moveTo>
                      <a:pt x="77" y="101"/>
                    </a:moveTo>
                    <a:cubicBezTo>
                      <a:pt x="77" y="121"/>
                      <a:pt x="77" y="121"/>
                      <a:pt x="77" y="121"/>
                    </a:cubicBezTo>
                    <a:cubicBezTo>
                      <a:pt x="103" y="114"/>
                      <a:pt x="122" y="90"/>
                      <a:pt x="122" y="62"/>
                    </a:cubicBezTo>
                    <a:cubicBezTo>
                      <a:pt x="122" y="28"/>
                      <a:pt x="95" y="0"/>
                      <a:pt x="61" y="0"/>
                    </a:cubicBezTo>
                    <a:cubicBezTo>
                      <a:pt x="27" y="0"/>
                      <a:pt x="0" y="28"/>
                      <a:pt x="0" y="62"/>
                    </a:cubicBezTo>
                    <a:cubicBezTo>
                      <a:pt x="0" y="90"/>
                      <a:pt x="19" y="114"/>
                      <a:pt x="45" y="121"/>
                    </a:cubicBezTo>
                    <a:cubicBezTo>
                      <a:pt x="45" y="101"/>
                      <a:pt x="45" y="101"/>
                      <a:pt x="45" y="101"/>
                    </a:cubicBezTo>
                    <a:cubicBezTo>
                      <a:pt x="30" y="95"/>
                      <a:pt x="18" y="80"/>
                      <a:pt x="18" y="62"/>
                    </a:cubicBezTo>
                    <a:cubicBezTo>
                      <a:pt x="18" y="38"/>
                      <a:pt x="37" y="19"/>
                      <a:pt x="61" y="19"/>
                    </a:cubicBezTo>
                    <a:cubicBezTo>
                      <a:pt x="85" y="19"/>
                      <a:pt x="104" y="38"/>
                      <a:pt x="104" y="62"/>
                    </a:cubicBezTo>
                    <a:cubicBezTo>
                      <a:pt x="104" y="80"/>
                      <a:pt x="93" y="95"/>
                      <a:pt x="77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0" name="Freeform 67"/>
              <p:cNvSpPr/>
              <p:nvPr/>
            </p:nvSpPr>
            <p:spPr bwMode="auto">
              <a:xfrm>
                <a:off x="1292225" y="3378200"/>
                <a:ext cx="415925" cy="412750"/>
              </a:xfrm>
              <a:custGeom>
                <a:avLst/>
                <a:gdLst>
                  <a:gd name="T0" fmla="*/ 186 w 186"/>
                  <a:gd name="T1" fmla="*/ 93 h 184"/>
                  <a:gd name="T2" fmla="*/ 93 w 186"/>
                  <a:gd name="T3" fmla="*/ 0 h 184"/>
                  <a:gd name="T4" fmla="*/ 0 w 186"/>
                  <a:gd name="T5" fmla="*/ 93 h 184"/>
                  <a:gd name="T6" fmla="*/ 77 w 186"/>
                  <a:gd name="T7" fmla="*/ 184 h 184"/>
                  <a:gd name="T8" fmla="*/ 77 w 186"/>
                  <a:gd name="T9" fmla="*/ 165 h 184"/>
                  <a:gd name="T10" fmla="*/ 19 w 186"/>
                  <a:gd name="T11" fmla="*/ 93 h 184"/>
                  <a:gd name="T12" fmla="*/ 93 w 186"/>
                  <a:gd name="T13" fmla="*/ 18 h 184"/>
                  <a:gd name="T14" fmla="*/ 167 w 186"/>
                  <a:gd name="T15" fmla="*/ 93 h 184"/>
                  <a:gd name="T16" fmla="*/ 109 w 186"/>
                  <a:gd name="T17" fmla="*/ 165 h 184"/>
                  <a:gd name="T18" fmla="*/ 109 w 186"/>
                  <a:gd name="T19" fmla="*/ 184 h 184"/>
                  <a:gd name="T20" fmla="*/ 186 w 186"/>
                  <a:gd name="T21" fmla="*/ 93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86" h="184">
                    <a:moveTo>
                      <a:pt x="186" y="93"/>
                    </a:moveTo>
                    <a:cubicBezTo>
                      <a:pt x="186" y="41"/>
                      <a:pt x="144" y="0"/>
                      <a:pt x="93" y="0"/>
                    </a:cubicBezTo>
                    <a:cubicBezTo>
                      <a:pt x="42" y="0"/>
                      <a:pt x="0" y="41"/>
                      <a:pt x="0" y="93"/>
                    </a:cubicBezTo>
                    <a:cubicBezTo>
                      <a:pt x="0" y="139"/>
                      <a:pt x="34" y="177"/>
                      <a:pt x="77" y="184"/>
                    </a:cubicBezTo>
                    <a:cubicBezTo>
                      <a:pt x="77" y="165"/>
                      <a:pt x="77" y="165"/>
                      <a:pt x="77" y="165"/>
                    </a:cubicBezTo>
                    <a:cubicBezTo>
                      <a:pt x="44" y="158"/>
                      <a:pt x="19" y="128"/>
                      <a:pt x="19" y="93"/>
                    </a:cubicBezTo>
                    <a:cubicBezTo>
                      <a:pt x="19" y="52"/>
                      <a:pt x="52" y="18"/>
                      <a:pt x="93" y="18"/>
                    </a:cubicBezTo>
                    <a:cubicBezTo>
                      <a:pt x="134" y="18"/>
                      <a:pt x="167" y="52"/>
                      <a:pt x="167" y="93"/>
                    </a:cubicBezTo>
                    <a:cubicBezTo>
                      <a:pt x="167" y="128"/>
                      <a:pt x="142" y="158"/>
                      <a:pt x="109" y="165"/>
                    </a:cubicBezTo>
                    <a:cubicBezTo>
                      <a:pt x="109" y="184"/>
                      <a:pt x="109" y="184"/>
                      <a:pt x="109" y="184"/>
                    </a:cubicBezTo>
                    <a:cubicBezTo>
                      <a:pt x="153" y="177"/>
                      <a:pt x="186" y="139"/>
                      <a:pt x="18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1" name="Freeform 68"/>
              <p:cNvSpPr>
                <a:spLocks noEditPoints="1"/>
              </p:cNvSpPr>
              <p:nvPr/>
            </p:nvSpPr>
            <p:spPr bwMode="auto">
              <a:xfrm>
                <a:off x="1431925" y="3517900"/>
                <a:ext cx="134937" cy="382588"/>
              </a:xfrm>
              <a:custGeom>
                <a:avLst/>
                <a:gdLst>
                  <a:gd name="T0" fmla="*/ 21 w 60"/>
                  <a:gd name="T1" fmla="*/ 91 h 171"/>
                  <a:gd name="T2" fmla="*/ 21 w 60"/>
                  <a:gd name="T3" fmla="*/ 104 h 171"/>
                  <a:gd name="T4" fmla="*/ 21 w 60"/>
                  <a:gd name="T5" fmla="*/ 123 h 171"/>
                  <a:gd name="T6" fmla="*/ 21 w 60"/>
                  <a:gd name="T7" fmla="*/ 171 h 171"/>
                  <a:gd name="T8" fmla="*/ 40 w 60"/>
                  <a:gd name="T9" fmla="*/ 171 h 171"/>
                  <a:gd name="T10" fmla="*/ 40 w 60"/>
                  <a:gd name="T11" fmla="*/ 123 h 171"/>
                  <a:gd name="T12" fmla="*/ 40 w 60"/>
                  <a:gd name="T13" fmla="*/ 104 h 171"/>
                  <a:gd name="T14" fmla="*/ 40 w 60"/>
                  <a:gd name="T15" fmla="*/ 91 h 171"/>
                  <a:gd name="T16" fmla="*/ 40 w 60"/>
                  <a:gd name="T17" fmla="*/ 72 h 171"/>
                  <a:gd name="T18" fmla="*/ 40 w 60"/>
                  <a:gd name="T19" fmla="*/ 59 h 171"/>
                  <a:gd name="T20" fmla="*/ 43 w 60"/>
                  <a:gd name="T21" fmla="*/ 58 h 171"/>
                  <a:gd name="T22" fmla="*/ 46 w 60"/>
                  <a:gd name="T23" fmla="*/ 57 h 171"/>
                  <a:gd name="T24" fmla="*/ 60 w 60"/>
                  <a:gd name="T25" fmla="*/ 31 h 171"/>
                  <a:gd name="T26" fmla="*/ 30 w 60"/>
                  <a:gd name="T27" fmla="*/ 0 h 171"/>
                  <a:gd name="T28" fmla="*/ 0 w 60"/>
                  <a:gd name="T29" fmla="*/ 31 h 171"/>
                  <a:gd name="T30" fmla="*/ 14 w 60"/>
                  <a:gd name="T31" fmla="*/ 57 h 171"/>
                  <a:gd name="T32" fmla="*/ 17 w 60"/>
                  <a:gd name="T33" fmla="*/ 58 h 171"/>
                  <a:gd name="T34" fmla="*/ 21 w 60"/>
                  <a:gd name="T35" fmla="*/ 59 h 171"/>
                  <a:gd name="T36" fmla="*/ 21 w 60"/>
                  <a:gd name="T37" fmla="*/ 72 h 171"/>
                  <a:gd name="T38" fmla="*/ 21 w 60"/>
                  <a:gd name="T39" fmla="*/ 91 h 171"/>
                  <a:gd name="T40" fmla="*/ 19 w 60"/>
                  <a:gd name="T41" fmla="*/ 28 h 171"/>
                  <a:gd name="T42" fmla="*/ 20 w 60"/>
                  <a:gd name="T43" fmla="*/ 24 h 171"/>
                  <a:gd name="T44" fmla="*/ 30 w 60"/>
                  <a:gd name="T45" fmla="*/ 19 h 171"/>
                  <a:gd name="T46" fmla="*/ 40 w 60"/>
                  <a:gd name="T47" fmla="*/ 24 h 171"/>
                  <a:gd name="T48" fmla="*/ 41 w 60"/>
                  <a:gd name="T49" fmla="*/ 28 h 171"/>
                  <a:gd name="T50" fmla="*/ 42 w 60"/>
                  <a:gd name="T51" fmla="*/ 31 h 171"/>
                  <a:gd name="T52" fmla="*/ 40 w 60"/>
                  <a:gd name="T53" fmla="*/ 38 h 171"/>
                  <a:gd name="T54" fmla="*/ 30 w 60"/>
                  <a:gd name="T55" fmla="*/ 42 h 171"/>
                  <a:gd name="T56" fmla="*/ 21 w 60"/>
                  <a:gd name="T57" fmla="*/ 38 h 171"/>
                  <a:gd name="T58" fmla="*/ 18 w 60"/>
                  <a:gd name="T59" fmla="*/ 31 h 171"/>
                  <a:gd name="T60" fmla="*/ 19 w 60"/>
                  <a:gd name="T61" fmla="*/ 28 h 1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0" h="171">
                    <a:moveTo>
                      <a:pt x="21" y="91"/>
                    </a:moveTo>
                    <a:cubicBezTo>
                      <a:pt x="21" y="104"/>
                      <a:pt x="21" y="104"/>
                      <a:pt x="21" y="104"/>
                    </a:cubicBezTo>
                    <a:cubicBezTo>
                      <a:pt x="21" y="123"/>
                      <a:pt x="21" y="123"/>
                      <a:pt x="21" y="123"/>
                    </a:cubicBezTo>
                    <a:cubicBezTo>
                      <a:pt x="21" y="171"/>
                      <a:pt x="21" y="171"/>
                      <a:pt x="21" y="171"/>
                    </a:cubicBezTo>
                    <a:cubicBezTo>
                      <a:pt x="40" y="171"/>
                      <a:pt x="40" y="171"/>
                      <a:pt x="40" y="171"/>
                    </a:cubicBezTo>
                    <a:cubicBezTo>
                      <a:pt x="40" y="123"/>
                      <a:pt x="40" y="123"/>
                      <a:pt x="40" y="123"/>
                    </a:cubicBezTo>
                    <a:cubicBezTo>
                      <a:pt x="40" y="104"/>
                      <a:pt x="40" y="104"/>
                      <a:pt x="40" y="104"/>
                    </a:cubicBezTo>
                    <a:cubicBezTo>
                      <a:pt x="40" y="91"/>
                      <a:pt x="40" y="91"/>
                      <a:pt x="40" y="91"/>
                    </a:cubicBezTo>
                    <a:cubicBezTo>
                      <a:pt x="40" y="72"/>
                      <a:pt x="40" y="72"/>
                      <a:pt x="40" y="72"/>
                    </a:cubicBezTo>
                    <a:cubicBezTo>
                      <a:pt x="40" y="59"/>
                      <a:pt x="40" y="59"/>
                      <a:pt x="40" y="59"/>
                    </a:cubicBezTo>
                    <a:cubicBezTo>
                      <a:pt x="41" y="59"/>
                      <a:pt x="42" y="59"/>
                      <a:pt x="43" y="58"/>
                    </a:cubicBezTo>
                    <a:cubicBezTo>
                      <a:pt x="44" y="58"/>
                      <a:pt x="45" y="57"/>
                      <a:pt x="46" y="57"/>
                    </a:cubicBezTo>
                    <a:cubicBezTo>
                      <a:pt x="55" y="51"/>
                      <a:pt x="60" y="42"/>
                      <a:pt x="60" y="31"/>
                    </a:cubicBezTo>
                    <a:cubicBezTo>
                      <a:pt x="60" y="14"/>
                      <a:pt x="47" y="0"/>
                      <a:pt x="30" y="0"/>
                    </a:cubicBezTo>
                    <a:cubicBezTo>
                      <a:pt x="13" y="0"/>
                      <a:pt x="0" y="14"/>
                      <a:pt x="0" y="31"/>
                    </a:cubicBezTo>
                    <a:cubicBezTo>
                      <a:pt x="0" y="42"/>
                      <a:pt x="6" y="51"/>
                      <a:pt x="14" y="57"/>
                    </a:cubicBezTo>
                    <a:cubicBezTo>
                      <a:pt x="15" y="57"/>
                      <a:pt x="16" y="58"/>
                      <a:pt x="17" y="58"/>
                    </a:cubicBezTo>
                    <a:cubicBezTo>
                      <a:pt x="19" y="59"/>
                      <a:pt x="20" y="59"/>
                      <a:pt x="21" y="59"/>
                    </a:cubicBezTo>
                    <a:cubicBezTo>
                      <a:pt x="21" y="72"/>
                      <a:pt x="21" y="72"/>
                      <a:pt x="21" y="72"/>
                    </a:cubicBezTo>
                    <a:lnTo>
                      <a:pt x="21" y="91"/>
                    </a:lnTo>
                    <a:close/>
                    <a:moveTo>
                      <a:pt x="19" y="28"/>
                    </a:moveTo>
                    <a:cubicBezTo>
                      <a:pt x="19" y="26"/>
                      <a:pt x="20" y="25"/>
                      <a:pt x="20" y="24"/>
                    </a:cubicBezTo>
                    <a:cubicBezTo>
                      <a:pt x="22" y="21"/>
                      <a:pt x="26" y="19"/>
                      <a:pt x="30" y="19"/>
                    </a:cubicBezTo>
                    <a:cubicBezTo>
                      <a:pt x="34" y="19"/>
                      <a:pt x="38" y="21"/>
                      <a:pt x="40" y="24"/>
                    </a:cubicBezTo>
                    <a:cubicBezTo>
                      <a:pt x="41" y="25"/>
                      <a:pt x="41" y="26"/>
                      <a:pt x="41" y="28"/>
                    </a:cubicBezTo>
                    <a:cubicBezTo>
                      <a:pt x="42" y="29"/>
                      <a:pt x="42" y="30"/>
                      <a:pt x="42" y="31"/>
                    </a:cubicBezTo>
                    <a:cubicBezTo>
                      <a:pt x="42" y="33"/>
                      <a:pt x="41" y="36"/>
                      <a:pt x="40" y="38"/>
                    </a:cubicBezTo>
                    <a:cubicBezTo>
                      <a:pt x="37" y="40"/>
                      <a:pt x="34" y="42"/>
                      <a:pt x="30" y="42"/>
                    </a:cubicBezTo>
                    <a:cubicBezTo>
                      <a:pt x="26" y="42"/>
                      <a:pt x="23" y="40"/>
                      <a:pt x="21" y="38"/>
                    </a:cubicBezTo>
                    <a:cubicBezTo>
                      <a:pt x="19" y="36"/>
                      <a:pt x="18" y="33"/>
                      <a:pt x="18" y="31"/>
                    </a:cubicBezTo>
                    <a:cubicBezTo>
                      <a:pt x="18" y="30"/>
                      <a:pt x="19" y="29"/>
                      <a:pt x="19" y="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2" name="Group 4"/>
          <p:cNvGrpSpPr/>
          <p:nvPr/>
        </p:nvGrpSpPr>
        <p:grpSpPr>
          <a:xfrm>
            <a:off x="5590611" y="3115031"/>
            <a:ext cx="1123560" cy="1291448"/>
            <a:chOff x="5590611" y="3115031"/>
            <a:chExt cx="1123560" cy="1291448"/>
          </a:xfrm>
        </p:grpSpPr>
        <p:sp>
          <p:nvSpPr>
            <p:cNvPr id="123" name="Hexagon 49"/>
            <p:cNvSpPr/>
            <p:nvPr/>
          </p:nvSpPr>
          <p:spPr>
            <a:xfrm rot="5400000">
              <a:off x="5506667" y="3198975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3D6CAA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24" name="Group 58"/>
            <p:cNvGrpSpPr/>
            <p:nvPr/>
          </p:nvGrpSpPr>
          <p:grpSpPr>
            <a:xfrm>
              <a:off x="5963176" y="3483537"/>
              <a:ext cx="413883" cy="416719"/>
              <a:chOff x="2547938" y="975519"/>
              <a:chExt cx="463549" cy="466725"/>
            </a:xfrm>
            <a:solidFill>
              <a:schemeClr val="bg1"/>
            </a:solidFill>
          </p:grpSpPr>
          <p:sp>
            <p:nvSpPr>
              <p:cNvPr id="125" name="Freeform 33"/>
              <p:cNvSpPr/>
              <p:nvPr/>
            </p:nvSpPr>
            <p:spPr bwMode="auto">
              <a:xfrm>
                <a:off x="2551113" y="1420019"/>
                <a:ext cx="450850" cy="22225"/>
              </a:xfrm>
              <a:custGeom>
                <a:avLst/>
                <a:gdLst>
                  <a:gd name="T0" fmla="*/ 284 w 284"/>
                  <a:gd name="T1" fmla="*/ 0 h 14"/>
                  <a:gd name="T2" fmla="*/ 0 w 284"/>
                  <a:gd name="T3" fmla="*/ 0 h 14"/>
                  <a:gd name="T4" fmla="*/ 5 w 284"/>
                  <a:gd name="T5" fmla="*/ 14 h 14"/>
                  <a:gd name="T6" fmla="*/ 279 w 284"/>
                  <a:gd name="T7" fmla="*/ 14 h 14"/>
                  <a:gd name="T8" fmla="*/ 284 w 284"/>
                  <a:gd name="T9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4" h="14">
                    <a:moveTo>
                      <a:pt x="284" y="0"/>
                    </a:moveTo>
                    <a:lnTo>
                      <a:pt x="0" y="0"/>
                    </a:lnTo>
                    <a:lnTo>
                      <a:pt x="5" y="14"/>
                    </a:lnTo>
                    <a:lnTo>
                      <a:pt x="279" y="14"/>
                    </a:lnTo>
                    <a:lnTo>
                      <a:pt x="284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6" name="Freeform 34"/>
              <p:cNvSpPr/>
              <p:nvPr/>
            </p:nvSpPr>
            <p:spPr bwMode="auto">
              <a:xfrm>
                <a:off x="2547938" y="975519"/>
                <a:ext cx="455612" cy="431800"/>
              </a:xfrm>
              <a:custGeom>
                <a:avLst/>
                <a:gdLst>
                  <a:gd name="T0" fmla="*/ 0 w 241"/>
                  <a:gd name="T1" fmla="*/ 228 h 228"/>
                  <a:gd name="T2" fmla="*/ 241 w 241"/>
                  <a:gd name="T3" fmla="*/ 228 h 228"/>
                  <a:gd name="T4" fmla="*/ 241 w 241"/>
                  <a:gd name="T5" fmla="*/ 71 h 228"/>
                  <a:gd name="T6" fmla="*/ 239 w 241"/>
                  <a:gd name="T7" fmla="*/ 71 h 228"/>
                  <a:gd name="T8" fmla="*/ 236 w 241"/>
                  <a:gd name="T9" fmla="*/ 74 h 228"/>
                  <a:gd name="T10" fmla="*/ 231 w 241"/>
                  <a:gd name="T11" fmla="*/ 79 h 228"/>
                  <a:gd name="T12" fmla="*/ 231 w 241"/>
                  <a:gd name="T13" fmla="*/ 79 h 228"/>
                  <a:gd name="T14" fmla="*/ 231 w 241"/>
                  <a:gd name="T15" fmla="*/ 79 h 228"/>
                  <a:gd name="T16" fmla="*/ 212 w 241"/>
                  <a:gd name="T17" fmla="*/ 98 h 228"/>
                  <a:gd name="T18" fmla="*/ 212 w 241"/>
                  <a:gd name="T19" fmla="*/ 204 h 228"/>
                  <a:gd name="T20" fmla="*/ 29 w 241"/>
                  <a:gd name="T21" fmla="*/ 204 h 228"/>
                  <a:gd name="T22" fmla="*/ 29 w 241"/>
                  <a:gd name="T23" fmla="*/ 95 h 228"/>
                  <a:gd name="T24" fmla="*/ 161 w 241"/>
                  <a:gd name="T25" fmla="*/ 95 h 228"/>
                  <a:gd name="T26" fmla="*/ 185 w 241"/>
                  <a:gd name="T27" fmla="*/ 71 h 228"/>
                  <a:gd name="T28" fmla="*/ 135 w 241"/>
                  <a:gd name="T29" fmla="*/ 71 h 228"/>
                  <a:gd name="T30" fmla="*/ 135 w 241"/>
                  <a:gd name="T31" fmla="*/ 68 h 228"/>
                  <a:gd name="T32" fmla="*/ 135 w 241"/>
                  <a:gd name="T33" fmla="*/ 65 h 228"/>
                  <a:gd name="T34" fmla="*/ 183 w 241"/>
                  <a:gd name="T35" fmla="*/ 15 h 228"/>
                  <a:gd name="T36" fmla="*/ 171 w 241"/>
                  <a:gd name="T37" fmla="*/ 8 h 228"/>
                  <a:gd name="T38" fmla="*/ 135 w 241"/>
                  <a:gd name="T39" fmla="*/ 37 h 228"/>
                  <a:gd name="T40" fmla="*/ 122 w 241"/>
                  <a:gd name="T41" fmla="*/ 65 h 228"/>
                  <a:gd name="T42" fmla="*/ 122 w 241"/>
                  <a:gd name="T43" fmla="*/ 68 h 228"/>
                  <a:gd name="T44" fmla="*/ 122 w 241"/>
                  <a:gd name="T45" fmla="*/ 71 h 228"/>
                  <a:gd name="T46" fmla="*/ 0 w 241"/>
                  <a:gd name="T47" fmla="*/ 71 h 228"/>
                  <a:gd name="T48" fmla="*/ 0 w 241"/>
                  <a:gd name="T49" fmla="*/ 228 h 2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41" h="228">
                    <a:moveTo>
                      <a:pt x="0" y="228"/>
                    </a:moveTo>
                    <a:cubicBezTo>
                      <a:pt x="241" y="228"/>
                      <a:pt x="241" y="228"/>
                      <a:pt x="241" y="228"/>
                    </a:cubicBezTo>
                    <a:cubicBezTo>
                      <a:pt x="241" y="71"/>
                      <a:pt x="241" y="71"/>
                      <a:pt x="241" y="71"/>
                    </a:cubicBezTo>
                    <a:cubicBezTo>
                      <a:pt x="239" y="71"/>
                      <a:pt x="239" y="71"/>
                      <a:pt x="239" y="71"/>
                    </a:cubicBezTo>
                    <a:cubicBezTo>
                      <a:pt x="236" y="74"/>
                      <a:pt x="236" y="74"/>
                      <a:pt x="236" y="74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31" y="79"/>
                      <a:pt x="231" y="79"/>
                      <a:pt x="231" y="79"/>
                    </a:cubicBezTo>
                    <a:cubicBezTo>
                      <a:pt x="212" y="98"/>
                      <a:pt x="212" y="98"/>
                      <a:pt x="212" y="98"/>
                    </a:cubicBezTo>
                    <a:cubicBezTo>
                      <a:pt x="212" y="204"/>
                      <a:pt x="212" y="204"/>
                      <a:pt x="212" y="204"/>
                    </a:cubicBezTo>
                    <a:cubicBezTo>
                      <a:pt x="29" y="204"/>
                      <a:pt x="29" y="204"/>
                      <a:pt x="29" y="204"/>
                    </a:cubicBezTo>
                    <a:cubicBezTo>
                      <a:pt x="29" y="95"/>
                      <a:pt x="29" y="95"/>
                      <a:pt x="29" y="95"/>
                    </a:cubicBezTo>
                    <a:cubicBezTo>
                      <a:pt x="161" y="95"/>
                      <a:pt x="161" y="95"/>
                      <a:pt x="161" y="95"/>
                    </a:cubicBezTo>
                    <a:cubicBezTo>
                      <a:pt x="185" y="71"/>
                      <a:pt x="185" y="71"/>
                      <a:pt x="185" y="71"/>
                    </a:cubicBezTo>
                    <a:cubicBezTo>
                      <a:pt x="135" y="71"/>
                      <a:pt x="135" y="71"/>
                      <a:pt x="135" y="71"/>
                    </a:cubicBezTo>
                    <a:cubicBezTo>
                      <a:pt x="135" y="70"/>
                      <a:pt x="135" y="69"/>
                      <a:pt x="135" y="68"/>
                    </a:cubicBezTo>
                    <a:cubicBezTo>
                      <a:pt x="135" y="67"/>
                      <a:pt x="135" y="66"/>
                      <a:pt x="135" y="65"/>
                    </a:cubicBezTo>
                    <a:cubicBezTo>
                      <a:pt x="138" y="41"/>
                      <a:pt x="172" y="36"/>
                      <a:pt x="183" y="15"/>
                    </a:cubicBezTo>
                    <a:cubicBezTo>
                      <a:pt x="187" y="7"/>
                      <a:pt x="175" y="0"/>
                      <a:pt x="171" y="8"/>
                    </a:cubicBezTo>
                    <a:cubicBezTo>
                      <a:pt x="164" y="22"/>
                      <a:pt x="147" y="27"/>
                      <a:pt x="135" y="37"/>
                    </a:cubicBezTo>
                    <a:cubicBezTo>
                      <a:pt x="127" y="44"/>
                      <a:pt x="123" y="54"/>
                      <a:pt x="122" y="65"/>
                    </a:cubicBezTo>
                    <a:cubicBezTo>
                      <a:pt x="122" y="66"/>
                      <a:pt x="122" y="67"/>
                      <a:pt x="122" y="68"/>
                    </a:cubicBezTo>
                    <a:cubicBezTo>
                      <a:pt x="122" y="69"/>
                      <a:pt x="122" y="70"/>
                      <a:pt x="122" y="71"/>
                    </a:cubicBezTo>
                    <a:cubicBezTo>
                      <a:pt x="0" y="71"/>
                      <a:pt x="0" y="71"/>
                      <a:pt x="0" y="71"/>
                    </a:cubicBezTo>
                    <a:lnTo>
                      <a:pt x="0" y="2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7" name="Freeform 35"/>
              <p:cNvSpPr/>
              <p:nvPr/>
            </p:nvSpPr>
            <p:spPr bwMode="auto">
              <a:xfrm>
                <a:off x="2768600" y="1083469"/>
                <a:ext cx="206375" cy="206375"/>
              </a:xfrm>
              <a:custGeom>
                <a:avLst/>
                <a:gdLst>
                  <a:gd name="T0" fmla="*/ 0 w 130"/>
                  <a:gd name="T1" fmla="*/ 130 h 130"/>
                  <a:gd name="T2" fmla="*/ 29 w 130"/>
                  <a:gd name="T3" fmla="*/ 123 h 130"/>
                  <a:gd name="T4" fmla="*/ 105 w 130"/>
                  <a:gd name="T5" fmla="*/ 45 h 130"/>
                  <a:gd name="T6" fmla="*/ 130 w 130"/>
                  <a:gd name="T7" fmla="*/ 20 h 130"/>
                  <a:gd name="T8" fmla="*/ 127 w 130"/>
                  <a:gd name="T9" fmla="*/ 17 h 130"/>
                  <a:gd name="T10" fmla="*/ 122 w 130"/>
                  <a:gd name="T11" fmla="*/ 13 h 130"/>
                  <a:gd name="T12" fmla="*/ 118 w 130"/>
                  <a:gd name="T13" fmla="*/ 10 h 130"/>
                  <a:gd name="T14" fmla="*/ 110 w 130"/>
                  <a:gd name="T15" fmla="*/ 0 h 130"/>
                  <a:gd name="T16" fmla="*/ 102 w 130"/>
                  <a:gd name="T17" fmla="*/ 10 h 130"/>
                  <a:gd name="T18" fmla="*/ 97 w 130"/>
                  <a:gd name="T19" fmla="*/ 13 h 130"/>
                  <a:gd name="T20" fmla="*/ 93 w 130"/>
                  <a:gd name="T21" fmla="*/ 17 h 130"/>
                  <a:gd name="T22" fmla="*/ 65 w 130"/>
                  <a:gd name="T23" fmla="*/ 45 h 130"/>
                  <a:gd name="T24" fmla="*/ 9 w 130"/>
                  <a:gd name="T25" fmla="*/ 103 h 130"/>
                  <a:gd name="T26" fmla="*/ 0 w 130"/>
                  <a:gd name="T27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30" h="130">
                    <a:moveTo>
                      <a:pt x="0" y="130"/>
                    </a:moveTo>
                    <a:lnTo>
                      <a:pt x="29" y="123"/>
                    </a:lnTo>
                    <a:lnTo>
                      <a:pt x="105" y="45"/>
                    </a:lnTo>
                    <a:lnTo>
                      <a:pt x="130" y="20"/>
                    </a:lnTo>
                    <a:lnTo>
                      <a:pt x="127" y="17"/>
                    </a:lnTo>
                    <a:lnTo>
                      <a:pt x="122" y="13"/>
                    </a:lnTo>
                    <a:lnTo>
                      <a:pt x="118" y="10"/>
                    </a:lnTo>
                    <a:lnTo>
                      <a:pt x="110" y="0"/>
                    </a:lnTo>
                    <a:lnTo>
                      <a:pt x="102" y="10"/>
                    </a:lnTo>
                    <a:lnTo>
                      <a:pt x="97" y="13"/>
                    </a:lnTo>
                    <a:lnTo>
                      <a:pt x="93" y="17"/>
                    </a:lnTo>
                    <a:lnTo>
                      <a:pt x="65" y="45"/>
                    </a:lnTo>
                    <a:lnTo>
                      <a:pt x="9" y="103"/>
                    </a:lnTo>
                    <a:lnTo>
                      <a:pt x="0" y="1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28" name="Freeform 36"/>
              <p:cNvSpPr/>
              <p:nvPr/>
            </p:nvSpPr>
            <p:spPr bwMode="auto">
              <a:xfrm>
                <a:off x="2952750" y="1048544"/>
                <a:ext cx="58737" cy="57150"/>
              </a:xfrm>
              <a:custGeom>
                <a:avLst/>
                <a:gdLst>
                  <a:gd name="T0" fmla="*/ 17 w 37"/>
                  <a:gd name="T1" fmla="*/ 0 h 36"/>
                  <a:gd name="T2" fmla="*/ 0 w 37"/>
                  <a:gd name="T3" fmla="*/ 16 h 36"/>
                  <a:gd name="T4" fmla="*/ 16 w 37"/>
                  <a:gd name="T5" fmla="*/ 32 h 36"/>
                  <a:gd name="T6" fmla="*/ 19 w 37"/>
                  <a:gd name="T7" fmla="*/ 35 h 36"/>
                  <a:gd name="T8" fmla="*/ 20 w 37"/>
                  <a:gd name="T9" fmla="*/ 36 h 36"/>
                  <a:gd name="T10" fmla="*/ 21 w 37"/>
                  <a:gd name="T11" fmla="*/ 35 h 36"/>
                  <a:gd name="T12" fmla="*/ 26 w 37"/>
                  <a:gd name="T13" fmla="*/ 32 h 36"/>
                  <a:gd name="T14" fmla="*/ 37 w 37"/>
                  <a:gd name="T15" fmla="*/ 21 h 36"/>
                  <a:gd name="T16" fmla="*/ 17 w 37"/>
                  <a:gd name="T17" fmla="*/ 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7" h="36">
                    <a:moveTo>
                      <a:pt x="17" y="0"/>
                    </a:moveTo>
                    <a:lnTo>
                      <a:pt x="0" y="16"/>
                    </a:lnTo>
                    <a:lnTo>
                      <a:pt x="16" y="32"/>
                    </a:lnTo>
                    <a:lnTo>
                      <a:pt x="19" y="35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6" y="32"/>
                    </a:lnTo>
                    <a:lnTo>
                      <a:pt x="37" y="21"/>
                    </a:lnTo>
                    <a:lnTo>
                      <a:pt x="1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29" name="Group 5"/>
          <p:cNvGrpSpPr/>
          <p:nvPr/>
        </p:nvGrpSpPr>
        <p:grpSpPr>
          <a:xfrm>
            <a:off x="7975156" y="4109851"/>
            <a:ext cx="1123560" cy="1291448"/>
            <a:chOff x="7975156" y="4109851"/>
            <a:chExt cx="1123560" cy="1291448"/>
          </a:xfrm>
        </p:grpSpPr>
        <p:sp>
          <p:nvSpPr>
            <p:cNvPr id="130" name="Hexagon 50"/>
            <p:cNvSpPr/>
            <p:nvPr/>
          </p:nvSpPr>
          <p:spPr>
            <a:xfrm rot="5400000">
              <a:off x="7891212" y="4193795"/>
              <a:ext cx="1291448" cy="1123560"/>
            </a:xfrm>
            <a:prstGeom prst="hexagon">
              <a:avLst>
                <a:gd name="adj" fmla="val 25000"/>
                <a:gd name="vf" fmla="val 115470"/>
              </a:avLst>
            </a:prstGeom>
            <a:solidFill>
              <a:srgbClr val="ED7D31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63"/>
            <p:cNvSpPr>
              <a:spLocks noEditPoints="1"/>
            </p:cNvSpPr>
            <p:nvPr/>
          </p:nvSpPr>
          <p:spPr bwMode="auto">
            <a:xfrm>
              <a:off x="8364692" y="4583225"/>
              <a:ext cx="344488" cy="344488"/>
            </a:xfrm>
            <a:custGeom>
              <a:avLst/>
              <a:gdLst>
                <a:gd name="T0" fmla="*/ 102 w 203"/>
                <a:gd name="T1" fmla="*/ 203 h 203"/>
                <a:gd name="T2" fmla="*/ 203 w 203"/>
                <a:gd name="T3" fmla="*/ 102 h 203"/>
                <a:gd name="T4" fmla="*/ 102 w 203"/>
                <a:gd name="T5" fmla="*/ 0 h 203"/>
                <a:gd name="T6" fmla="*/ 0 w 203"/>
                <a:gd name="T7" fmla="*/ 102 h 203"/>
                <a:gd name="T8" fmla="*/ 102 w 203"/>
                <a:gd name="T9" fmla="*/ 203 h 203"/>
                <a:gd name="T10" fmla="*/ 40 w 203"/>
                <a:gd name="T11" fmla="*/ 172 h 203"/>
                <a:gd name="T12" fmla="*/ 32 w 203"/>
                <a:gd name="T13" fmla="*/ 163 h 203"/>
                <a:gd name="T14" fmla="*/ 51 w 203"/>
                <a:gd name="T15" fmla="*/ 144 h 203"/>
                <a:gd name="T16" fmla="*/ 59 w 203"/>
                <a:gd name="T17" fmla="*/ 152 h 203"/>
                <a:gd name="T18" fmla="*/ 40 w 203"/>
                <a:gd name="T19" fmla="*/ 172 h 203"/>
                <a:gd name="T20" fmla="*/ 107 w 203"/>
                <a:gd name="T21" fmla="*/ 195 h 203"/>
                <a:gd name="T22" fmla="*/ 96 w 203"/>
                <a:gd name="T23" fmla="*/ 195 h 203"/>
                <a:gd name="T24" fmla="*/ 96 w 203"/>
                <a:gd name="T25" fmla="*/ 168 h 203"/>
                <a:gd name="T26" fmla="*/ 107 w 203"/>
                <a:gd name="T27" fmla="*/ 168 h 203"/>
                <a:gd name="T28" fmla="*/ 107 w 203"/>
                <a:gd name="T29" fmla="*/ 195 h 203"/>
                <a:gd name="T30" fmla="*/ 195 w 203"/>
                <a:gd name="T31" fmla="*/ 96 h 203"/>
                <a:gd name="T32" fmla="*/ 195 w 203"/>
                <a:gd name="T33" fmla="*/ 107 h 203"/>
                <a:gd name="T34" fmla="*/ 168 w 203"/>
                <a:gd name="T35" fmla="*/ 107 h 203"/>
                <a:gd name="T36" fmla="*/ 168 w 203"/>
                <a:gd name="T37" fmla="*/ 96 h 203"/>
                <a:gd name="T38" fmla="*/ 195 w 203"/>
                <a:gd name="T39" fmla="*/ 96 h 203"/>
                <a:gd name="T40" fmla="*/ 163 w 203"/>
                <a:gd name="T41" fmla="*/ 32 h 203"/>
                <a:gd name="T42" fmla="*/ 172 w 203"/>
                <a:gd name="T43" fmla="*/ 40 h 203"/>
                <a:gd name="T44" fmla="*/ 152 w 203"/>
                <a:gd name="T45" fmla="*/ 59 h 203"/>
                <a:gd name="T46" fmla="*/ 144 w 203"/>
                <a:gd name="T47" fmla="*/ 51 h 203"/>
                <a:gd name="T48" fmla="*/ 163 w 203"/>
                <a:gd name="T49" fmla="*/ 32 h 203"/>
                <a:gd name="T50" fmla="*/ 152 w 203"/>
                <a:gd name="T51" fmla="*/ 144 h 203"/>
                <a:gd name="T52" fmla="*/ 172 w 203"/>
                <a:gd name="T53" fmla="*/ 163 h 203"/>
                <a:gd name="T54" fmla="*/ 163 w 203"/>
                <a:gd name="T55" fmla="*/ 172 h 203"/>
                <a:gd name="T56" fmla="*/ 144 w 203"/>
                <a:gd name="T57" fmla="*/ 152 h 203"/>
                <a:gd name="T58" fmla="*/ 152 w 203"/>
                <a:gd name="T59" fmla="*/ 144 h 203"/>
                <a:gd name="T60" fmla="*/ 96 w 203"/>
                <a:gd name="T61" fmla="*/ 9 h 203"/>
                <a:gd name="T62" fmla="*/ 107 w 203"/>
                <a:gd name="T63" fmla="*/ 9 h 203"/>
                <a:gd name="T64" fmla="*/ 107 w 203"/>
                <a:gd name="T65" fmla="*/ 36 h 203"/>
                <a:gd name="T66" fmla="*/ 96 w 203"/>
                <a:gd name="T67" fmla="*/ 36 h 203"/>
                <a:gd name="T68" fmla="*/ 96 w 203"/>
                <a:gd name="T69" fmla="*/ 9 h 203"/>
                <a:gd name="T70" fmla="*/ 85 w 203"/>
                <a:gd name="T71" fmla="*/ 78 h 203"/>
                <a:gd name="T72" fmla="*/ 103 w 203"/>
                <a:gd name="T73" fmla="*/ 95 h 203"/>
                <a:gd name="T74" fmla="*/ 135 w 203"/>
                <a:gd name="T75" fmla="*/ 63 h 203"/>
                <a:gd name="T76" fmla="*/ 143 w 203"/>
                <a:gd name="T77" fmla="*/ 72 h 203"/>
                <a:gd name="T78" fmla="*/ 103 w 203"/>
                <a:gd name="T79" fmla="*/ 111 h 203"/>
                <a:gd name="T80" fmla="*/ 77 w 203"/>
                <a:gd name="T81" fmla="*/ 86 h 203"/>
                <a:gd name="T82" fmla="*/ 85 w 203"/>
                <a:gd name="T83" fmla="*/ 78 h 203"/>
                <a:gd name="T84" fmla="*/ 40 w 203"/>
                <a:gd name="T85" fmla="*/ 32 h 203"/>
                <a:gd name="T86" fmla="*/ 59 w 203"/>
                <a:gd name="T87" fmla="*/ 51 h 203"/>
                <a:gd name="T88" fmla="*/ 51 w 203"/>
                <a:gd name="T89" fmla="*/ 59 h 203"/>
                <a:gd name="T90" fmla="*/ 32 w 203"/>
                <a:gd name="T91" fmla="*/ 40 h 203"/>
                <a:gd name="T92" fmla="*/ 40 w 203"/>
                <a:gd name="T93" fmla="*/ 32 h 203"/>
                <a:gd name="T94" fmla="*/ 36 w 203"/>
                <a:gd name="T95" fmla="*/ 96 h 203"/>
                <a:gd name="T96" fmla="*/ 36 w 203"/>
                <a:gd name="T97" fmla="*/ 107 h 203"/>
                <a:gd name="T98" fmla="*/ 9 w 203"/>
                <a:gd name="T99" fmla="*/ 107 h 203"/>
                <a:gd name="T100" fmla="*/ 9 w 203"/>
                <a:gd name="T101" fmla="*/ 96 h 203"/>
                <a:gd name="T102" fmla="*/ 36 w 203"/>
                <a:gd name="T103" fmla="*/ 9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03" h="203">
                  <a:moveTo>
                    <a:pt x="102" y="203"/>
                  </a:moveTo>
                  <a:cubicBezTo>
                    <a:pt x="158" y="203"/>
                    <a:pt x="203" y="158"/>
                    <a:pt x="203" y="102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45" y="0"/>
                    <a:pt x="0" y="45"/>
                    <a:pt x="0" y="102"/>
                  </a:cubicBezTo>
                  <a:cubicBezTo>
                    <a:pt x="0" y="158"/>
                    <a:pt x="45" y="203"/>
                    <a:pt x="102" y="203"/>
                  </a:cubicBezTo>
                  <a:close/>
                  <a:moveTo>
                    <a:pt x="40" y="172"/>
                  </a:moveTo>
                  <a:cubicBezTo>
                    <a:pt x="32" y="163"/>
                    <a:pt x="32" y="163"/>
                    <a:pt x="32" y="163"/>
                  </a:cubicBezTo>
                  <a:cubicBezTo>
                    <a:pt x="51" y="144"/>
                    <a:pt x="51" y="144"/>
                    <a:pt x="51" y="144"/>
                  </a:cubicBezTo>
                  <a:cubicBezTo>
                    <a:pt x="59" y="152"/>
                    <a:pt x="59" y="152"/>
                    <a:pt x="59" y="152"/>
                  </a:cubicBezTo>
                  <a:lnTo>
                    <a:pt x="40" y="172"/>
                  </a:lnTo>
                  <a:close/>
                  <a:moveTo>
                    <a:pt x="107" y="195"/>
                  </a:moveTo>
                  <a:cubicBezTo>
                    <a:pt x="96" y="195"/>
                    <a:pt x="96" y="195"/>
                    <a:pt x="96" y="195"/>
                  </a:cubicBezTo>
                  <a:cubicBezTo>
                    <a:pt x="96" y="168"/>
                    <a:pt x="96" y="168"/>
                    <a:pt x="96" y="168"/>
                  </a:cubicBezTo>
                  <a:cubicBezTo>
                    <a:pt x="107" y="168"/>
                    <a:pt x="107" y="168"/>
                    <a:pt x="107" y="168"/>
                  </a:cubicBezTo>
                  <a:lnTo>
                    <a:pt x="107" y="195"/>
                  </a:lnTo>
                  <a:close/>
                  <a:moveTo>
                    <a:pt x="195" y="96"/>
                  </a:moveTo>
                  <a:cubicBezTo>
                    <a:pt x="195" y="107"/>
                    <a:pt x="195" y="107"/>
                    <a:pt x="195" y="107"/>
                  </a:cubicBezTo>
                  <a:cubicBezTo>
                    <a:pt x="168" y="107"/>
                    <a:pt x="168" y="107"/>
                    <a:pt x="168" y="107"/>
                  </a:cubicBezTo>
                  <a:cubicBezTo>
                    <a:pt x="168" y="96"/>
                    <a:pt x="168" y="96"/>
                    <a:pt x="168" y="96"/>
                  </a:cubicBezTo>
                  <a:lnTo>
                    <a:pt x="195" y="96"/>
                  </a:lnTo>
                  <a:close/>
                  <a:moveTo>
                    <a:pt x="163" y="32"/>
                  </a:moveTo>
                  <a:cubicBezTo>
                    <a:pt x="172" y="40"/>
                    <a:pt x="172" y="40"/>
                    <a:pt x="172" y="40"/>
                  </a:cubicBezTo>
                  <a:cubicBezTo>
                    <a:pt x="152" y="59"/>
                    <a:pt x="152" y="59"/>
                    <a:pt x="152" y="59"/>
                  </a:cubicBezTo>
                  <a:cubicBezTo>
                    <a:pt x="144" y="51"/>
                    <a:pt x="144" y="51"/>
                    <a:pt x="144" y="51"/>
                  </a:cubicBezTo>
                  <a:lnTo>
                    <a:pt x="163" y="32"/>
                  </a:lnTo>
                  <a:close/>
                  <a:moveTo>
                    <a:pt x="152" y="144"/>
                  </a:moveTo>
                  <a:cubicBezTo>
                    <a:pt x="172" y="163"/>
                    <a:pt x="172" y="163"/>
                    <a:pt x="172" y="163"/>
                  </a:cubicBezTo>
                  <a:cubicBezTo>
                    <a:pt x="163" y="172"/>
                    <a:pt x="163" y="172"/>
                    <a:pt x="163" y="172"/>
                  </a:cubicBezTo>
                  <a:cubicBezTo>
                    <a:pt x="144" y="152"/>
                    <a:pt x="144" y="152"/>
                    <a:pt x="144" y="152"/>
                  </a:cubicBezTo>
                  <a:lnTo>
                    <a:pt x="152" y="144"/>
                  </a:lnTo>
                  <a:close/>
                  <a:moveTo>
                    <a:pt x="96" y="9"/>
                  </a:moveTo>
                  <a:cubicBezTo>
                    <a:pt x="107" y="9"/>
                    <a:pt x="107" y="9"/>
                    <a:pt x="107" y="9"/>
                  </a:cubicBezTo>
                  <a:cubicBezTo>
                    <a:pt x="107" y="36"/>
                    <a:pt x="107" y="36"/>
                    <a:pt x="107" y="36"/>
                  </a:cubicBezTo>
                  <a:cubicBezTo>
                    <a:pt x="96" y="36"/>
                    <a:pt x="96" y="36"/>
                    <a:pt x="96" y="36"/>
                  </a:cubicBezTo>
                  <a:lnTo>
                    <a:pt x="96" y="9"/>
                  </a:lnTo>
                  <a:close/>
                  <a:moveTo>
                    <a:pt x="85" y="78"/>
                  </a:moveTo>
                  <a:cubicBezTo>
                    <a:pt x="103" y="95"/>
                    <a:pt x="103" y="95"/>
                    <a:pt x="103" y="95"/>
                  </a:cubicBezTo>
                  <a:cubicBezTo>
                    <a:pt x="135" y="63"/>
                    <a:pt x="135" y="63"/>
                    <a:pt x="135" y="63"/>
                  </a:cubicBezTo>
                  <a:cubicBezTo>
                    <a:pt x="143" y="72"/>
                    <a:pt x="143" y="72"/>
                    <a:pt x="143" y="72"/>
                  </a:cubicBezTo>
                  <a:cubicBezTo>
                    <a:pt x="103" y="111"/>
                    <a:pt x="103" y="111"/>
                    <a:pt x="103" y="111"/>
                  </a:cubicBezTo>
                  <a:cubicBezTo>
                    <a:pt x="77" y="86"/>
                    <a:pt x="77" y="86"/>
                    <a:pt x="77" y="86"/>
                  </a:cubicBezTo>
                  <a:lnTo>
                    <a:pt x="85" y="78"/>
                  </a:lnTo>
                  <a:close/>
                  <a:moveTo>
                    <a:pt x="40" y="32"/>
                  </a:moveTo>
                  <a:cubicBezTo>
                    <a:pt x="59" y="51"/>
                    <a:pt x="59" y="51"/>
                    <a:pt x="59" y="51"/>
                  </a:cubicBezTo>
                  <a:cubicBezTo>
                    <a:pt x="51" y="59"/>
                    <a:pt x="51" y="59"/>
                    <a:pt x="51" y="59"/>
                  </a:cubicBezTo>
                  <a:cubicBezTo>
                    <a:pt x="32" y="40"/>
                    <a:pt x="32" y="40"/>
                    <a:pt x="32" y="40"/>
                  </a:cubicBezTo>
                  <a:lnTo>
                    <a:pt x="40" y="32"/>
                  </a:lnTo>
                  <a:close/>
                  <a:moveTo>
                    <a:pt x="36" y="96"/>
                  </a:moveTo>
                  <a:cubicBezTo>
                    <a:pt x="36" y="107"/>
                    <a:pt x="36" y="107"/>
                    <a:pt x="36" y="107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9" y="96"/>
                    <a:pt x="9" y="96"/>
                    <a:pt x="9" y="96"/>
                  </a:cubicBezTo>
                  <a:lnTo>
                    <a:pt x="36" y="9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9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7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对比国外教育</a:t>
              </a: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4" name="Group 3"/>
          <p:cNvGrpSpPr/>
          <p:nvPr/>
        </p:nvGrpSpPr>
        <p:grpSpPr>
          <a:xfrm>
            <a:off x="4999340" y="2360028"/>
            <a:ext cx="7493031" cy="3647637"/>
            <a:chOff x="2483751" y="2120605"/>
            <a:chExt cx="7224499" cy="3516916"/>
          </a:xfrm>
          <a:solidFill>
            <a:schemeClr val="bg1">
              <a:lumMod val="85000"/>
            </a:schemeClr>
          </a:solidFill>
        </p:grpSpPr>
        <p:grpSp>
          <p:nvGrpSpPr>
            <p:cNvPr id="25" name="Group 1107"/>
            <p:cNvGrpSpPr>
              <a:grpSpLocks noChangeAspect="1"/>
            </p:cNvGrpSpPr>
            <p:nvPr/>
          </p:nvGrpSpPr>
          <p:grpSpPr bwMode="auto">
            <a:xfrm>
              <a:off x="8149987" y="4770654"/>
              <a:ext cx="1317602" cy="866867"/>
              <a:chOff x="4133" y="2396"/>
              <a:chExt cx="709" cy="482"/>
            </a:xfrm>
            <a:grpFill/>
          </p:grpSpPr>
          <p:sp>
            <p:nvSpPr>
              <p:cNvPr id="1125" name="Freeform 1108"/>
              <p:cNvSpPr/>
              <p:nvPr/>
            </p:nvSpPr>
            <p:spPr bwMode="auto">
              <a:xfrm>
                <a:off x="4438" y="2396"/>
                <a:ext cx="98" cy="82"/>
              </a:xfrm>
              <a:custGeom>
                <a:avLst/>
                <a:gdLst>
                  <a:gd name="T0" fmla="*/ 20 w 103"/>
                  <a:gd name="T1" fmla="*/ 66 h 86"/>
                  <a:gd name="T2" fmla="*/ 23 w 103"/>
                  <a:gd name="T3" fmla="*/ 63 h 86"/>
                  <a:gd name="T4" fmla="*/ 26 w 103"/>
                  <a:gd name="T5" fmla="*/ 60 h 86"/>
                  <a:gd name="T6" fmla="*/ 29 w 103"/>
                  <a:gd name="T7" fmla="*/ 55 h 86"/>
                  <a:gd name="T8" fmla="*/ 35 w 103"/>
                  <a:gd name="T9" fmla="*/ 53 h 86"/>
                  <a:gd name="T10" fmla="*/ 55 w 103"/>
                  <a:gd name="T11" fmla="*/ 60 h 86"/>
                  <a:gd name="T12" fmla="*/ 64 w 103"/>
                  <a:gd name="T13" fmla="*/ 70 h 86"/>
                  <a:gd name="T14" fmla="*/ 78 w 103"/>
                  <a:gd name="T15" fmla="*/ 82 h 86"/>
                  <a:gd name="T16" fmla="*/ 81 w 103"/>
                  <a:gd name="T17" fmla="*/ 82 h 86"/>
                  <a:gd name="T18" fmla="*/ 92 w 103"/>
                  <a:gd name="T19" fmla="*/ 84 h 86"/>
                  <a:gd name="T20" fmla="*/ 102 w 103"/>
                  <a:gd name="T21" fmla="*/ 86 h 86"/>
                  <a:gd name="T22" fmla="*/ 102 w 103"/>
                  <a:gd name="T23" fmla="*/ 86 h 86"/>
                  <a:gd name="T24" fmla="*/ 103 w 103"/>
                  <a:gd name="T25" fmla="*/ 86 h 86"/>
                  <a:gd name="T26" fmla="*/ 100 w 103"/>
                  <a:gd name="T27" fmla="*/ 83 h 86"/>
                  <a:gd name="T28" fmla="*/ 90 w 103"/>
                  <a:gd name="T29" fmla="*/ 74 h 86"/>
                  <a:gd name="T30" fmla="*/ 87 w 103"/>
                  <a:gd name="T31" fmla="*/ 73 h 86"/>
                  <a:gd name="T32" fmla="*/ 80 w 103"/>
                  <a:gd name="T33" fmla="*/ 70 h 86"/>
                  <a:gd name="T34" fmla="*/ 75 w 103"/>
                  <a:gd name="T35" fmla="*/ 61 h 86"/>
                  <a:gd name="T36" fmla="*/ 72 w 103"/>
                  <a:gd name="T37" fmla="*/ 55 h 86"/>
                  <a:gd name="T38" fmla="*/ 65 w 103"/>
                  <a:gd name="T39" fmla="*/ 45 h 86"/>
                  <a:gd name="T40" fmla="*/ 70 w 103"/>
                  <a:gd name="T41" fmla="*/ 42 h 86"/>
                  <a:gd name="T42" fmla="*/ 71 w 103"/>
                  <a:gd name="T43" fmla="*/ 42 h 86"/>
                  <a:gd name="T44" fmla="*/ 74 w 103"/>
                  <a:gd name="T45" fmla="*/ 41 h 86"/>
                  <a:gd name="T46" fmla="*/ 71 w 103"/>
                  <a:gd name="T47" fmla="*/ 38 h 86"/>
                  <a:gd name="T48" fmla="*/ 62 w 103"/>
                  <a:gd name="T49" fmla="*/ 34 h 86"/>
                  <a:gd name="T50" fmla="*/ 48 w 103"/>
                  <a:gd name="T51" fmla="*/ 24 h 86"/>
                  <a:gd name="T52" fmla="*/ 6 w 103"/>
                  <a:gd name="T53" fmla="*/ 2 h 86"/>
                  <a:gd name="T54" fmla="*/ 0 w 103"/>
                  <a:gd name="T55" fmla="*/ 0 h 86"/>
                  <a:gd name="T56" fmla="*/ 0 w 103"/>
                  <a:gd name="T57" fmla="*/ 68 h 86"/>
                  <a:gd name="T58" fmla="*/ 10 w 103"/>
                  <a:gd name="T59" fmla="*/ 71 h 86"/>
                  <a:gd name="T60" fmla="*/ 20 w 103"/>
                  <a:gd name="T61" fmla="*/ 66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03" h="86">
                    <a:moveTo>
                      <a:pt x="20" y="66"/>
                    </a:moveTo>
                    <a:cubicBezTo>
                      <a:pt x="20" y="65"/>
                      <a:pt x="21" y="63"/>
                      <a:pt x="23" y="63"/>
                    </a:cubicBezTo>
                    <a:cubicBezTo>
                      <a:pt x="24" y="63"/>
                      <a:pt x="25" y="61"/>
                      <a:pt x="26" y="60"/>
                    </a:cubicBezTo>
                    <a:cubicBezTo>
                      <a:pt x="26" y="58"/>
                      <a:pt x="27" y="57"/>
                      <a:pt x="29" y="55"/>
                    </a:cubicBezTo>
                    <a:cubicBezTo>
                      <a:pt x="30" y="54"/>
                      <a:pt x="32" y="53"/>
                      <a:pt x="35" y="53"/>
                    </a:cubicBezTo>
                    <a:cubicBezTo>
                      <a:pt x="41" y="53"/>
                      <a:pt x="50" y="56"/>
                      <a:pt x="55" y="60"/>
                    </a:cubicBezTo>
                    <a:cubicBezTo>
                      <a:pt x="58" y="63"/>
                      <a:pt x="61" y="66"/>
                      <a:pt x="64" y="70"/>
                    </a:cubicBezTo>
                    <a:cubicBezTo>
                      <a:pt x="69" y="76"/>
                      <a:pt x="74" y="83"/>
                      <a:pt x="78" y="82"/>
                    </a:cubicBezTo>
                    <a:cubicBezTo>
                      <a:pt x="79" y="82"/>
                      <a:pt x="80" y="82"/>
                      <a:pt x="81" y="82"/>
                    </a:cubicBezTo>
                    <a:cubicBezTo>
                      <a:pt x="85" y="82"/>
                      <a:pt x="89" y="83"/>
                      <a:pt x="92" y="84"/>
                    </a:cubicBezTo>
                    <a:cubicBezTo>
                      <a:pt x="96" y="85"/>
                      <a:pt x="99" y="86"/>
                      <a:pt x="102" y="86"/>
                    </a:cubicBezTo>
                    <a:cubicBezTo>
                      <a:pt x="102" y="86"/>
                      <a:pt x="102" y="86"/>
                      <a:pt x="102" y="86"/>
                    </a:cubicBezTo>
                    <a:cubicBezTo>
                      <a:pt x="103" y="86"/>
                      <a:pt x="103" y="86"/>
                      <a:pt x="103" y="86"/>
                    </a:cubicBezTo>
                    <a:cubicBezTo>
                      <a:pt x="103" y="85"/>
                      <a:pt x="101" y="84"/>
                      <a:pt x="100" y="83"/>
                    </a:cubicBezTo>
                    <a:cubicBezTo>
                      <a:pt x="100" y="83"/>
                      <a:pt x="90" y="79"/>
                      <a:pt x="90" y="74"/>
                    </a:cubicBezTo>
                    <a:cubicBezTo>
                      <a:pt x="90" y="73"/>
                      <a:pt x="88" y="73"/>
                      <a:pt x="87" y="73"/>
                    </a:cubicBezTo>
                    <a:cubicBezTo>
                      <a:pt x="85" y="72"/>
                      <a:pt x="82" y="71"/>
                      <a:pt x="80" y="70"/>
                    </a:cubicBezTo>
                    <a:cubicBezTo>
                      <a:pt x="77" y="68"/>
                      <a:pt x="76" y="64"/>
                      <a:pt x="75" y="61"/>
                    </a:cubicBezTo>
                    <a:cubicBezTo>
                      <a:pt x="75" y="58"/>
                      <a:pt x="74" y="56"/>
                      <a:pt x="72" y="55"/>
                    </a:cubicBezTo>
                    <a:cubicBezTo>
                      <a:pt x="68" y="53"/>
                      <a:pt x="65" y="49"/>
                      <a:pt x="65" y="45"/>
                    </a:cubicBezTo>
                    <a:cubicBezTo>
                      <a:pt x="66" y="44"/>
                      <a:pt x="66" y="42"/>
                      <a:pt x="70" y="42"/>
                    </a:cubicBezTo>
                    <a:cubicBezTo>
                      <a:pt x="71" y="42"/>
                      <a:pt x="71" y="42"/>
                      <a:pt x="71" y="42"/>
                    </a:cubicBezTo>
                    <a:cubicBezTo>
                      <a:pt x="73" y="42"/>
                      <a:pt x="74" y="42"/>
                      <a:pt x="74" y="41"/>
                    </a:cubicBezTo>
                    <a:cubicBezTo>
                      <a:pt x="74" y="41"/>
                      <a:pt x="74" y="40"/>
                      <a:pt x="71" y="38"/>
                    </a:cubicBezTo>
                    <a:cubicBezTo>
                      <a:pt x="70" y="37"/>
                      <a:pt x="66" y="35"/>
                      <a:pt x="62" y="34"/>
                    </a:cubicBezTo>
                    <a:cubicBezTo>
                      <a:pt x="56" y="32"/>
                      <a:pt x="49" y="30"/>
                      <a:pt x="48" y="24"/>
                    </a:cubicBezTo>
                    <a:cubicBezTo>
                      <a:pt x="48" y="20"/>
                      <a:pt x="21" y="5"/>
                      <a:pt x="6" y="2"/>
                    </a:cubicBezTo>
                    <a:cubicBezTo>
                      <a:pt x="4" y="1"/>
                      <a:pt x="2" y="1"/>
                      <a:pt x="0" y="0"/>
                    </a:cubicBezTo>
                    <a:cubicBezTo>
                      <a:pt x="0" y="68"/>
                      <a:pt x="0" y="68"/>
                      <a:pt x="0" y="68"/>
                    </a:cubicBezTo>
                    <a:cubicBezTo>
                      <a:pt x="3" y="69"/>
                      <a:pt x="6" y="70"/>
                      <a:pt x="10" y="71"/>
                    </a:cubicBezTo>
                    <a:cubicBezTo>
                      <a:pt x="18" y="71"/>
                      <a:pt x="19" y="68"/>
                      <a:pt x="20" y="6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6" name="Freeform 1109"/>
              <p:cNvSpPr/>
              <p:nvPr/>
            </p:nvSpPr>
            <p:spPr bwMode="auto">
              <a:xfrm>
                <a:off x="4133" y="2483"/>
                <a:ext cx="437" cy="328"/>
              </a:xfrm>
              <a:custGeom>
                <a:avLst/>
                <a:gdLst>
                  <a:gd name="T0" fmla="*/ 452 w 456"/>
                  <a:gd name="T1" fmla="*/ 176 h 342"/>
                  <a:gd name="T2" fmla="*/ 430 w 456"/>
                  <a:gd name="T3" fmla="*/ 154 h 342"/>
                  <a:gd name="T4" fmla="*/ 423 w 456"/>
                  <a:gd name="T5" fmla="*/ 138 h 342"/>
                  <a:gd name="T6" fmla="*/ 415 w 456"/>
                  <a:gd name="T7" fmla="*/ 138 h 342"/>
                  <a:gd name="T8" fmla="*/ 377 w 456"/>
                  <a:gd name="T9" fmla="*/ 99 h 342"/>
                  <a:gd name="T10" fmla="*/ 363 w 456"/>
                  <a:gd name="T11" fmla="*/ 63 h 342"/>
                  <a:gd name="T12" fmla="*/ 352 w 456"/>
                  <a:gd name="T13" fmla="*/ 42 h 342"/>
                  <a:gd name="T14" fmla="*/ 333 w 456"/>
                  <a:gd name="T15" fmla="*/ 3 h 342"/>
                  <a:gd name="T16" fmla="*/ 323 w 456"/>
                  <a:gd name="T17" fmla="*/ 29 h 342"/>
                  <a:gd name="T18" fmla="*/ 317 w 456"/>
                  <a:gd name="T19" fmla="*/ 70 h 342"/>
                  <a:gd name="T20" fmla="*/ 284 w 456"/>
                  <a:gd name="T21" fmla="*/ 70 h 342"/>
                  <a:gd name="T22" fmla="*/ 254 w 456"/>
                  <a:gd name="T23" fmla="*/ 49 h 342"/>
                  <a:gd name="T24" fmla="*/ 254 w 456"/>
                  <a:gd name="T25" fmla="*/ 32 h 342"/>
                  <a:gd name="T26" fmla="*/ 266 w 456"/>
                  <a:gd name="T27" fmla="*/ 17 h 342"/>
                  <a:gd name="T28" fmla="*/ 261 w 456"/>
                  <a:gd name="T29" fmla="*/ 20 h 342"/>
                  <a:gd name="T30" fmla="*/ 249 w 456"/>
                  <a:gd name="T31" fmla="*/ 18 h 342"/>
                  <a:gd name="T32" fmla="*/ 206 w 456"/>
                  <a:gd name="T33" fmla="*/ 17 h 342"/>
                  <a:gd name="T34" fmla="*/ 196 w 456"/>
                  <a:gd name="T35" fmla="*/ 24 h 342"/>
                  <a:gd name="T36" fmla="*/ 188 w 456"/>
                  <a:gd name="T37" fmla="*/ 45 h 342"/>
                  <a:gd name="T38" fmla="*/ 175 w 456"/>
                  <a:gd name="T39" fmla="*/ 51 h 342"/>
                  <a:gd name="T40" fmla="*/ 162 w 456"/>
                  <a:gd name="T41" fmla="*/ 41 h 342"/>
                  <a:gd name="T42" fmla="*/ 146 w 456"/>
                  <a:gd name="T43" fmla="*/ 42 h 342"/>
                  <a:gd name="T44" fmla="*/ 136 w 456"/>
                  <a:gd name="T45" fmla="*/ 45 h 342"/>
                  <a:gd name="T46" fmla="*/ 128 w 456"/>
                  <a:gd name="T47" fmla="*/ 62 h 342"/>
                  <a:gd name="T48" fmla="*/ 122 w 456"/>
                  <a:gd name="T49" fmla="*/ 69 h 342"/>
                  <a:gd name="T50" fmla="*/ 110 w 456"/>
                  <a:gd name="T51" fmla="*/ 68 h 342"/>
                  <a:gd name="T52" fmla="*/ 73 w 456"/>
                  <a:gd name="T53" fmla="*/ 107 h 342"/>
                  <a:gd name="T54" fmla="*/ 46 w 456"/>
                  <a:gd name="T55" fmla="*/ 117 h 342"/>
                  <a:gd name="T56" fmla="*/ 15 w 456"/>
                  <a:gd name="T57" fmla="*/ 131 h 342"/>
                  <a:gd name="T58" fmla="*/ 8 w 456"/>
                  <a:gd name="T59" fmla="*/ 132 h 342"/>
                  <a:gd name="T60" fmla="*/ 11 w 456"/>
                  <a:gd name="T61" fmla="*/ 182 h 342"/>
                  <a:gd name="T62" fmla="*/ 4 w 456"/>
                  <a:gd name="T63" fmla="*/ 186 h 342"/>
                  <a:gd name="T64" fmla="*/ 30 w 456"/>
                  <a:gd name="T65" fmla="*/ 255 h 342"/>
                  <a:gd name="T66" fmla="*/ 23 w 456"/>
                  <a:gd name="T67" fmla="*/ 279 h 342"/>
                  <a:gd name="T68" fmla="*/ 53 w 456"/>
                  <a:gd name="T69" fmla="*/ 289 h 342"/>
                  <a:gd name="T70" fmla="*/ 84 w 456"/>
                  <a:gd name="T71" fmla="*/ 274 h 342"/>
                  <a:gd name="T72" fmla="*/ 136 w 456"/>
                  <a:gd name="T73" fmla="*/ 258 h 342"/>
                  <a:gd name="T74" fmla="*/ 202 w 456"/>
                  <a:gd name="T75" fmla="*/ 244 h 342"/>
                  <a:gd name="T76" fmla="*/ 229 w 456"/>
                  <a:gd name="T77" fmla="*/ 252 h 342"/>
                  <a:gd name="T78" fmla="*/ 239 w 456"/>
                  <a:gd name="T79" fmla="*/ 266 h 342"/>
                  <a:gd name="T80" fmla="*/ 253 w 456"/>
                  <a:gd name="T81" fmla="*/ 288 h 342"/>
                  <a:gd name="T82" fmla="*/ 281 w 456"/>
                  <a:gd name="T83" fmla="*/ 263 h 342"/>
                  <a:gd name="T84" fmla="*/ 276 w 456"/>
                  <a:gd name="T85" fmla="*/ 289 h 342"/>
                  <a:gd name="T86" fmla="*/ 287 w 456"/>
                  <a:gd name="T87" fmla="*/ 296 h 342"/>
                  <a:gd name="T88" fmla="*/ 303 w 456"/>
                  <a:gd name="T89" fmla="*/ 314 h 342"/>
                  <a:gd name="T90" fmla="*/ 344 w 456"/>
                  <a:gd name="T91" fmla="*/ 339 h 342"/>
                  <a:gd name="T92" fmla="*/ 364 w 456"/>
                  <a:gd name="T93" fmla="*/ 331 h 342"/>
                  <a:gd name="T94" fmla="*/ 381 w 456"/>
                  <a:gd name="T95" fmla="*/ 337 h 342"/>
                  <a:gd name="T96" fmla="*/ 417 w 456"/>
                  <a:gd name="T97" fmla="*/ 303 h 342"/>
                  <a:gd name="T98" fmla="*/ 448 w 456"/>
                  <a:gd name="T99" fmla="*/ 246 h 342"/>
                  <a:gd name="T100" fmla="*/ 455 w 456"/>
                  <a:gd name="T101" fmla="*/ 207 h 3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456" h="342">
                    <a:moveTo>
                      <a:pt x="456" y="201"/>
                    </a:moveTo>
                    <a:cubicBezTo>
                      <a:pt x="456" y="201"/>
                      <a:pt x="455" y="198"/>
                      <a:pt x="455" y="197"/>
                    </a:cubicBezTo>
                    <a:cubicBezTo>
                      <a:pt x="454" y="197"/>
                      <a:pt x="454" y="197"/>
                      <a:pt x="454" y="197"/>
                    </a:cubicBezTo>
                    <a:cubicBezTo>
                      <a:pt x="453" y="197"/>
                      <a:pt x="453" y="196"/>
                      <a:pt x="452" y="196"/>
                    </a:cubicBezTo>
                    <a:cubicBezTo>
                      <a:pt x="450" y="193"/>
                      <a:pt x="451" y="180"/>
                      <a:pt x="452" y="176"/>
                    </a:cubicBezTo>
                    <a:cubicBezTo>
                      <a:pt x="451" y="176"/>
                      <a:pt x="450" y="176"/>
                      <a:pt x="450" y="176"/>
                    </a:cubicBezTo>
                    <a:cubicBezTo>
                      <a:pt x="445" y="176"/>
                      <a:pt x="443" y="168"/>
                      <a:pt x="442" y="165"/>
                    </a:cubicBezTo>
                    <a:cubicBezTo>
                      <a:pt x="441" y="163"/>
                      <a:pt x="438" y="158"/>
                      <a:pt x="436" y="158"/>
                    </a:cubicBezTo>
                    <a:cubicBezTo>
                      <a:pt x="435" y="158"/>
                      <a:pt x="435" y="159"/>
                      <a:pt x="434" y="159"/>
                    </a:cubicBezTo>
                    <a:cubicBezTo>
                      <a:pt x="431" y="159"/>
                      <a:pt x="430" y="156"/>
                      <a:pt x="430" y="154"/>
                    </a:cubicBezTo>
                    <a:cubicBezTo>
                      <a:pt x="430" y="154"/>
                      <a:pt x="430" y="153"/>
                      <a:pt x="430" y="153"/>
                    </a:cubicBezTo>
                    <a:cubicBezTo>
                      <a:pt x="429" y="153"/>
                      <a:pt x="429" y="153"/>
                      <a:pt x="429" y="153"/>
                    </a:cubicBezTo>
                    <a:cubicBezTo>
                      <a:pt x="427" y="153"/>
                      <a:pt x="426" y="153"/>
                      <a:pt x="425" y="152"/>
                    </a:cubicBezTo>
                    <a:cubicBezTo>
                      <a:pt x="423" y="149"/>
                      <a:pt x="423" y="142"/>
                      <a:pt x="423" y="139"/>
                    </a:cubicBezTo>
                    <a:cubicBezTo>
                      <a:pt x="423" y="139"/>
                      <a:pt x="423" y="139"/>
                      <a:pt x="423" y="138"/>
                    </a:cubicBezTo>
                    <a:cubicBezTo>
                      <a:pt x="423" y="138"/>
                      <a:pt x="423" y="138"/>
                      <a:pt x="422" y="138"/>
                    </a:cubicBezTo>
                    <a:cubicBezTo>
                      <a:pt x="421" y="138"/>
                      <a:pt x="420" y="138"/>
                      <a:pt x="419" y="137"/>
                    </a:cubicBezTo>
                    <a:cubicBezTo>
                      <a:pt x="419" y="137"/>
                      <a:pt x="419" y="136"/>
                      <a:pt x="419" y="136"/>
                    </a:cubicBezTo>
                    <a:cubicBezTo>
                      <a:pt x="419" y="136"/>
                      <a:pt x="418" y="137"/>
                      <a:pt x="417" y="137"/>
                    </a:cubicBezTo>
                    <a:cubicBezTo>
                      <a:pt x="416" y="137"/>
                      <a:pt x="416" y="138"/>
                      <a:pt x="415" y="138"/>
                    </a:cubicBezTo>
                    <a:cubicBezTo>
                      <a:pt x="414" y="139"/>
                      <a:pt x="412" y="138"/>
                      <a:pt x="411" y="137"/>
                    </a:cubicBezTo>
                    <a:cubicBezTo>
                      <a:pt x="409" y="134"/>
                      <a:pt x="409" y="130"/>
                      <a:pt x="410" y="128"/>
                    </a:cubicBezTo>
                    <a:cubicBezTo>
                      <a:pt x="410" y="126"/>
                      <a:pt x="409" y="124"/>
                      <a:pt x="406" y="122"/>
                    </a:cubicBezTo>
                    <a:cubicBezTo>
                      <a:pt x="402" y="118"/>
                      <a:pt x="401" y="115"/>
                      <a:pt x="402" y="112"/>
                    </a:cubicBezTo>
                    <a:cubicBezTo>
                      <a:pt x="400" y="109"/>
                      <a:pt x="382" y="100"/>
                      <a:pt x="377" y="99"/>
                    </a:cubicBezTo>
                    <a:cubicBezTo>
                      <a:pt x="373" y="98"/>
                      <a:pt x="373" y="94"/>
                      <a:pt x="373" y="92"/>
                    </a:cubicBezTo>
                    <a:cubicBezTo>
                      <a:pt x="373" y="91"/>
                      <a:pt x="374" y="91"/>
                      <a:pt x="373" y="90"/>
                    </a:cubicBezTo>
                    <a:cubicBezTo>
                      <a:pt x="371" y="88"/>
                      <a:pt x="370" y="80"/>
                      <a:pt x="370" y="75"/>
                    </a:cubicBezTo>
                    <a:cubicBezTo>
                      <a:pt x="370" y="73"/>
                      <a:pt x="369" y="72"/>
                      <a:pt x="367" y="70"/>
                    </a:cubicBezTo>
                    <a:cubicBezTo>
                      <a:pt x="365" y="68"/>
                      <a:pt x="363" y="66"/>
                      <a:pt x="363" y="63"/>
                    </a:cubicBezTo>
                    <a:cubicBezTo>
                      <a:pt x="364" y="61"/>
                      <a:pt x="363" y="60"/>
                      <a:pt x="363" y="58"/>
                    </a:cubicBezTo>
                    <a:cubicBezTo>
                      <a:pt x="362" y="55"/>
                      <a:pt x="362" y="52"/>
                      <a:pt x="362" y="49"/>
                    </a:cubicBezTo>
                    <a:cubicBezTo>
                      <a:pt x="362" y="48"/>
                      <a:pt x="361" y="47"/>
                      <a:pt x="358" y="45"/>
                    </a:cubicBezTo>
                    <a:cubicBezTo>
                      <a:pt x="357" y="44"/>
                      <a:pt x="355" y="43"/>
                      <a:pt x="355" y="41"/>
                    </a:cubicBezTo>
                    <a:cubicBezTo>
                      <a:pt x="354" y="42"/>
                      <a:pt x="353" y="42"/>
                      <a:pt x="352" y="42"/>
                    </a:cubicBezTo>
                    <a:cubicBezTo>
                      <a:pt x="351" y="42"/>
                      <a:pt x="349" y="43"/>
                      <a:pt x="348" y="43"/>
                    </a:cubicBezTo>
                    <a:cubicBezTo>
                      <a:pt x="346" y="43"/>
                      <a:pt x="345" y="43"/>
                      <a:pt x="344" y="41"/>
                    </a:cubicBezTo>
                    <a:cubicBezTo>
                      <a:pt x="342" y="39"/>
                      <a:pt x="342" y="34"/>
                      <a:pt x="342" y="29"/>
                    </a:cubicBezTo>
                    <a:cubicBezTo>
                      <a:pt x="343" y="24"/>
                      <a:pt x="340" y="15"/>
                      <a:pt x="338" y="13"/>
                    </a:cubicBezTo>
                    <a:cubicBezTo>
                      <a:pt x="335" y="11"/>
                      <a:pt x="334" y="7"/>
                      <a:pt x="333" y="3"/>
                    </a:cubicBezTo>
                    <a:cubicBezTo>
                      <a:pt x="333" y="2"/>
                      <a:pt x="333" y="1"/>
                      <a:pt x="332" y="0"/>
                    </a:cubicBezTo>
                    <a:cubicBezTo>
                      <a:pt x="331" y="1"/>
                      <a:pt x="328" y="4"/>
                      <a:pt x="328" y="6"/>
                    </a:cubicBezTo>
                    <a:cubicBezTo>
                      <a:pt x="328" y="10"/>
                      <a:pt x="327" y="14"/>
                      <a:pt x="325" y="17"/>
                    </a:cubicBezTo>
                    <a:cubicBezTo>
                      <a:pt x="324" y="17"/>
                      <a:pt x="325" y="19"/>
                      <a:pt x="325" y="20"/>
                    </a:cubicBezTo>
                    <a:cubicBezTo>
                      <a:pt x="325" y="23"/>
                      <a:pt x="326" y="27"/>
                      <a:pt x="323" y="29"/>
                    </a:cubicBezTo>
                    <a:cubicBezTo>
                      <a:pt x="322" y="30"/>
                      <a:pt x="322" y="36"/>
                      <a:pt x="323" y="39"/>
                    </a:cubicBezTo>
                    <a:cubicBezTo>
                      <a:pt x="323" y="42"/>
                      <a:pt x="323" y="45"/>
                      <a:pt x="323" y="48"/>
                    </a:cubicBezTo>
                    <a:cubicBezTo>
                      <a:pt x="323" y="49"/>
                      <a:pt x="323" y="51"/>
                      <a:pt x="322" y="52"/>
                    </a:cubicBezTo>
                    <a:cubicBezTo>
                      <a:pt x="322" y="57"/>
                      <a:pt x="322" y="62"/>
                      <a:pt x="319" y="66"/>
                    </a:cubicBezTo>
                    <a:cubicBezTo>
                      <a:pt x="318" y="67"/>
                      <a:pt x="318" y="69"/>
                      <a:pt x="317" y="70"/>
                    </a:cubicBezTo>
                    <a:cubicBezTo>
                      <a:pt x="315" y="74"/>
                      <a:pt x="313" y="78"/>
                      <a:pt x="309" y="80"/>
                    </a:cubicBezTo>
                    <a:cubicBezTo>
                      <a:pt x="304" y="82"/>
                      <a:pt x="297" y="80"/>
                      <a:pt x="294" y="76"/>
                    </a:cubicBezTo>
                    <a:cubicBezTo>
                      <a:pt x="293" y="75"/>
                      <a:pt x="292" y="74"/>
                      <a:pt x="292" y="72"/>
                    </a:cubicBezTo>
                    <a:cubicBezTo>
                      <a:pt x="292" y="72"/>
                      <a:pt x="292" y="72"/>
                      <a:pt x="292" y="72"/>
                    </a:cubicBezTo>
                    <a:cubicBezTo>
                      <a:pt x="291" y="70"/>
                      <a:pt x="287" y="69"/>
                      <a:pt x="284" y="70"/>
                    </a:cubicBezTo>
                    <a:cubicBezTo>
                      <a:pt x="281" y="70"/>
                      <a:pt x="279" y="68"/>
                      <a:pt x="277" y="65"/>
                    </a:cubicBezTo>
                    <a:cubicBezTo>
                      <a:pt x="275" y="64"/>
                      <a:pt x="274" y="62"/>
                      <a:pt x="272" y="60"/>
                    </a:cubicBezTo>
                    <a:cubicBezTo>
                      <a:pt x="270" y="59"/>
                      <a:pt x="268" y="59"/>
                      <a:pt x="266" y="59"/>
                    </a:cubicBezTo>
                    <a:cubicBezTo>
                      <a:pt x="263" y="59"/>
                      <a:pt x="261" y="59"/>
                      <a:pt x="260" y="56"/>
                    </a:cubicBezTo>
                    <a:cubicBezTo>
                      <a:pt x="258" y="52"/>
                      <a:pt x="257" y="51"/>
                      <a:pt x="254" y="49"/>
                    </a:cubicBezTo>
                    <a:cubicBezTo>
                      <a:pt x="253" y="48"/>
                      <a:pt x="253" y="48"/>
                      <a:pt x="253" y="48"/>
                    </a:cubicBezTo>
                    <a:cubicBezTo>
                      <a:pt x="251" y="47"/>
                      <a:pt x="250" y="46"/>
                      <a:pt x="250" y="44"/>
                    </a:cubicBezTo>
                    <a:cubicBezTo>
                      <a:pt x="250" y="42"/>
                      <a:pt x="251" y="41"/>
                      <a:pt x="253" y="40"/>
                    </a:cubicBezTo>
                    <a:cubicBezTo>
                      <a:pt x="254" y="39"/>
                      <a:pt x="254" y="39"/>
                      <a:pt x="254" y="39"/>
                    </a:cubicBezTo>
                    <a:cubicBezTo>
                      <a:pt x="256" y="38"/>
                      <a:pt x="257" y="36"/>
                      <a:pt x="254" y="32"/>
                    </a:cubicBezTo>
                    <a:cubicBezTo>
                      <a:pt x="254" y="32"/>
                      <a:pt x="253" y="31"/>
                      <a:pt x="254" y="29"/>
                    </a:cubicBezTo>
                    <a:cubicBezTo>
                      <a:pt x="254" y="27"/>
                      <a:pt x="256" y="27"/>
                      <a:pt x="258" y="26"/>
                    </a:cubicBezTo>
                    <a:cubicBezTo>
                      <a:pt x="259" y="26"/>
                      <a:pt x="261" y="25"/>
                      <a:pt x="262" y="24"/>
                    </a:cubicBezTo>
                    <a:cubicBezTo>
                      <a:pt x="264" y="24"/>
                      <a:pt x="264" y="23"/>
                      <a:pt x="264" y="22"/>
                    </a:cubicBezTo>
                    <a:cubicBezTo>
                      <a:pt x="264" y="21"/>
                      <a:pt x="263" y="18"/>
                      <a:pt x="266" y="17"/>
                    </a:cubicBezTo>
                    <a:cubicBezTo>
                      <a:pt x="267" y="17"/>
                      <a:pt x="267" y="16"/>
                      <a:pt x="267" y="16"/>
                    </a:cubicBezTo>
                    <a:cubicBezTo>
                      <a:pt x="267" y="16"/>
                      <a:pt x="266" y="15"/>
                      <a:pt x="264" y="15"/>
                    </a:cubicBezTo>
                    <a:cubicBezTo>
                      <a:pt x="264" y="15"/>
                      <a:pt x="264" y="15"/>
                      <a:pt x="264" y="15"/>
                    </a:cubicBezTo>
                    <a:cubicBezTo>
                      <a:pt x="264" y="15"/>
                      <a:pt x="263" y="16"/>
                      <a:pt x="263" y="16"/>
                    </a:cubicBezTo>
                    <a:cubicBezTo>
                      <a:pt x="263" y="17"/>
                      <a:pt x="263" y="19"/>
                      <a:pt x="261" y="20"/>
                    </a:cubicBezTo>
                    <a:cubicBezTo>
                      <a:pt x="260" y="20"/>
                      <a:pt x="260" y="20"/>
                      <a:pt x="260" y="20"/>
                    </a:cubicBezTo>
                    <a:cubicBezTo>
                      <a:pt x="258" y="20"/>
                      <a:pt x="257" y="18"/>
                      <a:pt x="256" y="15"/>
                    </a:cubicBezTo>
                    <a:cubicBezTo>
                      <a:pt x="256" y="15"/>
                      <a:pt x="256" y="15"/>
                      <a:pt x="256" y="14"/>
                    </a:cubicBezTo>
                    <a:cubicBezTo>
                      <a:pt x="256" y="14"/>
                      <a:pt x="256" y="14"/>
                      <a:pt x="256" y="15"/>
                    </a:cubicBezTo>
                    <a:cubicBezTo>
                      <a:pt x="254" y="16"/>
                      <a:pt x="252" y="18"/>
                      <a:pt x="249" y="18"/>
                    </a:cubicBezTo>
                    <a:cubicBezTo>
                      <a:pt x="248" y="18"/>
                      <a:pt x="247" y="17"/>
                      <a:pt x="246" y="16"/>
                    </a:cubicBezTo>
                    <a:cubicBezTo>
                      <a:pt x="245" y="14"/>
                      <a:pt x="234" y="12"/>
                      <a:pt x="225" y="10"/>
                    </a:cubicBezTo>
                    <a:cubicBezTo>
                      <a:pt x="224" y="10"/>
                      <a:pt x="223" y="10"/>
                      <a:pt x="221" y="9"/>
                    </a:cubicBezTo>
                    <a:cubicBezTo>
                      <a:pt x="222" y="10"/>
                      <a:pt x="222" y="11"/>
                      <a:pt x="222" y="12"/>
                    </a:cubicBezTo>
                    <a:cubicBezTo>
                      <a:pt x="220" y="16"/>
                      <a:pt x="209" y="17"/>
                      <a:pt x="206" y="17"/>
                    </a:cubicBezTo>
                    <a:cubicBezTo>
                      <a:pt x="205" y="17"/>
                      <a:pt x="203" y="17"/>
                      <a:pt x="202" y="17"/>
                    </a:cubicBezTo>
                    <a:cubicBezTo>
                      <a:pt x="202" y="17"/>
                      <a:pt x="202" y="18"/>
                      <a:pt x="202" y="19"/>
                    </a:cubicBezTo>
                    <a:cubicBezTo>
                      <a:pt x="201" y="20"/>
                      <a:pt x="200" y="20"/>
                      <a:pt x="199" y="20"/>
                    </a:cubicBezTo>
                    <a:cubicBezTo>
                      <a:pt x="199" y="20"/>
                      <a:pt x="199" y="20"/>
                      <a:pt x="199" y="20"/>
                    </a:cubicBezTo>
                    <a:cubicBezTo>
                      <a:pt x="198" y="20"/>
                      <a:pt x="197" y="22"/>
                      <a:pt x="196" y="24"/>
                    </a:cubicBezTo>
                    <a:cubicBezTo>
                      <a:pt x="195" y="26"/>
                      <a:pt x="194" y="28"/>
                      <a:pt x="192" y="30"/>
                    </a:cubicBezTo>
                    <a:cubicBezTo>
                      <a:pt x="191" y="31"/>
                      <a:pt x="191" y="32"/>
                      <a:pt x="191" y="33"/>
                    </a:cubicBezTo>
                    <a:cubicBezTo>
                      <a:pt x="190" y="35"/>
                      <a:pt x="190" y="36"/>
                      <a:pt x="187" y="38"/>
                    </a:cubicBezTo>
                    <a:cubicBezTo>
                      <a:pt x="186" y="39"/>
                      <a:pt x="186" y="39"/>
                      <a:pt x="186" y="40"/>
                    </a:cubicBezTo>
                    <a:cubicBezTo>
                      <a:pt x="186" y="41"/>
                      <a:pt x="186" y="42"/>
                      <a:pt x="188" y="45"/>
                    </a:cubicBezTo>
                    <a:cubicBezTo>
                      <a:pt x="190" y="47"/>
                      <a:pt x="191" y="48"/>
                      <a:pt x="190" y="50"/>
                    </a:cubicBezTo>
                    <a:cubicBezTo>
                      <a:pt x="189" y="53"/>
                      <a:pt x="183" y="52"/>
                      <a:pt x="180" y="49"/>
                    </a:cubicBezTo>
                    <a:cubicBezTo>
                      <a:pt x="178" y="47"/>
                      <a:pt x="177" y="46"/>
                      <a:pt x="176" y="46"/>
                    </a:cubicBezTo>
                    <a:cubicBezTo>
                      <a:pt x="176" y="46"/>
                      <a:pt x="176" y="47"/>
                      <a:pt x="176" y="48"/>
                    </a:cubicBezTo>
                    <a:cubicBezTo>
                      <a:pt x="176" y="49"/>
                      <a:pt x="175" y="50"/>
                      <a:pt x="175" y="51"/>
                    </a:cubicBezTo>
                    <a:cubicBezTo>
                      <a:pt x="174" y="52"/>
                      <a:pt x="171" y="52"/>
                      <a:pt x="170" y="50"/>
                    </a:cubicBezTo>
                    <a:cubicBezTo>
                      <a:pt x="168" y="49"/>
                      <a:pt x="168" y="47"/>
                      <a:pt x="168" y="45"/>
                    </a:cubicBezTo>
                    <a:cubicBezTo>
                      <a:pt x="168" y="44"/>
                      <a:pt x="168" y="44"/>
                      <a:pt x="168" y="44"/>
                    </a:cubicBezTo>
                    <a:cubicBezTo>
                      <a:pt x="168" y="44"/>
                      <a:pt x="167" y="44"/>
                      <a:pt x="167" y="44"/>
                    </a:cubicBezTo>
                    <a:cubicBezTo>
                      <a:pt x="165" y="43"/>
                      <a:pt x="163" y="43"/>
                      <a:pt x="162" y="41"/>
                    </a:cubicBezTo>
                    <a:cubicBezTo>
                      <a:pt x="161" y="39"/>
                      <a:pt x="157" y="35"/>
                      <a:pt x="155" y="35"/>
                    </a:cubicBezTo>
                    <a:cubicBezTo>
                      <a:pt x="154" y="35"/>
                      <a:pt x="153" y="35"/>
                      <a:pt x="153" y="36"/>
                    </a:cubicBezTo>
                    <a:cubicBezTo>
                      <a:pt x="152" y="37"/>
                      <a:pt x="150" y="39"/>
                      <a:pt x="148" y="39"/>
                    </a:cubicBezTo>
                    <a:cubicBezTo>
                      <a:pt x="147" y="39"/>
                      <a:pt x="147" y="39"/>
                      <a:pt x="146" y="39"/>
                    </a:cubicBezTo>
                    <a:cubicBezTo>
                      <a:pt x="146" y="39"/>
                      <a:pt x="146" y="40"/>
                      <a:pt x="146" y="42"/>
                    </a:cubicBezTo>
                    <a:cubicBezTo>
                      <a:pt x="147" y="43"/>
                      <a:pt x="146" y="44"/>
                      <a:pt x="146" y="44"/>
                    </a:cubicBezTo>
                    <a:cubicBezTo>
                      <a:pt x="145" y="45"/>
                      <a:pt x="145" y="45"/>
                      <a:pt x="143" y="45"/>
                    </a:cubicBezTo>
                    <a:cubicBezTo>
                      <a:pt x="142" y="45"/>
                      <a:pt x="141" y="45"/>
                      <a:pt x="140" y="45"/>
                    </a:cubicBezTo>
                    <a:cubicBezTo>
                      <a:pt x="139" y="44"/>
                      <a:pt x="137" y="44"/>
                      <a:pt x="136" y="44"/>
                    </a:cubicBezTo>
                    <a:cubicBezTo>
                      <a:pt x="136" y="44"/>
                      <a:pt x="136" y="45"/>
                      <a:pt x="136" y="45"/>
                    </a:cubicBezTo>
                    <a:cubicBezTo>
                      <a:pt x="136" y="46"/>
                      <a:pt x="137" y="47"/>
                      <a:pt x="136" y="48"/>
                    </a:cubicBezTo>
                    <a:cubicBezTo>
                      <a:pt x="135" y="49"/>
                      <a:pt x="135" y="49"/>
                      <a:pt x="134" y="49"/>
                    </a:cubicBezTo>
                    <a:cubicBezTo>
                      <a:pt x="134" y="49"/>
                      <a:pt x="134" y="50"/>
                      <a:pt x="133" y="50"/>
                    </a:cubicBezTo>
                    <a:cubicBezTo>
                      <a:pt x="133" y="51"/>
                      <a:pt x="131" y="53"/>
                      <a:pt x="128" y="53"/>
                    </a:cubicBezTo>
                    <a:cubicBezTo>
                      <a:pt x="128" y="53"/>
                      <a:pt x="127" y="56"/>
                      <a:pt x="128" y="62"/>
                    </a:cubicBezTo>
                    <a:cubicBezTo>
                      <a:pt x="128" y="62"/>
                      <a:pt x="128" y="63"/>
                      <a:pt x="127" y="64"/>
                    </a:cubicBezTo>
                    <a:cubicBezTo>
                      <a:pt x="126" y="66"/>
                      <a:pt x="124" y="65"/>
                      <a:pt x="122" y="64"/>
                    </a:cubicBezTo>
                    <a:cubicBezTo>
                      <a:pt x="121" y="64"/>
                      <a:pt x="120" y="63"/>
                      <a:pt x="119" y="63"/>
                    </a:cubicBezTo>
                    <a:cubicBezTo>
                      <a:pt x="119" y="63"/>
                      <a:pt x="119" y="64"/>
                      <a:pt x="120" y="64"/>
                    </a:cubicBezTo>
                    <a:cubicBezTo>
                      <a:pt x="120" y="66"/>
                      <a:pt x="121" y="67"/>
                      <a:pt x="122" y="69"/>
                    </a:cubicBezTo>
                    <a:cubicBezTo>
                      <a:pt x="123" y="74"/>
                      <a:pt x="120" y="75"/>
                      <a:pt x="119" y="76"/>
                    </a:cubicBezTo>
                    <a:cubicBezTo>
                      <a:pt x="118" y="76"/>
                      <a:pt x="118" y="77"/>
                      <a:pt x="118" y="77"/>
                    </a:cubicBezTo>
                    <a:cubicBezTo>
                      <a:pt x="117" y="77"/>
                      <a:pt x="116" y="78"/>
                      <a:pt x="116" y="78"/>
                    </a:cubicBezTo>
                    <a:cubicBezTo>
                      <a:pt x="114" y="78"/>
                      <a:pt x="112" y="76"/>
                      <a:pt x="111" y="73"/>
                    </a:cubicBezTo>
                    <a:cubicBezTo>
                      <a:pt x="110" y="72"/>
                      <a:pt x="110" y="70"/>
                      <a:pt x="110" y="68"/>
                    </a:cubicBezTo>
                    <a:cubicBezTo>
                      <a:pt x="109" y="68"/>
                      <a:pt x="107" y="70"/>
                      <a:pt x="104" y="73"/>
                    </a:cubicBezTo>
                    <a:cubicBezTo>
                      <a:pt x="103" y="75"/>
                      <a:pt x="103" y="77"/>
                      <a:pt x="104" y="80"/>
                    </a:cubicBezTo>
                    <a:cubicBezTo>
                      <a:pt x="105" y="83"/>
                      <a:pt x="106" y="85"/>
                      <a:pt x="103" y="86"/>
                    </a:cubicBezTo>
                    <a:cubicBezTo>
                      <a:pt x="102" y="87"/>
                      <a:pt x="93" y="96"/>
                      <a:pt x="88" y="102"/>
                    </a:cubicBezTo>
                    <a:cubicBezTo>
                      <a:pt x="84" y="106"/>
                      <a:pt x="78" y="107"/>
                      <a:pt x="73" y="107"/>
                    </a:cubicBezTo>
                    <a:cubicBezTo>
                      <a:pt x="71" y="107"/>
                      <a:pt x="68" y="107"/>
                      <a:pt x="67" y="108"/>
                    </a:cubicBezTo>
                    <a:cubicBezTo>
                      <a:pt x="65" y="110"/>
                      <a:pt x="63" y="110"/>
                      <a:pt x="61" y="110"/>
                    </a:cubicBezTo>
                    <a:cubicBezTo>
                      <a:pt x="59" y="110"/>
                      <a:pt x="58" y="110"/>
                      <a:pt x="57" y="111"/>
                    </a:cubicBezTo>
                    <a:cubicBezTo>
                      <a:pt x="56" y="112"/>
                      <a:pt x="56" y="112"/>
                      <a:pt x="56" y="112"/>
                    </a:cubicBezTo>
                    <a:cubicBezTo>
                      <a:pt x="52" y="115"/>
                      <a:pt x="49" y="117"/>
                      <a:pt x="46" y="117"/>
                    </a:cubicBezTo>
                    <a:cubicBezTo>
                      <a:pt x="44" y="117"/>
                      <a:pt x="43" y="116"/>
                      <a:pt x="43" y="115"/>
                    </a:cubicBezTo>
                    <a:cubicBezTo>
                      <a:pt x="43" y="115"/>
                      <a:pt x="42" y="115"/>
                      <a:pt x="42" y="115"/>
                    </a:cubicBezTo>
                    <a:cubicBezTo>
                      <a:pt x="39" y="115"/>
                      <a:pt x="35" y="117"/>
                      <a:pt x="33" y="119"/>
                    </a:cubicBezTo>
                    <a:cubicBezTo>
                      <a:pt x="29" y="123"/>
                      <a:pt x="22" y="127"/>
                      <a:pt x="17" y="127"/>
                    </a:cubicBezTo>
                    <a:cubicBezTo>
                      <a:pt x="16" y="127"/>
                      <a:pt x="15" y="129"/>
                      <a:pt x="15" y="131"/>
                    </a:cubicBezTo>
                    <a:cubicBezTo>
                      <a:pt x="14" y="133"/>
                      <a:pt x="13" y="134"/>
                      <a:pt x="12" y="135"/>
                    </a:cubicBezTo>
                    <a:cubicBezTo>
                      <a:pt x="12" y="136"/>
                      <a:pt x="11" y="136"/>
                      <a:pt x="11" y="136"/>
                    </a:cubicBezTo>
                    <a:cubicBezTo>
                      <a:pt x="10" y="136"/>
                      <a:pt x="10" y="136"/>
                      <a:pt x="10" y="136"/>
                    </a:cubicBezTo>
                    <a:cubicBezTo>
                      <a:pt x="9" y="135"/>
                      <a:pt x="9" y="135"/>
                      <a:pt x="9" y="135"/>
                    </a:cubicBezTo>
                    <a:cubicBezTo>
                      <a:pt x="8" y="134"/>
                      <a:pt x="8" y="133"/>
                      <a:pt x="8" y="132"/>
                    </a:cubicBezTo>
                    <a:cubicBezTo>
                      <a:pt x="7" y="133"/>
                      <a:pt x="7" y="134"/>
                      <a:pt x="6" y="136"/>
                    </a:cubicBezTo>
                    <a:cubicBezTo>
                      <a:pt x="6" y="137"/>
                      <a:pt x="6" y="138"/>
                      <a:pt x="7" y="140"/>
                    </a:cubicBezTo>
                    <a:cubicBezTo>
                      <a:pt x="8" y="142"/>
                      <a:pt x="9" y="145"/>
                      <a:pt x="6" y="149"/>
                    </a:cubicBezTo>
                    <a:cubicBezTo>
                      <a:pt x="2" y="155"/>
                      <a:pt x="0" y="159"/>
                      <a:pt x="4" y="164"/>
                    </a:cubicBezTo>
                    <a:cubicBezTo>
                      <a:pt x="10" y="172"/>
                      <a:pt x="13" y="177"/>
                      <a:pt x="11" y="182"/>
                    </a:cubicBezTo>
                    <a:cubicBezTo>
                      <a:pt x="10" y="183"/>
                      <a:pt x="9" y="183"/>
                      <a:pt x="8" y="183"/>
                    </a:cubicBezTo>
                    <a:cubicBezTo>
                      <a:pt x="8" y="183"/>
                      <a:pt x="8" y="183"/>
                      <a:pt x="8" y="183"/>
                    </a:cubicBezTo>
                    <a:cubicBezTo>
                      <a:pt x="8" y="184"/>
                      <a:pt x="7" y="184"/>
                      <a:pt x="7" y="184"/>
                    </a:cubicBezTo>
                    <a:cubicBezTo>
                      <a:pt x="6" y="185"/>
                      <a:pt x="5" y="186"/>
                      <a:pt x="3" y="185"/>
                    </a:cubicBezTo>
                    <a:cubicBezTo>
                      <a:pt x="3" y="185"/>
                      <a:pt x="4" y="185"/>
                      <a:pt x="4" y="186"/>
                    </a:cubicBezTo>
                    <a:cubicBezTo>
                      <a:pt x="7" y="192"/>
                      <a:pt x="11" y="198"/>
                      <a:pt x="11" y="202"/>
                    </a:cubicBezTo>
                    <a:cubicBezTo>
                      <a:pt x="11" y="204"/>
                      <a:pt x="13" y="207"/>
                      <a:pt x="15" y="210"/>
                    </a:cubicBezTo>
                    <a:cubicBezTo>
                      <a:pt x="18" y="214"/>
                      <a:pt x="21" y="218"/>
                      <a:pt x="21" y="224"/>
                    </a:cubicBezTo>
                    <a:cubicBezTo>
                      <a:pt x="20" y="231"/>
                      <a:pt x="28" y="244"/>
                      <a:pt x="30" y="248"/>
                    </a:cubicBezTo>
                    <a:cubicBezTo>
                      <a:pt x="32" y="250"/>
                      <a:pt x="31" y="252"/>
                      <a:pt x="30" y="255"/>
                    </a:cubicBezTo>
                    <a:cubicBezTo>
                      <a:pt x="29" y="258"/>
                      <a:pt x="28" y="261"/>
                      <a:pt x="28" y="264"/>
                    </a:cubicBezTo>
                    <a:cubicBezTo>
                      <a:pt x="29" y="268"/>
                      <a:pt x="28" y="271"/>
                      <a:pt x="26" y="273"/>
                    </a:cubicBezTo>
                    <a:cubicBezTo>
                      <a:pt x="25" y="275"/>
                      <a:pt x="22" y="276"/>
                      <a:pt x="20" y="276"/>
                    </a:cubicBezTo>
                    <a:cubicBezTo>
                      <a:pt x="19" y="276"/>
                      <a:pt x="19" y="276"/>
                      <a:pt x="20" y="277"/>
                    </a:cubicBezTo>
                    <a:cubicBezTo>
                      <a:pt x="21" y="278"/>
                      <a:pt x="22" y="279"/>
                      <a:pt x="23" y="279"/>
                    </a:cubicBezTo>
                    <a:cubicBezTo>
                      <a:pt x="26" y="280"/>
                      <a:pt x="28" y="281"/>
                      <a:pt x="29" y="283"/>
                    </a:cubicBezTo>
                    <a:cubicBezTo>
                      <a:pt x="29" y="284"/>
                      <a:pt x="30" y="285"/>
                      <a:pt x="32" y="287"/>
                    </a:cubicBezTo>
                    <a:cubicBezTo>
                      <a:pt x="34" y="288"/>
                      <a:pt x="38" y="289"/>
                      <a:pt x="44" y="289"/>
                    </a:cubicBezTo>
                    <a:cubicBezTo>
                      <a:pt x="46" y="289"/>
                      <a:pt x="48" y="289"/>
                      <a:pt x="50" y="289"/>
                    </a:cubicBezTo>
                    <a:cubicBezTo>
                      <a:pt x="51" y="289"/>
                      <a:pt x="52" y="289"/>
                      <a:pt x="53" y="289"/>
                    </a:cubicBezTo>
                    <a:cubicBezTo>
                      <a:pt x="54" y="289"/>
                      <a:pt x="55" y="288"/>
                      <a:pt x="56" y="286"/>
                    </a:cubicBezTo>
                    <a:cubicBezTo>
                      <a:pt x="58" y="284"/>
                      <a:pt x="60" y="282"/>
                      <a:pt x="64" y="282"/>
                    </a:cubicBezTo>
                    <a:cubicBezTo>
                      <a:pt x="67" y="282"/>
                      <a:pt x="68" y="281"/>
                      <a:pt x="69" y="279"/>
                    </a:cubicBezTo>
                    <a:cubicBezTo>
                      <a:pt x="69" y="279"/>
                      <a:pt x="70" y="278"/>
                      <a:pt x="71" y="277"/>
                    </a:cubicBezTo>
                    <a:cubicBezTo>
                      <a:pt x="72" y="275"/>
                      <a:pt x="76" y="274"/>
                      <a:pt x="84" y="274"/>
                    </a:cubicBezTo>
                    <a:cubicBezTo>
                      <a:pt x="89" y="274"/>
                      <a:pt x="94" y="274"/>
                      <a:pt x="99" y="275"/>
                    </a:cubicBezTo>
                    <a:cubicBezTo>
                      <a:pt x="101" y="275"/>
                      <a:pt x="101" y="275"/>
                      <a:pt x="101" y="275"/>
                    </a:cubicBezTo>
                    <a:cubicBezTo>
                      <a:pt x="112" y="275"/>
                      <a:pt x="118" y="273"/>
                      <a:pt x="120" y="267"/>
                    </a:cubicBezTo>
                    <a:cubicBezTo>
                      <a:pt x="122" y="264"/>
                      <a:pt x="126" y="262"/>
                      <a:pt x="130" y="261"/>
                    </a:cubicBezTo>
                    <a:cubicBezTo>
                      <a:pt x="132" y="260"/>
                      <a:pt x="135" y="259"/>
                      <a:pt x="136" y="258"/>
                    </a:cubicBezTo>
                    <a:cubicBezTo>
                      <a:pt x="140" y="254"/>
                      <a:pt x="143" y="254"/>
                      <a:pt x="154" y="254"/>
                    </a:cubicBezTo>
                    <a:cubicBezTo>
                      <a:pt x="161" y="255"/>
                      <a:pt x="168" y="251"/>
                      <a:pt x="174" y="249"/>
                    </a:cubicBezTo>
                    <a:cubicBezTo>
                      <a:pt x="176" y="248"/>
                      <a:pt x="177" y="248"/>
                      <a:pt x="178" y="247"/>
                    </a:cubicBezTo>
                    <a:cubicBezTo>
                      <a:pt x="182" y="245"/>
                      <a:pt x="187" y="245"/>
                      <a:pt x="193" y="245"/>
                    </a:cubicBezTo>
                    <a:cubicBezTo>
                      <a:pt x="196" y="245"/>
                      <a:pt x="200" y="245"/>
                      <a:pt x="202" y="244"/>
                    </a:cubicBezTo>
                    <a:cubicBezTo>
                      <a:pt x="203" y="244"/>
                      <a:pt x="203" y="244"/>
                      <a:pt x="204" y="244"/>
                    </a:cubicBezTo>
                    <a:cubicBezTo>
                      <a:pt x="207" y="244"/>
                      <a:pt x="209" y="246"/>
                      <a:pt x="211" y="248"/>
                    </a:cubicBezTo>
                    <a:cubicBezTo>
                      <a:pt x="212" y="249"/>
                      <a:pt x="214" y="251"/>
                      <a:pt x="216" y="251"/>
                    </a:cubicBezTo>
                    <a:cubicBezTo>
                      <a:pt x="221" y="250"/>
                      <a:pt x="224" y="251"/>
                      <a:pt x="226" y="252"/>
                    </a:cubicBezTo>
                    <a:cubicBezTo>
                      <a:pt x="227" y="252"/>
                      <a:pt x="228" y="252"/>
                      <a:pt x="229" y="252"/>
                    </a:cubicBezTo>
                    <a:cubicBezTo>
                      <a:pt x="230" y="252"/>
                      <a:pt x="230" y="252"/>
                      <a:pt x="230" y="252"/>
                    </a:cubicBezTo>
                    <a:cubicBezTo>
                      <a:pt x="232" y="252"/>
                      <a:pt x="234" y="254"/>
                      <a:pt x="234" y="254"/>
                    </a:cubicBezTo>
                    <a:cubicBezTo>
                      <a:pt x="235" y="255"/>
                      <a:pt x="236" y="255"/>
                      <a:pt x="237" y="256"/>
                    </a:cubicBezTo>
                    <a:cubicBezTo>
                      <a:pt x="239" y="256"/>
                      <a:pt x="240" y="258"/>
                      <a:pt x="240" y="259"/>
                    </a:cubicBezTo>
                    <a:cubicBezTo>
                      <a:pt x="241" y="260"/>
                      <a:pt x="241" y="263"/>
                      <a:pt x="239" y="266"/>
                    </a:cubicBezTo>
                    <a:cubicBezTo>
                      <a:pt x="239" y="266"/>
                      <a:pt x="240" y="266"/>
                      <a:pt x="240" y="267"/>
                    </a:cubicBezTo>
                    <a:cubicBezTo>
                      <a:pt x="243" y="268"/>
                      <a:pt x="246" y="269"/>
                      <a:pt x="249" y="273"/>
                    </a:cubicBezTo>
                    <a:cubicBezTo>
                      <a:pt x="252" y="277"/>
                      <a:pt x="251" y="280"/>
                      <a:pt x="251" y="282"/>
                    </a:cubicBezTo>
                    <a:cubicBezTo>
                      <a:pt x="251" y="283"/>
                      <a:pt x="251" y="284"/>
                      <a:pt x="251" y="286"/>
                    </a:cubicBezTo>
                    <a:cubicBezTo>
                      <a:pt x="252" y="287"/>
                      <a:pt x="253" y="288"/>
                      <a:pt x="253" y="288"/>
                    </a:cubicBezTo>
                    <a:cubicBezTo>
                      <a:pt x="253" y="288"/>
                      <a:pt x="255" y="286"/>
                      <a:pt x="257" y="282"/>
                    </a:cubicBezTo>
                    <a:cubicBezTo>
                      <a:pt x="260" y="278"/>
                      <a:pt x="263" y="277"/>
                      <a:pt x="266" y="277"/>
                    </a:cubicBezTo>
                    <a:cubicBezTo>
                      <a:pt x="268" y="276"/>
                      <a:pt x="268" y="276"/>
                      <a:pt x="268" y="275"/>
                    </a:cubicBezTo>
                    <a:cubicBezTo>
                      <a:pt x="269" y="269"/>
                      <a:pt x="273" y="262"/>
                      <a:pt x="278" y="262"/>
                    </a:cubicBezTo>
                    <a:cubicBezTo>
                      <a:pt x="279" y="262"/>
                      <a:pt x="280" y="263"/>
                      <a:pt x="281" y="263"/>
                    </a:cubicBezTo>
                    <a:cubicBezTo>
                      <a:pt x="284" y="266"/>
                      <a:pt x="282" y="269"/>
                      <a:pt x="281" y="271"/>
                    </a:cubicBezTo>
                    <a:cubicBezTo>
                      <a:pt x="280" y="273"/>
                      <a:pt x="278" y="276"/>
                      <a:pt x="277" y="281"/>
                    </a:cubicBezTo>
                    <a:cubicBezTo>
                      <a:pt x="276" y="288"/>
                      <a:pt x="274" y="290"/>
                      <a:pt x="271" y="290"/>
                    </a:cubicBezTo>
                    <a:cubicBezTo>
                      <a:pt x="272" y="291"/>
                      <a:pt x="272" y="291"/>
                      <a:pt x="273" y="291"/>
                    </a:cubicBezTo>
                    <a:cubicBezTo>
                      <a:pt x="274" y="291"/>
                      <a:pt x="276" y="290"/>
                      <a:pt x="276" y="289"/>
                    </a:cubicBezTo>
                    <a:cubicBezTo>
                      <a:pt x="276" y="282"/>
                      <a:pt x="279" y="280"/>
                      <a:pt x="281" y="280"/>
                    </a:cubicBezTo>
                    <a:cubicBezTo>
                      <a:pt x="283" y="280"/>
                      <a:pt x="284" y="282"/>
                      <a:pt x="286" y="284"/>
                    </a:cubicBezTo>
                    <a:cubicBezTo>
                      <a:pt x="290" y="289"/>
                      <a:pt x="287" y="293"/>
                      <a:pt x="286" y="295"/>
                    </a:cubicBezTo>
                    <a:cubicBezTo>
                      <a:pt x="286" y="296"/>
                      <a:pt x="285" y="296"/>
                      <a:pt x="285" y="297"/>
                    </a:cubicBezTo>
                    <a:cubicBezTo>
                      <a:pt x="286" y="297"/>
                      <a:pt x="287" y="296"/>
                      <a:pt x="287" y="296"/>
                    </a:cubicBezTo>
                    <a:cubicBezTo>
                      <a:pt x="289" y="296"/>
                      <a:pt x="290" y="295"/>
                      <a:pt x="291" y="295"/>
                    </a:cubicBezTo>
                    <a:cubicBezTo>
                      <a:pt x="292" y="295"/>
                      <a:pt x="292" y="295"/>
                      <a:pt x="292" y="295"/>
                    </a:cubicBezTo>
                    <a:cubicBezTo>
                      <a:pt x="295" y="296"/>
                      <a:pt x="297" y="299"/>
                      <a:pt x="299" y="301"/>
                    </a:cubicBezTo>
                    <a:cubicBezTo>
                      <a:pt x="301" y="304"/>
                      <a:pt x="304" y="309"/>
                      <a:pt x="303" y="313"/>
                    </a:cubicBezTo>
                    <a:cubicBezTo>
                      <a:pt x="303" y="314"/>
                      <a:pt x="303" y="314"/>
                      <a:pt x="303" y="314"/>
                    </a:cubicBezTo>
                    <a:cubicBezTo>
                      <a:pt x="302" y="319"/>
                      <a:pt x="301" y="322"/>
                      <a:pt x="308" y="326"/>
                    </a:cubicBezTo>
                    <a:cubicBezTo>
                      <a:pt x="311" y="327"/>
                      <a:pt x="313" y="329"/>
                      <a:pt x="314" y="329"/>
                    </a:cubicBezTo>
                    <a:cubicBezTo>
                      <a:pt x="315" y="330"/>
                      <a:pt x="315" y="330"/>
                      <a:pt x="318" y="330"/>
                    </a:cubicBezTo>
                    <a:cubicBezTo>
                      <a:pt x="325" y="330"/>
                      <a:pt x="339" y="336"/>
                      <a:pt x="342" y="339"/>
                    </a:cubicBezTo>
                    <a:cubicBezTo>
                      <a:pt x="343" y="339"/>
                      <a:pt x="343" y="339"/>
                      <a:pt x="344" y="339"/>
                    </a:cubicBezTo>
                    <a:cubicBezTo>
                      <a:pt x="347" y="339"/>
                      <a:pt x="352" y="336"/>
                      <a:pt x="353" y="332"/>
                    </a:cubicBezTo>
                    <a:cubicBezTo>
                      <a:pt x="354" y="329"/>
                      <a:pt x="356" y="327"/>
                      <a:pt x="358" y="327"/>
                    </a:cubicBezTo>
                    <a:cubicBezTo>
                      <a:pt x="360" y="327"/>
                      <a:pt x="362" y="329"/>
                      <a:pt x="363" y="331"/>
                    </a:cubicBezTo>
                    <a:cubicBezTo>
                      <a:pt x="363" y="331"/>
                      <a:pt x="363" y="331"/>
                      <a:pt x="363" y="331"/>
                    </a:cubicBezTo>
                    <a:cubicBezTo>
                      <a:pt x="363" y="331"/>
                      <a:pt x="364" y="331"/>
                      <a:pt x="364" y="331"/>
                    </a:cubicBezTo>
                    <a:cubicBezTo>
                      <a:pt x="365" y="331"/>
                      <a:pt x="366" y="332"/>
                      <a:pt x="367" y="335"/>
                    </a:cubicBezTo>
                    <a:cubicBezTo>
                      <a:pt x="367" y="336"/>
                      <a:pt x="369" y="336"/>
                      <a:pt x="370" y="337"/>
                    </a:cubicBezTo>
                    <a:cubicBezTo>
                      <a:pt x="372" y="338"/>
                      <a:pt x="373" y="339"/>
                      <a:pt x="374" y="341"/>
                    </a:cubicBezTo>
                    <a:cubicBezTo>
                      <a:pt x="375" y="341"/>
                      <a:pt x="375" y="341"/>
                      <a:pt x="375" y="342"/>
                    </a:cubicBezTo>
                    <a:cubicBezTo>
                      <a:pt x="376" y="339"/>
                      <a:pt x="378" y="338"/>
                      <a:pt x="381" y="337"/>
                    </a:cubicBezTo>
                    <a:cubicBezTo>
                      <a:pt x="383" y="336"/>
                      <a:pt x="385" y="334"/>
                      <a:pt x="388" y="331"/>
                    </a:cubicBezTo>
                    <a:cubicBezTo>
                      <a:pt x="389" y="331"/>
                      <a:pt x="390" y="330"/>
                      <a:pt x="391" y="329"/>
                    </a:cubicBezTo>
                    <a:cubicBezTo>
                      <a:pt x="395" y="325"/>
                      <a:pt x="411" y="325"/>
                      <a:pt x="415" y="324"/>
                    </a:cubicBezTo>
                    <a:cubicBezTo>
                      <a:pt x="415" y="322"/>
                      <a:pt x="416" y="315"/>
                      <a:pt x="417" y="310"/>
                    </a:cubicBezTo>
                    <a:cubicBezTo>
                      <a:pt x="417" y="308"/>
                      <a:pt x="417" y="305"/>
                      <a:pt x="417" y="303"/>
                    </a:cubicBezTo>
                    <a:cubicBezTo>
                      <a:pt x="418" y="299"/>
                      <a:pt x="420" y="296"/>
                      <a:pt x="422" y="294"/>
                    </a:cubicBezTo>
                    <a:cubicBezTo>
                      <a:pt x="424" y="292"/>
                      <a:pt x="425" y="290"/>
                      <a:pt x="426" y="286"/>
                    </a:cubicBezTo>
                    <a:cubicBezTo>
                      <a:pt x="427" y="278"/>
                      <a:pt x="436" y="261"/>
                      <a:pt x="439" y="260"/>
                    </a:cubicBezTo>
                    <a:cubicBezTo>
                      <a:pt x="440" y="260"/>
                      <a:pt x="444" y="258"/>
                      <a:pt x="445" y="254"/>
                    </a:cubicBezTo>
                    <a:cubicBezTo>
                      <a:pt x="445" y="252"/>
                      <a:pt x="446" y="249"/>
                      <a:pt x="448" y="246"/>
                    </a:cubicBezTo>
                    <a:cubicBezTo>
                      <a:pt x="449" y="244"/>
                      <a:pt x="451" y="241"/>
                      <a:pt x="451" y="239"/>
                    </a:cubicBezTo>
                    <a:cubicBezTo>
                      <a:pt x="451" y="235"/>
                      <a:pt x="452" y="231"/>
                      <a:pt x="453" y="229"/>
                    </a:cubicBezTo>
                    <a:cubicBezTo>
                      <a:pt x="453" y="227"/>
                      <a:pt x="453" y="225"/>
                      <a:pt x="453" y="225"/>
                    </a:cubicBezTo>
                    <a:cubicBezTo>
                      <a:pt x="453" y="222"/>
                      <a:pt x="451" y="216"/>
                      <a:pt x="455" y="212"/>
                    </a:cubicBezTo>
                    <a:cubicBezTo>
                      <a:pt x="456" y="210"/>
                      <a:pt x="456" y="209"/>
                      <a:pt x="455" y="207"/>
                    </a:cubicBezTo>
                    <a:cubicBezTo>
                      <a:pt x="455" y="205"/>
                      <a:pt x="454" y="203"/>
                      <a:pt x="456" y="2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7" name="Freeform 1110"/>
              <p:cNvSpPr/>
              <p:nvPr/>
            </p:nvSpPr>
            <p:spPr bwMode="auto">
              <a:xfrm>
                <a:off x="4477" y="2837"/>
                <a:ext cx="35" cy="36"/>
              </a:xfrm>
              <a:custGeom>
                <a:avLst/>
                <a:gdLst>
                  <a:gd name="T0" fmla="*/ 27 w 37"/>
                  <a:gd name="T1" fmla="*/ 3 h 37"/>
                  <a:gd name="T2" fmla="*/ 17 w 37"/>
                  <a:gd name="T3" fmla="*/ 6 h 37"/>
                  <a:gd name="T4" fmla="*/ 3 w 37"/>
                  <a:gd name="T5" fmla="*/ 2 h 37"/>
                  <a:gd name="T6" fmla="*/ 0 w 37"/>
                  <a:gd name="T7" fmla="*/ 1 h 37"/>
                  <a:gd name="T8" fmla="*/ 2 w 37"/>
                  <a:gd name="T9" fmla="*/ 5 h 37"/>
                  <a:gd name="T10" fmla="*/ 4 w 37"/>
                  <a:gd name="T11" fmla="*/ 22 h 37"/>
                  <a:gd name="T12" fmla="*/ 5 w 37"/>
                  <a:gd name="T13" fmla="*/ 24 h 37"/>
                  <a:gd name="T14" fmla="*/ 18 w 37"/>
                  <a:gd name="T15" fmla="*/ 36 h 37"/>
                  <a:gd name="T16" fmla="*/ 20 w 37"/>
                  <a:gd name="T17" fmla="*/ 35 h 37"/>
                  <a:gd name="T18" fmla="*/ 24 w 37"/>
                  <a:gd name="T19" fmla="*/ 32 h 37"/>
                  <a:gd name="T20" fmla="*/ 24 w 37"/>
                  <a:gd name="T21" fmla="*/ 32 h 37"/>
                  <a:gd name="T22" fmla="*/ 25 w 37"/>
                  <a:gd name="T23" fmla="*/ 30 h 37"/>
                  <a:gd name="T24" fmla="*/ 25 w 37"/>
                  <a:gd name="T25" fmla="*/ 28 h 37"/>
                  <a:gd name="T26" fmla="*/ 27 w 37"/>
                  <a:gd name="T27" fmla="*/ 25 h 37"/>
                  <a:gd name="T28" fmla="*/ 30 w 37"/>
                  <a:gd name="T29" fmla="*/ 26 h 37"/>
                  <a:gd name="T30" fmla="*/ 32 w 37"/>
                  <a:gd name="T31" fmla="*/ 27 h 37"/>
                  <a:gd name="T32" fmla="*/ 32 w 37"/>
                  <a:gd name="T33" fmla="*/ 23 h 37"/>
                  <a:gd name="T34" fmla="*/ 34 w 37"/>
                  <a:gd name="T35" fmla="*/ 16 h 37"/>
                  <a:gd name="T36" fmla="*/ 36 w 37"/>
                  <a:gd name="T37" fmla="*/ 15 h 37"/>
                  <a:gd name="T38" fmla="*/ 34 w 37"/>
                  <a:gd name="T39" fmla="*/ 0 h 37"/>
                  <a:gd name="T40" fmla="*/ 27 w 37"/>
                  <a:gd name="T41" fmla="*/ 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7" h="37">
                    <a:moveTo>
                      <a:pt x="27" y="3"/>
                    </a:moveTo>
                    <a:cubicBezTo>
                      <a:pt x="23" y="4"/>
                      <a:pt x="20" y="5"/>
                      <a:pt x="17" y="6"/>
                    </a:cubicBezTo>
                    <a:cubicBezTo>
                      <a:pt x="13" y="6"/>
                      <a:pt x="7" y="4"/>
                      <a:pt x="3" y="2"/>
                    </a:cubicBezTo>
                    <a:cubicBezTo>
                      <a:pt x="2" y="1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5"/>
                    </a:cubicBezTo>
                    <a:cubicBezTo>
                      <a:pt x="4" y="12"/>
                      <a:pt x="7" y="18"/>
                      <a:pt x="4" y="22"/>
                    </a:cubicBezTo>
                    <a:cubicBezTo>
                      <a:pt x="4" y="22"/>
                      <a:pt x="4" y="23"/>
                      <a:pt x="5" y="24"/>
                    </a:cubicBezTo>
                    <a:cubicBezTo>
                      <a:pt x="7" y="29"/>
                      <a:pt x="15" y="36"/>
                      <a:pt x="18" y="36"/>
                    </a:cubicBezTo>
                    <a:cubicBezTo>
                      <a:pt x="19" y="36"/>
                      <a:pt x="19" y="37"/>
                      <a:pt x="20" y="35"/>
                    </a:cubicBezTo>
                    <a:cubicBezTo>
                      <a:pt x="20" y="34"/>
                      <a:pt x="21" y="32"/>
                      <a:pt x="24" y="32"/>
                    </a:cubicBezTo>
                    <a:cubicBezTo>
                      <a:pt x="24" y="32"/>
                      <a:pt x="24" y="32"/>
                      <a:pt x="24" y="32"/>
                    </a:cubicBezTo>
                    <a:cubicBezTo>
                      <a:pt x="25" y="32"/>
                      <a:pt x="25" y="31"/>
                      <a:pt x="25" y="30"/>
                    </a:cubicBezTo>
                    <a:cubicBezTo>
                      <a:pt x="25" y="29"/>
                      <a:pt x="25" y="28"/>
                      <a:pt x="25" y="28"/>
                    </a:cubicBezTo>
                    <a:cubicBezTo>
                      <a:pt x="25" y="26"/>
                      <a:pt x="26" y="25"/>
                      <a:pt x="27" y="25"/>
                    </a:cubicBezTo>
                    <a:cubicBezTo>
                      <a:pt x="28" y="25"/>
                      <a:pt x="29" y="26"/>
                      <a:pt x="30" y="26"/>
                    </a:cubicBezTo>
                    <a:cubicBezTo>
                      <a:pt x="31" y="27"/>
                      <a:pt x="32" y="27"/>
                      <a:pt x="32" y="27"/>
                    </a:cubicBezTo>
                    <a:cubicBezTo>
                      <a:pt x="32" y="27"/>
                      <a:pt x="32" y="25"/>
                      <a:pt x="32" y="23"/>
                    </a:cubicBezTo>
                    <a:cubicBezTo>
                      <a:pt x="32" y="20"/>
                      <a:pt x="32" y="18"/>
                      <a:pt x="34" y="16"/>
                    </a:cubicBezTo>
                    <a:cubicBezTo>
                      <a:pt x="34" y="15"/>
                      <a:pt x="35" y="15"/>
                      <a:pt x="36" y="15"/>
                    </a:cubicBezTo>
                    <a:cubicBezTo>
                      <a:pt x="37" y="13"/>
                      <a:pt x="36" y="7"/>
                      <a:pt x="34" y="0"/>
                    </a:cubicBezTo>
                    <a:cubicBezTo>
                      <a:pt x="32" y="0"/>
                      <a:pt x="29" y="2"/>
                      <a:pt x="2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8" name="Freeform 1111"/>
              <p:cNvSpPr/>
              <p:nvPr/>
            </p:nvSpPr>
            <p:spPr bwMode="auto">
              <a:xfrm>
                <a:off x="4786" y="2727"/>
                <a:ext cx="16" cy="24"/>
              </a:xfrm>
              <a:custGeom>
                <a:avLst/>
                <a:gdLst>
                  <a:gd name="T0" fmla="*/ 15 w 17"/>
                  <a:gd name="T1" fmla="*/ 15 h 25"/>
                  <a:gd name="T2" fmla="*/ 12 w 17"/>
                  <a:gd name="T3" fmla="*/ 8 h 25"/>
                  <a:gd name="T4" fmla="*/ 0 w 17"/>
                  <a:gd name="T5" fmla="*/ 0 h 25"/>
                  <a:gd name="T6" fmla="*/ 5 w 17"/>
                  <a:gd name="T7" fmla="*/ 9 h 25"/>
                  <a:gd name="T8" fmla="*/ 8 w 17"/>
                  <a:gd name="T9" fmla="*/ 12 h 25"/>
                  <a:gd name="T10" fmla="*/ 13 w 17"/>
                  <a:gd name="T11" fmla="*/ 18 h 25"/>
                  <a:gd name="T12" fmla="*/ 17 w 17"/>
                  <a:gd name="T13" fmla="*/ 25 h 25"/>
                  <a:gd name="T14" fmla="*/ 16 w 17"/>
                  <a:gd name="T15" fmla="*/ 19 h 25"/>
                  <a:gd name="T16" fmla="*/ 15 w 17"/>
                  <a:gd name="T17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7" h="25">
                    <a:moveTo>
                      <a:pt x="15" y="15"/>
                    </a:moveTo>
                    <a:cubicBezTo>
                      <a:pt x="13" y="14"/>
                      <a:pt x="12" y="12"/>
                      <a:pt x="12" y="8"/>
                    </a:cubicBezTo>
                    <a:cubicBezTo>
                      <a:pt x="12" y="4"/>
                      <a:pt x="4" y="0"/>
                      <a:pt x="0" y="0"/>
                    </a:cubicBezTo>
                    <a:cubicBezTo>
                      <a:pt x="0" y="2"/>
                      <a:pt x="2" y="6"/>
                      <a:pt x="5" y="9"/>
                    </a:cubicBezTo>
                    <a:cubicBezTo>
                      <a:pt x="6" y="10"/>
                      <a:pt x="7" y="11"/>
                      <a:pt x="8" y="12"/>
                    </a:cubicBezTo>
                    <a:cubicBezTo>
                      <a:pt x="11" y="14"/>
                      <a:pt x="13" y="16"/>
                      <a:pt x="13" y="18"/>
                    </a:cubicBezTo>
                    <a:cubicBezTo>
                      <a:pt x="13" y="19"/>
                      <a:pt x="15" y="23"/>
                      <a:pt x="17" y="25"/>
                    </a:cubicBezTo>
                    <a:cubicBezTo>
                      <a:pt x="17" y="23"/>
                      <a:pt x="16" y="21"/>
                      <a:pt x="16" y="19"/>
                    </a:cubicBezTo>
                    <a:cubicBezTo>
                      <a:pt x="16" y="17"/>
                      <a:pt x="16" y="16"/>
                      <a:pt x="15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9" name="Freeform 1112"/>
              <p:cNvSpPr/>
              <p:nvPr/>
            </p:nvSpPr>
            <p:spPr bwMode="auto">
              <a:xfrm>
                <a:off x="4793" y="2751"/>
                <a:ext cx="49" cy="59"/>
              </a:xfrm>
              <a:custGeom>
                <a:avLst/>
                <a:gdLst>
                  <a:gd name="T0" fmla="*/ 50 w 51"/>
                  <a:gd name="T1" fmla="*/ 12 h 61"/>
                  <a:gd name="T2" fmla="*/ 44 w 51"/>
                  <a:gd name="T3" fmla="*/ 15 h 61"/>
                  <a:gd name="T4" fmla="*/ 40 w 51"/>
                  <a:gd name="T5" fmla="*/ 18 h 61"/>
                  <a:gd name="T6" fmla="*/ 35 w 51"/>
                  <a:gd name="T7" fmla="*/ 16 h 61"/>
                  <a:gd name="T8" fmla="*/ 31 w 51"/>
                  <a:gd name="T9" fmla="*/ 15 h 61"/>
                  <a:gd name="T10" fmla="*/ 22 w 51"/>
                  <a:gd name="T11" fmla="*/ 6 h 61"/>
                  <a:gd name="T12" fmla="*/ 20 w 51"/>
                  <a:gd name="T13" fmla="*/ 0 h 61"/>
                  <a:gd name="T14" fmla="*/ 21 w 51"/>
                  <a:gd name="T15" fmla="*/ 5 h 61"/>
                  <a:gd name="T16" fmla="*/ 18 w 51"/>
                  <a:gd name="T17" fmla="*/ 6 h 61"/>
                  <a:gd name="T18" fmla="*/ 15 w 51"/>
                  <a:gd name="T19" fmla="*/ 4 h 61"/>
                  <a:gd name="T20" fmla="*/ 14 w 51"/>
                  <a:gd name="T21" fmla="*/ 3 h 61"/>
                  <a:gd name="T22" fmla="*/ 13 w 51"/>
                  <a:gd name="T23" fmla="*/ 3 h 61"/>
                  <a:gd name="T24" fmla="*/ 12 w 51"/>
                  <a:gd name="T25" fmla="*/ 10 h 61"/>
                  <a:gd name="T26" fmla="*/ 10 w 51"/>
                  <a:gd name="T27" fmla="*/ 19 h 61"/>
                  <a:gd name="T28" fmla="*/ 4 w 51"/>
                  <a:gd name="T29" fmla="*/ 28 h 61"/>
                  <a:gd name="T30" fmla="*/ 0 w 51"/>
                  <a:gd name="T31" fmla="*/ 30 h 61"/>
                  <a:gd name="T32" fmla="*/ 0 w 51"/>
                  <a:gd name="T33" fmla="*/ 31 h 61"/>
                  <a:gd name="T34" fmla="*/ 8 w 51"/>
                  <a:gd name="T35" fmla="*/ 37 h 61"/>
                  <a:gd name="T36" fmla="*/ 15 w 51"/>
                  <a:gd name="T37" fmla="*/ 41 h 61"/>
                  <a:gd name="T38" fmla="*/ 14 w 51"/>
                  <a:gd name="T39" fmla="*/ 56 h 61"/>
                  <a:gd name="T40" fmla="*/ 13 w 51"/>
                  <a:gd name="T41" fmla="*/ 60 h 61"/>
                  <a:gd name="T42" fmla="*/ 17 w 51"/>
                  <a:gd name="T43" fmla="*/ 61 h 61"/>
                  <a:gd name="T44" fmla="*/ 20 w 51"/>
                  <a:gd name="T45" fmla="*/ 60 h 61"/>
                  <a:gd name="T46" fmla="*/ 27 w 51"/>
                  <a:gd name="T47" fmla="*/ 51 h 61"/>
                  <a:gd name="T48" fmla="*/ 32 w 51"/>
                  <a:gd name="T49" fmla="*/ 43 h 61"/>
                  <a:gd name="T50" fmla="*/ 34 w 51"/>
                  <a:gd name="T51" fmla="*/ 37 h 61"/>
                  <a:gd name="T52" fmla="*/ 35 w 51"/>
                  <a:gd name="T53" fmla="*/ 32 h 61"/>
                  <a:gd name="T54" fmla="*/ 43 w 51"/>
                  <a:gd name="T55" fmla="*/ 28 h 61"/>
                  <a:gd name="T56" fmla="*/ 44 w 51"/>
                  <a:gd name="T57" fmla="*/ 28 h 61"/>
                  <a:gd name="T58" fmla="*/ 44 w 51"/>
                  <a:gd name="T59" fmla="*/ 27 h 61"/>
                  <a:gd name="T60" fmla="*/ 49 w 51"/>
                  <a:gd name="T61" fmla="*/ 22 h 61"/>
                  <a:gd name="T62" fmla="*/ 50 w 51"/>
                  <a:gd name="T63" fmla="*/ 19 h 61"/>
                  <a:gd name="T64" fmla="*/ 51 w 51"/>
                  <a:gd name="T65" fmla="*/ 13 h 61"/>
                  <a:gd name="T66" fmla="*/ 51 w 51"/>
                  <a:gd name="T67" fmla="*/ 13 h 61"/>
                  <a:gd name="T68" fmla="*/ 50 w 51"/>
                  <a:gd name="T69" fmla="*/ 12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1" h="61">
                    <a:moveTo>
                      <a:pt x="50" y="12"/>
                    </a:moveTo>
                    <a:cubicBezTo>
                      <a:pt x="48" y="12"/>
                      <a:pt x="44" y="14"/>
                      <a:pt x="44" y="15"/>
                    </a:cubicBezTo>
                    <a:cubicBezTo>
                      <a:pt x="43" y="17"/>
                      <a:pt x="41" y="18"/>
                      <a:pt x="40" y="18"/>
                    </a:cubicBezTo>
                    <a:cubicBezTo>
                      <a:pt x="38" y="18"/>
                      <a:pt x="36" y="17"/>
                      <a:pt x="35" y="16"/>
                    </a:cubicBezTo>
                    <a:cubicBezTo>
                      <a:pt x="34" y="16"/>
                      <a:pt x="32" y="15"/>
                      <a:pt x="31" y="15"/>
                    </a:cubicBezTo>
                    <a:cubicBezTo>
                      <a:pt x="26" y="15"/>
                      <a:pt x="22" y="11"/>
                      <a:pt x="22" y="6"/>
                    </a:cubicBezTo>
                    <a:cubicBezTo>
                      <a:pt x="22" y="4"/>
                      <a:pt x="22" y="1"/>
                      <a:pt x="20" y="0"/>
                    </a:cubicBezTo>
                    <a:cubicBezTo>
                      <a:pt x="21" y="1"/>
                      <a:pt x="22" y="3"/>
                      <a:pt x="21" y="5"/>
                    </a:cubicBezTo>
                    <a:cubicBezTo>
                      <a:pt x="20" y="6"/>
                      <a:pt x="19" y="6"/>
                      <a:pt x="18" y="6"/>
                    </a:cubicBezTo>
                    <a:cubicBezTo>
                      <a:pt x="17" y="6"/>
                      <a:pt x="16" y="5"/>
                      <a:pt x="15" y="4"/>
                    </a:cubicBezTo>
                    <a:cubicBezTo>
                      <a:pt x="15" y="4"/>
                      <a:pt x="14" y="3"/>
                      <a:pt x="14" y="3"/>
                    </a:cubicBezTo>
                    <a:cubicBezTo>
                      <a:pt x="14" y="4"/>
                      <a:pt x="13" y="3"/>
                      <a:pt x="13" y="3"/>
                    </a:cubicBezTo>
                    <a:cubicBezTo>
                      <a:pt x="13" y="5"/>
                      <a:pt x="12" y="8"/>
                      <a:pt x="12" y="10"/>
                    </a:cubicBezTo>
                    <a:cubicBezTo>
                      <a:pt x="11" y="13"/>
                      <a:pt x="10" y="16"/>
                      <a:pt x="10" y="19"/>
                    </a:cubicBezTo>
                    <a:cubicBezTo>
                      <a:pt x="10" y="24"/>
                      <a:pt x="7" y="26"/>
                      <a:pt x="4" y="28"/>
                    </a:cubicBezTo>
                    <a:cubicBezTo>
                      <a:pt x="3" y="28"/>
                      <a:pt x="2" y="29"/>
                      <a:pt x="0" y="30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1" y="32"/>
                      <a:pt x="5" y="35"/>
                      <a:pt x="8" y="37"/>
                    </a:cubicBezTo>
                    <a:cubicBezTo>
                      <a:pt x="11" y="38"/>
                      <a:pt x="13" y="40"/>
                      <a:pt x="15" y="41"/>
                    </a:cubicBezTo>
                    <a:cubicBezTo>
                      <a:pt x="20" y="45"/>
                      <a:pt x="16" y="52"/>
                      <a:pt x="14" y="56"/>
                    </a:cubicBezTo>
                    <a:cubicBezTo>
                      <a:pt x="14" y="57"/>
                      <a:pt x="13" y="59"/>
                      <a:pt x="13" y="60"/>
                    </a:cubicBezTo>
                    <a:cubicBezTo>
                      <a:pt x="13" y="60"/>
                      <a:pt x="14" y="61"/>
                      <a:pt x="17" y="61"/>
                    </a:cubicBezTo>
                    <a:cubicBezTo>
                      <a:pt x="18" y="61"/>
                      <a:pt x="19" y="61"/>
                      <a:pt x="20" y="60"/>
                    </a:cubicBezTo>
                    <a:cubicBezTo>
                      <a:pt x="23" y="60"/>
                      <a:pt x="25" y="55"/>
                      <a:pt x="27" y="51"/>
                    </a:cubicBezTo>
                    <a:cubicBezTo>
                      <a:pt x="29" y="48"/>
                      <a:pt x="30" y="45"/>
                      <a:pt x="32" y="43"/>
                    </a:cubicBezTo>
                    <a:cubicBezTo>
                      <a:pt x="34" y="42"/>
                      <a:pt x="34" y="40"/>
                      <a:pt x="34" y="37"/>
                    </a:cubicBezTo>
                    <a:cubicBezTo>
                      <a:pt x="34" y="35"/>
                      <a:pt x="34" y="33"/>
                      <a:pt x="35" y="32"/>
                    </a:cubicBezTo>
                    <a:cubicBezTo>
                      <a:pt x="38" y="28"/>
                      <a:pt x="41" y="28"/>
                      <a:pt x="43" y="28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28"/>
                      <a:pt x="44" y="27"/>
                      <a:pt x="44" y="27"/>
                    </a:cubicBezTo>
                    <a:cubicBezTo>
                      <a:pt x="45" y="25"/>
                      <a:pt x="46" y="22"/>
                      <a:pt x="49" y="22"/>
                    </a:cubicBezTo>
                    <a:cubicBezTo>
                      <a:pt x="50" y="21"/>
                      <a:pt x="50" y="20"/>
                      <a:pt x="50" y="19"/>
                    </a:cubicBezTo>
                    <a:cubicBezTo>
                      <a:pt x="50" y="17"/>
                      <a:pt x="50" y="15"/>
                      <a:pt x="51" y="13"/>
                    </a:cubicBezTo>
                    <a:cubicBezTo>
                      <a:pt x="51" y="13"/>
                      <a:pt x="51" y="13"/>
                      <a:pt x="51" y="13"/>
                    </a:cubicBezTo>
                    <a:cubicBezTo>
                      <a:pt x="51" y="13"/>
                      <a:pt x="51" y="12"/>
                      <a:pt x="5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0" name="Freeform 1113"/>
              <p:cNvSpPr/>
              <p:nvPr/>
            </p:nvSpPr>
            <p:spPr bwMode="auto">
              <a:xfrm>
                <a:off x="4715" y="2803"/>
                <a:ext cx="79" cy="75"/>
              </a:xfrm>
              <a:custGeom>
                <a:avLst/>
                <a:gdLst>
                  <a:gd name="T0" fmla="*/ 82 w 83"/>
                  <a:gd name="T1" fmla="*/ 4 h 78"/>
                  <a:gd name="T2" fmla="*/ 82 w 83"/>
                  <a:gd name="T3" fmla="*/ 2 h 78"/>
                  <a:gd name="T4" fmla="*/ 78 w 83"/>
                  <a:gd name="T5" fmla="*/ 3 h 78"/>
                  <a:gd name="T6" fmla="*/ 75 w 83"/>
                  <a:gd name="T7" fmla="*/ 5 h 78"/>
                  <a:gd name="T8" fmla="*/ 73 w 83"/>
                  <a:gd name="T9" fmla="*/ 5 h 78"/>
                  <a:gd name="T10" fmla="*/ 68 w 83"/>
                  <a:gd name="T11" fmla="*/ 2 h 78"/>
                  <a:gd name="T12" fmla="*/ 65 w 83"/>
                  <a:gd name="T13" fmla="*/ 0 h 78"/>
                  <a:gd name="T14" fmla="*/ 64 w 83"/>
                  <a:gd name="T15" fmla="*/ 0 h 78"/>
                  <a:gd name="T16" fmla="*/ 62 w 83"/>
                  <a:gd name="T17" fmla="*/ 3 h 78"/>
                  <a:gd name="T18" fmla="*/ 59 w 83"/>
                  <a:gd name="T19" fmla="*/ 10 h 78"/>
                  <a:gd name="T20" fmla="*/ 55 w 83"/>
                  <a:gd name="T21" fmla="*/ 16 h 78"/>
                  <a:gd name="T22" fmla="*/ 50 w 83"/>
                  <a:gd name="T23" fmla="*/ 25 h 78"/>
                  <a:gd name="T24" fmla="*/ 29 w 83"/>
                  <a:gd name="T25" fmla="*/ 39 h 78"/>
                  <a:gd name="T26" fmla="*/ 19 w 83"/>
                  <a:gd name="T27" fmla="*/ 46 h 78"/>
                  <a:gd name="T28" fmla="*/ 11 w 83"/>
                  <a:gd name="T29" fmla="*/ 53 h 78"/>
                  <a:gd name="T30" fmla="*/ 5 w 83"/>
                  <a:gd name="T31" fmla="*/ 58 h 78"/>
                  <a:gd name="T32" fmla="*/ 3 w 83"/>
                  <a:gd name="T33" fmla="*/ 63 h 78"/>
                  <a:gd name="T34" fmla="*/ 2 w 83"/>
                  <a:gd name="T35" fmla="*/ 69 h 78"/>
                  <a:gd name="T36" fmla="*/ 6 w 83"/>
                  <a:gd name="T37" fmla="*/ 71 h 78"/>
                  <a:gd name="T38" fmla="*/ 12 w 83"/>
                  <a:gd name="T39" fmla="*/ 73 h 78"/>
                  <a:gd name="T40" fmla="*/ 15 w 83"/>
                  <a:gd name="T41" fmla="*/ 75 h 78"/>
                  <a:gd name="T42" fmla="*/ 20 w 83"/>
                  <a:gd name="T43" fmla="*/ 77 h 78"/>
                  <a:gd name="T44" fmla="*/ 23 w 83"/>
                  <a:gd name="T45" fmla="*/ 78 h 78"/>
                  <a:gd name="T46" fmla="*/ 38 w 83"/>
                  <a:gd name="T47" fmla="*/ 72 h 78"/>
                  <a:gd name="T48" fmla="*/ 43 w 83"/>
                  <a:gd name="T49" fmla="*/ 63 h 78"/>
                  <a:gd name="T50" fmla="*/ 45 w 83"/>
                  <a:gd name="T51" fmla="*/ 59 h 78"/>
                  <a:gd name="T52" fmla="*/ 48 w 83"/>
                  <a:gd name="T53" fmla="*/ 53 h 78"/>
                  <a:gd name="T54" fmla="*/ 50 w 83"/>
                  <a:gd name="T55" fmla="*/ 48 h 78"/>
                  <a:gd name="T56" fmla="*/ 51 w 83"/>
                  <a:gd name="T57" fmla="*/ 47 h 78"/>
                  <a:gd name="T58" fmla="*/ 65 w 83"/>
                  <a:gd name="T59" fmla="*/ 39 h 78"/>
                  <a:gd name="T60" fmla="*/ 68 w 83"/>
                  <a:gd name="T61" fmla="*/ 39 h 78"/>
                  <a:gd name="T62" fmla="*/ 66 w 83"/>
                  <a:gd name="T63" fmla="*/ 35 h 78"/>
                  <a:gd name="T64" fmla="*/ 71 w 83"/>
                  <a:gd name="T65" fmla="*/ 29 h 78"/>
                  <a:gd name="T66" fmla="*/ 74 w 83"/>
                  <a:gd name="T67" fmla="*/ 24 h 78"/>
                  <a:gd name="T68" fmla="*/ 79 w 83"/>
                  <a:gd name="T69" fmla="*/ 15 h 78"/>
                  <a:gd name="T70" fmla="*/ 83 w 83"/>
                  <a:gd name="T71" fmla="*/ 11 h 78"/>
                  <a:gd name="T72" fmla="*/ 82 w 83"/>
                  <a:gd name="T73" fmla="*/ 4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83" h="78">
                    <a:moveTo>
                      <a:pt x="82" y="4"/>
                    </a:moveTo>
                    <a:cubicBezTo>
                      <a:pt x="83" y="3"/>
                      <a:pt x="83" y="3"/>
                      <a:pt x="82" y="2"/>
                    </a:cubicBezTo>
                    <a:cubicBezTo>
                      <a:pt x="81" y="1"/>
                      <a:pt x="80" y="2"/>
                      <a:pt x="78" y="3"/>
                    </a:cubicBezTo>
                    <a:cubicBezTo>
                      <a:pt x="77" y="4"/>
                      <a:pt x="76" y="4"/>
                      <a:pt x="75" y="5"/>
                    </a:cubicBezTo>
                    <a:cubicBezTo>
                      <a:pt x="74" y="5"/>
                      <a:pt x="74" y="5"/>
                      <a:pt x="73" y="5"/>
                    </a:cubicBezTo>
                    <a:cubicBezTo>
                      <a:pt x="71" y="5"/>
                      <a:pt x="69" y="4"/>
                      <a:pt x="68" y="2"/>
                    </a:cubicBezTo>
                    <a:cubicBezTo>
                      <a:pt x="67" y="1"/>
                      <a:pt x="66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3" y="2"/>
                      <a:pt x="63" y="2"/>
                      <a:pt x="62" y="3"/>
                    </a:cubicBezTo>
                    <a:cubicBezTo>
                      <a:pt x="62" y="5"/>
                      <a:pt x="62" y="7"/>
                      <a:pt x="59" y="10"/>
                    </a:cubicBezTo>
                    <a:cubicBezTo>
                      <a:pt x="56" y="12"/>
                      <a:pt x="56" y="13"/>
                      <a:pt x="55" y="16"/>
                    </a:cubicBezTo>
                    <a:cubicBezTo>
                      <a:pt x="54" y="18"/>
                      <a:pt x="53" y="21"/>
                      <a:pt x="50" y="25"/>
                    </a:cubicBezTo>
                    <a:cubicBezTo>
                      <a:pt x="46" y="31"/>
                      <a:pt x="37" y="36"/>
                      <a:pt x="29" y="39"/>
                    </a:cubicBezTo>
                    <a:cubicBezTo>
                      <a:pt x="25" y="42"/>
                      <a:pt x="20" y="44"/>
                      <a:pt x="19" y="46"/>
                    </a:cubicBezTo>
                    <a:cubicBezTo>
                      <a:pt x="17" y="49"/>
                      <a:pt x="14" y="51"/>
                      <a:pt x="11" y="53"/>
                    </a:cubicBezTo>
                    <a:cubicBezTo>
                      <a:pt x="8" y="55"/>
                      <a:pt x="5" y="57"/>
                      <a:pt x="5" y="58"/>
                    </a:cubicBezTo>
                    <a:cubicBezTo>
                      <a:pt x="5" y="60"/>
                      <a:pt x="4" y="62"/>
                      <a:pt x="3" y="63"/>
                    </a:cubicBezTo>
                    <a:cubicBezTo>
                      <a:pt x="1" y="66"/>
                      <a:pt x="0" y="67"/>
                      <a:pt x="2" y="69"/>
                    </a:cubicBezTo>
                    <a:cubicBezTo>
                      <a:pt x="3" y="71"/>
                      <a:pt x="4" y="71"/>
                      <a:pt x="6" y="71"/>
                    </a:cubicBezTo>
                    <a:cubicBezTo>
                      <a:pt x="7" y="71"/>
                      <a:pt x="10" y="71"/>
                      <a:pt x="12" y="73"/>
                    </a:cubicBezTo>
                    <a:cubicBezTo>
                      <a:pt x="13" y="75"/>
                      <a:pt x="14" y="75"/>
                      <a:pt x="15" y="75"/>
                    </a:cubicBezTo>
                    <a:cubicBezTo>
                      <a:pt x="16" y="75"/>
                      <a:pt x="19" y="75"/>
                      <a:pt x="20" y="77"/>
                    </a:cubicBezTo>
                    <a:cubicBezTo>
                      <a:pt x="20" y="77"/>
                      <a:pt x="21" y="78"/>
                      <a:pt x="23" y="78"/>
                    </a:cubicBezTo>
                    <a:cubicBezTo>
                      <a:pt x="27" y="78"/>
                      <a:pt x="33" y="76"/>
                      <a:pt x="38" y="72"/>
                    </a:cubicBezTo>
                    <a:cubicBezTo>
                      <a:pt x="42" y="68"/>
                      <a:pt x="42" y="65"/>
                      <a:pt x="43" y="63"/>
                    </a:cubicBezTo>
                    <a:cubicBezTo>
                      <a:pt x="43" y="62"/>
                      <a:pt x="43" y="60"/>
                      <a:pt x="45" y="59"/>
                    </a:cubicBezTo>
                    <a:cubicBezTo>
                      <a:pt x="47" y="58"/>
                      <a:pt x="48" y="55"/>
                      <a:pt x="48" y="53"/>
                    </a:cubicBezTo>
                    <a:cubicBezTo>
                      <a:pt x="49" y="51"/>
                      <a:pt x="50" y="49"/>
                      <a:pt x="50" y="48"/>
                    </a:cubicBezTo>
                    <a:cubicBezTo>
                      <a:pt x="51" y="47"/>
                      <a:pt x="51" y="47"/>
                      <a:pt x="51" y="47"/>
                    </a:cubicBezTo>
                    <a:cubicBezTo>
                      <a:pt x="53" y="43"/>
                      <a:pt x="55" y="39"/>
                      <a:pt x="65" y="39"/>
                    </a:cubicBezTo>
                    <a:cubicBezTo>
                      <a:pt x="66" y="39"/>
                      <a:pt x="67" y="39"/>
                      <a:pt x="68" y="39"/>
                    </a:cubicBezTo>
                    <a:cubicBezTo>
                      <a:pt x="67" y="38"/>
                      <a:pt x="67" y="37"/>
                      <a:pt x="66" y="35"/>
                    </a:cubicBezTo>
                    <a:cubicBezTo>
                      <a:pt x="66" y="32"/>
                      <a:pt x="69" y="30"/>
                      <a:pt x="71" y="29"/>
                    </a:cubicBezTo>
                    <a:cubicBezTo>
                      <a:pt x="73" y="27"/>
                      <a:pt x="74" y="26"/>
                      <a:pt x="74" y="24"/>
                    </a:cubicBezTo>
                    <a:cubicBezTo>
                      <a:pt x="74" y="21"/>
                      <a:pt x="77" y="18"/>
                      <a:pt x="79" y="15"/>
                    </a:cubicBezTo>
                    <a:cubicBezTo>
                      <a:pt x="81" y="14"/>
                      <a:pt x="83" y="12"/>
                      <a:pt x="83" y="11"/>
                    </a:cubicBezTo>
                    <a:cubicBezTo>
                      <a:pt x="81" y="8"/>
                      <a:pt x="82" y="6"/>
                      <a:pt x="8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" name="Group 1116"/>
            <p:cNvGrpSpPr>
              <a:grpSpLocks noChangeAspect="1"/>
            </p:cNvGrpSpPr>
            <p:nvPr/>
          </p:nvGrpSpPr>
          <p:grpSpPr bwMode="auto">
            <a:xfrm>
              <a:off x="6457915" y="2602602"/>
              <a:ext cx="3250335" cy="2285876"/>
              <a:chOff x="3564" y="1150"/>
              <a:chExt cx="1749" cy="1271"/>
            </a:xfrm>
            <a:grpFill/>
          </p:grpSpPr>
          <p:sp>
            <p:nvSpPr>
              <p:cNvPr id="1083" name="Freeform 1117"/>
              <p:cNvSpPr/>
              <p:nvPr/>
            </p:nvSpPr>
            <p:spPr bwMode="auto">
              <a:xfrm>
                <a:off x="4621" y="1886"/>
                <a:ext cx="35" cy="45"/>
              </a:xfrm>
              <a:custGeom>
                <a:avLst/>
                <a:gdLst>
                  <a:gd name="T0" fmla="*/ 4 w 36"/>
                  <a:gd name="T1" fmla="*/ 10 h 47"/>
                  <a:gd name="T2" fmla="*/ 8 w 36"/>
                  <a:gd name="T3" fmla="*/ 15 h 47"/>
                  <a:gd name="T4" fmla="*/ 2 w 36"/>
                  <a:gd name="T5" fmla="*/ 19 h 47"/>
                  <a:gd name="T6" fmla="*/ 4 w 36"/>
                  <a:gd name="T7" fmla="*/ 27 h 47"/>
                  <a:gd name="T8" fmla="*/ 2 w 36"/>
                  <a:gd name="T9" fmla="*/ 37 h 47"/>
                  <a:gd name="T10" fmla="*/ 0 w 36"/>
                  <a:gd name="T11" fmla="*/ 40 h 47"/>
                  <a:gd name="T12" fmla="*/ 2 w 36"/>
                  <a:gd name="T13" fmla="*/ 46 h 47"/>
                  <a:gd name="T14" fmla="*/ 2 w 36"/>
                  <a:gd name="T15" fmla="*/ 47 h 47"/>
                  <a:gd name="T16" fmla="*/ 2 w 36"/>
                  <a:gd name="T17" fmla="*/ 47 h 47"/>
                  <a:gd name="T18" fmla="*/ 20 w 36"/>
                  <a:gd name="T19" fmla="*/ 40 h 47"/>
                  <a:gd name="T20" fmla="*/ 30 w 36"/>
                  <a:gd name="T21" fmla="*/ 35 h 47"/>
                  <a:gd name="T22" fmla="*/ 33 w 36"/>
                  <a:gd name="T23" fmla="*/ 35 h 47"/>
                  <a:gd name="T24" fmla="*/ 33 w 36"/>
                  <a:gd name="T25" fmla="*/ 35 h 47"/>
                  <a:gd name="T26" fmla="*/ 36 w 36"/>
                  <a:gd name="T27" fmla="*/ 34 h 47"/>
                  <a:gd name="T28" fmla="*/ 36 w 36"/>
                  <a:gd name="T29" fmla="*/ 33 h 47"/>
                  <a:gd name="T30" fmla="*/ 32 w 36"/>
                  <a:gd name="T31" fmla="*/ 16 h 47"/>
                  <a:gd name="T32" fmla="*/ 22 w 36"/>
                  <a:gd name="T33" fmla="*/ 0 h 47"/>
                  <a:gd name="T34" fmla="*/ 22 w 36"/>
                  <a:gd name="T35" fmla="*/ 0 h 47"/>
                  <a:gd name="T36" fmla="*/ 22 w 36"/>
                  <a:gd name="T37" fmla="*/ 0 h 47"/>
                  <a:gd name="T38" fmla="*/ 21 w 36"/>
                  <a:gd name="T39" fmla="*/ 0 h 47"/>
                  <a:gd name="T40" fmla="*/ 20 w 36"/>
                  <a:gd name="T41" fmla="*/ 1 h 47"/>
                  <a:gd name="T42" fmla="*/ 19 w 36"/>
                  <a:gd name="T43" fmla="*/ 1 h 47"/>
                  <a:gd name="T44" fmla="*/ 19 w 36"/>
                  <a:gd name="T45" fmla="*/ 1 h 47"/>
                  <a:gd name="T46" fmla="*/ 17 w 36"/>
                  <a:gd name="T47" fmla="*/ 1 h 47"/>
                  <a:gd name="T48" fmla="*/ 8 w 36"/>
                  <a:gd name="T49" fmla="*/ 3 h 47"/>
                  <a:gd name="T50" fmla="*/ 5 w 36"/>
                  <a:gd name="T51" fmla="*/ 5 h 47"/>
                  <a:gd name="T52" fmla="*/ 3 w 36"/>
                  <a:gd name="T53" fmla="*/ 7 h 47"/>
                  <a:gd name="T54" fmla="*/ 2 w 36"/>
                  <a:gd name="T55" fmla="*/ 7 h 47"/>
                  <a:gd name="T56" fmla="*/ 3 w 36"/>
                  <a:gd name="T57" fmla="*/ 8 h 47"/>
                  <a:gd name="T58" fmla="*/ 4 w 36"/>
                  <a:gd name="T59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6" h="47">
                    <a:moveTo>
                      <a:pt x="4" y="10"/>
                    </a:moveTo>
                    <a:cubicBezTo>
                      <a:pt x="6" y="11"/>
                      <a:pt x="8" y="13"/>
                      <a:pt x="8" y="15"/>
                    </a:cubicBezTo>
                    <a:cubicBezTo>
                      <a:pt x="8" y="18"/>
                      <a:pt x="5" y="20"/>
                      <a:pt x="2" y="19"/>
                    </a:cubicBezTo>
                    <a:cubicBezTo>
                      <a:pt x="2" y="20"/>
                      <a:pt x="2" y="23"/>
                      <a:pt x="4" y="27"/>
                    </a:cubicBezTo>
                    <a:cubicBezTo>
                      <a:pt x="6" y="30"/>
                      <a:pt x="4" y="35"/>
                      <a:pt x="2" y="37"/>
                    </a:cubicBezTo>
                    <a:cubicBezTo>
                      <a:pt x="1" y="38"/>
                      <a:pt x="0" y="40"/>
                      <a:pt x="0" y="40"/>
                    </a:cubicBezTo>
                    <a:cubicBezTo>
                      <a:pt x="2" y="42"/>
                      <a:pt x="2" y="45"/>
                      <a:pt x="2" y="46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2" y="47"/>
                      <a:pt x="2" y="47"/>
                      <a:pt x="2" y="47"/>
                    </a:cubicBezTo>
                    <a:cubicBezTo>
                      <a:pt x="6" y="47"/>
                      <a:pt x="16" y="45"/>
                      <a:pt x="20" y="40"/>
                    </a:cubicBezTo>
                    <a:cubicBezTo>
                      <a:pt x="24" y="36"/>
                      <a:pt x="27" y="35"/>
                      <a:pt x="30" y="35"/>
                    </a:cubicBezTo>
                    <a:cubicBezTo>
                      <a:pt x="31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5" y="35"/>
                      <a:pt x="36" y="34"/>
                    </a:cubicBezTo>
                    <a:cubicBezTo>
                      <a:pt x="36" y="34"/>
                      <a:pt x="36" y="34"/>
                      <a:pt x="36" y="33"/>
                    </a:cubicBezTo>
                    <a:cubicBezTo>
                      <a:pt x="34" y="30"/>
                      <a:pt x="32" y="24"/>
                      <a:pt x="32" y="16"/>
                    </a:cubicBezTo>
                    <a:cubicBezTo>
                      <a:pt x="33" y="13"/>
                      <a:pt x="29" y="7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1" y="0"/>
                      <a:pt x="21" y="0"/>
                    </a:cubicBezTo>
                    <a:cubicBezTo>
                      <a:pt x="21" y="1"/>
                      <a:pt x="20" y="1"/>
                      <a:pt x="20" y="1"/>
                    </a:cubicBezTo>
                    <a:cubicBezTo>
                      <a:pt x="20" y="1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7" y="1"/>
                      <a:pt x="17" y="1"/>
                    </a:cubicBezTo>
                    <a:cubicBezTo>
                      <a:pt x="10" y="1"/>
                      <a:pt x="8" y="2"/>
                      <a:pt x="8" y="3"/>
                    </a:cubicBezTo>
                    <a:cubicBezTo>
                      <a:pt x="7" y="4"/>
                      <a:pt x="6" y="4"/>
                      <a:pt x="5" y="5"/>
                    </a:cubicBezTo>
                    <a:cubicBezTo>
                      <a:pt x="4" y="6"/>
                      <a:pt x="3" y="6"/>
                      <a:pt x="3" y="7"/>
                    </a:cubicBezTo>
                    <a:cubicBezTo>
                      <a:pt x="3" y="7"/>
                      <a:pt x="2" y="7"/>
                      <a:pt x="2" y="7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9"/>
                      <a:pt x="3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4" name="Freeform 1118"/>
              <p:cNvSpPr/>
              <p:nvPr/>
            </p:nvSpPr>
            <p:spPr bwMode="auto">
              <a:xfrm>
                <a:off x="4217" y="2032"/>
                <a:ext cx="39" cy="47"/>
              </a:xfrm>
              <a:custGeom>
                <a:avLst/>
                <a:gdLst>
                  <a:gd name="T0" fmla="*/ 29 w 40"/>
                  <a:gd name="T1" fmla="*/ 36 h 49"/>
                  <a:gd name="T2" fmla="*/ 28 w 40"/>
                  <a:gd name="T3" fmla="*/ 34 h 49"/>
                  <a:gd name="T4" fmla="*/ 28 w 40"/>
                  <a:gd name="T5" fmla="*/ 34 h 49"/>
                  <a:gd name="T6" fmla="*/ 28 w 40"/>
                  <a:gd name="T7" fmla="*/ 32 h 49"/>
                  <a:gd name="T8" fmla="*/ 28 w 40"/>
                  <a:gd name="T9" fmla="*/ 32 h 49"/>
                  <a:gd name="T10" fmla="*/ 28 w 40"/>
                  <a:gd name="T11" fmla="*/ 30 h 49"/>
                  <a:gd name="T12" fmla="*/ 33 w 40"/>
                  <a:gd name="T13" fmla="*/ 23 h 49"/>
                  <a:gd name="T14" fmla="*/ 40 w 40"/>
                  <a:gd name="T15" fmla="*/ 14 h 49"/>
                  <a:gd name="T16" fmla="*/ 34 w 40"/>
                  <a:gd name="T17" fmla="*/ 13 h 49"/>
                  <a:gd name="T18" fmla="*/ 21 w 40"/>
                  <a:gd name="T19" fmla="*/ 14 h 49"/>
                  <a:gd name="T20" fmla="*/ 21 w 40"/>
                  <a:gd name="T21" fmla="*/ 14 h 49"/>
                  <a:gd name="T22" fmla="*/ 20 w 40"/>
                  <a:gd name="T23" fmla="*/ 13 h 49"/>
                  <a:gd name="T24" fmla="*/ 14 w 40"/>
                  <a:gd name="T25" fmla="*/ 6 h 49"/>
                  <a:gd name="T26" fmla="*/ 8 w 40"/>
                  <a:gd name="T27" fmla="*/ 2 h 49"/>
                  <a:gd name="T28" fmla="*/ 3 w 40"/>
                  <a:gd name="T29" fmla="*/ 0 h 49"/>
                  <a:gd name="T30" fmla="*/ 2 w 40"/>
                  <a:gd name="T31" fmla="*/ 0 h 49"/>
                  <a:gd name="T32" fmla="*/ 0 w 40"/>
                  <a:gd name="T33" fmla="*/ 1 h 49"/>
                  <a:gd name="T34" fmla="*/ 0 w 40"/>
                  <a:gd name="T35" fmla="*/ 2 h 49"/>
                  <a:gd name="T36" fmla="*/ 3 w 40"/>
                  <a:gd name="T37" fmla="*/ 4 h 49"/>
                  <a:gd name="T38" fmla="*/ 8 w 40"/>
                  <a:gd name="T39" fmla="*/ 10 h 49"/>
                  <a:gd name="T40" fmla="*/ 3 w 40"/>
                  <a:gd name="T41" fmla="*/ 14 h 49"/>
                  <a:gd name="T42" fmla="*/ 2 w 40"/>
                  <a:gd name="T43" fmla="*/ 14 h 49"/>
                  <a:gd name="T44" fmla="*/ 5 w 40"/>
                  <a:gd name="T45" fmla="*/ 30 h 49"/>
                  <a:gd name="T46" fmla="*/ 5 w 40"/>
                  <a:gd name="T47" fmla="*/ 32 h 49"/>
                  <a:gd name="T48" fmla="*/ 5 w 40"/>
                  <a:gd name="T49" fmla="*/ 33 h 49"/>
                  <a:gd name="T50" fmla="*/ 6 w 40"/>
                  <a:gd name="T51" fmla="*/ 34 h 49"/>
                  <a:gd name="T52" fmla="*/ 6 w 40"/>
                  <a:gd name="T53" fmla="*/ 35 h 49"/>
                  <a:gd name="T54" fmla="*/ 6 w 40"/>
                  <a:gd name="T55" fmla="*/ 36 h 49"/>
                  <a:gd name="T56" fmla="*/ 7 w 40"/>
                  <a:gd name="T57" fmla="*/ 37 h 49"/>
                  <a:gd name="T58" fmla="*/ 7 w 40"/>
                  <a:gd name="T59" fmla="*/ 39 h 49"/>
                  <a:gd name="T60" fmla="*/ 7 w 40"/>
                  <a:gd name="T61" fmla="*/ 40 h 49"/>
                  <a:gd name="T62" fmla="*/ 8 w 40"/>
                  <a:gd name="T63" fmla="*/ 42 h 49"/>
                  <a:gd name="T64" fmla="*/ 8 w 40"/>
                  <a:gd name="T65" fmla="*/ 43 h 49"/>
                  <a:gd name="T66" fmla="*/ 8 w 40"/>
                  <a:gd name="T67" fmla="*/ 45 h 49"/>
                  <a:gd name="T68" fmla="*/ 8 w 40"/>
                  <a:gd name="T69" fmla="*/ 46 h 49"/>
                  <a:gd name="T70" fmla="*/ 8 w 40"/>
                  <a:gd name="T71" fmla="*/ 48 h 49"/>
                  <a:gd name="T72" fmla="*/ 9 w 40"/>
                  <a:gd name="T73" fmla="*/ 49 h 49"/>
                  <a:gd name="T74" fmla="*/ 9 w 40"/>
                  <a:gd name="T75" fmla="*/ 49 h 49"/>
                  <a:gd name="T76" fmla="*/ 9 w 40"/>
                  <a:gd name="T77" fmla="*/ 49 h 49"/>
                  <a:gd name="T78" fmla="*/ 14 w 40"/>
                  <a:gd name="T79" fmla="*/ 48 h 49"/>
                  <a:gd name="T80" fmla="*/ 21 w 40"/>
                  <a:gd name="T81" fmla="*/ 45 h 49"/>
                  <a:gd name="T82" fmla="*/ 30 w 40"/>
                  <a:gd name="T83" fmla="*/ 38 h 49"/>
                  <a:gd name="T84" fmla="*/ 30 w 40"/>
                  <a:gd name="T85" fmla="*/ 37 h 49"/>
                  <a:gd name="T86" fmla="*/ 29 w 40"/>
                  <a:gd name="T87" fmla="*/ 36 h 49"/>
                  <a:gd name="T88" fmla="*/ 29 w 40"/>
                  <a:gd name="T89" fmla="*/ 36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0" h="49">
                    <a:moveTo>
                      <a:pt x="29" y="36"/>
                    </a:moveTo>
                    <a:cubicBezTo>
                      <a:pt x="29" y="35"/>
                      <a:pt x="28" y="35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3"/>
                      <a:pt x="28" y="33"/>
                      <a:pt x="28" y="32"/>
                    </a:cubicBezTo>
                    <a:cubicBezTo>
                      <a:pt x="28" y="32"/>
                      <a:pt x="28" y="32"/>
                      <a:pt x="28" y="32"/>
                    </a:cubicBezTo>
                    <a:cubicBezTo>
                      <a:pt x="28" y="31"/>
                      <a:pt x="28" y="30"/>
                      <a:pt x="28" y="30"/>
                    </a:cubicBezTo>
                    <a:cubicBezTo>
                      <a:pt x="28" y="26"/>
                      <a:pt x="30" y="23"/>
                      <a:pt x="33" y="23"/>
                    </a:cubicBezTo>
                    <a:cubicBezTo>
                      <a:pt x="36" y="23"/>
                      <a:pt x="40" y="16"/>
                      <a:pt x="40" y="14"/>
                    </a:cubicBezTo>
                    <a:cubicBezTo>
                      <a:pt x="39" y="13"/>
                      <a:pt x="36" y="13"/>
                      <a:pt x="34" y="13"/>
                    </a:cubicBezTo>
                    <a:cubicBezTo>
                      <a:pt x="30" y="13"/>
                      <a:pt x="21" y="14"/>
                      <a:pt x="21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14" y="11"/>
                      <a:pt x="14" y="6"/>
                    </a:cubicBezTo>
                    <a:cubicBezTo>
                      <a:pt x="14" y="4"/>
                      <a:pt x="13" y="2"/>
                      <a:pt x="8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2" y="3"/>
                      <a:pt x="3" y="4"/>
                    </a:cubicBezTo>
                    <a:cubicBezTo>
                      <a:pt x="5" y="5"/>
                      <a:pt x="9" y="7"/>
                      <a:pt x="8" y="10"/>
                    </a:cubicBezTo>
                    <a:cubicBezTo>
                      <a:pt x="7" y="13"/>
                      <a:pt x="5" y="14"/>
                      <a:pt x="3" y="14"/>
                    </a:cubicBezTo>
                    <a:cubicBezTo>
                      <a:pt x="3" y="14"/>
                      <a:pt x="2" y="14"/>
                      <a:pt x="2" y="14"/>
                    </a:cubicBezTo>
                    <a:cubicBezTo>
                      <a:pt x="1" y="18"/>
                      <a:pt x="3" y="26"/>
                      <a:pt x="5" y="30"/>
                    </a:cubicBezTo>
                    <a:cubicBezTo>
                      <a:pt x="5" y="31"/>
                      <a:pt x="5" y="31"/>
                      <a:pt x="5" y="32"/>
                    </a:cubicBezTo>
                    <a:cubicBezTo>
                      <a:pt x="5" y="32"/>
                      <a:pt x="5" y="32"/>
                      <a:pt x="5" y="33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5"/>
                      <a:pt x="6" y="35"/>
                    </a:cubicBezTo>
                    <a:cubicBezTo>
                      <a:pt x="6" y="35"/>
                      <a:pt x="6" y="36"/>
                      <a:pt x="6" y="36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8"/>
                      <a:pt x="7" y="38"/>
                      <a:pt x="7" y="39"/>
                    </a:cubicBezTo>
                    <a:cubicBezTo>
                      <a:pt x="7" y="39"/>
                      <a:pt x="7" y="40"/>
                      <a:pt x="7" y="40"/>
                    </a:cubicBezTo>
                    <a:cubicBezTo>
                      <a:pt x="7" y="41"/>
                      <a:pt x="8" y="41"/>
                      <a:pt x="8" y="42"/>
                    </a:cubicBezTo>
                    <a:cubicBezTo>
                      <a:pt x="8" y="42"/>
                      <a:pt x="8" y="43"/>
                      <a:pt x="8" y="43"/>
                    </a:cubicBezTo>
                    <a:cubicBezTo>
                      <a:pt x="8" y="43"/>
                      <a:pt x="8" y="44"/>
                      <a:pt x="8" y="45"/>
                    </a:cubicBezTo>
                    <a:cubicBezTo>
                      <a:pt x="8" y="45"/>
                      <a:pt x="8" y="45"/>
                      <a:pt x="8" y="46"/>
                    </a:cubicBezTo>
                    <a:cubicBezTo>
                      <a:pt x="8" y="47"/>
                      <a:pt x="8" y="47"/>
                      <a:pt x="8" y="48"/>
                    </a:cubicBezTo>
                    <a:cubicBezTo>
                      <a:pt x="9" y="48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11" y="48"/>
                      <a:pt x="12" y="48"/>
                      <a:pt x="14" y="48"/>
                    </a:cubicBezTo>
                    <a:cubicBezTo>
                      <a:pt x="19" y="48"/>
                      <a:pt x="21" y="47"/>
                      <a:pt x="21" y="45"/>
                    </a:cubicBezTo>
                    <a:cubicBezTo>
                      <a:pt x="22" y="40"/>
                      <a:pt x="26" y="37"/>
                      <a:pt x="30" y="38"/>
                    </a:cubicBezTo>
                    <a:cubicBezTo>
                      <a:pt x="30" y="38"/>
                      <a:pt x="30" y="38"/>
                      <a:pt x="30" y="37"/>
                    </a:cubicBezTo>
                    <a:cubicBezTo>
                      <a:pt x="29" y="37"/>
                      <a:pt x="29" y="37"/>
                      <a:pt x="29" y="36"/>
                    </a:cubicBezTo>
                    <a:cubicBezTo>
                      <a:pt x="29" y="36"/>
                      <a:pt x="29" y="36"/>
                      <a:pt x="29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5" name="Freeform 1119"/>
              <p:cNvSpPr/>
              <p:nvPr/>
            </p:nvSpPr>
            <p:spPr bwMode="auto">
              <a:xfrm>
                <a:off x="4248" y="2063"/>
                <a:ext cx="10" cy="25"/>
              </a:xfrm>
              <a:custGeom>
                <a:avLst/>
                <a:gdLst>
                  <a:gd name="T0" fmla="*/ 10 w 11"/>
                  <a:gd name="T1" fmla="*/ 14 h 26"/>
                  <a:gd name="T2" fmla="*/ 10 w 11"/>
                  <a:gd name="T3" fmla="*/ 11 h 26"/>
                  <a:gd name="T4" fmla="*/ 10 w 11"/>
                  <a:gd name="T5" fmla="*/ 9 h 26"/>
                  <a:gd name="T6" fmla="*/ 8 w 11"/>
                  <a:gd name="T7" fmla="*/ 2 h 26"/>
                  <a:gd name="T8" fmla="*/ 8 w 11"/>
                  <a:gd name="T9" fmla="*/ 0 h 26"/>
                  <a:gd name="T10" fmla="*/ 7 w 11"/>
                  <a:gd name="T11" fmla="*/ 1 h 26"/>
                  <a:gd name="T12" fmla="*/ 1 w 11"/>
                  <a:gd name="T13" fmla="*/ 7 h 26"/>
                  <a:gd name="T14" fmla="*/ 0 w 11"/>
                  <a:gd name="T15" fmla="*/ 7 h 26"/>
                  <a:gd name="T16" fmla="*/ 6 w 11"/>
                  <a:gd name="T17" fmla="*/ 23 h 26"/>
                  <a:gd name="T18" fmla="*/ 7 w 11"/>
                  <a:gd name="T19" fmla="*/ 26 h 26"/>
                  <a:gd name="T20" fmla="*/ 8 w 11"/>
                  <a:gd name="T21" fmla="*/ 25 h 26"/>
                  <a:gd name="T22" fmla="*/ 8 w 11"/>
                  <a:gd name="T23" fmla="*/ 24 h 26"/>
                  <a:gd name="T24" fmla="*/ 11 w 11"/>
                  <a:gd name="T25" fmla="*/ 18 h 26"/>
                  <a:gd name="T26" fmla="*/ 10 w 11"/>
                  <a:gd name="T27" fmla="*/ 15 h 26"/>
                  <a:gd name="T28" fmla="*/ 10 w 11"/>
                  <a:gd name="T29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" h="26">
                    <a:moveTo>
                      <a:pt x="10" y="14"/>
                    </a:moveTo>
                    <a:cubicBezTo>
                      <a:pt x="10" y="13"/>
                      <a:pt x="10" y="12"/>
                      <a:pt x="10" y="11"/>
                    </a:cubicBezTo>
                    <a:cubicBezTo>
                      <a:pt x="10" y="10"/>
                      <a:pt x="10" y="10"/>
                      <a:pt x="10" y="9"/>
                    </a:cubicBezTo>
                    <a:cubicBezTo>
                      <a:pt x="9" y="7"/>
                      <a:pt x="9" y="4"/>
                      <a:pt x="8" y="2"/>
                    </a:cubicBezTo>
                    <a:cubicBezTo>
                      <a:pt x="8" y="1"/>
                      <a:pt x="8" y="1"/>
                      <a:pt x="8" y="0"/>
                    </a:cubicBezTo>
                    <a:cubicBezTo>
                      <a:pt x="8" y="0"/>
                      <a:pt x="8" y="1"/>
                      <a:pt x="7" y="1"/>
                    </a:cubicBezTo>
                    <a:cubicBezTo>
                      <a:pt x="6" y="4"/>
                      <a:pt x="4" y="7"/>
                      <a:pt x="1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3" y="11"/>
                      <a:pt x="6" y="19"/>
                      <a:pt x="6" y="23"/>
                    </a:cubicBezTo>
                    <a:cubicBezTo>
                      <a:pt x="6" y="24"/>
                      <a:pt x="6" y="25"/>
                      <a:pt x="7" y="26"/>
                    </a:cubicBezTo>
                    <a:cubicBezTo>
                      <a:pt x="7" y="25"/>
                      <a:pt x="8" y="25"/>
                      <a:pt x="8" y="25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9" y="22"/>
                      <a:pt x="10" y="20"/>
                      <a:pt x="11" y="18"/>
                    </a:cubicBezTo>
                    <a:cubicBezTo>
                      <a:pt x="11" y="17"/>
                      <a:pt x="11" y="16"/>
                      <a:pt x="10" y="15"/>
                    </a:cubicBezTo>
                    <a:cubicBezTo>
                      <a:pt x="10" y="14"/>
                      <a:pt x="10" y="14"/>
                      <a:pt x="1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6" name="Freeform 1120"/>
              <p:cNvSpPr/>
              <p:nvPr/>
            </p:nvSpPr>
            <p:spPr bwMode="auto">
              <a:xfrm>
                <a:off x="4008" y="1922"/>
                <a:ext cx="294" cy="311"/>
              </a:xfrm>
              <a:custGeom>
                <a:avLst/>
                <a:gdLst>
                  <a:gd name="T0" fmla="*/ 267 w 308"/>
                  <a:gd name="T1" fmla="*/ 152 h 326"/>
                  <a:gd name="T2" fmla="*/ 280 w 308"/>
                  <a:gd name="T3" fmla="*/ 137 h 326"/>
                  <a:gd name="T4" fmla="*/ 293 w 308"/>
                  <a:gd name="T5" fmla="*/ 104 h 326"/>
                  <a:gd name="T6" fmla="*/ 307 w 308"/>
                  <a:gd name="T7" fmla="*/ 93 h 326"/>
                  <a:gd name="T8" fmla="*/ 304 w 308"/>
                  <a:gd name="T9" fmla="*/ 90 h 326"/>
                  <a:gd name="T10" fmla="*/ 300 w 308"/>
                  <a:gd name="T11" fmla="*/ 83 h 326"/>
                  <a:gd name="T12" fmla="*/ 276 w 308"/>
                  <a:gd name="T13" fmla="*/ 85 h 326"/>
                  <a:gd name="T14" fmla="*/ 261 w 308"/>
                  <a:gd name="T15" fmla="*/ 97 h 326"/>
                  <a:gd name="T16" fmla="*/ 258 w 308"/>
                  <a:gd name="T17" fmla="*/ 98 h 326"/>
                  <a:gd name="T18" fmla="*/ 258 w 308"/>
                  <a:gd name="T19" fmla="*/ 108 h 326"/>
                  <a:gd name="T20" fmla="*/ 242 w 308"/>
                  <a:gd name="T21" fmla="*/ 110 h 326"/>
                  <a:gd name="T22" fmla="*/ 227 w 308"/>
                  <a:gd name="T23" fmla="*/ 107 h 326"/>
                  <a:gd name="T24" fmla="*/ 224 w 308"/>
                  <a:gd name="T25" fmla="*/ 107 h 326"/>
                  <a:gd name="T26" fmla="*/ 222 w 308"/>
                  <a:gd name="T27" fmla="*/ 104 h 326"/>
                  <a:gd name="T28" fmla="*/ 222 w 308"/>
                  <a:gd name="T29" fmla="*/ 102 h 326"/>
                  <a:gd name="T30" fmla="*/ 221 w 308"/>
                  <a:gd name="T31" fmla="*/ 94 h 326"/>
                  <a:gd name="T32" fmla="*/ 218 w 308"/>
                  <a:gd name="T33" fmla="*/ 101 h 326"/>
                  <a:gd name="T34" fmla="*/ 188 w 308"/>
                  <a:gd name="T35" fmla="*/ 110 h 326"/>
                  <a:gd name="T36" fmla="*/ 162 w 308"/>
                  <a:gd name="T37" fmla="*/ 102 h 326"/>
                  <a:gd name="T38" fmla="*/ 136 w 308"/>
                  <a:gd name="T39" fmla="*/ 88 h 326"/>
                  <a:gd name="T40" fmla="*/ 135 w 308"/>
                  <a:gd name="T41" fmla="*/ 68 h 326"/>
                  <a:gd name="T42" fmla="*/ 136 w 308"/>
                  <a:gd name="T43" fmla="*/ 66 h 326"/>
                  <a:gd name="T44" fmla="*/ 132 w 308"/>
                  <a:gd name="T45" fmla="*/ 62 h 326"/>
                  <a:gd name="T46" fmla="*/ 112 w 308"/>
                  <a:gd name="T47" fmla="*/ 41 h 326"/>
                  <a:gd name="T48" fmla="*/ 121 w 308"/>
                  <a:gd name="T49" fmla="*/ 32 h 326"/>
                  <a:gd name="T50" fmla="*/ 116 w 308"/>
                  <a:gd name="T51" fmla="*/ 16 h 326"/>
                  <a:gd name="T52" fmla="*/ 116 w 308"/>
                  <a:gd name="T53" fmla="*/ 13 h 326"/>
                  <a:gd name="T54" fmla="*/ 106 w 308"/>
                  <a:gd name="T55" fmla="*/ 1 h 326"/>
                  <a:gd name="T56" fmla="*/ 102 w 308"/>
                  <a:gd name="T57" fmla="*/ 1 h 326"/>
                  <a:gd name="T58" fmla="*/ 97 w 308"/>
                  <a:gd name="T59" fmla="*/ 8 h 326"/>
                  <a:gd name="T60" fmla="*/ 83 w 308"/>
                  <a:gd name="T61" fmla="*/ 13 h 326"/>
                  <a:gd name="T62" fmla="*/ 64 w 308"/>
                  <a:gd name="T63" fmla="*/ 11 h 326"/>
                  <a:gd name="T64" fmla="*/ 67 w 308"/>
                  <a:gd name="T65" fmla="*/ 27 h 326"/>
                  <a:gd name="T66" fmla="*/ 79 w 308"/>
                  <a:gd name="T67" fmla="*/ 38 h 326"/>
                  <a:gd name="T68" fmla="*/ 68 w 308"/>
                  <a:gd name="T69" fmla="*/ 59 h 326"/>
                  <a:gd name="T70" fmla="*/ 53 w 308"/>
                  <a:gd name="T71" fmla="*/ 82 h 326"/>
                  <a:gd name="T72" fmla="*/ 36 w 308"/>
                  <a:gd name="T73" fmla="*/ 97 h 326"/>
                  <a:gd name="T74" fmla="*/ 23 w 308"/>
                  <a:gd name="T75" fmla="*/ 97 h 326"/>
                  <a:gd name="T76" fmla="*/ 21 w 308"/>
                  <a:gd name="T77" fmla="*/ 113 h 326"/>
                  <a:gd name="T78" fmla="*/ 8 w 308"/>
                  <a:gd name="T79" fmla="*/ 140 h 326"/>
                  <a:gd name="T80" fmla="*/ 2 w 308"/>
                  <a:gd name="T81" fmla="*/ 148 h 326"/>
                  <a:gd name="T82" fmla="*/ 9 w 308"/>
                  <a:gd name="T83" fmla="*/ 162 h 326"/>
                  <a:gd name="T84" fmla="*/ 43 w 308"/>
                  <a:gd name="T85" fmla="*/ 161 h 326"/>
                  <a:gd name="T86" fmla="*/ 50 w 308"/>
                  <a:gd name="T87" fmla="*/ 198 h 326"/>
                  <a:gd name="T88" fmla="*/ 73 w 308"/>
                  <a:gd name="T89" fmla="*/ 270 h 326"/>
                  <a:gd name="T90" fmla="*/ 106 w 308"/>
                  <a:gd name="T91" fmla="*/ 320 h 326"/>
                  <a:gd name="T92" fmla="*/ 127 w 308"/>
                  <a:gd name="T93" fmla="*/ 279 h 326"/>
                  <a:gd name="T94" fmla="*/ 145 w 308"/>
                  <a:gd name="T95" fmla="*/ 229 h 326"/>
                  <a:gd name="T96" fmla="*/ 198 w 308"/>
                  <a:gd name="T97" fmla="*/ 185 h 326"/>
                  <a:gd name="T98" fmla="*/ 224 w 308"/>
                  <a:gd name="T99" fmla="*/ 165 h 326"/>
                  <a:gd name="T100" fmla="*/ 223 w 308"/>
                  <a:gd name="T101" fmla="*/ 159 h 326"/>
                  <a:gd name="T102" fmla="*/ 221 w 308"/>
                  <a:gd name="T103" fmla="*/ 152 h 326"/>
                  <a:gd name="T104" fmla="*/ 217 w 308"/>
                  <a:gd name="T105" fmla="*/ 130 h 326"/>
                  <a:gd name="T106" fmla="*/ 216 w 308"/>
                  <a:gd name="T107" fmla="*/ 115 h 326"/>
                  <a:gd name="T108" fmla="*/ 240 w 308"/>
                  <a:gd name="T109" fmla="*/ 126 h 326"/>
                  <a:gd name="T110" fmla="*/ 252 w 308"/>
                  <a:gd name="T111" fmla="*/ 151 h 326"/>
                  <a:gd name="T112" fmla="*/ 265 w 308"/>
                  <a:gd name="T113" fmla="*/ 162 h 3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08" h="326">
                    <a:moveTo>
                      <a:pt x="265" y="162"/>
                    </a:moveTo>
                    <a:cubicBezTo>
                      <a:pt x="266" y="161"/>
                      <a:pt x="266" y="161"/>
                      <a:pt x="266" y="161"/>
                    </a:cubicBezTo>
                    <a:cubicBezTo>
                      <a:pt x="266" y="161"/>
                      <a:pt x="266" y="160"/>
                      <a:pt x="266" y="160"/>
                    </a:cubicBezTo>
                    <a:cubicBezTo>
                      <a:pt x="266" y="160"/>
                      <a:pt x="266" y="159"/>
                      <a:pt x="266" y="159"/>
                    </a:cubicBezTo>
                    <a:cubicBezTo>
                      <a:pt x="266" y="156"/>
                      <a:pt x="266" y="154"/>
                      <a:pt x="267" y="152"/>
                    </a:cubicBezTo>
                    <a:cubicBezTo>
                      <a:pt x="268" y="151"/>
                      <a:pt x="268" y="148"/>
                      <a:pt x="268" y="146"/>
                    </a:cubicBezTo>
                    <a:cubicBezTo>
                      <a:pt x="268" y="143"/>
                      <a:pt x="269" y="140"/>
                      <a:pt x="271" y="140"/>
                    </a:cubicBezTo>
                    <a:cubicBezTo>
                      <a:pt x="272" y="140"/>
                      <a:pt x="272" y="140"/>
                      <a:pt x="274" y="141"/>
                    </a:cubicBezTo>
                    <a:cubicBezTo>
                      <a:pt x="275" y="141"/>
                      <a:pt x="277" y="141"/>
                      <a:pt x="278" y="141"/>
                    </a:cubicBezTo>
                    <a:cubicBezTo>
                      <a:pt x="278" y="140"/>
                      <a:pt x="279" y="139"/>
                      <a:pt x="280" y="137"/>
                    </a:cubicBezTo>
                    <a:cubicBezTo>
                      <a:pt x="281" y="134"/>
                      <a:pt x="282" y="131"/>
                      <a:pt x="282" y="129"/>
                    </a:cubicBezTo>
                    <a:cubicBezTo>
                      <a:pt x="281" y="126"/>
                      <a:pt x="283" y="124"/>
                      <a:pt x="284" y="121"/>
                    </a:cubicBezTo>
                    <a:cubicBezTo>
                      <a:pt x="284" y="119"/>
                      <a:pt x="285" y="117"/>
                      <a:pt x="285" y="115"/>
                    </a:cubicBezTo>
                    <a:cubicBezTo>
                      <a:pt x="285" y="110"/>
                      <a:pt x="288" y="108"/>
                      <a:pt x="291" y="106"/>
                    </a:cubicBezTo>
                    <a:cubicBezTo>
                      <a:pt x="292" y="106"/>
                      <a:pt x="293" y="105"/>
                      <a:pt x="293" y="104"/>
                    </a:cubicBezTo>
                    <a:cubicBezTo>
                      <a:pt x="295" y="103"/>
                      <a:pt x="300" y="99"/>
                      <a:pt x="303" y="99"/>
                    </a:cubicBezTo>
                    <a:cubicBezTo>
                      <a:pt x="304" y="99"/>
                      <a:pt x="305" y="100"/>
                      <a:pt x="306" y="101"/>
                    </a:cubicBezTo>
                    <a:cubicBezTo>
                      <a:pt x="306" y="101"/>
                      <a:pt x="306" y="101"/>
                      <a:pt x="306" y="102"/>
                    </a:cubicBezTo>
                    <a:cubicBezTo>
                      <a:pt x="305" y="99"/>
                      <a:pt x="305" y="97"/>
                      <a:pt x="305" y="95"/>
                    </a:cubicBezTo>
                    <a:cubicBezTo>
                      <a:pt x="305" y="94"/>
                      <a:pt x="306" y="93"/>
                      <a:pt x="307" y="93"/>
                    </a:cubicBezTo>
                    <a:cubicBezTo>
                      <a:pt x="307" y="93"/>
                      <a:pt x="307" y="92"/>
                      <a:pt x="308" y="92"/>
                    </a:cubicBezTo>
                    <a:cubicBezTo>
                      <a:pt x="308" y="92"/>
                      <a:pt x="308" y="92"/>
                      <a:pt x="308" y="92"/>
                    </a:cubicBezTo>
                    <a:cubicBezTo>
                      <a:pt x="308" y="92"/>
                      <a:pt x="308" y="91"/>
                      <a:pt x="308" y="91"/>
                    </a:cubicBezTo>
                    <a:cubicBezTo>
                      <a:pt x="308" y="91"/>
                      <a:pt x="308" y="91"/>
                      <a:pt x="308" y="91"/>
                    </a:cubicBezTo>
                    <a:cubicBezTo>
                      <a:pt x="304" y="90"/>
                      <a:pt x="304" y="90"/>
                      <a:pt x="304" y="90"/>
                    </a:cubicBezTo>
                    <a:cubicBezTo>
                      <a:pt x="306" y="90"/>
                      <a:pt x="306" y="90"/>
                      <a:pt x="306" y="90"/>
                    </a:cubicBezTo>
                    <a:cubicBezTo>
                      <a:pt x="305" y="89"/>
                      <a:pt x="304" y="89"/>
                      <a:pt x="303" y="88"/>
                    </a:cubicBezTo>
                    <a:cubicBezTo>
                      <a:pt x="303" y="88"/>
                      <a:pt x="303" y="88"/>
                      <a:pt x="303" y="88"/>
                    </a:cubicBezTo>
                    <a:cubicBezTo>
                      <a:pt x="303" y="87"/>
                      <a:pt x="302" y="87"/>
                      <a:pt x="302" y="86"/>
                    </a:cubicBezTo>
                    <a:cubicBezTo>
                      <a:pt x="302" y="85"/>
                      <a:pt x="301" y="84"/>
                      <a:pt x="300" y="83"/>
                    </a:cubicBezTo>
                    <a:cubicBezTo>
                      <a:pt x="299" y="82"/>
                      <a:pt x="298" y="80"/>
                      <a:pt x="298" y="79"/>
                    </a:cubicBezTo>
                    <a:cubicBezTo>
                      <a:pt x="297" y="79"/>
                      <a:pt x="296" y="80"/>
                      <a:pt x="295" y="80"/>
                    </a:cubicBezTo>
                    <a:cubicBezTo>
                      <a:pt x="293" y="82"/>
                      <a:pt x="291" y="81"/>
                      <a:pt x="289" y="81"/>
                    </a:cubicBezTo>
                    <a:cubicBezTo>
                      <a:pt x="286" y="80"/>
                      <a:pt x="284" y="80"/>
                      <a:pt x="281" y="81"/>
                    </a:cubicBezTo>
                    <a:cubicBezTo>
                      <a:pt x="279" y="82"/>
                      <a:pt x="277" y="84"/>
                      <a:pt x="276" y="85"/>
                    </a:cubicBezTo>
                    <a:cubicBezTo>
                      <a:pt x="274" y="87"/>
                      <a:pt x="273" y="88"/>
                      <a:pt x="270" y="87"/>
                    </a:cubicBezTo>
                    <a:cubicBezTo>
                      <a:pt x="270" y="87"/>
                      <a:pt x="270" y="88"/>
                      <a:pt x="270" y="88"/>
                    </a:cubicBezTo>
                    <a:cubicBezTo>
                      <a:pt x="269" y="89"/>
                      <a:pt x="269" y="90"/>
                      <a:pt x="268" y="91"/>
                    </a:cubicBezTo>
                    <a:cubicBezTo>
                      <a:pt x="267" y="92"/>
                      <a:pt x="266" y="93"/>
                      <a:pt x="266" y="93"/>
                    </a:cubicBezTo>
                    <a:cubicBezTo>
                      <a:pt x="264" y="95"/>
                      <a:pt x="263" y="97"/>
                      <a:pt x="261" y="97"/>
                    </a:cubicBezTo>
                    <a:cubicBezTo>
                      <a:pt x="261" y="97"/>
                      <a:pt x="261" y="97"/>
                      <a:pt x="261" y="97"/>
                    </a:cubicBezTo>
                    <a:cubicBezTo>
                      <a:pt x="260" y="97"/>
                      <a:pt x="260" y="97"/>
                      <a:pt x="259" y="97"/>
                    </a:cubicBezTo>
                    <a:cubicBezTo>
                      <a:pt x="259" y="97"/>
                      <a:pt x="259" y="97"/>
                      <a:pt x="259" y="97"/>
                    </a:cubicBezTo>
                    <a:cubicBezTo>
                      <a:pt x="259" y="98"/>
                      <a:pt x="258" y="98"/>
                      <a:pt x="258" y="98"/>
                    </a:cubicBezTo>
                    <a:cubicBezTo>
                      <a:pt x="258" y="98"/>
                      <a:pt x="258" y="98"/>
                      <a:pt x="258" y="98"/>
                    </a:cubicBezTo>
                    <a:cubicBezTo>
                      <a:pt x="258" y="99"/>
                      <a:pt x="258" y="100"/>
                      <a:pt x="259" y="101"/>
                    </a:cubicBezTo>
                    <a:cubicBezTo>
                      <a:pt x="259" y="101"/>
                      <a:pt x="259" y="101"/>
                      <a:pt x="259" y="102"/>
                    </a:cubicBezTo>
                    <a:cubicBezTo>
                      <a:pt x="259" y="102"/>
                      <a:pt x="259" y="102"/>
                      <a:pt x="259" y="102"/>
                    </a:cubicBezTo>
                    <a:cubicBezTo>
                      <a:pt x="259" y="102"/>
                      <a:pt x="259" y="103"/>
                      <a:pt x="259" y="103"/>
                    </a:cubicBezTo>
                    <a:cubicBezTo>
                      <a:pt x="259" y="105"/>
                      <a:pt x="259" y="106"/>
                      <a:pt x="258" y="108"/>
                    </a:cubicBezTo>
                    <a:cubicBezTo>
                      <a:pt x="257" y="110"/>
                      <a:pt x="254" y="111"/>
                      <a:pt x="251" y="110"/>
                    </a:cubicBezTo>
                    <a:cubicBezTo>
                      <a:pt x="249" y="110"/>
                      <a:pt x="247" y="110"/>
                      <a:pt x="246" y="110"/>
                    </a:cubicBezTo>
                    <a:cubicBezTo>
                      <a:pt x="245" y="110"/>
                      <a:pt x="244" y="110"/>
                      <a:pt x="243" y="110"/>
                    </a:cubicBezTo>
                    <a:cubicBezTo>
                      <a:pt x="243" y="110"/>
                      <a:pt x="243" y="111"/>
                      <a:pt x="243" y="111"/>
                    </a:cubicBezTo>
                    <a:cubicBezTo>
                      <a:pt x="243" y="111"/>
                      <a:pt x="242" y="110"/>
                      <a:pt x="242" y="110"/>
                    </a:cubicBezTo>
                    <a:cubicBezTo>
                      <a:pt x="242" y="110"/>
                      <a:pt x="242" y="110"/>
                      <a:pt x="241" y="110"/>
                    </a:cubicBezTo>
                    <a:cubicBezTo>
                      <a:pt x="240" y="110"/>
                      <a:pt x="239" y="110"/>
                      <a:pt x="238" y="110"/>
                    </a:cubicBezTo>
                    <a:cubicBezTo>
                      <a:pt x="237" y="109"/>
                      <a:pt x="236" y="109"/>
                      <a:pt x="235" y="109"/>
                    </a:cubicBezTo>
                    <a:cubicBezTo>
                      <a:pt x="233" y="110"/>
                      <a:pt x="230" y="109"/>
                      <a:pt x="229" y="108"/>
                    </a:cubicBezTo>
                    <a:cubicBezTo>
                      <a:pt x="228" y="108"/>
                      <a:pt x="228" y="108"/>
                      <a:pt x="227" y="107"/>
                    </a:cubicBezTo>
                    <a:cubicBezTo>
                      <a:pt x="227" y="108"/>
                      <a:pt x="227" y="108"/>
                      <a:pt x="227" y="108"/>
                    </a:cubicBezTo>
                    <a:cubicBezTo>
                      <a:pt x="226" y="108"/>
                      <a:pt x="226" y="107"/>
                      <a:pt x="226" y="107"/>
                    </a:cubicBezTo>
                    <a:cubicBezTo>
                      <a:pt x="226" y="107"/>
                      <a:pt x="225" y="107"/>
                      <a:pt x="225" y="107"/>
                    </a:cubicBezTo>
                    <a:cubicBezTo>
                      <a:pt x="225" y="107"/>
                      <a:pt x="225" y="107"/>
                      <a:pt x="224" y="107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4" y="106"/>
                      <a:pt x="224" y="106"/>
                      <a:pt x="224" y="106"/>
                    </a:cubicBezTo>
                    <a:cubicBezTo>
                      <a:pt x="224" y="107"/>
                      <a:pt x="224" y="107"/>
                      <a:pt x="224" y="107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4"/>
                      <a:pt x="222" y="104"/>
                      <a:pt x="222" y="104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3"/>
                      <a:pt x="222" y="103"/>
                    </a:cubicBezTo>
                    <a:cubicBezTo>
                      <a:pt x="222" y="103"/>
                      <a:pt x="222" y="102"/>
                      <a:pt x="222" y="102"/>
                    </a:cubicBezTo>
                    <a:cubicBezTo>
                      <a:pt x="222" y="102"/>
                      <a:pt x="222" y="102"/>
                      <a:pt x="222" y="102"/>
                    </a:cubicBezTo>
                    <a:cubicBezTo>
                      <a:pt x="221" y="101"/>
                      <a:pt x="221" y="101"/>
                      <a:pt x="221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21" y="99"/>
                      <a:pt x="221" y="98"/>
                      <a:pt x="222" y="97"/>
                    </a:cubicBezTo>
                    <a:cubicBezTo>
                      <a:pt x="222" y="97"/>
                      <a:pt x="222" y="97"/>
                      <a:pt x="222" y="97"/>
                    </a:cubicBezTo>
                    <a:cubicBezTo>
                      <a:pt x="222" y="96"/>
                      <a:pt x="221" y="95"/>
                      <a:pt x="221" y="94"/>
                    </a:cubicBezTo>
                    <a:cubicBezTo>
                      <a:pt x="220" y="95"/>
                      <a:pt x="219" y="95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6"/>
                      <a:pt x="218" y="96"/>
                      <a:pt x="218" y="96"/>
                    </a:cubicBezTo>
                    <a:cubicBezTo>
                      <a:pt x="218" y="97"/>
                      <a:pt x="217" y="97"/>
                      <a:pt x="217" y="98"/>
                    </a:cubicBezTo>
                    <a:cubicBezTo>
                      <a:pt x="217" y="99"/>
                      <a:pt x="218" y="100"/>
                      <a:pt x="218" y="101"/>
                    </a:cubicBezTo>
                    <a:cubicBezTo>
                      <a:pt x="218" y="104"/>
                      <a:pt x="219" y="108"/>
                      <a:pt x="216" y="111"/>
                    </a:cubicBezTo>
                    <a:cubicBezTo>
                      <a:pt x="214" y="113"/>
                      <a:pt x="206" y="114"/>
                      <a:pt x="202" y="114"/>
                    </a:cubicBezTo>
                    <a:cubicBezTo>
                      <a:pt x="201" y="114"/>
                      <a:pt x="200" y="114"/>
                      <a:pt x="199" y="114"/>
                    </a:cubicBezTo>
                    <a:cubicBezTo>
                      <a:pt x="196" y="114"/>
                      <a:pt x="195" y="113"/>
                      <a:pt x="194" y="112"/>
                    </a:cubicBezTo>
                    <a:cubicBezTo>
                      <a:pt x="193" y="112"/>
                      <a:pt x="190" y="111"/>
                      <a:pt x="188" y="110"/>
                    </a:cubicBezTo>
                    <a:cubicBezTo>
                      <a:pt x="183" y="109"/>
                      <a:pt x="179" y="108"/>
                      <a:pt x="179" y="105"/>
                    </a:cubicBezTo>
                    <a:cubicBezTo>
                      <a:pt x="178" y="104"/>
                      <a:pt x="176" y="101"/>
                      <a:pt x="175" y="101"/>
                    </a:cubicBezTo>
                    <a:cubicBezTo>
                      <a:pt x="174" y="101"/>
                      <a:pt x="172" y="101"/>
                      <a:pt x="171" y="102"/>
                    </a:cubicBezTo>
                    <a:cubicBezTo>
                      <a:pt x="168" y="103"/>
                      <a:pt x="164" y="104"/>
                      <a:pt x="163" y="102"/>
                    </a:cubicBezTo>
                    <a:cubicBezTo>
                      <a:pt x="162" y="102"/>
                      <a:pt x="162" y="102"/>
                      <a:pt x="162" y="102"/>
                    </a:cubicBezTo>
                    <a:cubicBezTo>
                      <a:pt x="161" y="101"/>
                      <a:pt x="158" y="99"/>
                      <a:pt x="156" y="98"/>
                    </a:cubicBezTo>
                    <a:cubicBezTo>
                      <a:pt x="155" y="98"/>
                      <a:pt x="155" y="97"/>
                      <a:pt x="154" y="97"/>
                    </a:cubicBezTo>
                    <a:cubicBezTo>
                      <a:pt x="152" y="97"/>
                      <a:pt x="145" y="95"/>
                      <a:pt x="144" y="92"/>
                    </a:cubicBezTo>
                    <a:cubicBezTo>
                      <a:pt x="144" y="91"/>
                      <a:pt x="142" y="91"/>
                      <a:pt x="141" y="90"/>
                    </a:cubicBezTo>
                    <a:cubicBezTo>
                      <a:pt x="139" y="90"/>
                      <a:pt x="137" y="89"/>
                      <a:pt x="136" y="88"/>
                    </a:cubicBezTo>
                    <a:cubicBezTo>
                      <a:pt x="135" y="87"/>
                      <a:pt x="134" y="87"/>
                      <a:pt x="134" y="86"/>
                    </a:cubicBezTo>
                    <a:cubicBezTo>
                      <a:pt x="132" y="86"/>
                      <a:pt x="129" y="85"/>
                      <a:pt x="129" y="82"/>
                    </a:cubicBezTo>
                    <a:cubicBezTo>
                      <a:pt x="129" y="81"/>
                      <a:pt x="130" y="79"/>
                      <a:pt x="130" y="78"/>
                    </a:cubicBezTo>
                    <a:cubicBezTo>
                      <a:pt x="131" y="76"/>
                      <a:pt x="131" y="75"/>
                      <a:pt x="131" y="73"/>
                    </a:cubicBezTo>
                    <a:cubicBezTo>
                      <a:pt x="131" y="71"/>
                      <a:pt x="133" y="69"/>
                      <a:pt x="135" y="68"/>
                    </a:cubicBezTo>
                    <a:cubicBezTo>
                      <a:pt x="135" y="67"/>
                      <a:pt x="135" y="67"/>
                      <a:pt x="136" y="67"/>
                    </a:cubicBezTo>
                    <a:cubicBezTo>
                      <a:pt x="136" y="67"/>
                      <a:pt x="136" y="67"/>
                      <a:pt x="136" y="67"/>
                    </a:cubicBezTo>
                    <a:cubicBezTo>
                      <a:pt x="136" y="67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5" y="65"/>
                      <a:pt x="135" y="65"/>
                    </a:cubicBezTo>
                    <a:cubicBezTo>
                      <a:pt x="135" y="65"/>
                      <a:pt x="135" y="65"/>
                      <a:pt x="135" y="65"/>
                    </a:cubicBezTo>
                    <a:cubicBezTo>
                      <a:pt x="134" y="64"/>
                      <a:pt x="133" y="64"/>
                      <a:pt x="132" y="63"/>
                    </a:cubicBezTo>
                    <a:cubicBezTo>
                      <a:pt x="132" y="63"/>
                      <a:pt x="132" y="63"/>
                      <a:pt x="132" y="63"/>
                    </a:cubicBezTo>
                    <a:cubicBezTo>
                      <a:pt x="132" y="62"/>
                      <a:pt x="132" y="62"/>
                      <a:pt x="132" y="62"/>
                    </a:cubicBezTo>
                    <a:cubicBezTo>
                      <a:pt x="131" y="61"/>
                      <a:pt x="128" y="58"/>
                      <a:pt x="127" y="58"/>
                    </a:cubicBezTo>
                    <a:cubicBezTo>
                      <a:pt x="124" y="58"/>
                      <a:pt x="122" y="55"/>
                      <a:pt x="120" y="54"/>
                    </a:cubicBezTo>
                    <a:cubicBezTo>
                      <a:pt x="119" y="52"/>
                      <a:pt x="118" y="51"/>
                      <a:pt x="117" y="51"/>
                    </a:cubicBezTo>
                    <a:cubicBezTo>
                      <a:pt x="114" y="51"/>
                      <a:pt x="113" y="47"/>
                      <a:pt x="113" y="44"/>
                    </a:cubicBezTo>
                    <a:cubicBezTo>
                      <a:pt x="113" y="43"/>
                      <a:pt x="112" y="42"/>
                      <a:pt x="112" y="41"/>
                    </a:cubicBezTo>
                    <a:cubicBezTo>
                      <a:pt x="110" y="39"/>
                      <a:pt x="110" y="36"/>
                      <a:pt x="111" y="35"/>
                    </a:cubicBezTo>
                    <a:cubicBezTo>
                      <a:pt x="112" y="32"/>
                      <a:pt x="115" y="32"/>
                      <a:pt x="118" y="34"/>
                    </a:cubicBezTo>
                    <a:cubicBezTo>
                      <a:pt x="118" y="34"/>
                      <a:pt x="119" y="34"/>
                      <a:pt x="119" y="34"/>
                    </a:cubicBezTo>
                    <a:cubicBezTo>
                      <a:pt x="120" y="34"/>
                      <a:pt x="121" y="34"/>
                      <a:pt x="121" y="33"/>
                    </a:cubicBezTo>
                    <a:cubicBezTo>
                      <a:pt x="121" y="33"/>
                      <a:pt x="122" y="33"/>
                      <a:pt x="121" y="32"/>
                    </a:cubicBezTo>
                    <a:cubicBezTo>
                      <a:pt x="120" y="31"/>
                      <a:pt x="119" y="29"/>
                      <a:pt x="118" y="28"/>
                    </a:cubicBezTo>
                    <a:cubicBezTo>
                      <a:pt x="116" y="25"/>
                      <a:pt x="115" y="23"/>
                      <a:pt x="115" y="21"/>
                    </a:cubicBezTo>
                    <a:cubicBezTo>
                      <a:pt x="115" y="21"/>
                      <a:pt x="115" y="20"/>
                      <a:pt x="115" y="18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6"/>
                      <a:pt x="116" y="16"/>
                      <a:pt x="116" y="16"/>
                    </a:cubicBezTo>
                    <a:cubicBezTo>
                      <a:pt x="116" y="16"/>
                      <a:pt x="116" y="16"/>
                      <a:pt x="116" y="16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5"/>
                      <a:pt x="116" y="15"/>
                      <a:pt x="116" y="15"/>
                    </a:cubicBezTo>
                    <a:cubicBezTo>
                      <a:pt x="116" y="14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6" y="13"/>
                    </a:cubicBezTo>
                    <a:cubicBezTo>
                      <a:pt x="116" y="13"/>
                      <a:pt x="116" y="13"/>
                      <a:pt x="115" y="13"/>
                    </a:cubicBezTo>
                    <a:cubicBezTo>
                      <a:pt x="115" y="13"/>
                      <a:pt x="115" y="13"/>
                      <a:pt x="115" y="12"/>
                    </a:cubicBezTo>
                    <a:cubicBezTo>
                      <a:pt x="111" y="10"/>
                      <a:pt x="109" y="7"/>
                      <a:pt x="108" y="4"/>
                    </a:cubicBezTo>
                    <a:cubicBezTo>
                      <a:pt x="107" y="3"/>
                      <a:pt x="107" y="3"/>
                      <a:pt x="107" y="3"/>
                    </a:cubicBezTo>
                    <a:cubicBezTo>
                      <a:pt x="107" y="2"/>
                      <a:pt x="107" y="2"/>
                      <a:pt x="106" y="1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5" y="1"/>
                      <a:pt x="105" y="0"/>
                      <a:pt x="105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2" y="0"/>
                      <a:pt x="102" y="0"/>
                      <a:pt x="102" y="0"/>
                    </a:cubicBezTo>
                    <a:cubicBezTo>
                      <a:pt x="102" y="0"/>
                      <a:pt x="102" y="1"/>
                      <a:pt x="102" y="1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2"/>
                      <a:pt x="101" y="2"/>
                      <a:pt x="101" y="2"/>
                    </a:cubicBezTo>
                    <a:cubicBezTo>
                      <a:pt x="101" y="3"/>
                      <a:pt x="100" y="4"/>
                      <a:pt x="100" y="5"/>
                    </a:cubicBezTo>
                    <a:cubicBezTo>
                      <a:pt x="98" y="7"/>
                      <a:pt x="98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7" y="8"/>
                      <a:pt x="97" y="8"/>
                      <a:pt x="97" y="8"/>
                    </a:cubicBezTo>
                    <a:cubicBezTo>
                      <a:pt x="96" y="8"/>
                      <a:pt x="95" y="9"/>
                      <a:pt x="94" y="9"/>
                    </a:cubicBezTo>
                    <a:cubicBezTo>
                      <a:pt x="91" y="10"/>
                      <a:pt x="88" y="11"/>
                      <a:pt x="86" y="12"/>
                    </a:cubicBezTo>
                    <a:cubicBezTo>
                      <a:pt x="85" y="13"/>
                      <a:pt x="84" y="13"/>
                      <a:pt x="83" y="13"/>
                    </a:cubicBezTo>
                    <a:cubicBezTo>
                      <a:pt x="81" y="13"/>
                      <a:pt x="79" y="13"/>
                      <a:pt x="77" y="12"/>
                    </a:cubicBezTo>
                    <a:cubicBezTo>
                      <a:pt x="76" y="12"/>
                      <a:pt x="76" y="12"/>
                      <a:pt x="75" y="11"/>
                    </a:cubicBezTo>
                    <a:cubicBezTo>
                      <a:pt x="73" y="11"/>
                      <a:pt x="71" y="10"/>
                      <a:pt x="70" y="10"/>
                    </a:cubicBezTo>
                    <a:cubicBezTo>
                      <a:pt x="69" y="10"/>
                      <a:pt x="69" y="10"/>
                      <a:pt x="68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5" y="13"/>
                      <a:pt x="65" y="14"/>
                      <a:pt x="66" y="16"/>
                    </a:cubicBezTo>
                    <a:cubicBezTo>
                      <a:pt x="66" y="18"/>
                      <a:pt x="66" y="21"/>
                      <a:pt x="66" y="23"/>
                    </a:cubicBezTo>
                    <a:cubicBezTo>
                      <a:pt x="66" y="23"/>
                      <a:pt x="66" y="24"/>
                      <a:pt x="66" y="24"/>
                    </a:cubicBezTo>
                    <a:cubicBezTo>
                      <a:pt x="66" y="25"/>
                      <a:pt x="67" y="26"/>
                      <a:pt x="67" y="27"/>
                    </a:cubicBezTo>
                    <a:cubicBezTo>
                      <a:pt x="68" y="31"/>
                      <a:pt x="70" y="33"/>
                      <a:pt x="70" y="33"/>
                    </a:cubicBezTo>
                    <a:cubicBezTo>
                      <a:pt x="72" y="33"/>
                      <a:pt x="73" y="33"/>
                      <a:pt x="75" y="34"/>
                    </a:cubicBezTo>
                    <a:cubicBezTo>
                      <a:pt x="77" y="35"/>
                      <a:pt x="79" y="37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8"/>
                      <a:pt x="79" y="38"/>
                      <a:pt x="79" y="38"/>
                    </a:cubicBezTo>
                    <a:cubicBezTo>
                      <a:pt x="79" y="39"/>
                      <a:pt x="79" y="41"/>
                      <a:pt x="78" y="41"/>
                    </a:cubicBezTo>
                    <a:cubicBezTo>
                      <a:pt x="78" y="42"/>
                      <a:pt x="77" y="42"/>
                      <a:pt x="77" y="42"/>
                    </a:cubicBezTo>
                    <a:cubicBezTo>
                      <a:pt x="74" y="43"/>
                      <a:pt x="73" y="46"/>
                      <a:pt x="72" y="49"/>
                    </a:cubicBezTo>
                    <a:cubicBezTo>
                      <a:pt x="72" y="50"/>
                      <a:pt x="72" y="51"/>
                      <a:pt x="72" y="52"/>
                    </a:cubicBezTo>
                    <a:cubicBezTo>
                      <a:pt x="72" y="54"/>
                      <a:pt x="72" y="58"/>
                      <a:pt x="68" y="59"/>
                    </a:cubicBezTo>
                    <a:cubicBezTo>
                      <a:pt x="66" y="59"/>
                      <a:pt x="65" y="60"/>
                      <a:pt x="65" y="63"/>
                    </a:cubicBezTo>
                    <a:cubicBezTo>
                      <a:pt x="65" y="68"/>
                      <a:pt x="61" y="69"/>
                      <a:pt x="59" y="69"/>
                    </a:cubicBezTo>
                    <a:cubicBezTo>
                      <a:pt x="59" y="70"/>
                      <a:pt x="58" y="70"/>
                      <a:pt x="58" y="70"/>
                    </a:cubicBezTo>
                    <a:cubicBezTo>
                      <a:pt x="58" y="70"/>
                      <a:pt x="57" y="72"/>
                      <a:pt x="57" y="73"/>
                    </a:cubicBezTo>
                    <a:cubicBezTo>
                      <a:pt x="55" y="79"/>
                      <a:pt x="54" y="81"/>
                      <a:pt x="53" y="82"/>
                    </a:cubicBezTo>
                    <a:cubicBezTo>
                      <a:pt x="52" y="83"/>
                      <a:pt x="51" y="83"/>
                      <a:pt x="49" y="84"/>
                    </a:cubicBezTo>
                    <a:cubicBezTo>
                      <a:pt x="47" y="84"/>
                      <a:pt x="44" y="85"/>
                      <a:pt x="44" y="87"/>
                    </a:cubicBezTo>
                    <a:cubicBezTo>
                      <a:pt x="44" y="91"/>
                      <a:pt x="40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6" y="97"/>
                      <a:pt x="36" y="97"/>
                      <a:pt x="36" y="97"/>
                    </a:cubicBezTo>
                    <a:cubicBezTo>
                      <a:pt x="35" y="97"/>
                      <a:pt x="35" y="97"/>
                      <a:pt x="34" y="96"/>
                    </a:cubicBezTo>
                    <a:cubicBezTo>
                      <a:pt x="33" y="96"/>
                      <a:pt x="32" y="96"/>
                      <a:pt x="31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7"/>
                      <a:pt x="29" y="98"/>
                      <a:pt x="27" y="98"/>
                    </a:cubicBezTo>
                    <a:cubicBezTo>
                      <a:pt x="26" y="98"/>
                      <a:pt x="24" y="98"/>
                      <a:pt x="23" y="97"/>
                    </a:cubicBezTo>
                    <a:cubicBezTo>
                      <a:pt x="22" y="97"/>
                      <a:pt x="22" y="96"/>
                      <a:pt x="21" y="96"/>
                    </a:cubicBezTo>
                    <a:cubicBezTo>
                      <a:pt x="21" y="96"/>
                      <a:pt x="21" y="97"/>
                      <a:pt x="20" y="97"/>
                    </a:cubicBezTo>
                    <a:cubicBezTo>
                      <a:pt x="16" y="101"/>
                      <a:pt x="14" y="104"/>
                      <a:pt x="14" y="105"/>
                    </a:cubicBezTo>
                    <a:cubicBezTo>
                      <a:pt x="14" y="106"/>
                      <a:pt x="15" y="106"/>
                      <a:pt x="16" y="107"/>
                    </a:cubicBezTo>
                    <a:cubicBezTo>
                      <a:pt x="18" y="108"/>
                      <a:pt x="21" y="110"/>
                      <a:pt x="21" y="113"/>
                    </a:cubicBezTo>
                    <a:cubicBezTo>
                      <a:pt x="20" y="117"/>
                      <a:pt x="23" y="121"/>
                      <a:pt x="25" y="123"/>
                    </a:cubicBezTo>
                    <a:cubicBezTo>
                      <a:pt x="27" y="125"/>
                      <a:pt x="32" y="132"/>
                      <a:pt x="29" y="136"/>
                    </a:cubicBezTo>
                    <a:cubicBezTo>
                      <a:pt x="27" y="139"/>
                      <a:pt x="24" y="140"/>
                      <a:pt x="19" y="139"/>
                    </a:cubicBezTo>
                    <a:cubicBezTo>
                      <a:pt x="18" y="139"/>
                      <a:pt x="17" y="139"/>
                      <a:pt x="16" y="139"/>
                    </a:cubicBezTo>
                    <a:cubicBezTo>
                      <a:pt x="15" y="140"/>
                      <a:pt x="12" y="140"/>
                      <a:pt x="8" y="140"/>
                    </a:cubicBezTo>
                    <a:cubicBezTo>
                      <a:pt x="8" y="139"/>
                      <a:pt x="7" y="139"/>
                      <a:pt x="7" y="139"/>
                    </a:cubicBezTo>
                    <a:cubicBezTo>
                      <a:pt x="4" y="139"/>
                      <a:pt x="3" y="141"/>
                      <a:pt x="2" y="143"/>
                    </a:cubicBezTo>
                    <a:cubicBezTo>
                      <a:pt x="1" y="144"/>
                      <a:pt x="1" y="144"/>
                      <a:pt x="1" y="145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" y="146"/>
                      <a:pt x="2" y="147"/>
                      <a:pt x="2" y="148"/>
                    </a:cubicBezTo>
                    <a:cubicBezTo>
                      <a:pt x="4" y="150"/>
                      <a:pt x="6" y="152"/>
                      <a:pt x="9" y="153"/>
                    </a:cubicBezTo>
                    <a:cubicBezTo>
                      <a:pt x="11" y="154"/>
                      <a:pt x="14" y="153"/>
                      <a:pt x="16" y="153"/>
                    </a:cubicBezTo>
                    <a:cubicBezTo>
                      <a:pt x="17" y="152"/>
                      <a:pt x="18" y="152"/>
                      <a:pt x="19" y="152"/>
                    </a:cubicBezTo>
                    <a:cubicBezTo>
                      <a:pt x="21" y="152"/>
                      <a:pt x="22" y="153"/>
                      <a:pt x="22" y="156"/>
                    </a:cubicBezTo>
                    <a:cubicBezTo>
                      <a:pt x="22" y="161"/>
                      <a:pt x="15" y="161"/>
                      <a:pt x="9" y="162"/>
                    </a:cubicBezTo>
                    <a:cubicBezTo>
                      <a:pt x="9" y="162"/>
                      <a:pt x="8" y="162"/>
                      <a:pt x="7" y="162"/>
                    </a:cubicBezTo>
                    <a:cubicBezTo>
                      <a:pt x="11" y="167"/>
                      <a:pt x="23" y="180"/>
                      <a:pt x="28" y="179"/>
                    </a:cubicBezTo>
                    <a:cubicBezTo>
                      <a:pt x="34" y="178"/>
                      <a:pt x="38" y="172"/>
                      <a:pt x="39" y="170"/>
                    </a:cubicBezTo>
                    <a:cubicBezTo>
                      <a:pt x="38" y="169"/>
                      <a:pt x="37" y="168"/>
                      <a:pt x="38" y="166"/>
                    </a:cubicBezTo>
                    <a:cubicBezTo>
                      <a:pt x="38" y="164"/>
                      <a:pt x="41" y="161"/>
                      <a:pt x="43" y="161"/>
                    </a:cubicBezTo>
                    <a:cubicBezTo>
                      <a:pt x="44" y="161"/>
                      <a:pt x="44" y="161"/>
                      <a:pt x="45" y="161"/>
                    </a:cubicBezTo>
                    <a:cubicBezTo>
                      <a:pt x="47" y="162"/>
                      <a:pt x="47" y="165"/>
                      <a:pt x="47" y="168"/>
                    </a:cubicBezTo>
                    <a:cubicBezTo>
                      <a:pt x="47" y="170"/>
                      <a:pt x="47" y="173"/>
                      <a:pt x="48" y="173"/>
                    </a:cubicBezTo>
                    <a:cubicBezTo>
                      <a:pt x="52" y="176"/>
                      <a:pt x="50" y="181"/>
                      <a:pt x="49" y="186"/>
                    </a:cubicBezTo>
                    <a:cubicBezTo>
                      <a:pt x="48" y="188"/>
                      <a:pt x="49" y="193"/>
                      <a:pt x="50" y="198"/>
                    </a:cubicBezTo>
                    <a:cubicBezTo>
                      <a:pt x="50" y="200"/>
                      <a:pt x="51" y="202"/>
                      <a:pt x="51" y="204"/>
                    </a:cubicBezTo>
                    <a:cubicBezTo>
                      <a:pt x="51" y="206"/>
                      <a:pt x="52" y="209"/>
                      <a:pt x="53" y="212"/>
                    </a:cubicBezTo>
                    <a:cubicBezTo>
                      <a:pt x="54" y="216"/>
                      <a:pt x="55" y="220"/>
                      <a:pt x="56" y="224"/>
                    </a:cubicBezTo>
                    <a:cubicBezTo>
                      <a:pt x="57" y="232"/>
                      <a:pt x="62" y="245"/>
                      <a:pt x="66" y="254"/>
                    </a:cubicBezTo>
                    <a:cubicBezTo>
                      <a:pt x="69" y="258"/>
                      <a:pt x="71" y="265"/>
                      <a:pt x="73" y="270"/>
                    </a:cubicBezTo>
                    <a:cubicBezTo>
                      <a:pt x="74" y="276"/>
                      <a:pt x="76" y="281"/>
                      <a:pt x="77" y="283"/>
                    </a:cubicBezTo>
                    <a:cubicBezTo>
                      <a:pt x="80" y="286"/>
                      <a:pt x="88" y="299"/>
                      <a:pt x="88" y="307"/>
                    </a:cubicBezTo>
                    <a:cubicBezTo>
                      <a:pt x="88" y="314"/>
                      <a:pt x="96" y="324"/>
                      <a:pt x="98" y="326"/>
                    </a:cubicBezTo>
                    <a:cubicBezTo>
                      <a:pt x="99" y="326"/>
                      <a:pt x="99" y="326"/>
                      <a:pt x="99" y="326"/>
                    </a:cubicBezTo>
                    <a:cubicBezTo>
                      <a:pt x="101" y="326"/>
                      <a:pt x="105" y="323"/>
                      <a:pt x="106" y="320"/>
                    </a:cubicBezTo>
                    <a:cubicBezTo>
                      <a:pt x="107" y="317"/>
                      <a:pt x="110" y="315"/>
                      <a:pt x="112" y="313"/>
                    </a:cubicBezTo>
                    <a:cubicBezTo>
                      <a:pt x="114" y="312"/>
                      <a:pt x="116" y="311"/>
                      <a:pt x="116" y="310"/>
                    </a:cubicBezTo>
                    <a:cubicBezTo>
                      <a:pt x="117" y="307"/>
                      <a:pt x="117" y="301"/>
                      <a:pt x="122" y="300"/>
                    </a:cubicBezTo>
                    <a:cubicBezTo>
                      <a:pt x="123" y="300"/>
                      <a:pt x="124" y="299"/>
                      <a:pt x="124" y="294"/>
                    </a:cubicBezTo>
                    <a:cubicBezTo>
                      <a:pt x="124" y="290"/>
                      <a:pt x="124" y="283"/>
                      <a:pt x="127" y="279"/>
                    </a:cubicBezTo>
                    <a:cubicBezTo>
                      <a:pt x="130" y="275"/>
                      <a:pt x="130" y="266"/>
                      <a:pt x="129" y="262"/>
                    </a:cubicBezTo>
                    <a:cubicBezTo>
                      <a:pt x="127" y="258"/>
                      <a:pt x="128" y="251"/>
                      <a:pt x="130" y="247"/>
                    </a:cubicBezTo>
                    <a:cubicBezTo>
                      <a:pt x="130" y="245"/>
                      <a:pt x="130" y="244"/>
                      <a:pt x="131" y="243"/>
                    </a:cubicBezTo>
                    <a:cubicBezTo>
                      <a:pt x="131" y="240"/>
                      <a:pt x="132" y="236"/>
                      <a:pt x="135" y="236"/>
                    </a:cubicBezTo>
                    <a:cubicBezTo>
                      <a:pt x="138" y="236"/>
                      <a:pt x="142" y="233"/>
                      <a:pt x="145" y="229"/>
                    </a:cubicBezTo>
                    <a:cubicBezTo>
                      <a:pt x="148" y="226"/>
                      <a:pt x="153" y="222"/>
                      <a:pt x="158" y="219"/>
                    </a:cubicBezTo>
                    <a:cubicBezTo>
                      <a:pt x="160" y="217"/>
                      <a:pt x="162" y="216"/>
                      <a:pt x="163" y="215"/>
                    </a:cubicBezTo>
                    <a:cubicBezTo>
                      <a:pt x="167" y="212"/>
                      <a:pt x="177" y="202"/>
                      <a:pt x="180" y="197"/>
                    </a:cubicBezTo>
                    <a:cubicBezTo>
                      <a:pt x="183" y="194"/>
                      <a:pt x="187" y="192"/>
                      <a:pt x="191" y="190"/>
                    </a:cubicBezTo>
                    <a:cubicBezTo>
                      <a:pt x="193" y="188"/>
                      <a:pt x="196" y="187"/>
                      <a:pt x="198" y="185"/>
                    </a:cubicBezTo>
                    <a:cubicBezTo>
                      <a:pt x="200" y="183"/>
                      <a:pt x="200" y="181"/>
                      <a:pt x="200" y="179"/>
                    </a:cubicBezTo>
                    <a:cubicBezTo>
                      <a:pt x="200" y="177"/>
                      <a:pt x="201" y="176"/>
                      <a:pt x="201" y="175"/>
                    </a:cubicBezTo>
                    <a:cubicBezTo>
                      <a:pt x="202" y="167"/>
                      <a:pt x="223" y="166"/>
                      <a:pt x="223" y="166"/>
                    </a:cubicBezTo>
                    <a:cubicBezTo>
                      <a:pt x="223" y="166"/>
                      <a:pt x="223" y="166"/>
                      <a:pt x="224" y="166"/>
                    </a:cubicBezTo>
                    <a:cubicBezTo>
                      <a:pt x="224" y="166"/>
                      <a:pt x="224" y="166"/>
                      <a:pt x="224" y="165"/>
                    </a:cubicBezTo>
                    <a:cubicBezTo>
                      <a:pt x="224" y="165"/>
                      <a:pt x="224" y="165"/>
                      <a:pt x="224" y="164"/>
                    </a:cubicBezTo>
                    <a:cubicBezTo>
                      <a:pt x="223" y="164"/>
                      <a:pt x="223" y="163"/>
                      <a:pt x="223" y="163"/>
                    </a:cubicBezTo>
                    <a:cubicBezTo>
                      <a:pt x="223" y="162"/>
                      <a:pt x="223" y="162"/>
                      <a:pt x="223" y="161"/>
                    </a:cubicBezTo>
                    <a:cubicBezTo>
                      <a:pt x="223" y="161"/>
                      <a:pt x="223" y="160"/>
                      <a:pt x="223" y="160"/>
                    </a:cubicBezTo>
                    <a:cubicBezTo>
                      <a:pt x="223" y="160"/>
                      <a:pt x="223" y="159"/>
                      <a:pt x="223" y="159"/>
                    </a:cubicBezTo>
                    <a:cubicBezTo>
                      <a:pt x="223" y="158"/>
                      <a:pt x="223" y="158"/>
                      <a:pt x="222" y="157"/>
                    </a:cubicBezTo>
                    <a:cubicBezTo>
                      <a:pt x="222" y="157"/>
                      <a:pt x="222" y="156"/>
                      <a:pt x="222" y="156"/>
                    </a:cubicBezTo>
                    <a:cubicBezTo>
                      <a:pt x="222" y="156"/>
                      <a:pt x="222" y="155"/>
                      <a:pt x="222" y="155"/>
                    </a:cubicBezTo>
                    <a:cubicBezTo>
                      <a:pt x="222" y="154"/>
                      <a:pt x="222" y="154"/>
                      <a:pt x="222" y="154"/>
                    </a:cubicBezTo>
                    <a:cubicBezTo>
                      <a:pt x="222" y="153"/>
                      <a:pt x="221" y="153"/>
                      <a:pt x="221" y="152"/>
                    </a:cubicBezTo>
                    <a:cubicBezTo>
                      <a:pt x="221" y="152"/>
                      <a:pt x="221" y="152"/>
                      <a:pt x="221" y="151"/>
                    </a:cubicBezTo>
                    <a:cubicBezTo>
                      <a:pt x="221" y="151"/>
                      <a:pt x="221" y="150"/>
                      <a:pt x="221" y="150"/>
                    </a:cubicBezTo>
                    <a:cubicBezTo>
                      <a:pt x="221" y="150"/>
                      <a:pt x="221" y="150"/>
                      <a:pt x="220" y="150"/>
                    </a:cubicBezTo>
                    <a:cubicBezTo>
                      <a:pt x="220" y="149"/>
                      <a:pt x="220" y="148"/>
                      <a:pt x="220" y="148"/>
                    </a:cubicBezTo>
                    <a:cubicBezTo>
                      <a:pt x="218" y="143"/>
                      <a:pt x="216" y="134"/>
                      <a:pt x="217" y="130"/>
                    </a:cubicBezTo>
                    <a:cubicBezTo>
                      <a:pt x="218" y="127"/>
                      <a:pt x="220" y="127"/>
                      <a:pt x="221" y="126"/>
                    </a:cubicBezTo>
                    <a:cubicBezTo>
                      <a:pt x="223" y="126"/>
                      <a:pt x="223" y="126"/>
                      <a:pt x="223" y="125"/>
                    </a:cubicBezTo>
                    <a:cubicBezTo>
                      <a:pt x="223" y="125"/>
                      <a:pt x="221" y="124"/>
                      <a:pt x="220" y="124"/>
                    </a:cubicBezTo>
                    <a:cubicBezTo>
                      <a:pt x="218" y="123"/>
                      <a:pt x="216" y="121"/>
                      <a:pt x="215" y="119"/>
                    </a:cubicBezTo>
                    <a:cubicBezTo>
                      <a:pt x="215" y="118"/>
                      <a:pt x="215" y="116"/>
                      <a:pt x="216" y="115"/>
                    </a:cubicBezTo>
                    <a:cubicBezTo>
                      <a:pt x="217" y="113"/>
                      <a:pt x="219" y="112"/>
                      <a:pt x="221" y="112"/>
                    </a:cubicBezTo>
                    <a:cubicBezTo>
                      <a:pt x="222" y="112"/>
                      <a:pt x="223" y="112"/>
                      <a:pt x="224" y="113"/>
                    </a:cubicBezTo>
                    <a:cubicBezTo>
                      <a:pt x="225" y="114"/>
                      <a:pt x="226" y="114"/>
                      <a:pt x="227" y="114"/>
                    </a:cubicBezTo>
                    <a:cubicBezTo>
                      <a:pt x="233" y="114"/>
                      <a:pt x="237" y="117"/>
                      <a:pt x="237" y="122"/>
                    </a:cubicBezTo>
                    <a:cubicBezTo>
                      <a:pt x="237" y="123"/>
                      <a:pt x="239" y="125"/>
                      <a:pt x="240" y="126"/>
                    </a:cubicBezTo>
                    <a:cubicBezTo>
                      <a:pt x="242" y="125"/>
                      <a:pt x="249" y="125"/>
                      <a:pt x="253" y="125"/>
                    </a:cubicBezTo>
                    <a:cubicBezTo>
                      <a:pt x="257" y="125"/>
                      <a:pt x="263" y="125"/>
                      <a:pt x="263" y="130"/>
                    </a:cubicBezTo>
                    <a:cubicBezTo>
                      <a:pt x="263" y="133"/>
                      <a:pt x="258" y="143"/>
                      <a:pt x="252" y="143"/>
                    </a:cubicBezTo>
                    <a:cubicBezTo>
                      <a:pt x="252" y="143"/>
                      <a:pt x="251" y="144"/>
                      <a:pt x="251" y="146"/>
                    </a:cubicBezTo>
                    <a:cubicBezTo>
                      <a:pt x="251" y="149"/>
                      <a:pt x="251" y="151"/>
                      <a:pt x="252" y="151"/>
                    </a:cubicBezTo>
                    <a:cubicBezTo>
                      <a:pt x="252" y="151"/>
                      <a:pt x="254" y="149"/>
                      <a:pt x="255" y="148"/>
                    </a:cubicBezTo>
                    <a:cubicBezTo>
                      <a:pt x="255" y="147"/>
                      <a:pt x="255" y="147"/>
                      <a:pt x="255" y="147"/>
                    </a:cubicBezTo>
                    <a:cubicBezTo>
                      <a:pt x="256" y="145"/>
                      <a:pt x="258" y="142"/>
                      <a:pt x="260" y="142"/>
                    </a:cubicBezTo>
                    <a:cubicBezTo>
                      <a:pt x="262" y="142"/>
                      <a:pt x="263" y="146"/>
                      <a:pt x="265" y="157"/>
                    </a:cubicBezTo>
                    <a:cubicBezTo>
                      <a:pt x="265" y="158"/>
                      <a:pt x="265" y="160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ubicBezTo>
                      <a:pt x="265" y="162"/>
                      <a:pt x="265" y="162"/>
                      <a:pt x="265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7" name="Freeform 1121"/>
              <p:cNvSpPr/>
              <p:nvPr/>
            </p:nvSpPr>
            <p:spPr bwMode="auto">
              <a:xfrm>
                <a:off x="4021" y="1823"/>
                <a:ext cx="112" cy="46"/>
              </a:xfrm>
              <a:custGeom>
                <a:avLst/>
                <a:gdLst>
                  <a:gd name="T0" fmla="*/ 117 w 118"/>
                  <a:gd name="T1" fmla="*/ 12 h 48"/>
                  <a:gd name="T2" fmla="*/ 116 w 118"/>
                  <a:gd name="T3" fmla="*/ 12 h 48"/>
                  <a:gd name="T4" fmla="*/ 109 w 118"/>
                  <a:gd name="T5" fmla="*/ 9 h 48"/>
                  <a:gd name="T6" fmla="*/ 105 w 118"/>
                  <a:gd name="T7" fmla="*/ 7 h 48"/>
                  <a:gd name="T8" fmla="*/ 77 w 118"/>
                  <a:gd name="T9" fmla="*/ 4 h 48"/>
                  <a:gd name="T10" fmla="*/ 56 w 118"/>
                  <a:gd name="T11" fmla="*/ 1 h 48"/>
                  <a:gd name="T12" fmla="*/ 53 w 118"/>
                  <a:gd name="T13" fmla="*/ 0 h 48"/>
                  <a:gd name="T14" fmla="*/ 41 w 118"/>
                  <a:gd name="T15" fmla="*/ 9 h 48"/>
                  <a:gd name="T16" fmla="*/ 25 w 118"/>
                  <a:gd name="T17" fmla="*/ 5 h 48"/>
                  <a:gd name="T18" fmla="*/ 13 w 118"/>
                  <a:gd name="T19" fmla="*/ 15 h 48"/>
                  <a:gd name="T20" fmla="*/ 12 w 118"/>
                  <a:gd name="T21" fmla="*/ 16 h 48"/>
                  <a:gd name="T22" fmla="*/ 11 w 118"/>
                  <a:gd name="T23" fmla="*/ 18 h 48"/>
                  <a:gd name="T24" fmla="*/ 14 w 118"/>
                  <a:gd name="T25" fmla="*/ 22 h 48"/>
                  <a:gd name="T26" fmla="*/ 20 w 118"/>
                  <a:gd name="T27" fmla="*/ 22 h 48"/>
                  <a:gd name="T28" fmla="*/ 39 w 118"/>
                  <a:gd name="T29" fmla="*/ 28 h 48"/>
                  <a:gd name="T30" fmla="*/ 38 w 118"/>
                  <a:gd name="T31" fmla="*/ 35 h 48"/>
                  <a:gd name="T32" fmla="*/ 29 w 118"/>
                  <a:gd name="T33" fmla="*/ 39 h 48"/>
                  <a:gd name="T34" fmla="*/ 23 w 118"/>
                  <a:gd name="T35" fmla="*/ 39 h 48"/>
                  <a:gd name="T36" fmla="*/ 22 w 118"/>
                  <a:gd name="T37" fmla="*/ 40 h 48"/>
                  <a:gd name="T38" fmla="*/ 20 w 118"/>
                  <a:gd name="T39" fmla="*/ 40 h 48"/>
                  <a:gd name="T40" fmla="*/ 17 w 118"/>
                  <a:gd name="T41" fmla="*/ 41 h 48"/>
                  <a:gd name="T42" fmla="*/ 10 w 118"/>
                  <a:gd name="T43" fmla="*/ 41 h 48"/>
                  <a:gd name="T44" fmla="*/ 9 w 118"/>
                  <a:gd name="T45" fmla="*/ 41 h 48"/>
                  <a:gd name="T46" fmla="*/ 5 w 118"/>
                  <a:gd name="T47" fmla="*/ 42 h 48"/>
                  <a:gd name="T48" fmla="*/ 5 w 118"/>
                  <a:gd name="T49" fmla="*/ 41 h 48"/>
                  <a:gd name="T50" fmla="*/ 5 w 118"/>
                  <a:gd name="T51" fmla="*/ 41 h 48"/>
                  <a:gd name="T52" fmla="*/ 3 w 118"/>
                  <a:gd name="T53" fmla="*/ 45 h 48"/>
                  <a:gd name="T54" fmla="*/ 14 w 118"/>
                  <a:gd name="T55" fmla="*/ 46 h 48"/>
                  <a:gd name="T56" fmla="*/ 18 w 118"/>
                  <a:gd name="T57" fmla="*/ 46 h 48"/>
                  <a:gd name="T58" fmla="*/ 28 w 118"/>
                  <a:gd name="T59" fmla="*/ 48 h 48"/>
                  <a:gd name="T60" fmla="*/ 31 w 118"/>
                  <a:gd name="T61" fmla="*/ 47 h 48"/>
                  <a:gd name="T62" fmla="*/ 34 w 118"/>
                  <a:gd name="T63" fmla="*/ 48 h 48"/>
                  <a:gd name="T64" fmla="*/ 37 w 118"/>
                  <a:gd name="T65" fmla="*/ 48 h 48"/>
                  <a:gd name="T66" fmla="*/ 39 w 118"/>
                  <a:gd name="T67" fmla="*/ 48 h 48"/>
                  <a:gd name="T68" fmla="*/ 40 w 118"/>
                  <a:gd name="T69" fmla="*/ 48 h 48"/>
                  <a:gd name="T70" fmla="*/ 42 w 118"/>
                  <a:gd name="T71" fmla="*/ 47 h 48"/>
                  <a:gd name="T72" fmla="*/ 44 w 118"/>
                  <a:gd name="T73" fmla="*/ 47 h 48"/>
                  <a:gd name="T74" fmla="*/ 46 w 118"/>
                  <a:gd name="T75" fmla="*/ 47 h 48"/>
                  <a:gd name="T76" fmla="*/ 47 w 118"/>
                  <a:gd name="T77" fmla="*/ 47 h 48"/>
                  <a:gd name="T78" fmla="*/ 47 w 118"/>
                  <a:gd name="T79" fmla="*/ 45 h 48"/>
                  <a:gd name="T80" fmla="*/ 47 w 118"/>
                  <a:gd name="T81" fmla="*/ 44 h 48"/>
                  <a:gd name="T82" fmla="*/ 47 w 118"/>
                  <a:gd name="T83" fmla="*/ 43 h 48"/>
                  <a:gd name="T84" fmla="*/ 54 w 118"/>
                  <a:gd name="T85" fmla="*/ 38 h 48"/>
                  <a:gd name="T86" fmla="*/ 61 w 118"/>
                  <a:gd name="T87" fmla="*/ 34 h 48"/>
                  <a:gd name="T88" fmla="*/ 68 w 118"/>
                  <a:gd name="T89" fmla="*/ 32 h 48"/>
                  <a:gd name="T90" fmla="*/ 73 w 118"/>
                  <a:gd name="T91" fmla="*/ 35 h 48"/>
                  <a:gd name="T92" fmla="*/ 76 w 118"/>
                  <a:gd name="T93" fmla="*/ 33 h 48"/>
                  <a:gd name="T94" fmla="*/ 90 w 118"/>
                  <a:gd name="T95" fmla="*/ 27 h 48"/>
                  <a:gd name="T96" fmla="*/ 99 w 118"/>
                  <a:gd name="T97" fmla="*/ 23 h 48"/>
                  <a:gd name="T98" fmla="*/ 108 w 118"/>
                  <a:gd name="T99" fmla="*/ 17 h 48"/>
                  <a:gd name="T100" fmla="*/ 110 w 118"/>
                  <a:gd name="T101" fmla="*/ 16 h 48"/>
                  <a:gd name="T102" fmla="*/ 111 w 118"/>
                  <a:gd name="T103" fmla="*/ 15 h 48"/>
                  <a:gd name="T104" fmla="*/ 113 w 118"/>
                  <a:gd name="T105" fmla="*/ 14 h 48"/>
                  <a:gd name="T106" fmla="*/ 114 w 118"/>
                  <a:gd name="T107" fmla="*/ 14 h 48"/>
                  <a:gd name="T108" fmla="*/ 118 w 118"/>
                  <a:gd name="T109" fmla="*/ 1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18" h="48">
                    <a:moveTo>
                      <a:pt x="118" y="12"/>
                    </a:move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7" y="12"/>
                      <a:pt x="117" y="12"/>
                    </a:cubicBezTo>
                    <a:cubicBezTo>
                      <a:pt x="117" y="12"/>
                      <a:pt x="116" y="12"/>
                      <a:pt x="116" y="12"/>
                    </a:cubicBezTo>
                    <a:cubicBezTo>
                      <a:pt x="115" y="12"/>
                      <a:pt x="115" y="12"/>
                      <a:pt x="115" y="12"/>
                    </a:cubicBezTo>
                    <a:cubicBezTo>
                      <a:pt x="113" y="12"/>
                      <a:pt x="111" y="11"/>
                      <a:pt x="109" y="9"/>
                    </a:cubicBezTo>
                    <a:cubicBezTo>
                      <a:pt x="107" y="7"/>
                      <a:pt x="106" y="7"/>
                      <a:pt x="106" y="7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3" y="7"/>
                      <a:pt x="101" y="7"/>
                      <a:pt x="100" y="7"/>
                    </a:cubicBezTo>
                    <a:cubicBezTo>
                      <a:pt x="96" y="6"/>
                      <a:pt x="85" y="4"/>
                      <a:pt x="77" y="4"/>
                    </a:cubicBezTo>
                    <a:cubicBezTo>
                      <a:pt x="73" y="4"/>
                      <a:pt x="72" y="5"/>
                      <a:pt x="72" y="5"/>
                    </a:cubicBezTo>
                    <a:cubicBezTo>
                      <a:pt x="68" y="6"/>
                      <a:pt x="60" y="3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4" y="0"/>
                      <a:pt x="53" y="0"/>
                    </a:cubicBezTo>
                    <a:cubicBezTo>
                      <a:pt x="50" y="0"/>
                      <a:pt x="47" y="2"/>
                      <a:pt x="46" y="3"/>
                    </a:cubicBezTo>
                    <a:cubicBezTo>
                      <a:pt x="46" y="7"/>
                      <a:pt x="44" y="9"/>
                      <a:pt x="41" y="9"/>
                    </a:cubicBezTo>
                    <a:cubicBezTo>
                      <a:pt x="39" y="9"/>
                      <a:pt x="37" y="8"/>
                      <a:pt x="34" y="7"/>
                    </a:cubicBezTo>
                    <a:cubicBezTo>
                      <a:pt x="31" y="5"/>
                      <a:pt x="28" y="5"/>
                      <a:pt x="25" y="5"/>
                    </a:cubicBezTo>
                    <a:cubicBezTo>
                      <a:pt x="22" y="5"/>
                      <a:pt x="21" y="5"/>
                      <a:pt x="21" y="6"/>
                    </a:cubicBezTo>
                    <a:cubicBezTo>
                      <a:pt x="21" y="10"/>
                      <a:pt x="15" y="14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7"/>
                      <a:pt x="11" y="18"/>
                    </a:cubicBezTo>
                    <a:cubicBezTo>
                      <a:pt x="12" y="19"/>
                      <a:pt x="13" y="20"/>
                      <a:pt x="14" y="21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5" y="22"/>
                      <a:pt x="16" y="23"/>
                      <a:pt x="17" y="23"/>
                    </a:cubicBezTo>
                    <a:cubicBezTo>
                      <a:pt x="19" y="23"/>
                      <a:pt x="20" y="22"/>
                      <a:pt x="20" y="22"/>
                    </a:cubicBezTo>
                    <a:cubicBezTo>
                      <a:pt x="20" y="21"/>
                      <a:pt x="21" y="20"/>
                      <a:pt x="23" y="20"/>
                    </a:cubicBezTo>
                    <a:cubicBezTo>
                      <a:pt x="27" y="20"/>
                      <a:pt x="34" y="25"/>
                      <a:pt x="39" y="28"/>
                    </a:cubicBezTo>
                    <a:cubicBezTo>
                      <a:pt x="40" y="29"/>
                      <a:pt x="41" y="31"/>
                      <a:pt x="41" y="32"/>
                    </a:cubicBezTo>
                    <a:cubicBezTo>
                      <a:pt x="41" y="34"/>
                      <a:pt x="39" y="34"/>
                      <a:pt x="38" y="35"/>
                    </a:cubicBezTo>
                    <a:cubicBezTo>
                      <a:pt x="36" y="35"/>
                      <a:pt x="35" y="35"/>
                      <a:pt x="34" y="36"/>
                    </a:cubicBezTo>
                    <a:cubicBezTo>
                      <a:pt x="34" y="38"/>
                      <a:pt x="32" y="39"/>
                      <a:pt x="29" y="39"/>
                    </a:cubicBezTo>
                    <a:cubicBezTo>
                      <a:pt x="28" y="39"/>
                      <a:pt x="26" y="39"/>
                      <a:pt x="25" y="39"/>
                    </a:cubicBezTo>
                    <a:cubicBezTo>
                      <a:pt x="24" y="39"/>
                      <a:pt x="24" y="39"/>
                      <a:pt x="23" y="39"/>
                    </a:cubicBezTo>
                    <a:cubicBezTo>
                      <a:pt x="23" y="39"/>
                      <a:pt x="22" y="39"/>
                      <a:pt x="22" y="39"/>
                    </a:cubicBezTo>
                    <a:cubicBezTo>
                      <a:pt x="22" y="40"/>
                      <a:pt x="22" y="40"/>
                      <a:pt x="22" y="40"/>
                    </a:cubicBezTo>
                    <a:cubicBezTo>
                      <a:pt x="21" y="40"/>
                      <a:pt x="21" y="40"/>
                      <a:pt x="20" y="40"/>
                    </a:cubicBezTo>
                    <a:cubicBezTo>
                      <a:pt x="20" y="40"/>
                      <a:pt x="20" y="40"/>
                      <a:pt x="20" y="40"/>
                    </a:cubicBezTo>
                    <a:cubicBezTo>
                      <a:pt x="19" y="40"/>
                      <a:pt x="19" y="40"/>
                      <a:pt x="18" y="41"/>
                    </a:cubicBezTo>
                    <a:cubicBezTo>
                      <a:pt x="18" y="41"/>
                      <a:pt x="18" y="41"/>
                      <a:pt x="17" y="41"/>
                    </a:cubicBezTo>
                    <a:cubicBezTo>
                      <a:pt x="17" y="41"/>
                      <a:pt x="17" y="41"/>
                      <a:pt x="16" y="41"/>
                    </a:cubicBezTo>
                    <a:cubicBezTo>
                      <a:pt x="14" y="41"/>
                      <a:pt x="11" y="41"/>
                      <a:pt x="10" y="41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5" y="41"/>
                      <a:pt x="5" y="41"/>
                      <a:pt x="5" y="41"/>
                    </a:cubicBezTo>
                    <a:cubicBezTo>
                      <a:pt x="3" y="41"/>
                      <a:pt x="1" y="43"/>
                      <a:pt x="0" y="45"/>
                    </a:cubicBezTo>
                    <a:cubicBezTo>
                      <a:pt x="1" y="45"/>
                      <a:pt x="2" y="45"/>
                      <a:pt x="3" y="45"/>
                    </a:cubicBezTo>
                    <a:cubicBezTo>
                      <a:pt x="5" y="45"/>
                      <a:pt x="6" y="44"/>
                      <a:pt x="8" y="44"/>
                    </a:cubicBezTo>
                    <a:cubicBezTo>
                      <a:pt x="11" y="44"/>
                      <a:pt x="13" y="45"/>
                      <a:pt x="14" y="46"/>
                    </a:cubicBezTo>
                    <a:cubicBezTo>
                      <a:pt x="15" y="46"/>
                      <a:pt x="16" y="46"/>
                      <a:pt x="16" y="46"/>
                    </a:cubicBezTo>
                    <a:cubicBezTo>
                      <a:pt x="17" y="46"/>
                      <a:pt x="18" y="46"/>
                      <a:pt x="18" y="46"/>
                    </a:cubicBezTo>
                    <a:cubicBezTo>
                      <a:pt x="21" y="45"/>
                      <a:pt x="24" y="45"/>
                      <a:pt x="25" y="47"/>
                    </a:cubicBezTo>
                    <a:cubicBezTo>
                      <a:pt x="25" y="47"/>
                      <a:pt x="26" y="48"/>
                      <a:pt x="28" y="48"/>
                    </a:cubicBezTo>
                    <a:cubicBezTo>
                      <a:pt x="28" y="48"/>
                      <a:pt x="29" y="48"/>
                      <a:pt x="30" y="48"/>
                    </a:cubicBezTo>
                    <a:cubicBezTo>
                      <a:pt x="30" y="47"/>
                      <a:pt x="30" y="47"/>
                      <a:pt x="31" y="47"/>
                    </a:cubicBezTo>
                    <a:cubicBezTo>
                      <a:pt x="32" y="47"/>
                      <a:pt x="33" y="48"/>
                      <a:pt x="34" y="48"/>
                    </a:cubicBezTo>
                    <a:cubicBezTo>
                      <a:pt x="34" y="48"/>
                      <a:pt x="34" y="48"/>
                      <a:pt x="34" y="48"/>
                    </a:cubicBezTo>
                    <a:cubicBezTo>
                      <a:pt x="35" y="48"/>
                      <a:pt x="35" y="48"/>
                      <a:pt x="35" y="48"/>
                    </a:cubicBezTo>
                    <a:cubicBezTo>
                      <a:pt x="36" y="48"/>
                      <a:pt x="36" y="48"/>
                      <a:pt x="37" y="48"/>
                    </a:cubicBezTo>
                    <a:cubicBezTo>
                      <a:pt x="37" y="48"/>
                      <a:pt x="37" y="48"/>
                      <a:pt x="37" y="48"/>
                    </a:cubicBezTo>
                    <a:cubicBezTo>
                      <a:pt x="38" y="48"/>
                      <a:pt x="38" y="48"/>
                      <a:pt x="39" y="48"/>
                    </a:cubicBezTo>
                    <a:cubicBezTo>
                      <a:pt x="39" y="48"/>
                      <a:pt x="39" y="48"/>
                      <a:pt x="39" y="48"/>
                    </a:cubicBezTo>
                    <a:cubicBezTo>
                      <a:pt x="40" y="48"/>
                      <a:pt x="40" y="48"/>
                      <a:pt x="40" y="48"/>
                    </a:cubicBezTo>
                    <a:cubicBezTo>
                      <a:pt x="41" y="48"/>
                      <a:pt x="41" y="48"/>
                      <a:pt x="41" y="48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3" y="47"/>
                      <a:pt x="43" y="47"/>
                    </a:cubicBezTo>
                    <a:cubicBezTo>
                      <a:pt x="44" y="47"/>
                      <a:pt x="44" y="47"/>
                      <a:pt x="44" y="47"/>
                    </a:cubicBezTo>
                    <a:cubicBezTo>
                      <a:pt x="45" y="47"/>
                      <a:pt x="45" y="47"/>
                      <a:pt x="45" y="47"/>
                    </a:cubicBezTo>
                    <a:cubicBezTo>
                      <a:pt x="45" y="47"/>
                      <a:pt x="45" y="47"/>
                      <a:pt x="46" y="47"/>
                    </a:cubicBezTo>
                    <a:cubicBezTo>
                      <a:pt x="46" y="47"/>
                      <a:pt x="46" y="47"/>
                      <a:pt x="46" y="47"/>
                    </a:cubicBezTo>
                    <a:cubicBezTo>
                      <a:pt x="46" y="47"/>
                      <a:pt x="47" y="47"/>
                      <a:pt x="47" y="47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47" y="46"/>
                      <a:pt x="47" y="46"/>
                      <a:pt x="47" y="45"/>
                    </a:cubicBezTo>
                    <a:cubicBezTo>
                      <a:pt x="47" y="45"/>
                      <a:pt x="47" y="45"/>
                      <a:pt x="47" y="45"/>
                    </a:cubicBezTo>
                    <a:cubicBezTo>
                      <a:pt x="47" y="45"/>
                      <a:pt x="47" y="45"/>
                      <a:pt x="47" y="44"/>
                    </a:cubicBezTo>
                    <a:cubicBezTo>
                      <a:pt x="47" y="44"/>
                      <a:pt x="47" y="44"/>
                      <a:pt x="47" y="44"/>
                    </a:cubicBezTo>
                    <a:cubicBezTo>
                      <a:pt x="47" y="44"/>
                      <a:pt x="47" y="43"/>
                      <a:pt x="47" y="43"/>
                    </a:cubicBezTo>
                    <a:cubicBezTo>
                      <a:pt x="47" y="39"/>
                      <a:pt x="51" y="39"/>
                      <a:pt x="52" y="39"/>
                    </a:cubicBezTo>
                    <a:cubicBezTo>
                      <a:pt x="53" y="38"/>
                      <a:pt x="53" y="38"/>
                      <a:pt x="54" y="38"/>
                    </a:cubicBezTo>
                    <a:cubicBezTo>
                      <a:pt x="55" y="38"/>
                      <a:pt x="55" y="37"/>
                      <a:pt x="56" y="37"/>
                    </a:cubicBezTo>
                    <a:cubicBezTo>
                      <a:pt x="57" y="35"/>
                      <a:pt x="59" y="34"/>
                      <a:pt x="61" y="34"/>
                    </a:cubicBezTo>
                    <a:cubicBezTo>
                      <a:pt x="61" y="34"/>
                      <a:pt x="62" y="34"/>
                      <a:pt x="63" y="33"/>
                    </a:cubicBezTo>
                    <a:cubicBezTo>
                      <a:pt x="64" y="32"/>
                      <a:pt x="66" y="31"/>
                      <a:pt x="68" y="32"/>
                    </a:cubicBezTo>
                    <a:cubicBezTo>
                      <a:pt x="69" y="32"/>
                      <a:pt x="70" y="33"/>
                      <a:pt x="71" y="34"/>
                    </a:cubicBezTo>
                    <a:cubicBezTo>
                      <a:pt x="71" y="34"/>
                      <a:pt x="72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4"/>
                      <a:pt x="75" y="33"/>
                      <a:pt x="76" y="33"/>
                    </a:cubicBezTo>
                    <a:cubicBezTo>
                      <a:pt x="77" y="33"/>
                      <a:pt x="78" y="33"/>
                      <a:pt x="80" y="30"/>
                    </a:cubicBezTo>
                    <a:cubicBezTo>
                      <a:pt x="83" y="27"/>
                      <a:pt x="86" y="26"/>
                      <a:pt x="90" y="27"/>
                    </a:cubicBezTo>
                    <a:cubicBezTo>
                      <a:pt x="92" y="27"/>
                      <a:pt x="92" y="27"/>
                      <a:pt x="92" y="27"/>
                    </a:cubicBezTo>
                    <a:cubicBezTo>
                      <a:pt x="96" y="27"/>
                      <a:pt x="97" y="25"/>
                      <a:pt x="99" y="23"/>
                    </a:cubicBezTo>
                    <a:cubicBezTo>
                      <a:pt x="100" y="20"/>
                      <a:pt x="102" y="19"/>
                      <a:pt x="105" y="19"/>
                    </a:cubicBezTo>
                    <a:cubicBezTo>
                      <a:pt x="106" y="18"/>
                      <a:pt x="107" y="18"/>
                      <a:pt x="108" y="17"/>
                    </a:cubicBezTo>
                    <a:cubicBezTo>
                      <a:pt x="108" y="17"/>
                      <a:pt x="109" y="17"/>
                      <a:pt x="109" y="16"/>
                    </a:cubicBezTo>
                    <a:cubicBezTo>
                      <a:pt x="109" y="16"/>
                      <a:pt x="110" y="16"/>
                      <a:pt x="110" y="16"/>
                    </a:cubicBezTo>
                    <a:cubicBezTo>
                      <a:pt x="110" y="16"/>
                      <a:pt x="110" y="16"/>
                      <a:pt x="110" y="16"/>
                    </a:cubicBezTo>
                    <a:cubicBezTo>
                      <a:pt x="111" y="15"/>
                      <a:pt x="111" y="15"/>
                      <a:pt x="111" y="15"/>
                    </a:cubicBezTo>
                    <a:cubicBezTo>
                      <a:pt x="111" y="15"/>
                      <a:pt x="112" y="15"/>
                      <a:pt x="112" y="15"/>
                    </a:cubicBezTo>
                    <a:cubicBezTo>
                      <a:pt x="112" y="15"/>
                      <a:pt x="112" y="14"/>
                      <a:pt x="113" y="14"/>
                    </a:cubicBezTo>
                    <a:cubicBezTo>
                      <a:pt x="113" y="14"/>
                      <a:pt x="113" y="14"/>
                      <a:pt x="113" y="14"/>
                    </a:cubicBezTo>
                    <a:cubicBezTo>
                      <a:pt x="113" y="14"/>
                      <a:pt x="114" y="14"/>
                      <a:pt x="114" y="14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6" y="13"/>
                      <a:pt x="117" y="12"/>
                      <a:pt x="118" y="12"/>
                    </a:cubicBezTo>
                    <a:cubicBezTo>
                      <a:pt x="118" y="12"/>
                      <a:pt x="118" y="12"/>
                      <a:pt x="118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8" name="Freeform 1122"/>
              <p:cNvSpPr/>
              <p:nvPr/>
            </p:nvSpPr>
            <p:spPr bwMode="auto">
              <a:xfrm>
                <a:off x="4113" y="1917"/>
                <a:ext cx="21" cy="19"/>
              </a:xfrm>
              <a:custGeom>
                <a:avLst/>
                <a:gdLst>
                  <a:gd name="T0" fmla="*/ 1 w 22"/>
                  <a:gd name="T1" fmla="*/ 6 h 20"/>
                  <a:gd name="T2" fmla="*/ 1 w 22"/>
                  <a:gd name="T3" fmla="*/ 6 h 20"/>
                  <a:gd name="T4" fmla="*/ 1 w 22"/>
                  <a:gd name="T5" fmla="*/ 8 h 20"/>
                  <a:gd name="T6" fmla="*/ 1 w 22"/>
                  <a:gd name="T7" fmla="*/ 8 h 20"/>
                  <a:gd name="T8" fmla="*/ 5 w 22"/>
                  <a:gd name="T9" fmla="*/ 13 h 20"/>
                  <a:gd name="T10" fmla="*/ 7 w 22"/>
                  <a:gd name="T11" fmla="*/ 14 h 20"/>
                  <a:gd name="T12" fmla="*/ 8 w 22"/>
                  <a:gd name="T13" fmla="*/ 15 h 20"/>
                  <a:gd name="T14" fmla="*/ 9 w 22"/>
                  <a:gd name="T15" fmla="*/ 15 h 20"/>
                  <a:gd name="T16" fmla="*/ 9 w 22"/>
                  <a:gd name="T17" fmla="*/ 17 h 20"/>
                  <a:gd name="T18" fmla="*/ 9 w 22"/>
                  <a:gd name="T19" fmla="*/ 17 h 20"/>
                  <a:gd name="T20" fmla="*/ 10 w 22"/>
                  <a:gd name="T21" fmla="*/ 18 h 20"/>
                  <a:gd name="T22" fmla="*/ 10 w 22"/>
                  <a:gd name="T23" fmla="*/ 19 h 20"/>
                  <a:gd name="T24" fmla="*/ 10 w 22"/>
                  <a:gd name="T25" fmla="*/ 20 h 20"/>
                  <a:gd name="T26" fmla="*/ 10 w 22"/>
                  <a:gd name="T27" fmla="*/ 20 h 20"/>
                  <a:gd name="T28" fmla="*/ 10 w 22"/>
                  <a:gd name="T29" fmla="*/ 20 h 20"/>
                  <a:gd name="T30" fmla="*/ 11 w 22"/>
                  <a:gd name="T31" fmla="*/ 20 h 20"/>
                  <a:gd name="T32" fmla="*/ 11 w 22"/>
                  <a:gd name="T33" fmla="*/ 20 h 20"/>
                  <a:gd name="T34" fmla="*/ 12 w 22"/>
                  <a:gd name="T35" fmla="*/ 20 h 20"/>
                  <a:gd name="T36" fmla="*/ 22 w 22"/>
                  <a:gd name="T37" fmla="*/ 8 h 20"/>
                  <a:gd name="T38" fmla="*/ 10 w 22"/>
                  <a:gd name="T39" fmla="*/ 0 h 20"/>
                  <a:gd name="T40" fmla="*/ 10 w 22"/>
                  <a:gd name="T41" fmla="*/ 0 h 20"/>
                  <a:gd name="T42" fmla="*/ 9 w 22"/>
                  <a:gd name="T43" fmla="*/ 0 h 20"/>
                  <a:gd name="T44" fmla="*/ 8 w 22"/>
                  <a:gd name="T45" fmla="*/ 0 h 20"/>
                  <a:gd name="T46" fmla="*/ 7 w 22"/>
                  <a:gd name="T47" fmla="*/ 0 h 20"/>
                  <a:gd name="T48" fmla="*/ 7 w 22"/>
                  <a:gd name="T49" fmla="*/ 0 h 20"/>
                  <a:gd name="T50" fmla="*/ 6 w 22"/>
                  <a:gd name="T51" fmla="*/ 1 h 20"/>
                  <a:gd name="T52" fmla="*/ 5 w 22"/>
                  <a:gd name="T53" fmla="*/ 1 h 20"/>
                  <a:gd name="T54" fmla="*/ 4 w 22"/>
                  <a:gd name="T55" fmla="*/ 2 h 20"/>
                  <a:gd name="T56" fmla="*/ 3 w 22"/>
                  <a:gd name="T57" fmla="*/ 2 h 20"/>
                  <a:gd name="T58" fmla="*/ 3 w 22"/>
                  <a:gd name="T59" fmla="*/ 2 h 20"/>
                  <a:gd name="T60" fmla="*/ 2 w 22"/>
                  <a:gd name="T61" fmla="*/ 3 h 20"/>
                  <a:gd name="T62" fmla="*/ 1 w 22"/>
                  <a:gd name="T63" fmla="*/ 3 h 20"/>
                  <a:gd name="T64" fmla="*/ 1 w 22"/>
                  <a:gd name="T65" fmla="*/ 4 h 20"/>
                  <a:gd name="T66" fmla="*/ 0 w 22"/>
                  <a:gd name="T67" fmla="*/ 4 h 20"/>
                  <a:gd name="T68" fmla="*/ 0 w 22"/>
                  <a:gd name="T69" fmla="*/ 5 h 20"/>
                  <a:gd name="T70" fmla="*/ 0 w 22"/>
                  <a:gd name="T71" fmla="*/ 5 h 20"/>
                  <a:gd name="T72" fmla="*/ 0 w 22"/>
                  <a:gd name="T73" fmla="*/ 5 h 20"/>
                  <a:gd name="T74" fmla="*/ 1 w 22"/>
                  <a:gd name="T75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22" h="20">
                    <a:moveTo>
                      <a:pt x="1" y="6"/>
                    </a:moveTo>
                    <a:cubicBezTo>
                      <a:pt x="1" y="6"/>
                      <a:pt x="1" y="6"/>
                      <a:pt x="1" y="6"/>
                    </a:cubicBezTo>
                    <a:cubicBezTo>
                      <a:pt x="1" y="7"/>
                      <a:pt x="1" y="7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2" y="9"/>
                      <a:pt x="3" y="11"/>
                      <a:pt x="5" y="13"/>
                    </a:cubicBezTo>
                    <a:cubicBezTo>
                      <a:pt x="6" y="13"/>
                      <a:pt x="6" y="14"/>
                      <a:pt x="7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6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9"/>
                    </a:cubicBezTo>
                    <a:cubicBezTo>
                      <a:pt x="10" y="19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0" y="20"/>
                      <a:pt x="10" y="20"/>
                      <a:pt x="11" y="20"/>
                    </a:cubicBezTo>
                    <a:cubicBezTo>
                      <a:pt x="11" y="20"/>
                      <a:pt x="11" y="20"/>
                      <a:pt x="11" y="20"/>
                    </a:cubicBezTo>
                    <a:cubicBezTo>
                      <a:pt x="11" y="20"/>
                      <a:pt x="12" y="20"/>
                      <a:pt x="12" y="20"/>
                    </a:cubicBezTo>
                    <a:cubicBezTo>
                      <a:pt x="14" y="19"/>
                      <a:pt x="21" y="11"/>
                      <a:pt x="22" y="8"/>
                    </a:cubicBezTo>
                    <a:cubicBezTo>
                      <a:pt x="21" y="6"/>
                      <a:pt x="14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4" y="1"/>
                      <a:pt x="4" y="2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2"/>
                      <a:pt x="3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4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9" name="Freeform 1123"/>
              <p:cNvSpPr/>
              <p:nvPr/>
            </p:nvSpPr>
            <p:spPr bwMode="auto">
              <a:xfrm>
                <a:off x="4600" y="1827"/>
                <a:ext cx="66" cy="65"/>
              </a:xfrm>
              <a:custGeom>
                <a:avLst/>
                <a:gdLst>
                  <a:gd name="T0" fmla="*/ 11 w 69"/>
                  <a:gd name="T1" fmla="*/ 46 h 68"/>
                  <a:gd name="T2" fmla="*/ 7 w 69"/>
                  <a:gd name="T3" fmla="*/ 58 h 68"/>
                  <a:gd name="T4" fmla="*/ 4 w 69"/>
                  <a:gd name="T5" fmla="*/ 60 h 68"/>
                  <a:gd name="T6" fmla="*/ 4 w 69"/>
                  <a:gd name="T7" fmla="*/ 61 h 68"/>
                  <a:gd name="T8" fmla="*/ 5 w 69"/>
                  <a:gd name="T9" fmla="*/ 62 h 68"/>
                  <a:gd name="T10" fmla="*/ 7 w 69"/>
                  <a:gd name="T11" fmla="*/ 66 h 68"/>
                  <a:gd name="T12" fmla="*/ 9 w 69"/>
                  <a:gd name="T13" fmla="*/ 68 h 68"/>
                  <a:gd name="T14" fmla="*/ 9 w 69"/>
                  <a:gd name="T15" fmla="*/ 68 h 68"/>
                  <a:gd name="T16" fmla="*/ 14 w 69"/>
                  <a:gd name="T17" fmla="*/ 65 h 68"/>
                  <a:gd name="T18" fmla="*/ 16 w 69"/>
                  <a:gd name="T19" fmla="*/ 65 h 68"/>
                  <a:gd name="T20" fmla="*/ 22 w 69"/>
                  <a:gd name="T21" fmla="*/ 66 h 68"/>
                  <a:gd name="T22" fmla="*/ 22 w 69"/>
                  <a:gd name="T23" fmla="*/ 66 h 68"/>
                  <a:gd name="T24" fmla="*/ 25 w 69"/>
                  <a:gd name="T25" fmla="*/ 64 h 68"/>
                  <a:gd name="T26" fmla="*/ 27 w 69"/>
                  <a:gd name="T27" fmla="*/ 62 h 68"/>
                  <a:gd name="T28" fmla="*/ 39 w 69"/>
                  <a:gd name="T29" fmla="*/ 59 h 68"/>
                  <a:gd name="T30" fmla="*/ 40 w 69"/>
                  <a:gd name="T31" fmla="*/ 59 h 68"/>
                  <a:gd name="T32" fmla="*/ 41 w 69"/>
                  <a:gd name="T33" fmla="*/ 59 h 68"/>
                  <a:gd name="T34" fmla="*/ 41 w 69"/>
                  <a:gd name="T35" fmla="*/ 59 h 68"/>
                  <a:gd name="T36" fmla="*/ 42 w 69"/>
                  <a:gd name="T37" fmla="*/ 59 h 68"/>
                  <a:gd name="T38" fmla="*/ 34 w 69"/>
                  <a:gd name="T39" fmla="*/ 51 h 68"/>
                  <a:gd name="T40" fmla="*/ 31 w 69"/>
                  <a:gd name="T41" fmla="*/ 45 h 68"/>
                  <a:gd name="T42" fmla="*/ 37 w 69"/>
                  <a:gd name="T43" fmla="*/ 38 h 68"/>
                  <a:gd name="T44" fmla="*/ 51 w 69"/>
                  <a:gd name="T45" fmla="*/ 29 h 68"/>
                  <a:gd name="T46" fmla="*/ 57 w 69"/>
                  <a:gd name="T47" fmla="*/ 26 h 68"/>
                  <a:gd name="T48" fmla="*/ 58 w 69"/>
                  <a:gd name="T49" fmla="*/ 21 h 68"/>
                  <a:gd name="T50" fmla="*/ 60 w 69"/>
                  <a:gd name="T51" fmla="*/ 13 h 68"/>
                  <a:gd name="T52" fmla="*/ 69 w 69"/>
                  <a:gd name="T53" fmla="*/ 4 h 68"/>
                  <a:gd name="T54" fmla="*/ 69 w 69"/>
                  <a:gd name="T55" fmla="*/ 3 h 68"/>
                  <a:gd name="T56" fmla="*/ 64 w 69"/>
                  <a:gd name="T57" fmla="*/ 1 h 68"/>
                  <a:gd name="T58" fmla="*/ 62 w 69"/>
                  <a:gd name="T59" fmla="*/ 0 h 68"/>
                  <a:gd name="T60" fmla="*/ 60 w 69"/>
                  <a:gd name="T61" fmla="*/ 3 h 68"/>
                  <a:gd name="T62" fmla="*/ 55 w 69"/>
                  <a:gd name="T63" fmla="*/ 8 h 68"/>
                  <a:gd name="T64" fmla="*/ 53 w 69"/>
                  <a:gd name="T65" fmla="*/ 10 h 68"/>
                  <a:gd name="T66" fmla="*/ 47 w 69"/>
                  <a:gd name="T67" fmla="*/ 14 h 68"/>
                  <a:gd name="T68" fmla="*/ 47 w 69"/>
                  <a:gd name="T69" fmla="*/ 14 h 68"/>
                  <a:gd name="T70" fmla="*/ 44 w 69"/>
                  <a:gd name="T71" fmla="*/ 15 h 68"/>
                  <a:gd name="T72" fmla="*/ 44 w 69"/>
                  <a:gd name="T73" fmla="*/ 16 h 68"/>
                  <a:gd name="T74" fmla="*/ 45 w 69"/>
                  <a:gd name="T75" fmla="*/ 19 h 68"/>
                  <a:gd name="T76" fmla="*/ 41 w 69"/>
                  <a:gd name="T77" fmla="*/ 21 h 68"/>
                  <a:gd name="T78" fmla="*/ 38 w 69"/>
                  <a:gd name="T79" fmla="*/ 21 h 68"/>
                  <a:gd name="T80" fmla="*/ 35 w 69"/>
                  <a:gd name="T81" fmla="*/ 21 h 68"/>
                  <a:gd name="T82" fmla="*/ 30 w 69"/>
                  <a:gd name="T83" fmla="*/ 19 h 68"/>
                  <a:gd name="T84" fmla="*/ 28 w 69"/>
                  <a:gd name="T85" fmla="*/ 18 h 68"/>
                  <a:gd name="T86" fmla="*/ 24 w 69"/>
                  <a:gd name="T87" fmla="*/ 22 h 68"/>
                  <a:gd name="T88" fmla="*/ 23 w 69"/>
                  <a:gd name="T89" fmla="*/ 25 h 68"/>
                  <a:gd name="T90" fmla="*/ 4 w 69"/>
                  <a:gd name="T91" fmla="*/ 36 h 68"/>
                  <a:gd name="T92" fmla="*/ 1 w 69"/>
                  <a:gd name="T93" fmla="*/ 37 h 68"/>
                  <a:gd name="T94" fmla="*/ 1 w 69"/>
                  <a:gd name="T95" fmla="*/ 37 h 68"/>
                  <a:gd name="T96" fmla="*/ 1 w 69"/>
                  <a:gd name="T97" fmla="*/ 37 h 68"/>
                  <a:gd name="T98" fmla="*/ 0 w 69"/>
                  <a:gd name="T99" fmla="*/ 38 h 68"/>
                  <a:gd name="T100" fmla="*/ 0 w 69"/>
                  <a:gd name="T101" fmla="*/ 38 h 68"/>
                  <a:gd name="T102" fmla="*/ 0 w 69"/>
                  <a:gd name="T103" fmla="*/ 38 h 68"/>
                  <a:gd name="T104" fmla="*/ 0 w 69"/>
                  <a:gd name="T105" fmla="*/ 38 h 68"/>
                  <a:gd name="T106" fmla="*/ 0 w 69"/>
                  <a:gd name="T107" fmla="*/ 39 h 68"/>
                  <a:gd name="T108" fmla="*/ 0 w 69"/>
                  <a:gd name="T109" fmla="*/ 39 h 68"/>
                  <a:gd name="T110" fmla="*/ 11 w 69"/>
                  <a:gd name="T111" fmla="*/ 46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69" h="68">
                    <a:moveTo>
                      <a:pt x="11" y="46"/>
                    </a:moveTo>
                    <a:cubicBezTo>
                      <a:pt x="15" y="50"/>
                      <a:pt x="10" y="54"/>
                      <a:pt x="7" y="58"/>
                    </a:cubicBezTo>
                    <a:cubicBezTo>
                      <a:pt x="6" y="58"/>
                      <a:pt x="5" y="59"/>
                      <a:pt x="4" y="60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5" y="62"/>
                    </a:cubicBezTo>
                    <a:cubicBezTo>
                      <a:pt x="5" y="62"/>
                      <a:pt x="7" y="64"/>
                      <a:pt x="7" y="66"/>
                    </a:cubicBezTo>
                    <a:cubicBezTo>
                      <a:pt x="7" y="67"/>
                      <a:pt x="8" y="68"/>
                      <a:pt x="9" y="68"/>
                    </a:cubicBezTo>
                    <a:cubicBezTo>
                      <a:pt x="9" y="68"/>
                      <a:pt x="9" y="68"/>
                      <a:pt x="9" y="68"/>
                    </a:cubicBezTo>
                    <a:cubicBezTo>
                      <a:pt x="10" y="65"/>
                      <a:pt x="12" y="65"/>
                      <a:pt x="14" y="65"/>
                    </a:cubicBezTo>
                    <a:cubicBezTo>
                      <a:pt x="15" y="65"/>
                      <a:pt x="16" y="65"/>
                      <a:pt x="16" y="65"/>
                    </a:cubicBezTo>
                    <a:cubicBezTo>
                      <a:pt x="18" y="65"/>
                      <a:pt x="21" y="65"/>
                      <a:pt x="22" y="66"/>
                    </a:cubicBezTo>
                    <a:cubicBezTo>
                      <a:pt x="22" y="66"/>
                      <a:pt x="22" y="66"/>
                      <a:pt x="22" y="66"/>
                    </a:cubicBezTo>
                    <a:cubicBezTo>
                      <a:pt x="23" y="65"/>
                      <a:pt x="24" y="64"/>
                      <a:pt x="25" y="64"/>
                    </a:cubicBezTo>
                    <a:cubicBezTo>
                      <a:pt x="26" y="63"/>
                      <a:pt x="27" y="62"/>
                      <a:pt x="27" y="62"/>
                    </a:cubicBezTo>
                    <a:cubicBezTo>
                      <a:pt x="29" y="60"/>
                      <a:pt x="33" y="59"/>
                      <a:pt x="39" y="59"/>
                    </a:cubicBezTo>
                    <a:cubicBezTo>
                      <a:pt x="39" y="59"/>
                      <a:pt x="40" y="59"/>
                      <a:pt x="40" y="59"/>
                    </a:cubicBezTo>
                    <a:cubicBezTo>
                      <a:pt x="40" y="59"/>
                      <a:pt x="40" y="59"/>
                      <a:pt x="41" y="59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42" y="59"/>
                      <a:pt x="42" y="59"/>
                      <a:pt x="42" y="59"/>
                    </a:cubicBezTo>
                    <a:cubicBezTo>
                      <a:pt x="38" y="55"/>
                      <a:pt x="35" y="52"/>
                      <a:pt x="34" y="51"/>
                    </a:cubicBezTo>
                    <a:cubicBezTo>
                      <a:pt x="32" y="50"/>
                      <a:pt x="30" y="48"/>
                      <a:pt x="31" y="45"/>
                    </a:cubicBezTo>
                    <a:cubicBezTo>
                      <a:pt x="31" y="41"/>
                      <a:pt x="34" y="38"/>
                      <a:pt x="37" y="38"/>
                    </a:cubicBezTo>
                    <a:cubicBezTo>
                      <a:pt x="40" y="37"/>
                      <a:pt x="47" y="32"/>
                      <a:pt x="51" y="29"/>
                    </a:cubicBezTo>
                    <a:cubicBezTo>
                      <a:pt x="54" y="28"/>
                      <a:pt x="55" y="26"/>
                      <a:pt x="57" y="26"/>
                    </a:cubicBezTo>
                    <a:cubicBezTo>
                      <a:pt x="57" y="25"/>
                      <a:pt x="58" y="24"/>
                      <a:pt x="58" y="21"/>
                    </a:cubicBezTo>
                    <a:cubicBezTo>
                      <a:pt x="58" y="19"/>
                      <a:pt x="58" y="16"/>
                      <a:pt x="60" y="13"/>
                    </a:cubicBezTo>
                    <a:cubicBezTo>
                      <a:pt x="61" y="11"/>
                      <a:pt x="65" y="7"/>
                      <a:pt x="69" y="4"/>
                    </a:cubicBezTo>
                    <a:cubicBezTo>
                      <a:pt x="69" y="4"/>
                      <a:pt x="69" y="3"/>
                      <a:pt x="69" y="3"/>
                    </a:cubicBezTo>
                    <a:cubicBezTo>
                      <a:pt x="67" y="3"/>
                      <a:pt x="65" y="2"/>
                      <a:pt x="64" y="1"/>
                    </a:cubicBezTo>
                    <a:cubicBezTo>
                      <a:pt x="63" y="0"/>
                      <a:pt x="62" y="0"/>
                      <a:pt x="62" y="0"/>
                    </a:cubicBezTo>
                    <a:cubicBezTo>
                      <a:pt x="61" y="0"/>
                      <a:pt x="61" y="2"/>
                      <a:pt x="60" y="3"/>
                    </a:cubicBezTo>
                    <a:cubicBezTo>
                      <a:pt x="59" y="5"/>
                      <a:pt x="58" y="8"/>
                      <a:pt x="55" y="8"/>
                    </a:cubicBezTo>
                    <a:cubicBezTo>
                      <a:pt x="55" y="8"/>
                      <a:pt x="54" y="9"/>
                      <a:pt x="53" y="10"/>
                    </a:cubicBezTo>
                    <a:cubicBezTo>
                      <a:pt x="52" y="11"/>
                      <a:pt x="51" y="14"/>
                      <a:pt x="47" y="14"/>
                    </a:cubicBezTo>
                    <a:cubicBezTo>
                      <a:pt x="47" y="14"/>
                      <a:pt x="47" y="14"/>
                      <a:pt x="47" y="14"/>
                    </a:cubicBezTo>
                    <a:cubicBezTo>
                      <a:pt x="46" y="14"/>
                      <a:pt x="45" y="15"/>
                      <a:pt x="44" y="15"/>
                    </a:cubicBezTo>
                    <a:cubicBezTo>
                      <a:pt x="44" y="15"/>
                      <a:pt x="44" y="15"/>
                      <a:pt x="44" y="16"/>
                    </a:cubicBezTo>
                    <a:cubicBezTo>
                      <a:pt x="45" y="16"/>
                      <a:pt x="46" y="18"/>
                      <a:pt x="45" y="19"/>
                    </a:cubicBezTo>
                    <a:cubicBezTo>
                      <a:pt x="44" y="21"/>
                      <a:pt x="42" y="21"/>
                      <a:pt x="41" y="21"/>
                    </a:cubicBezTo>
                    <a:cubicBezTo>
                      <a:pt x="40" y="21"/>
                      <a:pt x="39" y="21"/>
                      <a:pt x="38" y="21"/>
                    </a:cubicBezTo>
                    <a:cubicBezTo>
                      <a:pt x="37" y="21"/>
                      <a:pt x="36" y="21"/>
                      <a:pt x="35" y="21"/>
                    </a:cubicBezTo>
                    <a:cubicBezTo>
                      <a:pt x="32" y="21"/>
                      <a:pt x="31" y="20"/>
                      <a:pt x="30" y="19"/>
                    </a:cubicBezTo>
                    <a:cubicBezTo>
                      <a:pt x="29" y="18"/>
                      <a:pt x="29" y="18"/>
                      <a:pt x="28" y="18"/>
                    </a:cubicBezTo>
                    <a:cubicBezTo>
                      <a:pt x="27" y="18"/>
                      <a:pt x="25" y="21"/>
                      <a:pt x="24" y="22"/>
                    </a:cubicBezTo>
                    <a:cubicBezTo>
                      <a:pt x="24" y="23"/>
                      <a:pt x="23" y="24"/>
                      <a:pt x="23" y="25"/>
                    </a:cubicBezTo>
                    <a:cubicBezTo>
                      <a:pt x="21" y="28"/>
                      <a:pt x="13" y="32"/>
                      <a:pt x="4" y="36"/>
                    </a:cubicBezTo>
                    <a:cubicBezTo>
                      <a:pt x="3" y="36"/>
                      <a:pt x="2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1" y="37"/>
                      <a:pt x="0" y="37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5" y="40"/>
                      <a:pt x="9" y="43"/>
                      <a:pt x="11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0" name="Freeform 1124"/>
              <p:cNvSpPr/>
              <p:nvPr/>
            </p:nvSpPr>
            <p:spPr bwMode="auto">
              <a:xfrm>
                <a:off x="4256" y="2007"/>
                <a:ext cx="85" cy="194"/>
              </a:xfrm>
              <a:custGeom>
                <a:avLst/>
                <a:gdLst>
                  <a:gd name="T0" fmla="*/ 84 w 89"/>
                  <a:gd name="T1" fmla="*/ 92 h 204"/>
                  <a:gd name="T2" fmla="*/ 86 w 89"/>
                  <a:gd name="T3" fmla="*/ 90 h 204"/>
                  <a:gd name="T4" fmla="*/ 87 w 89"/>
                  <a:gd name="T5" fmla="*/ 89 h 204"/>
                  <a:gd name="T6" fmla="*/ 88 w 89"/>
                  <a:gd name="T7" fmla="*/ 86 h 204"/>
                  <a:gd name="T8" fmla="*/ 89 w 89"/>
                  <a:gd name="T9" fmla="*/ 84 h 204"/>
                  <a:gd name="T10" fmla="*/ 85 w 89"/>
                  <a:gd name="T11" fmla="*/ 85 h 204"/>
                  <a:gd name="T12" fmla="*/ 83 w 89"/>
                  <a:gd name="T13" fmla="*/ 84 h 204"/>
                  <a:gd name="T14" fmla="*/ 76 w 89"/>
                  <a:gd name="T15" fmla="*/ 77 h 204"/>
                  <a:gd name="T16" fmla="*/ 74 w 89"/>
                  <a:gd name="T17" fmla="*/ 67 h 204"/>
                  <a:gd name="T18" fmla="*/ 67 w 89"/>
                  <a:gd name="T19" fmla="*/ 61 h 204"/>
                  <a:gd name="T20" fmla="*/ 59 w 89"/>
                  <a:gd name="T21" fmla="*/ 53 h 204"/>
                  <a:gd name="T22" fmla="*/ 54 w 89"/>
                  <a:gd name="T23" fmla="*/ 47 h 204"/>
                  <a:gd name="T24" fmla="*/ 66 w 89"/>
                  <a:gd name="T25" fmla="*/ 14 h 204"/>
                  <a:gd name="T26" fmla="*/ 56 w 89"/>
                  <a:gd name="T27" fmla="*/ 0 h 204"/>
                  <a:gd name="T28" fmla="*/ 54 w 89"/>
                  <a:gd name="T29" fmla="*/ 1 h 204"/>
                  <a:gd name="T30" fmla="*/ 53 w 89"/>
                  <a:gd name="T31" fmla="*/ 3 h 204"/>
                  <a:gd name="T32" fmla="*/ 51 w 89"/>
                  <a:gd name="T33" fmla="*/ 6 h 204"/>
                  <a:gd name="T34" fmla="*/ 52 w 89"/>
                  <a:gd name="T35" fmla="*/ 12 h 204"/>
                  <a:gd name="T36" fmla="*/ 43 w 89"/>
                  <a:gd name="T37" fmla="*/ 14 h 204"/>
                  <a:gd name="T38" fmla="*/ 30 w 89"/>
                  <a:gd name="T39" fmla="*/ 26 h 204"/>
                  <a:gd name="T40" fmla="*/ 24 w 89"/>
                  <a:gd name="T41" fmla="*/ 49 h 204"/>
                  <a:gd name="T42" fmla="*/ 20 w 89"/>
                  <a:gd name="T43" fmla="*/ 56 h 204"/>
                  <a:gd name="T44" fmla="*/ 13 w 89"/>
                  <a:gd name="T45" fmla="*/ 57 h 204"/>
                  <a:gd name="T46" fmla="*/ 11 w 89"/>
                  <a:gd name="T47" fmla="*/ 72 h 204"/>
                  <a:gd name="T48" fmla="*/ 10 w 89"/>
                  <a:gd name="T49" fmla="*/ 74 h 204"/>
                  <a:gd name="T50" fmla="*/ 10 w 89"/>
                  <a:gd name="T51" fmla="*/ 76 h 204"/>
                  <a:gd name="T52" fmla="*/ 9 w 89"/>
                  <a:gd name="T53" fmla="*/ 77 h 204"/>
                  <a:gd name="T54" fmla="*/ 8 w 89"/>
                  <a:gd name="T55" fmla="*/ 78 h 204"/>
                  <a:gd name="T56" fmla="*/ 7 w 89"/>
                  <a:gd name="T57" fmla="*/ 78 h 204"/>
                  <a:gd name="T58" fmla="*/ 4 w 89"/>
                  <a:gd name="T59" fmla="*/ 85 h 204"/>
                  <a:gd name="T60" fmla="*/ 4 w 89"/>
                  <a:gd name="T61" fmla="*/ 86 h 204"/>
                  <a:gd name="T62" fmla="*/ 3 w 89"/>
                  <a:gd name="T63" fmla="*/ 87 h 204"/>
                  <a:gd name="T64" fmla="*/ 1 w 89"/>
                  <a:gd name="T65" fmla="*/ 88 h 204"/>
                  <a:gd name="T66" fmla="*/ 9 w 89"/>
                  <a:gd name="T67" fmla="*/ 97 h 204"/>
                  <a:gd name="T68" fmla="*/ 21 w 89"/>
                  <a:gd name="T69" fmla="*/ 142 h 204"/>
                  <a:gd name="T70" fmla="*/ 34 w 89"/>
                  <a:gd name="T71" fmla="*/ 144 h 204"/>
                  <a:gd name="T72" fmla="*/ 46 w 89"/>
                  <a:gd name="T73" fmla="*/ 130 h 204"/>
                  <a:gd name="T74" fmla="*/ 57 w 89"/>
                  <a:gd name="T75" fmla="*/ 150 h 204"/>
                  <a:gd name="T76" fmla="*/ 67 w 89"/>
                  <a:gd name="T77" fmla="*/ 193 h 204"/>
                  <a:gd name="T78" fmla="*/ 71 w 89"/>
                  <a:gd name="T79" fmla="*/ 198 h 204"/>
                  <a:gd name="T80" fmla="*/ 73 w 89"/>
                  <a:gd name="T81" fmla="*/ 194 h 204"/>
                  <a:gd name="T82" fmla="*/ 70 w 89"/>
                  <a:gd name="T83" fmla="*/ 182 h 204"/>
                  <a:gd name="T84" fmla="*/ 62 w 89"/>
                  <a:gd name="T85" fmla="*/ 155 h 204"/>
                  <a:gd name="T86" fmla="*/ 64 w 89"/>
                  <a:gd name="T87" fmla="*/ 146 h 204"/>
                  <a:gd name="T88" fmla="*/ 65 w 89"/>
                  <a:gd name="T89" fmla="*/ 145 h 204"/>
                  <a:gd name="T90" fmla="*/ 53 w 89"/>
                  <a:gd name="T91" fmla="*/ 125 h 204"/>
                  <a:gd name="T92" fmla="*/ 64 w 89"/>
                  <a:gd name="T93" fmla="*/ 102 h 204"/>
                  <a:gd name="T94" fmla="*/ 77 w 89"/>
                  <a:gd name="T95" fmla="*/ 96 h 204"/>
                  <a:gd name="T96" fmla="*/ 81 w 89"/>
                  <a:gd name="T97" fmla="*/ 93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9" h="204">
                    <a:moveTo>
                      <a:pt x="81" y="93"/>
                    </a:moveTo>
                    <a:cubicBezTo>
                      <a:pt x="83" y="92"/>
                      <a:pt x="83" y="92"/>
                      <a:pt x="83" y="92"/>
                    </a:cubicBezTo>
                    <a:cubicBezTo>
                      <a:pt x="83" y="92"/>
                      <a:pt x="84" y="92"/>
                      <a:pt x="84" y="92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5" y="91"/>
                      <a:pt x="85" y="91"/>
                    </a:cubicBezTo>
                    <a:cubicBezTo>
                      <a:pt x="85" y="91"/>
                      <a:pt x="86" y="91"/>
                      <a:pt x="86" y="90"/>
                    </a:cubicBezTo>
                    <a:cubicBezTo>
                      <a:pt x="86" y="90"/>
                      <a:pt x="86" y="90"/>
                      <a:pt x="86" y="90"/>
                    </a:cubicBezTo>
                    <a:cubicBezTo>
                      <a:pt x="86" y="90"/>
                      <a:pt x="86" y="90"/>
                      <a:pt x="86" y="89"/>
                    </a:cubicBezTo>
                    <a:cubicBezTo>
                      <a:pt x="86" y="89"/>
                      <a:pt x="87" y="89"/>
                      <a:pt x="87" y="89"/>
                    </a:cubicBezTo>
                    <a:cubicBezTo>
                      <a:pt x="87" y="88"/>
                      <a:pt x="87" y="88"/>
                      <a:pt x="87" y="88"/>
                    </a:cubicBezTo>
                    <a:cubicBezTo>
                      <a:pt x="87" y="87"/>
                      <a:pt x="87" y="87"/>
                      <a:pt x="87" y="87"/>
                    </a:cubicBezTo>
                    <a:cubicBezTo>
                      <a:pt x="87" y="87"/>
                      <a:pt x="88" y="86"/>
                      <a:pt x="88" y="86"/>
                    </a:cubicBezTo>
                    <a:cubicBezTo>
                      <a:pt x="88" y="86"/>
                      <a:pt x="88" y="86"/>
                      <a:pt x="88" y="85"/>
                    </a:cubicBezTo>
                    <a:cubicBezTo>
                      <a:pt x="88" y="85"/>
                      <a:pt x="89" y="85"/>
                      <a:pt x="89" y="85"/>
                    </a:cubicBezTo>
                    <a:cubicBezTo>
                      <a:pt x="89" y="84"/>
                      <a:pt x="89" y="84"/>
                      <a:pt x="89" y="84"/>
                    </a:cubicBezTo>
                    <a:cubicBezTo>
                      <a:pt x="89" y="84"/>
                      <a:pt x="88" y="84"/>
                      <a:pt x="88" y="85"/>
                    </a:cubicBezTo>
                    <a:cubicBezTo>
                      <a:pt x="88" y="85"/>
                      <a:pt x="87" y="85"/>
                      <a:pt x="87" y="85"/>
                    </a:cubicBezTo>
                    <a:cubicBezTo>
                      <a:pt x="87" y="85"/>
                      <a:pt x="86" y="85"/>
                      <a:pt x="85" y="85"/>
                    </a:cubicBezTo>
                    <a:cubicBezTo>
                      <a:pt x="85" y="85"/>
                      <a:pt x="85" y="85"/>
                      <a:pt x="85" y="85"/>
                    </a:cubicBezTo>
                    <a:cubicBezTo>
                      <a:pt x="84" y="85"/>
                      <a:pt x="84" y="84"/>
                      <a:pt x="83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2" y="84"/>
                      <a:pt x="82" y="83"/>
                      <a:pt x="81" y="83"/>
                    </a:cubicBezTo>
                    <a:cubicBezTo>
                      <a:pt x="80" y="82"/>
                      <a:pt x="80" y="80"/>
                      <a:pt x="80" y="78"/>
                    </a:cubicBezTo>
                    <a:cubicBezTo>
                      <a:pt x="80" y="77"/>
                      <a:pt x="77" y="77"/>
                      <a:pt x="76" y="77"/>
                    </a:cubicBezTo>
                    <a:cubicBezTo>
                      <a:pt x="75" y="77"/>
                      <a:pt x="74" y="77"/>
                      <a:pt x="73" y="76"/>
                    </a:cubicBezTo>
                    <a:cubicBezTo>
                      <a:pt x="72" y="74"/>
                      <a:pt x="73" y="71"/>
                      <a:pt x="74" y="68"/>
                    </a:cubicBezTo>
                    <a:cubicBezTo>
                      <a:pt x="74" y="67"/>
                      <a:pt x="74" y="67"/>
                      <a:pt x="74" y="67"/>
                    </a:cubicBezTo>
                    <a:cubicBezTo>
                      <a:pt x="74" y="67"/>
                      <a:pt x="74" y="66"/>
                      <a:pt x="74" y="66"/>
                    </a:cubicBezTo>
                    <a:cubicBezTo>
                      <a:pt x="74" y="65"/>
                      <a:pt x="73" y="65"/>
                      <a:pt x="72" y="65"/>
                    </a:cubicBezTo>
                    <a:cubicBezTo>
                      <a:pt x="70" y="65"/>
                      <a:pt x="68" y="64"/>
                      <a:pt x="67" y="61"/>
                    </a:cubicBezTo>
                    <a:cubicBezTo>
                      <a:pt x="66" y="59"/>
                      <a:pt x="65" y="56"/>
                      <a:pt x="66" y="54"/>
                    </a:cubicBezTo>
                    <a:cubicBezTo>
                      <a:pt x="65" y="53"/>
                      <a:pt x="64" y="53"/>
                      <a:pt x="62" y="53"/>
                    </a:cubicBezTo>
                    <a:cubicBezTo>
                      <a:pt x="61" y="53"/>
                      <a:pt x="59" y="53"/>
                      <a:pt x="59" y="53"/>
                    </a:cubicBezTo>
                    <a:cubicBezTo>
                      <a:pt x="57" y="54"/>
                      <a:pt x="56" y="54"/>
                      <a:pt x="55" y="53"/>
                    </a:cubicBezTo>
                    <a:cubicBezTo>
                      <a:pt x="54" y="52"/>
                      <a:pt x="54" y="51"/>
                      <a:pt x="54" y="49"/>
                    </a:cubicBezTo>
                    <a:cubicBezTo>
                      <a:pt x="54" y="48"/>
                      <a:pt x="54" y="47"/>
                      <a:pt x="54" y="47"/>
                    </a:cubicBezTo>
                    <a:cubicBezTo>
                      <a:pt x="52" y="42"/>
                      <a:pt x="61" y="32"/>
                      <a:pt x="64" y="29"/>
                    </a:cubicBezTo>
                    <a:cubicBezTo>
                      <a:pt x="67" y="26"/>
                      <a:pt x="66" y="22"/>
                      <a:pt x="66" y="18"/>
                    </a:cubicBezTo>
                    <a:cubicBezTo>
                      <a:pt x="66" y="17"/>
                      <a:pt x="66" y="15"/>
                      <a:pt x="66" y="14"/>
                    </a:cubicBezTo>
                    <a:cubicBezTo>
                      <a:pt x="66" y="10"/>
                      <a:pt x="65" y="10"/>
                      <a:pt x="63" y="10"/>
                    </a:cubicBezTo>
                    <a:cubicBezTo>
                      <a:pt x="59" y="10"/>
                      <a:pt x="59" y="5"/>
                      <a:pt x="59" y="2"/>
                    </a:cubicBezTo>
                    <a:cubicBezTo>
                      <a:pt x="59" y="1"/>
                      <a:pt x="57" y="0"/>
                      <a:pt x="56" y="0"/>
                    </a:cubicBezTo>
                    <a:cubicBezTo>
                      <a:pt x="55" y="0"/>
                      <a:pt x="55" y="0"/>
                      <a:pt x="55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4" y="1"/>
                    </a:cubicBezTo>
                    <a:cubicBezTo>
                      <a:pt x="54" y="1"/>
                      <a:pt x="54" y="1"/>
                      <a:pt x="53" y="1"/>
                    </a:cubicBezTo>
                    <a:cubicBezTo>
                      <a:pt x="53" y="2"/>
                      <a:pt x="53" y="2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3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5"/>
                    </a:cubicBezTo>
                    <a:cubicBezTo>
                      <a:pt x="52" y="5"/>
                      <a:pt x="52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7"/>
                      <a:pt x="50" y="7"/>
                      <a:pt x="50" y="7"/>
                    </a:cubicBezTo>
                    <a:cubicBezTo>
                      <a:pt x="50" y="7"/>
                      <a:pt x="50" y="9"/>
                      <a:pt x="52" y="12"/>
                    </a:cubicBezTo>
                    <a:cubicBezTo>
                      <a:pt x="53" y="13"/>
                      <a:pt x="53" y="15"/>
                      <a:pt x="52" y="16"/>
                    </a:cubicBezTo>
                    <a:cubicBezTo>
                      <a:pt x="52" y="16"/>
                      <a:pt x="51" y="17"/>
                      <a:pt x="49" y="17"/>
                    </a:cubicBezTo>
                    <a:cubicBezTo>
                      <a:pt x="48" y="17"/>
                      <a:pt x="45" y="16"/>
                      <a:pt x="43" y="14"/>
                    </a:cubicBezTo>
                    <a:cubicBezTo>
                      <a:pt x="42" y="15"/>
                      <a:pt x="40" y="16"/>
                      <a:pt x="37" y="18"/>
                    </a:cubicBezTo>
                    <a:cubicBezTo>
                      <a:pt x="36" y="19"/>
                      <a:pt x="35" y="20"/>
                      <a:pt x="34" y="20"/>
                    </a:cubicBezTo>
                    <a:cubicBezTo>
                      <a:pt x="32" y="22"/>
                      <a:pt x="30" y="23"/>
                      <a:pt x="30" y="26"/>
                    </a:cubicBezTo>
                    <a:cubicBezTo>
                      <a:pt x="30" y="29"/>
                      <a:pt x="29" y="31"/>
                      <a:pt x="28" y="33"/>
                    </a:cubicBezTo>
                    <a:cubicBezTo>
                      <a:pt x="27" y="36"/>
                      <a:pt x="27" y="38"/>
                      <a:pt x="27" y="39"/>
                    </a:cubicBezTo>
                    <a:cubicBezTo>
                      <a:pt x="28" y="42"/>
                      <a:pt x="26" y="46"/>
                      <a:pt x="24" y="49"/>
                    </a:cubicBezTo>
                    <a:cubicBezTo>
                      <a:pt x="24" y="51"/>
                      <a:pt x="23" y="53"/>
                      <a:pt x="23" y="53"/>
                    </a:cubicBezTo>
                    <a:cubicBezTo>
                      <a:pt x="23" y="54"/>
                      <a:pt x="23" y="55"/>
                      <a:pt x="22" y="55"/>
                    </a:cubicBezTo>
                    <a:cubicBezTo>
                      <a:pt x="22" y="56"/>
                      <a:pt x="20" y="56"/>
                      <a:pt x="20" y="56"/>
                    </a:cubicBezTo>
                    <a:cubicBezTo>
                      <a:pt x="18" y="56"/>
                      <a:pt x="16" y="56"/>
                      <a:pt x="14" y="55"/>
                    </a:cubicBezTo>
                    <a:cubicBezTo>
                      <a:pt x="14" y="55"/>
                      <a:pt x="14" y="55"/>
                      <a:pt x="13" y="55"/>
                    </a:cubicBezTo>
                    <a:cubicBezTo>
                      <a:pt x="13" y="56"/>
                      <a:pt x="13" y="57"/>
                      <a:pt x="13" y="57"/>
                    </a:cubicBezTo>
                    <a:cubicBezTo>
                      <a:pt x="13" y="60"/>
                      <a:pt x="13" y="63"/>
                      <a:pt x="12" y="65"/>
                    </a:cubicBezTo>
                    <a:cubicBezTo>
                      <a:pt x="11" y="66"/>
                      <a:pt x="11" y="69"/>
                      <a:pt x="11" y="70"/>
                    </a:cubicBezTo>
                    <a:cubicBezTo>
                      <a:pt x="11" y="71"/>
                      <a:pt x="11" y="71"/>
                      <a:pt x="11" y="72"/>
                    </a:cubicBezTo>
                    <a:cubicBezTo>
                      <a:pt x="11" y="72"/>
                      <a:pt x="11" y="72"/>
                      <a:pt x="11" y="72"/>
                    </a:cubicBezTo>
                    <a:cubicBezTo>
                      <a:pt x="11" y="72"/>
                      <a:pt x="10" y="73"/>
                      <a:pt x="10" y="73"/>
                    </a:cubicBezTo>
                    <a:cubicBezTo>
                      <a:pt x="10" y="73"/>
                      <a:pt x="10" y="73"/>
                      <a:pt x="10" y="74"/>
                    </a:cubicBezTo>
                    <a:cubicBezTo>
                      <a:pt x="10" y="74"/>
                      <a:pt x="10" y="74"/>
                      <a:pt x="10" y="74"/>
                    </a:cubicBezTo>
                    <a:cubicBezTo>
                      <a:pt x="10" y="75"/>
                      <a:pt x="10" y="75"/>
                      <a:pt x="10" y="75"/>
                    </a:cubicBezTo>
                    <a:cubicBezTo>
                      <a:pt x="10" y="75"/>
                      <a:pt x="10" y="75"/>
                      <a:pt x="10" y="76"/>
                    </a:cubicBezTo>
                    <a:cubicBezTo>
                      <a:pt x="10" y="76"/>
                      <a:pt x="10" y="76"/>
                      <a:pt x="10" y="76"/>
                    </a:cubicBezTo>
                    <a:cubicBezTo>
                      <a:pt x="10" y="76"/>
                      <a:pt x="10" y="76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7"/>
                      <a:pt x="9" y="77"/>
                      <a:pt x="9" y="77"/>
                    </a:cubicBezTo>
                    <a:cubicBezTo>
                      <a:pt x="9" y="78"/>
                      <a:pt x="9" y="78"/>
                      <a:pt x="8" y="78"/>
                    </a:cubicBezTo>
                    <a:cubicBezTo>
                      <a:pt x="8" y="78"/>
                      <a:pt x="8" y="78"/>
                      <a:pt x="8" y="78"/>
                    </a:cubicBezTo>
                    <a:cubicBezTo>
                      <a:pt x="8" y="78"/>
                      <a:pt x="8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8"/>
                    </a:cubicBezTo>
                    <a:cubicBezTo>
                      <a:pt x="7" y="78"/>
                      <a:pt x="7" y="78"/>
                      <a:pt x="7" y="79"/>
                    </a:cubicBezTo>
                    <a:cubicBezTo>
                      <a:pt x="7" y="79"/>
                      <a:pt x="7" y="79"/>
                      <a:pt x="7" y="79"/>
                    </a:cubicBezTo>
                    <a:cubicBezTo>
                      <a:pt x="6" y="80"/>
                      <a:pt x="4" y="83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5"/>
                      <a:pt x="4" y="85"/>
                      <a:pt x="4" y="85"/>
                    </a:cubicBezTo>
                    <a:cubicBezTo>
                      <a:pt x="4" y="86"/>
                      <a:pt x="4" y="86"/>
                      <a:pt x="4" y="86"/>
                    </a:cubicBezTo>
                    <a:cubicBezTo>
                      <a:pt x="3" y="86"/>
                      <a:pt x="3" y="86"/>
                      <a:pt x="3" y="86"/>
                    </a:cubicBezTo>
                    <a:cubicBezTo>
                      <a:pt x="3" y="86"/>
                      <a:pt x="3" y="86"/>
                      <a:pt x="3" y="87"/>
                    </a:cubicBezTo>
                    <a:cubicBezTo>
                      <a:pt x="3" y="87"/>
                      <a:pt x="3" y="87"/>
                      <a:pt x="3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2" y="87"/>
                      <a:pt x="2" y="87"/>
                      <a:pt x="2" y="87"/>
                    </a:cubicBezTo>
                    <a:cubicBezTo>
                      <a:pt x="1" y="87"/>
                      <a:pt x="1" y="88"/>
                      <a:pt x="1" y="88"/>
                    </a:cubicBezTo>
                    <a:cubicBezTo>
                      <a:pt x="1" y="88"/>
                      <a:pt x="1" y="88"/>
                      <a:pt x="0" y="88"/>
                    </a:cubicBezTo>
                    <a:cubicBezTo>
                      <a:pt x="0" y="88"/>
                      <a:pt x="0" y="88"/>
                      <a:pt x="0" y="88"/>
                    </a:cubicBezTo>
                    <a:cubicBezTo>
                      <a:pt x="2" y="92"/>
                      <a:pt x="6" y="96"/>
                      <a:pt x="9" y="97"/>
                    </a:cubicBezTo>
                    <a:cubicBezTo>
                      <a:pt x="15" y="99"/>
                      <a:pt x="19" y="108"/>
                      <a:pt x="23" y="121"/>
                    </a:cubicBezTo>
                    <a:cubicBezTo>
                      <a:pt x="25" y="129"/>
                      <a:pt x="24" y="137"/>
                      <a:pt x="21" y="141"/>
                    </a:cubicBezTo>
                    <a:cubicBezTo>
                      <a:pt x="21" y="142"/>
                      <a:pt x="21" y="142"/>
                      <a:pt x="21" y="142"/>
                    </a:cubicBezTo>
                    <a:cubicBezTo>
                      <a:pt x="21" y="143"/>
                      <a:pt x="22" y="143"/>
                      <a:pt x="23" y="143"/>
                    </a:cubicBezTo>
                    <a:cubicBezTo>
                      <a:pt x="24" y="144"/>
                      <a:pt x="24" y="144"/>
                      <a:pt x="25" y="144"/>
                    </a:cubicBezTo>
                    <a:cubicBezTo>
                      <a:pt x="29" y="146"/>
                      <a:pt x="32" y="146"/>
                      <a:pt x="34" y="144"/>
                    </a:cubicBezTo>
                    <a:cubicBezTo>
                      <a:pt x="35" y="142"/>
                      <a:pt x="36" y="141"/>
                      <a:pt x="38" y="139"/>
                    </a:cubicBezTo>
                    <a:cubicBezTo>
                      <a:pt x="40" y="137"/>
                      <a:pt x="42" y="135"/>
                      <a:pt x="43" y="133"/>
                    </a:cubicBezTo>
                    <a:cubicBezTo>
                      <a:pt x="43" y="131"/>
                      <a:pt x="45" y="130"/>
                      <a:pt x="46" y="130"/>
                    </a:cubicBezTo>
                    <a:cubicBezTo>
                      <a:pt x="47" y="130"/>
                      <a:pt x="49" y="132"/>
                      <a:pt x="50" y="134"/>
                    </a:cubicBezTo>
                    <a:cubicBezTo>
                      <a:pt x="51" y="135"/>
                      <a:pt x="51" y="136"/>
                      <a:pt x="52" y="137"/>
                    </a:cubicBezTo>
                    <a:cubicBezTo>
                      <a:pt x="55" y="139"/>
                      <a:pt x="57" y="144"/>
                      <a:pt x="57" y="150"/>
                    </a:cubicBezTo>
                    <a:cubicBezTo>
                      <a:pt x="57" y="153"/>
                      <a:pt x="57" y="153"/>
                      <a:pt x="57" y="153"/>
                    </a:cubicBezTo>
                    <a:cubicBezTo>
                      <a:pt x="58" y="158"/>
                      <a:pt x="59" y="170"/>
                      <a:pt x="62" y="173"/>
                    </a:cubicBezTo>
                    <a:cubicBezTo>
                      <a:pt x="68" y="179"/>
                      <a:pt x="69" y="190"/>
                      <a:pt x="67" y="193"/>
                    </a:cubicBezTo>
                    <a:cubicBezTo>
                      <a:pt x="67" y="195"/>
                      <a:pt x="67" y="197"/>
                      <a:pt x="68" y="199"/>
                    </a:cubicBezTo>
                    <a:cubicBezTo>
                      <a:pt x="68" y="200"/>
                      <a:pt x="69" y="202"/>
                      <a:pt x="69" y="204"/>
                    </a:cubicBezTo>
                    <a:cubicBezTo>
                      <a:pt x="70" y="202"/>
                      <a:pt x="70" y="200"/>
                      <a:pt x="71" y="198"/>
                    </a:cubicBezTo>
                    <a:cubicBezTo>
                      <a:pt x="71" y="198"/>
                      <a:pt x="71" y="198"/>
                      <a:pt x="71" y="197"/>
                    </a:cubicBezTo>
                    <a:cubicBezTo>
                      <a:pt x="72" y="197"/>
                      <a:pt x="72" y="196"/>
                      <a:pt x="72" y="195"/>
                    </a:cubicBezTo>
                    <a:cubicBezTo>
                      <a:pt x="72" y="194"/>
                      <a:pt x="73" y="194"/>
                      <a:pt x="73" y="194"/>
                    </a:cubicBezTo>
                    <a:cubicBezTo>
                      <a:pt x="73" y="193"/>
                      <a:pt x="73" y="192"/>
                      <a:pt x="74" y="190"/>
                    </a:cubicBezTo>
                    <a:cubicBezTo>
                      <a:pt x="74" y="189"/>
                      <a:pt x="73" y="188"/>
                      <a:pt x="72" y="187"/>
                    </a:cubicBezTo>
                    <a:cubicBezTo>
                      <a:pt x="71" y="186"/>
                      <a:pt x="70" y="184"/>
                      <a:pt x="70" y="182"/>
                    </a:cubicBezTo>
                    <a:cubicBezTo>
                      <a:pt x="70" y="179"/>
                      <a:pt x="70" y="173"/>
                      <a:pt x="66" y="170"/>
                    </a:cubicBezTo>
                    <a:cubicBezTo>
                      <a:pt x="63" y="167"/>
                      <a:pt x="61" y="162"/>
                      <a:pt x="61" y="159"/>
                    </a:cubicBezTo>
                    <a:cubicBezTo>
                      <a:pt x="61" y="157"/>
                      <a:pt x="61" y="156"/>
                      <a:pt x="62" y="155"/>
                    </a:cubicBezTo>
                    <a:cubicBezTo>
                      <a:pt x="63" y="154"/>
                      <a:pt x="63" y="152"/>
                      <a:pt x="63" y="150"/>
                    </a:cubicBezTo>
                    <a:cubicBezTo>
                      <a:pt x="63" y="149"/>
                      <a:pt x="63" y="148"/>
                      <a:pt x="64" y="147"/>
                    </a:cubicBezTo>
                    <a:cubicBezTo>
                      <a:pt x="64" y="146"/>
                      <a:pt x="64" y="146"/>
                      <a:pt x="64" y="146"/>
                    </a:cubicBezTo>
                    <a:cubicBezTo>
                      <a:pt x="65" y="146"/>
                      <a:pt x="65" y="146"/>
                      <a:pt x="65" y="146"/>
                    </a:cubicBezTo>
                    <a:cubicBezTo>
                      <a:pt x="65" y="146"/>
                      <a:pt x="65" y="146"/>
                      <a:pt x="65" y="145"/>
                    </a:cubicBezTo>
                    <a:cubicBezTo>
                      <a:pt x="65" y="145"/>
                      <a:pt x="65" y="145"/>
                      <a:pt x="65" y="145"/>
                    </a:cubicBezTo>
                    <a:cubicBezTo>
                      <a:pt x="63" y="143"/>
                      <a:pt x="63" y="141"/>
                      <a:pt x="63" y="139"/>
                    </a:cubicBezTo>
                    <a:cubicBezTo>
                      <a:pt x="63" y="138"/>
                      <a:pt x="63" y="137"/>
                      <a:pt x="63" y="137"/>
                    </a:cubicBezTo>
                    <a:cubicBezTo>
                      <a:pt x="60" y="136"/>
                      <a:pt x="53" y="128"/>
                      <a:pt x="53" y="125"/>
                    </a:cubicBezTo>
                    <a:cubicBezTo>
                      <a:pt x="53" y="123"/>
                      <a:pt x="54" y="115"/>
                      <a:pt x="55" y="108"/>
                    </a:cubicBezTo>
                    <a:cubicBezTo>
                      <a:pt x="56" y="107"/>
                      <a:pt x="56" y="107"/>
                      <a:pt x="56" y="107"/>
                    </a:cubicBezTo>
                    <a:cubicBezTo>
                      <a:pt x="56" y="103"/>
                      <a:pt x="61" y="102"/>
                      <a:pt x="64" y="102"/>
                    </a:cubicBezTo>
                    <a:cubicBezTo>
                      <a:pt x="65" y="102"/>
                      <a:pt x="65" y="102"/>
                      <a:pt x="65" y="102"/>
                    </a:cubicBezTo>
                    <a:cubicBezTo>
                      <a:pt x="69" y="102"/>
                      <a:pt x="70" y="101"/>
                      <a:pt x="70" y="100"/>
                    </a:cubicBezTo>
                    <a:cubicBezTo>
                      <a:pt x="72" y="98"/>
                      <a:pt x="75" y="97"/>
                      <a:pt x="77" y="96"/>
                    </a:cubicBezTo>
                    <a:cubicBezTo>
                      <a:pt x="79" y="95"/>
                      <a:pt x="80" y="95"/>
                      <a:pt x="81" y="94"/>
                    </a:cubicBezTo>
                    <a:cubicBezTo>
                      <a:pt x="81" y="94"/>
                      <a:pt x="81" y="94"/>
                      <a:pt x="81" y="94"/>
                    </a:cubicBezTo>
                    <a:lnTo>
                      <a:pt x="81" y="9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1" name="Freeform 1125"/>
              <p:cNvSpPr/>
              <p:nvPr/>
            </p:nvSpPr>
            <p:spPr bwMode="auto">
              <a:xfrm>
                <a:off x="4361" y="2067"/>
                <a:ext cx="73" cy="159"/>
              </a:xfrm>
              <a:custGeom>
                <a:avLst/>
                <a:gdLst>
                  <a:gd name="T0" fmla="*/ 1 w 77"/>
                  <a:gd name="T1" fmla="*/ 11 h 167"/>
                  <a:gd name="T2" fmla="*/ 2 w 77"/>
                  <a:gd name="T3" fmla="*/ 12 h 167"/>
                  <a:gd name="T4" fmla="*/ 3 w 77"/>
                  <a:gd name="T5" fmla="*/ 14 h 167"/>
                  <a:gd name="T6" fmla="*/ 8 w 77"/>
                  <a:gd name="T7" fmla="*/ 23 h 167"/>
                  <a:gd name="T8" fmla="*/ 9 w 77"/>
                  <a:gd name="T9" fmla="*/ 24 h 167"/>
                  <a:gd name="T10" fmla="*/ 9 w 77"/>
                  <a:gd name="T11" fmla="*/ 24 h 167"/>
                  <a:gd name="T12" fmla="*/ 10 w 77"/>
                  <a:gd name="T13" fmla="*/ 25 h 167"/>
                  <a:gd name="T14" fmla="*/ 14 w 77"/>
                  <a:gd name="T15" fmla="*/ 26 h 167"/>
                  <a:gd name="T16" fmla="*/ 20 w 77"/>
                  <a:gd name="T17" fmla="*/ 25 h 167"/>
                  <a:gd name="T18" fmla="*/ 27 w 77"/>
                  <a:gd name="T19" fmla="*/ 34 h 167"/>
                  <a:gd name="T20" fmla="*/ 23 w 77"/>
                  <a:gd name="T21" fmla="*/ 43 h 167"/>
                  <a:gd name="T22" fmla="*/ 26 w 77"/>
                  <a:gd name="T23" fmla="*/ 48 h 167"/>
                  <a:gd name="T24" fmla="*/ 35 w 77"/>
                  <a:gd name="T25" fmla="*/ 59 h 167"/>
                  <a:gd name="T26" fmla="*/ 42 w 77"/>
                  <a:gd name="T27" fmla="*/ 68 h 167"/>
                  <a:gd name="T28" fmla="*/ 53 w 77"/>
                  <a:gd name="T29" fmla="*/ 81 h 167"/>
                  <a:gd name="T30" fmla="*/ 59 w 77"/>
                  <a:gd name="T31" fmla="*/ 97 h 167"/>
                  <a:gd name="T32" fmla="*/ 59 w 77"/>
                  <a:gd name="T33" fmla="*/ 104 h 167"/>
                  <a:gd name="T34" fmla="*/ 59 w 77"/>
                  <a:gd name="T35" fmla="*/ 107 h 167"/>
                  <a:gd name="T36" fmla="*/ 60 w 77"/>
                  <a:gd name="T37" fmla="*/ 110 h 167"/>
                  <a:gd name="T38" fmla="*/ 62 w 77"/>
                  <a:gd name="T39" fmla="*/ 114 h 167"/>
                  <a:gd name="T40" fmla="*/ 54 w 77"/>
                  <a:gd name="T41" fmla="*/ 129 h 167"/>
                  <a:gd name="T42" fmla="*/ 46 w 77"/>
                  <a:gd name="T43" fmla="*/ 137 h 167"/>
                  <a:gd name="T44" fmla="*/ 42 w 77"/>
                  <a:gd name="T45" fmla="*/ 136 h 167"/>
                  <a:gd name="T46" fmla="*/ 43 w 77"/>
                  <a:gd name="T47" fmla="*/ 139 h 167"/>
                  <a:gd name="T48" fmla="*/ 41 w 77"/>
                  <a:gd name="T49" fmla="*/ 147 h 167"/>
                  <a:gd name="T50" fmla="*/ 32 w 77"/>
                  <a:gd name="T51" fmla="*/ 146 h 167"/>
                  <a:gd name="T52" fmla="*/ 31 w 77"/>
                  <a:gd name="T53" fmla="*/ 147 h 167"/>
                  <a:gd name="T54" fmla="*/ 30 w 77"/>
                  <a:gd name="T55" fmla="*/ 148 h 167"/>
                  <a:gd name="T56" fmla="*/ 29 w 77"/>
                  <a:gd name="T57" fmla="*/ 149 h 167"/>
                  <a:gd name="T58" fmla="*/ 26 w 77"/>
                  <a:gd name="T59" fmla="*/ 150 h 167"/>
                  <a:gd name="T60" fmla="*/ 29 w 77"/>
                  <a:gd name="T61" fmla="*/ 152 h 167"/>
                  <a:gd name="T62" fmla="*/ 29 w 77"/>
                  <a:gd name="T63" fmla="*/ 158 h 167"/>
                  <a:gd name="T64" fmla="*/ 29 w 77"/>
                  <a:gd name="T65" fmla="*/ 167 h 167"/>
                  <a:gd name="T66" fmla="*/ 40 w 77"/>
                  <a:gd name="T67" fmla="*/ 158 h 167"/>
                  <a:gd name="T68" fmla="*/ 40 w 77"/>
                  <a:gd name="T69" fmla="*/ 158 h 167"/>
                  <a:gd name="T70" fmla="*/ 44 w 77"/>
                  <a:gd name="T71" fmla="*/ 152 h 167"/>
                  <a:gd name="T72" fmla="*/ 49 w 77"/>
                  <a:gd name="T73" fmla="*/ 146 h 167"/>
                  <a:gd name="T74" fmla="*/ 53 w 77"/>
                  <a:gd name="T75" fmla="*/ 147 h 167"/>
                  <a:gd name="T76" fmla="*/ 67 w 77"/>
                  <a:gd name="T77" fmla="*/ 140 h 167"/>
                  <a:gd name="T78" fmla="*/ 75 w 77"/>
                  <a:gd name="T79" fmla="*/ 126 h 167"/>
                  <a:gd name="T80" fmla="*/ 73 w 77"/>
                  <a:gd name="T81" fmla="*/ 100 h 167"/>
                  <a:gd name="T82" fmla="*/ 64 w 77"/>
                  <a:gd name="T83" fmla="*/ 84 h 167"/>
                  <a:gd name="T84" fmla="*/ 45 w 77"/>
                  <a:gd name="T85" fmla="*/ 69 h 167"/>
                  <a:gd name="T86" fmla="*/ 40 w 77"/>
                  <a:gd name="T87" fmla="*/ 60 h 167"/>
                  <a:gd name="T88" fmla="*/ 42 w 77"/>
                  <a:gd name="T89" fmla="*/ 36 h 167"/>
                  <a:gd name="T90" fmla="*/ 46 w 77"/>
                  <a:gd name="T91" fmla="*/ 26 h 167"/>
                  <a:gd name="T92" fmla="*/ 57 w 77"/>
                  <a:gd name="T93" fmla="*/ 20 h 167"/>
                  <a:gd name="T94" fmla="*/ 56 w 77"/>
                  <a:gd name="T95" fmla="*/ 20 h 167"/>
                  <a:gd name="T96" fmla="*/ 54 w 77"/>
                  <a:gd name="T97" fmla="*/ 19 h 167"/>
                  <a:gd name="T98" fmla="*/ 52 w 77"/>
                  <a:gd name="T99" fmla="*/ 17 h 167"/>
                  <a:gd name="T100" fmla="*/ 50 w 77"/>
                  <a:gd name="T101" fmla="*/ 16 h 167"/>
                  <a:gd name="T102" fmla="*/ 48 w 77"/>
                  <a:gd name="T103" fmla="*/ 14 h 167"/>
                  <a:gd name="T104" fmla="*/ 46 w 77"/>
                  <a:gd name="T105" fmla="*/ 13 h 167"/>
                  <a:gd name="T106" fmla="*/ 45 w 77"/>
                  <a:gd name="T107" fmla="*/ 11 h 167"/>
                  <a:gd name="T108" fmla="*/ 45 w 77"/>
                  <a:gd name="T109" fmla="*/ 7 h 167"/>
                  <a:gd name="T110" fmla="*/ 46 w 77"/>
                  <a:gd name="T111" fmla="*/ 6 h 167"/>
                  <a:gd name="T112" fmla="*/ 33 w 77"/>
                  <a:gd name="T113" fmla="*/ 0 h 167"/>
                  <a:gd name="T114" fmla="*/ 27 w 77"/>
                  <a:gd name="T115" fmla="*/ 5 h 167"/>
                  <a:gd name="T116" fmla="*/ 22 w 77"/>
                  <a:gd name="T117" fmla="*/ 7 h 167"/>
                  <a:gd name="T118" fmla="*/ 11 w 77"/>
                  <a:gd name="T119" fmla="*/ 7 h 167"/>
                  <a:gd name="T120" fmla="*/ 6 w 77"/>
                  <a:gd name="T121" fmla="*/ 8 h 167"/>
                  <a:gd name="T122" fmla="*/ 1 w 77"/>
                  <a:gd name="T123" fmla="*/ 7 h 167"/>
                  <a:gd name="T124" fmla="*/ 0 w 77"/>
                  <a:gd name="T125" fmla="*/ 9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167">
                    <a:moveTo>
                      <a:pt x="0" y="10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4"/>
                      <a:pt x="3" y="14"/>
                    </a:cubicBezTo>
                    <a:cubicBezTo>
                      <a:pt x="3" y="15"/>
                      <a:pt x="4" y="16"/>
                      <a:pt x="5" y="17"/>
                    </a:cubicBezTo>
                    <a:cubicBezTo>
                      <a:pt x="6" y="18"/>
                      <a:pt x="8" y="20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9" y="24"/>
                      <a:pt x="9" y="24"/>
                      <a:pt x="9" y="24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1" y="26"/>
                      <a:pt x="13" y="26"/>
                      <a:pt x="14" y="26"/>
                    </a:cubicBezTo>
                    <a:cubicBezTo>
                      <a:pt x="14" y="26"/>
                      <a:pt x="15" y="26"/>
                      <a:pt x="15" y="26"/>
                    </a:cubicBezTo>
                    <a:cubicBezTo>
                      <a:pt x="16" y="25"/>
                      <a:pt x="18" y="25"/>
                      <a:pt x="20" y="25"/>
                    </a:cubicBezTo>
                    <a:cubicBezTo>
                      <a:pt x="23" y="25"/>
                      <a:pt x="25" y="27"/>
                      <a:pt x="25" y="30"/>
                    </a:cubicBezTo>
                    <a:cubicBezTo>
                      <a:pt x="26" y="32"/>
                      <a:pt x="26" y="33"/>
                      <a:pt x="27" y="34"/>
                    </a:cubicBezTo>
                    <a:cubicBezTo>
                      <a:pt x="28" y="35"/>
                      <a:pt x="29" y="36"/>
                      <a:pt x="29" y="39"/>
                    </a:cubicBezTo>
                    <a:cubicBezTo>
                      <a:pt x="29" y="42"/>
                      <a:pt x="26" y="43"/>
                      <a:pt x="23" y="43"/>
                    </a:cubicBezTo>
                    <a:cubicBezTo>
                      <a:pt x="22" y="43"/>
                      <a:pt x="21" y="44"/>
                      <a:pt x="20" y="44"/>
                    </a:cubicBezTo>
                    <a:cubicBezTo>
                      <a:pt x="21" y="45"/>
                      <a:pt x="24" y="47"/>
                      <a:pt x="26" y="48"/>
                    </a:cubicBezTo>
                    <a:cubicBezTo>
                      <a:pt x="30" y="50"/>
                      <a:pt x="33" y="52"/>
                      <a:pt x="33" y="54"/>
                    </a:cubicBezTo>
                    <a:cubicBezTo>
                      <a:pt x="33" y="55"/>
                      <a:pt x="34" y="57"/>
                      <a:pt x="35" y="59"/>
                    </a:cubicBezTo>
                    <a:cubicBezTo>
                      <a:pt x="36" y="60"/>
                      <a:pt x="37" y="62"/>
                      <a:pt x="38" y="64"/>
                    </a:cubicBezTo>
                    <a:cubicBezTo>
                      <a:pt x="39" y="65"/>
                      <a:pt x="40" y="67"/>
                      <a:pt x="42" y="68"/>
                    </a:cubicBezTo>
                    <a:cubicBezTo>
                      <a:pt x="44" y="71"/>
                      <a:pt x="47" y="73"/>
                      <a:pt x="47" y="76"/>
                    </a:cubicBezTo>
                    <a:cubicBezTo>
                      <a:pt x="48" y="78"/>
                      <a:pt x="51" y="80"/>
                      <a:pt x="53" y="81"/>
                    </a:cubicBezTo>
                    <a:cubicBezTo>
                      <a:pt x="54" y="82"/>
                      <a:pt x="55" y="83"/>
                      <a:pt x="56" y="84"/>
                    </a:cubicBezTo>
                    <a:cubicBezTo>
                      <a:pt x="59" y="87"/>
                      <a:pt x="60" y="93"/>
                      <a:pt x="59" y="97"/>
                    </a:cubicBezTo>
                    <a:cubicBezTo>
                      <a:pt x="59" y="98"/>
                      <a:pt x="59" y="99"/>
                      <a:pt x="59" y="101"/>
                    </a:cubicBezTo>
                    <a:cubicBezTo>
                      <a:pt x="59" y="102"/>
                      <a:pt x="59" y="103"/>
                      <a:pt x="59" y="104"/>
                    </a:cubicBezTo>
                    <a:cubicBezTo>
                      <a:pt x="59" y="104"/>
                      <a:pt x="59" y="104"/>
                      <a:pt x="59" y="104"/>
                    </a:cubicBezTo>
                    <a:cubicBezTo>
                      <a:pt x="59" y="105"/>
                      <a:pt x="59" y="106"/>
                      <a:pt x="59" y="107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60" y="109"/>
                      <a:pt x="60" y="110"/>
                    </a:cubicBezTo>
                    <a:cubicBezTo>
                      <a:pt x="60" y="110"/>
                      <a:pt x="61" y="111"/>
                      <a:pt x="61" y="111"/>
                    </a:cubicBezTo>
                    <a:cubicBezTo>
                      <a:pt x="61" y="112"/>
                      <a:pt x="62" y="113"/>
                      <a:pt x="62" y="114"/>
                    </a:cubicBezTo>
                    <a:cubicBezTo>
                      <a:pt x="66" y="120"/>
                      <a:pt x="61" y="124"/>
                      <a:pt x="57" y="127"/>
                    </a:cubicBezTo>
                    <a:cubicBezTo>
                      <a:pt x="56" y="127"/>
                      <a:pt x="55" y="128"/>
                      <a:pt x="54" y="129"/>
                    </a:cubicBezTo>
                    <a:cubicBezTo>
                      <a:pt x="54" y="130"/>
                      <a:pt x="53" y="131"/>
                      <a:pt x="53" y="132"/>
                    </a:cubicBezTo>
                    <a:cubicBezTo>
                      <a:pt x="52" y="134"/>
                      <a:pt x="51" y="137"/>
                      <a:pt x="46" y="137"/>
                    </a:cubicBezTo>
                    <a:cubicBezTo>
                      <a:pt x="45" y="137"/>
                      <a:pt x="44" y="137"/>
                      <a:pt x="42" y="136"/>
                    </a:cubicBezTo>
                    <a:cubicBezTo>
                      <a:pt x="42" y="136"/>
                      <a:pt x="42" y="136"/>
                      <a:pt x="42" y="136"/>
                    </a:cubicBezTo>
                    <a:cubicBezTo>
                      <a:pt x="42" y="137"/>
                      <a:pt x="42" y="138"/>
                      <a:pt x="43" y="138"/>
                    </a:cubicBezTo>
                    <a:cubicBezTo>
                      <a:pt x="43" y="138"/>
                      <a:pt x="43" y="139"/>
                      <a:pt x="43" y="139"/>
                    </a:cubicBezTo>
                    <a:cubicBezTo>
                      <a:pt x="44" y="141"/>
                      <a:pt x="45" y="143"/>
                      <a:pt x="44" y="145"/>
                    </a:cubicBezTo>
                    <a:cubicBezTo>
                      <a:pt x="44" y="146"/>
                      <a:pt x="43" y="147"/>
                      <a:pt x="41" y="147"/>
                    </a:cubicBezTo>
                    <a:cubicBezTo>
                      <a:pt x="39" y="147"/>
                      <a:pt x="37" y="147"/>
                      <a:pt x="35" y="146"/>
                    </a:cubicBezTo>
                    <a:cubicBezTo>
                      <a:pt x="34" y="146"/>
                      <a:pt x="33" y="146"/>
                      <a:pt x="32" y="146"/>
                    </a:cubicBezTo>
                    <a:cubicBezTo>
                      <a:pt x="32" y="146"/>
                      <a:pt x="31" y="146"/>
                      <a:pt x="31" y="146"/>
                    </a:cubicBezTo>
                    <a:cubicBezTo>
                      <a:pt x="31" y="146"/>
                      <a:pt x="31" y="147"/>
                      <a:pt x="31" y="147"/>
                    </a:cubicBezTo>
                    <a:cubicBezTo>
                      <a:pt x="31" y="147"/>
                      <a:pt x="31" y="147"/>
                      <a:pt x="30" y="148"/>
                    </a:cubicBezTo>
                    <a:cubicBezTo>
                      <a:pt x="30" y="148"/>
                      <a:pt x="30" y="148"/>
                      <a:pt x="30" y="148"/>
                    </a:cubicBezTo>
                    <a:cubicBezTo>
                      <a:pt x="30" y="148"/>
                      <a:pt x="29" y="148"/>
                      <a:pt x="29" y="149"/>
                    </a:cubicBezTo>
                    <a:cubicBezTo>
                      <a:pt x="29" y="149"/>
                      <a:pt x="29" y="149"/>
                      <a:pt x="29" y="149"/>
                    </a:cubicBezTo>
                    <a:cubicBezTo>
                      <a:pt x="28" y="149"/>
                      <a:pt x="27" y="150"/>
                      <a:pt x="27" y="150"/>
                    </a:cubicBezTo>
                    <a:cubicBezTo>
                      <a:pt x="27" y="150"/>
                      <a:pt x="26" y="150"/>
                      <a:pt x="26" y="150"/>
                    </a:cubicBezTo>
                    <a:cubicBezTo>
                      <a:pt x="27" y="151"/>
                      <a:pt x="27" y="151"/>
                      <a:pt x="28" y="151"/>
                    </a:cubicBezTo>
                    <a:cubicBezTo>
                      <a:pt x="29" y="152"/>
                      <a:pt x="29" y="152"/>
                      <a:pt x="29" y="152"/>
                    </a:cubicBezTo>
                    <a:cubicBezTo>
                      <a:pt x="30" y="153"/>
                      <a:pt x="30" y="153"/>
                      <a:pt x="31" y="154"/>
                    </a:cubicBezTo>
                    <a:cubicBezTo>
                      <a:pt x="31" y="156"/>
                      <a:pt x="30" y="157"/>
                      <a:pt x="29" y="158"/>
                    </a:cubicBezTo>
                    <a:cubicBezTo>
                      <a:pt x="28" y="160"/>
                      <a:pt x="27" y="161"/>
                      <a:pt x="27" y="163"/>
                    </a:cubicBezTo>
                    <a:cubicBezTo>
                      <a:pt x="27" y="166"/>
                      <a:pt x="28" y="167"/>
                      <a:pt x="29" y="167"/>
                    </a:cubicBezTo>
                    <a:cubicBezTo>
                      <a:pt x="29" y="167"/>
                      <a:pt x="29" y="167"/>
                      <a:pt x="29" y="167"/>
                    </a:cubicBezTo>
                    <a:cubicBezTo>
                      <a:pt x="30" y="164"/>
                      <a:pt x="37" y="159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8"/>
                      <a:pt x="40" y="158"/>
                      <a:pt x="40" y="158"/>
                    </a:cubicBezTo>
                    <a:cubicBezTo>
                      <a:pt x="40" y="154"/>
                      <a:pt x="42" y="154"/>
                      <a:pt x="43" y="154"/>
                    </a:cubicBezTo>
                    <a:cubicBezTo>
                      <a:pt x="43" y="154"/>
                      <a:pt x="43" y="153"/>
                      <a:pt x="44" y="152"/>
                    </a:cubicBezTo>
                    <a:cubicBezTo>
                      <a:pt x="44" y="151"/>
                      <a:pt x="44" y="150"/>
                      <a:pt x="44" y="149"/>
                    </a:cubicBezTo>
                    <a:cubicBezTo>
                      <a:pt x="46" y="147"/>
                      <a:pt x="48" y="146"/>
                      <a:pt x="49" y="146"/>
                    </a:cubicBezTo>
                    <a:cubicBezTo>
                      <a:pt x="50" y="146"/>
                      <a:pt x="50" y="146"/>
                      <a:pt x="51" y="146"/>
                    </a:cubicBezTo>
                    <a:cubicBezTo>
                      <a:pt x="52" y="146"/>
                      <a:pt x="52" y="147"/>
                      <a:pt x="53" y="147"/>
                    </a:cubicBezTo>
                    <a:cubicBezTo>
                      <a:pt x="53" y="147"/>
                      <a:pt x="53" y="147"/>
                      <a:pt x="53" y="147"/>
                    </a:cubicBezTo>
                    <a:cubicBezTo>
                      <a:pt x="57" y="147"/>
                      <a:pt x="62" y="143"/>
                      <a:pt x="67" y="140"/>
                    </a:cubicBezTo>
                    <a:cubicBezTo>
                      <a:pt x="67" y="140"/>
                      <a:pt x="67" y="140"/>
                      <a:pt x="67" y="140"/>
                    </a:cubicBezTo>
                    <a:cubicBezTo>
                      <a:pt x="73" y="136"/>
                      <a:pt x="73" y="136"/>
                      <a:pt x="75" y="126"/>
                    </a:cubicBezTo>
                    <a:cubicBezTo>
                      <a:pt x="77" y="119"/>
                      <a:pt x="75" y="110"/>
                      <a:pt x="74" y="105"/>
                    </a:cubicBezTo>
                    <a:cubicBezTo>
                      <a:pt x="73" y="103"/>
                      <a:pt x="73" y="101"/>
                      <a:pt x="73" y="100"/>
                    </a:cubicBezTo>
                    <a:cubicBezTo>
                      <a:pt x="73" y="98"/>
                      <a:pt x="66" y="85"/>
                      <a:pt x="64" y="84"/>
                    </a:cubicBezTo>
                    <a:cubicBezTo>
                      <a:pt x="64" y="84"/>
                      <a:pt x="64" y="84"/>
                      <a:pt x="64" y="84"/>
                    </a:cubicBezTo>
                    <a:cubicBezTo>
                      <a:pt x="62" y="84"/>
                      <a:pt x="57" y="81"/>
                      <a:pt x="47" y="70"/>
                    </a:cubicBezTo>
                    <a:cubicBezTo>
                      <a:pt x="46" y="70"/>
                      <a:pt x="45" y="69"/>
                      <a:pt x="45" y="69"/>
                    </a:cubicBezTo>
                    <a:cubicBezTo>
                      <a:pt x="43" y="67"/>
                      <a:pt x="43" y="66"/>
                      <a:pt x="42" y="64"/>
                    </a:cubicBezTo>
                    <a:cubicBezTo>
                      <a:pt x="42" y="63"/>
                      <a:pt x="41" y="61"/>
                      <a:pt x="40" y="60"/>
                    </a:cubicBezTo>
                    <a:cubicBezTo>
                      <a:pt x="36" y="56"/>
                      <a:pt x="35" y="49"/>
                      <a:pt x="36" y="43"/>
                    </a:cubicBezTo>
                    <a:cubicBezTo>
                      <a:pt x="37" y="39"/>
                      <a:pt x="39" y="37"/>
                      <a:pt x="42" y="36"/>
                    </a:cubicBezTo>
                    <a:cubicBezTo>
                      <a:pt x="43" y="35"/>
                      <a:pt x="44" y="34"/>
                      <a:pt x="44" y="33"/>
                    </a:cubicBezTo>
                    <a:cubicBezTo>
                      <a:pt x="44" y="30"/>
                      <a:pt x="45" y="28"/>
                      <a:pt x="46" y="26"/>
                    </a:cubicBezTo>
                    <a:cubicBezTo>
                      <a:pt x="47" y="25"/>
                      <a:pt x="48" y="25"/>
                      <a:pt x="50" y="25"/>
                    </a:cubicBezTo>
                    <a:cubicBezTo>
                      <a:pt x="53" y="24"/>
                      <a:pt x="56" y="22"/>
                      <a:pt x="57" y="20"/>
                    </a:cubicBezTo>
                    <a:cubicBezTo>
                      <a:pt x="57" y="20"/>
                      <a:pt x="57" y="20"/>
                      <a:pt x="57" y="20"/>
                    </a:cubicBezTo>
                    <a:cubicBezTo>
                      <a:pt x="57" y="20"/>
                      <a:pt x="56" y="20"/>
                      <a:pt x="56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5" y="19"/>
                      <a:pt x="55" y="19"/>
                      <a:pt x="54" y="19"/>
                    </a:cubicBezTo>
                    <a:cubicBezTo>
                      <a:pt x="54" y="19"/>
                      <a:pt x="54" y="19"/>
                      <a:pt x="54" y="19"/>
                    </a:cubicBezTo>
                    <a:cubicBezTo>
                      <a:pt x="53" y="18"/>
                      <a:pt x="53" y="18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1" y="17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49" y="16"/>
                    </a:cubicBezTo>
                    <a:cubicBezTo>
                      <a:pt x="49" y="15"/>
                      <a:pt x="48" y="15"/>
                      <a:pt x="48" y="14"/>
                    </a:cubicBezTo>
                    <a:cubicBezTo>
                      <a:pt x="48" y="14"/>
                      <a:pt x="48" y="14"/>
                      <a:pt x="47" y="14"/>
                    </a:cubicBezTo>
                    <a:cubicBezTo>
                      <a:pt x="47" y="13"/>
                      <a:pt x="47" y="13"/>
                      <a:pt x="46" y="13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5" y="12"/>
                      <a:pt x="45" y="11"/>
                      <a:pt x="45" y="11"/>
                    </a:cubicBezTo>
                    <a:cubicBezTo>
                      <a:pt x="45" y="11"/>
                      <a:pt x="45" y="10"/>
                      <a:pt x="45" y="10"/>
                    </a:cubicBezTo>
                    <a:cubicBezTo>
                      <a:pt x="45" y="9"/>
                      <a:pt x="45" y="8"/>
                      <a:pt x="45" y="7"/>
                    </a:cubicBezTo>
                    <a:cubicBezTo>
                      <a:pt x="46" y="7"/>
                      <a:pt x="46" y="6"/>
                      <a:pt x="46" y="6"/>
                    </a:cubicBezTo>
                    <a:cubicBezTo>
                      <a:pt x="46" y="6"/>
                      <a:pt x="46" y="6"/>
                      <a:pt x="46" y="6"/>
                    </a:cubicBezTo>
                    <a:cubicBezTo>
                      <a:pt x="46" y="6"/>
                      <a:pt x="45" y="5"/>
                      <a:pt x="43" y="5"/>
                    </a:cubicBezTo>
                    <a:cubicBezTo>
                      <a:pt x="37" y="4"/>
                      <a:pt x="35" y="2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28" y="3"/>
                      <a:pt x="27" y="5"/>
                    </a:cubicBezTo>
                    <a:cubicBezTo>
                      <a:pt x="26" y="6"/>
                      <a:pt x="25" y="7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1" y="6"/>
                      <a:pt x="20" y="6"/>
                      <a:pt x="19" y="7"/>
                    </a:cubicBezTo>
                    <a:cubicBezTo>
                      <a:pt x="16" y="8"/>
                      <a:pt x="13" y="7"/>
                      <a:pt x="11" y="7"/>
                    </a:cubicBezTo>
                    <a:cubicBezTo>
                      <a:pt x="11" y="6"/>
                      <a:pt x="10" y="6"/>
                      <a:pt x="10" y="6"/>
                    </a:cubicBezTo>
                    <a:cubicBezTo>
                      <a:pt x="9" y="8"/>
                      <a:pt x="8" y="8"/>
                      <a:pt x="6" y="8"/>
                    </a:cubicBezTo>
                    <a:cubicBezTo>
                      <a:pt x="5" y="8"/>
                      <a:pt x="4" y="8"/>
                      <a:pt x="3" y="8"/>
                    </a:cubicBezTo>
                    <a:cubicBezTo>
                      <a:pt x="3" y="7"/>
                      <a:pt x="2" y="7"/>
                      <a:pt x="1" y="7"/>
                    </a:cubicBezTo>
                    <a:cubicBezTo>
                      <a:pt x="1" y="8"/>
                      <a:pt x="0" y="8"/>
                      <a:pt x="0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2" name="Freeform 1126"/>
              <p:cNvSpPr/>
              <p:nvPr/>
            </p:nvSpPr>
            <p:spPr bwMode="auto">
              <a:xfrm>
                <a:off x="4340" y="2077"/>
                <a:ext cx="73" cy="91"/>
              </a:xfrm>
              <a:custGeom>
                <a:avLst/>
                <a:gdLst>
                  <a:gd name="T0" fmla="*/ 16 w 77"/>
                  <a:gd name="T1" fmla="*/ 0 h 95"/>
                  <a:gd name="T2" fmla="*/ 14 w 77"/>
                  <a:gd name="T3" fmla="*/ 0 h 95"/>
                  <a:gd name="T4" fmla="*/ 14 w 77"/>
                  <a:gd name="T5" fmla="*/ 2 h 95"/>
                  <a:gd name="T6" fmla="*/ 11 w 77"/>
                  <a:gd name="T7" fmla="*/ 14 h 95"/>
                  <a:gd name="T8" fmla="*/ 6 w 77"/>
                  <a:gd name="T9" fmla="*/ 10 h 95"/>
                  <a:gd name="T10" fmla="*/ 5 w 77"/>
                  <a:gd name="T11" fmla="*/ 12 h 95"/>
                  <a:gd name="T12" fmla="*/ 4 w 77"/>
                  <a:gd name="T13" fmla="*/ 14 h 95"/>
                  <a:gd name="T14" fmla="*/ 3 w 77"/>
                  <a:gd name="T15" fmla="*/ 15 h 95"/>
                  <a:gd name="T16" fmla="*/ 2 w 77"/>
                  <a:gd name="T17" fmla="*/ 18 h 95"/>
                  <a:gd name="T18" fmla="*/ 2 w 77"/>
                  <a:gd name="T19" fmla="*/ 19 h 95"/>
                  <a:gd name="T20" fmla="*/ 1 w 77"/>
                  <a:gd name="T21" fmla="*/ 20 h 95"/>
                  <a:gd name="T22" fmla="*/ 0 w 77"/>
                  <a:gd name="T23" fmla="*/ 20 h 95"/>
                  <a:gd name="T24" fmla="*/ 0 w 77"/>
                  <a:gd name="T25" fmla="*/ 20 h 95"/>
                  <a:gd name="T26" fmla="*/ 1 w 77"/>
                  <a:gd name="T27" fmla="*/ 25 h 95"/>
                  <a:gd name="T28" fmla="*/ 3 w 77"/>
                  <a:gd name="T29" fmla="*/ 30 h 95"/>
                  <a:gd name="T30" fmla="*/ 6 w 77"/>
                  <a:gd name="T31" fmla="*/ 30 h 95"/>
                  <a:gd name="T32" fmla="*/ 7 w 77"/>
                  <a:gd name="T33" fmla="*/ 30 h 95"/>
                  <a:gd name="T34" fmla="*/ 8 w 77"/>
                  <a:gd name="T35" fmla="*/ 31 h 95"/>
                  <a:gd name="T36" fmla="*/ 9 w 77"/>
                  <a:gd name="T37" fmla="*/ 41 h 95"/>
                  <a:gd name="T38" fmla="*/ 8 w 77"/>
                  <a:gd name="T39" fmla="*/ 47 h 95"/>
                  <a:gd name="T40" fmla="*/ 5 w 77"/>
                  <a:gd name="T41" fmla="*/ 53 h 95"/>
                  <a:gd name="T42" fmla="*/ 5 w 77"/>
                  <a:gd name="T43" fmla="*/ 54 h 95"/>
                  <a:gd name="T44" fmla="*/ 12 w 77"/>
                  <a:gd name="T45" fmla="*/ 49 h 95"/>
                  <a:gd name="T46" fmla="*/ 24 w 77"/>
                  <a:gd name="T47" fmla="*/ 49 h 95"/>
                  <a:gd name="T48" fmla="*/ 34 w 77"/>
                  <a:gd name="T49" fmla="*/ 44 h 95"/>
                  <a:gd name="T50" fmla="*/ 41 w 77"/>
                  <a:gd name="T51" fmla="*/ 46 h 95"/>
                  <a:gd name="T52" fmla="*/ 49 w 77"/>
                  <a:gd name="T53" fmla="*/ 54 h 95"/>
                  <a:gd name="T54" fmla="*/ 49 w 77"/>
                  <a:gd name="T55" fmla="*/ 67 h 95"/>
                  <a:gd name="T56" fmla="*/ 58 w 77"/>
                  <a:gd name="T57" fmla="*/ 85 h 95"/>
                  <a:gd name="T58" fmla="*/ 59 w 77"/>
                  <a:gd name="T59" fmla="*/ 87 h 95"/>
                  <a:gd name="T60" fmla="*/ 59 w 77"/>
                  <a:gd name="T61" fmla="*/ 89 h 95"/>
                  <a:gd name="T62" fmla="*/ 59 w 77"/>
                  <a:gd name="T63" fmla="*/ 91 h 95"/>
                  <a:gd name="T64" fmla="*/ 58 w 77"/>
                  <a:gd name="T65" fmla="*/ 93 h 95"/>
                  <a:gd name="T66" fmla="*/ 58 w 77"/>
                  <a:gd name="T67" fmla="*/ 93 h 95"/>
                  <a:gd name="T68" fmla="*/ 61 w 77"/>
                  <a:gd name="T69" fmla="*/ 94 h 95"/>
                  <a:gd name="T70" fmla="*/ 71 w 77"/>
                  <a:gd name="T71" fmla="*/ 90 h 95"/>
                  <a:gd name="T72" fmla="*/ 74 w 77"/>
                  <a:gd name="T73" fmla="*/ 90 h 95"/>
                  <a:gd name="T74" fmla="*/ 75 w 77"/>
                  <a:gd name="T75" fmla="*/ 90 h 95"/>
                  <a:gd name="T76" fmla="*/ 76 w 77"/>
                  <a:gd name="T77" fmla="*/ 89 h 95"/>
                  <a:gd name="T78" fmla="*/ 77 w 77"/>
                  <a:gd name="T79" fmla="*/ 89 h 95"/>
                  <a:gd name="T80" fmla="*/ 77 w 77"/>
                  <a:gd name="T81" fmla="*/ 87 h 95"/>
                  <a:gd name="T82" fmla="*/ 77 w 77"/>
                  <a:gd name="T83" fmla="*/ 85 h 95"/>
                  <a:gd name="T84" fmla="*/ 77 w 77"/>
                  <a:gd name="T85" fmla="*/ 82 h 95"/>
                  <a:gd name="T86" fmla="*/ 75 w 77"/>
                  <a:gd name="T87" fmla="*/ 76 h 95"/>
                  <a:gd name="T88" fmla="*/ 66 w 77"/>
                  <a:gd name="T89" fmla="*/ 66 h 95"/>
                  <a:gd name="T90" fmla="*/ 56 w 77"/>
                  <a:gd name="T91" fmla="*/ 54 h 95"/>
                  <a:gd name="T92" fmla="*/ 51 w 77"/>
                  <a:gd name="T93" fmla="*/ 43 h 95"/>
                  <a:gd name="T94" fmla="*/ 39 w 77"/>
                  <a:gd name="T95" fmla="*/ 32 h 95"/>
                  <a:gd name="T96" fmla="*/ 47 w 77"/>
                  <a:gd name="T97" fmla="*/ 28 h 95"/>
                  <a:gd name="T98" fmla="*/ 43 w 77"/>
                  <a:gd name="T99" fmla="*/ 19 h 95"/>
                  <a:gd name="T100" fmla="*/ 39 w 77"/>
                  <a:gd name="T101" fmla="*/ 19 h 95"/>
                  <a:gd name="T102" fmla="*/ 37 w 77"/>
                  <a:gd name="T103" fmla="*/ 19 h 95"/>
                  <a:gd name="T104" fmla="*/ 32 w 77"/>
                  <a:gd name="T105" fmla="*/ 19 h 95"/>
                  <a:gd name="T106" fmla="*/ 30 w 77"/>
                  <a:gd name="T107" fmla="*/ 17 h 95"/>
                  <a:gd name="T108" fmla="*/ 30 w 77"/>
                  <a:gd name="T109" fmla="*/ 17 h 95"/>
                  <a:gd name="T110" fmla="*/ 28 w 77"/>
                  <a:gd name="T111" fmla="*/ 16 h 95"/>
                  <a:gd name="T112" fmla="*/ 27 w 77"/>
                  <a:gd name="T113" fmla="*/ 14 h 95"/>
                  <a:gd name="T114" fmla="*/ 26 w 77"/>
                  <a:gd name="T115" fmla="*/ 12 h 95"/>
                  <a:gd name="T116" fmla="*/ 21 w 77"/>
                  <a:gd name="T117" fmla="*/ 3 h 95"/>
                  <a:gd name="T118" fmla="*/ 20 w 77"/>
                  <a:gd name="T119" fmla="*/ 2 h 95"/>
                  <a:gd name="T120" fmla="*/ 19 w 77"/>
                  <a:gd name="T121" fmla="*/ 1 h 95"/>
                  <a:gd name="T122" fmla="*/ 18 w 77"/>
                  <a:gd name="T123" fmla="*/ 0 h 95"/>
                  <a:gd name="T124" fmla="*/ 18 w 77"/>
                  <a:gd name="T125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7" h="95">
                    <a:moveTo>
                      <a:pt x="16" y="0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1"/>
                      <a:pt x="14" y="1"/>
                      <a:pt x="14" y="2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5" y="4"/>
                      <a:pt x="17" y="9"/>
                      <a:pt x="15" y="12"/>
                    </a:cubicBezTo>
                    <a:cubicBezTo>
                      <a:pt x="15" y="14"/>
                      <a:pt x="13" y="15"/>
                      <a:pt x="11" y="14"/>
                    </a:cubicBezTo>
                    <a:cubicBezTo>
                      <a:pt x="9" y="14"/>
                      <a:pt x="7" y="12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1"/>
                    </a:cubicBezTo>
                    <a:cubicBezTo>
                      <a:pt x="5" y="11"/>
                      <a:pt x="5" y="11"/>
                      <a:pt x="5" y="12"/>
                    </a:cubicBezTo>
                    <a:cubicBezTo>
                      <a:pt x="5" y="12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3" y="14"/>
                      <a:pt x="3" y="14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7"/>
                      <a:pt x="2" y="17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8"/>
                      <a:pt x="2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20"/>
                    </a:cubicBezTo>
                    <a:cubicBezTo>
                      <a:pt x="1" y="20"/>
                      <a:pt x="1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0"/>
                      <a:pt x="0" y="21"/>
                      <a:pt x="0" y="21"/>
                    </a:cubicBezTo>
                    <a:cubicBezTo>
                      <a:pt x="1" y="22"/>
                      <a:pt x="1" y="23"/>
                      <a:pt x="1" y="25"/>
                    </a:cubicBezTo>
                    <a:cubicBezTo>
                      <a:pt x="1" y="27"/>
                      <a:pt x="1" y="28"/>
                      <a:pt x="1" y="30"/>
                    </a:cubicBezTo>
                    <a:cubicBezTo>
                      <a:pt x="2" y="30"/>
                      <a:pt x="2" y="30"/>
                      <a:pt x="3" y="30"/>
                    </a:cubicBezTo>
                    <a:cubicBezTo>
                      <a:pt x="3" y="29"/>
                      <a:pt x="4" y="29"/>
                      <a:pt x="5" y="29"/>
                    </a:cubicBezTo>
                    <a:cubicBezTo>
                      <a:pt x="5" y="29"/>
                      <a:pt x="6" y="29"/>
                      <a:pt x="6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7" y="30"/>
                      <a:pt x="8" y="30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6"/>
                      <a:pt x="9" y="39"/>
                      <a:pt x="9" y="41"/>
                    </a:cubicBezTo>
                    <a:cubicBezTo>
                      <a:pt x="9" y="42"/>
                      <a:pt x="8" y="44"/>
                      <a:pt x="8" y="45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9"/>
                      <a:pt x="7" y="50"/>
                      <a:pt x="6" y="51"/>
                    </a:cubicBezTo>
                    <a:cubicBezTo>
                      <a:pt x="5" y="52"/>
                      <a:pt x="5" y="52"/>
                      <a:pt x="5" y="53"/>
                    </a:cubicBezTo>
                    <a:cubicBezTo>
                      <a:pt x="5" y="53"/>
                      <a:pt x="5" y="53"/>
                      <a:pt x="5" y="54"/>
                    </a:cubicBezTo>
                    <a:cubicBezTo>
                      <a:pt x="5" y="54"/>
                      <a:pt x="5" y="54"/>
                      <a:pt x="5" y="54"/>
                    </a:cubicBezTo>
                    <a:cubicBezTo>
                      <a:pt x="6" y="53"/>
                      <a:pt x="9" y="51"/>
                      <a:pt x="10" y="50"/>
                    </a:cubicBezTo>
                    <a:cubicBezTo>
                      <a:pt x="11" y="50"/>
                      <a:pt x="12" y="49"/>
                      <a:pt x="12" y="49"/>
                    </a:cubicBezTo>
                    <a:cubicBezTo>
                      <a:pt x="17" y="45"/>
                      <a:pt x="21" y="46"/>
                      <a:pt x="23" y="49"/>
                    </a:cubicBezTo>
                    <a:cubicBezTo>
                      <a:pt x="23" y="49"/>
                      <a:pt x="23" y="49"/>
                      <a:pt x="24" y="49"/>
                    </a:cubicBezTo>
                    <a:cubicBezTo>
                      <a:pt x="25" y="49"/>
                      <a:pt x="27" y="48"/>
                      <a:pt x="27" y="47"/>
                    </a:cubicBezTo>
                    <a:cubicBezTo>
                      <a:pt x="28" y="45"/>
                      <a:pt x="31" y="44"/>
                      <a:pt x="34" y="44"/>
                    </a:cubicBezTo>
                    <a:cubicBezTo>
                      <a:pt x="35" y="44"/>
                      <a:pt x="36" y="44"/>
                      <a:pt x="36" y="44"/>
                    </a:cubicBezTo>
                    <a:cubicBezTo>
                      <a:pt x="38" y="44"/>
                      <a:pt x="40" y="45"/>
                      <a:pt x="41" y="46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44" y="50"/>
                      <a:pt x="46" y="52"/>
                      <a:pt x="49" y="54"/>
                    </a:cubicBezTo>
                    <a:cubicBezTo>
                      <a:pt x="52" y="56"/>
                      <a:pt x="51" y="60"/>
                      <a:pt x="50" y="63"/>
                    </a:cubicBezTo>
                    <a:cubicBezTo>
                      <a:pt x="50" y="64"/>
                      <a:pt x="49" y="66"/>
                      <a:pt x="49" y="67"/>
                    </a:cubicBezTo>
                    <a:cubicBezTo>
                      <a:pt x="53" y="69"/>
                      <a:pt x="59" y="75"/>
                      <a:pt x="58" y="81"/>
                    </a:cubicBezTo>
                    <a:cubicBezTo>
                      <a:pt x="58" y="83"/>
                      <a:pt x="58" y="84"/>
                      <a:pt x="58" y="85"/>
                    </a:cubicBezTo>
                    <a:cubicBezTo>
                      <a:pt x="59" y="86"/>
                      <a:pt x="59" y="86"/>
                      <a:pt x="59" y="87"/>
                    </a:cubicBezTo>
                    <a:cubicBezTo>
                      <a:pt x="59" y="87"/>
                      <a:pt x="59" y="87"/>
                      <a:pt x="59" y="87"/>
                    </a:cubicBezTo>
                    <a:cubicBezTo>
                      <a:pt x="59" y="88"/>
                      <a:pt x="59" y="88"/>
                      <a:pt x="59" y="89"/>
                    </a:cubicBezTo>
                    <a:cubicBezTo>
                      <a:pt x="59" y="89"/>
                      <a:pt x="59" y="89"/>
                      <a:pt x="59" y="89"/>
                    </a:cubicBezTo>
                    <a:cubicBezTo>
                      <a:pt x="59" y="90"/>
                      <a:pt x="59" y="90"/>
                      <a:pt x="59" y="91"/>
                    </a:cubicBezTo>
                    <a:cubicBezTo>
                      <a:pt x="59" y="91"/>
                      <a:pt x="59" y="91"/>
                      <a:pt x="59" y="91"/>
                    </a:cubicBezTo>
                    <a:cubicBezTo>
                      <a:pt x="58" y="92"/>
                      <a:pt x="58" y="9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9" y="94"/>
                      <a:pt x="60" y="94"/>
                      <a:pt x="61" y="95"/>
                    </a:cubicBezTo>
                    <a:cubicBezTo>
                      <a:pt x="61" y="95"/>
                      <a:pt x="61" y="94"/>
                      <a:pt x="61" y="94"/>
                    </a:cubicBezTo>
                    <a:cubicBezTo>
                      <a:pt x="61" y="91"/>
                      <a:pt x="63" y="89"/>
                      <a:pt x="67" y="89"/>
                    </a:cubicBezTo>
                    <a:cubicBezTo>
                      <a:pt x="68" y="89"/>
                      <a:pt x="70" y="89"/>
                      <a:pt x="71" y="90"/>
                    </a:cubicBezTo>
                    <a:cubicBezTo>
                      <a:pt x="72" y="90"/>
                      <a:pt x="72" y="90"/>
                      <a:pt x="73" y="90"/>
                    </a:cubicBezTo>
                    <a:cubicBezTo>
                      <a:pt x="73" y="90"/>
                      <a:pt x="73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5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5" y="90"/>
                      <a:pt x="76" y="90"/>
                      <a:pt x="76" y="89"/>
                    </a:cubicBezTo>
                    <a:cubicBezTo>
                      <a:pt x="76" y="89"/>
                      <a:pt x="76" y="89"/>
                      <a:pt x="76" y="89"/>
                    </a:cubicBezTo>
                    <a:cubicBezTo>
                      <a:pt x="76" y="89"/>
                      <a:pt x="77" y="89"/>
                      <a:pt x="77" y="89"/>
                    </a:cubicBezTo>
                    <a:cubicBezTo>
                      <a:pt x="77" y="89"/>
                      <a:pt x="77" y="89"/>
                      <a:pt x="77" y="89"/>
                    </a:cubicBezTo>
                    <a:cubicBezTo>
                      <a:pt x="77" y="88"/>
                      <a:pt x="77" y="88"/>
                      <a:pt x="77" y="87"/>
                    </a:cubicBezTo>
                    <a:cubicBezTo>
                      <a:pt x="77" y="87"/>
                      <a:pt x="77" y="87"/>
                      <a:pt x="77" y="87"/>
                    </a:cubicBezTo>
                    <a:cubicBezTo>
                      <a:pt x="77" y="86"/>
                      <a:pt x="77" y="86"/>
                      <a:pt x="77" y="85"/>
                    </a:cubicBezTo>
                    <a:cubicBezTo>
                      <a:pt x="77" y="85"/>
                      <a:pt x="77" y="85"/>
                      <a:pt x="77" y="85"/>
                    </a:cubicBezTo>
                    <a:cubicBezTo>
                      <a:pt x="77" y="84"/>
                      <a:pt x="77" y="83"/>
                      <a:pt x="77" y="82"/>
                    </a:cubicBezTo>
                    <a:cubicBezTo>
                      <a:pt x="77" y="80"/>
                      <a:pt x="77" y="78"/>
                      <a:pt x="76" y="77"/>
                    </a:cubicBezTo>
                    <a:cubicBezTo>
                      <a:pt x="76" y="76"/>
                      <a:pt x="76" y="76"/>
                      <a:pt x="75" y="76"/>
                    </a:cubicBezTo>
                    <a:cubicBezTo>
                      <a:pt x="75" y="75"/>
                      <a:pt x="74" y="74"/>
                      <a:pt x="73" y="74"/>
                    </a:cubicBezTo>
                    <a:cubicBezTo>
                      <a:pt x="70" y="72"/>
                      <a:pt x="67" y="70"/>
                      <a:pt x="66" y="66"/>
                    </a:cubicBezTo>
                    <a:cubicBezTo>
                      <a:pt x="65" y="64"/>
                      <a:pt x="63" y="62"/>
                      <a:pt x="61" y="60"/>
                    </a:cubicBezTo>
                    <a:cubicBezTo>
                      <a:pt x="59" y="58"/>
                      <a:pt x="57" y="56"/>
                      <a:pt x="56" y="54"/>
                    </a:cubicBezTo>
                    <a:cubicBezTo>
                      <a:pt x="56" y="53"/>
                      <a:pt x="55" y="51"/>
                      <a:pt x="54" y="50"/>
                    </a:cubicBezTo>
                    <a:cubicBezTo>
                      <a:pt x="52" y="48"/>
                      <a:pt x="51" y="46"/>
                      <a:pt x="51" y="43"/>
                    </a:cubicBezTo>
                    <a:cubicBezTo>
                      <a:pt x="50" y="43"/>
                      <a:pt x="48" y="42"/>
                      <a:pt x="46" y="41"/>
                    </a:cubicBezTo>
                    <a:cubicBezTo>
                      <a:pt x="42" y="38"/>
                      <a:pt x="37" y="36"/>
                      <a:pt x="39" y="32"/>
                    </a:cubicBezTo>
                    <a:cubicBezTo>
                      <a:pt x="40" y="29"/>
                      <a:pt x="43" y="29"/>
                      <a:pt x="45" y="28"/>
                    </a:cubicBezTo>
                    <a:cubicBezTo>
                      <a:pt x="46" y="28"/>
                      <a:pt x="47" y="28"/>
                      <a:pt x="47" y="28"/>
                    </a:cubicBezTo>
                    <a:cubicBezTo>
                      <a:pt x="47" y="27"/>
                      <a:pt x="47" y="26"/>
                      <a:pt x="46" y="25"/>
                    </a:cubicBezTo>
                    <a:cubicBezTo>
                      <a:pt x="45" y="24"/>
                      <a:pt x="44" y="22"/>
                      <a:pt x="43" y="19"/>
                    </a:cubicBezTo>
                    <a:cubicBezTo>
                      <a:pt x="43" y="18"/>
                      <a:pt x="43" y="18"/>
                      <a:pt x="42" y="18"/>
                    </a:cubicBezTo>
                    <a:cubicBezTo>
                      <a:pt x="41" y="18"/>
                      <a:pt x="39" y="18"/>
                      <a:pt x="39" y="19"/>
                    </a:cubicBezTo>
                    <a:cubicBezTo>
                      <a:pt x="38" y="19"/>
                      <a:pt x="38" y="19"/>
                      <a:pt x="37" y="19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37" y="19"/>
                      <a:pt x="36" y="19"/>
                      <a:pt x="36" y="19"/>
                    </a:cubicBezTo>
                    <a:cubicBezTo>
                      <a:pt x="35" y="19"/>
                      <a:pt x="34" y="19"/>
                      <a:pt x="32" y="19"/>
                    </a:cubicBezTo>
                    <a:cubicBezTo>
                      <a:pt x="32" y="19"/>
                      <a:pt x="32" y="19"/>
                      <a:pt x="32" y="19"/>
                    </a:cubicBezTo>
                    <a:cubicBezTo>
                      <a:pt x="32" y="18"/>
                      <a:pt x="31" y="18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29" y="17"/>
                      <a:pt x="29" y="17"/>
                      <a:pt x="29" y="16"/>
                    </a:cubicBezTo>
                    <a:cubicBezTo>
                      <a:pt x="29" y="16"/>
                      <a:pt x="28" y="16"/>
                      <a:pt x="28" y="16"/>
                    </a:cubicBezTo>
                    <a:cubicBezTo>
                      <a:pt x="28" y="16"/>
                      <a:pt x="28" y="15"/>
                      <a:pt x="27" y="15"/>
                    </a:cubicBezTo>
                    <a:cubicBezTo>
                      <a:pt x="27" y="15"/>
                      <a:pt x="27" y="14"/>
                      <a:pt x="27" y="14"/>
                    </a:cubicBezTo>
                    <a:cubicBezTo>
                      <a:pt x="27" y="14"/>
                      <a:pt x="27" y="14"/>
                      <a:pt x="27" y="13"/>
                    </a:cubicBezTo>
                    <a:cubicBezTo>
                      <a:pt x="26" y="13"/>
                      <a:pt x="26" y="12"/>
                      <a:pt x="26" y="12"/>
                    </a:cubicBezTo>
                    <a:cubicBezTo>
                      <a:pt x="26" y="11"/>
                      <a:pt x="25" y="10"/>
                      <a:pt x="24" y="9"/>
                    </a:cubicBezTo>
                    <a:cubicBezTo>
                      <a:pt x="22" y="7"/>
                      <a:pt x="21" y="6"/>
                      <a:pt x="21" y="3"/>
                    </a:cubicBezTo>
                    <a:cubicBezTo>
                      <a:pt x="21" y="3"/>
                      <a:pt x="20" y="3"/>
                      <a:pt x="20" y="3"/>
                    </a:cubicBezTo>
                    <a:cubicBezTo>
                      <a:pt x="20" y="3"/>
                      <a:pt x="20" y="2"/>
                      <a:pt x="20" y="2"/>
                    </a:cubicBezTo>
                    <a:cubicBezTo>
                      <a:pt x="20" y="2"/>
                      <a:pt x="20" y="2"/>
                      <a:pt x="20" y="2"/>
                    </a:cubicBezTo>
                    <a:cubicBezTo>
                      <a:pt x="19" y="2"/>
                      <a:pt x="19" y="1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7" y="0"/>
                      <a:pt x="1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3" name="Freeform 1127"/>
              <p:cNvSpPr/>
              <p:nvPr/>
            </p:nvSpPr>
            <p:spPr bwMode="auto">
              <a:xfrm>
                <a:off x="4310" y="2098"/>
                <a:ext cx="82" cy="159"/>
              </a:xfrm>
              <a:custGeom>
                <a:avLst/>
                <a:gdLst>
                  <a:gd name="T0" fmla="*/ 86 w 86"/>
                  <a:gd name="T1" fmla="*/ 67 h 166"/>
                  <a:gd name="T2" fmla="*/ 86 w 86"/>
                  <a:gd name="T3" fmla="*/ 66 h 166"/>
                  <a:gd name="T4" fmla="*/ 85 w 86"/>
                  <a:gd name="T5" fmla="*/ 59 h 166"/>
                  <a:gd name="T6" fmla="*/ 77 w 86"/>
                  <a:gd name="T7" fmla="*/ 40 h 166"/>
                  <a:gd name="T8" fmla="*/ 70 w 86"/>
                  <a:gd name="T9" fmla="*/ 28 h 166"/>
                  <a:gd name="T10" fmla="*/ 65 w 86"/>
                  <a:gd name="T11" fmla="*/ 26 h 166"/>
                  <a:gd name="T12" fmla="*/ 55 w 86"/>
                  <a:gd name="T13" fmla="*/ 31 h 166"/>
                  <a:gd name="T14" fmla="*/ 49 w 86"/>
                  <a:gd name="T15" fmla="*/ 28 h 166"/>
                  <a:gd name="T16" fmla="*/ 44 w 86"/>
                  <a:gd name="T17" fmla="*/ 31 h 166"/>
                  <a:gd name="T18" fmla="*/ 32 w 86"/>
                  <a:gd name="T19" fmla="*/ 33 h 166"/>
                  <a:gd name="T20" fmla="*/ 34 w 86"/>
                  <a:gd name="T21" fmla="*/ 27 h 166"/>
                  <a:gd name="T22" fmla="*/ 35 w 86"/>
                  <a:gd name="T23" fmla="*/ 23 h 166"/>
                  <a:gd name="T24" fmla="*/ 36 w 86"/>
                  <a:gd name="T25" fmla="*/ 12 h 166"/>
                  <a:gd name="T26" fmla="*/ 34 w 86"/>
                  <a:gd name="T27" fmla="*/ 11 h 166"/>
                  <a:gd name="T28" fmla="*/ 28 w 86"/>
                  <a:gd name="T29" fmla="*/ 3 h 166"/>
                  <a:gd name="T30" fmla="*/ 28 w 86"/>
                  <a:gd name="T31" fmla="*/ 1 h 166"/>
                  <a:gd name="T32" fmla="*/ 27 w 86"/>
                  <a:gd name="T33" fmla="*/ 0 h 166"/>
                  <a:gd name="T34" fmla="*/ 26 w 86"/>
                  <a:gd name="T35" fmla="*/ 1 h 166"/>
                  <a:gd name="T36" fmla="*/ 25 w 86"/>
                  <a:gd name="T37" fmla="*/ 2 h 166"/>
                  <a:gd name="T38" fmla="*/ 24 w 86"/>
                  <a:gd name="T39" fmla="*/ 3 h 166"/>
                  <a:gd name="T40" fmla="*/ 17 w 86"/>
                  <a:gd name="T41" fmla="*/ 6 h 166"/>
                  <a:gd name="T42" fmla="*/ 7 w 86"/>
                  <a:gd name="T43" fmla="*/ 10 h 166"/>
                  <a:gd name="T44" fmla="*/ 2 w 86"/>
                  <a:gd name="T45" fmla="*/ 12 h 166"/>
                  <a:gd name="T46" fmla="*/ 7 w 86"/>
                  <a:gd name="T47" fmla="*/ 38 h 166"/>
                  <a:gd name="T48" fmla="*/ 10 w 86"/>
                  <a:gd name="T49" fmla="*/ 45 h 166"/>
                  <a:gd name="T50" fmla="*/ 10 w 86"/>
                  <a:gd name="T51" fmla="*/ 54 h 166"/>
                  <a:gd name="T52" fmla="*/ 8 w 86"/>
                  <a:gd name="T53" fmla="*/ 62 h 166"/>
                  <a:gd name="T54" fmla="*/ 12 w 86"/>
                  <a:gd name="T55" fmla="*/ 71 h 166"/>
                  <a:gd name="T56" fmla="*/ 18 w 86"/>
                  <a:gd name="T57" fmla="*/ 89 h 166"/>
                  <a:gd name="T58" fmla="*/ 21 w 86"/>
                  <a:gd name="T59" fmla="*/ 95 h 166"/>
                  <a:gd name="T60" fmla="*/ 20 w 86"/>
                  <a:gd name="T61" fmla="*/ 98 h 166"/>
                  <a:gd name="T62" fmla="*/ 19 w 86"/>
                  <a:gd name="T63" fmla="*/ 101 h 166"/>
                  <a:gd name="T64" fmla="*/ 18 w 86"/>
                  <a:gd name="T65" fmla="*/ 104 h 166"/>
                  <a:gd name="T66" fmla="*/ 17 w 86"/>
                  <a:gd name="T67" fmla="*/ 107 h 166"/>
                  <a:gd name="T68" fmla="*/ 14 w 86"/>
                  <a:gd name="T69" fmla="*/ 112 h 166"/>
                  <a:gd name="T70" fmla="*/ 12 w 86"/>
                  <a:gd name="T71" fmla="*/ 114 h 166"/>
                  <a:gd name="T72" fmla="*/ 11 w 86"/>
                  <a:gd name="T73" fmla="*/ 115 h 166"/>
                  <a:gd name="T74" fmla="*/ 8 w 86"/>
                  <a:gd name="T75" fmla="*/ 130 h 166"/>
                  <a:gd name="T76" fmla="*/ 23 w 86"/>
                  <a:gd name="T77" fmla="*/ 153 h 166"/>
                  <a:gd name="T78" fmla="*/ 32 w 86"/>
                  <a:gd name="T79" fmla="*/ 158 h 166"/>
                  <a:gd name="T80" fmla="*/ 36 w 86"/>
                  <a:gd name="T81" fmla="*/ 160 h 166"/>
                  <a:gd name="T82" fmla="*/ 41 w 86"/>
                  <a:gd name="T83" fmla="*/ 166 h 166"/>
                  <a:gd name="T84" fmla="*/ 45 w 86"/>
                  <a:gd name="T85" fmla="*/ 165 h 166"/>
                  <a:gd name="T86" fmla="*/ 45 w 86"/>
                  <a:gd name="T87" fmla="*/ 164 h 166"/>
                  <a:gd name="T88" fmla="*/ 46 w 86"/>
                  <a:gd name="T89" fmla="*/ 163 h 166"/>
                  <a:gd name="T90" fmla="*/ 30 w 86"/>
                  <a:gd name="T91" fmla="*/ 154 h 166"/>
                  <a:gd name="T92" fmla="*/ 25 w 86"/>
                  <a:gd name="T93" fmla="*/ 138 h 166"/>
                  <a:gd name="T94" fmla="*/ 19 w 86"/>
                  <a:gd name="T95" fmla="*/ 130 h 166"/>
                  <a:gd name="T96" fmla="*/ 15 w 86"/>
                  <a:gd name="T97" fmla="*/ 114 h 166"/>
                  <a:gd name="T98" fmla="*/ 19 w 86"/>
                  <a:gd name="T99" fmla="*/ 100 h 166"/>
                  <a:gd name="T100" fmla="*/ 23 w 86"/>
                  <a:gd name="T101" fmla="*/ 83 h 166"/>
                  <a:gd name="T102" fmla="*/ 36 w 86"/>
                  <a:gd name="T103" fmla="*/ 83 h 166"/>
                  <a:gd name="T104" fmla="*/ 43 w 86"/>
                  <a:gd name="T105" fmla="*/ 88 h 166"/>
                  <a:gd name="T106" fmla="*/ 54 w 86"/>
                  <a:gd name="T107" fmla="*/ 94 h 166"/>
                  <a:gd name="T108" fmla="*/ 53 w 86"/>
                  <a:gd name="T109" fmla="*/ 93 h 166"/>
                  <a:gd name="T110" fmla="*/ 51 w 86"/>
                  <a:gd name="T111" fmla="*/ 85 h 166"/>
                  <a:gd name="T112" fmla="*/ 70 w 86"/>
                  <a:gd name="T113" fmla="*/ 68 h 166"/>
                  <a:gd name="T114" fmla="*/ 76 w 86"/>
                  <a:gd name="T115" fmla="*/ 68 h 166"/>
                  <a:gd name="T116" fmla="*/ 82 w 86"/>
                  <a:gd name="T117" fmla="*/ 68 h 166"/>
                  <a:gd name="T118" fmla="*/ 83 w 86"/>
                  <a:gd name="T119" fmla="*/ 68 h 166"/>
                  <a:gd name="T120" fmla="*/ 84 w 86"/>
                  <a:gd name="T121" fmla="*/ 68 h 166"/>
                  <a:gd name="T122" fmla="*/ 85 w 86"/>
                  <a:gd name="T123" fmla="*/ 69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86" h="166">
                    <a:moveTo>
                      <a:pt x="86" y="68"/>
                    </a:moveTo>
                    <a:cubicBezTo>
                      <a:pt x="86" y="67"/>
                      <a:pt x="86" y="67"/>
                      <a:pt x="86" y="67"/>
                    </a:cubicBezTo>
                    <a:cubicBezTo>
                      <a:pt x="86" y="67"/>
                      <a:pt x="86" y="66"/>
                      <a:pt x="86" y="66"/>
                    </a:cubicBezTo>
                    <a:cubicBezTo>
                      <a:pt x="86" y="66"/>
                      <a:pt x="86" y="66"/>
                      <a:pt x="86" y="66"/>
                    </a:cubicBezTo>
                    <a:cubicBezTo>
                      <a:pt x="86" y="65"/>
                      <a:pt x="86" y="65"/>
                      <a:pt x="86" y="64"/>
                    </a:cubicBezTo>
                    <a:cubicBezTo>
                      <a:pt x="85" y="62"/>
                      <a:pt x="85" y="61"/>
                      <a:pt x="85" y="59"/>
                    </a:cubicBezTo>
                    <a:cubicBezTo>
                      <a:pt x="86" y="54"/>
                      <a:pt x="81" y="50"/>
                      <a:pt x="79" y="49"/>
                    </a:cubicBezTo>
                    <a:cubicBezTo>
                      <a:pt x="76" y="48"/>
                      <a:pt x="76" y="44"/>
                      <a:pt x="77" y="40"/>
                    </a:cubicBezTo>
                    <a:cubicBezTo>
                      <a:pt x="77" y="39"/>
                      <a:pt x="78" y="36"/>
                      <a:pt x="78" y="35"/>
                    </a:cubicBezTo>
                    <a:cubicBezTo>
                      <a:pt x="74" y="33"/>
                      <a:pt x="72" y="31"/>
                      <a:pt x="70" y="28"/>
                    </a:cubicBezTo>
                    <a:cubicBezTo>
                      <a:pt x="69" y="27"/>
                      <a:pt x="69" y="27"/>
                      <a:pt x="69" y="27"/>
                    </a:cubicBezTo>
                    <a:cubicBezTo>
                      <a:pt x="68" y="26"/>
                      <a:pt x="67" y="26"/>
                      <a:pt x="65" y="26"/>
                    </a:cubicBezTo>
                    <a:cubicBezTo>
                      <a:pt x="63" y="26"/>
                      <a:pt x="62" y="26"/>
                      <a:pt x="62" y="27"/>
                    </a:cubicBezTo>
                    <a:cubicBezTo>
                      <a:pt x="61" y="29"/>
                      <a:pt x="57" y="31"/>
                      <a:pt x="55" y="31"/>
                    </a:cubicBezTo>
                    <a:cubicBezTo>
                      <a:pt x="53" y="31"/>
                      <a:pt x="52" y="30"/>
                      <a:pt x="51" y="29"/>
                    </a:cubicBezTo>
                    <a:cubicBezTo>
                      <a:pt x="51" y="28"/>
                      <a:pt x="50" y="28"/>
                      <a:pt x="49" y="28"/>
                    </a:cubicBezTo>
                    <a:cubicBezTo>
                      <a:pt x="49" y="28"/>
                      <a:pt x="47" y="29"/>
                      <a:pt x="46" y="30"/>
                    </a:cubicBezTo>
                    <a:cubicBezTo>
                      <a:pt x="45" y="30"/>
                      <a:pt x="44" y="31"/>
                      <a:pt x="44" y="31"/>
                    </a:cubicBezTo>
                    <a:cubicBezTo>
                      <a:pt x="41" y="34"/>
                      <a:pt x="38" y="36"/>
                      <a:pt x="36" y="36"/>
                    </a:cubicBezTo>
                    <a:cubicBezTo>
                      <a:pt x="35" y="36"/>
                      <a:pt x="33" y="36"/>
                      <a:pt x="32" y="33"/>
                    </a:cubicBezTo>
                    <a:cubicBezTo>
                      <a:pt x="32" y="32"/>
                      <a:pt x="32" y="31"/>
                      <a:pt x="32" y="30"/>
                    </a:cubicBezTo>
                    <a:cubicBezTo>
                      <a:pt x="32" y="29"/>
                      <a:pt x="33" y="27"/>
                      <a:pt x="34" y="27"/>
                    </a:cubicBezTo>
                    <a:cubicBezTo>
                      <a:pt x="34" y="26"/>
                      <a:pt x="35" y="25"/>
                      <a:pt x="35" y="25"/>
                    </a:cubicBezTo>
                    <a:cubicBezTo>
                      <a:pt x="35" y="24"/>
                      <a:pt x="35" y="24"/>
                      <a:pt x="35" y="23"/>
                    </a:cubicBezTo>
                    <a:cubicBezTo>
                      <a:pt x="35" y="21"/>
                      <a:pt x="36" y="20"/>
                      <a:pt x="36" y="18"/>
                    </a:cubicBezTo>
                    <a:cubicBezTo>
                      <a:pt x="37" y="16"/>
                      <a:pt x="37" y="14"/>
                      <a:pt x="36" y="12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5" y="11"/>
                      <a:pt x="35" y="11"/>
                      <a:pt x="34" y="11"/>
                    </a:cubicBezTo>
                    <a:cubicBezTo>
                      <a:pt x="32" y="12"/>
                      <a:pt x="30" y="11"/>
                      <a:pt x="29" y="9"/>
                    </a:cubicBezTo>
                    <a:cubicBezTo>
                      <a:pt x="28" y="7"/>
                      <a:pt x="28" y="5"/>
                      <a:pt x="28" y="3"/>
                    </a:cubicBezTo>
                    <a:cubicBezTo>
                      <a:pt x="28" y="2"/>
                      <a:pt x="28" y="1"/>
                      <a:pt x="28" y="1"/>
                    </a:cubicBezTo>
                    <a:cubicBezTo>
                      <a:pt x="28" y="1"/>
                      <a:pt x="28" y="1"/>
                      <a:pt x="28" y="1"/>
                    </a:cubicBezTo>
                    <a:cubicBezTo>
                      <a:pt x="28" y="1"/>
                      <a:pt x="27" y="1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6" y="1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3" y="3"/>
                      <a:pt x="22" y="3"/>
                      <a:pt x="22" y="4"/>
                    </a:cubicBezTo>
                    <a:cubicBezTo>
                      <a:pt x="20" y="4"/>
                      <a:pt x="18" y="5"/>
                      <a:pt x="17" y="6"/>
                    </a:cubicBezTo>
                    <a:cubicBezTo>
                      <a:pt x="16" y="9"/>
                      <a:pt x="13" y="10"/>
                      <a:pt x="8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5" y="10"/>
                      <a:pt x="3" y="10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1" y="22"/>
                      <a:pt x="0" y="28"/>
                      <a:pt x="0" y="29"/>
                    </a:cubicBezTo>
                    <a:cubicBezTo>
                      <a:pt x="1" y="31"/>
                      <a:pt x="6" y="37"/>
                      <a:pt x="7" y="38"/>
                    </a:cubicBezTo>
                    <a:cubicBezTo>
                      <a:pt x="10" y="38"/>
                      <a:pt x="10" y="41"/>
                      <a:pt x="10" y="43"/>
                    </a:cubicBezTo>
                    <a:cubicBezTo>
                      <a:pt x="10" y="43"/>
                      <a:pt x="10" y="45"/>
                      <a:pt x="10" y="45"/>
                    </a:cubicBezTo>
                    <a:cubicBezTo>
                      <a:pt x="12" y="46"/>
                      <a:pt x="13" y="48"/>
                      <a:pt x="12" y="51"/>
                    </a:cubicBezTo>
                    <a:cubicBezTo>
                      <a:pt x="12" y="52"/>
                      <a:pt x="11" y="53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6"/>
                      <a:pt x="10" y="60"/>
                      <a:pt x="8" y="62"/>
                    </a:cubicBezTo>
                    <a:cubicBezTo>
                      <a:pt x="8" y="62"/>
                      <a:pt x="8" y="62"/>
                      <a:pt x="8" y="63"/>
                    </a:cubicBezTo>
                    <a:cubicBezTo>
                      <a:pt x="8" y="65"/>
                      <a:pt x="9" y="68"/>
                      <a:pt x="12" y="71"/>
                    </a:cubicBezTo>
                    <a:cubicBezTo>
                      <a:pt x="17" y="75"/>
                      <a:pt x="17" y="82"/>
                      <a:pt x="17" y="86"/>
                    </a:cubicBezTo>
                    <a:cubicBezTo>
                      <a:pt x="17" y="87"/>
                      <a:pt x="18" y="88"/>
                      <a:pt x="18" y="89"/>
                    </a:cubicBezTo>
                    <a:cubicBezTo>
                      <a:pt x="19" y="90"/>
                      <a:pt x="21" y="92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20" y="96"/>
                      <a:pt x="20" y="97"/>
                      <a:pt x="20" y="98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0" y="99"/>
                      <a:pt x="19" y="100"/>
                      <a:pt x="19" y="100"/>
                    </a:cubicBezTo>
                    <a:cubicBezTo>
                      <a:pt x="19" y="101"/>
                      <a:pt x="19" y="101"/>
                      <a:pt x="19" y="101"/>
                    </a:cubicBezTo>
                    <a:cubicBezTo>
                      <a:pt x="19" y="102"/>
                      <a:pt x="18" y="103"/>
                      <a:pt x="18" y="104"/>
                    </a:cubicBezTo>
                    <a:cubicBezTo>
                      <a:pt x="18" y="104"/>
                      <a:pt x="18" y="104"/>
                      <a:pt x="18" y="104"/>
                    </a:cubicBezTo>
                    <a:cubicBezTo>
                      <a:pt x="17" y="105"/>
                      <a:pt x="17" y="106"/>
                      <a:pt x="17" y="107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6" y="109"/>
                      <a:pt x="15" y="110"/>
                      <a:pt x="14" y="112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13" y="113"/>
                      <a:pt x="13" y="113"/>
                      <a:pt x="13" y="114"/>
                    </a:cubicBezTo>
                    <a:cubicBezTo>
                      <a:pt x="12" y="114"/>
                      <a:pt x="12" y="114"/>
                      <a:pt x="12" y="114"/>
                    </a:cubicBezTo>
                    <a:cubicBezTo>
                      <a:pt x="12" y="114"/>
                      <a:pt x="11" y="115"/>
                      <a:pt x="11" y="115"/>
                    </a:cubicBezTo>
                    <a:cubicBezTo>
                      <a:pt x="11" y="115"/>
                      <a:pt x="11" y="115"/>
                      <a:pt x="11" y="115"/>
                    </a:cubicBezTo>
                    <a:cubicBezTo>
                      <a:pt x="11" y="116"/>
                      <a:pt x="10" y="118"/>
                      <a:pt x="10" y="119"/>
                    </a:cubicBezTo>
                    <a:cubicBezTo>
                      <a:pt x="9" y="123"/>
                      <a:pt x="9" y="127"/>
                      <a:pt x="8" y="130"/>
                    </a:cubicBezTo>
                    <a:cubicBezTo>
                      <a:pt x="7" y="132"/>
                      <a:pt x="6" y="137"/>
                      <a:pt x="7" y="138"/>
                    </a:cubicBezTo>
                    <a:cubicBezTo>
                      <a:pt x="10" y="138"/>
                      <a:pt x="15" y="143"/>
                      <a:pt x="23" y="153"/>
                    </a:cubicBezTo>
                    <a:cubicBezTo>
                      <a:pt x="24" y="154"/>
                      <a:pt x="25" y="156"/>
                      <a:pt x="26" y="158"/>
                    </a:cubicBezTo>
                    <a:cubicBezTo>
                      <a:pt x="28" y="158"/>
                      <a:pt x="30" y="158"/>
                      <a:pt x="32" y="158"/>
                    </a:cubicBezTo>
                    <a:cubicBezTo>
                      <a:pt x="32" y="158"/>
                      <a:pt x="33" y="159"/>
                      <a:pt x="33" y="159"/>
                    </a:cubicBezTo>
                    <a:cubicBezTo>
                      <a:pt x="34" y="159"/>
                      <a:pt x="35" y="160"/>
                      <a:pt x="36" y="160"/>
                    </a:cubicBezTo>
                    <a:cubicBezTo>
                      <a:pt x="38" y="162"/>
                      <a:pt x="39" y="164"/>
                      <a:pt x="39" y="166"/>
                    </a:cubicBezTo>
                    <a:cubicBezTo>
                      <a:pt x="39" y="166"/>
                      <a:pt x="40" y="166"/>
                      <a:pt x="41" y="166"/>
                    </a:cubicBezTo>
                    <a:cubicBezTo>
                      <a:pt x="42" y="166"/>
                      <a:pt x="44" y="166"/>
                      <a:pt x="44" y="166"/>
                    </a:cubicBezTo>
                    <a:cubicBezTo>
                      <a:pt x="44" y="166"/>
                      <a:pt x="45" y="166"/>
                      <a:pt x="45" y="165"/>
                    </a:cubicBezTo>
                    <a:cubicBezTo>
                      <a:pt x="45" y="165"/>
                      <a:pt x="45" y="165"/>
                      <a:pt x="45" y="165"/>
                    </a:cubicBezTo>
                    <a:cubicBezTo>
                      <a:pt x="45" y="164"/>
                      <a:pt x="45" y="164"/>
                      <a:pt x="45" y="164"/>
                    </a:cubicBezTo>
                    <a:cubicBezTo>
                      <a:pt x="45" y="164"/>
                      <a:pt x="46" y="164"/>
                      <a:pt x="46" y="164"/>
                    </a:cubicBezTo>
                    <a:cubicBezTo>
                      <a:pt x="46" y="163"/>
                      <a:pt x="46" y="163"/>
                      <a:pt x="46" y="163"/>
                    </a:cubicBezTo>
                    <a:cubicBezTo>
                      <a:pt x="44" y="161"/>
                      <a:pt x="39" y="158"/>
                      <a:pt x="36" y="158"/>
                    </a:cubicBezTo>
                    <a:cubicBezTo>
                      <a:pt x="34" y="158"/>
                      <a:pt x="32" y="156"/>
                      <a:pt x="30" y="154"/>
                    </a:cubicBezTo>
                    <a:cubicBezTo>
                      <a:pt x="27" y="151"/>
                      <a:pt x="26" y="146"/>
                      <a:pt x="26" y="143"/>
                    </a:cubicBezTo>
                    <a:cubicBezTo>
                      <a:pt x="27" y="141"/>
                      <a:pt x="26" y="140"/>
                      <a:pt x="25" y="138"/>
                    </a:cubicBezTo>
                    <a:cubicBezTo>
                      <a:pt x="23" y="137"/>
                      <a:pt x="22" y="135"/>
                      <a:pt x="22" y="133"/>
                    </a:cubicBezTo>
                    <a:cubicBezTo>
                      <a:pt x="22" y="132"/>
                      <a:pt x="22" y="131"/>
                      <a:pt x="19" y="130"/>
                    </a:cubicBezTo>
                    <a:cubicBezTo>
                      <a:pt x="18" y="130"/>
                      <a:pt x="17" y="130"/>
                      <a:pt x="16" y="129"/>
                    </a:cubicBezTo>
                    <a:cubicBezTo>
                      <a:pt x="12" y="127"/>
                      <a:pt x="14" y="120"/>
                      <a:pt x="15" y="114"/>
                    </a:cubicBezTo>
                    <a:cubicBezTo>
                      <a:pt x="16" y="112"/>
                      <a:pt x="16" y="110"/>
                      <a:pt x="16" y="109"/>
                    </a:cubicBezTo>
                    <a:cubicBezTo>
                      <a:pt x="17" y="107"/>
                      <a:pt x="18" y="104"/>
                      <a:pt x="19" y="100"/>
                    </a:cubicBezTo>
                    <a:cubicBezTo>
                      <a:pt x="21" y="96"/>
                      <a:pt x="24" y="89"/>
                      <a:pt x="23" y="87"/>
                    </a:cubicBezTo>
                    <a:cubicBezTo>
                      <a:pt x="22" y="86"/>
                      <a:pt x="22" y="84"/>
                      <a:pt x="23" y="83"/>
                    </a:cubicBezTo>
                    <a:cubicBezTo>
                      <a:pt x="24" y="80"/>
                      <a:pt x="28" y="79"/>
                      <a:pt x="30" y="79"/>
                    </a:cubicBezTo>
                    <a:cubicBezTo>
                      <a:pt x="33" y="79"/>
                      <a:pt x="35" y="80"/>
                      <a:pt x="36" y="83"/>
                    </a:cubicBezTo>
                    <a:cubicBezTo>
                      <a:pt x="37" y="88"/>
                      <a:pt x="38" y="88"/>
                      <a:pt x="42" y="88"/>
                    </a:cubicBezTo>
                    <a:cubicBezTo>
                      <a:pt x="43" y="88"/>
                      <a:pt x="43" y="88"/>
                      <a:pt x="43" y="88"/>
                    </a:cubicBezTo>
                    <a:cubicBezTo>
                      <a:pt x="47" y="88"/>
                      <a:pt x="49" y="90"/>
                      <a:pt x="51" y="92"/>
                    </a:cubicBezTo>
                    <a:cubicBezTo>
                      <a:pt x="52" y="93"/>
                      <a:pt x="53" y="94"/>
                      <a:pt x="54" y="94"/>
                    </a:cubicBezTo>
                    <a:cubicBezTo>
                      <a:pt x="54" y="94"/>
                      <a:pt x="54" y="94"/>
                      <a:pt x="54" y="94"/>
                    </a:cubicBezTo>
                    <a:cubicBezTo>
                      <a:pt x="54" y="94"/>
                      <a:pt x="54" y="94"/>
                      <a:pt x="53" y="93"/>
                    </a:cubicBezTo>
                    <a:cubicBezTo>
                      <a:pt x="53" y="92"/>
                      <a:pt x="52" y="91"/>
                      <a:pt x="52" y="88"/>
                    </a:cubicBezTo>
                    <a:cubicBezTo>
                      <a:pt x="52" y="87"/>
                      <a:pt x="52" y="86"/>
                      <a:pt x="51" y="85"/>
                    </a:cubicBezTo>
                    <a:cubicBezTo>
                      <a:pt x="50" y="83"/>
                      <a:pt x="49" y="81"/>
                      <a:pt x="52" y="77"/>
                    </a:cubicBezTo>
                    <a:cubicBezTo>
                      <a:pt x="57" y="70"/>
                      <a:pt x="65" y="67"/>
                      <a:pt x="70" y="68"/>
                    </a:cubicBezTo>
                    <a:cubicBezTo>
                      <a:pt x="70" y="68"/>
                      <a:pt x="70" y="68"/>
                      <a:pt x="71" y="68"/>
                    </a:cubicBezTo>
                    <a:cubicBezTo>
                      <a:pt x="72" y="69"/>
                      <a:pt x="74" y="68"/>
                      <a:pt x="76" y="68"/>
                    </a:cubicBezTo>
                    <a:cubicBezTo>
                      <a:pt x="78" y="68"/>
                      <a:pt x="79" y="68"/>
                      <a:pt x="81" y="68"/>
                    </a:cubicBezTo>
                    <a:cubicBezTo>
                      <a:pt x="81" y="68"/>
                      <a:pt x="81" y="68"/>
                      <a:pt x="82" y="68"/>
                    </a:cubicBezTo>
                    <a:cubicBezTo>
                      <a:pt x="82" y="68"/>
                      <a:pt x="82" y="68"/>
                      <a:pt x="82" y="68"/>
                    </a:cubicBezTo>
                    <a:cubicBezTo>
                      <a:pt x="82" y="68"/>
                      <a:pt x="83" y="68"/>
                      <a:pt x="83" y="68"/>
                    </a:cubicBezTo>
                    <a:cubicBezTo>
                      <a:pt x="83" y="68"/>
                      <a:pt x="83" y="68"/>
                      <a:pt x="83" y="68"/>
                    </a:cubicBezTo>
                    <a:cubicBezTo>
                      <a:pt x="84" y="68"/>
                      <a:pt x="84" y="68"/>
                      <a:pt x="84" y="68"/>
                    </a:cubicBezTo>
                    <a:cubicBezTo>
                      <a:pt x="85" y="68"/>
                      <a:pt x="85" y="68"/>
                      <a:pt x="85" y="69"/>
                    </a:cubicBezTo>
                    <a:cubicBezTo>
                      <a:pt x="85" y="69"/>
                      <a:pt x="85" y="69"/>
                      <a:pt x="85" y="69"/>
                    </a:cubicBezTo>
                    <a:cubicBezTo>
                      <a:pt x="86" y="68"/>
                      <a:pt x="86" y="68"/>
                      <a:pt x="86" y="6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4" name="Freeform 1128"/>
              <p:cNvSpPr/>
              <p:nvPr/>
            </p:nvSpPr>
            <p:spPr bwMode="auto">
              <a:xfrm>
                <a:off x="4440" y="2251"/>
                <a:ext cx="100" cy="60"/>
              </a:xfrm>
              <a:custGeom>
                <a:avLst/>
                <a:gdLst>
                  <a:gd name="T0" fmla="*/ 94 w 105"/>
                  <a:gd name="T1" fmla="*/ 19 h 63"/>
                  <a:gd name="T2" fmla="*/ 105 w 105"/>
                  <a:gd name="T3" fmla="*/ 16 h 63"/>
                  <a:gd name="T4" fmla="*/ 99 w 105"/>
                  <a:gd name="T5" fmla="*/ 12 h 63"/>
                  <a:gd name="T6" fmla="*/ 90 w 105"/>
                  <a:gd name="T7" fmla="*/ 11 h 63"/>
                  <a:gd name="T8" fmla="*/ 78 w 105"/>
                  <a:gd name="T9" fmla="*/ 0 h 63"/>
                  <a:gd name="T10" fmla="*/ 68 w 105"/>
                  <a:gd name="T11" fmla="*/ 14 h 63"/>
                  <a:gd name="T12" fmla="*/ 63 w 105"/>
                  <a:gd name="T13" fmla="*/ 21 h 63"/>
                  <a:gd name="T14" fmla="*/ 64 w 105"/>
                  <a:gd name="T15" fmla="*/ 24 h 63"/>
                  <a:gd name="T16" fmla="*/ 64 w 105"/>
                  <a:gd name="T17" fmla="*/ 25 h 63"/>
                  <a:gd name="T18" fmla="*/ 64 w 105"/>
                  <a:gd name="T19" fmla="*/ 27 h 63"/>
                  <a:gd name="T20" fmla="*/ 63 w 105"/>
                  <a:gd name="T21" fmla="*/ 28 h 63"/>
                  <a:gd name="T22" fmla="*/ 61 w 105"/>
                  <a:gd name="T23" fmla="*/ 29 h 63"/>
                  <a:gd name="T24" fmla="*/ 54 w 105"/>
                  <a:gd name="T25" fmla="*/ 32 h 63"/>
                  <a:gd name="T26" fmla="*/ 53 w 105"/>
                  <a:gd name="T27" fmla="*/ 31 h 63"/>
                  <a:gd name="T28" fmla="*/ 52 w 105"/>
                  <a:gd name="T29" fmla="*/ 31 h 63"/>
                  <a:gd name="T30" fmla="*/ 51 w 105"/>
                  <a:gd name="T31" fmla="*/ 30 h 63"/>
                  <a:gd name="T32" fmla="*/ 50 w 105"/>
                  <a:gd name="T33" fmla="*/ 30 h 63"/>
                  <a:gd name="T34" fmla="*/ 49 w 105"/>
                  <a:gd name="T35" fmla="*/ 28 h 63"/>
                  <a:gd name="T36" fmla="*/ 48 w 105"/>
                  <a:gd name="T37" fmla="*/ 27 h 63"/>
                  <a:gd name="T38" fmla="*/ 47 w 105"/>
                  <a:gd name="T39" fmla="*/ 25 h 63"/>
                  <a:gd name="T40" fmla="*/ 39 w 105"/>
                  <a:gd name="T41" fmla="*/ 38 h 63"/>
                  <a:gd name="T42" fmla="*/ 21 w 105"/>
                  <a:gd name="T43" fmla="*/ 44 h 63"/>
                  <a:gd name="T44" fmla="*/ 16 w 105"/>
                  <a:gd name="T45" fmla="*/ 57 h 63"/>
                  <a:gd name="T46" fmla="*/ 3 w 105"/>
                  <a:gd name="T47" fmla="*/ 57 h 63"/>
                  <a:gd name="T48" fmla="*/ 0 w 105"/>
                  <a:gd name="T49" fmla="*/ 56 h 63"/>
                  <a:gd name="T50" fmla="*/ 0 w 105"/>
                  <a:gd name="T51" fmla="*/ 56 h 63"/>
                  <a:gd name="T52" fmla="*/ 1 w 105"/>
                  <a:gd name="T53" fmla="*/ 57 h 63"/>
                  <a:gd name="T54" fmla="*/ 1 w 105"/>
                  <a:gd name="T55" fmla="*/ 57 h 63"/>
                  <a:gd name="T56" fmla="*/ 6 w 105"/>
                  <a:gd name="T57" fmla="*/ 60 h 63"/>
                  <a:gd name="T58" fmla="*/ 7 w 105"/>
                  <a:gd name="T59" fmla="*/ 62 h 63"/>
                  <a:gd name="T60" fmla="*/ 8 w 105"/>
                  <a:gd name="T61" fmla="*/ 62 h 63"/>
                  <a:gd name="T62" fmla="*/ 10 w 105"/>
                  <a:gd name="T63" fmla="*/ 62 h 63"/>
                  <a:gd name="T64" fmla="*/ 17 w 105"/>
                  <a:gd name="T65" fmla="*/ 61 h 63"/>
                  <a:gd name="T66" fmla="*/ 24 w 105"/>
                  <a:gd name="T67" fmla="*/ 61 h 63"/>
                  <a:gd name="T68" fmla="*/ 36 w 105"/>
                  <a:gd name="T69" fmla="*/ 56 h 63"/>
                  <a:gd name="T70" fmla="*/ 43 w 105"/>
                  <a:gd name="T71" fmla="*/ 59 h 63"/>
                  <a:gd name="T72" fmla="*/ 43 w 105"/>
                  <a:gd name="T73" fmla="*/ 59 h 63"/>
                  <a:gd name="T74" fmla="*/ 52 w 105"/>
                  <a:gd name="T75" fmla="*/ 56 h 63"/>
                  <a:gd name="T76" fmla="*/ 57 w 105"/>
                  <a:gd name="T77" fmla="*/ 46 h 63"/>
                  <a:gd name="T78" fmla="*/ 62 w 105"/>
                  <a:gd name="T79" fmla="*/ 38 h 63"/>
                  <a:gd name="T80" fmla="*/ 66 w 105"/>
                  <a:gd name="T81" fmla="*/ 27 h 63"/>
                  <a:gd name="T82" fmla="*/ 84 w 105"/>
                  <a:gd name="T83" fmla="*/ 24 h 63"/>
                  <a:gd name="T84" fmla="*/ 85 w 105"/>
                  <a:gd name="T85" fmla="*/ 24 h 63"/>
                  <a:gd name="T86" fmla="*/ 87 w 105"/>
                  <a:gd name="T87" fmla="*/ 24 h 63"/>
                  <a:gd name="T88" fmla="*/ 89 w 105"/>
                  <a:gd name="T89" fmla="*/ 25 h 63"/>
                  <a:gd name="T90" fmla="*/ 95 w 105"/>
                  <a:gd name="T91" fmla="*/ 2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5" h="63">
                    <a:moveTo>
                      <a:pt x="95" y="22"/>
                    </a:moveTo>
                    <a:cubicBezTo>
                      <a:pt x="93" y="21"/>
                      <a:pt x="94" y="20"/>
                      <a:pt x="94" y="19"/>
                    </a:cubicBezTo>
                    <a:cubicBezTo>
                      <a:pt x="94" y="17"/>
                      <a:pt x="96" y="17"/>
                      <a:pt x="99" y="17"/>
                    </a:cubicBezTo>
                    <a:cubicBezTo>
                      <a:pt x="100" y="17"/>
                      <a:pt x="104" y="17"/>
                      <a:pt x="105" y="16"/>
                    </a:cubicBezTo>
                    <a:cubicBezTo>
                      <a:pt x="105" y="15"/>
                      <a:pt x="105" y="15"/>
                      <a:pt x="104" y="14"/>
                    </a:cubicBezTo>
                    <a:cubicBezTo>
                      <a:pt x="103" y="12"/>
                      <a:pt x="100" y="11"/>
                      <a:pt x="99" y="12"/>
                    </a:cubicBezTo>
                    <a:cubicBezTo>
                      <a:pt x="98" y="12"/>
                      <a:pt x="97" y="12"/>
                      <a:pt x="96" y="12"/>
                    </a:cubicBezTo>
                    <a:cubicBezTo>
                      <a:pt x="94" y="12"/>
                      <a:pt x="92" y="12"/>
                      <a:pt x="90" y="11"/>
                    </a:cubicBezTo>
                    <a:cubicBezTo>
                      <a:pt x="87" y="10"/>
                      <a:pt x="87" y="8"/>
                      <a:pt x="87" y="7"/>
                    </a:cubicBezTo>
                    <a:cubicBezTo>
                      <a:pt x="87" y="5"/>
                      <a:pt x="81" y="0"/>
                      <a:pt x="78" y="0"/>
                    </a:cubicBezTo>
                    <a:cubicBezTo>
                      <a:pt x="76" y="0"/>
                      <a:pt x="72" y="7"/>
                      <a:pt x="71" y="10"/>
                    </a:cubicBezTo>
                    <a:cubicBezTo>
                      <a:pt x="71" y="12"/>
                      <a:pt x="69" y="13"/>
                      <a:pt x="68" y="14"/>
                    </a:cubicBezTo>
                    <a:cubicBezTo>
                      <a:pt x="66" y="15"/>
                      <a:pt x="65" y="16"/>
                      <a:pt x="65" y="17"/>
                    </a:cubicBezTo>
                    <a:cubicBezTo>
                      <a:pt x="66" y="18"/>
                      <a:pt x="65" y="20"/>
                      <a:pt x="63" y="21"/>
                    </a:cubicBezTo>
                    <a:cubicBezTo>
                      <a:pt x="63" y="22"/>
                      <a:pt x="63" y="22"/>
                      <a:pt x="63" y="22"/>
                    </a:cubicBezTo>
                    <a:cubicBezTo>
                      <a:pt x="63" y="22"/>
                      <a:pt x="64" y="23"/>
                      <a:pt x="64" y="24"/>
                    </a:cubicBezTo>
                    <a:cubicBezTo>
                      <a:pt x="64" y="24"/>
                      <a:pt x="64" y="24"/>
                      <a:pt x="64" y="24"/>
                    </a:cubicBezTo>
                    <a:cubicBezTo>
                      <a:pt x="64" y="24"/>
                      <a:pt x="64" y="25"/>
                      <a:pt x="64" y="25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26"/>
                      <a:pt x="64" y="27"/>
                      <a:pt x="64" y="27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7"/>
                      <a:pt x="64" y="28"/>
                      <a:pt x="63" y="28"/>
                    </a:cubicBezTo>
                    <a:cubicBezTo>
                      <a:pt x="63" y="29"/>
                      <a:pt x="62" y="29"/>
                      <a:pt x="61" y="29"/>
                    </a:cubicBezTo>
                    <a:cubicBezTo>
                      <a:pt x="61" y="29"/>
                      <a:pt x="61" y="29"/>
                      <a:pt x="61" y="29"/>
                    </a:cubicBezTo>
                    <a:cubicBezTo>
                      <a:pt x="60" y="29"/>
                      <a:pt x="60" y="29"/>
                      <a:pt x="59" y="30"/>
                    </a:cubicBezTo>
                    <a:cubicBezTo>
                      <a:pt x="58" y="30"/>
                      <a:pt x="56" y="32"/>
                      <a:pt x="54" y="32"/>
                    </a:cubicBezTo>
                    <a:cubicBezTo>
                      <a:pt x="54" y="32"/>
                      <a:pt x="53" y="32"/>
                      <a:pt x="53" y="32"/>
                    </a:cubicBezTo>
                    <a:cubicBezTo>
                      <a:pt x="53" y="31"/>
                      <a:pt x="53" y="31"/>
                      <a:pt x="53" y="31"/>
                    </a:cubicBezTo>
                    <a:cubicBezTo>
                      <a:pt x="53" y="31"/>
                      <a:pt x="53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2" y="31"/>
                      <a:pt x="52" y="31"/>
                      <a:pt x="52" y="31"/>
                    </a:cubicBezTo>
                    <a:cubicBezTo>
                      <a:pt x="51" y="31"/>
                      <a:pt x="51" y="31"/>
                      <a:pt x="51" y="30"/>
                    </a:cubicBezTo>
                    <a:cubicBezTo>
                      <a:pt x="51" y="30"/>
                      <a:pt x="51" y="30"/>
                      <a:pt x="51" y="30"/>
                    </a:cubicBezTo>
                    <a:cubicBezTo>
                      <a:pt x="51" y="30"/>
                      <a:pt x="50" y="30"/>
                      <a:pt x="50" y="30"/>
                    </a:cubicBezTo>
                    <a:cubicBezTo>
                      <a:pt x="50" y="29"/>
                      <a:pt x="50" y="29"/>
                      <a:pt x="50" y="29"/>
                    </a:cubicBezTo>
                    <a:cubicBezTo>
                      <a:pt x="50" y="29"/>
                      <a:pt x="50" y="29"/>
                      <a:pt x="49" y="28"/>
                    </a:cubicBezTo>
                    <a:cubicBezTo>
                      <a:pt x="49" y="28"/>
                      <a:pt x="49" y="28"/>
                      <a:pt x="49" y="27"/>
                    </a:cubicBezTo>
                    <a:cubicBezTo>
                      <a:pt x="49" y="27"/>
                      <a:pt x="48" y="27"/>
                      <a:pt x="48" y="27"/>
                    </a:cubicBezTo>
                    <a:cubicBezTo>
                      <a:pt x="48" y="26"/>
                      <a:pt x="48" y="26"/>
                      <a:pt x="48" y="26"/>
                    </a:cubicBezTo>
                    <a:cubicBezTo>
                      <a:pt x="47" y="25"/>
                      <a:pt x="47" y="25"/>
                      <a:pt x="47" y="25"/>
                    </a:cubicBezTo>
                    <a:cubicBezTo>
                      <a:pt x="47" y="24"/>
                      <a:pt x="47" y="24"/>
                      <a:pt x="47" y="24"/>
                    </a:cubicBezTo>
                    <a:cubicBezTo>
                      <a:pt x="45" y="26"/>
                      <a:pt x="40" y="32"/>
                      <a:pt x="39" y="38"/>
                    </a:cubicBezTo>
                    <a:cubicBezTo>
                      <a:pt x="38" y="44"/>
                      <a:pt x="33" y="44"/>
                      <a:pt x="27" y="44"/>
                    </a:cubicBezTo>
                    <a:cubicBezTo>
                      <a:pt x="25" y="44"/>
                      <a:pt x="23" y="44"/>
                      <a:pt x="21" y="44"/>
                    </a:cubicBezTo>
                    <a:cubicBezTo>
                      <a:pt x="17" y="45"/>
                      <a:pt x="17" y="47"/>
                      <a:pt x="17" y="52"/>
                    </a:cubicBezTo>
                    <a:cubicBezTo>
                      <a:pt x="16" y="54"/>
                      <a:pt x="16" y="56"/>
                      <a:pt x="16" y="57"/>
                    </a:cubicBezTo>
                    <a:cubicBezTo>
                      <a:pt x="15" y="58"/>
                      <a:pt x="14" y="60"/>
                      <a:pt x="12" y="60"/>
                    </a:cubicBezTo>
                    <a:cubicBezTo>
                      <a:pt x="9" y="60"/>
                      <a:pt x="6" y="58"/>
                      <a:pt x="3" y="57"/>
                    </a:cubicBezTo>
                    <a:cubicBezTo>
                      <a:pt x="2" y="56"/>
                      <a:pt x="1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7"/>
                      <a:pt x="0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1" y="58"/>
                      <a:pt x="1" y="58"/>
                    </a:cubicBezTo>
                    <a:cubicBezTo>
                      <a:pt x="3" y="58"/>
                      <a:pt x="4" y="59"/>
                      <a:pt x="6" y="60"/>
                    </a:cubicBezTo>
                    <a:cubicBezTo>
                      <a:pt x="6" y="61"/>
                      <a:pt x="7" y="61"/>
                      <a:pt x="7" y="62"/>
                    </a:cubicBezTo>
                    <a:cubicBezTo>
                      <a:pt x="7" y="62"/>
                      <a:pt x="7" y="62"/>
                      <a:pt x="7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2"/>
                      <a:pt x="8" y="62"/>
                      <a:pt x="8" y="62"/>
                    </a:cubicBezTo>
                    <a:cubicBezTo>
                      <a:pt x="8" y="63"/>
                      <a:pt x="9" y="63"/>
                      <a:pt x="9" y="63"/>
                    </a:cubicBezTo>
                    <a:cubicBezTo>
                      <a:pt x="9" y="62"/>
                      <a:pt x="10" y="62"/>
                      <a:pt x="10" y="62"/>
                    </a:cubicBezTo>
                    <a:cubicBezTo>
                      <a:pt x="10" y="62"/>
                      <a:pt x="10" y="62"/>
                      <a:pt x="10" y="62"/>
                    </a:cubicBezTo>
                    <a:cubicBezTo>
                      <a:pt x="12" y="61"/>
                      <a:pt x="15" y="61"/>
                      <a:pt x="17" y="61"/>
                    </a:cubicBezTo>
                    <a:cubicBezTo>
                      <a:pt x="18" y="61"/>
                      <a:pt x="19" y="61"/>
                      <a:pt x="20" y="61"/>
                    </a:cubicBezTo>
                    <a:cubicBezTo>
                      <a:pt x="21" y="61"/>
                      <a:pt x="23" y="61"/>
                      <a:pt x="24" y="61"/>
                    </a:cubicBezTo>
                    <a:cubicBezTo>
                      <a:pt x="25" y="61"/>
                      <a:pt x="26" y="60"/>
                      <a:pt x="27" y="59"/>
                    </a:cubicBezTo>
                    <a:cubicBezTo>
                      <a:pt x="29" y="58"/>
                      <a:pt x="31" y="56"/>
                      <a:pt x="36" y="56"/>
                    </a:cubicBezTo>
                    <a:cubicBezTo>
                      <a:pt x="40" y="56"/>
                      <a:pt x="41" y="58"/>
                      <a:pt x="42" y="59"/>
                    </a:cubicBezTo>
                    <a:cubicBezTo>
                      <a:pt x="42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3" y="59"/>
                      <a:pt x="43" y="59"/>
                    </a:cubicBezTo>
                    <a:cubicBezTo>
                      <a:pt x="43" y="59"/>
                      <a:pt x="44" y="59"/>
                      <a:pt x="46" y="58"/>
                    </a:cubicBezTo>
                    <a:cubicBezTo>
                      <a:pt x="48" y="57"/>
                      <a:pt x="50" y="57"/>
                      <a:pt x="52" y="56"/>
                    </a:cubicBezTo>
                    <a:cubicBezTo>
                      <a:pt x="55" y="56"/>
                      <a:pt x="55" y="56"/>
                      <a:pt x="54" y="54"/>
                    </a:cubicBezTo>
                    <a:cubicBezTo>
                      <a:pt x="54" y="50"/>
                      <a:pt x="56" y="48"/>
                      <a:pt x="57" y="46"/>
                    </a:cubicBezTo>
                    <a:cubicBezTo>
                      <a:pt x="57" y="45"/>
                      <a:pt x="58" y="45"/>
                      <a:pt x="58" y="43"/>
                    </a:cubicBezTo>
                    <a:cubicBezTo>
                      <a:pt x="57" y="40"/>
                      <a:pt x="60" y="39"/>
                      <a:pt x="62" y="38"/>
                    </a:cubicBezTo>
                    <a:cubicBezTo>
                      <a:pt x="63" y="37"/>
                      <a:pt x="65" y="37"/>
                      <a:pt x="64" y="33"/>
                    </a:cubicBezTo>
                    <a:cubicBezTo>
                      <a:pt x="64" y="31"/>
                      <a:pt x="65" y="29"/>
                      <a:pt x="66" y="27"/>
                    </a:cubicBezTo>
                    <a:cubicBezTo>
                      <a:pt x="70" y="23"/>
                      <a:pt x="77" y="23"/>
                      <a:pt x="82" y="24"/>
                    </a:cubicBezTo>
                    <a:cubicBezTo>
                      <a:pt x="83" y="24"/>
                      <a:pt x="83" y="24"/>
                      <a:pt x="84" y="24"/>
                    </a:cubicBezTo>
                    <a:cubicBezTo>
                      <a:pt x="84" y="24"/>
                      <a:pt x="84" y="24"/>
                      <a:pt x="85" y="24"/>
                    </a:cubicBezTo>
                    <a:cubicBezTo>
                      <a:pt x="85" y="24"/>
                      <a:pt x="85" y="24"/>
                      <a:pt x="85" y="24"/>
                    </a:cubicBezTo>
                    <a:cubicBezTo>
                      <a:pt x="86" y="24"/>
                      <a:pt x="86" y="24"/>
                      <a:pt x="86" y="24"/>
                    </a:cubicBezTo>
                    <a:cubicBezTo>
                      <a:pt x="86" y="24"/>
                      <a:pt x="87" y="24"/>
                      <a:pt x="87" y="24"/>
                    </a:cubicBezTo>
                    <a:cubicBezTo>
                      <a:pt x="87" y="24"/>
                      <a:pt x="87" y="24"/>
                      <a:pt x="88" y="25"/>
                    </a:cubicBezTo>
                    <a:cubicBezTo>
                      <a:pt x="88" y="25"/>
                      <a:pt x="88" y="25"/>
                      <a:pt x="89" y="25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91" y="24"/>
                      <a:pt x="94" y="23"/>
                      <a:pt x="95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5" name="Freeform 1129"/>
              <p:cNvSpPr/>
              <p:nvPr/>
            </p:nvSpPr>
            <p:spPr bwMode="auto">
              <a:xfrm>
                <a:off x="4337" y="2253"/>
                <a:ext cx="40" cy="53"/>
              </a:xfrm>
              <a:custGeom>
                <a:avLst/>
                <a:gdLst>
                  <a:gd name="T0" fmla="*/ 9 w 42"/>
                  <a:gd name="T1" fmla="*/ 29 h 56"/>
                  <a:gd name="T2" fmla="*/ 13 w 42"/>
                  <a:gd name="T3" fmla="*/ 36 h 56"/>
                  <a:gd name="T4" fmla="*/ 20 w 42"/>
                  <a:gd name="T5" fmla="*/ 43 h 56"/>
                  <a:gd name="T6" fmla="*/ 23 w 42"/>
                  <a:gd name="T7" fmla="*/ 45 h 56"/>
                  <a:gd name="T8" fmla="*/ 42 w 42"/>
                  <a:gd name="T9" fmla="*/ 56 h 56"/>
                  <a:gd name="T10" fmla="*/ 35 w 42"/>
                  <a:gd name="T11" fmla="*/ 43 h 56"/>
                  <a:gd name="T12" fmla="*/ 33 w 42"/>
                  <a:gd name="T13" fmla="*/ 28 h 56"/>
                  <a:gd name="T14" fmla="*/ 34 w 42"/>
                  <a:gd name="T15" fmla="*/ 20 h 56"/>
                  <a:gd name="T16" fmla="*/ 31 w 42"/>
                  <a:gd name="T17" fmla="*/ 15 h 56"/>
                  <a:gd name="T18" fmla="*/ 26 w 42"/>
                  <a:gd name="T19" fmla="*/ 9 h 56"/>
                  <a:gd name="T20" fmla="*/ 24 w 42"/>
                  <a:gd name="T21" fmla="*/ 7 h 56"/>
                  <a:gd name="T22" fmla="*/ 20 w 42"/>
                  <a:gd name="T23" fmla="*/ 4 h 56"/>
                  <a:gd name="T24" fmla="*/ 20 w 42"/>
                  <a:gd name="T25" fmla="*/ 5 h 56"/>
                  <a:gd name="T26" fmla="*/ 20 w 42"/>
                  <a:gd name="T27" fmla="*/ 5 h 56"/>
                  <a:gd name="T28" fmla="*/ 18 w 42"/>
                  <a:gd name="T29" fmla="*/ 8 h 56"/>
                  <a:gd name="T30" fmla="*/ 13 w 42"/>
                  <a:gd name="T31" fmla="*/ 8 h 56"/>
                  <a:gd name="T32" fmla="*/ 11 w 42"/>
                  <a:gd name="T33" fmla="*/ 8 h 56"/>
                  <a:gd name="T34" fmla="*/ 10 w 42"/>
                  <a:gd name="T35" fmla="*/ 8 h 56"/>
                  <a:gd name="T36" fmla="*/ 10 w 42"/>
                  <a:gd name="T37" fmla="*/ 8 h 56"/>
                  <a:gd name="T38" fmla="*/ 9 w 42"/>
                  <a:gd name="T39" fmla="*/ 8 h 56"/>
                  <a:gd name="T40" fmla="*/ 8 w 42"/>
                  <a:gd name="T41" fmla="*/ 7 h 56"/>
                  <a:gd name="T42" fmla="*/ 7 w 42"/>
                  <a:gd name="T43" fmla="*/ 7 h 56"/>
                  <a:gd name="T44" fmla="*/ 7 w 42"/>
                  <a:gd name="T45" fmla="*/ 6 h 56"/>
                  <a:gd name="T46" fmla="*/ 7 w 42"/>
                  <a:gd name="T47" fmla="*/ 5 h 56"/>
                  <a:gd name="T48" fmla="*/ 3 w 42"/>
                  <a:gd name="T49" fmla="*/ 0 h 56"/>
                  <a:gd name="T50" fmla="*/ 0 w 42"/>
                  <a:gd name="T51" fmla="*/ 0 h 56"/>
                  <a:gd name="T52" fmla="*/ 0 w 42"/>
                  <a:gd name="T53" fmla="*/ 0 h 56"/>
                  <a:gd name="T54" fmla="*/ 2 w 42"/>
                  <a:gd name="T55" fmla="*/ 15 h 56"/>
                  <a:gd name="T56" fmla="*/ 9 w 42"/>
                  <a:gd name="T57" fmla="*/ 29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2" h="56">
                    <a:moveTo>
                      <a:pt x="9" y="29"/>
                    </a:moveTo>
                    <a:cubicBezTo>
                      <a:pt x="11" y="32"/>
                      <a:pt x="13" y="34"/>
                      <a:pt x="13" y="36"/>
                    </a:cubicBezTo>
                    <a:cubicBezTo>
                      <a:pt x="14" y="39"/>
                      <a:pt x="16" y="40"/>
                      <a:pt x="20" y="43"/>
                    </a:cubicBezTo>
                    <a:cubicBezTo>
                      <a:pt x="21" y="44"/>
                      <a:pt x="22" y="45"/>
                      <a:pt x="23" y="45"/>
                    </a:cubicBezTo>
                    <a:cubicBezTo>
                      <a:pt x="30" y="50"/>
                      <a:pt x="39" y="55"/>
                      <a:pt x="42" y="56"/>
                    </a:cubicBezTo>
                    <a:cubicBezTo>
                      <a:pt x="42" y="53"/>
                      <a:pt x="38" y="47"/>
                      <a:pt x="35" y="43"/>
                    </a:cubicBezTo>
                    <a:cubicBezTo>
                      <a:pt x="32" y="40"/>
                      <a:pt x="33" y="34"/>
                      <a:pt x="33" y="28"/>
                    </a:cubicBezTo>
                    <a:cubicBezTo>
                      <a:pt x="34" y="25"/>
                      <a:pt x="34" y="23"/>
                      <a:pt x="34" y="20"/>
                    </a:cubicBezTo>
                    <a:cubicBezTo>
                      <a:pt x="34" y="17"/>
                      <a:pt x="33" y="16"/>
                      <a:pt x="31" y="15"/>
                    </a:cubicBezTo>
                    <a:cubicBezTo>
                      <a:pt x="29" y="13"/>
                      <a:pt x="27" y="12"/>
                      <a:pt x="26" y="9"/>
                    </a:cubicBezTo>
                    <a:cubicBezTo>
                      <a:pt x="25" y="7"/>
                      <a:pt x="25" y="7"/>
                      <a:pt x="24" y="7"/>
                    </a:cubicBezTo>
                    <a:cubicBezTo>
                      <a:pt x="23" y="7"/>
                      <a:pt x="21" y="6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6"/>
                      <a:pt x="20" y="8"/>
                      <a:pt x="18" y="8"/>
                    </a:cubicBezTo>
                    <a:cubicBezTo>
                      <a:pt x="17" y="8"/>
                      <a:pt x="15" y="8"/>
                      <a:pt x="13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9" y="8"/>
                      <a:pt x="8" y="8"/>
                      <a:pt x="8" y="7"/>
                    </a:cubicBezTo>
                    <a:cubicBezTo>
                      <a:pt x="8" y="7"/>
                      <a:pt x="8" y="7"/>
                      <a:pt x="7" y="7"/>
                    </a:cubicBezTo>
                    <a:cubicBezTo>
                      <a:pt x="7" y="7"/>
                      <a:pt x="7" y="6"/>
                      <a:pt x="7" y="6"/>
                    </a:cubicBezTo>
                    <a:cubicBezTo>
                      <a:pt x="7" y="6"/>
                      <a:pt x="7" y="5"/>
                      <a:pt x="7" y="5"/>
                    </a:cubicBezTo>
                    <a:cubicBezTo>
                      <a:pt x="7" y="4"/>
                      <a:pt x="7" y="1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5"/>
                      <a:pt x="2" y="10"/>
                      <a:pt x="2" y="15"/>
                    </a:cubicBezTo>
                    <a:cubicBezTo>
                      <a:pt x="2" y="19"/>
                      <a:pt x="6" y="24"/>
                      <a:pt x="9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6" name="Freeform 1130"/>
              <p:cNvSpPr/>
              <p:nvPr/>
            </p:nvSpPr>
            <p:spPr bwMode="auto">
              <a:xfrm>
                <a:off x="4658" y="1944"/>
                <a:ext cx="23" cy="28"/>
              </a:xfrm>
              <a:custGeom>
                <a:avLst/>
                <a:gdLst>
                  <a:gd name="T0" fmla="*/ 1 w 24"/>
                  <a:gd name="T1" fmla="*/ 10 h 30"/>
                  <a:gd name="T2" fmla="*/ 4 w 24"/>
                  <a:gd name="T3" fmla="*/ 6 h 30"/>
                  <a:gd name="T4" fmla="*/ 6 w 24"/>
                  <a:gd name="T5" fmla="*/ 4 h 30"/>
                  <a:gd name="T6" fmla="*/ 9 w 24"/>
                  <a:gd name="T7" fmla="*/ 6 h 30"/>
                  <a:gd name="T8" fmla="*/ 9 w 24"/>
                  <a:gd name="T9" fmla="*/ 19 h 30"/>
                  <a:gd name="T10" fmla="*/ 9 w 24"/>
                  <a:gd name="T11" fmla="*/ 29 h 30"/>
                  <a:gd name="T12" fmla="*/ 11 w 24"/>
                  <a:gd name="T13" fmla="*/ 30 h 30"/>
                  <a:gd name="T14" fmla="*/ 11 w 24"/>
                  <a:gd name="T15" fmla="*/ 30 h 30"/>
                  <a:gd name="T16" fmla="*/ 16 w 24"/>
                  <a:gd name="T17" fmla="*/ 22 h 30"/>
                  <a:gd name="T18" fmla="*/ 23 w 24"/>
                  <a:gd name="T19" fmla="*/ 12 h 30"/>
                  <a:gd name="T20" fmla="*/ 24 w 24"/>
                  <a:gd name="T21" fmla="*/ 10 h 30"/>
                  <a:gd name="T22" fmla="*/ 23 w 24"/>
                  <a:gd name="T23" fmla="*/ 10 h 30"/>
                  <a:gd name="T24" fmla="*/ 20 w 24"/>
                  <a:gd name="T25" fmla="*/ 6 h 30"/>
                  <a:gd name="T26" fmla="*/ 17 w 24"/>
                  <a:gd name="T27" fmla="*/ 4 h 30"/>
                  <a:gd name="T28" fmla="*/ 12 w 24"/>
                  <a:gd name="T29" fmla="*/ 0 h 30"/>
                  <a:gd name="T30" fmla="*/ 5 w 24"/>
                  <a:gd name="T31" fmla="*/ 4 h 30"/>
                  <a:gd name="T32" fmla="*/ 4 w 24"/>
                  <a:gd name="T33" fmla="*/ 5 h 30"/>
                  <a:gd name="T34" fmla="*/ 1 w 24"/>
                  <a:gd name="T35" fmla="*/ 9 h 30"/>
                  <a:gd name="T36" fmla="*/ 1 w 24"/>
                  <a:gd name="T37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4" h="30">
                    <a:moveTo>
                      <a:pt x="1" y="10"/>
                    </a:moveTo>
                    <a:cubicBezTo>
                      <a:pt x="2" y="10"/>
                      <a:pt x="3" y="8"/>
                      <a:pt x="4" y="6"/>
                    </a:cubicBezTo>
                    <a:cubicBezTo>
                      <a:pt x="4" y="4"/>
                      <a:pt x="6" y="4"/>
                      <a:pt x="6" y="4"/>
                    </a:cubicBezTo>
                    <a:cubicBezTo>
                      <a:pt x="7" y="4"/>
                      <a:pt x="8" y="4"/>
                      <a:pt x="9" y="6"/>
                    </a:cubicBezTo>
                    <a:cubicBezTo>
                      <a:pt x="10" y="8"/>
                      <a:pt x="11" y="14"/>
                      <a:pt x="9" y="19"/>
                    </a:cubicBezTo>
                    <a:cubicBezTo>
                      <a:pt x="7" y="22"/>
                      <a:pt x="8" y="26"/>
                      <a:pt x="9" y="29"/>
                    </a:cubicBezTo>
                    <a:cubicBezTo>
                      <a:pt x="10" y="29"/>
                      <a:pt x="10" y="30"/>
                      <a:pt x="11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2" y="30"/>
                      <a:pt x="15" y="25"/>
                      <a:pt x="16" y="22"/>
                    </a:cubicBezTo>
                    <a:cubicBezTo>
                      <a:pt x="18" y="18"/>
                      <a:pt x="20" y="14"/>
                      <a:pt x="23" y="12"/>
                    </a:cubicBezTo>
                    <a:cubicBezTo>
                      <a:pt x="23" y="11"/>
                      <a:pt x="24" y="10"/>
                      <a:pt x="24" y="10"/>
                    </a:cubicBezTo>
                    <a:cubicBezTo>
                      <a:pt x="24" y="10"/>
                      <a:pt x="23" y="10"/>
                      <a:pt x="23" y="10"/>
                    </a:cubicBezTo>
                    <a:cubicBezTo>
                      <a:pt x="22" y="9"/>
                      <a:pt x="20" y="8"/>
                      <a:pt x="20" y="6"/>
                    </a:cubicBezTo>
                    <a:cubicBezTo>
                      <a:pt x="20" y="5"/>
                      <a:pt x="18" y="5"/>
                      <a:pt x="17" y="4"/>
                    </a:cubicBezTo>
                    <a:cubicBezTo>
                      <a:pt x="15" y="4"/>
                      <a:pt x="13" y="3"/>
                      <a:pt x="12" y="0"/>
                    </a:cubicBezTo>
                    <a:cubicBezTo>
                      <a:pt x="11" y="0"/>
                      <a:pt x="8" y="2"/>
                      <a:pt x="5" y="4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0" y="8"/>
                      <a:pt x="0" y="8"/>
                      <a:pt x="1" y="9"/>
                    </a:cubicBezTo>
                    <a:cubicBezTo>
                      <a:pt x="1" y="10"/>
                      <a:pt x="1" y="10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7" name="Freeform 1131"/>
              <p:cNvSpPr/>
              <p:nvPr/>
            </p:nvSpPr>
            <p:spPr bwMode="auto">
              <a:xfrm>
                <a:off x="4672" y="1850"/>
                <a:ext cx="118" cy="92"/>
              </a:xfrm>
              <a:custGeom>
                <a:avLst/>
                <a:gdLst>
                  <a:gd name="T0" fmla="*/ 7 w 123"/>
                  <a:gd name="T1" fmla="*/ 91 h 96"/>
                  <a:gd name="T2" fmla="*/ 11 w 123"/>
                  <a:gd name="T3" fmla="*/ 90 h 96"/>
                  <a:gd name="T4" fmla="*/ 41 w 123"/>
                  <a:gd name="T5" fmla="*/ 82 h 96"/>
                  <a:gd name="T6" fmla="*/ 42 w 123"/>
                  <a:gd name="T7" fmla="*/ 82 h 96"/>
                  <a:gd name="T8" fmla="*/ 48 w 123"/>
                  <a:gd name="T9" fmla="*/ 84 h 96"/>
                  <a:gd name="T10" fmla="*/ 49 w 123"/>
                  <a:gd name="T11" fmla="*/ 90 h 96"/>
                  <a:gd name="T12" fmla="*/ 48 w 123"/>
                  <a:gd name="T13" fmla="*/ 94 h 96"/>
                  <a:gd name="T14" fmla="*/ 51 w 123"/>
                  <a:gd name="T15" fmla="*/ 96 h 96"/>
                  <a:gd name="T16" fmla="*/ 58 w 123"/>
                  <a:gd name="T17" fmla="*/ 92 h 96"/>
                  <a:gd name="T18" fmla="*/ 62 w 123"/>
                  <a:gd name="T19" fmla="*/ 88 h 96"/>
                  <a:gd name="T20" fmla="*/ 63 w 123"/>
                  <a:gd name="T21" fmla="*/ 88 h 96"/>
                  <a:gd name="T22" fmla="*/ 62 w 123"/>
                  <a:gd name="T23" fmla="*/ 87 h 96"/>
                  <a:gd name="T24" fmla="*/ 60 w 123"/>
                  <a:gd name="T25" fmla="*/ 83 h 96"/>
                  <a:gd name="T26" fmla="*/ 64 w 123"/>
                  <a:gd name="T27" fmla="*/ 80 h 96"/>
                  <a:gd name="T28" fmla="*/ 68 w 123"/>
                  <a:gd name="T29" fmla="*/ 83 h 96"/>
                  <a:gd name="T30" fmla="*/ 73 w 123"/>
                  <a:gd name="T31" fmla="*/ 85 h 96"/>
                  <a:gd name="T32" fmla="*/ 79 w 123"/>
                  <a:gd name="T33" fmla="*/ 82 h 96"/>
                  <a:gd name="T34" fmla="*/ 84 w 123"/>
                  <a:gd name="T35" fmla="*/ 79 h 96"/>
                  <a:gd name="T36" fmla="*/ 87 w 123"/>
                  <a:gd name="T37" fmla="*/ 81 h 96"/>
                  <a:gd name="T38" fmla="*/ 89 w 123"/>
                  <a:gd name="T39" fmla="*/ 82 h 96"/>
                  <a:gd name="T40" fmla="*/ 93 w 123"/>
                  <a:gd name="T41" fmla="*/ 77 h 96"/>
                  <a:gd name="T42" fmla="*/ 96 w 123"/>
                  <a:gd name="T43" fmla="*/ 74 h 96"/>
                  <a:gd name="T44" fmla="*/ 98 w 123"/>
                  <a:gd name="T45" fmla="*/ 77 h 96"/>
                  <a:gd name="T46" fmla="*/ 99 w 123"/>
                  <a:gd name="T47" fmla="*/ 77 h 96"/>
                  <a:gd name="T48" fmla="*/ 105 w 123"/>
                  <a:gd name="T49" fmla="*/ 74 h 96"/>
                  <a:gd name="T50" fmla="*/ 107 w 123"/>
                  <a:gd name="T51" fmla="*/ 67 h 96"/>
                  <a:gd name="T52" fmla="*/ 108 w 123"/>
                  <a:gd name="T53" fmla="*/ 58 h 96"/>
                  <a:gd name="T54" fmla="*/ 111 w 123"/>
                  <a:gd name="T55" fmla="*/ 43 h 96"/>
                  <a:gd name="T56" fmla="*/ 117 w 123"/>
                  <a:gd name="T57" fmla="*/ 31 h 96"/>
                  <a:gd name="T58" fmla="*/ 121 w 123"/>
                  <a:gd name="T59" fmla="*/ 28 h 96"/>
                  <a:gd name="T60" fmla="*/ 118 w 123"/>
                  <a:gd name="T61" fmla="*/ 11 h 96"/>
                  <a:gd name="T62" fmla="*/ 115 w 123"/>
                  <a:gd name="T63" fmla="*/ 0 h 96"/>
                  <a:gd name="T64" fmla="*/ 115 w 123"/>
                  <a:gd name="T65" fmla="*/ 0 h 96"/>
                  <a:gd name="T66" fmla="*/ 107 w 123"/>
                  <a:gd name="T67" fmla="*/ 4 h 96"/>
                  <a:gd name="T68" fmla="*/ 104 w 123"/>
                  <a:gd name="T69" fmla="*/ 6 h 96"/>
                  <a:gd name="T70" fmla="*/ 101 w 123"/>
                  <a:gd name="T71" fmla="*/ 12 h 96"/>
                  <a:gd name="T72" fmla="*/ 102 w 123"/>
                  <a:gd name="T73" fmla="*/ 17 h 96"/>
                  <a:gd name="T74" fmla="*/ 101 w 123"/>
                  <a:gd name="T75" fmla="*/ 27 h 96"/>
                  <a:gd name="T76" fmla="*/ 97 w 123"/>
                  <a:gd name="T77" fmla="*/ 34 h 96"/>
                  <a:gd name="T78" fmla="*/ 93 w 123"/>
                  <a:gd name="T79" fmla="*/ 42 h 96"/>
                  <a:gd name="T80" fmla="*/ 90 w 123"/>
                  <a:gd name="T81" fmla="*/ 45 h 96"/>
                  <a:gd name="T82" fmla="*/ 85 w 123"/>
                  <a:gd name="T83" fmla="*/ 51 h 96"/>
                  <a:gd name="T84" fmla="*/ 79 w 123"/>
                  <a:gd name="T85" fmla="*/ 55 h 96"/>
                  <a:gd name="T86" fmla="*/ 69 w 123"/>
                  <a:gd name="T87" fmla="*/ 54 h 96"/>
                  <a:gd name="T88" fmla="*/ 68 w 123"/>
                  <a:gd name="T89" fmla="*/ 51 h 96"/>
                  <a:gd name="T90" fmla="*/ 64 w 123"/>
                  <a:gd name="T91" fmla="*/ 58 h 96"/>
                  <a:gd name="T92" fmla="*/ 59 w 123"/>
                  <a:gd name="T93" fmla="*/ 68 h 96"/>
                  <a:gd name="T94" fmla="*/ 57 w 123"/>
                  <a:gd name="T95" fmla="*/ 69 h 96"/>
                  <a:gd name="T96" fmla="*/ 57 w 123"/>
                  <a:gd name="T97" fmla="*/ 72 h 96"/>
                  <a:gd name="T98" fmla="*/ 51 w 123"/>
                  <a:gd name="T99" fmla="*/ 75 h 96"/>
                  <a:gd name="T100" fmla="*/ 47 w 123"/>
                  <a:gd name="T101" fmla="*/ 74 h 96"/>
                  <a:gd name="T102" fmla="*/ 46 w 123"/>
                  <a:gd name="T103" fmla="*/ 72 h 96"/>
                  <a:gd name="T104" fmla="*/ 35 w 123"/>
                  <a:gd name="T105" fmla="*/ 75 h 96"/>
                  <a:gd name="T106" fmla="*/ 25 w 123"/>
                  <a:gd name="T107" fmla="*/ 76 h 96"/>
                  <a:gd name="T108" fmla="*/ 19 w 123"/>
                  <a:gd name="T109" fmla="*/ 76 h 96"/>
                  <a:gd name="T110" fmla="*/ 19 w 123"/>
                  <a:gd name="T111" fmla="*/ 77 h 96"/>
                  <a:gd name="T112" fmla="*/ 1 w 123"/>
                  <a:gd name="T113" fmla="*/ 90 h 96"/>
                  <a:gd name="T114" fmla="*/ 0 w 123"/>
                  <a:gd name="T115" fmla="*/ 91 h 96"/>
                  <a:gd name="T116" fmla="*/ 0 w 123"/>
                  <a:gd name="T117" fmla="*/ 92 h 96"/>
                  <a:gd name="T118" fmla="*/ 7 w 123"/>
                  <a:gd name="T119" fmla="*/ 91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96">
                    <a:moveTo>
                      <a:pt x="7" y="91"/>
                    </a:moveTo>
                    <a:cubicBezTo>
                      <a:pt x="9" y="91"/>
                      <a:pt x="11" y="91"/>
                      <a:pt x="11" y="90"/>
                    </a:cubicBezTo>
                    <a:cubicBezTo>
                      <a:pt x="14" y="86"/>
                      <a:pt x="33" y="83"/>
                      <a:pt x="41" y="82"/>
                    </a:cubicBezTo>
                    <a:cubicBezTo>
                      <a:pt x="42" y="82"/>
                      <a:pt x="42" y="82"/>
                      <a:pt x="42" y="82"/>
                    </a:cubicBezTo>
                    <a:cubicBezTo>
                      <a:pt x="44" y="82"/>
                      <a:pt x="47" y="82"/>
                      <a:pt x="48" y="84"/>
                    </a:cubicBezTo>
                    <a:cubicBezTo>
                      <a:pt x="50" y="86"/>
                      <a:pt x="49" y="88"/>
                      <a:pt x="49" y="90"/>
                    </a:cubicBezTo>
                    <a:cubicBezTo>
                      <a:pt x="48" y="91"/>
                      <a:pt x="48" y="93"/>
                      <a:pt x="48" y="94"/>
                    </a:cubicBezTo>
                    <a:cubicBezTo>
                      <a:pt x="48" y="94"/>
                      <a:pt x="48" y="96"/>
                      <a:pt x="51" y="96"/>
                    </a:cubicBezTo>
                    <a:cubicBezTo>
                      <a:pt x="53" y="96"/>
                      <a:pt x="56" y="95"/>
                      <a:pt x="58" y="92"/>
                    </a:cubicBezTo>
                    <a:cubicBezTo>
                      <a:pt x="59" y="90"/>
                      <a:pt x="61" y="89"/>
                      <a:pt x="62" y="88"/>
                    </a:cubicBezTo>
                    <a:cubicBezTo>
                      <a:pt x="62" y="88"/>
                      <a:pt x="62" y="88"/>
                      <a:pt x="63" y="88"/>
                    </a:cubicBezTo>
                    <a:cubicBezTo>
                      <a:pt x="63" y="88"/>
                      <a:pt x="62" y="88"/>
                      <a:pt x="62" y="87"/>
                    </a:cubicBezTo>
                    <a:cubicBezTo>
                      <a:pt x="60" y="86"/>
                      <a:pt x="60" y="84"/>
                      <a:pt x="60" y="83"/>
                    </a:cubicBezTo>
                    <a:cubicBezTo>
                      <a:pt x="61" y="81"/>
                      <a:pt x="62" y="80"/>
                      <a:pt x="64" y="80"/>
                    </a:cubicBezTo>
                    <a:cubicBezTo>
                      <a:pt x="65" y="80"/>
                      <a:pt x="67" y="81"/>
                      <a:pt x="68" y="83"/>
                    </a:cubicBezTo>
                    <a:cubicBezTo>
                      <a:pt x="69" y="84"/>
                      <a:pt x="71" y="85"/>
                      <a:pt x="73" y="85"/>
                    </a:cubicBezTo>
                    <a:cubicBezTo>
                      <a:pt x="76" y="85"/>
                      <a:pt x="78" y="84"/>
                      <a:pt x="79" y="82"/>
                    </a:cubicBezTo>
                    <a:cubicBezTo>
                      <a:pt x="80" y="81"/>
                      <a:pt x="82" y="79"/>
                      <a:pt x="84" y="79"/>
                    </a:cubicBezTo>
                    <a:cubicBezTo>
                      <a:pt x="85" y="79"/>
                      <a:pt x="86" y="80"/>
                      <a:pt x="87" y="81"/>
                    </a:cubicBezTo>
                    <a:cubicBezTo>
                      <a:pt x="88" y="81"/>
                      <a:pt x="88" y="82"/>
                      <a:pt x="89" y="82"/>
                    </a:cubicBezTo>
                    <a:cubicBezTo>
                      <a:pt x="90" y="82"/>
                      <a:pt x="92" y="79"/>
                      <a:pt x="93" y="77"/>
                    </a:cubicBezTo>
                    <a:cubicBezTo>
                      <a:pt x="94" y="76"/>
                      <a:pt x="94" y="74"/>
                      <a:pt x="96" y="74"/>
                    </a:cubicBezTo>
                    <a:cubicBezTo>
                      <a:pt x="96" y="74"/>
                      <a:pt x="98" y="75"/>
                      <a:pt x="98" y="77"/>
                    </a:cubicBezTo>
                    <a:cubicBezTo>
                      <a:pt x="98" y="77"/>
                      <a:pt x="98" y="77"/>
                      <a:pt x="99" y="77"/>
                    </a:cubicBezTo>
                    <a:cubicBezTo>
                      <a:pt x="101" y="77"/>
                      <a:pt x="103" y="76"/>
                      <a:pt x="105" y="74"/>
                    </a:cubicBezTo>
                    <a:cubicBezTo>
                      <a:pt x="107" y="72"/>
                      <a:pt x="107" y="70"/>
                      <a:pt x="107" y="67"/>
                    </a:cubicBezTo>
                    <a:cubicBezTo>
                      <a:pt x="107" y="64"/>
                      <a:pt x="107" y="61"/>
                      <a:pt x="108" y="58"/>
                    </a:cubicBezTo>
                    <a:cubicBezTo>
                      <a:pt x="111" y="55"/>
                      <a:pt x="113" y="47"/>
                      <a:pt x="111" y="43"/>
                    </a:cubicBezTo>
                    <a:cubicBezTo>
                      <a:pt x="108" y="38"/>
                      <a:pt x="113" y="34"/>
                      <a:pt x="117" y="31"/>
                    </a:cubicBezTo>
                    <a:cubicBezTo>
                      <a:pt x="119" y="30"/>
                      <a:pt x="120" y="29"/>
                      <a:pt x="121" y="28"/>
                    </a:cubicBezTo>
                    <a:cubicBezTo>
                      <a:pt x="123" y="27"/>
                      <a:pt x="120" y="16"/>
                      <a:pt x="118" y="11"/>
                    </a:cubicBezTo>
                    <a:cubicBezTo>
                      <a:pt x="117" y="6"/>
                      <a:pt x="116" y="2"/>
                      <a:pt x="115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4" y="0"/>
                      <a:pt x="109" y="2"/>
                      <a:pt x="107" y="4"/>
                    </a:cubicBezTo>
                    <a:cubicBezTo>
                      <a:pt x="106" y="5"/>
                      <a:pt x="105" y="5"/>
                      <a:pt x="104" y="6"/>
                    </a:cubicBezTo>
                    <a:cubicBezTo>
                      <a:pt x="103" y="6"/>
                      <a:pt x="102" y="9"/>
                      <a:pt x="101" y="12"/>
                    </a:cubicBezTo>
                    <a:cubicBezTo>
                      <a:pt x="101" y="15"/>
                      <a:pt x="101" y="17"/>
                      <a:pt x="102" y="17"/>
                    </a:cubicBezTo>
                    <a:cubicBezTo>
                      <a:pt x="106" y="20"/>
                      <a:pt x="103" y="24"/>
                      <a:pt x="101" y="27"/>
                    </a:cubicBezTo>
                    <a:cubicBezTo>
                      <a:pt x="99" y="29"/>
                      <a:pt x="97" y="31"/>
                      <a:pt x="97" y="34"/>
                    </a:cubicBezTo>
                    <a:cubicBezTo>
                      <a:pt x="98" y="38"/>
                      <a:pt x="95" y="41"/>
                      <a:pt x="93" y="42"/>
                    </a:cubicBezTo>
                    <a:cubicBezTo>
                      <a:pt x="92" y="43"/>
                      <a:pt x="91" y="44"/>
                      <a:pt x="90" y="45"/>
                    </a:cubicBezTo>
                    <a:cubicBezTo>
                      <a:pt x="90" y="49"/>
                      <a:pt x="87" y="50"/>
                      <a:pt x="85" y="51"/>
                    </a:cubicBezTo>
                    <a:cubicBezTo>
                      <a:pt x="83" y="52"/>
                      <a:pt x="81" y="53"/>
                      <a:pt x="79" y="55"/>
                    </a:cubicBezTo>
                    <a:cubicBezTo>
                      <a:pt x="75" y="57"/>
                      <a:pt x="71" y="57"/>
                      <a:pt x="69" y="54"/>
                    </a:cubicBezTo>
                    <a:cubicBezTo>
                      <a:pt x="69" y="53"/>
                      <a:pt x="69" y="52"/>
                      <a:pt x="68" y="51"/>
                    </a:cubicBezTo>
                    <a:cubicBezTo>
                      <a:pt x="67" y="53"/>
                      <a:pt x="64" y="55"/>
                      <a:pt x="64" y="58"/>
                    </a:cubicBezTo>
                    <a:cubicBezTo>
                      <a:pt x="65" y="63"/>
                      <a:pt x="61" y="66"/>
                      <a:pt x="59" y="68"/>
                    </a:cubicBezTo>
                    <a:cubicBezTo>
                      <a:pt x="58" y="68"/>
                      <a:pt x="58" y="68"/>
                      <a:pt x="57" y="69"/>
                    </a:cubicBezTo>
                    <a:cubicBezTo>
                      <a:pt x="58" y="70"/>
                      <a:pt x="58" y="71"/>
                      <a:pt x="57" y="72"/>
                    </a:cubicBezTo>
                    <a:cubicBezTo>
                      <a:pt x="56" y="75"/>
                      <a:pt x="53" y="75"/>
                      <a:pt x="51" y="75"/>
                    </a:cubicBezTo>
                    <a:cubicBezTo>
                      <a:pt x="49" y="75"/>
                      <a:pt x="48" y="75"/>
                      <a:pt x="47" y="74"/>
                    </a:cubicBezTo>
                    <a:cubicBezTo>
                      <a:pt x="47" y="74"/>
                      <a:pt x="46" y="73"/>
                      <a:pt x="46" y="72"/>
                    </a:cubicBezTo>
                    <a:cubicBezTo>
                      <a:pt x="45" y="72"/>
                      <a:pt x="42" y="73"/>
                      <a:pt x="35" y="75"/>
                    </a:cubicBezTo>
                    <a:cubicBezTo>
                      <a:pt x="32" y="77"/>
                      <a:pt x="28" y="76"/>
                      <a:pt x="25" y="76"/>
                    </a:cubicBezTo>
                    <a:cubicBezTo>
                      <a:pt x="22" y="75"/>
                      <a:pt x="21" y="75"/>
                      <a:pt x="19" y="76"/>
                    </a:cubicBezTo>
                    <a:cubicBezTo>
                      <a:pt x="19" y="77"/>
                      <a:pt x="19" y="77"/>
                      <a:pt x="19" y="77"/>
                    </a:cubicBezTo>
                    <a:cubicBezTo>
                      <a:pt x="14" y="81"/>
                      <a:pt x="7" y="89"/>
                      <a:pt x="1" y="90"/>
                    </a:cubicBezTo>
                    <a:cubicBezTo>
                      <a:pt x="0" y="90"/>
                      <a:pt x="0" y="90"/>
                      <a:pt x="0" y="91"/>
                    </a:cubicBezTo>
                    <a:cubicBezTo>
                      <a:pt x="0" y="91"/>
                      <a:pt x="0" y="92"/>
                      <a:pt x="0" y="92"/>
                    </a:cubicBezTo>
                    <a:cubicBezTo>
                      <a:pt x="2" y="91"/>
                      <a:pt x="5" y="91"/>
                      <a:pt x="7" y="9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8" name="Freeform 1132"/>
              <p:cNvSpPr/>
              <p:nvPr/>
            </p:nvSpPr>
            <p:spPr bwMode="auto">
              <a:xfrm>
                <a:off x="4774" y="1795"/>
                <a:ext cx="58" cy="41"/>
              </a:xfrm>
              <a:custGeom>
                <a:avLst/>
                <a:gdLst>
                  <a:gd name="T0" fmla="*/ 1 w 60"/>
                  <a:gd name="T1" fmla="*/ 33 h 43"/>
                  <a:gd name="T2" fmla="*/ 0 w 60"/>
                  <a:gd name="T3" fmla="*/ 37 h 43"/>
                  <a:gd name="T4" fmla="*/ 3 w 60"/>
                  <a:gd name="T5" fmla="*/ 37 h 43"/>
                  <a:gd name="T6" fmla="*/ 8 w 60"/>
                  <a:gd name="T7" fmla="*/ 37 h 43"/>
                  <a:gd name="T8" fmla="*/ 13 w 60"/>
                  <a:gd name="T9" fmla="*/ 36 h 43"/>
                  <a:gd name="T10" fmla="*/ 27 w 60"/>
                  <a:gd name="T11" fmla="*/ 41 h 43"/>
                  <a:gd name="T12" fmla="*/ 30 w 60"/>
                  <a:gd name="T13" fmla="*/ 43 h 43"/>
                  <a:gd name="T14" fmla="*/ 31 w 60"/>
                  <a:gd name="T15" fmla="*/ 40 h 43"/>
                  <a:gd name="T16" fmla="*/ 49 w 60"/>
                  <a:gd name="T17" fmla="*/ 31 h 43"/>
                  <a:gd name="T18" fmla="*/ 55 w 60"/>
                  <a:gd name="T19" fmla="*/ 29 h 43"/>
                  <a:gd name="T20" fmla="*/ 54 w 60"/>
                  <a:gd name="T21" fmla="*/ 29 h 43"/>
                  <a:gd name="T22" fmla="*/ 53 w 60"/>
                  <a:gd name="T23" fmla="*/ 27 h 43"/>
                  <a:gd name="T24" fmla="*/ 60 w 60"/>
                  <a:gd name="T25" fmla="*/ 19 h 43"/>
                  <a:gd name="T26" fmla="*/ 56 w 60"/>
                  <a:gd name="T27" fmla="*/ 17 h 43"/>
                  <a:gd name="T28" fmla="*/ 55 w 60"/>
                  <a:gd name="T29" fmla="*/ 17 h 43"/>
                  <a:gd name="T30" fmla="*/ 52 w 60"/>
                  <a:gd name="T31" fmla="*/ 19 h 43"/>
                  <a:gd name="T32" fmla="*/ 46 w 60"/>
                  <a:gd name="T33" fmla="*/ 21 h 43"/>
                  <a:gd name="T34" fmla="*/ 45 w 60"/>
                  <a:gd name="T35" fmla="*/ 21 h 43"/>
                  <a:gd name="T36" fmla="*/ 20 w 60"/>
                  <a:gd name="T37" fmla="*/ 2 h 43"/>
                  <a:gd name="T38" fmla="*/ 15 w 60"/>
                  <a:gd name="T39" fmla="*/ 1 h 43"/>
                  <a:gd name="T40" fmla="*/ 16 w 60"/>
                  <a:gd name="T41" fmla="*/ 3 h 43"/>
                  <a:gd name="T42" fmla="*/ 16 w 60"/>
                  <a:gd name="T43" fmla="*/ 11 h 43"/>
                  <a:gd name="T44" fmla="*/ 15 w 60"/>
                  <a:gd name="T45" fmla="*/ 16 h 43"/>
                  <a:gd name="T46" fmla="*/ 13 w 60"/>
                  <a:gd name="T47" fmla="*/ 23 h 43"/>
                  <a:gd name="T48" fmla="*/ 12 w 60"/>
                  <a:gd name="T49" fmla="*/ 26 h 43"/>
                  <a:gd name="T50" fmla="*/ 11 w 60"/>
                  <a:gd name="T51" fmla="*/ 29 h 43"/>
                  <a:gd name="T52" fmla="*/ 4 w 60"/>
                  <a:gd name="T53" fmla="*/ 32 h 43"/>
                  <a:gd name="T54" fmla="*/ 1 w 60"/>
                  <a:gd name="T55" fmla="*/ 32 h 43"/>
                  <a:gd name="T56" fmla="*/ 1 w 60"/>
                  <a:gd name="T57" fmla="*/ 32 h 43"/>
                  <a:gd name="T58" fmla="*/ 1 w 60"/>
                  <a:gd name="T5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0" h="43">
                    <a:moveTo>
                      <a:pt x="1" y="33"/>
                    </a:moveTo>
                    <a:cubicBezTo>
                      <a:pt x="1" y="34"/>
                      <a:pt x="1" y="35"/>
                      <a:pt x="0" y="37"/>
                    </a:cubicBezTo>
                    <a:cubicBezTo>
                      <a:pt x="1" y="36"/>
                      <a:pt x="2" y="37"/>
                      <a:pt x="3" y="37"/>
                    </a:cubicBezTo>
                    <a:cubicBezTo>
                      <a:pt x="5" y="37"/>
                      <a:pt x="7" y="38"/>
                      <a:pt x="8" y="37"/>
                    </a:cubicBezTo>
                    <a:cubicBezTo>
                      <a:pt x="9" y="36"/>
                      <a:pt x="11" y="36"/>
                      <a:pt x="13" y="36"/>
                    </a:cubicBezTo>
                    <a:cubicBezTo>
                      <a:pt x="18" y="36"/>
                      <a:pt x="23" y="38"/>
                      <a:pt x="27" y="41"/>
                    </a:cubicBezTo>
                    <a:cubicBezTo>
                      <a:pt x="29" y="43"/>
                      <a:pt x="30" y="43"/>
                      <a:pt x="30" y="43"/>
                    </a:cubicBezTo>
                    <a:cubicBezTo>
                      <a:pt x="30" y="43"/>
                      <a:pt x="31" y="43"/>
                      <a:pt x="31" y="40"/>
                    </a:cubicBezTo>
                    <a:cubicBezTo>
                      <a:pt x="32" y="33"/>
                      <a:pt x="41" y="31"/>
                      <a:pt x="49" y="31"/>
                    </a:cubicBezTo>
                    <a:cubicBezTo>
                      <a:pt x="53" y="31"/>
                      <a:pt x="55" y="29"/>
                      <a:pt x="55" y="29"/>
                    </a:cubicBezTo>
                    <a:cubicBezTo>
                      <a:pt x="55" y="29"/>
                      <a:pt x="55" y="29"/>
                      <a:pt x="54" y="29"/>
                    </a:cubicBezTo>
                    <a:cubicBezTo>
                      <a:pt x="54" y="28"/>
                      <a:pt x="53" y="28"/>
                      <a:pt x="53" y="27"/>
                    </a:cubicBezTo>
                    <a:cubicBezTo>
                      <a:pt x="53" y="25"/>
                      <a:pt x="55" y="23"/>
                      <a:pt x="60" y="19"/>
                    </a:cubicBezTo>
                    <a:cubicBezTo>
                      <a:pt x="58" y="19"/>
                      <a:pt x="57" y="19"/>
                      <a:pt x="56" y="17"/>
                    </a:cubicBezTo>
                    <a:cubicBezTo>
                      <a:pt x="56" y="17"/>
                      <a:pt x="56" y="17"/>
                      <a:pt x="55" y="17"/>
                    </a:cubicBezTo>
                    <a:cubicBezTo>
                      <a:pt x="55" y="17"/>
                      <a:pt x="53" y="18"/>
                      <a:pt x="52" y="19"/>
                    </a:cubicBezTo>
                    <a:cubicBezTo>
                      <a:pt x="51" y="19"/>
                      <a:pt x="49" y="20"/>
                      <a:pt x="46" y="21"/>
                    </a:cubicBezTo>
                    <a:cubicBezTo>
                      <a:pt x="46" y="21"/>
                      <a:pt x="46" y="21"/>
                      <a:pt x="45" y="21"/>
                    </a:cubicBezTo>
                    <a:cubicBezTo>
                      <a:pt x="39" y="21"/>
                      <a:pt x="24" y="8"/>
                      <a:pt x="20" y="2"/>
                    </a:cubicBezTo>
                    <a:cubicBezTo>
                      <a:pt x="18" y="0"/>
                      <a:pt x="16" y="0"/>
                      <a:pt x="15" y="1"/>
                    </a:cubicBezTo>
                    <a:cubicBezTo>
                      <a:pt x="15" y="2"/>
                      <a:pt x="15" y="2"/>
                      <a:pt x="16" y="3"/>
                    </a:cubicBezTo>
                    <a:cubicBezTo>
                      <a:pt x="18" y="7"/>
                      <a:pt x="17" y="9"/>
                      <a:pt x="16" y="11"/>
                    </a:cubicBezTo>
                    <a:cubicBezTo>
                      <a:pt x="16" y="12"/>
                      <a:pt x="15" y="14"/>
                      <a:pt x="15" y="16"/>
                    </a:cubicBezTo>
                    <a:cubicBezTo>
                      <a:pt x="15" y="20"/>
                      <a:pt x="14" y="22"/>
                      <a:pt x="13" y="23"/>
                    </a:cubicBezTo>
                    <a:cubicBezTo>
                      <a:pt x="12" y="24"/>
                      <a:pt x="12" y="25"/>
                      <a:pt x="12" y="26"/>
                    </a:cubicBezTo>
                    <a:cubicBezTo>
                      <a:pt x="12" y="27"/>
                      <a:pt x="12" y="28"/>
                      <a:pt x="11" y="29"/>
                    </a:cubicBezTo>
                    <a:cubicBezTo>
                      <a:pt x="10" y="31"/>
                      <a:pt x="7" y="31"/>
                      <a:pt x="4" y="32"/>
                    </a:cubicBezTo>
                    <a:cubicBezTo>
                      <a:pt x="3" y="32"/>
                      <a:pt x="2" y="32"/>
                      <a:pt x="1" y="32"/>
                    </a:cubicBezTo>
                    <a:cubicBezTo>
                      <a:pt x="1" y="32"/>
                      <a:pt x="1" y="32"/>
                      <a:pt x="1" y="32"/>
                    </a:cubicBezTo>
                    <a:cubicBezTo>
                      <a:pt x="1" y="32"/>
                      <a:pt x="1" y="32"/>
                      <a:pt x="1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9" name="Freeform 1133"/>
              <p:cNvSpPr/>
              <p:nvPr/>
            </p:nvSpPr>
            <p:spPr bwMode="auto">
              <a:xfrm>
                <a:off x="4688" y="1936"/>
                <a:ext cx="21" cy="16"/>
              </a:xfrm>
              <a:custGeom>
                <a:avLst/>
                <a:gdLst>
                  <a:gd name="T0" fmla="*/ 15 w 22"/>
                  <a:gd name="T1" fmla="*/ 1 h 17"/>
                  <a:gd name="T2" fmla="*/ 7 w 22"/>
                  <a:gd name="T3" fmla="*/ 5 h 17"/>
                  <a:gd name="T4" fmla="*/ 2 w 22"/>
                  <a:gd name="T5" fmla="*/ 6 h 17"/>
                  <a:gd name="T6" fmla="*/ 0 w 22"/>
                  <a:gd name="T7" fmla="*/ 11 h 17"/>
                  <a:gd name="T8" fmla="*/ 1 w 22"/>
                  <a:gd name="T9" fmla="*/ 17 h 17"/>
                  <a:gd name="T10" fmla="*/ 3 w 22"/>
                  <a:gd name="T11" fmla="*/ 17 h 17"/>
                  <a:gd name="T12" fmla="*/ 5 w 22"/>
                  <a:gd name="T13" fmla="*/ 15 h 17"/>
                  <a:gd name="T14" fmla="*/ 13 w 22"/>
                  <a:gd name="T15" fmla="*/ 9 h 17"/>
                  <a:gd name="T16" fmla="*/ 17 w 22"/>
                  <a:gd name="T17" fmla="*/ 10 h 17"/>
                  <a:gd name="T18" fmla="*/ 20 w 22"/>
                  <a:gd name="T19" fmla="*/ 8 h 17"/>
                  <a:gd name="T20" fmla="*/ 22 w 22"/>
                  <a:gd name="T21" fmla="*/ 2 h 17"/>
                  <a:gd name="T22" fmla="*/ 18 w 22"/>
                  <a:gd name="T23" fmla="*/ 0 h 17"/>
                  <a:gd name="T24" fmla="*/ 15 w 22"/>
                  <a:gd name="T25" fmla="*/ 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17">
                    <a:moveTo>
                      <a:pt x="15" y="1"/>
                    </a:moveTo>
                    <a:cubicBezTo>
                      <a:pt x="13" y="5"/>
                      <a:pt x="10" y="5"/>
                      <a:pt x="7" y="5"/>
                    </a:cubicBezTo>
                    <a:cubicBezTo>
                      <a:pt x="6" y="5"/>
                      <a:pt x="4" y="5"/>
                      <a:pt x="2" y="6"/>
                    </a:cubicBezTo>
                    <a:cubicBezTo>
                      <a:pt x="1" y="6"/>
                      <a:pt x="0" y="8"/>
                      <a:pt x="0" y="11"/>
                    </a:cubicBezTo>
                    <a:cubicBezTo>
                      <a:pt x="0" y="14"/>
                      <a:pt x="1" y="17"/>
                      <a:pt x="1" y="17"/>
                    </a:cubicBezTo>
                    <a:cubicBezTo>
                      <a:pt x="2" y="17"/>
                      <a:pt x="3" y="17"/>
                      <a:pt x="3" y="17"/>
                    </a:cubicBezTo>
                    <a:cubicBezTo>
                      <a:pt x="4" y="17"/>
                      <a:pt x="4" y="17"/>
                      <a:pt x="5" y="15"/>
                    </a:cubicBezTo>
                    <a:cubicBezTo>
                      <a:pt x="6" y="12"/>
                      <a:pt x="9" y="9"/>
                      <a:pt x="13" y="9"/>
                    </a:cubicBezTo>
                    <a:cubicBezTo>
                      <a:pt x="15" y="9"/>
                      <a:pt x="16" y="10"/>
                      <a:pt x="17" y="10"/>
                    </a:cubicBezTo>
                    <a:cubicBezTo>
                      <a:pt x="18" y="10"/>
                      <a:pt x="19" y="10"/>
                      <a:pt x="20" y="8"/>
                    </a:cubicBezTo>
                    <a:cubicBezTo>
                      <a:pt x="21" y="6"/>
                      <a:pt x="22" y="4"/>
                      <a:pt x="22" y="2"/>
                    </a:cubicBezTo>
                    <a:cubicBezTo>
                      <a:pt x="22" y="0"/>
                      <a:pt x="20" y="0"/>
                      <a:pt x="18" y="0"/>
                    </a:cubicBezTo>
                    <a:cubicBezTo>
                      <a:pt x="16" y="0"/>
                      <a:pt x="15" y="1"/>
                      <a:pt x="1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0" name="Freeform 1134"/>
              <p:cNvSpPr/>
              <p:nvPr/>
            </p:nvSpPr>
            <p:spPr bwMode="auto">
              <a:xfrm>
                <a:off x="4068" y="1681"/>
                <a:ext cx="641" cy="415"/>
              </a:xfrm>
              <a:custGeom>
                <a:avLst/>
                <a:gdLst>
                  <a:gd name="T0" fmla="*/ 478 w 671"/>
                  <a:gd name="T1" fmla="*/ 83 h 435"/>
                  <a:gd name="T2" fmla="*/ 464 w 671"/>
                  <a:gd name="T3" fmla="*/ 113 h 435"/>
                  <a:gd name="T4" fmla="*/ 408 w 671"/>
                  <a:gd name="T5" fmla="*/ 147 h 435"/>
                  <a:gd name="T6" fmla="*/ 338 w 671"/>
                  <a:gd name="T7" fmla="*/ 171 h 435"/>
                  <a:gd name="T8" fmla="*/ 299 w 671"/>
                  <a:gd name="T9" fmla="*/ 162 h 435"/>
                  <a:gd name="T10" fmla="*/ 242 w 671"/>
                  <a:gd name="T11" fmla="*/ 157 h 435"/>
                  <a:gd name="T12" fmla="*/ 237 w 671"/>
                  <a:gd name="T13" fmla="*/ 155 h 435"/>
                  <a:gd name="T14" fmla="*/ 206 w 671"/>
                  <a:gd name="T15" fmla="*/ 124 h 435"/>
                  <a:gd name="T16" fmla="*/ 155 w 671"/>
                  <a:gd name="T17" fmla="*/ 73 h 435"/>
                  <a:gd name="T18" fmla="*/ 151 w 671"/>
                  <a:gd name="T19" fmla="*/ 68 h 435"/>
                  <a:gd name="T20" fmla="*/ 145 w 671"/>
                  <a:gd name="T21" fmla="*/ 63 h 435"/>
                  <a:gd name="T22" fmla="*/ 113 w 671"/>
                  <a:gd name="T23" fmla="*/ 96 h 435"/>
                  <a:gd name="T24" fmla="*/ 82 w 671"/>
                  <a:gd name="T25" fmla="*/ 121 h 435"/>
                  <a:gd name="T26" fmla="*/ 72 w 671"/>
                  <a:gd name="T27" fmla="*/ 159 h 435"/>
                  <a:gd name="T28" fmla="*/ 56 w 671"/>
                  <a:gd name="T29" fmla="*/ 171 h 435"/>
                  <a:gd name="T30" fmla="*/ 43 w 671"/>
                  <a:gd name="T31" fmla="*/ 180 h 435"/>
                  <a:gd name="T32" fmla="*/ 17 w 671"/>
                  <a:gd name="T33" fmla="*/ 185 h 435"/>
                  <a:gd name="T34" fmla="*/ 0 w 671"/>
                  <a:gd name="T35" fmla="*/ 198 h 435"/>
                  <a:gd name="T36" fmla="*/ 15 w 671"/>
                  <a:gd name="T37" fmla="*/ 229 h 435"/>
                  <a:gd name="T38" fmla="*/ 43 w 671"/>
                  <a:gd name="T39" fmla="*/ 248 h 435"/>
                  <a:gd name="T40" fmla="*/ 51 w 671"/>
                  <a:gd name="T41" fmla="*/ 244 h 435"/>
                  <a:gd name="T42" fmla="*/ 60 w 671"/>
                  <a:gd name="T43" fmla="*/ 271 h 435"/>
                  <a:gd name="T44" fmla="*/ 52 w 671"/>
                  <a:gd name="T45" fmla="*/ 291 h 435"/>
                  <a:gd name="T46" fmla="*/ 76 w 671"/>
                  <a:gd name="T47" fmla="*/ 315 h 435"/>
                  <a:gd name="T48" fmla="*/ 80 w 671"/>
                  <a:gd name="T49" fmla="*/ 316 h 435"/>
                  <a:gd name="T50" fmla="*/ 153 w 671"/>
                  <a:gd name="T51" fmla="*/ 345 h 435"/>
                  <a:gd name="T52" fmla="*/ 163 w 671"/>
                  <a:gd name="T53" fmla="*/ 348 h 435"/>
                  <a:gd name="T54" fmla="*/ 185 w 671"/>
                  <a:gd name="T55" fmla="*/ 343 h 435"/>
                  <a:gd name="T56" fmla="*/ 196 w 671"/>
                  <a:gd name="T57" fmla="*/ 345 h 435"/>
                  <a:gd name="T58" fmla="*/ 216 w 671"/>
                  <a:gd name="T59" fmla="*/ 330 h 435"/>
                  <a:gd name="T60" fmla="*/ 245 w 671"/>
                  <a:gd name="T61" fmla="*/ 338 h 435"/>
                  <a:gd name="T62" fmla="*/ 266 w 671"/>
                  <a:gd name="T63" fmla="*/ 359 h 435"/>
                  <a:gd name="T64" fmla="*/ 274 w 671"/>
                  <a:gd name="T65" fmla="*/ 410 h 435"/>
                  <a:gd name="T66" fmla="*/ 289 w 671"/>
                  <a:gd name="T67" fmla="*/ 420 h 435"/>
                  <a:gd name="T68" fmla="*/ 299 w 671"/>
                  <a:gd name="T69" fmla="*/ 411 h 435"/>
                  <a:gd name="T70" fmla="*/ 310 w 671"/>
                  <a:gd name="T71" fmla="*/ 408 h 435"/>
                  <a:gd name="T72" fmla="*/ 343 w 671"/>
                  <a:gd name="T73" fmla="*/ 402 h 435"/>
                  <a:gd name="T74" fmla="*/ 369 w 671"/>
                  <a:gd name="T75" fmla="*/ 422 h 435"/>
                  <a:gd name="T76" fmla="*/ 390 w 671"/>
                  <a:gd name="T77" fmla="*/ 429 h 435"/>
                  <a:gd name="T78" fmla="*/ 465 w 671"/>
                  <a:gd name="T79" fmla="*/ 403 h 435"/>
                  <a:gd name="T80" fmla="*/ 499 w 671"/>
                  <a:gd name="T81" fmla="*/ 373 h 435"/>
                  <a:gd name="T82" fmla="*/ 521 w 671"/>
                  <a:gd name="T83" fmla="*/ 333 h 435"/>
                  <a:gd name="T84" fmla="*/ 525 w 671"/>
                  <a:gd name="T85" fmla="*/ 308 h 435"/>
                  <a:gd name="T86" fmla="*/ 513 w 671"/>
                  <a:gd name="T87" fmla="*/ 283 h 435"/>
                  <a:gd name="T88" fmla="*/ 509 w 671"/>
                  <a:gd name="T89" fmla="*/ 241 h 435"/>
                  <a:gd name="T90" fmla="*/ 510 w 671"/>
                  <a:gd name="T91" fmla="*/ 226 h 435"/>
                  <a:gd name="T92" fmla="*/ 487 w 671"/>
                  <a:gd name="T93" fmla="*/ 201 h 435"/>
                  <a:gd name="T94" fmla="*/ 523 w 671"/>
                  <a:gd name="T95" fmla="*/ 201 h 435"/>
                  <a:gd name="T96" fmla="*/ 555 w 671"/>
                  <a:gd name="T97" fmla="*/ 187 h 435"/>
                  <a:gd name="T98" fmla="*/ 597 w 671"/>
                  <a:gd name="T99" fmla="*/ 166 h 435"/>
                  <a:gd name="T100" fmla="*/ 630 w 671"/>
                  <a:gd name="T101" fmla="*/ 152 h 435"/>
                  <a:gd name="T102" fmla="*/ 636 w 671"/>
                  <a:gd name="T103" fmla="*/ 121 h 435"/>
                  <a:gd name="T104" fmla="*/ 664 w 671"/>
                  <a:gd name="T105" fmla="*/ 102 h 435"/>
                  <a:gd name="T106" fmla="*/ 658 w 671"/>
                  <a:gd name="T107" fmla="*/ 81 h 435"/>
                  <a:gd name="T108" fmla="*/ 626 w 671"/>
                  <a:gd name="T109" fmla="*/ 70 h 435"/>
                  <a:gd name="T110" fmla="*/ 591 w 671"/>
                  <a:gd name="T111" fmla="*/ 49 h 435"/>
                  <a:gd name="T112" fmla="*/ 553 w 671"/>
                  <a:gd name="T113" fmla="*/ 2 h 435"/>
                  <a:gd name="T114" fmla="*/ 511 w 671"/>
                  <a:gd name="T115" fmla="*/ 8 h 435"/>
                  <a:gd name="T116" fmla="*/ 493 w 671"/>
                  <a:gd name="T117" fmla="*/ 53 h 435"/>
                  <a:gd name="T118" fmla="*/ 476 w 671"/>
                  <a:gd name="T119" fmla="*/ 59 h 435"/>
                  <a:gd name="T120" fmla="*/ 461 w 671"/>
                  <a:gd name="T121" fmla="*/ 71 h 4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71" h="435">
                    <a:moveTo>
                      <a:pt x="461" y="71"/>
                    </a:moveTo>
                    <a:cubicBezTo>
                      <a:pt x="461" y="77"/>
                      <a:pt x="461" y="77"/>
                      <a:pt x="461" y="77"/>
                    </a:cubicBezTo>
                    <a:cubicBezTo>
                      <a:pt x="459" y="78"/>
                      <a:pt x="459" y="78"/>
                      <a:pt x="459" y="78"/>
                    </a:cubicBezTo>
                    <a:cubicBezTo>
                      <a:pt x="459" y="78"/>
                      <a:pt x="458" y="78"/>
                      <a:pt x="458" y="79"/>
                    </a:cubicBezTo>
                    <a:cubicBezTo>
                      <a:pt x="458" y="79"/>
                      <a:pt x="458" y="79"/>
                      <a:pt x="459" y="80"/>
                    </a:cubicBezTo>
                    <a:cubicBezTo>
                      <a:pt x="460" y="82"/>
                      <a:pt x="461" y="82"/>
                      <a:pt x="461" y="82"/>
                    </a:cubicBezTo>
                    <a:cubicBezTo>
                      <a:pt x="462" y="82"/>
                      <a:pt x="462" y="82"/>
                      <a:pt x="463" y="81"/>
                    </a:cubicBezTo>
                    <a:cubicBezTo>
                      <a:pt x="464" y="81"/>
                      <a:pt x="466" y="80"/>
                      <a:pt x="469" y="80"/>
                    </a:cubicBezTo>
                    <a:cubicBezTo>
                      <a:pt x="472" y="80"/>
                      <a:pt x="475" y="82"/>
                      <a:pt x="477" y="82"/>
                    </a:cubicBezTo>
                    <a:cubicBezTo>
                      <a:pt x="477" y="83"/>
                      <a:pt x="478" y="83"/>
                      <a:pt x="478" y="83"/>
                    </a:cubicBezTo>
                    <a:cubicBezTo>
                      <a:pt x="479" y="80"/>
                      <a:pt x="483" y="78"/>
                      <a:pt x="486" y="78"/>
                    </a:cubicBezTo>
                    <a:cubicBezTo>
                      <a:pt x="488" y="78"/>
                      <a:pt x="491" y="79"/>
                      <a:pt x="492" y="81"/>
                    </a:cubicBezTo>
                    <a:cubicBezTo>
                      <a:pt x="493" y="83"/>
                      <a:pt x="496" y="85"/>
                      <a:pt x="498" y="86"/>
                    </a:cubicBezTo>
                    <a:cubicBezTo>
                      <a:pt x="503" y="91"/>
                      <a:pt x="508" y="95"/>
                      <a:pt x="507" y="98"/>
                    </a:cubicBezTo>
                    <a:cubicBezTo>
                      <a:pt x="507" y="100"/>
                      <a:pt x="506" y="102"/>
                      <a:pt x="500" y="102"/>
                    </a:cubicBezTo>
                    <a:cubicBezTo>
                      <a:pt x="498" y="102"/>
                      <a:pt x="496" y="102"/>
                      <a:pt x="493" y="101"/>
                    </a:cubicBezTo>
                    <a:cubicBezTo>
                      <a:pt x="491" y="100"/>
                      <a:pt x="489" y="101"/>
                      <a:pt x="486" y="102"/>
                    </a:cubicBezTo>
                    <a:cubicBezTo>
                      <a:pt x="484" y="103"/>
                      <a:pt x="481" y="104"/>
                      <a:pt x="479" y="104"/>
                    </a:cubicBezTo>
                    <a:cubicBezTo>
                      <a:pt x="476" y="104"/>
                      <a:pt x="471" y="105"/>
                      <a:pt x="467" y="109"/>
                    </a:cubicBezTo>
                    <a:cubicBezTo>
                      <a:pt x="465" y="111"/>
                      <a:pt x="465" y="112"/>
                      <a:pt x="464" y="113"/>
                    </a:cubicBezTo>
                    <a:cubicBezTo>
                      <a:pt x="462" y="116"/>
                      <a:pt x="461" y="119"/>
                      <a:pt x="455" y="119"/>
                    </a:cubicBezTo>
                    <a:cubicBezTo>
                      <a:pt x="454" y="119"/>
                      <a:pt x="453" y="119"/>
                      <a:pt x="452" y="120"/>
                    </a:cubicBezTo>
                    <a:cubicBezTo>
                      <a:pt x="448" y="120"/>
                      <a:pt x="445" y="120"/>
                      <a:pt x="440" y="124"/>
                    </a:cubicBezTo>
                    <a:cubicBezTo>
                      <a:pt x="436" y="126"/>
                      <a:pt x="432" y="128"/>
                      <a:pt x="428" y="128"/>
                    </a:cubicBezTo>
                    <a:cubicBezTo>
                      <a:pt x="424" y="128"/>
                      <a:pt x="420" y="126"/>
                      <a:pt x="419" y="126"/>
                    </a:cubicBezTo>
                    <a:cubicBezTo>
                      <a:pt x="419" y="125"/>
                      <a:pt x="417" y="125"/>
                      <a:pt x="416" y="125"/>
                    </a:cubicBezTo>
                    <a:cubicBezTo>
                      <a:pt x="414" y="125"/>
                      <a:pt x="412" y="126"/>
                      <a:pt x="411" y="128"/>
                    </a:cubicBezTo>
                    <a:cubicBezTo>
                      <a:pt x="410" y="129"/>
                      <a:pt x="411" y="130"/>
                      <a:pt x="412" y="132"/>
                    </a:cubicBezTo>
                    <a:cubicBezTo>
                      <a:pt x="413" y="134"/>
                      <a:pt x="415" y="137"/>
                      <a:pt x="414" y="140"/>
                    </a:cubicBezTo>
                    <a:cubicBezTo>
                      <a:pt x="414" y="144"/>
                      <a:pt x="411" y="146"/>
                      <a:pt x="408" y="147"/>
                    </a:cubicBezTo>
                    <a:cubicBezTo>
                      <a:pt x="405" y="148"/>
                      <a:pt x="402" y="149"/>
                      <a:pt x="400" y="152"/>
                    </a:cubicBezTo>
                    <a:cubicBezTo>
                      <a:pt x="394" y="159"/>
                      <a:pt x="383" y="162"/>
                      <a:pt x="378" y="161"/>
                    </a:cubicBezTo>
                    <a:cubicBezTo>
                      <a:pt x="377" y="161"/>
                      <a:pt x="376" y="161"/>
                      <a:pt x="375" y="161"/>
                    </a:cubicBezTo>
                    <a:cubicBezTo>
                      <a:pt x="373" y="160"/>
                      <a:pt x="369" y="160"/>
                      <a:pt x="365" y="160"/>
                    </a:cubicBezTo>
                    <a:cubicBezTo>
                      <a:pt x="360" y="160"/>
                      <a:pt x="357" y="160"/>
                      <a:pt x="354" y="162"/>
                    </a:cubicBezTo>
                    <a:cubicBezTo>
                      <a:pt x="350" y="164"/>
                      <a:pt x="346" y="166"/>
                      <a:pt x="343" y="168"/>
                    </a:cubicBezTo>
                    <a:cubicBezTo>
                      <a:pt x="343" y="168"/>
                      <a:pt x="342" y="169"/>
                      <a:pt x="341" y="169"/>
                    </a:cubicBezTo>
                    <a:cubicBezTo>
                      <a:pt x="341" y="170"/>
                      <a:pt x="340" y="170"/>
                      <a:pt x="339" y="170"/>
                    </a:cubicBezTo>
                    <a:cubicBezTo>
                      <a:pt x="339" y="170"/>
                      <a:pt x="339" y="171"/>
                      <a:pt x="339" y="171"/>
                    </a:cubicBezTo>
                    <a:cubicBezTo>
                      <a:pt x="338" y="171"/>
                      <a:pt x="338" y="171"/>
                      <a:pt x="338" y="171"/>
                    </a:cubicBezTo>
                    <a:cubicBezTo>
                      <a:pt x="337" y="172"/>
                      <a:pt x="337" y="172"/>
                      <a:pt x="336" y="172"/>
                    </a:cubicBezTo>
                    <a:cubicBezTo>
                      <a:pt x="336" y="172"/>
                      <a:pt x="336" y="172"/>
                      <a:pt x="335" y="172"/>
                    </a:cubicBezTo>
                    <a:cubicBezTo>
                      <a:pt x="335" y="172"/>
                      <a:pt x="334" y="172"/>
                      <a:pt x="334" y="172"/>
                    </a:cubicBezTo>
                    <a:cubicBezTo>
                      <a:pt x="334" y="172"/>
                      <a:pt x="334" y="172"/>
                      <a:pt x="334" y="172"/>
                    </a:cubicBezTo>
                    <a:cubicBezTo>
                      <a:pt x="333" y="172"/>
                      <a:pt x="333" y="172"/>
                      <a:pt x="333" y="172"/>
                    </a:cubicBezTo>
                    <a:cubicBezTo>
                      <a:pt x="331" y="172"/>
                      <a:pt x="329" y="171"/>
                      <a:pt x="328" y="169"/>
                    </a:cubicBezTo>
                    <a:cubicBezTo>
                      <a:pt x="327" y="168"/>
                      <a:pt x="327" y="168"/>
                      <a:pt x="325" y="168"/>
                    </a:cubicBezTo>
                    <a:cubicBezTo>
                      <a:pt x="319" y="169"/>
                      <a:pt x="316" y="167"/>
                      <a:pt x="312" y="165"/>
                    </a:cubicBezTo>
                    <a:cubicBezTo>
                      <a:pt x="311" y="164"/>
                      <a:pt x="310" y="164"/>
                      <a:pt x="309" y="164"/>
                    </a:cubicBezTo>
                    <a:cubicBezTo>
                      <a:pt x="306" y="164"/>
                      <a:pt x="304" y="165"/>
                      <a:pt x="299" y="162"/>
                    </a:cubicBezTo>
                    <a:cubicBezTo>
                      <a:pt x="295" y="159"/>
                      <a:pt x="289" y="158"/>
                      <a:pt x="284" y="158"/>
                    </a:cubicBezTo>
                    <a:cubicBezTo>
                      <a:pt x="283" y="158"/>
                      <a:pt x="281" y="158"/>
                      <a:pt x="280" y="158"/>
                    </a:cubicBezTo>
                    <a:cubicBezTo>
                      <a:pt x="278" y="157"/>
                      <a:pt x="272" y="157"/>
                      <a:pt x="267" y="157"/>
                    </a:cubicBezTo>
                    <a:cubicBezTo>
                      <a:pt x="262" y="157"/>
                      <a:pt x="256" y="157"/>
                      <a:pt x="253" y="157"/>
                    </a:cubicBezTo>
                    <a:cubicBezTo>
                      <a:pt x="251" y="157"/>
                      <a:pt x="249" y="157"/>
                      <a:pt x="246" y="157"/>
                    </a:cubicBezTo>
                    <a:cubicBezTo>
                      <a:pt x="245" y="157"/>
                      <a:pt x="244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3" y="157"/>
                      <a:pt x="243" y="157"/>
                    </a:cubicBezTo>
                    <a:cubicBezTo>
                      <a:pt x="243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2" y="157"/>
                    </a:cubicBezTo>
                    <a:cubicBezTo>
                      <a:pt x="242" y="157"/>
                      <a:pt x="242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1" y="157"/>
                      <a:pt x="241" y="157"/>
                      <a:pt x="241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40" y="157"/>
                      <a:pt x="240" y="157"/>
                      <a:pt x="240" y="157"/>
                    </a:cubicBezTo>
                    <a:cubicBezTo>
                      <a:pt x="239" y="157"/>
                      <a:pt x="239" y="157"/>
                      <a:pt x="239" y="157"/>
                    </a:cubicBezTo>
                    <a:cubicBezTo>
                      <a:pt x="239" y="156"/>
                      <a:pt x="239" y="156"/>
                      <a:pt x="239" y="156"/>
                    </a:cubicBezTo>
                    <a:cubicBezTo>
                      <a:pt x="239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8" y="156"/>
                    </a:cubicBezTo>
                    <a:cubicBezTo>
                      <a:pt x="238" y="156"/>
                      <a:pt x="238" y="156"/>
                      <a:pt x="237" y="155"/>
                    </a:cubicBezTo>
                    <a:cubicBezTo>
                      <a:pt x="237" y="155"/>
                      <a:pt x="237" y="155"/>
                      <a:pt x="237" y="155"/>
                    </a:cubicBezTo>
                    <a:cubicBezTo>
                      <a:pt x="237" y="155"/>
                      <a:pt x="237" y="154"/>
                      <a:pt x="237" y="154"/>
                    </a:cubicBezTo>
                    <a:cubicBezTo>
                      <a:pt x="237" y="153"/>
                      <a:pt x="236" y="152"/>
                      <a:pt x="235" y="151"/>
                    </a:cubicBezTo>
                    <a:cubicBezTo>
                      <a:pt x="233" y="149"/>
                      <a:pt x="231" y="147"/>
                      <a:pt x="230" y="142"/>
                    </a:cubicBezTo>
                    <a:cubicBezTo>
                      <a:pt x="229" y="136"/>
                      <a:pt x="226" y="135"/>
                      <a:pt x="223" y="134"/>
                    </a:cubicBezTo>
                    <a:cubicBezTo>
                      <a:pt x="221" y="134"/>
                      <a:pt x="219" y="132"/>
                      <a:pt x="218" y="131"/>
                    </a:cubicBezTo>
                    <a:cubicBezTo>
                      <a:pt x="217" y="130"/>
                      <a:pt x="217" y="130"/>
                      <a:pt x="216" y="129"/>
                    </a:cubicBezTo>
                    <a:cubicBezTo>
                      <a:pt x="215" y="129"/>
                      <a:pt x="214" y="128"/>
                      <a:pt x="213" y="127"/>
                    </a:cubicBezTo>
                    <a:cubicBezTo>
                      <a:pt x="212" y="126"/>
                      <a:pt x="210" y="124"/>
                      <a:pt x="208" y="124"/>
                    </a:cubicBezTo>
                    <a:cubicBezTo>
                      <a:pt x="207" y="124"/>
                      <a:pt x="207" y="124"/>
                      <a:pt x="206" y="124"/>
                    </a:cubicBezTo>
                    <a:cubicBezTo>
                      <a:pt x="200" y="124"/>
                      <a:pt x="184" y="122"/>
                      <a:pt x="181" y="117"/>
                    </a:cubicBezTo>
                    <a:cubicBezTo>
                      <a:pt x="179" y="114"/>
                      <a:pt x="180" y="111"/>
                      <a:pt x="182" y="110"/>
                    </a:cubicBezTo>
                    <a:cubicBezTo>
                      <a:pt x="182" y="109"/>
                      <a:pt x="183" y="108"/>
                      <a:pt x="183" y="107"/>
                    </a:cubicBezTo>
                    <a:cubicBezTo>
                      <a:pt x="183" y="105"/>
                      <a:pt x="183" y="103"/>
                      <a:pt x="184" y="101"/>
                    </a:cubicBezTo>
                    <a:cubicBezTo>
                      <a:pt x="184" y="100"/>
                      <a:pt x="185" y="98"/>
                      <a:pt x="184" y="97"/>
                    </a:cubicBezTo>
                    <a:cubicBezTo>
                      <a:pt x="182" y="96"/>
                      <a:pt x="178" y="91"/>
                      <a:pt x="178" y="87"/>
                    </a:cubicBezTo>
                    <a:cubicBezTo>
                      <a:pt x="177" y="85"/>
                      <a:pt x="173" y="81"/>
                      <a:pt x="170" y="81"/>
                    </a:cubicBezTo>
                    <a:cubicBezTo>
                      <a:pt x="165" y="81"/>
                      <a:pt x="162" y="78"/>
                      <a:pt x="159" y="75"/>
                    </a:cubicBezTo>
                    <a:cubicBezTo>
                      <a:pt x="158" y="74"/>
                      <a:pt x="157" y="74"/>
                      <a:pt x="156" y="74"/>
                    </a:cubicBezTo>
                    <a:cubicBezTo>
                      <a:pt x="156" y="73"/>
                      <a:pt x="156" y="73"/>
                      <a:pt x="155" y="73"/>
                    </a:cubicBezTo>
                    <a:cubicBezTo>
                      <a:pt x="155" y="73"/>
                      <a:pt x="155" y="73"/>
                      <a:pt x="155" y="73"/>
                    </a:cubicBezTo>
                    <a:cubicBezTo>
                      <a:pt x="155" y="73"/>
                      <a:pt x="155" y="72"/>
                      <a:pt x="154" y="72"/>
                    </a:cubicBezTo>
                    <a:cubicBezTo>
                      <a:pt x="154" y="72"/>
                      <a:pt x="154" y="72"/>
                      <a:pt x="154" y="72"/>
                    </a:cubicBezTo>
                    <a:cubicBezTo>
                      <a:pt x="154" y="72"/>
                      <a:pt x="154" y="72"/>
                      <a:pt x="153" y="71"/>
                    </a:cubicBezTo>
                    <a:cubicBezTo>
                      <a:pt x="153" y="71"/>
                      <a:pt x="153" y="71"/>
                      <a:pt x="153" y="71"/>
                    </a:cubicBezTo>
                    <a:cubicBezTo>
                      <a:pt x="153" y="71"/>
                      <a:pt x="153" y="71"/>
                      <a:pt x="152" y="70"/>
                    </a:cubicBezTo>
                    <a:cubicBezTo>
                      <a:pt x="152" y="70"/>
                      <a:pt x="152" y="70"/>
                      <a:pt x="152" y="70"/>
                    </a:cubicBezTo>
                    <a:cubicBezTo>
                      <a:pt x="152" y="70"/>
                      <a:pt x="152" y="69"/>
                      <a:pt x="152" y="69"/>
                    </a:cubicBezTo>
                    <a:cubicBezTo>
                      <a:pt x="152" y="69"/>
                      <a:pt x="151" y="69"/>
                      <a:pt x="151" y="69"/>
                    </a:cubicBezTo>
                    <a:cubicBezTo>
                      <a:pt x="151" y="68"/>
                      <a:pt x="151" y="68"/>
                      <a:pt x="151" y="68"/>
                    </a:cubicBezTo>
                    <a:cubicBezTo>
                      <a:pt x="151" y="67"/>
                      <a:pt x="151" y="67"/>
                      <a:pt x="151" y="67"/>
                    </a:cubicBezTo>
                    <a:cubicBezTo>
                      <a:pt x="151" y="67"/>
                      <a:pt x="150" y="66"/>
                      <a:pt x="150" y="66"/>
                    </a:cubicBezTo>
                    <a:cubicBezTo>
                      <a:pt x="150" y="66"/>
                      <a:pt x="150" y="65"/>
                      <a:pt x="150" y="65"/>
                    </a:cubicBezTo>
                    <a:cubicBezTo>
                      <a:pt x="150" y="65"/>
                      <a:pt x="150" y="64"/>
                      <a:pt x="150" y="64"/>
                    </a:cubicBezTo>
                    <a:cubicBezTo>
                      <a:pt x="150" y="64"/>
                      <a:pt x="150" y="64"/>
                      <a:pt x="150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9" y="64"/>
                      <a:pt x="149" y="64"/>
                      <a:pt x="149" y="64"/>
                    </a:cubicBezTo>
                    <a:cubicBezTo>
                      <a:pt x="148" y="63"/>
                      <a:pt x="148" y="63"/>
                      <a:pt x="147" y="63"/>
                    </a:cubicBezTo>
                    <a:cubicBezTo>
                      <a:pt x="147" y="63"/>
                      <a:pt x="147" y="63"/>
                      <a:pt x="147" y="63"/>
                    </a:cubicBezTo>
                    <a:cubicBezTo>
                      <a:pt x="146" y="63"/>
                      <a:pt x="146" y="63"/>
                      <a:pt x="145" y="63"/>
                    </a:cubicBezTo>
                    <a:cubicBezTo>
                      <a:pt x="145" y="63"/>
                      <a:pt x="145" y="63"/>
                      <a:pt x="145" y="63"/>
                    </a:cubicBezTo>
                    <a:cubicBezTo>
                      <a:pt x="144" y="63"/>
                      <a:pt x="144" y="64"/>
                      <a:pt x="144" y="64"/>
                    </a:cubicBezTo>
                    <a:cubicBezTo>
                      <a:pt x="143" y="65"/>
                      <a:pt x="142" y="66"/>
                      <a:pt x="142" y="67"/>
                    </a:cubicBezTo>
                    <a:cubicBezTo>
                      <a:pt x="142" y="71"/>
                      <a:pt x="140" y="75"/>
                      <a:pt x="135" y="75"/>
                    </a:cubicBezTo>
                    <a:cubicBezTo>
                      <a:pt x="133" y="75"/>
                      <a:pt x="130" y="77"/>
                      <a:pt x="130" y="82"/>
                    </a:cubicBezTo>
                    <a:cubicBezTo>
                      <a:pt x="130" y="84"/>
                      <a:pt x="131" y="85"/>
                      <a:pt x="131" y="86"/>
                    </a:cubicBezTo>
                    <a:cubicBezTo>
                      <a:pt x="132" y="88"/>
                      <a:pt x="133" y="89"/>
                      <a:pt x="131" y="92"/>
                    </a:cubicBezTo>
                    <a:cubicBezTo>
                      <a:pt x="129" y="94"/>
                      <a:pt x="124" y="97"/>
                      <a:pt x="120" y="97"/>
                    </a:cubicBezTo>
                    <a:cubicBezTo>
                      <a:pt x="120" y="97"/>
                      <a:pt x="119" y="97"/>
                      <a:pt x="118" y="96"/>
                    </a:cubicBezTo>
                    <a:cubicBezTo>
                      <a:pt x="117" y="96"/>
                      <a:pt x="115" y="96"/>
                      <a:pt x="113" y="96"/>
                    </a:cubicBezTo>
                    <a:cubicBezTo>
                      <a:pt x="111" y="96"/>
                      <a:pt x="110" y="96"/>
                      <a:pt x="108" y="95"/>
                    </a:cubicBezTo>
                    <a:cubicBezTo>
                      <a:pt x="107" y="95"/>
                      <a:pt x="105" y="94"/>
                      <a:pt x="104" y="94"/>
                    </a:cubicBezTo>
                    <a:cubicBezTo>
                      <a:pt x="104" y="94"/>
                      <a:pt x="103" y="93"/>
                      <a:pt x="103" y="93"/>
                    </a:cubicBezTo>
                    <a:cubicBezTo>
                      <a:pt x="103" y="93"/>
                      <a:pt x="103" y="94"/>
                      <a:pt x="103" y="94"/>
                    </a:cubicBezTo>
                    <a:cubicBezTo>
                      <a:pt x="102" y="96"/>
                      <a:pt x="101" y="99"/>
                      <a:pt x="100" y="103"/>
                    </a:cubicBezTo>
                    <a:cubicBezTo>
                      <a:pt x="98" y="106"/>
                      <a:pt x="96" y="112"/>
                      <a:pt x="96" y="114"/>
                    </a:cubicBezTo>
                    <a:cubicBezTo>
                      <a:pt x="97" y="116"/>
                      <a:pt x="99" y="118"/>
                      <a:pt x="98" y="120"/>
                    </a:cubicBezTo>
                    <a:cubicBezTo>
                      <a:pt x="98" y="121"/>
                      <a:pt x="97" y="122"/>
                      <a:pt x="94" y="122"/>
                    </a:cubicBezTo>
                    <a:cubicBezTo>
                      <a:pt x="89" y="122"/>
                      <a:pt x="86" y="122"/>
                      <a:pt x="85" y="120"/>
                    </a:cubicBezTo>
                    <a:cubicBezTo>
                      <a:pt x="84" y="120"/>
                      <a:pt x="83" y="121"/>
                      <a:pt x="82" y="121"/>
                    </a:cubicBezTo>
                    <a:cubicBezTo>
                      <a:pt x="80" y="122"/>
                      <a:pt x="78" y="123"/>
                      <a:pt x="76" y="123"/>
                    </a:cubicBezTo>
                    <a:cubicBezTo>
                      <a:pt x="75" y="123"/>
                      <a:pt x="72" y="123"/>
                      <a:pt x="71" y="124"/>
                    </a:cubicBezTo>
                    <a:cubicBezTo>
                      <a:pt x="73" y="126"/>
                      <a:pt x="73" y="130"/>
                      <a:pt x="73" y="135"/>
                    </a:cubicBezTo>
                    <a:cubicBezTo>
                      <a:pt x="73" y="135"/>
                      <a:pt x="75" y="137"/>
                      <a:pt x="75" y="139"/>
                    </a:cubicBezTo>
                    <a:cubicBezTo>
                      <a:pt x="77" y="143"/>
                      <a:pt x="79" y="146"/>
                      <a:pt x="78" y="148"/>
                    </a:cubicBezTo>
                    <a:cubicBezTo>
                      <a:pt x="77" y="149"/>
                      <a:pt x="76" y="150"/>
                      <a:pt x="75" y="152"/>
                    </a:cubicBezTo>
                    <a:cubicBezTo>
                      <a:pt x="73" y="153"/>
                      <a:pt x="72" y="155"/>
                      <a:pt x="72" y="156"/>
                    </a:cubicBezTo>
                    <a:cubicBezTo>
                      <a:pt x="72" y="157"/>
                      <a:pt x="72" y="157"/>
                      <a:pt x="72" y="158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59"/>
                      <a:pt x="72" y="159"/>
                      <a:pt x="72" y="159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0"/>
                      <a:pt x="72" y="160"/>
                      <a:pt x="72" y="160"/>
                    </a:cubicBezTo>
                    <a:cubicBezTo>
                      <a:pt x="72" y="164"/>
                      <a:pt x="72" y="164"/>
                      <a:pt x="72" y="164"/>
                    </a:cubicBezTo>
                    <a:cubicBezTo>
                      <a:pt x="71" y="164"/>
                      <a:pt x="71" y="164"/>
                      <a:pt x="71" y="164"/>
                    </a:cubicBezTo>
                    <a:cubicBezTo>
                      <a:pt x="71" y="164"/>
                      <a:pt x="70" y="164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70" y="165"/>
                      <a:pt x="70" y="165"/>
                      <a:pt x="70" y="165"/>
                    </a:cubicBezTo>
                    <a:cubicBezTo>
                      <a:pt x="69" y="165"/>
                      <a:pt x="69" y="165"/>
                      <a:pt x="69" y="165"/>
                    </a:cubicBezTo>
                    <a:cubicBezTo>
                      <a:pt x="67" y="166"/>
                      <a:pt x="63" y="168"/>
                      <a:pt x="60" y="169"/>
                    </a:cubicBezTo>
                    <a:cubicBezTo>
                      <a:pt x="59" y="170"/>
                      <a:pt x="58" y="171"/>
                      <a:pt x="56" y="171"/>
                    </a:cubicBezTo>
                    <a:cubicBezTo>
                      <a:pt x="54" y="172"/>
                      <a:pt x="53" y="172"/>
                      <a:pt x="52" y="174"/>
                    </a:cubicBezTo>
                    <a:cubicBezTo>
                      <a:pt x="52" y="175"/>
                      <a:pt x="51" y="176"/>
                      <a:pt x="49" y="178"/>
                    </a:cubicBezTo>
                    <a:cubicBezTo>
                      <a:pt x="49" y="178"/>
                      <a:pt x="49" y="178"/>
                      <a:pt x="49" y="178"/>
                    </a:cubicBezTo>
                    <a:cubicBezTo>
                      <a:pt x="49" y="178"/>
                      <a:pt x="48" y="178"/>
                      <a:pt x="48" y="178"/>
                    </a:cubicBezTo>
                    <a:cubicBezTo>
                      <a:pt x="48" y="178"/>
                      <a:pt x="48" y="178"/>
                      <a:pt x="48" y="179"/>
                    </a:cubicBezTo>
                    <a:cubicBezTo>
                      <a:pt x="47" y="179"/>
                      <a:pt x="47" y="179"/>
                      <a:pt x="47" y="179"/>
                    </a:cubicBezTo>
                    <a:cubicBezTo>
                      <a:pt x="47" y="179"/>
                      <a:pt x="46" y="179"/>
                      <a:pt x="46" y="179"/>
                    </a:cubicBezTo>
                    <a:cubicBezTo>
                      <a:pt x="46" y="179"/>
                      <a:pt x="46" y="179"/>
                      <a:pt x="45" y="180"/>
                    </a:cubicBezTo>
                    <a:cubicBezTo>
                      <a:pt x="45" y="180"/>
                      <a:pt x="45" y="180"/>
                      <a:pt x="44" y="180"/>
                    </a:cubicBezTo>
                    <a:cubicBezTo>
                      <a:pt x="44" y="180"/>
                      <a:pt x="44" y="180"/>
                      <a:pt x="43" y="180"/>
                    </a:cubicBezTo>
                    <a:cubicBezTo>
                      <a:pt x="43" y="180"/>
                      <a:pt x="43" y="180"/>
                      <a:pt x="43" y="180"/>
                    </a:cubicBezTo>
                    <a:cubicBezTo>
                      <a:pt x="42" y="180"/>
                      <a:pt x="42" y="180"/>
                      <a:pt x="41" y="180"/>
                    </a:cubicBezTo>
                    <a:cubicBezTo>
                      <a:pt x="40" y="180"/>
                      <a:pt x="40" y="180"/>
                      <a:pt x="40" y="180"/>
                    </a:cubicBezTo>
                    <a:cubicBezTo>
                      <a:pt x="39" y="179"/>
                      <a:pt x="38" y="179"/>
                      <a:pt x="37" y="179"/>
                    </a:cubicBezTo>
                    <a:cubicBezTo>
                      <a:pt x="36" y="179"/>
                      <a:pt x="35" y="179"/>
                      <a:pt x="33" y="182"/>
                    </a:cubicBezTo>
                    <a:cubicBezTo>
                      <a:pt x="30" y="185"/>
                      <a:pt x="29" y="185"/>
                      <a:pt x="27" y="186"/>
                    </a:cubicBezTo>
                    <a:cubicBezTo>
                      <a:pt x="27" y="186"/>
                      <a:pt x="26" y="186"/>
                      <a:pt x="26" y="187"/>
                    </a:cubicBezTo>
                    <a:cubicBezTo>
                      <a:pt x="25" y="187"/>
                      <a:pt x="24" y="188"/>
                      <a:pt x="23" y="188"/>
                    </a:cubicBezTo>
                    <a:cubicBezTo>
                      <a:pt x="21" y="188"/>
                      <a:pt x="19" y="187"/>
                      <a:pt x="18" y="186"/>
                    </a:cubicBezTo>
                    <a:cubicBezTo>
                      <a:pt x="18" y="185"/>
                      <a:pt x="17" y="185"/>
                      <a:pt x="17" y="185"/>
                    </a:cubicBezTo>
                    <a:cubicBezTo>
                      <a:pt x="16" y="185"/>
                      <a:pt x="15" y="185"/>
                      <a:pt x="15" y="186"/>
                    </a:cubicBezTo>
                    <a:cubicBezTo>
                      <a:pt x="13" y="186"/>
                      <a:pt x="12" y="187"/>
                      <a:pt x="11" y="187"/>
                    </a:cubicBezTo>
                    <a:cubicBezTo>
                      <a:pt x="10" y="187"/>
                      <a:pt x="9" y="188"/>
                      <a:pt x="9" y="188"/>
                    </a:cubicBezTo>
                    <a:cubicBezTo>
                      <a:pt x="8" y="189"/>
                      <a:pt x="7" y="191"/>
                      <a:pt x="5" y="191"/>
                    </a:cubicBezTo>
                    <a:cubicBezTo>
                      <a:pt x="4" y="191"/>
                      <a:pt x="3" y="191"/>
                      <a:pt x="3" y="192"/>
                    </a:cubicBezTo>
                    <a:cubicBezTo>
                      <a:pt x="2" y="192"/>
                      <a:pt x="2" y="192"/>
                      <a:pt x="1" y="192"/>
                    </a:cubicBezTo>
                    <a:cubicBezTo>
                      <a:pt x="1" y="192"/>
                      <a:pt x="1" y="192"/>
                      <a:pt x="1" y="192"/>
                    </a:cubicBezTo>
                    <a:cubicBezTo>
                      <a:pt x="1" y="193"/>
                      <a:pt x="1" y="194"/>
                      <a:pt x="1" y="195"/>
                    </a:cubicBezTo>
                    <a:cubicBezTo>
                      <a:pt x="1" y="195"/>
                      <a:pt x="1" y="195"/>
                      <a:pt x="1" y="196"/>
                    </a:cubicBezTo>
                    <a:cubicBezTo>
                      <a:pt x="1" y="196"/>
                      <a:pt x="0" y="197"/>
                      <a:pt x="0" y="198"/>
                    </a:cubicBezTo>
                    <a:cubicBezTo>
                      <a:pt x="0" y="198"/>
                      <a:pt x="0" y="198"/>
                      <a:pt x="0" y="198"/>
                    </a:cubicBezTo>
                    <a:cubicBezTo>
                      <a:pt x="1" y="206"/>
                      <a:pt x="1" y="206"/>
                      <a:pt x="1" y="206"/>
                    </a:cubicBezTo>
                    <a:cubicBezTo>
                      <a:pt x="5" y="207"/>
                      <a:pt x="10" y="210"/>
                      <a:pt x="12" y="213"/>
                    </a:cubicBezTo>
                    <a:cubicBezTo>
                      <a:pt x="12" y="213"/>
                      <a:pt x="12" y="214"/>
                      <a:pt x="12" y="214"/>
                    </a:cubicBezTo>
                    <a:cubicBezTo>
                      <a:pt x="13" y="215"/>
                      <a:pt x="13" y="215"/>
                      <a:pt x="13" y="216"/>
                    </a:cubicBezTo>
                    <a:cubicBezTo>
                      <a:pt x="13" y="216"/>
                      <a:pt x="13" y="216"/>
                      <a:pt x="13" y="216"/>
                    </a:cubicBezTo>
                    <a:cubicBezTo>
                      <a:pt x="13" y="216"/>
                      <a:pt x="13" y="217"/>
                      <a:pt x="13" y="217"/>
                    </a:cubicBezTo>
                    <a:cubicBezTo>
                      <a:pt x="13" y="221"/>
                      <a:pt x="14" y="226"/>
                      <a:pt x="14" y="228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5" y="229"/>
                      <a:pt x="15" y="229"/>
                      <a:pt x="15" y="229"/>
                    </a:cubicBezTo>
                    <a:cubicBezTo>
                      <a:pt x="16" y="230"/>
                      <a:pt x="17" y="231"/>
                      <a:pt x="18" y="232"/>
                    </a:cubicBezTo>
                    <a:cubicBezTo>
                      <a:pt x="23" y="235"/>
                      <a:pt x="25" y="236"/>
                      <a:pt x="25" y="238"/>
                    </a:cubicBezTo>
                    <a:cubicBezTo>
                      <a:pt x="25" y="239"/>
                      <a:pt x="25" y="243"/>
                      <a:pt x="29" y="245"/>
                    </a:cubicBezTo>
                    <a:cubicBezTo>
                      <a:pt x="30" y="245"/>
                      <a:pt x="32" y="246"/>
                      <a:pt x="33" y="246"/>
                    </a:cubicBezTo>
                    <a:cubicBezTo>
                      <a:pt x="33" y="247"/>
                      <a:pt x="33" y="247"/>
                      <a:pt x="34" y="247"/>
                    </a:cubicBezTo>
                    <a:cubicBezTo>
                      <a:pt x="34" y="247"/>
                      <a:pt x="35" y="248"/>
                      <a:pt x="36" y="248"/>
                    </a:cubicBezTo>
                    <a:cubicBezTo>
                      <a:pt x="36" y="248"/>
                      <a:pt x="36" y="248"/>
                      <a:pt x="36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3" y="248"/>
                      <a:pt x="43" y="248"/>
                    </a:cubicBezTo>
                    <a:cubicBezTo>
                      <a:pt x="43" y="248"/>
                      <a:pt x="44" y="249"/>
                      <a:pt x="44" y="249"/>
                    </a:cubicBezTo>
                    <a:cubicBezTo>
                      <a:pt x="44" y="249"/>
                      <a:pt x="45" y="249"/>
                      <a:pt x="45" y="248"/>
                    </a:cubicBezTo>
                    <a:cubicBezTo>
                      <a:pt x="45" y="248"/>
                      <a:pt x="45" y="248"/>
                      <a:pt x="45" y="248"/>
                    </a:cubicBezTo>
                    <a:cubicBezTo>
                      <a:pt x="46" y="247"/>
                      <a:pt x="46" y="247"/>
                      <a:pt x="46" y="247"/>
                    </a:cubicBezTo>
                    <a:cubicBezTo>
                      <a:pt x="47" y="247"/>
                      <a:pt x="47" y="247"/>
                      <a:pt x="47" y="246"/>
                    </a:cubicBezTo>
                    <a:cubicBezTo>
                      <a:pt x="47" y="246"/>
                      <a:pt x="48" y="246"/>
                      <a:pt x="49" y="245"/>
                    </a:cubicBezTo>
                    <a:cubicBezTo>
                      <a:pt x="49" y="245"/>
                      <a:pt x="49" y="245"/>
                      <a:pt x="49" y="245"/>
                    </a:cubicBezTo>
                    <a:cubicBezTo>
                      <a:pt x="50" y="245"/>
                      <a:pt x="50" y="245"/>
                      <a:pt x="51" y="244"/>
                    </a:cubicBezTo>
                    <a:cubicBezTo>
                      <a:pt x="51" y="244"/>
                      <a:pt x="51" y="244"/>
                      <a:pt x="51" y="244"/>
                    </a:cubicBezTo>
                    <a:cubicBezTo>
                      <a:pt x="52" y="244"/>
                      <a:pt x="52" y="244"/>
                      <a:pt x="53" y="243"/>
                    </a:cubicBezTo>
                    <a:cubicBezTo>
                      <a:pt x="53" y="243"/>
                      <a:pt x="53" y="243"/>
                      <a:pt x="53" y="243"/>
                    </a:cubicBezTo>
                    <a:cubicBezTo>
                      <a:pt x="54" y="243"/>
                      <a:pt x="54" y="243"/>
                      <a:pt x="55" y="243"/>
                    </a:cubicBezTo>
                    <a:cubicBezTo>
                      <a:pt x="55" y="243"/>
                      <a:pt x="55" y="243"/>
                      <a:pt x="55" y="243"/>
                    </a:cubicBezTo>
                    <a:cubicBezTo>
                      <a:pt x="56" y="243"/>
                      <a:pt x="57" y="243"/>
                      <a:pt x="57" y="243"/>
                    </a:cubicBezTo>
                    <a:cubicBezTo>
                      <a:pt x="58" y="243"/>
                      <a:pt x="58" y="243"/>
                      <a:pt x="58" y="243"/>
                    </a:cubicBezTo>
                    <a:cubicBezTo>
                      <a:pt x="62" y="243"/>
                      <a:pt x="69" y="248"/>
                      <a:pt x="71" y="252"/>
                    </a:cubicBezTo>
                    <a:cubicBezTo>
                      <a:pt x="72" y="254"/>
                      <a:pt x="73" y="255"/>
                      <a:pt x="72" y="256"/>
                    </a:cubicBezTo>
                    <a:cubicBezTo>
                      <a:pt x="71" y="259"/>
                      <a:pt x="64" y="270"/>
                      <a:pt x="60" y="271"/>
                    </a:cubicBezTo>
                    <a:cubicBezTo>
                      <a:pt x="59" y="271"/>
                      <a:pt x="58" y="271"/>
                      <a:pt x="58" y="271"/>
                    </a:cubicBezTo>
                    <a:cubicBezTo>
                      <a:pt x="57" y="271"/>
                      <a:pt x="57" y="271"/>
                      <a:pt x="57" y="271"/>
                    </a:cubicBezTo>
                    <a:cubicBezTo>
                      <a:pt x="57" y="271"/>
                      <a:pt x="56" y="271"/>
                      <a:pt x="56" y="271"/>
                    </a:cubicBezTo>
                    <a:cubicBezTo>
                      <a:pt x="56" y="272"/>
                      <a:pt x="56" y="273"/>
                      <a:pt x="56" y="273"/>
                    </a:cubicBezTo>
                    <a:cubicBezTo>
                      <a:pt x="56" y="274"/>
                      <a:pt x="57" y="276"/>
                      <a:pt x="58" y="277"/>
                    </a:cubicBezTo>
                    <a:cubicBezTo>
                      <a:pt x="59" y="279"/>
                      <a:pt x="61" y="280"/>
                      <a:pt x="62" y="282"/>
                    </a:cubicBezTo>
                    <a:cubicBezTo>
                      <a:pt x="63" y="284"/>
                      <a:pt x="63" y="286"/>
                      <a:pt x="62" y="287"/>
                    </a:cubicBezTo>
                    <a:cubicBezTo>
                      <a:pt x="60" y="290"/>
                      <a:pt x="55" y="291"/>
                      <a:pt x="52" y="289"/>
                    </a:cubicBezTo>
                    <a:cubicBezTo>
                      <a:pt x="52" y="289"/>
                      <a:pt x="52" y="289"/>
                      <a:pt x="52" y="289"/>
                    </a:cubicBezTo>
                    <a:cubicBezTo>
                      <a:pt x="52" y="289"/>
                      <a:pt x="52" y="290"/>
                      <a:pt x="52" y="291"/>
                    </a:cubicBezTo>
                    <a:cubicBezTo>
                      <a:pt x="53" y="292"/>
                      <a:pt x="53" y="294"/>
                      <a:pt x="54" y="296"/>
                    </a:cubicBezTo>
                    <a:cubicBezTo>
                      <a:pt x="54" y="297"/>
                      <a:pt x="54" y="299"/>
                      <a:pt x="55" y="299"/>
                    </a:cubicBezTo>
                    <a:cubicBezTo>
                      <a:pt x="57" y="299"/>
                      <a:pt x="59" y="301"/>
                      <a:pt x="60" y="303"/>
                    </a:cubicBezTo>
                    <a:cubicBezTo>
                      <a:pt x="61" y="304"/>
                      <a:pt x="63" y="306"/>
                      <a:pt x="64" y="306"/>
                    </a:cubicBezTo>
                    <a:cubicBezTo>
                      <a:pt x="68" y="306"/>
                      <a:pt x="71" y="310"/>
                      <a:pt x="72" y="312"/>
                    </a:cubicBezTo>
                    <a:cubicBezTo>
                      <a:pt x="73" y="312"/>
                      <a:pt x="73" y="313"/>
                      <a:pt x="73" y="313"/>
                    </a:cubicBezTo>
                    <a:cubicBezTo>
                      <a:pt x="73" y="313"/>
                      <a:pt x="74" y="313"/>
                      <a:pt x="74" y="313"/>
                    </a:cubicBezTo>
                    <a:cubicBezTo>
                      <a:pt x="74" y="314"/>
                      <a:pt x="75" y="314"/>
                      <a:pt x="75" y="314"/>
                    </a:cubicBezTo>
                    <a:cubicBezTo>
                      <a:pt x="75" y="314"/>
                      <a:pt x="75" y="314"/>
                      <a:pt x="75" y="314"/>
                    </a:cubicBezTo>
                    <a:cubicBezTo>
                      <a:pt x="75" y="315"/>
                      <a:pt x="76" y="315"/>
                      <a:pt x="76" y="315"/>
                    </a:cubicBezTo>
                    <a:cubicBezTo>
                      <a:pt x="76" y="315"/>
                      <a:pt x="76" y="316"/>
                      <a:pt x="76" y="316"/>
                    </a:cubicBezTo>
                    <a:cubicBezTo>
                      <a:pt x="77" y="316"/>
                      <a:pt x="77" y="316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7" y="317"/>
                      <a:pt x="77" y="317"/>
                      <a:pt x="77" y="317"/>
                    </a:cubicBezTo>
                    <a:cubicBezTo>
                      <a:pt x="78" y="317"/>
                      <a:pt x="78" y="317"/>
                      <a:pt x="78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79" y="317"/>
                      <a:pt x="79" y="317"/>
                      <a:pt x="79" y="317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0" y="316"/>
                      <a:pt x="80" y="316"/>
                      <a:pt x="80" y="316"/>
                    </a:cubicBezTo>
                    <a:cubicBezTo>
                      <a:pt x="81" y="315"/>
                      <a:pt x="82" y="314"/>
                      <a:pt x="85" y="314"/>
                    </a:cubicBezTo>
                    <a:cubicBezTo>
                      <a:pt x="87" y="314"/>
                      <a:pt x="90" y="315"/>
                      <a:pt x="93" y="317"/>
                    </a:cubicBezTo>
                    <a:cubicBezTo>
                      <a:pt x="94" y="319"/>
                      <a:pt x="100" y="323"/>
                      <a:pt x="105" y="326"/>
                    </a:cubicBezTo>
                    <a:cubicBezTo>
                      <a:pt x="109" y="329"/>
                      <a:pt x="113" y="332"/>
                      <a:pt x="115" y="334"/>
                    </a:cubicBezTo>
                    <a:cubicBezTo>
                      <a:pt x="120" y="338"/>
                      <a:pt x="132" y="342"/>
                      <a:pt x="136" y="342"/>
                    </a:cubicBezTo>
                    <a:cubicBezTo>
                      <a:pt x="136" y="342"/>
                      <a:pt x="136" y="342"/>
                      <a:pt x="136" y="342"/>
                    </a:cubicBezTo>
                    <a:cubicBezTo>
                      <a:pt x="138" y="342"/>
                      <a:pt x="140" y="343"/>
                      <a:pt x="142" y="343"/>
                    </a:cubicBezTo>
                    <a:cubicBezTo>
                      <a:pt x="145" y="344"/>
                      <a:pt x="147" y="345"/>
                      <a:pt x="150" y="345"/>
                    </a:cubicBezTo>
                    <a:cubicBezTo>
                      <a:pt x="151" y="345"/>
                      <a:pt x="151" y="345"/>
                      <a:pt x="151" y="345"/>
                    </a:cubicBezTo>
                    <a:cubicBezTo>
                      <a:pt x="152" y="345"/>
                      <a:pt x="152" y="345"/>
                      <a:pt x="153" y="345"/>
                    </a:cubicBezTo>
                    <a:cubicBezTo>
                      <a:pt x="153" y="345"/>
                      <a:pt x="153" y="344"/>
                      <a:pt x="154" y="344"/>
                    </a:cubicBezTo>
                    <a:cubicBezTo>
                      <a:pt x="154" y="344"/>
                      <a:pt x="155" y="344"/>
                      <a:pt x="155" y="343"/>
                    </a:cubicBezTo>
                    <a:cubicBezTo>
                      <a:pt x="156" y="342"/>
                      <a:pt x="157" y="341"/>
                      <a:pt x="158" y="341"/>
                    </a:cubicBezTo>
                    <a:cubicBezTo>
                      <a:pt x="159" y="341"/>
                      <a:pt x="160" y="342"/>
                      <a:pt x="161" y="343"/>
                    </a:cubicBezTo>
                    <a:cubicBezTo>
                      <a:pt x="161" y="343"/>
                      <a:pt x="161" y="344"/>
                      <a:pt x="162" y="344"/>
                    </a:cubicBezTo>
                    <a:cubicBezTo>
                      <a:pt x="162" y="344"/>
                      <a:pt x="162" y="345"/>
                      <a:pt x="162" y="345"/>
                    </a:cubicBezTo>
                    <a:cubicBezTo>
                      <a:pt x="162" y="345"/>
                      <a:pt x="162" y="346"/>
                      <a:pt x="162" y="346"/>
                    </a:cubicBezTo>
                    <a:cubicBezTo>
                      <a:pt x="162" y="346"/>
                      <a:pt x="162" y="346"/>
                      <a:pt x="162" y="346"/>
                    </a:cubicBezTo>
                    <a:cubicBezTo>
                      <a:pt x="163" y="347"/>
                      <a:pt x="163" y="347"/>
                      <a:pt x="163" y="348"/>
                    </a:cubicBezTo>
                    <a:cubicBezTo>
                      <a:pt x="163" y="348"/>
                      <a:pt x="163" y="348"/>
                      <a:pt x="163" y="348"/>
                    </a:cubicBezTo>
                    <a:cubicBezTo>
                      <a:pt x="163" y="347"/>
                      <a:pt x="164" y="346"/>
                      <a:pt x="164" y="346"/>
                    </a:cubicBezTo>
                    <a:cubicBezTo>
                      <a:pt x="164" y="346"/>
                      <a:pt x="164" y="346"/>
                      <a:pt x="164" y="346"/>
                    </a:cubicBezTo>
                    <a:cubicBezTo>
                      <a:pt x="165" y="345"/>
                      <a:pt x="165" y="345"/>
                      <a:pt x="166" y="344"/>
                    </a:cubicBezTo>
                    <a:cubicBezTo>
                      <a:pt x="166" y="344"/>
                      <a:pt x="166" y="344"/>
                      <a:pt x="166" y="344"/>
                    </a:cubicBezTo>
                    <a:cubicBezTo>
                      <a:pt x="166" y="344"/>
                      <a:pt x="167" y="343"/>
                      <a:pt x="167" y="343"/>
                    </a:cubicBezTo>
                    <a:cubicBezTo>
                      <a:pt x="167" y="343"/>
                      <a:pt x="167" y="343"/>
                      <a:pt x="167" y="343"/>
                    </a:cubicBezTo>
                    <a:cubicBezTo>
                      <a:pt x="168" y="343"/>
                      <a:pt x="168" y="343"/>
                      <a:pt x="169" y="343"/>
                    </a:cubicBezTo>
                    <a:cubicBezTo>
                      <a:pt x="169" y="342"/>
                      <a:pt x="170" y="342"/>
                      <a:pt x="170" y="342"/>
                    </a:cubicBezTo>
                    <a:cubicBezTo>
                      <a:pt x="173" y="339"/>
                      <a:pt x="176" y="340"/>
                      <a:pt x="182" y="343"/>
                    </a:cubicBezTo>
                    <a:cubicBezTo>
                      <a:pt x="183" y="343"/>
                      <a:pt x="184" y="343"/>
                      <a:pt x="185" y="343"/>
                    </a:cubicBezTo>
                    <a:cubicBezTo>
                      <a:pt x="186" y="343"/>
                      <a:pt x="187" y="343"/>
                      <a:pt x="187" y="343"/>
                    </a:cubicBezTo>
                    <a:cubicBezTo>
                      <a:pt x="188" y="343"/>
                      <a:pt x="189" y="343"/>
                      <a:pt x="189" y="343"/>
                    </a:cubicBezTo>
                    <a:cubicBezTo>
                      <a:pt x="189" y="343"/>
                      <a:pt x="190" y="343"/>
                      <a:pt x="190" y="343"/>
                    </a:cubicBezTo>
                    <a:cubicBezTo>
                      <a:pt x="190" y="343"/>
                      <a:pt x="191" y="344"/>
                      <a:pt x="191" y="344"/>
                    </a:cubicBezTo>
                    <a:cubicBezTo>
                      <a:pt x="191" y="344"/>
                      <a:pt x="192" y="344"/>
                      <a:pt x="192" y="344"/>
                    </a:cubicBezTo>
                    <a:cubicBezTo>
                      <a:pt x="192" y="344"/>
                      <a:pt x="193" y="345"/>
                      <a:pt x="193" y="345"/>
                    </a:cubicBezTo>
                    <a:cubicBezTo>
                      <a:pt x="193" y="345"/>
                      <a:pt x="193" y="345"/>
                      <a:pt x="194" y="345"/>
                    </a:cubicBezTo>
                    <a:cubicBezTo>
                      <a:pt x="194" y="346"/>
                      <a:pt x="194" y="346"/>
                      <a:pt x="194" y="346"/>
                    </a:cubicBezTo>
                    <a:cubicBezTo>
                      <a:pt x="195" y="346"/>
                      <a:pt x="195" y="346"/>
                      <a:pt x="195" y="346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6" y="345"/>
                      <a:pt x="196" y="345"/>
                      <a:pt x="196" y="345"/>
                    </a:cubicBezTo>
                    <a:cubicBezTo>
                      <a:pt x="197" y="345"/>
                      <a:pt x="198" y="345"/>
                      <a:pt x="198" y="345"/>
                    </a:cubicBezTo>
                    <a:cubicBezTo>
                      <a:pt x="198" y="345"/>
                      <a:pt x="199" y="343"/>
                      <a:pt x="200" y="343"/>
                    </a:cubicBezTo>
                    <a:cubicBezTo>
                      <a:pt x="200" y="342"/>
                      <a:pt x="201" y="341"/>
                      <a:pt x="202" y="341"/>
                    </a:cubicBezTo>
                    <a:cubicBezTo>
                      <a:pt x="202" y="340"/>
                      <a:pt x="203" y="339"/>
                      <a:pt x="203" y="339"/>
                    </a:cubicBezTo>
                    <a:cubicBezTo>
                      <a:pt x="204" y="337"/>
                      <a:pt x="205" y="335"/>
                      <a:pt x="208" y="336"/>
                    </a:cubicBezTo>
                    <a:cubicBezTo>
                      <a:pt x="208" y="336"/>
                      <a:pt x="208" y="335"/>
                      <a:pt x="208" y="335"/>
                    </a:cubicBezTo>
                    <a:cubicBezTo>
                      <a:pt x="209" y="335"/>
                      <a:pt x="210" y="335"/>
                      <a:pt x="210" y="334"/>
                    </a:cubicBezTo>
                    <a:cubicBezTo>
                      <a:pt x="211" y="333"/>
                      <a:pt x="213" y="332"/>
                      <a:pt x="215" y="331"/>
                    </a:cubicBezTo>
                    <a:cubicBezTo>
                      <a:pt x="215" y="330"/>
                      <a:pt x="216" y="330"/>
                      <a:pt x="216" y="330"/>
                    </a:cubicBezTo>
                    <a:cubicBezTo>
                      <a:pt x="220" y="328"/>
                      <a:pt x="224" y="328"/>
                      <a:pt x="227" y="329"/>
                    </a:cubicBezTo>
                    <a:cubicBezTo>
                      <a:pt x="228" y="329"/>
                      <a:pt x="229" y="329"/>
                      <a:pt x="230" y="329"/>
                    </a:cubicBezTo>
                    <a:cubicBezTo>
                      <a:pt x="232" y="328"/>
                      <a:pt x="234" y="327"/>
                      <a:pt x="235" y="327"/>
                    </a:cubicBezTo>
                    <a:cubicBezTo>
                      <a:pt x="237" y="327"/>
                      <a:pt x="239" y="328"/>
                      <a:pt x="239" y="330"/>
                    </a:cubicBezTo>
                    <a:cubicBezTo>
                      <a:pt x="239" y="330"/>
                      <a:pt x="240" y="332"/>
                      <a:pt x="240" y="333"/>
                    </a:cubicBezTo>
                    <a:cubicBezTo>
                      <a:pt x="241" y="334"/>
                      <a:pt x="242" y="335"/>
                      <a:pt x="243" y="337"/>
                    </a:cubicBezTo>
                    <a:cubicBezTo>
                      <a:pt x="243" y="337"/>
                      <a:pt x="243" y="337"/>
                      <a:pt x="243" y="337"/>
                    </a:cubicBezTo>
                    <a:cubicBezTo>
                      <a:pt x="244" y="338"/>
                      <a:pt x="244" y="338"/>
                      <a:pt x="244" y="338"/>
                    </a:cubicBezTo>
                    <a:cubicBezTo>
                      <a:pt x="244" y="338"/>
                      <a:pt x="244" y="338"/>
                      <a:pt x="245" y="338"/>
                    </a:cubicBezTo>
                    <a:cubicBezTo>
                      <a:pt x="245" y="338"/>
                      <a:pt x="245" y="338"/>
                      <a:pt x="245" y="338"/>
                    </a:cubicBezTo>
                    <a:cubicBezTo>
                      <a:pt x="245" y="338"/>
                      <a:pt x="246" y="338"/>
                      <a:pt x="246" y="339"/>
                    </a:cubicBezTo>
                    <a:cubicBezTo>
                      <a:pt x="246" y="339"/>
                      <a:pt x="246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7" y="339"/>
                      <a:pt x="247" y="339"/>
                      <a:pt x="247" y="339"/>
                    </a:cubicBezTo>
                    <a:cubicBezTo>
                      <a:pt x="248" y="339"/>
                      <a:pt x="248" y="338"/>
                      <a:pt x="248" y="338"/>
                    </a:cubicBezTo>
                    <a:cubicBezTo>
                      <a:pt x="249" y="338"/>
                      <a:pt x="251" y="337"/>
                      <a:pt x="252" y="337"/>
                    </a:cubicBezTo>
                    <a:cubicBezTo>
                      <a:pt x="255" y="337"/>
                      <a:pt x="259" y="340"/>
                      <a:pt x="259" y="343"/>
                    </a:cubicBezTo>
                    <a:cubicBezTo>
                      <a:pt x="259" y="347"/>
                      <a:pt x="259" y="347"/>
                      <a:pt x="260" y="347"/>
                    </a:cubicBezTo>
                    <a:cubicBezTo>
                      <a:pt x="263" y="347"/>
                      <a:pt x="266" y="348"/>
                      <a:pt x="266" y="355"/>
                    </a:cubicBezTo>
                    <a:cubicBezTo>
                      <a:pt x="266" y="356"/>
                      <a:pt x="266" y="357"/>
                      <a:pt x="266" y="359"/>
                    </a:cubicBezTo>
                    <a:cubicBezTo>
                      <a:pt x="266" y="363"/>
                      <a:pt x="267" y="368"/>
                      <a:pt x="263" y="373"/>
                    </a:cubicBezTo>
                    <a:cubicBezTo>
                      <a:pt x="258" y="378"/>
                      <a:pt x="254" y="385"/>
                      <a:pt x="254" y="387"/>
                    </a:cubicBezTo>
                    <a:cubicBezTo>
                      <a:pt x="254" y="388"/>
                      <a:pt x="254" y="389"/>
                      <a:pt x="254" y="390"/>
                    </a:cubicBezTo>
                    <a:cubicBezTo>
                      <a:pt x="255" y="390"/>
                      <a:pt x="257" y="390"/>
                      <a:pt x="258" y="390"/>
                    </a:cubicBezTo>
                    <a:cubicBezTo>
                      <a:pt x="260" y="390"/>
                      <a:pt x="265" y="391"/>
                      <a:pt x="266" y="393"/>
                    </a:cubicBezTo>
                    <a:cubicBezTo>
                      <a:pt x="266" y="394"/>
                      <a:pt x="266" y="395"/>
                      <a:pt x="266" y="396"/>
                    </a:cubicBezTo>
                    <a:cubicBezTo>
                      <a:pt x="266" y="396"/>
                      <a:pt x="266" y="399"/>
                      <a:pt x="267" y="401"/>
                    </a:cubicBezTo>
                    <a:cubicBezTo>
                      <a:pt x="267" y="402"/>
                      <a:pt x="268" y="402"/>
                      <a:pt x="268" y="402"/>
                    </a:cubicBezTo>
                    <a:cubicBezTo>
                      <a:pt x="270" y="402"/>
                      <a:pt x="272" y="403"/>
                      <a:pt x="273" y="405"/>
                    </a:cubicBezTo>
                    <a:cubicBezTo>
                      <a:pt x="274" y="406"/>
                      <a:pt x="275" y="407"/>
                      <a:pt x="274" y="410"/>
                    </a:cubicBezTo>
                    <a:cubicBezTo>
                      <a:pt x="274" y="410"/>
                      <a:pt x="274" y="410"/>
                      <a:pt x="274" y="410"/>
                    </a:cubicBezTo>
                    <a:cubicBezTo>
                      <a:pt x="273" y="411"/>
                      <a:pt x="273" y="411"/>
                      <a:pt x="273" y="411"/>
                    </a:cubicBezTo>
                    <a:cubicBezTo>
                      <a:pt x="273" y="412"/>
                      <a:pt x="272" y="414"/>
                      <a:pt x="272" y="414"/>
                    </a:cubicBezTo>
                    <a:cubicBezTo>
                      <a:pt x="275" y="414"/>
                      <a:pt x="278" y="415"/>
                      <a:pt x="279" y="416"/>
                    </a:cubicBezTo>
                    <a:cubicBezTo>
                      <a:pt x="280" y="417"/>
                      <a:pt x="280" y="418"/>
                      <a:pt x="280" y="420"/>
                    </a:cubicBezTo>
                    <a:cubicBezTo>
                      <a:pt x="280" y="420"/>
                      <a:pt x="280" y="421"/>
                      <a:pt x="280" y="421"/>
                    </a:cubicBezTo>
                    <a:cubicBezTo>
                      <a:pt x="281" y="422"/>
                      <a:pt x="282" y="422"/>
                      <a:pt x="282" y="422"/>
                    </a:cubicBezTo>
                    <a:cubicBezTo>
                      <a:pt x="283" y="422"/>
                      <a:pt x="284" y="422"/>
                      <a:pt x="284" y="421"/>
                    </a:cubicBezTo>
                    <a:cubicBezTo>
                      <a:pt x="285" y="421"/>
                      <a:pt x="286" y="421"/>
                      <a:pt x="286" y="421"/>
                    </a:cubicBezTo>
                    <a:cubicBezTo>
                      <a:pt x="287" y="420"/>
                      <a:pt x="288" y="420"/>
                      <a:pt x="289" y="420"/>
                    </a:cubicBezTo>
                    <a:cubicBezTo>
                      <a:pt x="290" y="420"/>
                      <a:pt x="290" y="420"/>
                      <a:pt x="290" y="420"/>
                    </a:cubicBezTo>
                    <a:cubicBezTo>
                      <a:pt x="290" y="420"/>
                      <a:pt x="290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1" y="420"/>
                      <a:pt x="291" y="420"/>
                      <a:pt x="291" y="420"/>
                    </a:cubicBezTo>
                    <a:cubicBezTo>
                      <a:pt x="293" y="421"/>
                      <a:pt x="293" y="422"/>
                      <a:pt x="294" y="423"/>
                    </a:cubicBezTo>
                    <a:cubicBezTo>
                      <a:pt x="295" y="424"/>
                      <a:pt x="295" y="425"/>
                      <a:pt x="296" y="425"/>
                    </a:cubicBezTo>
                    <a:cubicBezTo>
                      <a:pt x="296" y="424"/>
                      <a:pt x="295" y="421"/>
                      <a:pt x="295" y="420"/>
                    </a:cubicBezTo>
                    <a:cubicBezTo>
                      <a:pt x="293" y="418"/>
                      <a:pt x="294" y="415"/>
                      <a:pt x="295" y="413"/>
                    </a:cubicBezTo>
                    <a:cubicBezTo>
                      <a:pt x="295" y="411"/>
                      <a:pt x="297" y="411"/>
                      <a:pt x="298" y="411"/>
                    </a:cubicBezTo>
                    <a:cubicBezTo>
                      <a:pt x="298" y="411"/>
                      <a:pt x="299" y="411"/>
                      <a:pt x="299" y="411"/>
                    </a:cubicBezTo>
                    <a:cubicBezTo>
                      <a:pt x="300" y="411"/>
                      <a:pt x="301" y="411"/>
                      <a:pt x="301" y="411"/>
                    </a:cubicBezTo>
                    <a:cubicBezTo>
                      <a:pt x="301" y="411"/>
                      <a:pt x="301" y="411"/>
                      <a:pt x="302" y="411"/>
                    </a:cubicBezTo>
                    <a:cubicBezTo>
                      <a:pt x="302" y="410"/>
                      <a:pt x="302" y="410"/>
                      <a:pt x="303" y="410"/>
                    </a:cubicBezTo>
                    <a:cubicBezTo>
                      <a:pt x="303" y="410"/>
                      <a:pt x="303" y="410"/>
                      <a:pt x="303" y="410"/>
                    </a:cubicBezTo>
                    <a:cubicBezTo>
                      <a:pt x="303" y="410"/>
                      <a:pt x="304" y="409"/>
                      <a:pt x="304" y="409"/>
                    </a:cubicBezTo>
                    <a:cubicBezTo>
                      <a:pt x="304" y="409"/>
                      <a:pt x="304" y="409"/>
                      <a:pt x="304" y="409"/>
                    </a:cubicBezTo>
                    <a:cubicBezTo>
                      <a:pt x="304" y="409"/>
                      <a:pt x="304" y="408"/>
                      <a:pt x="305" y="408"/>
                    </a:cubicBezTo>
                    <a:cubicBezTo>
                      <a:pt x="305" y="408"/>
                      <a:pt x="305" y="408"/>
                      <a:pt x="306" y="407"/>
                    </a:cubicBezTo>
                    <a:cubicBezTo>
                      <a:pt x="306" y="407"/>
                      <a:pt x="307" y="407"/>
                      <a:pt x="307" y="407"/>
                    </a:cubicBezTo>
                    <a:cubicBezTo>
                      <a:pt x="308" y="407"/>
                      <a:pt x="310" y="408"/>
                      <a:pt x="310" y="408"/>
                    </a:cubicBezTo>
                    <a:cubicBezTo>
                      <a:pt x="311" y="408"/>
                      <a:pt x="312" y="408"/>
                      <a:pt x="312" y="408"/>
                    </a:cubicBezTo>
                    <a:cubicBezTo>
                      <a:pt x="313" y="407"/>
                      <a:pt x="314" y="406"/>
                      <a:pt x="316" y="406"/>
                    </a:cubicBezTo>
                    <a:cubicBezTo>
                      <a:pt x="317" y="406"/>
                      <a:pt x="318" y="407"/>
                      <a:pt x="319" y="407"/>
                    </a:cubicBezTo>
                    <a:cubicBezTo>
                      <a:pt x="320" y="408"/>
                      <a:pt x="322" y="408"/>
                      <a:pt x="323" y="407"/>
                    </a:cubicBezTo>
                    <a:cubicBezTo>
                      <a:pt x="325" y="406"/>
                      <a:pt x="328" y="406"/>
                      <a:pt x="329" y="407"/>
                    </a:cubicBezTo>
                    <a:cubicBezTo>
                      <a:pt x="329" y="407"/>
                      <a:pt x="329" y="407"/>
                      <a:pt x="330" y="407"/>
                    </a:cubicBezTo>
                    <a:cubicBezTo>
                      <a:pt x="330" y="407"/>
                      <a:pt x="330" y="407"/>
                      <a:pt x="330" y="407"/>
                    </a:cubicBezTo>
                    <a:cubicBezTo>
                      <a:pt x="331" y="404"/>
                      <a:pt x="337" y="400"/>
                      <a:pt x="340" y="400"/>
                    </a:cubicBezTo>
                    <a:cubicBezTo>
                      <a:pt x="341" y="400"/>
                      <a:pt x="341" y="400"/>
                      <a:pt x="342" y="401"/>
                    </a:cubicBezTo>
                    <a:cubicBezTo>
                      <a:pt x="342" y="401"/>
                      <a:pt x="342" y="401"/>
                      <a:pt x="343" y="402"/>
                    </a:cubicBezTo>
                    <a:cubicBezTo>
                      <a:pt x="344" y="403"/>
                      <a:pt x="345" y="404"/>
                      <a:pt x="350" y="405"/>
                    </a:cubicBezTo>
                    <a:cubicBezTo>
                      <a:pt x="352" y="405"/>
                      <a:pt x="354" y="406"/>
                      <a:pt x="355" y="408"/>
                    </a:cubicBezTo>
                    <a:cubicBezTo>
                      <a:pt x="356" y="409"/>
                      <a:pt x="356" y="411"/>
                      <a:pt x="355" y="412"/>
                    </a:cubicBezTo>
                    <a:cubicBezTo>
                      <a:pt x="355" y="413"/>
                      <a:pt x="355" y="413"/>
                      <a:pt x="355" y="414"/>
                    </a:cubicBezTo>
                    <a:cubicBezTo>
                      <a:pt x="355" y="415"/>
                      <a:pt x="362" y="420"/>
                      <a:pt x="364" y="420"/>
                    </a:cubicBezTo>
                    <a:cubicBezTo>
                      <a:pt x="365" y="420"/>
                      <a:pt x="365" y="420"/>
                      <a:pt x="365" y="421"/>
                    </a:cubicBezTo>
                    <a:cubicBezTo>
                      <a:pt x="365" y="421"/>
                      <a:pt x="365" y="421"/>
                      <a:pt x="366" y="421"/>
                    </a:cubicBezTo>
                    <a:cubicBezTo>
                      <a:pt x="366" y="421"/>
                      <a:pt x="366" y="421"/>
                      <a:pt x="367" y="422"/>
                    </a:cubicBezTo>
                    <a:cubicBezTo>
                      <a:pt x="367" y="422"/>
                      <a:pt x="367" y="422"/>
                      <a:pt x="367" y="422"/>
                    </a:cubicBezTo>
                    <a:cubicBezTo>
                      <a:pt x="367" y="422"/>
                      <a:pt x="368" y="422"/>
                      <a:pt x="369" y="422"/>
                    </a:cubicBezTo>
                    <a:cubicBezTo>
                      <a:pt x="370" y="422"/>
                      <a:pt x="370" y="422"/>
                      <a:pt x="370" y="422"/>
                    </a:cubicBezTo>
                    <a:cubicBezTo>
                      <a:pt x="371" y="422"/>
                      <a:pt x="371" y="421"/>
                      <a:pt x="371" y="421"/>
                    </a:cubicBezTo>
                    <a:cubicBezTo>
                      <a:pt x="372" y="419"/>
                      <a:pt x="374" y="418"/>
                      <a:pt x="376" y="418"/>
                    </a:cubicBezTo>
                    <a:cubicBezTo>
                      <a:pt x="378" y="418"/>
                      <a:pt x="380" y="419"/>
                      <a:pt x="381" y="421"/>
                    </a:cubicBezTo>
                    <a:cubicBezTo>
                      <a:pt x="381" y="422"/>
                      <a:pt x="382" y="422"/>
                      <a:pt x="382" y="422"/>
                    </a:cubicBezTo>
                    <a:cubicBezTo>
                      <a:pt x="382" y="422"/>
                      <a:pt x="383" y="422"/>
                      <a:pt x="384" y="421"/>
                    </a:cubicBezTo>
                    <a:cubicBezTo>
                      <a:pt x="385" y="420"/>
                      <a:pt x="386" y="420"/>
                      <a:pt x="387" y="420"/>
                    </a:cubicBezTo>
                    <a:cubicBezTo>
                      <a:pt x="389" y="420"/>
                      <a:pt x="391" y="421"/>
                      <a:pt x="391" y="423"/>
                    </a:cubicBezTo>
                    <a:cubicBezTo>
                      <a:pt x="392" y="424"/>
                      <a:pt x="392" y="427"/>
                      <a:pt x="390" y="429"/>
                    </a:cubicBezTo>
                    <a:cubicBezTo>
                      <a:pt x="390" y="429"/>
                      <a:pt x="390" y="429"/>
                      <a:pt x="390" y="429"/>
                    </a:cubicBezTo>
                    <a:cubicBezTo>
                      <a:pt x="390" y="431"/>
                      <a:pt x="391" y="434"/>
                      <a:pt x="392" y="435"/>
                    </a:cubicBezTo>
                    <a:cubicBezTo>
                      <a:pt x="393" y="435"/>
                      <a:pt x="393" y="434"/>
                      <a:pt x="392" y="433"/>
                    </a:cubicBezTo>
                    <a:cubicBezTo>
                      <a:pt x="391" y="428"/>
                      <a:pt x="398" y="424"/>
                      <a:pt x="409" y="421"/>
                    </a:cubicBezTo>
                    <a:cubicBezTo>
                      <a:pt x="419" y="417"/>
                      <a:pt x="429" y="411"/>
                      <a:pt x="430" y="409"/>
                    </a:cubicBezTo>
                    <a:cubicBezTo>
                      <a:pt x="430" y="408"/>
                      <a:pt x="431" y="407"/>
                      <a:pt x="433" y="407"/>
                    </a:cubicBezTo>
                    <a:cubicBezTo>
                      <a:pt x="433" y="407"/>
                      <a:pt x="434" y="408"/>
                      <a:pt x="436" y="408"/>
                    </a:cubicBezTo>
                    <a:cubicBezTo>
                      <a:pt x="438" y="409"/>
                      <a:pt x="441" y="409"/>
                      <a:pt x="442" y="408"/>
                    </a:cubicBezTo>
                    <a:cubicBezTo>
                      <a:pt x="445" y="406"/>
                      <a:pt x="454" y="405"/>
                      <a:pt x="461" y="405"/>
                    </a:cubicBezTo>
                    <a:cubicBezTo>
                      <a:pt x="462" y="405"/>
                      <a:pt x="462" y="405"/>
                      <a:pt x="462" y="405"/>
                    </a:cubicBezTo>
                    <a:cubicBezTo>
                      <a:pt x="463" y="405"/>
                      <a:pt x="464" y="405"/>
                      <a:pt x="465" y="403"/>
                    </a:cubicBezTo>
                    <a:cubicBezTo>
                      <a:pt x="465" y="402"/>
                      <a:pt x="466" y="401"/>
                      <a:pt x="468" y="400"/>
                    </a:cubicBezTo>
                    <a:cubicBezTo>
                      <a:pt x="469" y="399"/>
                      <a:pt x="470" y="398"/>
                      <a:pt x="470" y="397"/>
                    </a:cubicBezTo>
                    <a:cubicBezTo>
                      <a:pt x="472" y="396"/>
                      <a:pt x="472" y="395"/>
                      <a:pt x="475" y="394"/>
                    </a:cubicBezTo>
                    <a:cubicBezTo>
                      <a:pt x="479" y="393"/>
                      <a:pt x="480" y="390"/>
                      <a:pt x="480" y="389"/>
                    </a:cubicBezTo>
                    <a:cubicBezTo>
                      <a:pt x="480" y="387"/>
                      <a:pt x="483" y="386"/>
                      <a:pt x="485" y="385"/>
                    </a:cubicBezTo>
                    <a:cubicBezTo>
                      <a:pt x="486" y="384"/>
                      <a:pt x="488" y="384"/>
                      <a:pt x="488" y="384"/>
                    </a:cubicBezTo>
                    <a:cubicBezTo>
                      <a:pt x="488" y="382"/>
                      <a:pt x="490" y="381"/>
                      <a:pt x="492" y="380"/>
                    </a:cubicBezTo>
                    <a:cubicBezTo>
                      <a:pt x="492" y="380"/>
                      <a:pt x="494" y="379"/>
                      <a:pt x="494" y="379"/>
                    </a:cubicBezTo>
                    <a:cubicBezTo>
                      <a:pt x="494" y="376"/>
                      <a:pt x="496" y="375"/>
                      <a:pt x="497" y="374"/>
                    </a:cubicBezTo>
                    <a:cubicBezTo>
                      <a:pt x="498" y="374"/>
                      <a:pt x="499" y="374"/>
                      <a:pt x="499" y="373"/>
                    </a:cubicBezTo>
                    <a:cubicBezTo>
                      <a:pt x="499" y="373"/>
                      <a:pt x="499" y="371"/>
                      <a:pt x="499" y="370"/>
                    </a:cubicBezTo>
                    <a:cubicBezTo>
                      <a:pt x="499" y="368"/>
                      <a:pt x="498" y="365"/>
                      <a:pt x="501" y="364"/>
                    </a:cubicBezTo>
                    <a:cubicBezTo>
                      <a:pt x="500" y="364"/>
                      <a:pt x="500" y="363"/>
                      <a:pt x="500" y="363"/>
                    </a:cubicBezTo>
                    <a:cubicBezTo>
                      <a:pt x="499" y="362"/>
                      <a:pt x="499" y="362"/>
                      <a:pt x="499" y="361"/>
                    </a:cubicBezTo>
                    <a:cubicBezTo>
                      <a:pt x="498" y="360"/>
                      <a:pt x="499" y="359"/>
                      <a:pt x="499" y="359"/>
                    </a:cubicBezTo>
                    <a:cubicBezTo>
                      <a:pt x="500" y="358"/>
                      <a:pt x="501" y="357"/>
                      <a:pt x="503" y="356"/>
                    </a:cubicBezTo>
                    <a:cubicBezTo>
                      <a:pt x="505" y="356"/>
                      <a:pt x="506" y="356"/>
                      <a:pt x="507" y="355"/>
                    </a:cubicBezTo>
                    <a:cubicBezTo>
                      <a:pt x="510" y="353"/>
                      <a:pt x="511" y="351"/>
                      <a:pt x="512" y="348"/>
                    </a:cubicBezTo>
                    <a:cubicBezTo>
                      <a:pt x="512" y="344"/>
                      <a:pt x="518" y="341"/>
                      <a:pt x="520" y="340"/>
                    </a:cubicBezTo>
                    <a:cubicBezTo>
                      <a:pt x="521" y="340"/>
                      <a:pt x="522" y="337"/>
                      <a:pt x="521" y="333"/>
                    </a:cubicBezTo>
                    <a:cubicBezTo>
                      <a:pt x="521" y="331"/>
                      <a:pt x="522" y="329"/>
                      <a:pt x="523" y="329"/>
                    </a:cubicBezTo>
                    <a:cubicBezTo>
                      <a:pt x="522" y="328"/>
                      <a:pt x="522" y="327"/>
                      <a:pt x="522" y="326"/>
                    </a:cubicBezTo>
                    <a:cubicBezTo>
                      <a:pt x="523" y="325"/>
                      <a:pt x="523" y="324"/>
                      <a:pt x="525" y="323"/>
                    </a:cubicBezTo>
                    <a:cubicBezTo>
                      <a:pt x="523" y="323"/>
                      <a:pt x="522" y="321"/>
                      <a:pt x="521" y="320"/>
                    </a:cubicBezTo>
                    <a:cubicBezTo>
                      <a:pt x="520" y="320"/>
                      <a:pt x="520" y="320"/>
                      <a:pt x="520" y="320"/>
                    </a:cubicBezTo>
                    <a:cubicBezTo>
                      <a:pt x="519" y="320"/>
                      <a:pt x="518" y="321"/>
                      <a:pt x="517" y="321"/>
                    </a:cubicBezTo>
                    <a:cubicBezTo>
                      <a:pt x="515" y="321"/>
                      <a:pt x="512" y="319"/>
                      <a:pt x="512" y="317"/>
                    </a:cubicBezTo>
                    <a:cubicBezTo>
                      <a:pt x="511" y="316"/>
                      <a:pt x="512" y="314"/>
                      <a:pt x="514" y="314"/>
                    </a:cubicBezTo>
                    <a:cubicBezTo>
                      <a:pt x="516" y="313"/>
                      <a:pt x="519" y="312"/>
                      <a:pt x="521" y="310"/>
                    </a:cubicBezTo>
                    <a:cubicBezTo>
                      <a:pt x="523" y="310"/>
                      <a:pt x="524" y="309"/>
                      <a:pt x="525" y="308"/>
                    </a:cubicBezTo>
                    <a:cubicBezTo>
                      <a:pt x="524" y="307"/>
                      <a:pt x="521" y="306"/>
                      <a:pt x="520" y="306"/>
                    </a:cubicBezTo>
                    <a:cubicBezTo>
                      <a:pt x="520" y="306"/>
                      <a:pt x="520" y="306"/>
                      <a:pt x="520" y="306"/>
                    </a:cubicBezTo>
                    <a:cubicBezTo>
                      <a:pt x="517" y="306"/>
                      <a:pt x="515" y="303"/>
                      <a:pt x="513" y="301"/>
                    </a:cubicBezTo>
                    <a:cubicBezTo>
                      <a:pt x="512" y="300"/>
                      <a:pt x="511" y="298"/>
                      <a:pt x="510" y="298"/>
                    </a:cubicBezTo>
                    <a:cubicBezTo>
                      <a:pt x="507" y="298"/>
                      <a:pt x="507" y="297"/>
                      <a:pt x="507" y="296"/>
                    </a:cubicBezTo>
                    <a:cubicBezTo>
                      <a:pt x="507" y="293"/>
                      <a:pt x="511" y="293"/>
                      <a:pt x="512" y="293"/>
                    </a:cubicBezTo>
                    <a:cubicBezTo>
                      <a:pt x="514" y="293"/>
                      <a:pt x="516" y="293"/>
                      <a:pt x="517" y="294"/>
                    </a:cubicBezTo>
                    <a:cubicBezTo>
                      <a:pt x="520" y="296"/>
                      <a:pt x="522" y="297"/>
                      <a:pt x="524" y="297"/>
                    </a:cubicBezTo>
                    <a:cubicBezTo>
                      <a:pt x="523" y="295"/>
                      <a:pt x="520" y="292"/>
                      <a:pt x="515" y="289"/>
                    </a:cubicBezTo>
                    <a:cubicBezTo>
                      <a:pt x="513" y="287"/>
                      <a:pt x="513" y="284"/>
                      <a:pt x="513" y="283"/>
                    </a:cubicBezTo>
                    <a:cubicBezTo>
                      <a:pt x="513" y="282"/>
                      <a:pt x="513" y="282"/>
                      <a:pt x="513" y="282"/>
                    </a:cubicBezTo>
                    <a:cubicBezTo>
                      <a:pt x="511" y="280"/>
                      <a:pt x="507" y="270"/>
                      <a:pt x="506" y="267"/>
                    </a:cubicBezTo>
                    <a:cubicBezTo>
                      <a:pt x="505" y="266"/>
                      <a:pt x="503" y="265"/>
                      <a:pt x="501" y="264"/>
                    </a:cubicBezTo>
                    <a:cubicBezTo>
                      <a:pt x="499" y="263"/>
                      <a:pt x="497" y="262"/>
                      <a:pt x="496" y="261"/>
                    </a:cubicBezTo>
                    <a:cubicBezTo>
                      <a:pt x="495" y="259"/>
                      <a:pt x="495" y="257"/>
                      <a:pt x="495" y="255"/>
                    </a:cubicBezTo>
                    <a:cubicBezTo>
                      <a:pt x="496" y="252"/>
                      <a:pt x="499" y="249"/>
                      <a:pt x="502" y="247"/>
                    </a:cubicBezTo>
                    <a:cubicBezTo>
                      <a:pt x="504" y="247"/>
                      <a:pt x="504" y="245"/>
                      <a:pt x="505" y="244"/>
                    </a:cubicBezTo>
                    <a:cubicBezTo>
                      <a:pt x="505" y="243"/>
                      <a:pt x="506" y="241"/>
                      <a:pt x="508" y="241"/>
                    </a:cubicBezTo>
                    <a:cubicBezTo>
                      <a:pt x="508" y="241"/>
                      <a:pt x="508" y="241"/>
                      <a:pt x="508" y="241"/>
                    </a:cubicBezTo>
                    <a:cubicBezTo>
                      <a:pt x="509" y="241"/>
                      <a:pt x="509" y="241"/>
                      <a:pt x="509" y="241"/>
                    </a:cubicBezTo>
                    <a:cubicBezTo>
                      <a:pt x="510" y="241"/>
                      <a:pt x="511" y="241"/>
                      <a:pt x="512" y="238"/>
                    </a:cubicBezTo>
                    <a:cubicBezTo>
                      <a:pt x="514" y="235"/>
                      <a:pt x="517" y="235"/>
                      <a:pt x="518" y="234"/>
                    </a:cubicBezTo>
                    <a:cubicBezTo>
                      <a:pt x="519" y="234"/>
                      <a:pt x="519" y="234"/>
                      <a:pt x="520" y="234"/>
                    </a:cubicBezTo>
                    <a:cubicBezTo>
                      <a:pt x="521" y="233"/>
                      <a:pt x="524" y="232"/>
                      <a:pt x="527" y="231"/>
                    </a:cubicBezTo>
                    <a:cubicBezTo>
                      <a:pt x="529" y="231"/>
                      <a:pt x="532" y="231"/>
                      <a:pt x="533" y="230"/>
                    </a:cubicBezTo>
                    <a:cubicBezTo>
                      <a:pt x="533" y="230"/>
                      <a:pt x="533" y="229"/>
                      <a:pt x="532" y="228"/>
                    </a:cubicBezTo>
                    <a:cubicBezTo>
                      <a:pt x="531" y="227"/>
                      <a:pt x="529" y="226"/>
                      <a:pt x="528" y="226"/>
                    </a:cubicBezTo>
                    <a:cubicBezTo>
                      <a:pt x="527" y="227"/>
                      <a:pt x="526" y="227"/>
                      <a:pt x="525" y="227"/>
                    </a:cubicBezTo>
                    <a:cubicBezTo>
                      <a:pt x="521" y="227"/>
                      <a:pt x="517" y="225"/>
                      <a:pt x="515" y="221"/>
                    </a:cubicBezTo>
                    <a:cubicBezTo>
                      <a:pt x="514" y="221"/>
                      <a:pt x="511" y="224"/>
                      <a:pt x="510" y="226"/>
                    </a:cubicBezTo>
                    <a:cubicBezTo>
                      <a:pt x="507" y="228"/>
                      <a:pt x="505" y="230"/>
                      <a:pt x="502" y="232"/>
                    </a:cubicBezTo>
                    <a:cubicBezTo>
                      <a:pt x="499" y="233"/>
                      <a:pt x="496" y="232"/>
                      <a:pt x="494" y="229"/>
                    </a:cubicBezTo>
                    <a:cubicBezTo>
                      <a:pt x="492" y="226"/>
                      <a:pt x="491" y="223"/>
                      <a:pt x="493" y="220"/>
                    </a:cubicBezTo>
                    <a:cubicBezTo>
                      <a:pt x="493" y="219"/>
                      <a:pt x="493" y="219"/>
                      <a:pt x="493" y="219"/>
                    </a:cubicBezTo>
                    <a:cubicBezTo>
                      <a:pt x="493" y="219"/>
                      <a:pt x="492" y="219"/>
                      <a:pt x="488" y="219"/>
                    </a:cubicBezTo>
                    <a:cubicBezTo>
                      <a:pt x="486" y="219"/>
                      <a:pt x="485" y="219"/>
                      <a:pt x="483" y="219"/>
                    </a:cubicBezTo>
                    <a:cubicBezTo>
                      <a:pt x="483" y="219"/>
                      <a:pt x="483" y="219"/>
                      <a:pt x="483" y="219"/>
                    </a:cubicBezTo>
                    <a:cubicBezTo>
                      <a:pt x="479" y="219"/>
                      <a:pt x="476" y="216"/>
                      <a:pt x="476" y="212"/>
                    </a:cubicBezTo>
                    <a:cubicBezTo>
                      <a:pt x="476" y="208"/>
                      <a:pt x="478" y="201"/>
                      <a:pt x="482" y="201"/>
                    </a:cubicBezTo>
                    <a:cubicBezTo>
                      <a:pt x="484" y="201"/>
                      <a:pt x="486" y="201"/>
                      <a:pt x="487" y="201"/>
                    </a:cubicBezTo>
                    <a:cubicBezTo>
                      <a:pt x="488" y="201"/>
                      <a:pt x="490" y="202"/>
                      <a:pt x="491" y="202"/>
                    </a:cubicBezTo>
                    <a:cubicBezTo>
                      <a:pt x="492" y="202"/>
                      <a:pt x="494" y="201"/>
                      <a:pt x="495" y="198"/>
                    </a:cubicBezTo>
                    <a:cubicBezTo>
                      <a:pt x="496" y="193"/>
                      <a:pt x="499" y="192"/>
                      <a:pt x="502" y="192"/>
                    </a:cubicBezTo>
                    <a:cubicBezTo>
                      <a:pt x="504" y="191"/>
                      <a:pt x="506" y="191"/>
                      <a:pt x="508" y="188"/>
                    </a:cubicBezTo>
                    <a:cubicBezTo>
                      <a:pt x="512" y="184"/>
                      <a:pt x="518" y="178"/>
                      <a:pt x="524" y="178"/>
                    </a:cubicBezTo>
                    <a:cubicBezTo>
                      <a:pt x="526" y="178"/>
                      <a:pt x="528" y="179"/>
                      <a:pt x="530" y="180"/>
                    </a:cubicBezTo>
                    <a:cubicBezTo>
                      <a:pt x="532" y="182"/>
                      <a:pt x="532" y="183"/>
                      <a:pt x="532" y="184"/>
                    </a:cubicBezTo>
                    <a:cubicBezTo>
                      <a:pt x="533" y="188"/>
                      <a:pt x="530" y="191"/>
                      <a:pt x="527" y="194"/>
                    </a:cubicBezTo>
                    <a:cubicBezTo>
                      <a:pt x="525" y="195"/>
                      <a:pt x="524" y="197"/>
                      <a:pt x="523" y="198"/>
                    </a:cubicBezTo>
                    <a:cubicBezTo>
                      <a:pt x="523" y="199"/>
                      <a:pt x="523" y="200"/>
                      <a:pt x="523" y="201"/>
                    </a:cubicBezTo>
                    <a:cubicBezTo>
                      <a:pt x="523" y="202"/>
                      <a:pt x="523" y="204"/>
                      <a:pt x="522" y="206"/>
                    </a:cubicBezTo>
                    <a:cubicBezTo>
                      <a:pt x="523" y="206"/>
                      <a:pt x="525" y="205"/>
                      <a:pt x="526" y="204"/>
                    </a:cubicBezTo>
                    <a:cubicBezTo>
                      <a:pt x="534" y="199"/>
                      <a:pt x="541" y="195"/>
                      <a:pt x="548" y="192"/>
                    </a:cubicBezTo>
                    <a:cubicBezTo>
                      <a:pt x="549" y="192"/>
                      <a:pt x="551" y="191"/>
                      <a:pt x="552" y="191"/>
                    </a:cubicBezTo>
                    <a:cubicBezTo>
                      <a:pt x="552" y="191"/>
                      <a:pt x="552" y="191"/>
                      <a:pt x="553" y="191"/>
                    </a:cubicBezTo>
                    <a:cubicBezTo>
                      <a:pt x="553" y="191"/>
                      <a:pt x="553" y="190"/>
                      <a:pt x="553" y="190"/>
                    </a:cubicBezTo>
                    <a:cubicBezTo>
                      <a:pt x="553" y="190"/>
                      <a:pt x="553" y="189"/>
                      <a:pt x="554" y="189"/>
                    </a:cubicBezTo>
                    <a:cubicBezTo>
                      <a:pt x="554" y="189"/>
                      <a:pt x="554" y="189"/>
                      <a:pt x="554" y="189"/>
                    </a:cubicBezTo>
                    <a:cubicBezTo>
                      <a:pt x="554" y="188"/>
                      <a:pt x="554" y="188"/>
                      <a:pt x="555" y="188"/>
                    </a:cubicBezTo>
                    <a:cubicBezTo>
                      <a:pt x="555" y="188"/>
                      <a:pt x="555" y="188"/>
                      <a:pt x="555" y="187"/>
                    </a:cubicBezTo>
                    <a:cubicBezTo>
                      <a:pt x="555" y="187"/>
                      <a:pt x="556" y="187"/>
                      <a:pt x="556" y="187"/>
                    </a:cubicBezTo>
                    <a:cubicBezTo>
                      <a:pt x="557" y="186"/>
                      <a:pt x="558" y="186"/>
                      <a:pt x="559" y="185"/>
                    </a:cubicBezTo>
                    <a:cubicBezTo>
                      <a:pt x="564" y="183"/>
                      <a:pt x="575" y="178"/>
                      <a:pt x="576" y="176"/>
                    </a:cubicBezTo>
                    <a:cubicBezTo>
                      <a:pt x="577" y="175"/>
                      <a:pt x="577" y="174"/>
                      <a:pt x="578" y="173"/>
                    </a:cubicBezTo>
                    <a:cubicBezTo>
                      <a:pt x="580" y="170"/>
                      <a:pt x="582" y="167"/>
                      <a:pt x="585" y="167"/>
                    </a:cubicBezTo>
                    <a:cubicBezTo>
                      <a:pt x="587" y="167"/>
                      <a:pt x="588" y="168"/>
                      <a:pt x="589" y="169"/>
                    </a:cubicBezTo>
                    <a:cubicBezTo>
                      <a:pt x="590" y="169"/>
                      <a:pt x="591" y="170"/>
                      <a:pt x="592" y="170"/>
                    </a:cubicBezTo>
                    <a:cubicBezTo>
                      <a:pt x="594" y="170"/>
                      <a:pt x="595" y="170"/>
                      <a:pt x="596" y="170"/>
                    </a:cubicBezTo>
                    <a:cubicBezTo>
                      <a:pt x="596" y="170"/>
                      <a:pt x="597" y="170"/>
                      <a:pt x="598" y="170"/>
                    </a:cubicBezTo>
                    <a:cubicBezTo>
                      <a:pt x="597" y="169"/>
                      <a:pt x="596" y="167"/>
                      <a:pt x="597" y="166"/>
                    </a:cubicBezTo>
                    <a:cubicBezTo>
                      <a:pt x="598" y="164"/>
                      <a:pt x="600" y="164"/>
                      <a:pt x="603" y="163"/>
                    </a:cubicBezTo>
                    <a:cubicBezTo>
                      <a:pt x="604" y="163"/>
                      <a:pt x="604" y="163"/>
                      <a:pt x="604" y="163"/>
                    </a:cubicBezTo>
                    <a:cubicBezTo>
                      <a:pt x="606" y="163"/>
                      <a:pt x="606" y="162"/>
                      <a:pt x="607" y="161"/>
                    </a:cubicBezTo>
                    <a:cubicBezTo>
                      <a:pt x="608" y="159"/>
                      <a:pt x="609" y="157"/>
                      <a:pt x="612" y="157"/>
                    </a:cubicBezTo>
                    <a:cubicBezTo>
                      <a:pt x="612" y="157"/>
                      <a:pt x="613" y="155"/>
                      <a:pt x="613" y="154"/>
                    </a:cubicBezTo>
                    <a:cubicBezTo>
                      <a:pt x="614" y="152"/>
                      <a:pt x="615" y="149"/>
                      <a:pt x="619" y="149"/>
                    </a:cubicBezTo>
                    <a:cubicBezTo>
                      <a:pt x="621" y="149"/>
                      <a:pt x="622" y="150"/>
                      <a:pt x="624" y="151"/>
                    </a:cubicBezTo>
                    <a:cubicBezTo>
                      <a:pt x="625" y="152"/>
                      <a:pt x="626" y="153"/>
                      <a:pt x="627" y="152"/>
                    </a:cubicBezTo>
                    <a:cubicBezTo>
                      <a:pt x="628" y="152"/>
                      <a:pt x="629" y="152"/>
                      <a:pt x="629" y="152"/>
                    </a:cubicBezTo>
                    <a:cubicBezTo>
                      <a:pt x="629" y="152"/>
                      <a:pt x="630" y="152"/>
                      <a:pt x="630" y="152"/>
                    </a:cubicBezTo>
                    <a:cubicBezTo>
                      <a:pt x="630" y="152"/>
                      <a:pt x="630" y="152"/>
                      <a:pt x="631" y="153"/>
                    </a:cubicBezTo>
                    <a:cubicBezTo>
                      <a:pt x="631" y="152"/>
                      <a:pt x="631" y="152"/>
                      <a:pt x="632" y="152"/>
                    </a:cubicBezTo>
                    <a:cubicBezTo>
                      <a:pt x="632" y="152"/>
                      <a:pt x="632" y="152"/>
                      <a:pt x="632" y="151"/>
                    </a:cubicBezTo>
                    <a:cubicBezTo>
                      <a:pt x="632" y="150"/>
                      <a:pt x="632" y="149"/>
                      <a:pt x="632" y="148"/>
                    </a:cubicBezTo>
                    <a:cubicBezTo>
                      <a:pt x="632" y="146"/>
                      <a:pt x="632" y="144"/>
                      <a:pt x="631" y="143"/>
                    </a:cubicBezTo>
                    <a:cubicBezTo>
                      <a:pt x="630" y="140"/>
                      <a:pt x="630" y="137"/>
                      <a:pt x="630" y="136"/>
                    </a:cubicBezTo>
                    <a:cubicBezTo>
                      <a:pt x="631" y="135"/>
                      <a:pt x="631" y="134"/>
                      <a:pt x="630" y="133"/>
                    </a:cubicBezTo>
                    <a:cubicBezTo>
                      <a:pt x="630" y="132"/>
                      <a:pt x="629" y="127"/>
                      <a:pt x="631" y="124"/>
                    </a:cubicBezTo>
                    <a:cubicBezTo>
                      <a:pt x="632" y="123"/>
                      <a:pt x="633" y="123"/>
                      <a:pt x="634" y="123"/>
                    </a:cubicBezTo>
                    <a:cubicBezTo>
                      <a:pt x="634" y="123"/>
                      <a:pt x="636" y="121"/>
                      <a:pt x="636" y="121"/>
                    </a:cubicBezTo>
                    <a:cubicBezTo>
                      <a:pt x="638" y="119"/>
                      <a:pt x="640" y="118"/>
                      <a:pt x="642" y="118"/>
                    </a:cubicBezTo>
                    <a:cubicBezTo>
                      <a:pt x="643" y="118"/>
                      <a:pt x="644" y="118"/>
                      <a:pt x="645" y="119"/>
                    </a:cubicBezTo>
                    <a:cubicBezTo>
                      <a:pt x="646" y="120"/>
                      <a:pt x="648" y="120"/>
                      <a:pt x="650" y="120"/>
                    </a:cubicBezTo>
                    <a:cubicBezTo>
                      <a:pt x="650" y="120"/>
                      <a:pt x="650" y="120"/>
                      <a:pt x="650" y="120"/>
                    </a:cubicBezTo>
                    <a:cubicBezTo>
                      <a:pt x="651" y="120"/>
                      <a:pt x="651" y="120"/>
                      <a:pt x="652" y="120"/>
                    </a:cubicBezTo>
                    <a:cubicBezTo>
                      <a:pt x="651" y="118"/>
                      <a:pt x="653" y="117"/>
                      <a:pt x="654" y="115"/>
                    </a:cubicBezTo>
                    <a:cubicBezTo>
                      <a:pt x="656" y="114"/>
                      <a:pt x="657" y="114"/>
                      <a:pt x="657" y="113"/>
                    </a:cubicBezTo>
                    <a:cubicBezTo>
                      <a:pt x="657" y="110"/>
                      <a:pt x="659" y="108"/>
                      <a:pt x="661" y="107"/>
                    </a:cubicBezTo>
                    <a:cubicBezTo>
                      <a:pt x="662" y="106"/>
                      <a:pt x="663" y="105"/>
                      <a:pt x="663" y="104"/>
                    </a:cubicBezTo>
                    <a:cubicBezTo>
                      <a:pt x="664" y="103"/>
                      <a:pt x="664" y="103"/>
                      <a:pt x="664" y="102"/>
                    </a:cubicBezTo>
                    <a:cubicBezTo>
                      <a:pt x="665" y="97"/>
                      <a:pt x="666" y="93"/>
                      <a:pt x="668" y="90"/>
                    </a:cubicBezTo>
                    <a:cubicBezTo>
                      <a:pt x="669" y="89"/>
                      <a:pt x="670" y="89"/>
                      <a:pt x="670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1" y="88"/>
                      <a:pt x="671" y="88"/>
                    </a:cubicBezTo>
                    <a:cubicBezTo>
                      <a:pt x="671" y="88"/>
                      <a:pt x="670" y="87"/>
                      <a:pt x="670" y="87"/>
                    </a:cubicBezTo>
                    <a:cubicBezTo>
                      <a:pt x="670" y="86"/>
                      <a:pt x="669" y="84"/>
                      <a:pt x="669" y="80"/>
                    </a:cubicBezTo>
                    <a:cubicBezTo>
                      <a:pt x="669" y="80"/>
                      <a:pt x="669" y="79"/>
                      <a:pt x="669" y="79"/>
                    </a:cubicBezTo>
                    <a:cubicBezTo>
                      <a:pt x="668" y="79"/>
                      <a:pt x="668" y="79"/>
                      <a:pt x="667" y="79"/>
                    </a:cubicBezTo>
                    <a:cubicBezTo>
                      <a:pt x="666" y="79"/>
                      <a:pt x="664" y="79"/>
                      <a:pt x="663" y="80"/>
                    </a:cubicBezTo>
                    <a:cubicBezTo>
                      <a:pt x="662" y="81"/>
                      <a:pt x="660" y="81"/>
                      <a:pt x="658" y="81"/>
                    </a:cubicBezTo>
                    <a:cubicBezTo>
                      <a:pt x="656" y="81"/>
                      <a:pt x="654" y="82"/>
                      <a:pt x="653" y="83"/>
                    </a:cubicBezTo>
                    <a:cubicBezTo>
                      <a:pt x="651" y="86"/>
                      <a:pt x="649" y="87"/>
                      <a:pt x="647" y="87"/>
                    </a:cubicBezTo>
                    <a:cubicBezTo>
                      <a:pt x="646" y="87"/>
                      <a:pt x="646" y="87"/>
                      <a:pt x="645" y="87"/>
                    </a:cubicBezTo>
                    <a:cubicBezTo>
                      <a:pt x="644" y="86"/>
                      <a:pt x="643" y="86"/>
                      <a:pt x="641" y="87"/>
                    </a:cubicBezTo>
                    <a:cubicBezTo>
                      <a:pt x="641" y="87"/>
                      <a:pt x="640" y="87"/>
                      <a:pt x="639" y="87"/>
                    </a:cubicBezTo>
                    <a:cubicBezTo>
                      <a:pt x="636" y="87"/>
                      <a:pt x="631" y="86"/>
                      <a:pt x="629" y="83"/>
                    </a:cubicBezTo>
                    <a:cubicBezTo>
                      <a:pt x="628" y="82"/>
                      <a:pt x="628" y="81"/>
                      <a:pt x="628" y="80"/>
                    </a:cubicBezTo>
                    <a:cubicBezTo>
                      <a:pt x="628" y="79"/>
                      <a:pt x="628" y="78"/>
                      <a:pt x="627" y="77"/>
                    </a:cubicBezTo>
                    <a:cubicBezTo>
                      <a:pt x="627" y="76"/>
                      <a:pt x="627" y="76"/>
                      <a:pt x="627" y="75"/>
                    </a:cubicBezTo>
                    <a:cubicBezTo>
                      <a:pt x="626" y="74"/>
                      <a:pt x="626" y="72"/>
                      <a:pt x="626" y="70"/>
                    </a:cubicBezTo>
                    <a:cubicBezTo>
                      <a:pt x="626" y="70"/>
                      <a:pt x="625" y="70"/>
                      <a:pt x="624" y="70"/>
                    </a:cubicBezTo>
                    <a:cubicBezTo>
                      <a:pt x="622" y="69"/>
                      <a:pt x="620" y="69"/>
                      <a:pt x="618" y="67"/>
                    </a:cubicBezTo>
                    <a:cubicBezTo>
                      <a:pt x="618" y="66"/>
                      <a:pt x="617" y="65"/>
                      <a:pt x="616" y="65"/>
                    </a:cubicBezTo>
                    <a:cubicBezTo>
                      <a:pt x="613" y="63"/>
                      <a:pt x="610" y="62"/>
                      <a:pt x="609" y="62"/>
                    </a:cubicBezTo>
                    <a:cubicBezTo>
                      <a:pt x="609" y="62"/>
                      <a:pt x="609" y="62"/>
                      <a:pt x="609" y="62"/>
                    </a:cubicBezTo>
                    <a:cubicBezTo>
                      <a:pt x="608" y="62"/>
                      <a:pt x="608" y="62"/>
                      <a:pt x="608" y="62"/>
                    </a:cubicBezTo>
                    <a:cubicBezTo>
                      <a:pt x="607" y="62"/>
                      <a:pt x="606" y="62"/>
                      <a:pt x="604" y="61"/>
                    </a:cubicBezTo>
                    <a:cubicBezTo>
                      <a:pt x="603" y="60"/>
                      <a:pt x="600" y="58"/>
                      <a:pt x="597" y="58"/>
                    </a:cubicBezTo>
                    <a:cubicBezTo>
                      <a:pt x="595" y="58"/>
                      <a:pt x="593" y="57"/>
                      <a:pt x="592" y="56"/>
                    </a:cubicBezTo>
                    <a:cubicBezTo>
                      <a:pt x="590" y="54"/>
                      <a:pt x="591" y="51"/>
                      <a:pt x="591" y="49"/>
                    </a:cubicBezTo>
                    <a:cubicBezTo>
                      <a:pt x="591" y="49"/>
                      <a:pt x="590" y="45"/>
                      <a:pt x="589" y="44"/>
                    </a:cubicBezTo>
                    <a:cubicBezTo>
                      <a:pt x="587" y="41"/>
                      <a:pt x="586" y="39"/>
                      <a:pt x="585" y="37"/>
                    </a:cubicBezTo>
                    <a:cubicBezTo>
                      <a:pt x="585" y="36"/>
                      <a:pt x="585" y="35"/>
                      <a:pt x="584" y="34"/>
                    </a:cubicBezTo>
                    <a:cubicBezTo>
                      <a:pt x="582" y="32"/>
                      <a:pt x="580" y="29"/>
                      <a:pt x="579" y="23"/>
                    </a:cubicBezTo>
                    <a:cubicBezTo>
                      <a:pt x="578" y="19"/>
                      <a:pt x="577" y="18"/>
                      <a:pt x="575" y="17"/>
                    </a:cubicBezTo>
                    <a:cubicBezTo>
                      <a:pt x="574" y="16"/>
                      <a:pt x="573" y="15"/>
                      <a:pt x="573" y="12"/>
                    </a:cubicBezTo>
                    <a:cubicBezTo>
                      <a:pt x="574" y="11"/>
                      <a:pt x="572" y="10"/>
                      <a:pt x="570" y="8"/>
                    </a:cubicBezTo>
                    <a:cubicBezTo>
                      <a:pt x="569" y="7"/>
                      <a:pt x="567" y="7"/>
                      <a:pt x="566" y="5"/>
                    </a:cubicBezTo>
                    <a:cubicBezTo>
                      <a:pt x="566" y="5"/>
                      <a:pt x="564" y="5"/>
                      <a:pt x="562" y="4"/>
                    </a:cubicBezTo>
                    <a:cubicBezTo>
                      <a:pt x="559" y="4"/>
                      <a:pt x="556" y="3"/>
                      <a:pt x="553" y="2"/>
                    </a:cubicBezTo>
                    <a:cubicBezTo>
                      <a:pt x="551" y="1"/>
                      <a:pt x="550" y="1"/>
                      <a:pt x="548" y="1"/>
                    </a:cubicBezTo>
                    <a:cubicBezTo>
                      <a:pt x="546" y="1"/>
                      <a:pt x="546" y="1"/>
                      <a:pt x="546" y="1"/>
                    </a:cubicBezTo>
                    <a:cubicBezTo>
                      <a:pt x="545" y="1"/>
                      <a:pt x="543" y="1"/>
                      <a:pt x="541" y="0"/>
                    </a:cubicBezTo>
                    <a:cubicBezTo>
                      <a:pt x="539" y="0"/>
                      <a:pt x="534" y="0"/>
                      <a:pt x="530" y="1"/>
                    </a:cubicBezTo>
                    <a:cubicBezTo>
                      <a:pt x="529" y="1"/>
                      <a:pt x="529" y="1"/>
                      <a:pt x="528" y="1"/>
                    </a:cubicBezTo>
                    <a:cubicBezTo>
                      <a:pt x="527" y="1"/>
                      <a:pt x="525" y="2"/>
                      <a:pt x="525" y="2"/>
                    </a:cubicBezTo>
                    <a:cubicBezTo>
                      <a:pt x="525" y="2"/>
                      <a:pt x="525" y="2"/>
                      <a:pt x="524" y="2"/>
                    </a:cubicBezTo>
                    <a:cubicBezTo>
                      <a:pt x="524" y="1"/>
                      <a:pt x="523" y="1"/>
                      <a:pt x="522" y="1"/>
                    </a:cubicBezTo>
                    <a:cubicBezTo>
                      <a:pt x="517" y="1"/>
                      <a:pt x="514" y="3"/>
                      <a:pt x="512" y="5"/>
                    </a:cubicBezTo>
                    <a:cubicBezTo>
                      <a:pt x="511" y="7"/>
                      <a:pt x="511" y="8"/>
                      <a:pt x="511" y="8"/>
                    </a:cubicBezTo>
                    <a:cubicBezTo>
                      <a:pt x="511" y="8"/>
                      <a:pt x="511" y="8"/>
                      <a:pt x="511" y="8"/>
                    </a:cubicBezTo>
                    <a:cubicBezTo>
                      <a:pt x="512" y="8"/>
                      <a:pt x="512" y="8"/>
                      <a:pt x="512" y="8"/>
                    </a:cubicBezTo>
                    <a:cubicBezTo>
                      <a:pt x="512" y="8"/>
                      <a:pt x="513" y="8"/>
                      <a:pt x="513" y="8"/>
                    </a:cubicBezTo>
                    <a:cubicBezTo>
                      <a:pt x="515" y="9"/>
                      <a:pt x="516" y="14"/>
                      <a:pt x="517" y="18"/>
                    </a:cubicBezTo>
                    <a:cubicBezTo>
                      <a:pt x="518" y="21"/>
                      <a:pt x="513" y="25"/>
                      <a:pt x="511" y="26"/>
                    </a:cubicBezTo>
                    <a:cubicBezTo>
                      <a:pt x="510" y="26"/>
                      <a:pt x="506" y="33"/>
                      <a:pt x="505" y="35"/>
                    </a:cubicBezTo>
                    <a:cubicBezTo>
                      <a:pt x="505" y="36"/>
                      <a:pt x="504" y="38"/>
                      <a:pt x="502" y="40"/>
                    </a:cubicBezTo>
                    <a:cubicBezTo>
                      <a:pt x="501" y="42"/>
                      <a:pt x="500" y="45"/>
                      <a:pt x="500" y="46"/>
                    </a:cubicBezTo>
                    <a:cubicBezTo>
                      <a:pt x="500" y="47"/>
                      <a:pt x="500" y="48"/>
                      <a:pt x="499" y="50"/>
                    </a:cubicBezTo>
                    <a:cubicBezTo>
                      <a:pt x="498" y="52"/>
                      <a:pt x="495" y="53"/>
                      <a:pt x="493" y="53"/>
                    </a:cubicBezTo>
                    <a:cubicBezTo>
                      <a:pt x="492" y="53"/>
                      <a:pt x="489" y="55"/>
                      <a:pt x="487" y="56"/>
                    </a:cubicBezTo>
                    <a:cubicBezTo>
                      <a:pt x="487" y="57"/>
                      <a:pt x="487" y="57"/>
                      <a:pt x="486" y="57"/>
                    </a:cubicBezTo>
                    <a:cubicBezTo>
                      <a:pt x="485" y="58"/>
                      <a:pt x="484" y="59"/>
                      <a:pt x="483" y="59"/>
                    </a:cubicBezTo>
                    <a:cubicBezTo>
                      <a:pt x="482" y="59"/>
                      <a:pt x="481" y="59"/>
                      <a:pt x="481" y="59"/>
                    </a:cubicBezTo>
                    <a:cubicBezTo>
                      <a:pt x="480" y="59"/>
                      <a:pt x="480" y="59"/>
                      <a:pt x="480" y="59"/>
                    </a:cubicBezTo>
                    <a:cubicBezTo>
                      <a:pt x="479" y="59"/>
                      <a:pt x="479" y="59"/>
                      <a:pt x="479" y="59"/>
                    </a:cubicBezTo>
                    <a:cubicBezTo>
                      <a:pt x="479" y="59"/>
                      <a:pt x="479" y="59"/>
                      <a:pt x="478" y="59"/>
                    </a:cubicBezTo>
                    <a:cubicBezTo>
                      <a:pt x="478" y="59"/>
                      <a:pt x="478" y="59"/>
                      <a:pt x="478" y="59"/>
                    </a:cubicBezTo>
                    <a:cubicBezTo>
                      <a:pt x="477" y="59"/>
                      <a:pt x="477" y="59"/>
                      <a:pt x="477" y="59"/>
                    </a:cubicBezTo>
                    <a:cubicBezTo>
                      <a:pt x="476" y="59"/>
                      <a:pt x="476" y="59"/>
                      <a:pt x="476" y="59"/>
                    </a:cubicBezTo>
                    <a:cubicBezTo>
                      <a:pt x="476" y="58"/>
                      <a:pt x="475" y="58"/>
                      <a:pt x="475" y="58"/>
                    </a:cubicBezTo>
                    <a:cubicBezTo>
                      <a:pt x="475" y="58"/>
                      <a:pt x="474" y="58"/>
                      <a:pt x="474" y="58"/>
                    </a:cubicBezTo>
                    <a:cubicBezTo>
                      <a:pt x="474" y="58"/>
                      <a:pt x="473" y="58"/>
                      <a:pt x="473" y="58"/>
                    </a:cubicBezTo>
                    <a:cubicBezTo>
                      <a:pt x="473" y="58"/>
                      <a:pt x="473" y="57"/>
                      <a:pt x="472" y="57"/>
                    </a:cubicBezTo>
                    <a:cubicBezTo>
                      <a:pt x="472" y="57"/>
                      <a:pt x="472" y="57"/>
                      <a:pt x="472" y="57"/>
                    </a:cubicBezTo>
                    <a:cubicBezTo>
                      <a:pt x="471" y="57"/>
                      <a:pt x="471" y="57"/>
                      <a:pt x="471" y="57"/>
                    </a:cubicBezTo>
                    <a:cubicBezTo>
                      <a:pt x="471" y="56"/>
                      <a:pt x="470" y="56"/>
                      <a:pt x="470" y="56"/>
                    </a:cubicBezTo>
                    <a:cubicBezTo>
                      <a:pt x="470" y="56"/>
                      <a:pt x="470" y="56"/>
                      <a:pt x="470" y="55"/>
                    </a:cubicBezTo>
                    <a:cubicBezTo>
                      <a:pt x="470" y="55"/>
                      <a:pt x="469" y="55"/>
                      <a:pt x="469" y="55"/>
                    </a:cubicBezTo>
                    <a:lnTo>
                      <a:pt x="461" y="7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1" name="Freeform 1135"/>
              <p:cNvSpPr/>
              <p:nvPr/>
            </p:nvSpPr>
            <p:spPr bwMode="auto">
              <a:xfrm>
                <a:off x="4429" y="2104"/>
                <a:ext cx="22" cy="16"/>
              </a:xfrm>
              <a:custGeom>
                <a:avLst/>
                <a:gdLst>
                  <a:gd name="T0" fmla="*/ 2 w 23"/>
                  <a:gd name="T1" fmla="*/ 6 h 17"/>
                  <a:gd name="T2" fmla="*/ 2 w 23"/>
                  <a:gd name="T3" fmla="*/ 13 h 17"/>
                  <a:gd name="T4" fmla="*/ 8 w 23"/>
                  <a:gd name="T5" fmla="*/ 17 h 17"/>
                  <a:gd name="T6" fmla="*/ 17 w 23"/>
                  <a:gd name="T7" fmla="*/ 13 h 17"/>
                  <a:gd name="T8" fmla="*/ 20 w 23"/>
                  <a:gd name="T9" fmla="*/ 5 h 17"/>
                  <a:gd name="T10" fmla="*/ 23 w 23"/>
                  <a:gd name="T11" fmla="*/ 0 h 17"/>
                  <a:gd name="T12" fmla="*/ 20 w 23"/>
                  <a:gd name="T13" fmla="*/ 0 h 17"/>
                  <a:gd name="T14" fmla="*/ 15 w 23"/>
                  <a:gd name="T15" fmla="*/ 0 h 17"/>
                  <a:gd name="T16" fmla="*/ 11 w 23"/>
                  <a:gd name="T17" fmla="*/ 1 h 17"/>
                  <a:gd name="T18" fmla="*/ 2 w 23"/>
                  <a:gd name="T19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" h="17">
                    <a:moveTo>
                      <a:pt x="2" y="6"/>
                    </a:moveTo>
                    <a:cubicBezTo>
                      <a:pt x="0" y="8"/>
                      <a:pt x="0" y="11"/>
                      <a:pt x="2" y="13"/>
                    </a:cubicBezTo>
                    <a:cubicBezTo>
                      <a:pt x="3" y="15"/>
                      <a:pt x="5" y="17"/>
                      <a:pt x="8" y="17"/>
                    </a:cubicBezTo>
                    <a:cubicBezTo>
                      <a:pt x="12" y="17"/>
                      <a:pt x="17" y="14"/>
                      <a:pt x="17" y="13"/>
                    </a:cubicBezTo>
                    <a:cubicBezTo>
                      <a:pt x="17" y="10"/>
                      <a:pt x="19" y="8"/>
                      <a:pt x="20" y="5"/>
                    </a:cubicBezTo>
                    <a:cubicBezTo>
                      <a:pt x="21" y="4"/>
                      <a:pt x="23" y="2"/>
                      <a:pt x="23" y="0"/>
                    </a:cubicBezTo>
                    <a:cubicBezTo>
                      <a:pt x="22" y="0"/>
                      <a:pt x="22" y="0"/>
                      <a:pt x="20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13" y="0"/>
                      <a:pt x="12" y="1"/>
                      <a:pt x="11" y="1"/>
                    </a:cubicBezTo>
                    <a:cubicBezTo>
                      <a:pt x="9" y="1"/>
                      <a:pt x="4" y="3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2" name="Freeform 1136"/>
              <p:cNvSpPr/>
              <p:nvPr/>
            </p:nvSpPr>
            <p:spPr bwMode="auto">
              <a:xfrm>
                <a:off x="4553" y="2045"/>
                <a:ext cx="20" cy="30"/>
              </a:xfrm>
              <a:custGeom>
                <a:avLst/>
                <a:gdLst>
                  <a:gd name="T0" fmla="*/ 6 w 21"/>
                  <a:gd name="T1" fmla="*/ 32 h 32"/>
                  <a:gd name="T2" fmla="*/ 19 w 21"/>
                  <a:gd name="T3" fmla="*/ 1 h 32"/>
                  <a:gd name="T4" fmla="*/ 18 w 21"/>
                  <a:gd name="T5" fmla="*/ 0 h 32"/>
                  <a:gd name="T6" fmla="*/ 3 w 21"/>
                  <a:gd name="T7" fmla="*/ 16 h 32"/>
                  <a:gd name="T8" fmla="*/ 6 w 21"/>
                  <a:gd name="T9" fmla="*/ 3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32">
                    <a:moveTo>
                      <a:pt x="6" y="32"/>
                    </a:moveTo>
                    <a:cubicBezTo>
                      <a:pt x="10" y="28"/>
                      <a:pt x="21" y="4"/>
                      <a:pt x="19" y="1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4" y="0"/>
                      <a:pt x="5" y="6"/>
                      <a:pt x="3" y="16"/>
                    </a:cubicBezTo>
                    <a:cubicBezTo>
                      <a:pt x="0" y="26"/>
                      <a:pt x="4" y="31"/>
                      <a:pt x="6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3" name="Freeform 1137"/>
              <p:cNvSpPr/>
              <p:nvPr/>
            </p:nvSpPr>
            <p:spPr bwMode="auto">
              <a:xfrm>
                <a:off x="4573" y="2218"/>
                <a:ext cx="48" cy="44"/>
              </a:xfrm>
              <a:custGeom>
                <a:avLst/>
                <a:gdLst>
                  <a:gd name="T0" fmla="*/ 43 w 51"/>
                  <a:gd name="T1" fmla="*/ 0 h 46"/>
                  <a:gd name="T2" fmla="*/ 41 w 51"/>
                  <a:gd name="T3" fmla="*/ 1 h 46"/>
                  <a:gd name="T4" fmla="*/ 41 w 51"/>
                  <a:gd name="T5" fmla="*/ 2 h 46"/>
                  <a:gd name="T6" fmla="*/ 42 w 51"/>
                  <a:gd name="T7" fmla="*/ 6 h 46"/>
                  <a:gd name="T8" fmla="*/ 38 w 51"/>
                  <a:gd name="T9" fmla="*/ 8 h 46"/>
                  <a:gd name="T10" fmla="*/ 35 w 51"/>
                  <a:gd name="T11" fmla="*/ 9 h 46"/>
                  <a:gd name="T12" fmla="*/ 30 w 51"/>
                  <a:gd name="T13" fmla="*/ 14 h 46"/>
                  <a:gd name="T14" fmla="*/ 29 w 51"/>
                  <a:gd name="T15" fmla="*/ 14 h 46"/>
                  <a:gd name="T16" fmla="*/ 28 w 51"/>
                  <a:gd name="T17" fmla="*/ 17 h 46"/>
                  <a:gd name="T18" fmla="*/ 25 w 51"/>
                  <a:gd name="T19" fmla="*/ 18 h 46"/>
                  <a:gd name="T20" fmla="*/ 16 w 51"/>
                  <a:gd name="T21" fmla="*/ 13 h 46"/>
                  <a:gd name="T22" fmla="*/ 11 w 51"/>
                  <a:gd name="T23" fmla="*/ 16 h 46"/>
                  <a:gd name="T24" fmla="*/ 4 w 51"/>
                  <a:gd name="T25" fmla="*/ 21 h 46"/>
                  <a:gd name="T26" fmla="*/ 1 w 51"/>
                  <a:gd name="T27" fmla="*/ 25 h 46"/>
                  <a:gd name="T28" fmla="*/ 0 w 51"/>
                  <a:gd name="T29" fmla="*/ 29 h 46"/>
                  <a:gd name="T30" fmla="*/ 3 w 51"/>
                  <a:gd name="T31" fmla="*/ 27 h 46"/>
                  <a:gd name="T32" fmla="*/ 9 w 51"/>
                  <a:gd name="T33" fmla="*/ 24 h 46"/>
                  <a:gd name="T34" fmla="*/ 10 w 51"/>
                  <a:gd name="T35" fmla="*/ 24 h 46"/>
                  <a:gd name="T36" fmla="*/ 11 w 51"/>
                  <a:gd name="T37" fmla="*/ 23 h 46"/>
                  <a:gd name="T38" fmla="*/ 16 w 51"/>
                  <a:gd name="T39" fmla="*/ 20 h 46"/>
                  <a:gd name="T40" fmla="*/ 18 w 51"/>
                  <a:gd name="T41" fmla="*/ 21 h 46"/>
                  <a:gd name="T42" fmla="*/ 23 w 51"/>
                  <a:gd name="T43" fmla="*/ 31 h 46"/>
                  <a:gd name="T44" fmla="*/ 27 w 51"/>
                  <a:gd name="T45" fmla="*/ 40 h 46"/>
                  <a:gd name="T46" fmla="*/ 36 w 51"/>
                  <a:gd name="T47" fmla="*/ 44 h 46"/>
                  <a:gd name="T48" fmla="*/ 38 w 51"/>
                  <a:gd name="T49" fmla="*/ 46 h 46"/>
                  <a:gd name="T50" fmla="*/ 37 w 51"/>
                  <a:gd name="T51" fmla="*/ 40 h 46"/>
                  <a:gd name="T52" fmla="*/ 36 w 51"/>
                  <a:gd name="T53" fmla="*/ 33 h 46"/>
                  <a:gd name="T54" fmla="*/ 43 w 51"/>
                  <a:gd name="T55" fmla="*/ 29 h 46"/>
                  <a:gd name="T56" fmla="*/ 49 w 51"/>
                  <a:gd name="T57" fmla="*/ 27 h 46"/>
                  <a:gd name="T58" fmla="*/ 48 w 51"/>
                  <a:gd name="T59" fmla="*/ 15 h 46"/>
                  <a:gd name="T60" fmla="*/ 46 w 51"/>
                  <a:gd name="T61" fmla="*/ 4 h 46"/>
                  <a:gd name="T62" fmla="*/ 43 w 51"/>
                  <a:gd name="T63" fmla="*/ 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46">
                    <a:moveTo>
                      <a:pt x="43" y="0"/>
                    </a:moveTo>
                    <a:cubicBezTo>
                      <a:pt x="42" y="0"/>
                      <a:pt x="41" y="1"/>
                      <a:pt x="41" y="1"/>
                    </a:cubicBezTo>
                    <a:cubicBezTo>
                      <a:pt x="41" y="1"/>
                      <a:pt x="41" y="2"/>
                      <a:pt x="41" y="2"/>
                    </a:cubicBezTo>
                    <a:cubicBezTo>
                      <a:pt x="42" y="3"/>
                      <a:pt x="43" y="4"/>
                      <a:pt x="42" y="6"/>
                    </a:cubicBezTo>
                    <a:cubicBezTo>
                      <a:pt x="41" y="7"/>
                      <a:pt x="40" y="8"/>
                      <a:pt x="38" y="8"/>
                    </a:cubicBezTo>
                    <a:cubicBezTo>
                      <a:pt x="36" y="8"/>
                      <a:pt x="35" y="8"/>
                      <a:pt x="35" y="9"/>
                    </a:cubicBezTo>
                    <a:cubicBezTo>
                      <a:pt x="35" y="13"/>
                      <a:pt x="31" y="14"/>
                      <a:pt x="30" y="14"/>
                    </a:cubicBezTo>
                    <a:cubicBezTo>
                      <a:pt x="29" y="14"/>
                      <a:pt x="29" y="14"/>
                      <a:pt x="29" y="14"/>
                    </a:cubicBezTo>
                    <a:cubicBezTo>
                      <a:pt x="29" y="15"/>
                      <a:pt x="28" y="16"/>
                      <a:pt x="28" y="17"/>
                    </a:cubicBezTo>
                    <a:cubicBezTo>
                      <a:pt x="27" y="17"/>
                      <a:pt x="27" y="18"/>
                      <a:pt x="25" y="18"/>
                    </a:cubicBezTo>
                    <a:cubicBezTo>
                      <a:pt x="22" y="18"/>
                      <a:pt x="17" y="14"/>
                      <a:pt x="16" y="13"/>
                    </a:cubicBezTo>
                    <a:cubicBezTo>
                      <a:pt x="15" y="13"/>
                      <a:pt x="13" y="15"/>
                      <a:pt x="11" y="16"/>
                    </a:cubicBezTo>
                    <a:cubicBezTo>
                      <a:pt x="9" y="18"/>
                      <a:pt x="7" y="20"/>
                      <a:pt x="4" y="21"/>
                    </a:cubicBezTo>
                    <a:cubicBezTo>
                      <a:pt x="3" y="21"/>
                      <a:pt x="2" y="23"/>
                      <a:pt x="1" y="25"/>
                    </a:cubicBezTo>
                    <a:cubicBezTo>
                      <a:pt x="0" y="26"/>
                      <a:pt x="0" y="28"/>
                      <a:pt x="0" y="29"/>
                    </a:cubicBezTo>
                    <a:cubicBezTo>
                      <a:pt x="1" y="28"/>
                      <a:pt x="2" y="28"/>
                      <a:pt x="3" y="27"/>
                    </a:cubicBezTo>
                    <a:cubicBezTo>
                      <a:pt x="5" y="25"/>
                      <a:pt x="6" y="24"/>
                      <a:pt x="9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0" y="24"/>
                      <a:pt x="11" y="23"/>
                      <a:pt x="11" y="23"/>
                    </a:cubicBezTo>
                    <a:cubicBezTo>
                      <a:pt x="12" y="22"/>
                      <a:pt x="13" y="20"/>
                      <a:pt x="16" y="20"/>
                    </a:cubicBezTo>
                    <a:cubicBezTo>
                      <a:pt x="17" y="20"/>
                      <a:pt x="17" y="20"/>
                      <a:pt x="18" y="21"/>
                    </a:cubicBezTo>
                    <a:cubicBezTo>
                      <a:pt x="22" y="21"/>
                      <a:pt x="23" y="26"/>
                      <a:pt x="23" y="31"/>
                    </a:cubicBezTo>
                    <a:cubicBezTo>
                      <a:pt x="24" y="36"/>
                      <a:pt x="25" y="40"/>
                      <a:pt x="27" y="40"/>
                    </a:cubicBezTo>
                    <a:cubicBezTo>
                      <a:pt x="32" y="41"/>
                      <a:pt x="35" y="43"/>
                      <a:pt x="36" y="44"/>
                    </a:cubicBezTo>
                    <a:cubicBezTo>
                      <a:pt x="37" y="45"/>
                      <a:pt x="38" y="46"/>
                      <a:pt x="38" y="46"/>
                    </a:cubicBezTo>
                    <a:cubicBezTo>
                      <a:pt x="38" y="45"/>
                      <a:pt x="38" y="42"/>
                      <a:pt x="37" y="40"/>
                    </a:cubicBezTo>
                    <a:cubicBezTo>
                      <a:pt x="37" y="37"/>
                      <a:pt x="36" y="35"/>
                      <a:pt x="36" y="33"/>
                    </a:cubicBezTo>
                    <a:cubicBezTo>
                      <a:pt x="37" y="30"/>
                      <a:pt x="40" y="30"/>
                      <a:pt x="43" y="29"/>
                    </a:cubicBezTo>
                    <a:cubicBezTo>
                      <a:pt x="45" y="29"/>
                      <a:pt x="47" y="29"/>
                      <a:pt x="49" y="27"/>
                    </a:cubicBezTo>
                    <a:cubicBezTo>
                      <a:pt x="51" y="25"/>
                      <a:pt x="49" y="20"/>
                      <a:pt x="48" y="15"/>
                    </a:cubicBezTo>
                    <a:cubicBezTo>
                      <a:pt x="47" y="11"/>
                      <a:pt x="46" y="7"/>
                      <a:pt x="46" y="4"/>
                    </a:cubicBezTo>
                    <a:cubicBezTo>
                      <a:pt x="46" y="1"/>
                      <a:pt x="44" y="0"/>
                      <a:pt x="4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4" name="Freeform 1138"/>
              <p:cNvSpPr/>
              <p:nvPr/>
            </p:nvSpPr>
            <p:spPr bwMode="auto">
              <a:xfrm>
                <a:off x="4551" y="2121"/>
                <a:ext cx="25" cy="49"/>
              </a:xfrm>
              <a:custGeom>
                <a:avLst/>
                <a:gdLst>
                  <a:gd name="T0" fmla="*/ 6 w 26"/>
                  <a:gd name="T1" fmla="*/ 40 h 51"/>
                  <a:gd name="T2" fmla="*/ 6 w 26"/>
                  <a:gd name="T3" fmla="*/ 49 h 51"/>
                  <a:gd name="T4" fmla="*/ 6 w 26"/>
                  <a:gd name="T5" fmla="*/ 50 h 51"/>
                  <a:gd name="T6" fmla="*/ 9 w 26"/>
                  <a:gd name="T7" fmla="*/ 51 h 51"/>
                  <a:gd name="T8" fmla="*/ 15 w 26"/>
                  <a:gd name="T9" fmla="*/ 50 h 51"/>
                  <a:gd name="T10" fmla="*/ 18 w 26"/>
                  <a:gd name="T11" fmla="*/ 49 h 51"/>
                  <a:gd name="T12" fmla="*/ 18 w 26"/>
                  <a:gd name="T13" fmla="*/ 46 h 51"/>
                  <a:gd name="T14" fmla="*/ 16 w 26"/>
                  <a:gd name="T15" fmla="*/ 40 h 51"/>
                  <a:gd name="T16" fmla="*/ 22 w 26"/>
                  <a:gd name="T17" fmla="*/ 24 h 51"/>
                  <a:gd name="T18" fmla="*/ 24 w 26"/>
                  <a:gd name="T19" fmla="*/ 22 h 51"/>
                  <a:gd name="T20" fmla="*/ 24 w 26"/>
                  <a:gd name="T21" fmla="*/ 11 h 51"/>
                  <a:gd name="T22" fmla="*/ 22 w 26"/>
                  <a:gd name="T23" fmla="*/ 4 h 51"/>
                  <a:gd name="T24" fmla="*/ 23 w 26"/>
                  <a:gd name="T25" fmla="*/ 3 h 51"/>
                  <a:gd name="T26" fmla="*/ 16 w 26"/>
                  <a:gd name="T27" fmla="*/ 2 h 51"/>
                  <a:gd name="T28" fmla="*/ 7 w 26"/>
                  <a:gd name="T29" fmla="*/ 1 h 51"/>
                  <a:gd name="T30" fmla="*/ 6 w 26"/>
                  <a:gd name="T31" fmla="*/ 16 h 51"/>
                  <a:gd name="T32" fmla="*/ 5 w 26"/>
                  <a:gd name="T33" fmla="*/ 27 h 51"/>
                  <a:gd name="T34" fmla="*/ 0 w 26"/>
                  <a:gd name="T35" fmla="*/ 27 h 51"/>
                  <a:gd name="T36" fmla="*/ 2 w 26"/>
                  <a:gd name="T37" fmla="*/ 38 h 51"/>
                  <a:gd name="T38" fmla="*/ 6 w 26"/>
                  <a:gd name="T39" fmla="*/ 4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6" h="51">
                    <a:moveTo>
                      <a:pt x="6" y="40"/>
                    </a:moveTo>
                    <a:cubicBezTo>
                      <a:pt x="7" y="42"/>
                      <a:pt x="7" y="45"/>
                      <a:pt x="6" y="49"/>
                    </a:cubicBezTo>
                    <a:cubicBezTo>
                      <a:pt x="6" y="49"/>
                      <a:pt x="6" y="50"/>
                      <a:pt x="6" y="50"/>
                    </a:cubicBezTo>
                    <a:cubicBezTo>
                      <a:pt x="7" y="51"/>
                      <a:pt x="8" y="51"/>
                      <a:pt x="9" y="51"/>
                    </a:cubicBezTo>
                    <a:cubicBezTo>
                      <a:pt x="11" y="51"/>
                      <a:pt x="13" y="51"/>
                      <a:pt x="15" y="50"/>
                    </a:cubicBezTo>
                    <a:cubicBezTo>
                      <a:pt x="16" y="50"/>
                      <a:pt x="17" y="49"/>
                      <a:pt x="18" y="49"/>
                    </a:cubicBezTo>
                    <a:cubicBezTo>
                      <a:pt x="18" y="48"/>
                      <a:pt x="18" y="47"/>
                      <a:pt x="18" y="46"/>
                    </a:cubicBezTo>
                    <a:cubicBezTo>
                      <a:pt x="17" y="44"/>
                      <a:pt x="17" y="42"/>
                      <a:pt x="16" y="40"/>
                    </a:cubicBezTo>
                    <a:cubicBezTo>
                      <a:pt x="11" y="35"/>
                      <a:pt x="17" y="29"/>
                      <a:pt x="22" y="24"/>
                    </a:cubicBezTo>
                    <a:cubicBezTo>
                      <a:pt x="22" y="23"/>
                      <a:pt x="23" y="22"/>
                      <a:pt x="24" y="22"/>
                    </a:cubicBezTo>
                    <a:cubicBezTo>
                      <a:pt x="26" y="19"/>
                      <a:pt x="25" y="15"/>
                      <a:pt x="24" y="11"/>
                    </a:cubicBezTo>
                    <a:cubicBezTo>
                      <a:pt x="23" y="8"/>
                      <a:pt x="22" y="6"/>
                      <a:pt x="22" y="4"/>
                    </a:cubicBezTo>
                    <a:cubicBezTo>
                      <a:pt x="23" y="4"/>
                      <a:pt x="23" y="3"/>
                      <a:pt x="23" y="3"/>
                    </a:cubicBezTo>
                    <a:cubicBezTo>
                      <a:pt x="21" y="3"/>
                      <a:pt x="19" y="3"/>
                      <a:pt x="16" y="2"/>
                    </a:cubicBezTo>
                    <a:cubicBezTo>
                      <a:pt x="13" y="1"/>
                      <a:pt x="9" y="0"/>
                      <a:pt x="7" y="1"/>
                    </a:cubicBezTo>
                    <a:cubicBezTo>
                      <a:pt x="6" y="2"/>
                      <a:pt x="6" y="12"/>
                      <a:pt x="6" y="16"/>
                    </a:cubicBezTo>
                    <a:cubicBezTo>
                      <a:pt x="6" y="23"/>
                      <a:pt x="7" y="26"/>
                      <a:pt x="5" y="27"/>
                    </a:cubicBezTo>
                    <a:cubicBezTo>
                      <a:pt x="4" y="28"/>
                      <a:pt x="1" y="28"/>
                      <a:pt x="0" y="27"/>
                    </a:cubicBezTo>
                    <a:cubicBezTo>
                      <a:pt x="0" y="30"/>
                      <a:pt x="1" y="36"/>
                      <a:pt x="2" y="38"/>
                    </a:cubicBezTo>
                    <a:cubicBezTo>
                      <a:pt x="3" y="38"/>
                      <a:pt x="5" y="39"/>
                      <a:pt x="6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5" name="Freeform 1139"/>
              <p:cNvSpPr/>
              <p:nvPr/>
            </p:nvSpPr>
            <p:spPr bwMode="auto">
              <a:xfrm>
                <a:off x="4572" y="2169"/>
                <a:ext cx="38" cy="41"/>
              </a:xfrm>
              <a:custGeom>
                <a:avLst/>
                <a:gdLst>
                  <a:gd name="T0" fmla="*/ 4 w 40"/>
                  <a:gd name="T1" fmla="*/ 3 h 43"/>
                  <a:gd name="T2" fmla="*/ 19 w 40"/>
                  <a:gd name="T3" fmla="*/ 11 h 43"/>
                  <a:gd name="T4" fmla="*/ 20 w 40"/>
                  <a:gd name="T5" fmla="*/ 16 h 43"/>
                  <a:gd name="T6" fmla="*/ 20 w 40"/>
                  <a:gd name="T7" fmla="*/ 23 h 43"/>
                  <a:gd name="T8" fmla="*/ 23 w 40"/>
                  <a:gd name="T9" fmla="*/ 22 h 43"/>
                  <a:gd name="T10" fmla="*/ 28 w 40"/>
                  <a:gd name="T11" fmla="*/ 25 h 43"/>
                  <a:gd name="T12" fmla="*/ 27 w 40"/>
                  <a:gd name="T13" fmla="*/ 31 h 43"/>
                  <a:gd name="T14" fmla="*/ 30 w 40"/>
                  <a:gd name="T15" fmla="*/ 37 h 43"/>
                  <a:gd name="T16" fmla="*/ 33 w 40"/>
                  <a:gd name="T17" fmla="*/ 43 h 43"/>
                  <a:gd name="T18" fmla="*/ 33 w 40"/>
                  <a:gd name="T19" fmla="*/ 42 h 43"/>
                  <a:gd name="T20" fmla="*/ 37 w 40"/>
                  <a:gd name="T21" fmla="*/ 34 h 43"/>
                  <a:gd name="T22" fmla="*/ 39 w 40"/>
                  <a:gd name="T23" fmla="*/ 33 h 43"/>
                  <a:gd name="T24" fmla="*/ 37 w 40"/>
                  <a:gd name="T25" fmla="*/ 26 h 43"/>
                  <a:gd name="T26" fmla="*/ 35 w 40"/>
                  <a:gd name="T27" fmla="*/ 22 h 43"/>
                  <a:gd name="T28" fmla="*/ 29 w 40"/>
                  <a:gd name="T29" fmla="*/ 18 h 43"/>
                  <a:gd name="T30" fmla="*/ 22 w 40"/>
                  <a:gd name="T31" fmla="*/ 12 h 43"/>
                  <a:gd name="T32" fmla="*/ 19 w 40"/>
                  <a:gd name="T33" fmla="*/ 7 h 43"/>
                  <a:gd name="T34" fmla="*/ 15 w 40"/>
                  <a:gd name="T35" fmla="*/ 2 h 43"/>
                  <a:gd name="T36" fmla="*/ 7 w 40"/>
                  <a:gd name="T37" fmla="*/ 0 h 43"/>
                  <a:gd name="T38" fmla="*/ 2 w 40"/>
                  <a:gd name="T39" fmla="*/ 1 h 43"/>
                  <a:gd name="T40" fmla="*/ 0 w 40"/>
                  <a:gd name="T41" fmla="*/ 2 h 43"/>
                  <a:gd name="T42" fmla="*/ 1 w 40"/>
                  <a:gd name="T43" fmla="*/ 2 h 43"/>
                  <a:gd name="T44" fmla="*/ 4 w 40"/>
                  <a:gd name="T45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0" h="43">
                    <a:moveTo>
                      <a:pt x="4" y="3"/>
                    </a:moveTo>
                    <a:cubicBezTo>
                      <a:pt x="9" y="2"/>
                      <a:pt x="16" y="7"/>
                      <a:pt x="19" y="11"/>
                    </a:cubicBezTo>
                    <a:cubicBezTo>
                      <a:pt x="20" y="13"/>
                      <a:pt x="20" y="15"/>
                      <a:pt x="20" y="16"/>
                    </a:cubicBezTo>
                    <a:cubicBezTo>
                      <a:pt x="19" y="18"/>
                      <a:pt x="19" y="22"/>
                      <a:pt x="20" y="23"/>
                    </a:cubicBezTo>
                    <a:cubicBezTo>
                      <a:pt x="21" y="23"/>
                      <a:pt x="22" y="22"/>
                      <a:pt x="23" y="22"/>
                    </a:cubicBezTo>
                    <a:cubicBezTo>
                      <a:pt x="25" y="22"/>
                      <a:pt x="27" y="23"/>
                      <a:pt x="28" y="25"/>
                    </a:cubicBezTo>
                    <a:cubicBezTo>
                      <a:pt x="29" y="27"/>
                      <a:pt x="29" y="29"/>
                      <a:pt x="27" y="31"/>
                    </a:cubicBezTo>
                    <a:cubicBezTo>
                      <a:pt x="27" y="33"/>
                      <a:pt x="27" y="34"/>
                      <a:pt x="30" y="37"/>
                    </a:cubicBezTo>
                    <a:cubicBezTo>
                      <a:pt x="31" y="39"/>
                      <a:pt x="32" y="41"/>
                      <a:pt x="33" y="43"/>
                    </a:cubicBezTo>
                    <a:cubicBezTo>
                      <a:pt x="33" y="42"/>
                      <a:pt x="33" y="42"/>
                      <a:pt x="33" y="42"/>
                    </a:cubicBezTo>
                    <a:cubicBezTo>
                      <a:pt x="32" y="37"/>
                      <a:pt x="34" y="36"/>
                      <a:pt x="37" y="34"/>
                    </a:cubicBezTo>
                    <a:cubicBezTo>
                      <a:pt x="37" y="34"/>
                      <a:pt x="38" y="34"/>
                      <a:pt x="39" y="33"/>
                    </a:cubicBezTo>
                    <a:cubicBezTo>
                      <a:pt x="40" y="32"/>
                      <a:pt x="40" y="31"/>
                      <a:pt x="37" y="26"/>
                    </a:cubicBezTo>
                    <a:cubicBezTo>
                      <a:pt x="37" y="24"/>
                      <a:pt x="36" y="23"/>
                      <a:pt x="35" y="22"/>
                    </a:cubicBezTo>
                    <a:cubicBezTo>
                      <a:pt x="34" y="20"/>
                      <a:pt x="32" y="19"/>
                      <a:pt x="29" y="18"/>
                    </a:cubicBezTo>
                    <a:cubicBezTo>
                      <a:pt x="26" y="17"/>
                      <a:pt x="22" y="16"/>
                      <a:pt x="22" y="12"/>
                    </a:cubicBezTo>
                    <a:cubicBezTo>
                      <a:pt x="22" y="10"/>
                      <a:pt x="21" y="9"/>
                      <a:pt x="19" y="7"/>
                    </a:cubicBezTo>
                    <a:cubicBezTo>
                      <a:pt x="17" y="6"/>
                      <a:pt x="15" y="4"/>
                      <a:pt x="15" y="2"/>
                    </a:cubicBezTo>
                    <a:cubicBezTo>
                      <a:pt x="14" y="2"/>
                      <a:pt x="11" y="0"/>
                      <a:pt x="7" y="0"/>
                    </a:cubicBezTo>
                    <a:cubicBezTo>
                      <a:pt x="5" y="0"/>
                      <a:pt x="3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0" y="2"/>
                      <a:pt x="1" y="2"/>
                      <a:pt x="1" y="2"/>
                    </a:cubicBezTo>
                    <a:cubicBezTo>
                      <a:pt x="1" y="3"/>
                      <a:pt x="2" y="4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6" name="Freeform 1140"/>
              <p:cNvSpPr/>
              <p:nvPr/>
            </p:nvSpPr>
            <p:spPr bwMode="auto">
              <a:xfrm>
                <a:off x="4571" y="2195"/>
                <a:ext cx="20" cy="28"/>
              </a:xfrm>
              <a:custGeom>
                <a:avLst/>
                <a:gdLst>
                  <a:gd name="T0" fmla="*/ 19 w 21"/>
                  <a:gd name="T1" fmla="*/ 15 h 30"/>
                  <a:gd name="T2" fmla="*/ 18 w 21"/>
                  <a:gd name="T3" fmla="*/ 15 h 30"/>
                  <a:gd name="T4" fmla="*/ 17 w 21"/>
                  <a:gd name="T5" fmla="*/ 14 h 30"/>
                  <a:gd name="T6" fmla="*/ 17 w 21"/>
                  <a:gd name="T7" fmla="*/ 11 h 30"/>
                  <a:gd name="T8" fmla="*/ 15 w 21"/>
                  <a:gd name="T9" fmla="*/ 8 h 30"/>
                  <a:gd name="T10" fmla="*/ 2 w 21"/>
                  <a:gd name="T11" fmla="*/ 0 h 30"/>
                  <a:gd name="T12" fmla="*/ 1 w 21"/>
                  <a:gd name="T13" fmla="*/ 3 h 30"/>
                  <a:gd name="T14" fmla="*/ 2 w 21"/>
                  <a:gd name="T15" fmla="*/ 12 h 30"/>
                  <a:gd name="T16" fmla="*/ 3 w 21"/>
                  <a:gd name="T17" fmla="*/ 11 h 30"/>
                  <a:gd name="T18" fmla="*/ 6 w 21"/>
                  <a:gd name="T19" fmla="*/ 10 h 30"/>
                  <a:gd name="T20" fmla="*/ 9 w 21"/>
                  <a:gd name="T21" fmla="*/ 8 h 30"/>
                  <a:gd name="T22" fmla="*/ 11 w 21"/>
                  <a:gd name="T23" fmla="*/ 10 h 30"/>
                  <a:gd name="T24" fmla="*/ 11 w 21"/>
                  <a:gd name="T25" fmla="*/ 21 h 30"/>
                  <a:gd name="T26" fmla="*/ 10 w 21"/>
                  <a:gd name="T27" fmla="*/ 27 h 30"/>
                  <a:gd name="T28" fmla="*/ 11 w 21"/>
                  <a:gd name="T29" fmla="*/ 30 h 30"/>
                  <a:gd name="T30" fmla="*/ 12 w 21"/>
                  <a:gd name="T31" fmla="*/ 30 h 30"/>
                  <a:gd name="T32" fmla="*/ 15 w 21"/>
                  <a:gd name="T33" fmla="*/ 27 h 30"/>
                  <a:gd name="T34" fmla="*/ 21 w 21"/>
                  <a:gd name="T35" fmla="*/ 15 h 30"/>
                  <a:gd name="T36" fmla="*/ 21 w 21"/>
                  <a:gd name="T37" fmla="*/ 15 h 30"/>
                  <a:gd name="T38" fmla="*/ 19 w 21"/>
                  <a:gd name="T39" fmla="*/ 15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21" h="30">
                    <a:moveTo>
                      <a:pt x="19" y="15"/>
                    </a:move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6" y="13"/>
                      <a:pt x="17" y="12"/>
                      <a:pt x="17" y="11"/>
                    </a:cubicBezTo>
                    <a:cubicBezTo>
                      <a:pt x="17" y="11"/>
                      <a:pt x="16" y="10"/>
                      <a:pt x="15" y="8"/>
                    </a:cubicBezTo>
                    <a:cubicBezTo>
                      <a:pt x="11" y="4"/>
                      <a:pt x="5" y="0"/>
                      <a:pt x="2" y="0"/>
                    </a:cubicBezTo>
                    <a:cubicBezTo>
                      <a:pt x="2" y="0"/>
                      <a:pt x="1" y="1"/>
                      <a:pt x="1" y="3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2" y="12"/>
                      <a:pt x="3" y="11"/>
                      <a:pt x="3" y="11"/>
                    </a:cubicBezTo>
                    <a:cubicBezTo>
                      <a:pt x="6" y="11"/>
                      <a:pt x="6" y="11"/>
                      <a:pt x="6" y="10"/>
                    </a:cubicBezTo>
                    <a:cubicBezTo>
                      <a:pt x="7" y="8"/>
                      <a:pt x="8" y="8"/>
                      <a:pt x="9" y="8"/>
                    </a:cubicBezTo>
                    <a:cubicBezTo>
                      <a:pt x="10" y="8"/>
                      <a:pt x="11" y="9"/>
                      <a:pt x="11" y="10"/>
                    </a:cubicBezTo>
                    <a:cubicBezTo>
                      <a:pt x="12" y="12"/>
                      <a:pt x="14" y="18"/>
                      <a:pt x="11" y="21"/>
                    </a:cubicBezTo>
                    <a:cubicBezTo>
                      <a:pt x="9" y="22"/>
                      <a:pt x="9" y="25"/>
                      <a:pt x="10" y="27"/>
                    </a:cubicBezTo>
                    <a:cubicBezTo>
                      <a:pt x="10" y="29"/>
                      <a:pt x="11" y="29"/>
                      <a:pt x="11" y="30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30"/>
                      <a:pt x="13" y="29"/>
                      <a:pt x="15" y="27"/>
                    </a:cubicBezTo>
                    <a:cubicBezTo>
                      <a:pt x="18" y="23"/>
                      <a:pt x="21" y="17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5"/>
                      <a:pt x="20" y="15"/>
                      <a:pt x="19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7" name="Freeform 1141"/>
              <p:cNvSpPr/>
              <p:nvPr/>
            </p:nvSpPr>
            <p:spPr bwMode="auto">
              <a:xfrm>
                <a:off x="4129" y="2220"/>
                <a:ext cx="20" cy="37"/>
              </a:xfrm>
              <a:custGeom>
                <a:avLst/>
                <a:gdLst>
                  <a:gd name="T0" fmla="*/ 4 w 20"/>
                  <a:gd name="T1" fmla="*/ 0 h 39"/>
                  <a:gd name="T2" fmla="*/ 3 w 20"/>
                  <a:gd name="T3" fmla="*/ 4 h 39"/>
                  <a:gd name="T4" fmla="*/ 1 w 20"/>
                  <a:gd name="T5" fmla="*/ 9 h 39"/>
                  <a:gd name="T6" fmla="*/ 1 w 20"/>
                  <a:gd name="T7" fmla="*/ 23 h 39"/>
                  <a:gd name="T8" fmla="*/ 1 w 20"/>
                  <a:gd name="T9" fmla="*/ 26 h 39"/>
                  <a:gd name="T10" fmla="*/ 5 w 20"/>
                  <a:gd name="T11" fmla="*/ 38 h 39"/>
                  <a:gd name="T12" fmla="*/ 8 w 20"/>
                  <a:gd name="T13" fmla="*/ 39 h 39"/>
                  <a:gd name="T14" fmla="*/ 20 w 20"/>
                  <a:gd name="T15" fmla="*/ 24 h 39"/>
                  <a:gd name="T16" fmla="*/ 4 w 20"/>
                  <a:gd name="T1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39">
                    <a:moveTo>
                      <a:pt x="4" y="0"/>
                    </a:moveTo>
                    <a:cubicBezTo>
                      <a:pt x="3" y="0"/>
                      <a:pt x="3" y="2"/>
                      <a:pt x="3" y="4"/>
                    </a:cubicBezTo>
                    <a:cubicBezTo>
                      <a:pt x="2" y="5"/>
                      <a:pt x="2" y="7"/>
                      <a:pt x="1" y="9"/>
                    </a:cubicBezTo>
                    <a:cubicBezTo>
                      <a:pt x="0" y="13"/>
                      <a:pt x="0" y="17"/>
                      <a:pt x="1" y="23"/>
                    </a:cubicBezTo>
                    <a:cubicBezTo>
                      <a:pt x="1" y="24"/>
                      <a:pt x="1" y="25"/>
                      <a:pt x="1" y="26"/>
                    </a:cubicBezTo>
                    <a:cubicBezTo>
                      <a:pt x="1" y="31"/>
                      <a:pt x="2" y="36"/>
                      <a:pt x="5" y="38"/>
                    </a:cubicBezTo>
                    <a:cubicBezTo>
                      <a:pt x="6" y="39"/>
                      <a:pt x="7" y="39"/>
                      <a:pt x="8" y="39"/>
                    </a:cubicBezTo>
                    <a:cubicBezTo>
                      <a:pt x="12" y="39"/>
                      <a:pt x="19" y="31"/>
                      <a:pt x="20" y="24"/>
                    </a:cubicBezTo>
                    <a:cubicBezTo>
                      <a:pt x="20" y="16"/>
                      <a:pt x="7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8" name="Freeform 1142"/>
              <p:cNvSpPr>
                <a:spLocks noEditPoints="1"/>
              </p:cNvSpPr>
              <p:nvPr/>
            </p:nvSpPr>
            <p:spPr bwMode="auto">
              <a:xfrm>
                <a:off x="3770" y="1652"/>
                <a:ext cx="434" cy="200"/>
              </a:xfrm>
              <a:custGeom>
                <a:avLst/>
                <a:gdLst>
                  <a:gd name="T0" fmla="*/ 74 w 454"/>
                  <a:gd name="T1" fmla="*/ 126 h 209"/>
                  <a:gd name="T2" fmla="*/ 61 w 454"/>
                  <a:gd name="T3" fmla="*/ 149 h 209"/>
                  <a:gd name="T4" fmla="*/ 42 w 454"/>
                  <a:gd name="T5" fmla="*/ 160 h 209"/>
                  <a:gd name="T6" fmla="*/ 63 w 454"/>
                  <a:gd name="T7" fmla="*/ 181 h 209"/>
                  <a:gd name="T8" fmla="*/ 70 w 454"/>
                  <a:gd name="T9" fmla="*/ 194 h 209"/>
                  <a:gd name="T10" fmla="*/ 70 w 454"/>
                  <a:gd name="T11" fmla="*/ 190 h 209"/>
                  <a:gd name="T12" fmla="*/ 134 w 454"/>
                  <a:gd name="T13" fmla="*/ 140 h 209"/>
                  <a:gd name="T14" fmla="*/ 155 w 454"/>
                  <a:gd name="T15" fmla="*/ 140 h 209"/>
                  <a:gd name="T16" fmla="*/ 164 w 454"/>
                  <a:gd name="T17" fmla="*/ 159 h 209"/>
                  <a:gd name="T18" fmla="*/ 170 w 454"/>
                  <a:gd name="T19" fmla="*/ 165 h 209"/>
                  <a:gd name="T20" fmla="*/ 175 w 454"/>
                  <a:gd name="T21" fmla="*/ 171 h 209"/>
                  <a:gd name="T22" fmla="*/ 187 w 454"/>
                  <a:gd name="T23" fmla="*/ 169 h 209"/>
                  <a:gd name="T24" fmla="*/ 224 w 454"/>
                  <a:gd name="T25" fmla="*/ 186 h 209"/>
                  <a:gd name="T26" fmla="*/ 249 w 454"/>
                  <a:gd name="T27" fmla="*/ 209 h 209"/>
                  <a:gd name="T28" fmla="*/ 269 w 454"/>
                  <a:gd name="T29" fmla="*/ 196 h 209"/>
                  <a:gd name="T30" fmla="*/ 270 w 454"/>
                  <a:gd name="T31" fmla="*/ 194 h 209"/>
                  <a:gd name="T32" fmla="*/ 272 w 454"/>
                  <a:gd name="T33" fmla="*/ 191 h 209"/>
                  <a:gd name="T34" fmla="*/ 279 w 454"/>
                  <a:gd name="T35" fmla="*/ 184 h 209"/>
                  <a:gd name="T36" fmla="*/ 319 w 454"/>
                  <a:gd name="T37" fmla="*/ 176 h 209"/>
                  <a:gd name="T38" fmla="*/ 366 w 454"/>
                  <a:gd name="T39" fmla="*/ 182 h 209"/>
                  <a:gd name="T40" fmla="*/ 380 w 454"/>
                  <a:gd name="T41" fmla="*/ 186 h 209"/>
                  <a:gd name="T42" fmla="*/ 378 w 454"/>
                  <a:gd name="T43" fmla="*/ 154 h 209"/>
                  <a:gd name="T44" fmla="*/ 405 w 454"/>
                  <a:gd name="T45" fmla="*/ 147 h 209"/>
                  <a:gd name="T46" fmla="*/ 425 w 454"/>
                  <a:gd name="T47" fmla="*/ 122 h 209"/>
                  <a:gd name="T48" fmla="*/ 438 w 454"/>
                  <a:gd name="T49" fmla="*/ 111 h 209"/>
                  <a:gd name="T50" fmla="*/ 454 w 454"/>
                  <a:gd name="T51" fmla="*/ 90 h 209"/>
                  <a:gd name="T52" fmla="*/ 433 w 454"/>
                  <a:gd name="T53" fmla="*/ 82 h 209"/>
                  <a:gd name="T54" fmla="*/ 410 w 454"/>
                  <a:gd name="T55" fmla="*/ 70 h 209"/>
                  <a:gd name="T56" fmla="*/ 386 w 454"/>
                  <a:gd name="T57" fmla="*/ 66 h 209"/>
                  <a:gd name="T58" fmla="*/ 341 w 454"/>
                  <a:gd name="T59" fmla="*/ 20 h 209"/>
                  <a:gd name="T60" fmla="*/ 327 w 454"/>
                  <a:gd name="T61" fmla="*/ 22 h 209"/>
                  <a:gd name="T62" fmla="*/ 304 w 454"/>
                  <a:gd name="T63" fmla="*/ 26 h 209"/>
                  <a:gd name="T64" fmla="*/ 297 w 454"/>
                  <a:gd name="T65" fmla="*/ 21 h 209"/>
                  <a:gd name="T66" fmla="*/ 293 w 454"/>
                  <a:gd name="T67" fmla="*/ 16 h 209"/>
                  <a:gd name="T68" fmla="*/ 281 w 454"/>
                  <a:gd name="T69" fmla="*/ 12 h 209"/>
                  <a:gd name="T70" fmla="*/ 264 w 454"/>
                  <a:gd name="T71" fmla="*/ 0 h 209"/>
                  <a:gd name="T72" fmla="*/ 215 w 454"/>
                  <a:gd name="T73" fmla="*/ 13 h 209"/>
                  <a:gd name="T74" fmla="*/ 184 w 454"/>
                  <a:gd name="T75" fmla="*/ 20 h 209"/>
                  <a:gd name="T76" fmla="*/ 168 w 454"/>
                  <a:gd name="T77" fmla="*/ 21 h 209"/>
                  <a:gd name="T78" fmla="*/ 170 w 454"/>
                  <a:gd name="T79" fmla="*/ 37 h 209"/>
                  <a:gd name="T80" fmla="*/ 158 w 454"/>
                  <a:gd name="T81" fmla="*/ 52 h 209"/>
                  <a:gd name="T82" fmla="*/ 157 w 454"/>
                  <a:gd name="T83" fmla="*/ 70 h 209"/>
                  <a:gd name="T84" fmla="*/ 147 w 454"/>
                  <a:gd name="T85" fmla="*/ 72 h 209"/>
                  <a:gd name="T86" fmla="*/ 120 w 454"/>
                  <a:gd name="T87" fmla="*/ 66 h 209"/>
                  <a:gd name="T88" fmla="*/ 94 w 454"/>
                  <a:gd name="T89" fmla="*/ 68 h 209"/>
                  <a:gd name="T90" fmla="*/ 90 w 454"/>
                  <a:gd name="T91" fmla="*/ 71 h 209"/>
                  <a:gd name="T92" fmla="*/ 88 w 454"/>
                  <a:gd name="T93" fmla="*/ 69 h 209"/>
                  <a:gd name="T94" fmla="*/ 73 w 454"/>
                  <a:gd name="T95" fmla="*/ 59 h 209"/>
                  <a:gd name="T96" fmla="*/ 52 w 454"/>
                  <a:gd name="T97" fmla="*/ 57 h 209"/>
                  <a:gd name="T98" fmla="*/ 32 w 454"/>
                  <a:gd name="T99" fmla="*/ 66 h 209"/>
                  <a:gd name="T100" fmla="*/ 27 w 454"/>
                  <a:gd name="T101" fmla="*/ 79 h 209"/>
                  <a:gd name="T102" fmla="*/ 11 w 454"/>
                  <a:gd name="T103" fmla="*/ 75 h 209"/>
                  <a:gd name="T104" fmla="*/ 6 w 454"/>
                  <a:gd name="T105" fmla="*/ 90 h 209"/>
                  <a:gd name="T106" fmla="*/ 11 w 454"/>
                  <a:gd name="T107" fmla="*/ 109 h 209"/>
                  <a:gd name="T108" fmla="*/ 24 w 454"/>
                  <a:gd name="T109" fmla="*/ 128 h 209"/>
                  <a:gd name="T110" fmla="*/ 311 w 454"/>
                  <a:gd name="T111" fmla="*/ 132 h 209"/>
                  <a:gd name="T112" fmla="*/ 358 w 454"/>
                  <a:gd name="T113" fmla="*/ 135 h 209"/>
                  <a:gd name="T114" fmla="*/ 313 w 454"/>
                  <a:gd name="T115" fmla="*/ 154 h 209"/>
                  <a:gd name="T116" fmla="*/ 170 w 454"/>
                  <a:gd name="T117" fmla="*/ 135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54" h="209">
                    <a:moveTo>
                      <a:pt x="30" y="130"/>
                    </a:moveTo>
                    <a:cubicBezTo>
                      <a:pt x="35" y="126"/>
                      <a:pt x="43" y="121"/>
                      <a:pt x="51" y="121"/>
                    </a:cubicBezTo>
                    <a:cubicBezTo>
                      <a:pt x="52" y="121"/>
                      <a:pt x="54" y="122"/>
                      <a:pt x="55" y="122"/>
                    </a:cubicBezTo>
                    <a:cubicBezTo>
                      <a:pt x="58" y="123"/>
                      <a:pt x="61" y="123"/>
                      <a:pt x="63" y="123"/>
                    </a:cubicBezTo>
                    <a:cubicBezTo>
                      <a:pt x="65" y="123"/>
                      <a:pt x="65" y="123"/>
                      <a:pt x="65" y="123"/>
                    </a:cubicBezTo>
                    <a:cubicBezTo>
                      <a:pt x="68" y="123"/>
                      <a:pt x="71" y="123"/>
                      <a:pt x="74" y="126"/>
                    </a:cubicBezTo>
                    <a:cubicBezTo>
                      <a:pt x="76" y="130"/>
                      <a:pt x="76" y="134"/>
                      <a:pt x="75" y="138"/>
                    </a:cubicBezTo>
                    <a:cubicBezTo>
                      <a:pt x="75" y="140"/>
                      <a:pt x="75" y="142"/>
                      <a:pt x="75" y="143"/>
                    </a:cubicBezTo>
                    <a:cubicBezTo>
                      <a:pt x="76" y="144"/>
                      <a:pt x="76" y="146"/>
                      <a:pt x="75" y="147"/>
                    </a:cubicBezTo>
                    <a:cubicBezTo>
                      <a:pt x="74" y="148"/>
                      <a:pt x="71" y="149"/>
                      <a:pt x="67" y="149"/>
                    </a:cubicBezTo>
                    <a:cubicBezTo>
                      <a:pt x="65" y="149"/>
                      <a:pt x="64" y="149"/>
                      <a:pt x="62" y="149"/>
                    </a:cubicBezTo>
                    <a:cubicBezTo>
                      <a:pt x="62" y="149"/>
                      <a:pt x="61" y="149"/>
                      <a:pt x="61" y="149"/>
                    </a:cubicBezTo>
                    <a:cubicBezTo>
                      <a:pt x="56" y="149"/>
                      <a:pt x="52" y="150"/>
                      <a:pt x="50" y="151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2" y="155"/>
                      <a:pt x="53" y="158"/>
                      <a:pt x="52" y="160"/>
                    </a:cubicBezTo>
                    <a:cubicBezTo>
                      <a:pt x="51" y="162"/>
                      <a:pt x="49" y="162"/>
                      <a:pt x="46" y="160"/>
                    </a:cubicBezTo>
                    <a:cubicBezTo>
                      <a:pt x="44" y="159"/>
                      <a:pt x="42" y="159"/>
                      <a:pt x="42" y="160"/>
                    </a:cubicBezTo>
                    <a:cubicBezTo>
                      <a:pt x="42" y="160"/>
                      <a:pt x="42" y="160"/>
                      <a:pt x="42" y="160"/>
                    </a:cubicBezTo>
                    <a:cubicBezTo>
                      <a:pt x="46" y="160"/>
                      <a:pt x="52" y="165"/>
                      <a:pt x="52" y="169"/>
                    </a:cubicBezTo>
                    <a:cubicBezTo>
                      <a:pt x="52" y="174"/>
                      <a:pt x="53" y="176"/>
                      <a:pt x="53" y="176"/>
                    </a:cubicBezTo>
                    <a:cubicBezTo>
                      <a:pt x="53" y="176"/>
                      <a:pt x="54" y="176"/>
                      <a:pt x="54" y="176"/>
                    </a:cubicBezTo>
                    <a:cubicBezTo>
                      <a:pt x="56" y="176"/>
                      <a:pt x="57" y="177"/>
                      <a:pt x="58" y="179"/>
                    </a:cubicBezTo>
                    <a:cubicBezTo>
                      <a:pt x="59" y="180"/>
                      <a:pt x="60" y="181"/>
                      <a:pt x="61" y="181"/>
                    </a:cubicBezTo>
                    <a:cubicBezTo>
                      <a:pt x="62" y="181"/>
                      <a:pt x="62" y="181"/>
                      <a:pt x="63" y="181"/>
                    </a:cubicBezTo>
                    <a:cubicBezTo>
                      <a:pt x="66" y="181"/>
                      <a:pt x="69" y="182"/>
                      <a:pt x="70" y="184"/>
                    </a:cubicBezTo>
                    <a:cubicBezTo>
                      <a:pt x="70" y="185"/>
                      <a:pt x="71" y="187"/>
                      <a:pt x="68" y="190"/>
                    </a:cubicBezTo>
                    <a:cubicBezTo>
                      <a:pt x="68" y="190"/>
                      <a:pt x="67" y="192"/>
                      <a:pt x="68" y="193"/>
                    </a:cubicBezTo>
                    <a:cubicBezTo>
                      <a:pt x="68" y="195"/>
                      <a:pt x="68" y="197"/>
                      <a:pt x="69" y="198"/>
                    </a:cubicBezTo>
                    <a:cubicBezTo>
                      <a:pt x="69" y="197"/>
                      <a:pt x="69" y="195"/>
                      <a:pt x="70" y="194"/>
                    </a:cubicBezTo>
                    <a:cubicBezTo>
                      <a:pt x="70" y="194"/>
                      <a:pt x="70" y="194"/>
                      <a:pt x="70" y="194"/>
                    </a:cubicBezTo>
                    <a:cubicBezTo>
                      <a:pt x="70" y="193"/>
                      <a:pt x="70" y="193"/>
                      <a:pt x="69" y="193"/>
                    </a:cubicBezTo>
                    <a:cubicBezTo>
                      <a:pt x="69" y="193"/>
                      <a:pt x="69" y="193"/>
                      <a:pt x="69" y="192"/>
                    </a:cubicBezTo>
                    <a:cubicBezTo>
                      <a:pt x="69" y="192"/>
                      <a:pt x="69" y="192"/>
                      <a:pt x="70" y="192"/>
                    </a:cubicBezTo>
                    <a:cubicBezTo>
                      <a:pt x="70" y="192"/>
                      <a:pt x="70" y="191"/>
                      <a:pt x="70" y="191"/>
                    </a:cubicBezTo>
                    <a:cubicBezTo>
                      <a:pt x="70" y="191"/>
                      <a:pt x="70" y="191"/>
                      <a:pt x="70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2" y="187"/>
                      <a:pt x="78" y="186"/>
                      <a:pt x="83" y="186"/>
                    </a:cubicBezTo>
                    <a:cubicBezTo>
                      <a:pt x="88" y="186"/>
                      <a:pt x="95" y="193"/>
                      <a:pt x="99" y="198"/>
                    </a:cubicBezTo>
                    <a:cubicBezTo>
                      <a:pt x="100" y="200"/>
                      <a:pt x="102" y="200"/>
                      <a:pt x="103" y="199"/>
                    </a:cubicBezTo>
                    <a:cubicBezTo>
                      <a:pt x="105" y="149"/>
                      <a:pt x="105" y="149"/>
                      <a:pt x="105" y="149"/>
                    </a:cubicBezTo>
                    <a:cubicBezTo>
                      <a:pt x="134" y="141"/>
                      <a:pt x="134" y="141"/>
                      <a:pt x="134" y="141"/>
                    </a:cubicBezTo>
                    <a:cubicBezTo>
                      <a:pt x="134" y="141"/>
                      <a:pt x="134" y="141"/>
                      <a:pt x="134" y="140"/>
                    </a:cubicBezTo>
                    <a:cubicBezTo>
                      <a:pt x="136" y="137"/>
                      <a:pt x="139" y="137"/>
                      <a:pt x="140" y="137"/>
                    </a:cubicBezTo>
                    <a:cubicBezTo>
                      <a:pt x="142" y="137"/>
                      <a:pt x="144" y="138"/>
                      <a:pt x="146" y="139"/>
                    </a:cubicBezTo>
                    <a:cubicBezTo>
                      <a:pt x="146" y="137"/>
                      <a:pt x="148" y="134"/>
                      <a:pt x="151" y="134"/>
                    </a:cubicBezTo>
                    <a:cubicBezTo>
                      <a:pt x="151" y="134"/>
                      <a:pt x="151" y="134"/>
                      <a:pt x="151" y="134"/>
                    </a:cubicBezTo>
                    <a:cubicBezTo>
                      <a:pt x="153" y="134"/>
                      <a:pt x="154" y="135"/>
                      <a:pt x="154" y="136"/>
                    </a:cubicBezTo>
                    <a:cubicBezTo>
                      <a:pt x="155" y="137"/>
                      <a:pt x="155" y="139"/>
                      <a:pt x="155" y="140"/>
                    </a:cubicBezTo>
                    <a:cubicBezTo>
                      <a:pt x="155" y="141"/>
                      <a:pt x="155" y="141"/>
                      <a:pt x="155" y="141"/>
                    </a:cubicBezTo>
                    <a:cubicBezTo>
                      <a:pt x="156" y="141"/>
                      <a:pt x="157" y="142"/>
                      <a:pt x="158" y="144"/>
                    </a:cubicBezTo>
                    <a:cubicBezTo>
                      <a:pt x="160" y="147"/>
                      <a:pt x="163" y="152"/>
                      <a:pt x="162" y="157"/>
                    </a:cubicBezTo>
                    <a:cubicBezTo>
                      <a:pt x="162" y="157"/>
                      <a:pt x="162" y="157"/>
                      <a:pt x="162" y="157"/>
                    </a:cubicBezTo>
                    <a:cubicBezTo>
                      <a:pt x="163" y="158"/>
                      <a:pt x="163" y="158"/>
                      <a:pt x="163" y="158"/>
                    </a:cubicBezTo>
                    <a:cubicBezTo>
                      <a:pt x="163" y="158"/>
                      <a:pt x="164" y="159"/>
                      <a:pt x="164" y="159"/>
                    </a:cubicBezTo>
                    <a:cubicBezTo>
                      <a:pt x="164" y="159"/>
                      <a:pt x="165" y="159"/>
                      <a:pt x="165" y="160"/>
                    </a:cubicBezTo>
                    <a:cubicBezTo>
                      <a:pt x="165" y="160"/>
                      <a:pt x="166" y="160"/>
                      <a:pt x="166" y="161"/>
                    </a:cubicBezTo>
                    <a:cubicBezTo>
                      <a:pt x="166" y="161"/>
                      <a:pt x="167" y="161"/>
                      <a:pt x="167" y="162"/>
                    </a:cubicBezTo>
                    <a:cubicBezTo>
                      <a:pt x="167" y="162"/>
                      <a:pt x="168" y="162"/>
                      <a:pt x="168" y="163"/>
                    </a:cubicBezTo>
                    <a:cubicBezTo>
                      <a:pt x="168" y="163"/>
                      <a:pt x="169" y="163"/>
                      <a:pt x="169" y="164"/>
                    </a:cubicBezTo>
                    <a:cubicBezTo>
                      <a:pt x="169" y="164"/>
                      <a:pt x="170" y="165"/>
                      <a:pt x="170" y="165"/>
                    </a:cubicBezTo>
                    <a:cubicBezTo>
                      <a:pt x="170" y="165"/>
                      <a:pt x="170" y="166"/>
                      <a:pt x="171" y="166"/>
                    </a:cubicBezTo>
                    <a:cubicBezTo>
                      <a:pt x="171" y="166"/>
                      <a:pt x="171" y="167"/>
                      <a:pt x="172" y="167"/>
                    </a:cubicBezTo>
                    <a:cubicBezTo>
                      <a:pt x="172" y="167"/>
                      <a:pt x="172" y="168"/>
                      <a:pt x="172" y="168"/>
                    </a:cubicBezTo>
                    <a:cubicBezTo>
                      <a:pt x="173" y="168"/>
                      <a:pt x="173" y="169"/>
                      <a:pt x="173" y="169"/>
                    </a:cubicBezTo>
                    <a:cubicBezTo>
                      <a:pt x="173" y="169"/>
                      <a:pt x="174" y="169"/>
                      <a:pt x="174" y="170"/>
                    </a:cubicBezTo>
                    <a:cubicBezTo>
                      <a:pt x="174" y="170"/>
                      <a:pt x="174" y="171"/>
                      <a:pt x="175" y="171"/>
                    </a:cubicBezTo>
                    <a:cubicBezTo>
                      <a:pt x="175" y="171"/>
                      <a:pt x="175" y="171"/>
                      <a:pt x="175" y="171"/>
                    </a:cubicBezTo>
                    <a:cubicBezTo>
                      <a:pt x="177" y="171"/>
                      <a:pt x="179" y="170"/>
                      <a:pt x="181" y="170"/>
                    </a:cubicBezTo>
                    <a:cubicBezTo>
                      <a:pt x="182" y="170"/>
                      <a:pt x="183" y="170"/>
                      <a:pt x="184" y="169"/>
                    </a:cubicBezTo>
                    <a:cubicBezTo>
                      <a:pt x="184" y="169"/>
                      <a:pt x="184" y="169"/>
                      <a:pt x="185" y="169"/>
                    </a:cubicBezTo>
                    <a:cubicBezTo>
                      <a:pt x="185" y="169"/>
                      <a:pt x="186" y="169"/>
                      <a:pt x="186" y="169"/>
                    </a:cubicBezTo>
                    <a:cubicBezTo>
                      <a:pt x="186" y="169"/>
                      <a:pt x="187" y="169"/>
                      <a:pt x="187" y="169"/>
                    </a:cubicBezTo>
                    <a:cubicBezTo>
                      <a:pt x="187" y="169"/>
                      <a:pt x="187" y="169"/>
                      <a:pt x="187" y="169"/>
                    </a:cubicBezTo>
                    <a:cubicBezTo>
                      <a:pt x="187" y="169"/>
                      <a:pt x="188" y="169"/>
                      <a:pt x="188" y="169"/>
                    </a:cubicBezTo>
                    <a:cubicBezTo>
                      <a:pt x="189" y="170"/>
                      <a:pt x="196" y="170"/>
                      <a:pt x="210" y="170"/>
                    </a:cubicBezTo>
                    <a:cubicBezTo>
                      <a:pt x="213" y="170"/>
                      <a:pt x="215" y="172"/>
                      <a:pt x="216" y="174"/>
                    </a:cubicBezTo>
                    <a:cubicBezTo>
                      <a:pt x="217" y="175"/>
                      <a:pt x="219" y="177"/>
                      <a:pt x="220" y="177"/>
                    </a:cubicBezTo>
                    <a:cubicBezTo>
                      <a:pt x="224" y="178"/>
                      <a:pt x="224" y="183"/>
                      <a:pt x="224" y="186"/>
                    </a:cubicBezTo>
                    <a:cubicBezTo>
                      <a:pt x="224" y="187"/>
                      <a:pt x="224" y="188"/>
                      <a:pt x="224" y="189"/>
                    </a:cubicBezTo>
                    <a:cubicBezTo>
                      <a:pt x="224" y="191"/>
                      <a:pt x="225" y="193"/>
                      <a:pt x="227" y="194"/>
                    </a:cubicBezTo>
                    <a:cubicBezTo>
                      <a:pt x="228" y="196"/>
                      <a:pt x="230" y="199"/>
                      <a:pt x="230" y="201"/>
                    </a:cubicBezTo>
                    <a:cubicBezTo>
                      <a:pt x="230" y="202"/>
                      <a:pt x="235" y="201"/>
                      <a:pt x="238" y="202"/>
                    </a:cubicBezTo>
                    <a:cubicBezTo>
                      <a:pt x="239" y="202"/>
                      <a:pt x="241" y="202"/>
                      <a:pt x="242" y="203"/>
                    </a:cubicBezTo>
                    <a:cubicBezTo>
                      <a:pt x="245" y="204"/>
                      <a:pt x="249" y="205"/>
                      <a:pt x="249" y="209"/>
                    </a:cubicBezTo>
                    <a:cubicBezTo>
                      <a:pt x="250" y="209"/>
                      <a:pt x="250" y="208"/>
                      <a:pt x="250" y="208"/>
                    </a:cubicBezTo>
                    <a:cubicBezTo>
                      <a:pt x="251" y="208"/>
                      <a:pt x="251" y="208"/>
                      <a:pt x="251" y="207"/>
                    </a:cubicBezTo>
                    <a:cubicBezTo>
                      <a:pt x="251" y="203"/>
                      <a:pt x="258" y="199"/>
                      <a:pt x="263" y="197"/>
                    </a:cubicBezTo>
                    <a:cubicBezTo>
                      <a:pt x="265" y="197"/>
                      <a:pt x="266" y="196"/>
                      <a:pt x="266" y="196"/>
                    </a:cubicBezTo>
                    <a:cubicBezTo>
                      <a:pt x="267" y="196"/>
                      <a:pt x="267" y="196"/>
                      <a:pt x="267" y="196"/>
                    </a:cubicBezTo>
                    <a:cubicBezTo>
                      <a:pt x="268" y="196"/>
                      <a:pt x="268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69" y="196"/>
                      <a:pt x="269" y="196"/>
                    </a:cubicBezTo>
                    <a:cubicBezTo>
                      <a:pt x="269" y="196"/>
                      <a:pt x="270" y="196"/>
                      <a:pt x="270" y="196"/>
                    </a:cubicBezTo>
                    <a:cubicBezTo>
                      <a:pt x="270" y="196"/>
                      <a:pt x="270" y="195"/>
                      <a:pt x="270" y="195"/>
                    </a:cubicBezTo>
                    <a:cubicBezTo>
                      <a:pt x="270" y="195"/>
                      <a:pt x="270" y="195"/>
                      <a:pt x="270" y="194"/>
                    </a:cubicBezTo>
                    <a:cubicBezTo>
                      <a:pt x="270" y="194"/>
                      <a:pt x="270" y="194"/>
                      <a:pt x="270" y="194"/>
                    </a:cubicBezTo>
                    <a:cubicBezTo>
                      <a:pt x="271" y="194"/>
                      <a:pt x="271" y="193"/>
                      <a:pt x="271" y="193"/>
                    </a:cubicBezTo>
                    <a:cubicBezTo>
                      <a:pt x="271" y="193"/>
                      <a:pt x="271" y="193"/>
                      <a:pt x="271" y="193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1" y="192"/>
                      <a:pt x="271" y="192"/>
                      <a:pt x="271" y="192"/>
                    </a:cubicBezTo>
                    <a:cubicBezTo>
                      <a:pt x="272" y="192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2" y="191"/>
                      <a:pt x="272" y="191"/>
                      <a:pt x="272" y="191"/>
                    </a:cubicBezTo>
                    <a:cubicBezTo>
                      <a:pt x="273" y="191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3" y="190"/>
                      <a:pt x="273" y="190"/>
                      <a:pt x="273" y="190"/>
                    </a:cubicBezTo>
                    <a:cubicBezTo>
                      <a:pt x="275" y="189"/>
                      <a:pt x="279" y="186"/>
                      <a:pt x="279" y="184"/>
                    </a:cubicBezTo>
                    <a:cubicBezTo>
                      <a:pt x="279" y="183"/>
                      <a:pt x="280" y="180"/>
                      <a:pt x="287" y="180"/>
                    </a:cubicBezTo>
                    <a:cubicBezTo>
                      <a:pt x="290" y="180"/>
                      <a:pt x="294" y="181"/>
                      <a:pt x="297" y="182"/>
                    </a:cubicBezTo>
                    <a:cubicBezTo>
                      <a:pt x="300" y="184"/>
                      <a:pt x="302" y="184"/>
                      <a:pt x="303" y="184"/>
                    </a:cubicBezTo>
                    <a:cubicBezTo>
                      <a:pt x="304" y="184"/>
                      <a:pt x="304" y="184"/>
                      <a:pt x="304" y="182"/>
                    </a:cubicBezTo>
                    <a:cubicBezTo>
                      <a:pt x="305" y="178"/>
                      <a:pt x="310" y="175"/>
                      <a:pt x="315" y="175"/>
                    </a:cubicBezTo>
                    <a:cubicBezTo>
                      <a:pt x="316" y="175"/>
                      <a:pt x="318" y="175"/>
                      <a:pt x="319" y="176"/>
                    </a:cubicBezTo>
                    <a:cubicBezTo>
                      <a:pt x="320" y="176"/>
                      <a:pt x="320" y="176"/>
                      <a:pt x="320" y="176"/>
                    </a:cubicBezTo>
                    <a:cubicBezTo>
                      <a:pt x="322" y="178"/>
                      <a:pt x="328" y="180"/>
                      <a:pt x="331" y="180"/>
                    </a:cubicBezTo>
                    <a:cubicBezTo>
                      <a:pt x="332" y="180"/>
                      <a:pt x="332" y="180"/>
                      <a:pt x="332" y="180"/>
                    </a:cubicBezTo>
                    <a:cubicBezTo>
                      <a:pt x="333" y="180"/>
                      <a:pt x="335" y="179"/>
                      <a:pt x="339" y="179"/>
                    </a:cubicBezTo>
                    <a:cubicBezTo>
                      <a:pt x="347" y="179"/>
                      <a:pt x="359" y="181"/>
                      <a:pt x="363" y="182"/>
                    </a:cubicBezTo>
                    <a:cubicBezTo>
                      <a:pt x="364" y="182"/>
                      <a:pt x="365" y="182"/>
                      <a:pt x="366" y="182"/>
                    </a:cubicBezTo>
                    <a:cubicBezTo>
                      <a:pt x="369" y="181"/>
                      <a:pt x="372" y="182"/>
                      <a:pt x="374" y="185"/>
                    </a:cubicBezTo>
                    <a:cubicBezTo>
                      <a:pt x="376" y="187"/>
                      <a:pt x="376" y="187"/>
                      <a:pt x="377" y="187"/>
                    </a:cubicBezTo>
                    <a:cubicBezTo>
                      <a:pt x="378" y="187"/>
                      <a:pt x="378" y="187"/>
                      <a:pt x="378" y="187"/>
                    </a:cubicBezTo>
                    <a:cubicBezTo>
                      <a:pt x="379" y="187"/>
                      <a:pt x="379" y="187"/>
                      <a:pt x="380" y="187"/>
                    </a:cubicBezTo>
                    <a:cubicBezTo>
                      <a:pt x="380" y="187"/>
                      <a:pt x="380" y="187"/>
                      <a:pt x="380" y="187"/>
                    </a:cubicBezTo>
                    <a:cubicBezTo>
                      <a:pt x="380" y="187"/>
                      <a:pt x="380" y="186"/>
                      <a:pt x="380" y="186"/>
                    </a:cubicBezTo>
                    <a:cubicBezTo>
                      <a:pt x="380" y="183"/>
                      <a:pt x="382" y="181"/>
                      <a:pt x="384" y="179"/>
                    </a:cubicBezTo>
                    <a:cubicBezTo>
                      <a:pt x="385" y="178"/>
                      <a:pt x="386" y="177"/>
                      <a:pt x="386" y="176"/>
                    </a:cubicBezTo>
                    <a:cubicBezTo>
                      <a:pt x="386" y="176"/>
                      <a:pt x="385" y="172"/>
                      <a:pt x="384" y="171"/>
                    </a:cubicBezTo>
                    <a:cubicBezTo>
                      <a:pt x="382" y="168"/>
                      <a:pt x="381" y="166"/>
                      <a:pt x="381" y="165"/>
                    </a:cubicBezTo>
                    <a:cubicBezTo>
                      <a:pt x="381" y="158"/>
                      <a:pt x="380" y="157"/>
                      <a:pt x="380" y="157"/>
                    </a:cubicBezTo>
                    <a:cubicBezTo>
                      <a:pt x="379" y="156"/>
                      <a:pt x="378" y="155"/>
                      <a:pt x="378" y="154"/>
                    </a:cubicBezTo>
                    <a:cubicBezTo>
                      <a:pt x="379" y="151"/>
                      <a:pt x="385" y="148"/>
                      <a:pt x="387" y="148"/>
                    </a:cubicBezTo>
                    <a:cubicBezTo>
                      <a:pt x="389" y="149"/>
                      <a:pt x="391" y="148"/>
                      <a:pt x="392" y="147"/>
                    </a:cubicBezTo>
                    <a:cubicBezTo>
                      <a:pt x="394" y="147"/>
                      <a:pt x="395" y="146"/>
                      <a:pt x="397" y="146"/>
                    </a:cubicBezTo>
                    <a:cubicBezTo>
                      <a:pt x="398" y="146"/>
                      <a:pt x="399" y="147"/>
                      <a:pt x="399" y="147"/>
                    </a:cubicBezTo>
                    <a:cubicBezTo>
                      <a:pt x="400" y="148"/>
                      <a:pt x="402" y="148"/>
                      <a:pt x="406" y="148"/>
                    </a:cubicBezTo>
                    <a:cubicBezTo>
                      <a:pt x="406" y="148"/>
                      <a:pt x="405" y="147"/>
                      <a:pt x="405" y="147"/>
                    </a:cubicBezTo>
                    <a:cubicBezTo>
                      <a:pt x="403" y="145"/>
                      <a:pt x="404" y="141"/>
                      <a:pt x="408" y="131"/>
                    </a:cubicBezTo>
                    <a:cubicBezTo>
                      <a:pt x="409" y="128"/>
                      <a:pt x="411" y="125"/>
                      <a:pt x="411" y="123"/>
                    </a:cubicBezTo>
                    <a:cubicBezTo>
                      <a:pt x="412" y="120"/>
                      <a:pt x="413" y="119"/>
                      <a:pt x="415" y="119"/>
                    </a:cubicBezTo>
                    <a:cubicBezTo>
                      <a:pt x="416" y="119"/>
                      <a:pt x="417" y="120"/>
                      <a:pt x="418" y="120"/>
                    </a:cubicBezTo>
                    <a:cubicBezTo>
                      <a:pt x="419" y="121"/>
                      <a:pt x="420" y="121"/>
                      <a:pt x="421" y="122"/>
                    </a:cubicBezTo>
                    <a:cubicBezTo>
                      <a:pt x="422" y="122"/>
                      <a:pt x="424" y="122"/>
                      <a:pt x="425" y="122"/>
                    </a:cubicBezTo>
                    <a:cubicBezTo>
                      <a:pt x="428" y="122"/>
                      <a:pt x="430" y="122"/>
                      <a:pt x="432" y="123"/>
                    </a:cubicBezTo>
                    <a:cubicBezTo>
                      <a:pt x="432" y="123"/>
                      <a:pt x="432" y="123"/>
                      <a:pt x="432" y="123"/>
                    </a:cubicBezTo>
                    <a:cubicBezTo>
                      <a:pt x="433" y="123"/>
                      <a:pt x="433" y="123"/>
                      <a:pt x="434" y="123"/>
                    </a:cubicBezTo>
                    <a:cubicBezTo>
                      <a:pt x="436" y="122"/>
                      <a:pt x="439" y="121"/>
                      <a:pt x="440" y="119"/>
                    </a:cubicBezTo>
                    <a:cubicBezTo>
                      <a:pt x="440" y="119"/>
                      <a:pt x="440" y="119"/>
                      <a:pt x="440" y="118"/>
                    </a:cubicBezTo>
                    <a:cubicBezTo>
                      <a:pt x="439" y="117"/>
                      <a:pt x="438" y="115"/>
                      <a:pt x="438" y="111"/>
                    </a:cubicBezTo>
                    <a:cubicBezTo>
                      <a:pt x="438" y="104"/>
                      <a:pt x="443" y="101"/>
                      <a:pt x="447" y="101"/>
                    </a:cubicBezTo>
                    <a:cubicBezTo>
                      <a:pt x="450" y="101"/>
                      <a:pt x="450" y="98"/>
                      <a:pt x="450" y="97"/>
                    </a:cubicBezTo>
                    <a:cubicBezTo>
                      <a:pt x="450" y="96"/>
                      <a:pt x="450" y="96"/>
                      <a:pt x="450" y="95"/>
                    </a:cubicBezTo>
                    <a:cubicBezTo>
                      <a:pt x="451" y="94"/>
                      <a:pt x="452" y="93"/>
                      <a:pt x="452" y="92"/>
                    </a:cubicBezTo>
                    <a:cubicBezTo>
                      <a:pt x="453" y="91"/>
                      <a:pt x="453" y="91"/>
                      <a:pt x="454" y="90"/>
                    </a:cubicBezTo>
                    <a:cubicBezTo>
                      <a:pt x="454" y="90"/>
                      <a:pt x="454" y="90"/>
                      <a:pt x="454" y="90"/>
                    </a:cubicBezTo>
                    <a:cubicBezTo>
                      <a:pt x="453" y="89"/>
                      <a:pt x="453" y="89"/>
                      <a:pt x="453" y="88"/>
                    </a:cubicBezTo>
                    <a:cubicBezTo>
                      <a:pt x="453" y="88"/>
                      <a:pt x="453" y="88"/>
                      <a:pt x="453" y="88"/>
                    </a:cubicBezTo>
                    <a:cubicBezTo>
                      <a:pt x="452" y="87"/>
                      <a:pt x="452" y="87"/>
                      <a:pt x="452" y="86"/>
                    </a:cubicBezTo>
                    <a:cubicBezTo>
                      <a:pt x="452" y="86"/>
                      <a:pt x="451" y="86"/>
                      <a:pt x="451" y="87"/>
                    </a:cubicBezTo>
                    <a:cubicBezTo>
                      <a:pt x="449" y="88"/>
                      <a:pt x="443" y="89"/>
                      <a:pt x="441" y="89"/>
                    </a:cubicBezTo>
                    <a:cubicBezTo>
                      <a:pt x="438" y="89"/>
                      <a:pt x="433" y="85"/>
                      <a:pt x="433" y="82"/>
                    </a:cubicBezTo>
                    <a:cubicBezTo>
                      <a:pt x="433" y="80"/>
                      <a:pt x="433" y="80"/>
                      <a:pt x="433" y="80"/>
                    </a:cubicBezTo>
                    <a:cubicBezTo>
                      <a:pt x="430" y="80"/>
                      <a:pt x="426" y="79"/>
                      <a:pt x="424" y="73"/>
                    </a:cubicBezTo>
                    <a:cubicBezTo>
                      <a:pt x="423" y="70"/>
                      <a:pt x="421" y="69"/>
                      <a:pt x="419" y="69"/>
                    </a:cubicBezTo>
                    <a:cubicBezTo>
                      <a:pt x="419" y="68"/>
                      <a:pt x="418" y="68"/>
                      <a:pt x="417" y="68"/>
                    </a:cubicBezTo>
                    <a:cubicBezTo>
                      <a:pt x="417" y="68"/>
                      <a:pt x="417" y="68"/>
                      <a:pt x="417" y="68"/>
                    </a:cubicBezTo>
                    <a:cubicBezTo>
                      <a:pt x="416" y="68"/>
                      <a:pt x="412" y="69"/>
                      <a:pt x="410" y="70"/>
                    </a:cubicBezTo>
                    <a:cubicBezTo>
                      <a:pt x="409" y="70"/>
                      <a:pt x="409" y="71"/>
                      <a:pt x="408" y="71"/>
                    </a:cubicBezTo>
                    <a:cubicBezTo>
                      <a:pt x="405" y="72"/>
                      <a:pt x="402" y="71"/>
                      <a:pt x="399" y="70"/>
                    </a:cubicBezTo>
                    <a:cubicBezTo>
                      <a:pt x="398" y="70"/>
                      <a:pt x="397" y="70"/>
                      <a:pt x="396" y="69"/>
                    </a:cubicBezTo>
                    <a:cubicBezTo>
                      <a:pt x="393" y="69"/>
                      <a:pt x="392" y="67"/>
                      <a:pt x="390" y="65"/>
                    </a:cubicBezTo>
                    <a:cubicBezTo>
                      <a:pt x="390" y="64"/>
                      <a:pt x="389" y="63"/>
                      <a:pt x="388" y="63"/>
                    </a:cubicBezTo>
                    <a:cubicBezTo>
                      <a:pt x="387" y="63"/>
                      <a:pt x="386" y="65"/>
                      <a:pt x="386" y="66"/>
                    </a:cubicBezTo>
                    <a:cubicBezTo>
                      <a:pt x="385" y="68"/>
                      <a:pt x="383" y="70"/>
                      <a:pt x="381" y="70"/>
                    </a:cubicBezTo>
                    <a:cubicBezTo>
                      <a:pt x="378" y="70"/>
                      <a:pt x="377" y="67"/>
                      <a:pt x="373" y="60"/>
                    </a:cubicBezTo>
                    <a:cubicBezTo>
                      <a:pt x="371" y="56"/>
                      <a:pt x="369" y="52"/>
                      <a:pt x="367" y="49"/>
                    </a:cubicBezTo>
                    <a:cubicBezTo>
                      <a:pt x="366" y="46"/>
                      <a:pt x="366" y="46"/>
                      <a:pt x="366" y="46"/>
                    </a:cubicBezTo>
                    <a:cubicBezTo>
                      <a:pt x="361" y="39"/>
                      <a:pt x="354" y="28"/>
                      <a:pt x="348" y="26"/>
                    </a:cubicBezTo>
                    <a:cubicBezTo>
                      <a:pt x="344" y="24"/>
                      <a:pt x="342" y="22"/>
                      <a:pt x="341" y="20"/>
                    </a:cubicBezTo>
                    <a:cubicBezTo>
                      <a:pt x="341" y="19"/>
                      <a:pt x="341" y="17"/>
                      <a:pt x="342" y="15"/>
                    </a:cubicBezTo>
                    <a:cubicBezTo>
                      <a:pt x="342" y="15"/>
                      <a:pt x="342" y="15"/>
                      <a:pt x="342" y="15"/>
                    </a:cubicBezTo>
                    <a:cubicBezTo>
                      <a:pt x="341" y="15"/>
                      <a:pt x="339" y="16"/>
                      <a:pt x="339" y="16"/>
                    </a:cubicBezTo>
                    <a:cubicBezTo>
                      <a:pt x="338" y="17"/>
                      <a:pt x="337" y="17"/>
                      <a:pt x="336" y="18"/>
                    </a:cubicBezTo>
                    <a:cubicBezTo>
                      <a:pt x="333" y="20"/>
                      <a:pt x="331" y="22"/>
                      <a:pt x="328" y="22"/>
                    </a:cubicBezTo>
                    <a:cubicBezTo>
                      <a:pt x="328" y="22"/>
                      <a:pt x="327" y="22"/>
                      <a:pt x="327" y="22"/>
                    </a:cubicBezTo>
                    <a:cubicBezTo>
                      <a:pt x="326" y="23"/>
                      <a:pt x="325" y="24"/>
                      <a:pt x="324" y="24"/>
                    </a:cubicBezTo>
                    <a:cubicBezTo>
                      <a:pt x="321" y="26"/>
                      <a:pt x="317" y="28"/>
                      <a:pt x="315" y="27"/>
                    </a:cubicBezTo>
                    <a:cubicBezTo>
                      <a:pt x="314" y="27"/>
                      <a:pt x="313" y="27"/>
                      <a:pt x="312" y="28"/>
                    </a:cubicBezTo>
                    <a:cubicBezTo>
                      <a:pt x="311" y="29"/>
                      <a:pt x="310" y="30"/>
                      <a:pt x="308" y="30"/>
                    </a:cubicBezTo>
                    <a:cubicBezTo>
                      <a:pt x="307" y="30"/>
                      <a:pt x="306" y="29"/>
                      <a:pt x="305" y="29"/>
                    </a:cubicBezTo>
                    <a:cubicBezTo>
                      <a:pt x="304" y="28"/>
                      <a:pt x="304" y="26"/>
                      <a:pt x="304" y="26"/>
                    </a:cubicBezTo>
                    <a:cubicBezTo>
                      <a:pt x="304" y="24"/>
                      <a:pt x="305" y="23"/>
                      <a:pt x="307" y="21"/>
                    </a:cubicBezTo>
                    <a:cubicBezTo>
                      <a:pt x="305" y="22"/>
                      <a:pt x="304" y="21"/>
                      <a:pt x="303" y="20"/>
                    </a:cubicBezTo>
                    <a:cubicBezTo>
                      <a:pt x="303" y="20"/>
                      <a:pt x="302" y="20"/>
                      <a:pt x="301" y="19"/>
                    </a:cubicBezTo>
                    <a:cubicBezTo>
                      <a:pt x="301" y="20"/>
                      <a:pt x="301" y="20"/>
                      <a:pt x="301" y="20"/>
                    </a:cubicBezTo>
                    <a:cubicBezTo>
                      <a:pt x="300" y="21"/>
                      <a:pt x="299" y="22"/>
                      <a:pt x="298" y="22"/>
                    </a:cubicBezTo>
                    <a:cubicBezTo>
                      <a:pt x="298" y="22"/>
                      <a:pt x="298" y="22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7" y="21"/>
                      <a:pt x="297" y="21"/>
                      <a:pt x="297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6" y="21"/>
                      <a:pt x="296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4" y="17"/>
                      <a:pt x="294" y="16"/>
                      <a:pt x="293" y="16"/>
                    </a:cubicBezTo>
                    <a:cubicBezTo>
                      <a:pt x="292" y="18"/>
                      <a:pt x="287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4" y="19"/>
                      <a:pt x="284" y="19"/>
                      <a:pt x="284" y="19"/>
                    </a:cubicBezTo>
                    <a:cubicBezTo>
                      <a:pt x="282" y="19"/>
                      <a:pt x="281" y="19"/>
                      <a:pt x="280" y="18"/>
                    </a:cubicBezTo>
                    <a:cubicBezTo>
                      <a:pt x="278" y="16"/>
                      <a:pt x="280" y="14"/>
                      <a:pt x="280" y="13"/>
                    </a:cubicBezTo>
                    <a:cubicBezTo>
                      <a:pt x="281" y="12"/>
                      <a:pt x="281" y="12"/>
                      <a:pt x="281" y="12"/>
                    </a:cubicBezTo>
                    <a:cubicBezTo>
                      <a:pt x="281" y="11"/>
                      <a:pt x="280" y="10"/>
                      <a:pt x="280" y="9"/>
                    </a:cubicBezTo>
                    <a:cubicBezTo>
                      <a:pt x="279" y="8"/>
                      <a:pt x="279" y="6"/>
                      <a:pt x="279" y="4"/>
                    </a:cubicBezTo>
                    <a:cubicBezTo>
                      <a:pt x="279" y="3"/>
                      <a:pt x="279" y="3"/>
                      <a:pt x="279" y="3"/>
                    </a:cubicBezTo>
                    <a:cubicBezTo>
                      <a:pt x="278" y="2"/>
                      <a:pt x="276" y="1"/>
                      <a:pt x="275" y="1"/>
                    </a:cubicBezTo>
                    <a:cubicBezTo>
                      <a:pt x="275" y="1"/>
                      <a:pt x="274" y="1"/>
                      <a:pt x="274" y="1"/>
                    </a:cubicBezTo>
                    <a:cubicBezTo>
                      <a:pt x="271" y="2"/>
                      <a:pt x="267" y="1"/>
                      <a:pt x="264" y="0"/>
                    </a:cubicBezTo>
                    <a:cubicBezTo>
                      <a:pt x="264" y="0"/>
                      <a:pt x="264" y="0"/>
                      <a:pt x="262" y="0"/>
                    </a:cubicBezTo>
                    <a:cubicBezTo>
                      <a:pt x="258" y="0"/>
                      <a:pt x="253" y="1"/>
                      <a:pt x="253" y="2"/>
                    </a:cubicBezTo>
                    <a:cubicBezTo>
                      <a:pt x="252" y="5"/>
                      <a:pt x="248" y="6"/>
                      <a:pt x="239" y="8"/>
                    </a:cubicBezTo>
                    <a:cubicBezTo>
                      <a:pt x="238" y="8"/>
                      <a:pt x="236" y="9"/>
                      <a:pt x="235" y="9"/>
                    </a:cubicBezTo>
                    <a:cubicBezTo>
                      <a:pt x="232" y="10"/>
                      <a:pt x="223" y="11"/>
                      <a:pt x="219" y="12"/>
                    </a:cubicBezTo>
                    <a:cubicBezTo>
                      <a:pt x="217" y="12"/>
                      <a:pt x="216" y="13"/>
                      <a:pt x="215" y="13"/>
                    </a:cubicBezTo>
                    <a:cubicBezTo>
                      <a:pt x="212" y="14"/>
                      <a:pt x="210" y="15"/>
                      <a:pt x="207" y="15"/>
                    </a:cubicBezTo>
                    <a:cubicBezTo>
                      <a:pt x="200" y="15"/>
                      <a:pt x="194" y="17"/>
                      <a:pt x="191" y="19"/>
                    </a:cubicBezTo>
                    <a:cubicBezTo>
                      <a:pt x="191" y="19"/>
                      <a:pt x="190" y="19"/>
                      <a:pt x="189" y="20"/>
                    </a:cubicBezTo>
                    <a:cubicBezTo>
                      <a:pt x="187" y="20"/>
                      <a:pt x="186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4" y="20"/>
                      <a:pt x="184" y="20"/>
                      <a:pt x="184" y="20"/>
                    </a:cubicBezTo>
                    <a:cubicBezTo>
                      <a:pt x="183" y="20"/>
                      <a:pt x="182" y="20"/>
                      <a:pt x="181" y="20"/>
                    </a:cubicBezTo>
                    <a:cubicBezTo>
                      <a:pt x="180" y="20"/>
                      <a:pt x="180" y="20"/>
                      <a:pt x="180" y="20"/>
                    </a:cubicBezTo>
                    <a:cubicBezTo>
                      <a:pt x="179" y="20"/>
                      <a:pt x="178" y="20"/>
                      <a:pt x="177" y="20"/>
                    </a:cubicBezTo>
                    <a:cubicBezTo>
                      <a:pt x="176" y="21"/>
                      <a:pt x="174" y="21"/>
                      <a:pt x="173" y="21"/>
                    </a:cubicBezTo>
                    <a:cubicBezTo>
                      <a:pt x="172" y="21"/>
                      <a:pt x="171" y="21"/>
                      <a:pt x="171" y="21"/>
                    </a:cubicBezTo>
                    <a:cubicBezTo>
                      <a:pt x="170" y="21"/>
                      <a:pt x="169" y="21"/>
                      <a:pt x="168" y="21"/>
                    </a:cubicBezTo>
                    <a:cubicBezTo>
                      <a:pt x="168" y="22"/>
                      <a:pt x="168" y="26"/>
                      <a:pt x="169" y="27"/>
                    </a:cubicBezTo>
                    <a:cubicBezTo>
                      <a:pt x="170" y="28"/>
                      <a:pt x="173" y="29"/>
                      <a:pt x="174" y="30"/>
                    </a:cubicBezTo>
                    <a:cubicBezTo>
                      <a:pt x="177" y="31"/>
                      <a:pt x="179" y="31"/>
                      <a:pt x="179" y="33"/>
                    </a:cubicBezTo>
                    <a:cubicBezTo>
                      <a:pt x="180" y="34"/>
                      <a:pt x="180" y="34"/>
                      <a:pt x="180" y="34"/>
                    </a:cubicBezTo>
                    <a:cubicBezTo>
                      <a:pt x="179" y="35"/>
                      <a:pt x="179" y="35"/>
                      <a:pt x="179" y="35"/>
                    </a:cubicBezTo>
                    <a:cubicBezTo>
                      <a:pt x="178" y="36"/>
                      <a:pt x="176" y="37"/>
                      <a:pt x="170" y="37"/>
                    </a:cubicBezTo>
                    <a:cubicBezTo>
                      <a:pt x="168" y="37"/>
                      <a:pt x="167" y="37"/>
                      <a:pt x="166" y="37"/>
                    </a:cubicBezTo>
                    <a:cubicBezTo>
                      <a:pt x="165" y="37"/>
                      <a:pt x="165" y="38"/>
                      <a:pt x="165" y="38"/>
                    </a:cubicBezTo>
                    <a:cubicBezTo>
                      <a:pt x="164" y="39"/>
                      <a:pt x="164" y="41"/>
                      <a:pt x="165" y="43"/>
                    </a:cubicBezTo>
                    <a:cubicBezTo>
                      <a:pt x="166" y="44"/>
                      <a:pt x="166" y="45"/>
                      <a:pt x="165" y="46"/>
                    </a:cubicBezTo>
                    <a:cubicBezTo>
                      <a:pt x="164" y="49"/>
                      <a:pt x="159" y="51"/>
                      <a:pt x="157" y="51"/>
                    </a:cubicBezTo>
                    <a:cubicBezTo>
                      <a:pt x="157" y="51"/>
                      <a:pt x="157" y="52"/>
                      <a:pt x="158" y="52"/>
                    </a:cubicBezTo>
                    <a:cubicBezTo>
                      <a:pt x="158" y="53"/>
                      <a:pt x="159" y="53"/>
                      <a:pt x="159" y="53"/>
                    </a:cubicBezTo>
                    <a:cubicBezTo>
                      <a:pt x="161" y="53"/>
                      <a:pt x="163" y="54"/>
                      <a:pt x="165" y="55"/>
                    </a:cubicBezTo>
                    <a:cubicBezTo>
                      <a:pt x="166" y="55"/>
                      <a:pt x="167" y="56"/>
                      <a:pt x="167" y="56"/>
                    </a:cubicBezTo>
                    <a:cubicBezTo>
                      <a:pt x="171" y="56"/>
                      <a:pt x="172" y="59"/>
                      <a:pt x="172" y="66"/>
                    </a:cubicBezTo>
                    <a:cubicBezTo>
                      <a:pt x="172" y="68"/>
                      <a:pt x="171" y="72"/>
                      <a:pt x="163" y="72"/>
                    </a:cubicBezTo>
                    <a:cubicBezTo>
                      <a:pt x="160" y="72"/>
                      <a:pt x="158" y="71"/>
                      <a:pt x="157" y="70"/>
                    </a:cubicBezTo>
                    <a:cubicBezTo>
                      <a:pt x="156" y="69"/>
                      <a:pt x="155" y="69"/>
                      <a:pt x="155" y="68"/>
                    </a:cubicBezTo>
                    <a:cubicBezTo>
                      <a:pt x="155" y="69"/>
                      <a:pt x="155" y="69"/>
                      <a:pt x="154" y="70"/>
                    </a:cubicBezTo>
                    <a:cubicBezTo>
                      <a:pt x="154" y="71"/>
                      <a:pt x="153" y="73"/>
                      <a:pt x="152" y="74"/>
                    </a:cubicBezTo>
                    <a:cubicBezTo>
                      <a:pt x="151" y="74"/>
                      <a:pt x="151" y="74"/>
                      <a:pt x="150" y="74"/>
                    </a:cubicBezTo>
                    <a:cubicBezTo>
                      <a:pt x="150" y="74"/>
                      <a:pt x="150" y="74"/>
                      <a:pt x="149" y="74"/>
                    </a:cubicBezTo>
                    <a:cubicBezTo>
                      <a:pt x="148" y="73"/>
                      <a:pt x="148" y="73"/>
                      <a:pt x="147" y="72"/>
                    </a:cubicBezTo>
                    <a:cubicBezTo>
                      <a:pt x="146" y="71"/>
                      <a:pt x="146" y="70"/>
                      <a:pt x="145" y="70"/>
                    </a:cubicBezTo>
                    <a:cubicBezTo>
                      <a:pt x="143" y="70"/>
                      <a:pt x="138" y="70"/>
                      <a:pt x="136" y="66"/>
                    </a:cubicBezTo>
                    <a:cubicBezTo>
                      <a:pt x="136" y="65"/>
                      <a:pt x="135" y="64"/>
                      <a:pt x="133" y="64"/>
                    </a:cubicBezTo>
                    <a:cubicBezTo>
                      <a:pt x="131" y="64"/>
                      <a:pt x="129" y="65"/>
                      <a:pt x="128" y="66"/>
                    </a:cubicBezTo>
                    <a:cubicBezTo>
                      <a:pt x="127" y="67"/>
                      <a:pt x="126" y="68"/>
                      <a:pt x="124" y="68"/>
                    </a:cubicBezTo>
                    <a:cubicBezTo>
                      <a:pt x="122" y="68"/>
                      <a:pt x="121" y="67"/>
                      <a:pt x="120" y="66"/>
                    </a:cubicBezTo>
                    <a:cubicBezTo>
                      <a:pt x="119" y="65"/>
                      <a:pt x="119" y="65"/>
                      <a:pt x="119" y="65"/>
                    </a:cubicBezTo>
                    <a:cubicBezTo>
                      <a:pt x="119" y="65"/>
                      <a:pt x="119" y="65"/>
                      <a:pt x="118" y="65"/>
                    </a:cubicBezTo>
                    <a:cubicBezTo>
                      <a:pt x="115" y="65"/>
                      <a:pt x="112" y="67"/>
                      <a:pt x="111" y="68"/>
                    </a:cubicBezTo>
                    <a:cubicBezTo>
                      <a:pt x="110" y="70"/>
                      <a:pt x="108" y="72"/>
                      <a:pt x="104" y="72"/>
                    </a:cubicBezTo>
                    <a:cubicBezTo>
                      <a:pt x="102" y="72"/>
                      <a:pt x="100" y="71"/>
                      <a:pt x="98" y="70"/>
                    </a:cubicBezTo>
                    <a:cubicBezTo>
                      <a:pt x="96" y="69"/>
                      <a:pt x="95" y="68"/>
                      <a:pt x="94" y="68"/>
                    </a:cubicBezTo>
                    <a:cubicBezTo>
                      <a:pt x="94" y="68"/>
                      <a:pt x="94" y="68"/>
                      <a:pt x="94" y="68"/>
                    </a:cubicBezTo>
                    <a:cubicBezTo>
                      <a:pt x="94" y="72"/>
                      <a:pt x="92" y="72"/>
                      <a:pt x="92" y="72"/>
                    </a:cubicBezTo>
                    <a:cubicBezTo>
                      <a:pt x="91" y="72"/>
                      <a:pt x="91" y="72"/>
                      <a:pt x="91" y="72"/>
                    </a:cubicBezTo>
                    <a:cubicBezTo>
                      <a:pt x="91" y="72"/>
                      <a:pt x="90" y="72"/>
                      <a:pt x="90" y="72"/>
                    </a:cubicBezTo>
                    <a:cubicBezTo>
                      <a:pt x="90" y="72"/>
                      <a:pt x="90" y="72"/>
                      <a:pt x="90" y="71"/>
                    </a:cubicBezTo>
                    <a:cubicBezTo>
                      <a:pt x="90" y="71"/>
                      <a:pt x="90" y="71"/>
                      <a:pt x="90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1"/>
                      <a:pt x="89" y="71"/>
                      <a:pt x="89" y="71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9" y="70"/>
                      <a:pt x="89" y="70"/>
                      <a:pt x="89" y="70"/>
                    </a:cubicBezTo>
                    <a:cubicBezTo>
                      <a:pt x="88" y="70"/>
                      <a:pt x="88" y="69"/>
                      <a:pt x="88" y="69"/>
                    </a:cubicBezTo>
                    <a:cubicBezTo>
                      <a:pt x="88" y="69"/>
                      <a:pt x="88" y="69"/>
                      <a:pt x="88" y="68"/>
                    </a:cubicBezTo>
                    <a:cubicBezTo>
                      <a:pt x="88" y="68"/>
                      <a:pt x="87" y="67"/>
                      <a:pt x="87" y="67"/>
                    </a:cubicBezTo>
                    <a:cubicBezTo>
                      <a:pt x="87" y="67"/>
                      <a:pt x="86" y="66"/>
                      <a:pt x="85" y="65"/>
                    </a:cubicBezTo>
                    <a:cubicBezTo>
                      <a:pt x="84" y="64"/>
                      <a:pt x="81" y="62"/>
                      <a:pt x="80" y="61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8" y="60"/>
                      <a:pt x="75" y="59"/>
                      <a:pt x="73" y="59"/>
                    </a:cubicBezTo>
                    <a:cubicBezTo>
                      <a:pt x="69" y="58"/>
                      <a:pt x="66" y="58"/>
                      <a:pt x="65" y="55"/>
                    </a:cubicBezTo>
                    <a:cubicBezTo>
                      <a:pt x="65" y="55"/>
                      <a:pt x="64" y="55"/>
                      <a:pt x="63" y="55"/>
                    </a:cubicBezTo>
                    <a:cubicBezTo>
                      <a:pt x="62" y="55"/>
                      <a:pt x="61" y="55"/>
                      <a:pt x="61" y="56"/>
                    </a:cubicBezTo>
                    <a:cubicBezTo>
                      <a:pt x="60" y="58"/>
                      <a:pt x="58" y="59"/>
                      <a:pt x="57" y="59"/>
                    </a:cubicBezTo>
                    <a:cubicBezTo>
                      <a:pt x="55" y="59"/>
                      <a:pt x="54" y="58"/>
                      <a:pt x="53" y="57"/>
                    </a:cubicBezTo>
                    <a:cubicBezTo>
                      <a:pt x="53" y="57"/>
                      <a:pt x="52" y="57"/>
                      <a:pt x="52" y="57"/>
                    </a:cubicBezTo>
                    <a:cubicBezTo>
                      <a:pt x="52" y="57"/>
                      <a:pt x="52" y="57"/>
                      <a:pt x="52" y="57"/>
                    </a:cubicBezTo>
                    <a:cubicBezTo>
                      <a:pt x="50" y="57"/>
                      <a:pt x="47" y="58"/>
                      <a:pt x="46" y="59"/>
                    </a:cubicBezTo>
                    <a:cubicBezTo>
                      <a:pt x="45" y="59"/>
                      <a:pt x="45" y="59"/>
                      <a:pt x="45" y="59"/>
                    </a:cubicBezTo>
                    <a:cubicBezTo>
                      <a:pt x="45" y="59"/>
                      <a:pt x="44" y="60"/>
                      <a:pt x="43" y="60"/>
                    </a:cubicBezTo>
                    <a:cubicBezTo>
                      <a:pt x="39" y="63"/>
                      <a:pt x="35" y="65"/>
                      <a:pt x="32" y="65"/>
                    </a:cubicBezTo>
                    <a:cubicBezTo>
                      <a:pt x="32" y="65"/>
                      <a:pt x="32" y="66"/>
                      <a:pt x="32" y="66"/>
                    </a:cubicBezTo>
                    <a:cubicBezTo>
                      <a:pt x="31" y="67"/>
                      <a:pt x="31" y="69"/>
                      <a:pt x="29" y="70"/>
                    </a:cubicBezTo>
                    <a:cubicBezTo>
                      <a:pt x="28" y="70"/>
                      <a:pt x="28" y="70"/>
                      <a:pt x="27" y="70"/>
                    </a:cubicBezTo>
                    <a:cubicBezTo>
                      <a:pt x="26" y="71"/>
                      <a:pt x="25" y="71"/>
                      <a:pt x="25" y="71"/>
                    </a:cubicBezTo>
                    <a:cubicBezTo>
                      <a:pt x="25" y="72"/>
                      <a:pt x="25" y="73"/>
                      <a:pt x="25" y="74"/>
                    </a:cubicBezTo>
                    <a:cubicBezTo>
                      <a:pt x="25" y="74"/>
                      <a:pt x="26" y="75"/>
                      <a:pt x="26" y="75"/>
                    </a:cubicBezTo>
                    <a:cubicBezTo>
                      <a:pt x="26" y="76"/>
                      <a:pt x="27" y="78"/>
                      <a:pt x="27" y="79"/>
                    </a:cubicBezTo>
                    <a:cubicBezTo>
                      <a:pt x="27" y="80"/>
                      <a:pt x="26" y="80"/>
                      <a:pt x="26" y="81"/>
                    </a:cubicBezTo>
                    <a:cubicBezTo>
                      <a:pt x="26" y="82"/>
                      <a:pt x="25" y="83"/>
                      <a:pt x="23" y="83"/>
                    </a:cubicBezTo>
                    <a:cubicBezTo>
                      <a:pt x="22" y="84"/>
                      <a:pt x="22" y="84"/>
                      <a:pt x="21" y="84"/>
                    </a:cubicBezTo>
                    <a:cubicBezTo>
                      <a:pt x="18" y="84"/>
                      <a:pt x="17" y="81"/>
                      <a:pt x="15" y="79"/>
                    </a:cubicBezTo>
                    <a:cubicBezTo>
                      <a:pt x="14" y="78"/>
                      <a:pt x="13" y="76"/>
                      <a:pt x="12" y="76"/>
                    </a:cubicBezTo>
                    <a:cubicBezTo>
                      <a:pt x="12" y="75"/>
                      <a:pt x="11" y="75"/>
                      <a:pt x="11" y="75"/>
                    </a:cubicBezTo>
                    <a:cubicBezTo>
                      <a:pt x="10" y="75"/>
                      <a:pt x="9" y="76"/>
                      <a:pt x="9" y="78"/>
                    </a:cubicBezTo>
                    <a:cubicBezTo>
                      <a:pt x="9" y="81"/>
                      <a:pt x="7" y="82"/>
                      <a:pt x="5" y="83"/>
                    </a:cubicBezTo>
                    <a:cubicBezTo>
                      <a:pt x="4" y="84"/>
                      <a:pt x="3" y="85"/>
                      <a:pt x="3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3" y="87"/>
                      <a:pt x="3" y="87"/>
                      <a:pt x="4" y="87"/>
                    </a:cubicBezTo>
                    <a:cubicBezTo>
                      <a:pt x="5" y="88"/>
                      <a:pt x="6" y="89"/>
                      <a:pt x="6" y="90"/>
                    </a:cubicBezTo>
                    <a:cubicBezTo>
                      <a:pt x="6" y="93"/>
                      <a:pt x="4" y="94"/>
                      <a:pt x="1" y="96"/>
                    </a:cubicBezTo>
                    <a:cubicBezTo>
                      <a:pt x="1" y="96"/>
                      <a:pt x="0" y="99"/>
                      <a:pt x="0" y="100"/>
                    </a:cubicBezTo>
                    <a:cubicBezTo>
                      <a:pt x="0" y="100"/>
                      <a:pt x="1" y="100"/>
                      <a:pt x="1" y="100"/>
                    </a:cubicBezTo>
                    <a:cubicBezTo>
                      <a:pt x="3" y="101"/>
                      <a:pt x="7" y="102"/>
                      <a:pt x="6" y="106"/>
                    </a:cubicBezTo>
                    <a:cubicBezTo>
                      <a:pt x="6" y="107"/>
                      <a:pt x="6" y="108"/>
                      <a:pt x="6" y="109"/>
                    </a:cubicBezTo>
                    <a:cubicBezTo>
                      <a:pt x="8" y="109"/>
                      <a:pt x="9" y="109"/>
                      <a:pt x="11" y="109"/>
                    </a:cubicBezTo>
                    <a:cubicBezTo>
                      <a:pt x="12" y="109"/>
                      <a:pt x="12" y="109"/>
                      <a:pt x="13" y="109"/>
                    </a:cubicBezTo>
                    <a:cubicBezTo>
                      <a:pt x="13" y="109"/>
                      <a:pt x="14" y="109"/>
                      <a:pt x="14" y="109"/>
                    </a:cubicBezTo>
                    <a:cubicBezTo>
                      <a:pt x="17" y="109"/>
                      <a:pt x="18" y="111"/>
                      <a:pt x="20" y="113"/>
                    </a:cubicBezTo>
                    <a:cubicBezTo>
                      <a:pt x="21" y="115"/>
                      <a:pt x="22" y="116"/>
                      <a:pt x="23" y="118"/>
                    </a:cubicBezTo>
                    <a:cubicBezTo>
                      <a:pt x="26" y="121"/>
                      <a:pt x="27" y="123"/>
                      <a:pt x="27" y="125"/>
                    </a:cubicBezTo>
                    <a:cubicBezTo>
                      <a:pt x="26" y="127"/>
                      <a:pt x="25" y="127"/>
                      <a:pt x="24" y="128"/>
                    </a:cubicBezTo>
                    <a:cubicBezTo>
                      <a:pt x="24" y="128"/>
                      <a:pt x="25" y="129"/>
                      <a:pt x="26" y="129"/>
                    </a:cubicBezTo>
                    <a:cubicBezTo>
                      <a:pt x="27" y="129"/>
                      <a:pt x="27" y="130"/>
                      <a:pt x="28" y="130"/>
                    </a:cubicBezTo>
                    <a:cubicBezTo>
                      <a:pt x="28" y="130"/>
                      <a:pt x="28" y="130"/>
                      <a:pt x="29" y="131"/>
                    </a:cubicBezTo>
                    <a:cubicBezTo>
                      <a:pt x="29" y="131"/>
                      <a:pt x="29" y="131"/>
                      <a:pt x="29" y="131"/>
                    </a:cubicBezTo>
                    <a:cubicBezTo>
                      <a:pt x="29" y="130"/>
                      <a:pt x="30" y="130"/>
                      <a:pt x="30" y="130"/>
                    </a:cubicBezTo>
                    <a:close/>
                    <a:moveTo>
                      <a:pt x="311" y="132"/>
                    </a:moveTo>
                    <a:cubicBezTo>
                      <a:pt x="315" y="128"/>
                      <a:pt x="324" y="126"/>
                      <a:pt x="332" y="126"/>
                    </a:cubicBezTo>
                    <a:cubicBezTo>
                      <a:pt x="336" y="126"/>
                      <a:pt x="339" y="126"/>
                      <a:pt x="342" y="127"/>
                    </a:cubicBezTo>
                    <a:cubicBezTo>
                      <a:pt x="347" y="128"/>
                      <a:pt x="356" y="127"/>
                      <a:pt x="363" y="126"/>
                    </a:cubicBezTo>
                    <a:cubicBezTo>
                      <a:pt x="366" y="126"/>
                      <a:pt x="369" y="125"/>
                      <a:pt x="370" y="126"/>
                    </a:cubicBezTo>
                    <a:cubicBezTo>
                      <a:pt x="371" y="126"/>
                      <a:pt x="372" y="127"/>
                      <a:pt x="372" y="129"/>
                    </a:cubicBezTo>
                    <a:cubicBezTo>
                      <a:pt x="372" y="132"/>
                      <a:pt x="366" y="135"/>
                      <a:pt x="358" y="135"/>
                    </a:cubicBezTo>
                    <a:cubicBezTo>
                      <a:pt x="356" y="135"/>
                      <a:pt x="353" y="135"/>
                      <a:pt x="350" y="134"/>
                    </a:cubicBezTo>
                    <a:cubicBezTo>
                      <a:pt x="346" y="134"/>
                      <a:pt x="342" y="134"/>
                      <a:pt x="338" y="134"/>
                    </a:cubicBezTo>
                    <a:cubicBezTo>
                      <a:pt x="329" y="134"/>
                      <a:pt x="324" y="135"/>
                      <a:pt x="321" y="139"/>
                    </a:cubicBezTo>
                    <a:cubicBezTo>
                      <a:pt x="316" y="143"/>
                      <a:pt x="317" y="147"/>
                      <a:pt x="317" y="149"/>
                    </a:cubicBezTo>
                    <a:cubicBezTo>
                      <a:pt x="317" y="150"/>
                      <a:pt x="317" y="153"/>
                      <a:pt x="314" y="154"/>
                    </a:cubicBezTo>
                    <a:cubicBezTo>
                      <a:pt x="313" y="154"/>
                      <a:pt x="313" y="154"/>
                      <a:pt x="313" y="154"/>
                    </a:cubicBezTo>
                    <a:cubicBezTo>
                      <a:pt x="312" y="154"/>
                      <a:pt x="310" y="153"/>
                      <a:pt x="309" y="150"/>
                    </a:cubicBezTo>
                    <a:cubicBezTo>
                      <a:pt x="307" y="145"/>
                      <a:pt x="307" y="136"/>
                      <a:pt x="311" y="132"/>
                    </a:cubicBezTo>
                    <a:close/>
                    <a:moveTo>
                      <a:pt x="151" y="128"/>
                    </a:moveTo>
                    <a:cubicBezTo>
                      <a:pt x="152" y="127"/>
                      <a:pt x="153" y="127"/>
                      <a:pt x="156" y="127"/>
                    </a:cubicBezTo>
                    <a:cubicBezTo>
                      <a:pt x="159" y="127"/>
                      <a:pt x="169" y="128"/>
                      <a:pt x="170" y="132"/>
                    </a:cubicBezTo>
                    <a:cubicBezTo>
                      <a:pt x="171" y="133"/>
                      <a:pt x="171" y="134"/>
                      <a:pt x="170" y="135"/>
                    </a:cubicBezTo>
                    <a:cubicBezTo>
                      <a:pt x="169" y="136"/>
                      <a:pt x="168" y="137"/>
                      <a:pt x="166" y="137"/>
                    </a:cubicBezTo>
                    <a:cubicBezTo>
                      <a:pt x="163" y="137"/>
                      <a:pt x="152" y="134"/>
                      <a:pt x="151" y="131"/>
                    </a:cubicBezTo>
                    <a:cubicBezTo>
                      <a:pt x="151" y="130"/>
                      <a:pt x="151" y="129"/>
                      <a:pt x="151" y="12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9" name="Freeform 1143"/>
              <p:cNvSpPr/>
              <p:nvPr/>
            </p:nvSpPr>
            <p:spPr bwMode="auto">
              <a:xfrm>
                <a:off x="4740" y="1272"/>
                <a:ext cx="83" cy="30"/>
              </a:xfrm>
              <a:custGeom>
                <a:avLst/>
                <a:gdLst>
                  <a:gd name="T0" fmla="*/ 3 w 87"/>
                  <a:gd name="T1" fmla="*/ 22 h 31"/>
                  <a:gd name="T2" fmla="*/ 11 w 87"/>
                  <a:gd name="T3" fmla="*/ 29 h 31"/>
                  <a:gd name="T4" fmla="*/ 12 w 87"/>
                  <a:gd name="T5" fmla="*/ 30 h 31"/>
                  <a:gd name="T6" fmla="*/ 14 w 87"/>
                  <a:gd name="T7" fmla="*/ 30 h 31"/>
                  <a:gd name="T8" fmla="*/ 25 w 87"/>
                  <a:gd name="T9" fmla="*/ 28 h 31"/>
                  <a:gd name="T10" fmla="*/ 27 w 87"/>
                  <a:gd name="T11" fmla="*/ 27 h 31"/>
                  <a:gd name="T12" fmla="*/ 33 w 87"/>
                  <a:gd name="T13" fmla="*/ 29 h 31"/>
                  <a:gd name="T14" fmla="*/ 37 w 87"/>
                  <a:gd name="T15" fmla="*/ 29 h 31"/>
                  <a:gd name="T16" fmla="*/ 48 w 87"/>
                  <a:gd name="T17" fmla="*/ 26 h 31"/>
                  <a:gd name="T18" fmla="*/ 53 w 87"/>
                  <a:gd name="T19" fmla="*/ 27 h 31"/>
                  <a:gd name="T20" fmla="*/ 58 w 87"/>
                  <a:gd name="T21" fmla="*/ 27 h 31"/>
                  <a:gd name="T22" fmla="*/ 59 w 87"/>
                  <a:gd name="T23" fmla="*/ 27 h 31"/>
                  <a:gd name="T24" fmla="*/ 57 w 87"/>
                  <a:gd name="T25" fmla="*/ 22 h 31"/>
                  <a:gd name="T26" fmla="*/ 55 w 87"/>
                  <a:gd name="T27" fmla="*/ 16 h 31"/>
                  <a:gd name="T28" fmla="*/ 60 w 87"/>
                  <a:gd name="T29" fmla="*/ 12 h 31"/>
                  <a:gd name="T30" fmla="*/ 65 w 87"/>
                  <a:gd name="T31" fmla="*/ 15 h 31"/>
                  <a:gd name="T32" fmla="*/ 65 w 87"/>
                  <a:gd name="T33" fmla="*/ 19 h 31"/>
                  <a:gd name="T34" fmla="*/ 65 w 87"/>
                  <a:gd name="T35" fmla="*/ 21 h 31"/>
                  <a:gd name="T36" fmla="*/ 78 w 87"/>
                  <a:gd name="T37" fmla="*/ 26 h 31"/>
                  <a:gd name="T38" fmla="*/ 82 w 87"/>
                  <a:gd name="T39" fmla="*/ 23 h 31"/>
                  <a:gd name="T40" fmla="*/ 85 w 87"/>
                  <a:gd name="T41" fmla="*/ 17 h 31"/>
                  <a:gd name="T42" fmla="*/ 87 w 87"/>
                  <a:gd name="T43" fmla="*/ 15 h 31"/>
                  <a:gd name="T44" fmla="*/ 82 w 87"/>
                  <a:gd name="T45" fmla="*/ 11 h 31"/>
                  <a:gd name="T46" fmla="*/ 69 w 87"/>
                  <a:gd name="T47" fmla="*/ 8 h 31"/>
                  <a:gd name="T48" fmla="*/ 58 w 87"/>
                  <a:gd name="T49" fmla="*/ 6 h 31"/>
                  <a:gd name="T50" fmla="*/ 50 w 87"/>
                  <a:gd name="T51" fmla="*/ 4 h 31"/>
                  <a:gd name="T52" fmla="*/ 44 w 87"/>
                  <a:gd name="T53" fmla="*/ 8 h 31"/>
                  <a:gd name="T54" fmla="*/ 41 w 87"/>
                  <a:gd name="T55" fmla="*/ 12 h 31"/>
                  <a:gd name="T56" fmla="*/ 30 w 87"/>
                  <a:gd name="T57" fmla="*/ 6 h 31"/>
                  <a:gd name="T58" fmla="*/ 20 w 87"/>
                  <a:gd name="T59" fmla="*/ 0 h 31"/>
                  <a:gd name="T60" fmla="*/ 20 w 87"/>
                  <a:gd name="T61" fmla="*/ 0 h 31"/>
                  <a:gd name="T62" fmla="*/ 1 w 87"/>
                  <a:gd name="T63" fmla="*/ 18 h 31"/>
                  <a:gd name="T64" fmla="*/ 3 w 87"/>
                  <a:gd name="T65" fmla="*/ 22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7" h="31">
                    <a:moveTo>
                      <a:pt x="3" y="22"/>
                    </a:moveTo>
                    <a:cubicBezTo>
                      <a:pt x="7" y="25"/>
                      <a:pt x="9" y="27"/>
                      <a:pt x="11" y="29"/>
                    </a:cubicBezTo>
                    <a:cubicBezTo>
                      <a:pt x="11" y="29"/>
                      <a:pt x="12" y="30"/>
                      <a:pt x="12" y="30"/>
                    </a:cubicBezTo>
                    <a:cubicBezTo>
                      <a:pt x="12" y="30"/>
                      <a:pt x="12" y="30"/>
                      <a:pt x="14" y="30"/>
                    </a:cubicBezTo>
                    <a:cubicBezTo>
                      <a:pt x="17" y="30"/>
                      <a:pt x="22" y="29"/>
                      <a:pt x="25" y="28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9" y="26"/>
                      <a:pt x="31" y="28"/>
                      <a:pt x="33" y="29"/>
                    </a:cubicBezTo>
                    <a:cubicBezTo>
                      <a:pt x="34" y="30"/>
                      <a:pt x="35" y="31"/>
                      <a:pt x="37" y="29"/>
                    </a:cubicBezTo>
                    <a:cubicBezTo>
                      <a:pt x="41" y="27"/>
                      <a:pt x="45" y="26"/>
                      <a:pt x="48" y="26"/>
                    </a:cubicBezTo>
                    <a:cubicBezTo>
                      <a:pt x="49" y="26"/>
                      <a:pt x="51" y="27"/>
                      <a:pt x="53" y="27"/>
                    </a:cubicBezTo>
                    <a:cubicBezTo>
                      <a:pt x="54" y="27"/>
                      <a:pt x="56" y="27"/>
                      <a:pt x="58" y="27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59" y="26"/>
                      <a:pt x="58" y="24"/>
                      <a:pt x="57" y="22"/>
                    </a:cubicBezTo>
                    <a:cubicBezTo>
                      <a:pt x="56" y="20"/>
                      <a:pt x="55" y="18"/>
                      <a:pt x="55" y="16"/>
                    </a:cubicBezTo>
                    <a:cubicBezTo>
                      <a:pt x="55" y="13"/>
                      <a:pt x="57" y="12"/>
                      <a:pt x="60" y="12"/>
                    </a:cubicBezTo>
                    <a:cubicBezTo>
                      <a:pt x="62" y="12"/>
                      <a:pt x="64" y="13"/>
                      <a:pt x="65" y="15"/>
                    </a:cubicBezTo>
                    <a:cubicBezTo>
                      <a:pt x="66" y="16"/>
                      <a:pt x="66" y="18"/>
                      <a:pt x="65" y="19"/>
                    </a:cubicBezTo>
                    <a:cubicBezTo>
                      <a:pt x="64" y="20"/>
                      <a:pt x="65" y="20"/>
                      <a:pt x="65" y="21"/>
                    </a:cubicBezTo>
                    <a:cubicBezTo>
                      <a:pt x="66" y="24"/>
                      <a:pt x="71" y="27"/>
                      <a:pt x="78" y="26"/>
                    </a:cubicBezTo>
                    <a:cubicBezTo>
                      <a:pt x="82" y="26"/>
                      <a:pt x="82" y="25"/>
                      <a:pt x="82" y="23"/>
                    </a:cubicBezTo>
                    <a:cubicBezTo>
                      <a:pt x="82" y="21"/>
                      <a:pt x="81" y="18"/>
                      <a:pt x="85" y="17"/>
                    </a:cubicBezTo>
                    <a:cubicBezTo>
                      <a:pt x="87" y="16"/>
                      <a:pt x="87" y="15"/>
                      <a:pt x="87" y="15"/>
                    </a:cubicBezTo>
                    <a:cubicBezTo>
                      <a:pt x="87" y="15"/>
                      <a:pt x="87" y="14"/>
                      <a:pt x="82" y="11"/>
                    </a:cubicBezTo>
                    <a:cubicBezTo>
                      <a:pt x="78" y="8"/>
                      <a:pt x="73" y="8"/>
                      <a:pt x="69" y="8"/>
                    </a:cubicBezTo>
                    <a:cubicBezTo>
                      <a:pt x="65" y="8"/>
                      <a:pt x="61" y="8"/>
                      <a:pt x="58" y="6"/>
                    </a:cubicBezTo>
                    <a:cubicBezTo>
                      <a:pt x="55" y="5"/>
                      <a:pt x="52" y="4"/>
                      <a:pt x="50" y="4"/>
                    </a:cubicBezTo>
                    <a:cubicBezTo>
                      <a:pt x="45" y="4"/>
                      <a:pt x="44" y="7"/>
                      <a:pt x="44" y="8"/>
                    </a:cubicBezTo>
                    <a:cubicBezTo>
                      <a:pt x="44" y="11"/>
                      <a:pt x="42" y="12"/>
                      <a:pt x="41" y="12"/>
                    </a:cubicBezTo>
                    <a:cubicBezTo>
                      <a:pt x="38" y="12"/>
                      <a:pt x="35" y="10"/>
                      <a:pt x="30" y="6"/>
                    </a:cubicBezTo>
                    <a:cubicBezTo>
                      <a:pt x="27" y="4"/>
                      <a:pt x="23" y="1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5" y="0"/>
                      <a:pt x="3" y="10"/>
                      <a:pt x="1" y="18"/>
                    </a:cubicBezTo>
                    <a:cubicBezTo>
                      <a:pt x="0" y="21"/>
                      <a:pt x="1" y="22"/>
                      <a:pt x="3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0" name="Freeform 1144"/>
              <p:cNvSpPr/>
              <p:nvPr/>
            </p:nvSpPr>
            <p:spPr bwMode="auto">
              <a:xfrm>
                <a:off x="4332" y="1196"/>
                <a:ext cx="63" cy="32"/>
              </a:xfrm>
              <a:custGeom>
                <a:avLst/>
                <a:gdLst>
                  <a:gd name="T0" fmla="*/ 13 w 66"/>
                  <a:gd name="T1" fmla="*/ 33 h 34"/>
                  <a:gd name="T2" fmla="*/ 28 w 66"/>
                  <a:gd name="T3" fmla="*/ 31 h 34"/>
                  <a:gd name="T4" fmla="*/ 29 w 66"/>
                  <a:gd name="T5" fmla="*/ 31 h 34"/>
                  <a:gd name="T6" fmla="*/ 65 w 66"/>
                  <a:gd name="T7" fmla="*/ 19 h 34"/>
                  <a:gd name="T8" fmla="*/ 60 w 66"/>
                  <a:gd name="T9" fmla="*/ 16 h 34"/>
                  <a:gd name="T10" fmla="*/ 51 w 66"/>
                  <a:gd name="T11" fmla="*/ 11 h 34"/>
                  <a:gd name="T12" fmla="*/ 47 w 66"/>
                  <a:gd name="T13" fmla="*/ 10 h 34"/>
                  <a:gd name="T14" fmla="*/ 38 w 66"/>
                  <a:gd name="T15" fmla="*/ 14 h 34"/>
                  <a:gd name="T16" fmla="*/ 35 w 66"/>
                  <a:gd name="T17" fmla="*/ 17 h 34"/>
                  <a:gd name="T18" fmla="*/ 32 w 66"/>
                  <a:gd name="T19" fmla="*/ 15 h 34"/>
                  <a:gd name="T20" fmla="*/ 36 w 66"/>
                  <a:gd name="T21" fmla="*/ 6 h 34"/>
                  <a:gd name="T22" fmla="*/ 37 w 66"/>
                  <a:gd name="T23" fmla="*/ 3 h 34"/>
                  <a:gd name="T24" fmla="*/ 33 w 66"/>
                  <a:gd name="T25" fmla="*/ 0 h 34"/>
                  <a:gd name="T26" fmla="*/ 33 w 66"/>
                  <a:gd name="T27" fmla="*/ 0 h 34"/>
                  <a:gd name="T28" fmla="*/ 25 w 66"/>
                  <a:gd name="T29" fmla="*/ 4 h 34"/>
                  <a:gd name="T30" fmla="*/ 21 w 66"/>
                  <a:gd name="T31" fmla="*/ 5 h 34"/>
                  <a:gd name="T32" fmla="*/ 19 w 66"/>
                  <a:gd name="T33" fmla="*/ 10 h 34"/>
                  <a:gd name="T34" fmla="*/ 17 w 66"/>
                  <a:gd name="T35" fmla="*/ 13 h 34"/>
                  <a:gd name="T36" fmla="*/ 16 w 66"/>
                  <a:gd name="T37" fmla="*/ 16 h 34"/>
                  <a:gd name="T38" fmla="*/ 13 w 66"/>
                  <a:gd name="T39" fmla="*/ 17 h 34"/>
                  <a:gd name="T40" fmla="*/ 12 w 66"/>
                  <a:gd name="T41" fmla="*/ 17 h 34"/>
                  <a:gd name="T42" fmla="*/ 9 w 66"/>
                  <a:gd name="T43" fmla="*/ 20 h 34"/>
                  <a:gd name="T44" fmla="*/ 2 w 66"/>
                  <a:gd name="T45" fmla="*/ 31 h 34"/>
                  <a:gd name="T46" fmla="*/ 0 w 66"/>
                  <a:gd name="T47" fmla="*/ 34 h 34"/>
                  <a:gd name="T48" fmla="*/ 2 w 66"/>
                  <a:gd name="T49" fmla="*/ 34 h 34"/>
                  <a:gd name="T50" fmla="*/ 13 w 66"/>
                  <a:gd name="T51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66" h="34">
                    <a:moveTo>
                      <a:pt x="13" y="33"/>
                    </a:moveTo>
                    <a:cubicBezTo>
                      <a:pt x="18" y="32"/>
                      <a:pt x="23" y="31"/>
                      <a:pt x="28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41" y="31"/>
                      <a:pt x="64" y="23"/>
                      <a:pt x="65" y="19"/>
                    </a:cubicBezTo>
                    <a:cubicBezTo>
                      <a:pt x="66" y="18"/>
                      <a:pt x="64" y="17"/>
                      <a:pt x="60" y="16"/>
                    </a:cubicBezTo>
                    <a:cubicBezTo>
                      <a:pt x="57" y="15"/>
                      <a:pt x="53" y="14"/>
                      <a:pt x="51" y="11"/>
                    </a:cubicBezTo>
                    <a:cubicBezTo>
                      <a:pt x="50" y="10"/>
                      <a:pt x="49" y="10"/>
                      <a:pt x="47" y="10"/>
                    </a:cubicBezTo>
                    <a:cubicBezTo>
                      <a:pt x="44" y="10"/>
                      <a:pt x="39" y="12"/>
                      <a:pt x="38" y="14"/>
                    </a:cubicBezTo>
                    <a:cubicBezTo>
                      <a:pt x="37" y="17"/>
                      <a:pt x="35" y="17"/>
                      <a:pt x="35" y="17"/>
                    </a:cubicBezTo>
                    <a:cubicBezTo>
                      <a:pt x="33" y="17"/>
                      <a:pt x="32" y="16"/>
                      <a:pt x="32" y="15"/>
                    </a:cubicBezTo>
                    <a:cubicBezTo>
                      <a:pt x="31" y="13"/>
                      <a:pt x="33" y="9"/>
                      <a:pt x="36" y="6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7" y="2"/>
                      <a:pt x="35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4"/>
                      <a:pt x="28" y="4"/>
                      <a:pt x="25" y="4"/>
                    </a:cubicBezTo>
                    <a:cubicBezTo>
                      <a:pt x="24" y="4"/>
                      <a:pt x="22" y="4"/>
                      <a:pt x="21" y="5"/>
                    </a:cubicBezTo>
                    <a:cubicBezTo>
                      <a:pt x="21" y="7"/>
                      <a:pt x="20" y="9"/>
                      <a:pt x="19" y="10"/>
                    </a:cubicBezTo>
                    <a:cubicBezTo>
                      <a:pt x="18" y="11"/>
                      <a:pt x="17" y="12"/>
                      <a:pt x="17" y="13"/>
                    </a:cubicBezTo>
                    <a:cubicBezTo>
                      <a:pt x="17" y="14"/>
                      <a:pt x="17" y="15"/>
                      <a:pt x="16" y="16"/>
                    </a:cubicBezTo>
                    <a:cubicBezTo>
                      <a:pt x="15" y="17"/>
                      <a:pt x="14" y="17"/>
                      <a:pt x="13" y="17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0" y="17"/>
                      <a:pt x="9" y="17"/>
                      <a:pt x="9" y="20"/>
                    </a:cubicBezTo>
                    <a:cubicBezTo>
                      <a:pt x="9" y="25"/>
                      <a:pt x="5" y="28"/>
                      <a:pt x="2" y="31"/>
                    </a:cubicBezTo>
                    <a:cubicBezTo>
                      <a:pt x="1" y="32"/>
                      <a:pt x="0" y="33"/>
                      <a:pt x="0" y="34"/>
                    </a:cubicBezTo>
                    <a:cubicBezTo>
                      <a:pt x="0" y="34"/>
                      <a:pt x="1" y="34"/>
                      <a:pt x="2" y="34"/>
                    </a:cubicBezTo>
                    <a:cubicBezTo>
                      <a:pt x="5" y="34"/>
                      <a:pt x="9" y="33"/>
                      <a:pt x="13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1" name="Freeform 1145"/>
              <p:cNvSpPr/>
              <p:nvPr/>
            </p:nvSpPr>
            <p:spPr bwMode="auto">
              <a:xfrm>
                <a:off x="4257" y="1150"/>
                <a:ext cx="53" cy="39"/>
              </a:xfrm>
              <a:custGeom>
                <a:avLst/>
                <a:gdLst>
                  <a:gd name="T0" fmla="*/ 9 w 56"/>
                  <a:gd name="T1" fmla="*/ 25 h 41"/>
                  <a:gd name="T2" fmla="*/ 14 w 56"/>
                  <a:gd name="T3" fmla="*/ 30 h 41"/>
                  <a:gd name="T4" fmla="*/ 6 w 56"/>
                  <a:gd name="T5" fmla="*/ 34 h 41"/>
                  <a:gd name="T6" fmla="*/ 0 w 56"/>
                  <a:gd name="T7" fmla="*/ 34 h 41"/>
                  <a:gd name="T8" fmla="*/ 2 w 56"/>
                  <a:gd name="T9" fmla="*/ 37 h 41"/>
                  <a:gd name="T10" fmla="*/ 8 w 56"/>
                  <a:gd name="T11" fmla="*/ 40 h 41"/>
                  <a:gd name="T12" fmla="*/ 18 w 56"/>
                  <a:gd name="T13" fmla="*/ 37 h 41"/>
                  <a:gd name="T14" fmla="*/ 19 w 56"/>
                  <a:gd name="T15" fmla="*/ 35 h 41"/>
                  <a:gd name="T16" fmla="*/ 45 w 56"/>
                  <a:gd name="T17" fmla="*/ 24 h 41"/>
                  <a:gd name="T18" fmla="*/ 52 w 56"/>
                  <a:gd name="T19" fmla="*/ 23 h 41"/>
                  <a:gd name="T20" fmla="*/ 52 w 56"/>
                  <a:gd name="T21" fmla="*/ 23 h 41"/>
                  <a:gd name="T22" fmla="*/ 52 w 56"/>
                  <a:gd name="T23" fmla="*/ 21 h 41"/>
                  <a:gd name="T24" fmla="*/ 51 w 56"/>
                  <a:gd name="T25" fmla="*/ 16 h 41"/>
                  <a:gd name="T26" fmla="*/ 55 w 56"/>
                  <a:gd name="T27" fmla="*/ 14 h 41"/>
                  <a:gd name="T28" fmla="*/ 56 w 56"/>
                  <a:gd name="T29" fmla="*/ 14 h 41"/>
                  <a:gd name="T30" fmla="*/ 50 w 56"/>
                  <a:gd name="T31" fmla="*/ 12 h 41"/>
                  <a:gd name="T32" fmla="*/ 42 w 56"/>
                  <a:gd name="T33" fmla="*/ 3 h 41"/>
                  <a:gd name="T34" fmla="*/ 41 w 56"/>
                  <a:gd name="T35" fmla="*/ 0 h 41"/>
                  <a:gd name="T36" fmla="*/ 38 w 56"/>
                  <a:gd name="T37" fmla="*/ 1 h 41"/>
                  <a:gd name="T38" fmla="*/ 26 w 56"/>
                  <a:gd name="T39" fmla="*/ 6 h 41"/>
                  <a:gd name="T40" fmla="*/ 14 w 56"/>
                  <a:gd name="T41" fmla="*/ 10 h 41"/>
                  <a:gd name="T42" fmla="*/ 14 w 56"/>
                  <a:gd name="T43" fmla="*/ 10 h 41"/>
                  <a:gd name="T44" fmla="*/ 17 w 56"/>
                  <a:gd name="T45" fmla="*/ 16 h 41"/>
                  <a:gd name="T46" fmla="*/ 8 w 56"/>
                  <a:gd name="T47" fmla="*/ 22 h 41"/>
                  <a:gd name="T48" fmla="*/ 8 w 56"/>
                  <a:gd name="T49" fmla="*/ 22 h 41"/>
                  <a:gd name="T50" fmla="*/ 6 w 56"/>
                  <a:gd name="T51" fmla="*/ 22 h 41"/>
                  <a:gd name="T52" fmla="*/ 9 w 56"/>
                  <a:gd name="T53" fmla="*/ 25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6" h="41">
                    <a:moveTo>
                      <a:pt x="9" y="25"/>
                    </a:moveTo>
                    <a:cubicBezTo>
                      <a:pt x="11" y="26"/>
                      <a:pt x="15" y="28"/>
                      <a:pt x="14" y="30"/>
                    </a:cubicBezTo>
                    <a:cubicBezTo>
                      <a:pt x="14" y="33"/>
                      <a:pt x="11" y="34"/>
                      <a:pt x="6" y="34"/>
                    </a:cubicBezTo>
                    <a:cubicBezTo>
                      <a:pt x="3" y="34"/>
                      <a:pt x="1" y="34"/>
                      <a:pt x="0" y="34"/>
                    </a:cubicBezTo>
                    <a:cubicBezTo>
                      <a:pt x="1" y="35"/>
                      <a:pt x="1" y="36"/>
                      <a:pt x="2" y="37"/>
                    </a:cubicBezTo>
                    <a:cubicBezTo>
                      <a:pt x="3" y="38"/>
                      <a:pt x="5" y="39"/>
                      <a:pt x="8" y="40"/>
                    </a:cubicBezTo>
                    <a:cubicBezTo>
                      <a:pt x="12" y="41"/>
                      <a:pt x="16" y="39"/>
                      <a:pt x="18" y="37"/>
                    </a:cubicBezTo>
                    <a:cubicBezTo>
                      <a:pt x="19" y="36"/>
                      <a:pt x="19" y="35"/>
                      <a:pt x="19" y="35"/>
                    </a:cubicBezTo>
                    <a:cubicBezTo>
                      <a:pt x="18" y="30"/>
                      <a:pt x="25" y="28"/>
                      <a:pt x="45" y="24"/>
                    </a:cubicBezTo>
                    <a:cubicBezTo>
                      <a:pt x="48" y="24"/>
                      <a:pt x="50" y="23"/>
                      <a:pt x="52" y="23"/>
                    </a:cubicBezTo>
                    <a:cubicBezTo>
                      <a:pt x="52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2" y="21"/>
                    </a:cubicBezTo>
                    <a:cubicBezTo>
                      <a:pt x="51" y="19"/>
                      <a:pt x="50" y="17"/>
                      <a:pt x="51" y="16"/>
                    </a:cubicBezTo>
                    <a:cubicBezTo>
                      <a:pt x="52" y="14"/>
                      <a:pt x="54" y="14"/>
                      <a:pt x="55" y="14"/>
                    </a:cubicBezTo>
                    <a:cubicBezTo>
                      <a:pt x="55" y="14"/>
                      <a:pt x="55" y="14"/>
                      <a:pt x="56" y="14"/>
                    </a:cubicBezTo>
                    <a:cubicBezTo>
                      <a:pt x="54" y="13"/>
                      <a:pt x="53" y="13"/>
                      <a:pt x="50" y="12"/>
                    </a:cubicBezTo>
                    <a:cubicBezTo>
                      <a:pt x="43" y="11"/>
                      <a:pt x="42" y="6"/>
                      <a:pt x="42" y="3"/>
                    </a:cubicBezTo>
                    <a:cubicBezTo>
                      <a:pt x="41" y="2"/>
                      <a:pt x="41" y="1"/>
                      <a:pt x="41" y="0"/>
                    </a:cubicBezTo>
                    <a:cubicBezTo>
                      <a:pt x="40" y="0"/>
                      <a:pt x="39" y="1"/>
                      <a:pt x="38" y="1"/>
                    </a:cubicBezTo>
                    <a:cubicBezTo>
                      <a:pt x="36" y="3"/>
                      <a:pt x="33" y="5"/>
                      <a:pt x="26" y="6"/>
                    </a:cubicBezTo>
                    <a:cubicBezTo>
                      <a:pt x="18" y="8"/>
                      <a:pt x="15" y="9"/>
                      <a:pt x="14" y="10"/>
                    </a:cubicBezTo>
                    <a:cubicBezTo>
                      <a:pt x="14" y="10"/>
                      <a:pt x="14" y="10"/>
                      <a:pt x="14" y="10"/>
                    </a:cubicBezTo>
                    <a:cubicBezTo>
                      <a:pt x="16" y="11"/>
                      <a:pt x="17" y="13"/>
                      <a:pt x="17" y="16"/>
                    </a:cubicBezTo>
                    <a:cubicBezTo>
                      <a:pt x="16" y="19"/>
                      <a:pt x="12" y="22"/>
                      <a:pt x="8" y="22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2"/>
                      <a:pt x="6" y="22"/>
                      <a:pt x="6" y="22"/>
                    </a:cubicBezTo>
                    <a:cubicBezTo>
                      <a:pt x="6" y="23"/>
                      <a:pt x="7" y="24"/>
                      <a:pt x="9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2" name="Freeform 1146"/>
              <p:cNvSpPr/>
              <p:nvPr/>
            </p:nvSpPr>
            <p:spPr bwMode="auto">
              <a:xfrm>
                <a:off x="4276" y="1180"/>
                <a:ext cx="58" cy="28"/>
              </a:xfrm>
              <a:custGeom>
                <a:avLst/>
                <a:gdLst>
                  <a:gd name="T0" fmla="*/ 3 w 61"/>
                  <a:gd name="T1" fmla="*/ 12 h 30"/>
                  <a:gd name="T2" fmla="*/ 0 w 61"/>
                  <a:gd name="T3" fmla="*/ 14 h 30"/>
                  <a:gd name="T4" fmla="*/ 4 w 61"/>
                  <a:gd name="T5" fmla="*/ 16 h 30"/>
                  <a:gd name="T6" fmla="*/ 7 w 61"/>
                  <a:gd name="T7" fmla="*/ 16 h 30"/>
                  <a:gd name="T8" fmla="*/ 12 w 61"/>
                  <a:gd name="T9" fmla="*/ 20 h 30"/>
                  <a:gd name="T10" fmla="*/ 17 w 61"/>
                  <a:gd name="T11" fmla="*/ 24 h 30"/>
                  <a:gd name="T12" fmla="*/ 19 w 61"/>
                  <a:gd name="T13" fmla="*/ 23 h 30"/>
                  <a:gd name="T14" fmla="*/ 33 w 61"/>
                  <a:gd name="T15" fmla="*/ 27 h 30"/>
                  <a:gd name="T16" fmla="*/ 50 w 61"/>
                  <a:gd name="T17" fmla="*/ 30 h 30"/>
                  <a:gd name="T18" fmla="*/ 56 w 61"/>
                  <a:gd name="T19" fmla="*/ 27 h 30"/>
                  <a:gd name="T20" fmla="*/ 57 w 61"/>
                  <a:gd name="T21" fmla="*/ 26 h 30"/>
                  <a:gd name="T22" fmla="*/ 57 w 61"/>
                  <a:gd name="T23" fmla="*/ 26 h 30"/>
                  <a:gd name="T24" fmla="*/ 54 w 61"/>
                  <a:gd name="T25" fmla="*/ 24 h 30"/>
                  <a:gd name="T26" fmla="*/ 61 w 61"/>
                  <a:gd name="T27" fmla="*/ 10 h 30"/>
                  <a:gd name="T28" fmla="*/ 61 w 61"/>
                  <a:gd name="T29" fmla="*/ 8 h 30"/>
                  <a:gd name="T30" fmla="*/ 50 w 61"/>
                  <a:gd name="T31" fmla="*/ 3 h 30"/>
                  <a:gd name="T32" fmla="*/ 48 w 61"/>
                  <a:gd name="T33" fmla="*/ 4 h 30"/>
                  <a:gd name="T34" fmla="*/ 45 w 61"/>
                  <a:gd name="T35" fmla="*/ 8 h 30"/>
                  <a:gd name="T36" fmla="*/ 36 w 61"/>
                  <a:gd name="T37" fmla="*/ 0 h 30"/>
                  <a:gd name="T38" fmla="*/ 33 w 61"/>
                  <a:gd name="T39" fmla="*/ 0 h 30"/>
                  <a:gd name="T40" fmla="*/ 8 w 61"/>
                  <a:gd name="T41" fmla="*/ 6 h 30"/>
                  <a:gd name="T42" fmla="*/ 3 w 61"/>
                  <a:gd name="T43" fmla="*/ 12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1" h="30">
                    <a:moveTo>
                      <a:pt x="3" y="12"/>
                    </a:moveTo>
                    <a:cubicBezTo>
                      <a:pt x="2" y="13"/>
                      <a:pt x="1" y="14"/>
                      <a:pt x="0" y="14"/>
                    </a:cubicBezTo>
                    <a:cubicBezTo>
                      <a:pt x="1" y="15"/>
                      <a:pt x="2" y="15"/>
                      <a:pt x="4" y="16"/>
                    </a:cubicBezTo>
                    <a:cubicBezTo>
                      <a:pt x="5" y="16"/>
                      <a:pt x="6" y="16"/>
                      <a:pt x="7" y="16"/>
                    </a:cubicBezTo>
                    <a:cubicBezTo>
                      <a:pt x="9" y="16"/>
                      <a:pt x="11" y="18"/>
                      <a:pt x="12" y="20"/>
                    </a:cubicBezTo>
                    <a:cubicBezTo>
                      <a:pt x="14" y="23"/>
                      <a:pt x="15" y="24"/>
                      <a:pt x="17" y="24"/>
                    </a:cubicBezTo>
                    <a:cubicBezTo>
                      <a:pt x="18" y="23"/>
                      <a:pt x="19" y="23"/>
                      <a:pt x="19" y="23"/>
                    </a:cubicBezTo>
                    <a:cubicBezTo>
                      <a:pt x="23" y="23"/>
                      <a:pt x="28" y="25"/>
                      <a:pt x="33" y="27"/>
                    </a:cubicBezTo>
                    <a:cubicBezTo>
                      <a:pt x="39" y="28"/>
                      <a:pt x="45" y="30"/>
                      <a:pt x="50" y="30"/>
                    </a:cubicBezTo>
                    <a:cubicBezTo>
                      <a:pt x="54" y="30"/>
                      <a:pt x="56" y="28"/>
                      <a:pt x="56" y="27"/>
                    </a:cubicBezTo>
                    <a:cubicBezTo>
                      <a:pt x="57" y="27"/>
                      <a:pt x="57" y="26"/>
                      <a:pt x="57" y="26"/>
                    </a:cubicBezTo>
                    <a:cubicBezTo>
                      <a:pt x="57" y="26"/>
                      <a:pt x="57" y="26"/>
                      <a:pt x="57" y="26"/>
                    </a:cubicBezTo>
                    <a:cubicBezTo>
                      <a:pt x="55" y="26"/>
                      <a:pt x="55" y="25"/>
                      <a:pt x="54" y="24"/>
                    </a:cubicBezTo>
                    <a:cubicBezTo>
                      <a:pt x="53" y="22"/>
                      <a:pt x="55" y="19"/>
                      <a:pt x="61" y="10"/>
                    </a:cubicBezTo>
                    <a:cubicBezTo>
                      <a:pt x="61" y="9"/>
                      <a:pt x="61" y="9"/>
                      <a:pt x="61" y="8"/>
                    </a:cubicBezTo>
                    <a:cubicBezTo>
                      <a:pt x="60" y="6"/>
                      <a:pt x="54" y="3"/>
                      <a:pt x="50" y="3"/>
                    </a:cubicBezTo>
                    <a:cubicBezTo>
                      <a:pt x="48" y="3"/>
                      <a:pt x="48" y="4"/>
                      <a:pt x="48" y="4"/>
                    </a:cubicBezTo>
                    <a:cubicBezTo>
                      <a:pt x="48" y="8"/>
                      <a:pt x="45" y="8"/>
                      <a:pt x="45" y="8"/>
                    </a:cubicBezTo>
                    <a:cubicBezTo>
                      <a:pt x="41" y="8"/>
                      <a:pt x="37" y="2"/>
                      <a:pt x="36" y="0"/>
                    </a:cubicBezTo>
                    <a:cubicBezTo>
                      <a:pt x="36" y="0"/>
                      <a:pt x="35" y="0"/>
                      <a:pt x="33" y="0"/>
                    </a:cubicBezTo>
                    <a:cubicBezTo>
                      <a:pt x="25" y="0"/>
                      <a:pt x="10" y="4"/>
                      <a:pt x="8" y="6"/>
                    </a:cubicBezTo>
                    <a:cubicBezTo>
                      <a:pt x="8" y="9"/>
                      <a:pt x="5" y="10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3" name="Freeform 1147"/>
              <p:cNvSpPr>
                <a:spLocks noEditPoints="1"/>
              </p:cNvSpPr>
              <p:nvPr/>
            </p:nvSpPr>
            <p:spPr bwMode="auto">
              <a:xfrm>
                <a:off x="3564" y="1238"/>
                <a:ext cx="1749" cy="606"/>
              </a:xfrm>
              <a:custGeom>
                <a:avLst/>
                <a:gdLst>
                  <a:gd name="T0" fmla="*/ 49 w 1831"/>
                  <a:gd name="T1" fmla="*/ 223 h 635"/>
                  <a:gd name="T2" fmla="*/ 53 w 1831"/>
                  <a:gd name="T3" fmla="*/ 179 h 635"/>
                  <a:gd name="T4" fmla="*/ 15 w 1831"/>
                  <a:gd name="T5" fmla="*/ 190 h 635"/>
                  <a:gd name="T6" fmla="*/ 32 w 1831"/>
                  <a:gd name="T7" fmla="*/ 275 h 635"/>
                  <a:gd name="T8" fmla="*/ 7 w 1831"/>
                  <a:gd name="T9" fmla="*/ 361 h 635"/>
                  <a:gd name="T10" fmla="*/ 1 w 1831"/>
                  <a:gd name="T11" fmla="*/ 391 h 635"/>
                  <a:gd name="T12" fmla="*/ 45 w 1831"/>
                  <a:gd name="T13" fmla="*/ 445 h 635"/>
                  <a:gd name="T14" fmla="*/ 75 w 1831"/>
                  <a:gd name="T15" fmla="*/ 484 h 635"/>
                  <a:gd name="T16" fmla="*/ 139 w 1831"/>
                  <a:gd name="T17" fmla="*/ 532 h 635"/>
                  <a:gd name="T18" fmla="*/ 136 w 1831"/>
                  <a:gd name="T19" fmla="*/ 603 h 635"/>
                  <a:gd name="T20" fmla="*/ 216 w 1831"/>
                  <a:gd name="T21" fmla="*/ 628 h 635"/>
                  <a:gd name="T22" fmla="*/ 236 w 1831"/>
                  <a:gd name="T23" fmla="*/ 554 h 635"/>
                  <a:gd name="T24" fmla="*/ 234 w 1831"/>
                  <a:gd name="T25" fmla="*/ 511 h 635"/>
                  <a:gd name="T26" fmla="*/ 320 w 1831"/>
                  <a:gd name="T27" fmla="*/ 502 h 635"/>
                  <a:gd name="T28" fmla="*/ 377 w 1831"/>
                  <a:gd name="T29" fmla="*/ 470 h 635"/>
                  <a:gd name="T30" fmla="*/ 501 w 1831"/>
                  <a:gd name="T31" fmla="*/ 446 h 635"/>
                  <a:gd name="T32" fmla="*/ 563 w 1831"/>
                  <a:gd name="T33" fmla="*/ 447 h 635"/>
                  <a:gd name="T34" fmla="*/ 672 w 1831"/>
                  <a:gd name="T35" fmla="*/ 520 h 635"/>
                  <a:gd name="T36" fmla="*/ 732 w 1831"/>
                  <a:gd name="T37" fmla="*/ 501 h 635"/>
                  <a:gd name="T38" fmla="*/ 822 w 1831"/>
                  <a:gd name="T39" fmla="*/ 490 h 635"/>
                  <a:gd name="T40" fmla="*/ 931 w 1831"/>
                  <a:gd name="T41" fmla="*/ 524 h 635"/>
                  <a:gd name="T42" fmla="*/ 1000 w 1831"/>
                  <a:gd name="T43" fmla="*/ 516 h 635"/>
                  <a:gd name="T44" fmla="*/ 1041 w 1831"/>
                  <a:gd name="T45" fmla="*/ 482 h 635"/>
                  <a:gd name="T46" fmla="*/ 1091 w 1831"/>
                  <a:gd name="T47" fmla="*/ 464 h 635"/>
                  <a:gd name="T48" fmla="*/ 1160 w 1831"/>
                  <a:gd name="T49" fmla="*/ 543 h 635"/>
                  <a:gd name="T50" fmla="*/ 1181 w 1831"/>
                  <a:gd name="T51" fmla="*/ 588 h 635"/>
                  <a:gd name="T52" fmla="*/ 1267 w 1831"/>
                  <a:gd name="T53" fmla="*/ 502 h 635"/>
                  <a:gd name="T54" fmla="*/ 1232 w 1831"/>
                  <a:gd name="T55" fmla="*/ 454 h 635"/>
                  <a:gd name="T56" fmla="*/ 1342 w 1831"/>
                  <a:gd name="T57" fmla="*/ 367 h 635"/>
                  <a:gd name="T58" fmla="*/ 1444 w 1831"/>
                  <a:gd name="T59" fmla="*/ 340 h 635"/>
                  <a:gd name="T60" fmla="*/ 1525 w 1831"/>
                  <a:gd name="T61" fmla="*/ 328 h 635"/>
                  <a:gd name="T62" fmla="*/ 1457 w 1831"/>
                  <a:gd name="T63" fmla="*/ 395 h 635"/>
                  <a:gd name="T64" fmla="*/ 1508 w 1831"/>
                  <a:gd name="T65" fmla="*/ 445 h 635"/>
                  <a:gd name="T66" fmla="*/ 1540 w 1831"/>
                  <a:gd name="T67" fmla="*/ 355 h 635"/>
                  <a:gd name="T68" fmla="*/ 1687 w 1831"/>
                  <a:gd name="T69" fmla="*/ 309 h 635"/>
                  <a:gd name="T70" fmla="*/ 1710 w 1831"/>
                  <a:gd name="T71" fmla="*/ 271 h 635"/>
                  <a:gd name="T72" fmla="*/ 1775 w 1831"/>
                  <a:gd name="T73" fmla="*/ 272 h 635"/>
                  <a:gd name="T74" fmla="*/ 1825 w 1831"/>
                  <a:gd name="T75" fmla="*/ 256 h 635"/>
                  <a:gd name="T76" fmla="*/ 1685 w 1831"/>
                  <a:gd name="T77" fmla="*/ 181 h 635"/>
                  <a:gd name="T78" fmla="*/ 1565 w 1831"/>
                  <a:gd name="T79" fmla="*/ 185 h 635"/>
                  <a:gd name="T80" fmla="*/ 1389 w 1831"/>
                  <a:gd name="T81" fmla="*/ 145 h 635"/>
                  <a:gd name="T82" fmla="*/ 1315 w 1831"/>
                  <a:gd name="T83" fmla="*/ 121 h 635"/>
                  <a:gd name="T84" fmla="*/ 1244 w 1831"/>
                  <a:gd name="T85" fmla="*/ 141 h 635"/>
                  <a:gd name="T86" fmla="*/ 1135 w 1831"/>
                  <a:gd name="T87" fmla="*/ 125 h 635"/>
                  <a:gd name="T88" fmla="*/ 1076 w 1831"/>
                  <a:gd name="T89" fmla="*/ 97 h 635"/>
                  <a:gd name="T90" fmla="*/ 957 w 1831"/>
                  <a:gd name="T91" fmla="*/ 95 h 635"/>
                  <a:gd name="T92" fmla="*/ 905 w 1831"/>
                  <a:gd name="T93" fmla="*/ 87 h 635"/>
                  <a:gd name="T94" fmla="*/ 949 w 1831"/>
                  <a:gd name="T95" fmla="*/ 27 h 635"/>
                  <a:gd name="T96" fmla="*/ 866 w 1831"/>
                  <a:gd name="T97" fmla="*/ 9 h 635"/>
                  <a:gd name="T98" fmla="*/ 781 w 1831"/>
                  <a:gd name="T99" fmla="*/ 40 h 635"/>
                  <a:gd name="T100" fmla="*/ 701 w 1831"/>
                  <a:gd name="T101" fmla="*/ 55 h 635"/>
                  <a:gd name="T102" fmla="*/ 654 w 1831"/>
                  <a:gd name="T103" fmla="*/ 93 h 635"/>
                  <a:gd name="T104" fmla="*/ 564 w 1831"/>
                  <a:gd name="T105" fmla="*/ 129 h 635"/>
                  <a:gd name="T106" fmla="*/ 523 w 1831"/>
                  <a:gd name="T107" fmla="*/ 140 h 635"/>
                  <a:gd name="T108" fmla="*/ 565 w 1831"/>
                  <a:gd name="T109" fmla="*/ 206 h 635"/>
                  <a:gd name="T110" fmla="*/ 483 w 1831"/>
                  <a:gd name="T111" fmla="*/ 235 h 635"/>
                  <a:gd name="T112" fmla="*/ 514 w 1831"/>
                  <a:gd name="T113" fmla="*/ 176 h 635"/>
                  <a:gd name="T114" fmla="*/ 454 w 1831"/>
                  <a:gd name="T115" fmla="*/ 170 h 635"/>
                  <a:gd name="T116" fmla="*/ 358 w 1831"/>
                  <a:gd name="T117" fmla="*/ 163 h 635"/>
                  <a:gd name="T118" fmla="*/ 294 w 1831"/>
                  <a:gd name="T119" fmla="*/ 206 h 635"/>
                  <a:gd name="T120" fmla="*/ 203 w 1831"/>
                  <a:gd name="T121" fmla="*/ 227 h 635"/>
                  <a:gd name="T122" fmla="*/ 185 w 1831"/>
                  <a:gd name="T123" fmla="*/ 245 h 635"/>
                  <a:gd name="T124" fmla="*/ 104 w 1831"/>
                  <a:gd name="T125" fmla="*/ 268 h 6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831" h="635">
                    <a:moveTo>
                      <a:pt x="104" y="268"/>
                    </a:moveTo>
                    <a:cubicBezTo>
                      <a:pt x="105" y="269"/>
                      <a:pt x="106" y="270"/>
                      <a:pt x="107" y="272"/>
                    </a:cubicBezTo>
                    <a:cubicBezTo>
                      <a:pt x="107" y="274"/>
                      <a:pt x="110" y="275"/>
                      <a:pt x="116" y="275"/>
                    </a:cubicBezTo>
                    <a:cubicBezTo>
                      <a:pt x="117" y="275"/>
                      <a:pt x="118" y="275"/>
                      <a:pt x="119" y="277"/>
                    </a:cubicBezTo>
                    <a:cubicBezTo>
                      <a:pt x="121" y="279"/>
                      <a:pt x="119" y="283"/>
                      <a:pt x="119" y="284"/>
                    </a:cubicBezTo>
                    <a:cubicBezTo>
                      <a:pt x="117" y="287"/>
                      <a:pt x="114" y="288"/>
                      <a:pt x="111" y="288"/>
                    </a:cubicBezTo>
                    <a:cubicBezTo>
                      <a:pt x="109" y="288"/>
                      <a:pt x="108" y="287"/>
                      <a:pt x="107" y="286"/>
                    </a:cubicBezTo>
                    <a:cubicBezTo>
                      <a:pt x="106" y="286"/>
                      <a:pt x="105" y="286"/>
                      <a:pt x="104" y="286"/>
                    </a:cubicBezTo>
                    <a:cubicBezTo>
                      <a:pt x="101" y="286"/>
                      <a:pt x="98" y="286"/>
                      <a:pt x="97" y="282"/>
                    </a:cubicBezTo>
                    <a:cubicBezTo>
                      <a:pt x="97" y="281"/>
                      <a:pt x="94" y="278"/>
                      <a:pt x="89" y="278"/>
                    </a:cubicBezTo>
                    <a:cubicBezTo>
                      <a:pt x="86" y="279"/>
                      <a:pt x="84" y="278"/>
                      <a:pt x="83" y="277"/>
                    </a:cubicBezTo>
                    <a:cubicBezTo>
                      <a:pt x="82" y="275"/>
                      <a:pt x="81" y="273"/>
                      <a:pt x="81" y="270"/>
                    </a:cubicBezTo>
                    <a:cubicBezTo>
                      <a:pt x="81" y="268"/>
                      <a:pt x="81" y="267"/>
                      <a:pt x="80" y="265"/>
                    </a:cubicBezTo>
                    <a:cubicBezTo>
                      <a:pt x="79" y="264"/>
                      <a:pt x="78" y="263"/>
                      <a:pt x="79" y="262"/>
                    </a:cubicBezTo>
                    <a:cubicBezTo>
                      <a:pt x="79" y="261"/>
                      <a:pt x="78" y="261"/>
                      <a:pt x="78" y="260"/>
                    </a:cubicBezTo>
                    <a:cubicBezTo>
                      <a:pt x="78" y="258"/>
                      <a:pt x="77" y="255"/>
                      <a:pt x="80" y="253"/>
                    </a:cubicBezTo>
                    <a:cubicBezTo>
                      <a:pt x="80" y="252"/>
                      <a:pt x="80" y="252"/>
                      <a:pt x="80" y="250"/>
                    </a:cubicBezTo>
                    <a:cubicBezTo>
                      <a:pt x="80" y="249"/>
                      <a:pt x="80" y="248"/>
                      <a:pt x="80" y="247"/>
                    </a:cubicBezTo>
                    <a:cubicBezTo>
                      <a:pt x="80" y="247"/>
                      <a:pt x="80" y="246"/>
                      <a:pt x="79" y="246"/>
                    </a:cubicBezTo>
                    <a:cubicBezTo>
                      <a:pt x="77" y="244"/>
                      <a:pt x="75" y="243"/>
                      <a:pt x="73" y="243"/>
                    </a:cubicBezTo>
                    <a:cubicBezTo>
                      <a:pt x="70" y="243"/>
                      <a:pt x="68" y="241"/>
                      <a:pt x="68" y="240"/>
                    </a:cubicBezTo>
                    <a:cubicBezTo>
                      <a:pt x="67" y="239"/>
                      <a:pt x="67" y="238"/>
                      <a:pt x="66" y="238"/>
                    </a:cubicBezTo>
                    <a:cubicBezTo>
                      <a:pt x="62" y="237"/>
                      <a:pt x="54" y="231"/>
                      <a:pt x="53" y="227"/>
                    </a:cubicBezTo>
                    <a:cubicBezTo>
                      <a:pt x="53" y="227"/>
                      <a:pt x="52" y="226"/>
                      <a:pt x="51" y="226"/>
                    </a:cubicBezTo>
                    <a:cubicBezTo>
                      <a:pt x="50" y="226"/>
                      <a:pt x="49" y="225"/>
                      <a:pt x="49" y="223"/>
                    </a:cubicBezTo>
                    <a:cubicBezTo>
                      <a:pt x="49" y="223"/>
                      <a:pt x="49" y="222"/>
                      <a:pt x="50" y="221"/>
                    </a:cubicBezTo>
                    <a:cubicBezTo>
                      <a:pt x="53" y="220"/>
                      <a:pt x="58" y="222"/>
                      <a:pt x="62" y="225"/>
                    </a:cubicBezTo>
                    <a:cubicBezTo>
                      <a:pt x="65" y="228"/>
                      <a:pt x="70" y="230"/>
                      <a:pt x="76" y="231"/>
                    </a:cubicBezTo>
                    <a:cubicBezTo>
                      <a:pt x="80" y="232"/>
                      <a:pt x="83" y="233"/>
                      <a:pt x="86" y="234"/>
                    </a:cubicBezTo>
                    <a:cubicBezTo>
                      <a:pt x="89" y="235"/>
                      <a:pt x="92" y="237"/>
                      <a:pt x="96" y="237"/>
                    </a:cubicBezTo>
                    <a:cubicBezTo>
                      <a:pt x="101" y="238"/>
                      <a:pt x="101" y="238"/>
                      <a:pt x="101" y="238"/>
                    </a:cubicBezTo>
                    <a:cubicBezTo>
                      <a:pt x="107" y="239"/>
                      <a:pt x="112" y="240"/>
                      <a:pt x="122" y="242"/>
                    </a:cubicBezTo>
                    <a:cubicBezTo>
                      <a:pt x="134" y="243"/>
                      <a:pt x="150" y="231"/>
                      <a:pt x="153" y="228"/>
                    </a:cubicBezTo>
                    <a:cubicBezTo>
                      <a:pt x="155" y="226"/>
                      <a:pt x="154" y="223"/>
                      <a:pt x="153" y="220"/>
                    </a:cubicBezTo>
                    <a:cubicBezTo>
                      <a:pt x="152" y="218"/>
                      <a:pt x="152" y="217"/>
                      <a:pt x="152" y="216"/>
                    </a:cubicBezTo>
                    <a:cubicBezTo>
                      <a:pt x="151" y="216"/>
                      <a:pt x="150" y="215"/>
                      <a:pt x="149" y="215"/>
                    </a:cubicBezTo>
                    <a:cubicBezTo>
                      <a:pt x="148" y="214"/>
                      <a:pt x="146" y="213"/>
                      <a:pt x="145" y="212"/>
                    </a:cubicBezTo>
                    <a:cubicBezTo>
                      <a:pt x="145" y="210"/>
                      <a:pt x="142" y="207"/>
                      <a:pt x="138" y="207"/>
                    </a:cubicBezTo>
                    <a:cubicBezTo>
                      <a:pt x="134" y="207"/>
                      <a:pt x="132" y="205"/>
                      <a:pt x="131" y="204"/>
                    </a:cubicBezTo>
                    <a:cubicBezTo>
                      <a:pt x="130" y="203"/>
                      <a:pt x="129" y="202"/>
                      <a:pt x="129" y="202"/>
                    </a:cubicBezTo>
                    <a:cubicBezTo>
                      <a:pt x="128" y="202"/>
                      <a:pt x="128" y="202"/>
                      <a:pt x="128" y="202"/>
                    </a:cubicBezTo>
                    <a:cubicBezTo>
                      <a:pt x="124" y="202"/>
                      <a:pt x="121" y="200"/>
                      <a:pt x="113" y="195"/>
                    </a:cubicBezTo>
                    <a:cubicBezTo>
                      <a:pt x="111" y="193"/>
                      <a:pt x="111" y="193"/>
                      <a:pt x="111" y="193"/>
                    </a:cubicBezTo>
                    <a:cubicBezTo>
                      <a:pt x="102" y="188"/>
                      <a:pt x="90" y="183"/>
                      <a:pt x="87" y="183"/>
                    </a:cubicBezTo>
                    <a:cubicBezTo>
                      <a:pt x="85" y="184"/>
                      <a:pt x="84" y="184"/>
                      <a:pt x="82" y="184"/>
                    </a:cubicBezTo>
                    <a:cubicBezTo>
                      <a:pt x="81" y="184"/>
                      <a:pt x="79" y="184"/>
                      <a:pt x="78" y="182"/>
                    </a:cubicBezTo>
                    <a:cubicBezTo>
                      <a:pt x="77" y="181"/>
                      <a:pt x="75" y="181"/>
                      <a:pt x="73" y="182"/>
                    </a:cubicBezTo>
                    <a:cubicBezTo>
                      <a:pt x="71" y="184"/>
                      <a:pt x="69" y="183"/>
                      <a:pt x="67" y="182"/>
                    </a:cubicBezTo>
                    <a:cubicBezTo>
                      <a:pt x="65" y="182"/>
                      <a:pt x="63" y="181"/>
                      <a:pt x="62" y="182"/>
                    </a:cubicBezTo>
                    <a:cubicBezTo>
                      <a:pt x="58" y="183"/>
                      <a:pt x="54" y="181"/>
                      <a:pt x="53" y="179"/>
                    </a:cubicBezTo>
                    <a:cubicBezTo>
                      <a:pt x="52" y="177"/>
                      <a:pt x="52" y="176"/>
                      <a:pt x="53" y="175"/>
                    </a:cubicBezTo>
                    <a:cubicBezTo>
                      <a:pt x="54" y="174"/>
                      <a:pt x="56" y="174"/>
                      <a:pt x="57" y="174"/>
                    </a:cubicBezTo>
                    <a:cubicBezTo>
                      <a:pt x="56" y="173"/>
                      <a:pt x="55" y="173"/>
                      <a:pt x="55" y="172"/>
                    </a:cubicBezTo>
                    <a:cubicBezTo>
                      <a:pt x="52" y="171"/>
                      <a:pt x="50" y="171"/>
                      <a:pt x="50" y="173"/>
                    </a:cubicBezTo>
                    <a:cubicBezTo>
                      <a:pt x="48" y="176"/>
                      <a:pt x="44" y="176"/>
                      <a:pt x="41" y="174"/>
                    </a:cubicBezTo>
                    <a:cubicBezTo>
                      <a:pt x="41" y="174"/>
                      <a:pt x="41" y="174"/>
                      <a:pt x="41" y="175"/>
                    </a:cubicBezTo>
                    <a:cubicBezTo>
                      <a:pt x="41" y="175"/>
                      <a:pt x="40" y="175"/>
                      <a:pt x="40" y="176"/>
                    </a:cubicBezTo>
                    <a:cubicBezTo>
                      <a:pt x="40" y="176"/>
                      <a:pt x="40" y="176"/>
                      <a:pt x="40" y="176"/>
                    </a:cubicBezTo>
                    <a:cubicBezTo>
                      <a:pt x="39" y="176"/>
                      <a:pt x="39" y="177"/>
                      <a:pt x="39" y="177"/>
                    </a:cubicBezTo>
                    <a:cubicBezTo>
                      <a:pt x="39" y="177"/>
                      <a:pt x="39" y="177"/>
                      <a:pt x="39" y="177"/>
                    </a:cubicBezTo>
                    <a:cubicBezTo>
                      <a:pt x="38" y="177"/>
                      <a:pt x="38" y="177"/>
                      <a:pt x="37" y="177"/>
                    </a:cubicBezTo>
                    <a:cubicBezTo>
                      <a:pt x="37" y="177"/>
                      <a:pt x="37" y="177"/>
                      <a:pt x="37" y="177"/>
                    </a:cubicBezTo>
                    <a:cubicBezTo>
                      <a:pt x="37" y="177"/>
                      <a:pt x="36" y="177"/>
                      <a:pt x="36" y="177"/>
                    </a:cubicBezTo>
                    <a:cubicBezTo>
                      <a:pt x="35" y="177"/>
                      <a:pt x="35" y="177"/>
                      <a:pt x="34" y="177"/>
                    </a:cubicBezTo>
                    <a:cubicBezTo>
                      <a:pt x="34" y="177"/>
                      <a:pt x="33" y="177"/>
                      <a:pt x="33" y="178"/>
                    </a:cubicBezTo>
                    <a:cubicBezTo>
                      <a:pt x="32" y="178"/>
                      <a:pt x="32" y="178"/>
                      <a:pt x="31" y="179"/>
                    </a:cubicBezTo>
                    <a:cubicBezTo>
                      <a:pt x="29" y="180"/>
                      <a:pt x="27" y="182"/>
                      <a:pt x="25" y="182"/>
                    </a:cubicBezTo>
                    <a:cubicBezTo>
                      <a:pt x="24" y="182"/>
                      <a:pt x="23" y="182"/>
                      <a:pt x="21" y="184"/>
                    </a:cubicBezTo>
                    <a:cubicBezTo>
                      <a:pt x="21" y="184"/>
                      <a:pt x="20" y="185"/>
                      <a:pt x="20" y="185"/>
                    </a:cubicBezTo>
                    <a:cubicBezTo>
                      <a:pt x="20" y="185"/>
                      <a:pt x="20" y="185"/>
                      <a:pt x="20" y="185"/>
                    </a:cubicBezTo>
                    <a:cubicBezTo>
                      <a:pt x="20" y="186"/>
                      <a:pt x="19" y="186"/>
                      <a:pt x="19" y="187"/>
                    </a:cubicBezTo>
                    <a:cubicBezTo>
                      <a:pt x="19" y="187"/>
                      <a:pt x="19" y="187"/>
                      <a:pt x="19" y="187"/>
                    </a:cubicBezTo>
                    <a:cubicBezTo>
                      <a:pt x="19" y="189"/>
                      <a:pt x="17" y="190"/>
                      <a:pt x="16" y="190"/>
                    </a:cubicBezTo>
                    <a:cubicBezTo>
                      <a:pt x="16" y="190"/>
                      <a:pt x="15" y="190"/>
                      <a:pt x="15" y="190"/>
                    </a:cubicBezTo>
                    <a:cubicBezTo>
                      <a:pt x="15" y="190"/>
                      <a:pt x="15" y="190"/>
                      <a:pt x="15" y="190"/>
                    </a:cubicBezTo>
                    <a:cubicBezTo>
                      <a:pt x="15" y="192"/>
                      <a:pt x="15" y="195"/>
                      <a:pt x="13" y="197"/>
                    </a:cubicBezTo>
                    <a:cubicBezTo>
                      <a:pt x="13" y="197"/>
                      <a:pt x="13" y="197"/>
                      <a:pt x="13" y="197"/>
                    </a:cubicBezTo>
                    <a:cubicBezTo>
                      <a:pt x="13" y="197"/>
                      <a:pt x="13" y="198"/>
                      <a:pt x="14" y="199"/>
                    </a:cubicBezTo>
                    <a:cubicBezTo>
                      <a:pt x="14" y="199"/>
                      <a:pt x="14" y="200"/>
                      <a:pt x="15" y="201"/>
                    </a:cubicBezTo>
                    <a:cubicBezTo>
                      <a:pt x="16" y="202"/>
                      <a:pt x="17" y="203"/>
                      <a:pt x="19" y="203"/>
                    </a:cubicBezTo>
                    <a:cubicBezTo>
                      <a:pt x="19" y="204"/>
                      <a:pt x="20" y="204"/>
                      <a:pt x="21" y="204"/>
                    </a:cubicBezTo>
                    <a:cubicBezTo>
                      <a:pt x="21" y="204"/>
                      <a:pt x="30" y="211"/>
                      <a:pt x="30" y="214"/>
                    </a:cubicBezTo>
                    <a:cubicBezTo>
                      <a:pt x="30" y="216"/>
                      <a:pt x="29" y="217"/>
                      <a:pt x="28" y="219"/>
                    </a:cubicBezTo>
                    <a:cubicBezTo>
                      <a:pt x="26" y="221"/>
                      <a:pt x="23" y="224"/>
                      <a:pt x="22" y="224"/>
                    </a:cubicBezTo>
                    <a:cubicBezTo>
                      <a:pt x="21" y="225"/>
                      <a:pt x="20" y="226"/>
                      <a:pt x="20" y="227"/>
                    </a:cubicBezTo>
                    <a:cubicBezTo>
                      <a:pt x="20" y="227"/>
                      <a:pt x="19" y="227"/>
                      <a:pt x="19" y="228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0" y="229"/>
                      <a:pt x="20" y="229"/>
                      <a:pt x="20" y="229"/>
                    </a:cubicBezTo>
                    <a:cubicBezTo>
                      <a:pt x="22" y="232"/>
                      <a:pt x="27" y="239"/>
                      <a:pt x="30" y="245"/>
                    </a:cubicBezTo>
                    <a:cubicBezTo>
                      <a:pt x="31" y="248"/>
                      <a:pt x="32" y="249"/>
                      <a:pt x="31" y="251"/>
                    </a:cubicBezTo>
                    <a:cubicBezTo>
                      <a:pt x="31" y="253"/>
                      <a:pt x="29" y="253"/>
                      <a:pt x="28" y="253"/>
                    </a:cubicBezTo>
                    <a:cubicBezTo>
                      <a:pt x="27" y="253"/>
                      <a:pt x="27" y="254"/>
                      <a:pt x="26" y="254"/>
                    </a:cubicBezTo>
                    <a:cubicBezTo>
                      <a:pt x="25" y="255"/>
                      <a:pt x="26" y="257"/>
                      <a:pt x="27" y="259"/>
                    </a:cubicBezTo>
                    <a:cubicBezTo>
                      <a:pt x="28" y="260"/>
                      <a:pt x="28" y="260"/>
                      <a:pt x="28" y="261"/>
                    </a:cubicBezTo>
                    <a:cubicBezTo>
                      <a:pt x="29" y="263"/>
                      <a:pt x="28" y="264"/>
                      <a:pt x="27" y="265"/>
                    </a:cubicBezTo>
                    <a:cubicBezTo>
                      <a:pt x="27" y="265"/>
                      <a:pt x="27" y="265"/>
                      <a:pt x="28" y="265"/>
                    </a:cubicBezTo>
                    <a:cubicBezTo>
                      <a:pt x="29" y="266"/>
                      <a:pt x="31" y="266"/>
                      <a:pt x="31" y="268"/>
                    </a:cubicBezTo>
                    <a:cubicBezTo>
                      <a:pt x="32" y="270"/>
                      <a:pt x="31" y="271"/>
                      <a:pt x="30" y="272"/>
                    </a:cubicBezTo>
                    <a:cubicBezTo>
                      <a:pt x="29" y="273"/>
                      <a:pt x="29" y="273"/>
                      <a:pt x="29" y="273"/>
                    </a:cubicBezTo>
                    <a:cubicBezTo>
                      <a:pt x="30" y="274"/>
                      <a:pt x="31" y="274"/>
                      <a:pt x="32" y="275"/>
                    </a:cubicBezTo>
                    <a:cubicBezTo>
                      <a:pt x="33" y="276"/>
                      <a:pt x="35" y="277"/>
                      <a:pt x="36" y="280"/>
                    </a:cubicBezTo>
                    <a:cubicBezTo>
                      <a:pt x="36" y="283"/>
                      <a:pt x="33" y="285"/>
                      <a:pt x="31" y="286"/>
                    </a:cubicBezTo>
                    <a:cubicBezTo>
                      <a:pt x="30" y="286"/>
                      <a:pt x="29" y="286"/>
                      <a:pt x="29" y="287"/>
                    </a:cubicBezTo>
                    <a:cubicBezTo>
                      <a:pt x="29" y="287"/>
                      <a:pt x="29" y="287"/>
                      <a:pt x="30" y="287"/>
                    </a:cubicBezTo>
                    <a:cubicBezTo>
                      <a:pt x="31" y="288"/>
                      <a:pt x="32" y="289"/>
                      <a:pt x="33" y="290"/>
                    </a:cubicBezTo>
                    <a:cubicBezTo>
                      <a:pt x="36" y="291"/>
                      <a:pt x="38" y="292"/>
                      <a:pt x="41" y="294"/>
                    </a:cubicBezTo>
                    <a:cubicBezTo>
                      <a:pt x="41" y="295"/>
                      <a:pt x="42" y="296"/>
                      <a:pt x="43" y="296"/>
                    </a:cubicBezTo>
                    <a:cubicBezTo>
                      <a:pt x="47" y="301"/>
                      <a:pt x="47" y="304"/>
                      <a:pt x="46" y="307"/>
                    </a:cubicBezTo>
                    <a:cubicBezTo>
                      <a:pt x="45" y="311"/>
                      <a:pt x="41" y="313"/>
                      <a:pt x="37" y="316"/>
                    </a:cubicBezTo>
                    <a:cubicBezTo>
                      <a:pt x="34" y="318"/>
                      <a:pt x="30" y="321"/>
                      <a:pt x="29" y="323"/>
                    </a:cubicBezTo>
                    <a:cubicBezTo>
                      <a:pt x="27" y="328"/>
                      <a:pt x="23" y="330"/>
                      <a:pt x="18" y="333"/>
                    </a:cubicBezTo>
                    <a:cubicBezTo>
                      <a:pt x="16" y="335"/>
                      <a:pt x="13" y="336"/>
                      <a:pt x="11" y="338"/>
                    </a:cubicBezTo>
                    <a:cubicBezTo>
                      <a:pt x="11" y="338"/>
                      <a:pt x="11" y="339"/>
                      <a:pt x="10" y="339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0" y="340"/>
                      <a:pt x="10" y="340"/>
                      <a:pt x="10" y="340"/>
                    </a:cubicBezTo>
                    <a:cubicBezTo>
                      <a:pt x="13" y="340"/>
                      <a:pt x="14" y="342"/>
                      <a:pt x="15" y="344"/>
                    </a:cubicBezTo>
                    <a:cubicBezTo>
                      <a:pt x="16" y="346"/>
                      <a:pt x="17" y="347"/>
                      <a:pt x="18" y="348"/>
                    </a:cubicBezTo>
                    <a:cubicBezTo>
                      <a:pt x="19" y="348"/>
                      <a:pt x="20" y="348"/>
                      <a:pt x="22" y="348"/>
                    </a:cubicBezTo>
                    <a:cubicBezTo>
                      <a:pt x="24" y="348"/>
                      <a:pt x="26" y="348"/>
                      <a:pt x="28" y="350"/>
                    </a:cubicBezTo>
                    <a:cubicBezTo>
                      <a:pt x="29" y="351"/>
                      <a:pt x="29" y="353"/>
                      <a:pt x="29" y="353"/>
                    </a:cubicBezTo>
                    <a:cubicBezTo>
                      <a:pt x="28" y="355"/>
                      <a:pt x="25" y="355"/>
                      <a:pt x="25" y="355"/>
                    </a:cubicBezTo>
                    <a:cubicBezTo>
                      <a:pt x="23" y="355"/>
                      <a:pt x="22" y="355"/>
                      <a:pt x="21" y="355"/>
                    </a:cubicBezTo>
                    <a:cubicBezTo>
                      <a:pt x="19" y="354"/>
                      <a:pt x="18" y="355"/>
                      <a:pt x="16" y="356"/>
                    </a:cubicBezTo>
                    <a:cubicBezTo>
                      <a:pt x="15" y="357"/>
                      <a:pt x="13" y="357"/>
                      <a:pt x="11" y="358"/>
                    </a:cubicBezTo>
                    <a:cubicBezTo>
                      <a:pt x="8" y="359"/>
                      <a:pt x="8" y="360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1"/>
                      <a:pt x="7" y="361"/>
                      <a:pt x="7" y="361"/>
                    </a:cubicBezTo>
                    <a:cubicBezTo>
                      <a:pt x="7" y="362"/>
                      <a:pt x="7" y="362"/>
                      <a:pt x="8" y="362"/>
                    </a:cubicBezTo>
                    <a:cubicBezTo>
                      <a:pt x="8" y="362"/>
                      <a:pt x="8" y="362"/>
                      <a:pt x="8" y="363"/>
                    </a:cubicBezTo>
                    <a:cubicBezTo>
                      <a:pt x="8" y="363"/>
                      <a:pt x="8" y="363"/>
                      <a:pt x="8" y="363"/>
                    </a:cubicBezTo>
                    <a:cubicBezTo>
                      <a:pt x="8" y="363"/>
                      <a:pt x="8" y="364"/>
                      <a:pt x="8" y="364"/>
                    </a:cubicBezTo>
                    <a:cubicBezTo>
                      <a:pt x="8" y="364"/>
                      <a:pt x="8" y="364"/>
                      <a:pt x="8" y="364"/>
                    </a:cubicBezTo>
                    <a:cubicBezTo>
                      <a:pt x="7" y="364"/>
                      <a:pt x="7" y="364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5"/>
                      <a:pt x="7" y="365"/>
                      <a:pt x="7" y="365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7" y="366"/>
                      <a:pt x="7" y="366"/>
                      <a:pt x="7" y="366"/>
                    </a:cubicBezTo>
                    <a:cubicBezTo>
                      <a:pt x="6" y="366"/>
                      <a:pt x="6" y="366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6" y="367"/>
                      <a:pt x="6" y="367"/>
                      <a:pt x="6" y="367"/>
                    </a:cubicBezTo>
                    <a:cubicBezTo>
                      <a:pt x="5" y="368"/>
                      <a:pt x="5" y="368"/>
                      <a:pt x="4" y="369"/>
                    </a:cubicBezTo>
                    <a:cubicBezTo>
                      <a:pt x="3" y="371"/>
                      <a:pt x="2" y="372"/>
                      <a:pt x="2" y="373"/>
                    </a:cubicBezTo>
                    <a:cubicBezTo>
                      <a:pt x="1" y="374"/>
                      <a:pt x="1" y="374"/>
                      <a:pt x="1" y="374"/>
                    </a:cubicBezTo>
                    <a:cubicBezTo>
                      <a:pt x="1" y="375"/>
                      <a:pt x="1" y="376"/>
                      <a:pt x="1" y="377"/>
                    </a:cubicBezTo>
                    <a:cubicBezTo>
                      <a:pt x="1" y="378"/>
                      <a:pt x="1" y="379"/>
                      <a:pt x="1" y="380"/>
                    </a:cubicBezTo>
                    <a:cubicBezTo>
                      <a:pt x="2" y="382"/>
                      <a:pt x="2" y="383"/>
                      <a:pt x="3" y="385"/>
                    </a:cubicBezTo>
                    <a:cubicBezTo>
                      <a:pt x="4" y="385"/>
                      <a:pt x="4" y="385"/>
                      <a:pt x="4" y="385"/>
                    </a:cubicBezTo>
                    <a:cubicBezTo>
                      <a:pt x="4" y="386"/>
                      <a:pt x="5" y="387"/>
                      <a:pt x="4" y="388"/>
                    </a:cubicBezTo>
                    <a:cubicBezTo>
                      <a:pt x="4" y="390"/>
                      <a:pt x="2" y="391"/>
                      <a:pt x="1" y="391"/>
                    </a:cubicBezTo>
                    <a:cubicBezTo>
                      <a:pt x="1" y="391"/>
                      <a:pt x="0" y="392"/>
                      <a:pt x="0" y="392"/>
                    </a:cubicBezTo>
                    <a:cubicBezTo>
                      <a:pt x="0" y="392"/>
                      <a:pt x="0" y="392"/>
                      <a:pt x="0" y="393"/>
                    </a:cubicBezTo>
                    <a:cubicBezTo>
                      <a:pt x="0" y="393"/>
                      <a:pt x="0" y="393"/>
                      <a:pt x="0" y="393"/>
                    </a:cubicBezTo>
                    <a:cubicBezTo>
                      <a:pt x="1" y="393"/>
                      <a:pt x="1" y="394"/>
                      <a:pt x="2" y="395"/>
                    </a:cubicBezTo>
                    <a:cubicBezTo>
                      <a:pt x="4" y="396"/>
                      <a:pt x="4" y="398"/>
                      <a:pt x="4" y="400"/>
                    </a:cubicBezTo>
                    <a:cubicBezTo>
                      <a:pt x="4" y="401"/>
                      <a:pt x="4" y="402"/>
                      <a:pt x="4" y="402"/>
                    </a:cubicBezTo>
                    <a:cubicBezTo>
                      <a:pt x="4" y="403"/>
                      <a:pt x="4" y="403"/>
                      <a:pt x="3" y="403"/>
                    </a:cubicBezTo>
                    <a:cubicBezTo>
                      <a:pt x="3" y="404"/>
                      <a:pt x="4" y="405"/>
                      <a:pt x="7" y="407"/>
                    </a:cubicBezTo>
                    <a:cubicBezTo>
                      <a:pt x="8" y="409"/>
                      <a:pt x="8" y="411"/>
                      <a:pt x="9" y="413"/>
                    </a:cubicBezTo>
                    <a:cubicBezTo>
                      <a:pt x="9" y="414"/>
                      <a:pt x="9" y="414"/>
                      <a:pt x="9" y="415"/>
                    </a:cubicBezTo>
                    <a:cubicBezTo>
                      <a:pt x="9" y="415"/>
                      <a:pt x="9" y="415"/>
                      <a:pt x="9" y="415"/>
                    </a:cubicBezTo>
                    <a:cubicBezTo>
                      <a:pt x="10" y="416"/>
                      <a:pt x="11" y="416"/>
                      <a:pt x="12" y="417"/>
                    </a:cubicBezTo>
                    <a:cubicBezTo>
                      <a:pt x="12" y="417"/>
                      <a:pt x="13" y="417"/>
                      <a:pt x="14" y="416"/>
                    </a:cubicBezTo>
                    <a:cubicBezTo>
                      <a:pt x="17" y="416"/>
                      <a:pt x="20" y="417"/>
                      <a:pt x="22" y="420"/>
                    </a:cubicBezTo>
                    <a:cubicBezTo>
                      <a:pt x="22" y="421"/>
                      <a:pt x="22" y="421"/>
                      <a:pt x="22" y="421"/>
                    </a:cubicBezTo>
                    <a:cubicBezTo>
                      <a:pt x="23" y="421"/>
                      <a:pt x="24" y="420"/>
                      <a:pt x="25" y="419"/>
                    </a:cubicBezTo>
                    <a:cubicBezTo>
                      <a:pt x="26" y="419"/>
                      <a:pt x="26" y="419"/>
                      <a:pt x="27" y="419"/>
                    </a:cubicBezTo>
                    <a:cubicBezTo>
                      <a:pt x="30" y="419"/>
                      <a:pt x="34" y="421"/>
                      <a:pt x="37" y="422"/>
                    </a:cubicBezTo>
                    <a:cubicBezTo>
                      <a:pt x="37" y="422"/>
                      <a:pt x="37" y="422"/>
                      <a:pt x="37" y="422"/>
                    </a:cubicBezTo>
                    <a:cubicBezTo>
                      <a:pt x="39" y="423"/>
                      <a:pt x="39" y="426"/>
                      <a:pt x="39" y="429"/>
                    </a:cubicBezTo>
                    <a:cubicBezTo>
                      <a:pt x="39" y="430"/>
                      <a:pt x="39" y="431"/>
                      <a:pt x="39" y="432"/>
                    </a:cubicBezTo>
                    <a:cubicBezTo>
                      <a:pt x="39" y="433"/>
                      <a:pt x="39" y="434"/>
                      <a:pt x="39" y="435"/>
                    </a:cubicBezTo>
                    <a:cubicBezTo>
                      <a:pt x="39" y="437"/>
                      <a:pt x="39" y="438"/>
                      <a:pt x="40" y="438"/>
                    </a:cubicBezTo>
                    <a:cubicBezTo>
                      <a:pt x="42" y="439"/>
                      <a:pt x="42" y="441"/>
                      <a:pt x="43" y="443"/>
                    </a:cubicBezTo>
                    <a:cubicBezTo>
                      <a:pt x="43" y="444"/>
                      <a:pt x="44" y="445"/>
                      <a:pt x="45" y="445"/>
                    </a:cubicBezTo>
                    <a:cubicBezTo>
                      <a:pt x="47" y="446"/>
                      <a:pt x="48" y="448"/>
                      <a:pt x="50" y="450"/>
                    </a:cubicBezTo>
                    <a:cubicBezTo>
                      <a:pt x="50" y="450"/>
                      <a:pt x="50" y="450"/>
                      <a:pt x="50" y="450"/>
                    </a:cubicBezTo>
                    <a:cubicBezTo>
                      <a:pt x="50" y="451"/>
                      <a:pt x="51" y="451"/>
                      <a:pt x="51" y="451"/>
                    </a:cubicBezTo>
                    <a:cubicBezTo>
                      <a:pt x="53" y="452"/>
                      <a:pt x="55" y="453"/>
                      <a:pt x="57" y="455"/>
                    </a:cubicBezTo>
                    <a:cubicBezTo>
                      <a:pt x="58" y="456"/>
                      <a:pt x="58" y="457"/>
                      <a:pt x="59" y="458"/>
                    </a:cubicBezTo>
                    <a:cubicBezTo>
                      <a:pt x="60" y="463"/>
                      <a:pt x="54" y="465"/>
                      <a:pt x="52" y="466"/>
                    </a:cubicBezTo>
                    <a:cubicBezTo>
                      <a:pt x="51" y="466"/>
                      <a:pt x="51" y="466"/>
                      <a:pt x="50" y="466"/>
                    </a:cubicBezTo>
                    <a:cubicBezTo>
                      <a:pt x="50" y="466"/>
                      <a:pt x="50" y="466"/>
                      <a:pt x="50" y="466"/>
                    </a:cubicBezTo>
                    <a:cubicBezTo>
                      <a:pt x="50" y="466"/>
                      <a:pt x="50" y="466"/>
                      <a:pt x="49" y="466"/>
                    </a:cubicBezTo>
                    <a:cubicBezTo>
                      <a:pt x="49" y="466"/>
                      <a:pt x="49" y="466"/>
                      <a:pt x="49" y="466"/>
                    </a:cubicBezTo>
                    <a:cubicBezTo>
                      <a:pt x="48" y="466"/>
                      <a:pt x="48" y="466"/>
                      <a:pt x="48" y="466"/>
                    </a:cubicBezTo>
                    <a:cubicBezTo>
                      <a:pt x="47" y="466"/>
                      <a:pt x="47" y="465"/>
                      <a:pt x="46" y="465"/>
                    </a:cubicBezTo>
                    <a:cubicBezTo>
                      <a:pt x="46" y="465"/>
                      <a:pt x="45" y="465"/>
                      <a:pt x="44" y="465"/>
                    </a:cubicBezTo>
                    <a:cubicBezTo>
                      <a:pt x="44" y="465"/>
                      <a:pt x="45" y="467"/>
                      <a:pt x="45" y="468"/>
                    </a:cubicBezTo>
                    <a:cubicBezTo>
                      <a:pt x="46" y="470"/>
                      <a:pt x="46" y="471"/>
                      <a:pt x="47" y="473"/>
                    </a:cubicBezTo>
                    <a:cubicBezTo>
                      <a:pt x="47" y="475"/>
                      <a:pt x="48" y="476"/>
                      <a:pt x="48" y="477"/>
                    </a:cubicBezTo>
                    <a:cubicBezTo>
                      <a:pt x="48" y="477"/>
                      <a:pt x="48" y="477"/>
                      <a:pt x="49" y="477"/>
                    </a:cubicBezTo>
                    <a:cubicBezTo>
                      <a:pt x="49" y="477"/>
                      <a:pt x="49" y="477"/>
                      <a:pt x="49" y="477"/>
                    </a:cubicBezTo>
                    <a:cubicBezTo>
                      <a:pt x="50" y="477"/>
                      <a:pt x="51" y="477"/>
                      <a:pt x="52" y="476"/>
                    </a:cubicBezTo>
                    <a:cubicBezTo>
                      <a:pt x="52" y="476"/>
                      <a:pt x="53" y="475"/>
                      <a:pt x="54" y="475"/>
                    </a:cubicBezTo>
                    <a:cubicBezTo>
                      <a:pt x="55" y="474"/>
                      <a:pt x="57" y="474"/>
                      <a:pt x="59" y="474"/>
                    </a:cubicBezTo>
                    <a:cubicBezTo>
                      <a:pt x="60" y="475"/>
                      <a:pt x="61" y="475"/>
                      <a:pt x="61" y="475"/>
                    </a:cubicBezTo>
                    <a:cubicBezTo>
                      <a:pt x="63" y="474"/>
                      <a:pt x="65" y="474"/>
                      <a:pt x="66" y="474"/>
                    </a:cubicBezTo>
                    <a:cubicBezTo>
                      <a:pt x="69" y="474"/>
                      <a:pt x="72" y="474"/>
                      <a:pt x="73" y="476"/>
                    </a:cubicBezTo>
                    <a:cubicBezTo>
                      <a:pt x="74" y="478"/>
                      <a:pt x="75" y="482"/>
                      <a:pt x="75" y="484"/>
                    </a:cubicBezTo>
                    <a:cubicBezTo>
                      <a:pt x="75" y="485"/>
                      <a:pt x="75" y="486"/>
                      <a:pt x="75" y="487"/>
                    </a:cubicBezTo>
                    <a:cubicBezTo>
                      <a:pt x="75" y="487"/>
                      <a:pt x="75" y="488"/>
                      <a:pt x="76" y="489"/>
                    </a:cubicBezTo>
                    <a:cubicBezTo>
                      <a:pt x="76" y="490"/>
                      <a:pt x="77" y="490"/>
                      <a:pt x="77" y="491"/>
                    </a:cubicBezTo>
                    <a:cubicBezTo>
                      <a:pt x="77" y="492"/>
                      <a:pt x="80" y="492"/>
                      <a:pt x="81" y="492"/>
                    </a:cubicBezTo>
                    <a:cubicBezTo>
                      <a:pt x="82" y="492"/>
                      <a:pt x="83" y="492"/>
                      <a:pt x="84" y="492"/>
                    </a:cubicBezTo>
                    <a:cubicBezTo>
                      <a:pt x="87" y="493"/>
                      <a:pt x="92" y="500"/>
                      <a:pt x="91" y="503"/>
                    </a:cubicBezTo>
                    <a:cubicBezTo>
                      <a:pt x="91" y="503"/>
                      <a:pt x="91" y="503"/>
                      <a:pt x="91" y="503"/>
                    </a:cubicBezTo>
                    <a:cubicBezTo>
                      <a:pt x="92" y="503"/>
                      <a:pt x="92" y="503"/>
                      <a:pt x="92" y="503"/>
                    </a:cubicBezTo>
                    <a:cubicBezTo>
                      <a:pt x="94" y="502"/>
                      <a:pt x="96" y="504"/>
                      <a:pt x="98" y="505"/>
                    </a:cubicBezTo>
                    <a:cubicBezTo>
                      <a:pt x="99" y="505"/>
                      <a:pt x="99" y="506"/>
                      <a:pt x="99" y="506"/>
                    </a:cubicBezTo>
                    <a:cubicBezTo>
                      <a:pt x="100" y="506"/>
                      <a:pt x="100" y="506"/>
                      <a:pt x="101" y="506"/>
                    </a:cubicBezTo>
                    <a:cubicBezTo>
                      <a:pt x="101" y="506"/>
                      <a:pt x="102" y="506"/>
                      <a:pt x="103" y="505"/>
                    </a:cubicBezTo>
                    <a:cubicBezTo>
                      <a:pt x="104" y="505"/>
                      <a:pt x="106" y="504"/>
                      <a:pt x="108" y="504"/>
                    </a:cubicBezTo>
                    <a:cubicBezTo>
                      <a:pt x="111" y="504"/>
                      <a:pt x="112" y="505"/>
                      <a:pt x="112" y="506"/>
                    </a:cubicBezTo>
                    <a:cubicBezTo>
                      <a:pt x="112" y="506"/>
                      <a:pt x="114" y="507"/>
                      <a:pt x="114" y="508"/>
                    </a:cubicBezTo>
                    <a:cubicBezTo>
                      <a:pt x="116" y="509"/>
                      <a:pt x="116" y="510"/>
                      <a:pt x="117" y="511"/>
                    </a:cubicBezTo>
                    <a:cubicBezTo>
                      <a:pt x="117" y="511"/>
                      <a:pt x="118" y="511"/>
                      <a:pt x="118" y="511"/>
                    </a:cubicBezTo>
                    <a:cubicBezTo>
                      <a:pt x="121" y="511"/>
                      <a:pt x="124" y="511"/>
                      <a:pt x="126" y="512"/>
                    </a:cubicBezTo>
                    <a:cubicBezTo>
                      <a:pt x="127" y="513"/>
                      <a:pt x="128" y="513"/>
                      <a:pt x="129" y="513"/>
                    </a:cubicBezTo>
                    <a:cubicBezTo>
                      <a:pt x="131" y="514"/>
                      <a:pt x="133" y="514"/>
                      <a:pt x="135" y="515"/>
                    </a:cubicBezTo>
                    <a:cubicBezTo>
                      <a:pt x="136" y="515"/>
                      <a:pt x="137" y="516"/>
                      <a:pt x="138" y="516"/>
                    </a:cubicBezTo>
                    <a:cubicBezTo>
                      <a:pt x="140" y="517"/>
                      <a:pt x="142" y="518"/>
                      <a:pt x="143" y="520"/>
                    </a:cubicBezTo>
                    <a:cubicBezTo>
                      <a:pt x="143" y="523"/>
                      <a:pt x="141" y="524"/>
                      <a:pt x="140" y="525"/>
                    </a:cubicBezTo>
                    <a:cubicBezTo>
                      <a:pt x="141" y="526"/>
                      <a:pt x="142" y="527"/>
                      <a:pt x="142" y="529"/>
                    </a:cubicBezTo>
                    <a:cubicBezTo>
                      <a:pt x="142" y="531"/>
                      <a:pt x="140" y="532"/>
                      <a:pt x="139" y="532"/>
                    </a:cubicBezTo>
                    <a:cubicBezTo>
                      <a:pt x="139" y="532"/>
                      <a:pt x="139" y="532"/>
                      <a:pt x="139" y="532"/>
                    </a:cubicBezTo>
                    <a:cubicBezTo>
                      <a:pt x="139" y="532"/>
                      <a:pt x="139" y="533"/>
                      <a:pt x="139" y="533"/>
                    </a:cubicBezTo>
                    <a:cubicBezTo>
                      <a:pt x="140" y="533"/>
                      <a:pt x="140" y="534"/>
                      <a:pt x="141" y="535"/>
                    </a:cubicBezTo>
                    <a:cubicBezTo>
                      <a:pt x="141" y="536"/>
                      <a:pt x="140" y="538"/>
                      <a:pt x="139" y="540"/>
                    </a:cubicBezTo>
                    <a:cubicBezTo>
                      <a:pt x="139" y="541"/>
                      <a:pt x="139" y="542"/>
                      <a:pt x="139" y="543"/>
                    </a:cubicBezTo>
                    <a:cubicBezTo>
                      <a:pt x="139" y="543"/>
                      <a:pt x="138" y="545"/>
                      <a:pt x="135" y="545"/>
                    </a:cubicBezTo>
                    <a:cubicBezTo>
                      <a:pt x="134" y="545"/>
                      <a:pt x="132" y="545"/>
                      <a:pt x="130" y="544"/>
                    </a:cubicBezTo>
                    <a:cubicBezTo>
                      <a:pt x="129" y="544"/>
                      <a:pt x="128" y="544"/>
                      <a:pt x="127" y="544"/>
                    </a:cubicBezTo>
                    <a:cubicBezTo>
                      <a:pt x="127" y="544"/>
                      <a:pt x="125" y="546"/>
                      <a:pt x="124" y="547"/>
                    </a:cubicBezTo>
                    <a:cubicBezTo>
                      <a:pt x="122" y="548"/>
                      <a:pt x="121" y="549"/>
                      <a:pt x="120" y="550"/>
                    </a:cubicBezTo>
                    <a:cubicBezTo>
                      <a:pt x="120" y="550"/>
                      <a:pt x="120" y="551"/>
                      <a:pt x="120" y="551"/>
                    </a:cubicBezTo>
                    <a:cubicBezTo>
                      <a:pt x="123" y="551"/>
                      <a:pt x="125" y="551"/>
                      <a:pt x="127" y="551"/>
                    </a:cubicBezTo>
                    <a:cubicBezTo>
                      <a:pt x="129" y="551"/>
                      <a:pt x="131" y="551"/>
                      <a:pt x="132" y="552"/>
                    </a:cubicBezTo>
                    <a:cubicBezTo>
                      <a:pt x="132" y="553"/>
                      <a:pt x="132" y="554"/>
                      <a:pt x="132" y="555"/>
                    </a:cubicBezTo>
                    <a:cubicBezTo>
                      <a:pt x="131" y="557"/>
                      <a:pt x="122" y="561"/>
                      <a:pt x="118" y="563"/>
                    </a:cubicBezTo>
                    <a:cubicBezTo>
                      <a:pt x="119" y="563"/>
                      <a:pt x="119" y="563"/>
                      <a:pt x="119" y="563"/>
                    </a:cubicBezTo>
                    <a:cubicBezTo>
                      <a:pt x="121" y="564"/>
                      <a:pt x="122" y="566"/>
                      <a:pt x="122" y="568"/>
                    </a:cubicBezTo>
                    <a:cubicBezTo>
                      <a:pt x="122" y="570"/>
                      <a:pt x="120" y="571"/>
                      <a:pt x="118" y="572"/>
                    </a:cubicBezTo>
                    <a:cubicBezTo>
                      <a:pt x="116" y="573"/>
                      <a:pt x="115" y="573"/>
                      <a:pt x="116" y="574"/>
                    </a:cubicBezTo>
                    <a:cubicBezTo>
                      <a:pt x="116" y="576"/>
                      <a:pt x="116" y="578"/>
                      <a:pt x="114" y="579"/>
                    </a:cubicBezTo>
                    <a:cubicBezTo>
                      <a:pt x="113" y="581"/>
                      <a:pt x="110" y="581"/>
                      <a:pt x="107" y="581"/>
                    </a:cubicBezTo>
                    <a:cubicBezTo>
                      <a:pt x="107" y="581"/>
                      <a:pt x="107" y="581"/>
                      <a:pt x="107" y="581"/>
                    </a:cubicBezTo>
                    <a:cubicBezTo>
                      <a:pt x="107" y="582"/>
                      <a:pt x="107" y="582"/>
                      <a:pt x="108" y="582"/>
                    </a:cubicBezTo>
                    <a:cubicBezTo>
                      <a:pt x="109" y="584"/>
                      <a:pt x="110" y="586"/>
                      <a:pt x="114" y="587"/>
                    </a:cubicBezTo>
                    <a:cubicBezTo>
                      <a:pt x="120" y="589"/>
                      <a:pt x="128" y="594"/>
                      <a:pt x="136" y="603"/>
                    </a:cubicBezTo>
                    <a:cubicBezTo>
                      <a:pt x="136" y="603"/>
                      <a:pt x="137" y="604"/>
                      <a:pt x="137" y="604"/>
                    </a:cubicBezTo>
                    <a:cubicBezTo>
                      <a:pt x="137" y="604"/>
                      <a:pt x="138" y="604"/>
                      <a:pt x="138" y="604"/>
                    </a:cubicBezTo>
                    <a:cubicBezTo>
                      <a:pt x="138" y="604"/>
                      <a:pt x="138" y="604"/>
                      <a:pt x="138" y="603"/>
                    </a:cubicBezTo>
                    <a:cubicBezTo>
                      <a:pt x="139" y="603"/>
                      <a:pt x="139" y="603"/>
                      <a:pt x="139" y="603"/>
                    </a:cubicBezTo>
                    <a:cubicBezTo>
                      <a:pt x="139" y="603"/>
                      <a:pt x="139" y="603"/>
                      <a:pt x="140" y="603"/>
                    </a:cubicBezTo>
                    <a:cubicBezTo>
                      <a:pt x="140" y="603"/>
                      <a:pt x="140" y="603"/>
                      <a:pt x="140" y="603"/>
                    </a:cubicBezTo>
                    <a:cubicBezTo>
                      <a:pt x="140" y="603"/>
                      <a:pt x="140" y="603"/>
                      <a:pt x="141" y="603"/>
                    </a:cubicBezTo>
                    <a:cubicBezTo>
                      <a:pt x="141" y="602"/>
                      <a:pt x="141" y="602"/>
                      <a:pt x="141" y="602"/>
                    </a:cubicBezTo>
                    <a:cubicBezTo>
                      <a:pt x="145" y="602"/>
                      <a:pt x="152" y="604"/>
                      <a:pt x="156" y="607"/>
                    </a:cubicBezTo>
                    <a:cubicBezTo>
                      <a:pt x="156" y="607"/>
                      <a:pt x="157" y="607"/>
                      <a:pt x="161" y="607"/>
                    </a:cubicBezTo>
                    <a:cubicBezTo>
                      <a:pt x="162" y="607"/>
                      <a:pt x="164" y="607"/>
                      <a:pt x="165" y="607"/>
                    </a:cubicBezTo>
                    <a:cubicBezTo>
                      <a:pt x="169" y="607"/>
                      <a:pt x="173" y="607"/>
                      <a:pt x="174" y="609"/>
                    </a:cubicBezTo>
                    <a:cubicBezTo>
                      <a:pt x="175" y="610"/>
                      <a:pt x="178" y="612"/>
                      <a:pt x="179" y="612"/>
                    </a:cubicBezTo>
                    <a:cubicBezTo>
                      <a:pt x="181" y="612"/>
                      <a:pt x="183" y="614"/>
                      <a:pt x="184" y="615"/>
                    </a:cubicBezTo>
                    <a:cubicBezTo>
                      <a:pt x="184" y="615"/>
                      <a:pt x="185" y="616"/>
                      <a:pt x="186" y="616"/>
                    </a:cubicBezTo>
                    <a:cubicBezTo>
                      <a:pt x="187" y="615"/>
                      <a:pt x="190" y="614"/>
                      <a:pt x="198" y="614"/>
                    </a:cubicBezTo>
                    <a:cubicBezTo>
                      <a:pt x="200" y="614"/>
                      <a:pt x="200" y="615"/>
                      <a:pt x="201" y="616"/>
                    </a:cubicBezTo>
                    <a:cubicBezTo>
                      <a:pt x="202" y="616"/>
                      <a:pt x="202" y="616"/>
                      <a:pt x="202" y="616"/>
                    </a:cubicBezTo>
                    <a:cubicBezTo>
                      <a:pt x="205" y="616"/>
                      <a:pt x="205" y="619"/>
                      <a:pt x="206" y="621"/>
                    </a:cubicBezTo>
                    <a:cubicBezTo>
                      <a:pt x="206" y="622"/>
                      <a:pt x="206" y="622"/>
                      <a:pt x="206" y="623"/>
                    </a:cubicBezTo>
                    <a:cubicBezTo>
                      <a:pt x="207" y="623"/>
                      <a:pt x="209" y="624"/>
                      <a:pt x="211" y="625"/>
                    </a:cubicBezTo>
                    <a:cubicBezTo>
                      <a:pt x="212" y="626"/>
                      <a:pt x="212" y="626"/>
                      <a:pt x="213" y="627"/>
                    </a:cubicBezTo>
                    <a:cubicBezTo>
                      <a:pt x="213" y="627"/>
                      <a:pt x="213" y="627"/>
                      <a:pt x="213" y="627"/>
                    </a:cubicBezTo>
                    <a:cubicBezTo>
                      <a:pt x="215" y="627"/>
                      <a:pt x="215" y="628"/>
                      <a:pt x="216" y="628"/>
                    </a:cubicBezTo>
                    <a:cubicBezTo>
                      <a:pt x="216" y="628"/>
                      <a:pt x="216" y="628"/>
                      <a:pt x="216" y="628"/>
                    </a:cubicBezTo>
                    <a:cubicBezTo>
                      <a:pt x="219" y="628"/>
                      <a:pt x="221" y="631"/>
                      <a:pt x="223" y="632"/>
                    </a:cubicBezTo>
                    <a:cubicBezTo>
                      <a:pt x="223" y="633"/>
                      <a:pt x="224" y="634"/>
                      <a:pt x="224" y="634"/>
                    </a:cubicBezTo>
                    <a:cubicBezTo>
                      <a:pt x="225" y="634"/>
                      <a:pt x="225" y="634"/>
                      <a:pt x="225" y="634"/>
                    </a:cubicBezTo>
                    <a:cubicBezTo>
                      <a:pt x="225" y="634"/>
                      <a:pt x="225" y="634"/>
                      <a:pt x="226" y="634"/>
                    </a:cubicBezTo>
                    <a:cubicBezTo>
                      <a:pt x="226" y="634"/>
                      <a:pt x="226" y="634"/>
                      <a:pt x="226" y="634"/>
                    </a:cubicBezTo>
                    <a:cubicBezTo>
                      <a:pt x="226" y="634"/>
                      <a:pt x="227" y="634"/>
                      <a:pt x="227" y="635"/>
                    </a:cubicBezTo>
                    <a:cubicBezTo>
                      <a:pt x="227" y="635"/>
                      <a:pt x="228" y="635"/>
                      <a:pt x="228" y="635"/>
                    </a:cubicBezTo>
                    <a:cubicBezTo>
                      <a:pt x="229" y="633"/>
                      <a:pt x="230" y="633"/>
                      <a:pt x="232" y="632"/>
                    </a:cubicBezTo>
                    <a:cubicBezTo>
                      <a:pt x="232" y="632"/>
                      <a:pt x="233" y="632"/>
                      <a:pt x="233" y="632"/>
                    </a:cubicBezTo>
                    <a:cubicBezTo>
                      <a:pt x="233" y="632"/>
                      <a:pt x="233" y="632"/>
                      <a:pt x="233" y="632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34" y="631"/>
                      <a:pt x="234" y="631"/>
                      <a:pt x="234" y="631"/>
                    </a:cubicBezTo>
                    <a:cubicBezTo>
                      <a:pt x="226" y="621"/>
                      <a:pt x="222" y="614"/>
                      <a:pt x="222" y="611"/>
                    </a:cubicBezTo>
                    <a:cubicBezTo>
                      <a:pt x="222" y="610"/>
                      <a:pt x="222" y="609"/>
                      <a:pt x="222" y="608"/>
                    </a:cubicBezTo>
                    <a:cubicBezTo>
                      <a:pt x="223" y="604"/>
                      <a:pt x="223" y="601"/>
                      <a:pt x="218" y="597"/>
                    </a:cubicBezTo>
                    <a:cubicBezTo>
                      <a:pt x="216" y="595"/>
                      <a:pt x="215" y="593"/>
                      <a:pt x="215" y="591"/>
                    </a:cubicBezTo>
                    <a:cubicBezTo>
                      <a:pt x="214" y="588"/>
                      <a:pt x="217" y="585"/>
                      <a:pt x="220" y="582"/>
                    </a:cubicBezTo>
                    <a:cubicBezTo>
                      <a:pt x="221" y="581"/>
                      <a:pt x="222" y="579"/>
                      <a:pt x="224" y="578"/>
                    </a:cubicBezTo>
                    <a:cubicBezTo>
                      <a:pt x="227" y="574"/>
                      <a:pt x="232" y="572"/>
                      <a:pt x="237" y="569"/>
                    </a:cubicBezTo>
                    <a:cubicBezTo>
                      <a:pt x="238" y="569"/>
                      <a:pt x="240" y="568"/>
                      <a:pt x="241" y="567"/>
                    </a:cubicBezTo>
                    <a:cubicBezTo>
                      <a:pt x="241" y="567"/>
                      <a:pt x="241" y="567"/>
                      <a:pt x="241" y="567"/>
                    </a:cubicBezTo>
                    <a:cubicBezTo>
                      <a:pt x="237" y="565"/>
                      <a:pt x="235" y="563"/>
                      <a:pt x="235" y="561"/>
                    </a:cubicBezTo>
                    <a:cubicBezTo>
                      <a:pt x="235" y="560"/>
                      <a:pt x="236" y="559"/>
                      <a:pt x="238" y="558"/>
                    </a:cubicBezTo>
                    <a:cubicBezTo>
                      <a:pt x="239" y="558"/>
                      <a:pt x="239" y="558"/>
                      <a:pt x="239" y="558"/>
                    </a:cubicBezTo>
                    <a:cubicBezTo>
                      <a:pt x="238" y="557"/>
                      <a:pt x="237" y="555"/>
                      <a:pt x="236" y="554"/>
                    </a:cubicBezTo>
                    <a:cubicBezTo>
                      <a:pt x="234" y="553"/>
                      <a:pt x="233" y="551"/>
                      <a:pt x="232" y="550"/>
                    </a:cubicBezTo>
                    <a:cubicBezTo>
                      <a:pt x="232" y="549"/>
                      <a:pt x="231" y="547"/>
                      <a:pt x="230" y="547"/>
                    </a:cubicBezTo>
                    <a:cubicBezTo>
                      <a:pt x="230" y="547"/>
                      <a:pt x="230" y="547"/>
                      <a:pt x="229" y="547"/>
                    </a:cubicBezTo>
                    <a:cubicBezTo>
                      <a:pt x="229" y="547"/>
                      <a:pt x="229" y="547"/>
                      <a:pt x="229" y="547"/>
                    </a:cubicBezTo>
                    <a:cubicBezTo>
                      <a:pt x="228" y="547"/>
                      <a:pt x="227" y="547"/>
                      <a:pt x="226" y="547"/>
                    </a:cubicBezTo>
                    <a:cubicBezTo>
                      <a:pt x="226" y="547"/>
                      <a:pt x="225" y="547"/>
                      <a:pt x="224" y="547"/>
                    </a:cubicBezTo>
                    <a:cubicBezTo>
                      <a:pt x="224" y="547"/>
                      <a:pt x="223" y="547"/>
                      <a:pt x="223" y="547"/>
                    </a:cubicBezTo>
                    <a:cubicBezTo>
                      <a:pt x="222" y="548"/>
                      <a:pt x="221" y="548"/>
                      <a:pt x="220" y="547"/>
                    </a:cubicBezTo>
                    <a:cubicBezTo>
                      <a:pt x="220" y="547"/>
                      <a:pt x="219" y="547"/>
                      <a:pt x="219" y="546"/>
                    </a:cubicBezTo>
                    <a:cubicBezTo>
                      <a:pt x="218" y="546"/>
                      <a:pt x="218" y="545"/>
                      <a:pt x="218" y="543"/>
                    </a:cubicBezTo>
                    <a:cubicBezTo>
                      <a:pt x="218" y="542"/>
                      <a:pt x="218" y="541"/>
                      <a:pt x="218" y="539"/>
                    </a:cubicBezTo>
                    <a:cubicBezTo>
                      <a:pt x="218" y="539"/>
                      <a:pt x="217" y="538"/>
                      <a:pt x="217" y="538"/>
                    </a:cubicBezTo>
                    <a:cubicBezTo>
                      <a:pt x="216" y="538"/>
                      <a:pt x="216" y="538"/>
                      <a:pt x="216" y="538"/>
                    </a:cubicBezTo>
                    <a:cubicBezTo>
                      <a:pt x="214" y="538"/>
                      <a:pt x="213" y="537"/>
                      <a:pt x="212" y="536"/>
                    </a:cubicBezTo>
                    <a:cubicBezTo>
                      <a:pt x="212" y="535"/>
                      <a:pt x="211" y="534"/>
                      <a:pt x="212" y="532"/>
                    </a:cubicBezTo>
                    <a:cubicBezTo>
                      <a:pt x="212" y="531"/>
                      <a:pt x="214" y="527"/>
                      <a:pt x="216" y="526"/>
                    </a:cubicBezTo>
                    <a:cubicBezTo>
                      <a:pt x="217" y="526"/>
                      <a:pt x="217" y="525"/>
                      <a:pt x="218" y="525"/>
                    </a:cubicBezTo>
                    <a:cubicBezTo>
                      <a:pt x="218" y="525"/>
                      <a:pt x="218" y="525"/>
                      <a:pt x="218" y="525"/>
                    </a:cubicBezTo>
                    <a:cubicBezTo>
                      <a:pt x="217" y="524"/>
                      <a:pt x="216" y="524"/>
                      <a:pt x="215" y="523"/>
                    </a:cubicBezTo>
                    <a:cubicBezTo>
                      <a:pt x="215" y="522"/>
                      <a:pt x="214" y="520"/>
                      <a:pt x="215" y="518"/>
                    </a:cubicBezTo>
                    <a:cubicBezTo>
                      <a:pt x="216" y="516"/>
                      <a:pt x="218" y="515"/>
                      <a:pt x="219" y="514"/>
                    </a:cubicBezTo>
                    <a:cubicBezTo>
                      <a:pt x="221" y="513"/>
                      <a:pt x="221" y="513"/>
                      <a:pt x="221" y="512"/>
                    </a:cubicBezTo>
                    <a:cubicBezTo>
                      <a:pt x="221" y="508"/>
                      <a:pt x="224" y="505"/>
                      <a:pt x="227" y="505"/>
                    </a:cubicBezTo>
                    <a:cubicBezTo>
                      <a:pt x="228" y="505"/>
                      <a:pt x="229" y="505"/>
                      <a:pt x="231" y="506"/>
                    </a:cubicBezTo>
                    <a:cubicBezTo>
                      <a:pt x="232" y="507"/>
                      <a:pt x="233" y="509"/>
                      <a:pt x="234" y="511"/>
                    </a:cubicBezTo>
                    <a:cubicBezTo>
                      <a:pt x="235" y="512"/>
                      <a:pt x="236" y="514"/>
                      <a:pt x="237" y="514"/>
                    </a:cubicBezTo>
                    <a:cubicBezTo>
                      <a:pt x="237" y="514"/>
                      <a:pt x="238" y="514"/>
                      <a:pt x="238" y="514"/>
                    </a:cubicBezTo>
                    <a:cubicBezTo>
                      <a:pt x="238" y="513"/>
                      <a:pt x="239" y="513"/>
                      <a:pt x="239" y="513"/>
                    </a:cubicBezTo>
                    <a:cubicBezTo>
                      <a:pt x="239" y="512"/>
                      <a:pt x="238" y="511"/>
                      <a:pt x="238" y="510"/>
                    </a:cubicBezTo>
                    <a:cubicBezTo>
                      <a:pt x="238" y="510"/>
                      <a:pt x="238" y="509"/>
                      <a:pt x="237" y="509"/>
                    </a:cubicBezTo>
                    <a:cubicBezTo>
                      <a:pt x="237" y="507"/>
                      <a:pt x="236" y="505"/>
                      <a:pt x="238" y="503"/>
                    </a:cubicBezTo>
                    <a:cubicBezTo>
                      <a:pt x="238" y="502"/>
                      <a:pt x="240" y="501"/>
                      <a:pt x="242" y="500"/>
                    </a:cubicBezTo>
                    <a:cubicBezTo>
                      <a:pt x="243" y="500"/>
                      <a:pt x="244" y="500"/>
                      <a:pt x="244" y="498"/>
                    </a:cubicBezTo>
                    <a:cubicBezTo>
                      <a:pt x="244" y="497"/>
                      <a:pt x="245" y="495"/>
                      <a:pt x="248" y="495"/>
                    </a:cubicBezTo>
                    <a:cubicBezTo>
                      <a:pt x="251" y="495"/>
                      <a:pt x="255" y="492"/>
                      <a:pt x="257" y="491"/>
                    </a:cubicBezTo>
                    <a:cubicBezTo>
                      <a:pt x="258" y="490"/>
                      <a:pt x="259" y="490"/>
                      <a:pt x="260" y="490"/>
                    </a:cubicBezTo>
                    <a:cubicBezTo>
                      <a:pt x="260" y="489"/>
                      <a:pt x="260" y="489"/>
                      <a:pt x="260" y="489"/>
                    </a:cubicBezTo>
                    <a:cubicBezTo>
                      <a:pt x="264" y="488"/>
                      <a:pt x="267" y="486"/>
                      <a:pt x="270" y="487"/>
                    </a:cubicBezTo>
                    <a:cubicBezTo>
                      <a:pt x="270" y="487"/>
                      <a:pt x="271" y="488"/>
                      <a:pt x="271" y="488"/>
                    </a:cubicBezTo>
                    <a:cubicBezTo>
                      <a:pt x="272" y="488"/>
                      <a:pt x="272" y="489"/>
                      <a:pt x="273" y="489"/>
                    </a:cubicBezTo>
                    <a:cubicBezTo>
                      <a:pt x="273" y="489"/>
                      <a:pt x="273" y="489"/>
                      <a:pt x="273" y="488"/>
                    </a:cubicBezTo>
                    <a:cubicBezTo>
                      <a:pt x="274" y="486"/>
                      <a:pt x="276" y="485"/>
                      <a:pt x="279" y="485"/>
                    </a:cubicBezTo>
                    <a:cubicBezTo>
                      <a:pt x="281" y="485"/>
                      <a:pt x="284" y="486"/>
                      <a:pt x="285" y="488"/>
                    </a:cubicBezTo>
                    <a:cubicBezTo>
                      <a:pt x="285" y="488"/>
                      <a:pt x="288" y="489"/>
                      <a:pt x="289" y="489"/>
                    </a:cubicBezTo>
                    <a:cubicBezTo>
                      <a:pt x="292" y="490"/>
                      <a:pt x="295" y="490"/>
                      <a:pt x="297" y="491"/>
                    </a:cubicBezTo>
                    <a:cubicBezTo>
                      <a:pt x="298" y="492"/>
                      <a:pt x="298" y="492"/>
                      <a:pt x="298" y="492"/>
                    </a:cubicBezTo>
                    <a:cubicBezTo>
                      <a:pt x="303" y="495"/>
                      <a:pt x="306" y="498"/>
                      <a:pt x="307" y="500"/>
                    </a:cubicBezTo>
                    <a:cubicBezTo>
                      <a:pt x="308" y="498"/>
                      <a:pt x="309" y="498"/>
                      <a:pt x="310" y="498"/>
                    </a:cubicBezTo>
                    <a:cubicBezTo>
                      <a:pt x="312" y="498"/>
                      <a:pt x="313" y="499"/>
                      <a:pt x="316" y="501"/>
                    </a:cubicBezTo>
                    <a:cubicBezTo>
                      <a:pt x="317" y="501"/>
                      <a:pt x="319" y="502"/>
                      <a:pt x="320" y="502"/>
                    </a:cubicBezTo>
                    <a:cubicBezTo>
                      <a:pt x="322" y="502"/>
                      <a:pt x="323" y="501"/>
                      <a:pt x="324" y="501"/>
                    </a:cubicBezTo>
                    <a:cubicBezTo>
                      <a:pt x="325" y="498"/>
                      <a:pt x="330" y="495"/>
                      <a:pt x="334" y="495"/>
                    </a:cubicBezTo>
                    <a:cubicBezTo>
                      <a:pt x="336" y="495"/>
                      <a:pt x="337" y="496"/>
                      <a:pt x="338" y="496"/>
                    </a:cubicBezTo>
                    <a:cubicBezTo>
                      <a:pt x="338" y="497"/>
                      <a:pt x="338" y="497"/>
                      <a:pt x="338" y="497"/>
                    </a:cubicBezTo>
                    <a:cubicBezTo>
                      <a:pt x="339" y="497"/>
                      <a:pt x="340" y="498"/>
                      <a:pt x="340" y="498"/>
                    </a:cubicBezTo>
                    <a:cubicBezTo>
                      <a:pt x="340" y="498"/>
                      <a:pt x="340" y="498"/>
                      <a:pt x="341" y="497"/>
                    </a:cubicBezTo>
                    <a:cubicBezTo>
                      <a:pt x="343" y="495"/>
                      <a:pt x="346" y="494"/>
                      <a:pt x="349" y="494"/>
                    </a:cubicBezTo>
                    <a:cubicBezTo>
                      <a:pt x="352" y="494"/>
                      <a:pt x="355" y="496"/>
                      <a:pt x="356" y="498"/>
                    </a:cubicBezTo>
                    <a:cubicBezTo>
                      <a:pt x="356" y="499"/>
                      <a:pt x="357" y="500"/>
                      <a:pt x="361" y="500"/>
                    </a:cubicBezTo>
                    <a:cubicBezTo>
                      <a:pt x="364" y="500"/>
                      <a:pt x="365" y="502"/>
                      <a:pt x="366" y="503"/>
                    </a:cubicBezTo>
                    <a:cubicBezTo>
                      <a:pt x="366" y="503"/>
                      <a:pt x="366" y="503"/>
                      <a:pt x="366" y="504"/>
                    </a:cubicBezTo>
                    <a:cubicBezTo>
                      <a:pt x="366" y="503"/>
                      <a:pt x="367" y="503"/>
                      <a:pt x="367" y="502"/>
                    </a:cubicBezTo>
                    <a:cubicBezTo>
                      <a:pt x="367" y="501"/>
                      <a:pt x="368" y="500"/>
                      <a:pt x="369" y="499"/>
                    </a:cubicBezTo>
                    <a:cubicBezTo>
                      <a:pt x="369" y="499"/>
                      <a:pt x="370" y="498"/>
                      <a:pt x="371" y="498"/>
                    </a:cubicBezTo>
                    <a:cubicBezTo>
                      <a:pt x="371" y="498"/>
                      <a:pt x="371" y="498"/>
                      <a:pt x="371" y="498"/>
                    </a:cubicBezTo>
                    <a:cubicBezTo>
                      <a:pt x="373" y="499"/>
                      <a:pt x="374" y="499"/>
                      <a:pt x="375" y="500"/>
                    </a:cubicBezTo>
                    <a:cubicBezTo>
                      <a:pt x="376" y="501"/>
                      <a:pt x="378" y="502"/>
                      <a:pt x="379" y="502"/>
                    </a:cubicBezTo>
                    <a:cubicBezTo>
                      <a:pt x="383" y="502"/>
                      <a:pt x="384" y="501"/>
                      <a:pt x="384" y="500"/>
                    </a:cubicBezTo>
                    <a:cubicBezTo>
                      <a:pt x="384" y="496"/>
                      <a:pt x="384" y="494"/>
                      <a:pt x="383" y="494"/>
                    </a:cubicBezTo>
                    <a:cubicBezTo>
                      <a:pt x="382" y="494"/>
                      <a:pt x="380" y="493"/>
                      <a:pt x="379" y="493"/>
                    </a:cubicBezTo>
                    <a:cubicBezTo>
                      <a:pt x="378" y="492"/>
                      <a:pt x="377" y="491"/>
                      <a:pt x="375" y="491"/>
                    </a:cubicBezTo>
                    <a:cubicBezTo>
                      <a:pt x="372" y="491"/>
                      <a:pt x="370" y="488"/>
                      <a:pt x="369" y="486"/>
                    </a:cubicBezTo>
                    <a:cubicBezTo>
                      <a:pt x="369" y="484"/>
                      <a:pt x="370" y="482"/>
                      <a:pt x="372" y="482"/>
                    </a:cubicBezTo>
                    <a:cubicBezTo>
                      <a:pt x="375" y="480"/>
                      <a:pt x="377" y="479"/>
                      <a:pt x="378" y="478"/>
                    </a:cubicBezTo>
                    <a:cubicBezTo>
                      <a:pt x="377" y="477"/>
                      <a:pt x="376" y="473"/>
                      <a:pt x="377" y="470"/>
                    </a:cubicBezTo>
                    <a:cubicBezTo>
                      <a:pt x="378" y="469"/>
                      <a:pt x="379" y="468"/>
                      <a:pt x="381" y="467"/>
                    </a:cubicBezTo>
                    <a:cubicBezTo>
                      <a:pt x="382" y="467"/>
                      <a:pt x="384" y="467"/>
                      <a:pt x="385" y="467"/>
                    </a:cubicBezTo>
                    <a:cubicBezTo>
                      <a:pt x="386" y="467"/>
                      <a:pt x="387" y="467"/>
                      <a:pt x="387" y="467"/>
                    </a:cubicBezTo>
                    <a:cubicBezTo>
                      <a:pt x="385" y="466"/>
                      <a:pt x="383" y="465"/>
                      <a:pt x="382" y="463"/>
                    </a:cubicBezTo>
                    <a:cubicBezTo>
                      <a:pt x="380" y="461"/>
                      <a:pt x="379" y="453"/>
                      <a:pt x="382" y="451"/>
                    </a:cubicBezTo>
                    <a:cubicBezTo>
                      <a:pt x="383" y="451"/>
                      <a:pt x="384" y="451"/>
                      <a:pt x="385" y="451"/>
                    </a:cubicBezTo>
                    <a:cubicBezTo>
                      <a:pt x="386" y="451"/>
                      <a:pt x="386" y="451"/>
                      <a:pt x="387" y="451"/>
                    </a:cubicBezTo>
                    <a:cubicBezTo>
                      <a:pt x="389" y="451"/>
                      <a:pt x="391" y="451"/>
                      <a:pt x="392" y="451"/>
                    </a:cubicBezTo>
                    <a:cubicBezTo>
                      <a:pt x="393" y="450"/>
                      <a:pt x="395" y="450"/>
                      <a:pt x="397" y="450"/>
                    </a:cubicBezTo>
                    <a:cubicBezTo>
                      <a:pt x="398" y="450"/>
                      <a:pt x="399" y="450"/>
                      <a:pt x="400" y="450"/>
                    </a:cubicBezTo>
                    <a:cubicBezTo>
                      <a:pt x="402" y="450"/>
                      <a:pt x="403" y="450"/>
                      <a:pt x="404" y="450"/>
                    </a:cubicBezTo>
                    <a:cubicBezTo>
                      <a:pt x="404" y="450"/>
                      <a:pt x="404" y="450"/>
                      <a:pt x="405" y="449"/>
                    </a:cubicBezTo>
                    <a:cubicBezTo>
                      <a:pt x="409" y="446"/>
                      <a:pt x="418" y="445"/>
                      <a:pt x="423" y="445"/>
                    </a:cubicBezTo>
                    <a:cubicBezTo>
                      <a:pt x="425" y="445"/>
                      <a:pt x="427" y="445"/>
                      <a:pt x="429" y="444"/>
                    </a:cubicBezTo>
                    <a:cubicBezTo>
                      <a:pt x="431" y="443"/>
                      <a:pt x="432" y="442"/>
                      <a:pt x="434" y="442"/>
                    </a:cubicBezTo>
                    <a:cubicBezTo>
                      <a:pt x="440" y="441"/>
                      <a:pt x="448" y="440"/>
                      <a:pt x="450" y="439"/>
                    </a:cubicBezTo>
                    <a:cubicBezTo>
                      <a:pt x="451" y="439"/>
                      <a:pt x="452" y="438"/>
                      <a:pt x="455" y="438"/>
                    </a:cubicBezTo>
                    <a:cubicBezTo>
                      <a:pt x="457" y="437"/>
                      <a:pt x="464" y="436"/>
                      <a:pt x="465" y="435"/>
                    </a:cubicBezTo>
                    <a:cubicBezTo>
                      <a:pt x="466" y="431"/>
                      <a:pt x="476" y="430"/>
                      <a:pt x="478" y="430"/>
                    </a:cubicBezTo>
                    <a:cubicBezTo>
                      <a:pt x="480" y="430"/>
                      <a:pt x="481" y="430"/>
                      <a:pt x="482" y="430"/>
                    </a:cubicBezTo>
                    <a:cubicBezTo>
                      <a:pt x="485" y="432"/>
                      <a:pt x="487" y="432"/>
                      <a:pt x="489" y="432"/>
                    </a:cubicBezTo>
                    <a:cubicBezTo>
                      <a:pt x="491" y="431"/>
                      <a:pt x="496" y="432"/>
                      <a:pt x="498" y="434"/>
                    </a:cubicBezTo>
                    <a:cubicBezTo>
                      <a:pt x="499" y="436"/>
                      <a:pt x="499" y="437"/>
                      <a:pt x="499" y="438"/>
                    </a:cubicBezTo>
                    <a:cubicBezTo>
                      <a:pt x="499" y="439"/>
                      <a:pt x="499" y="440"/>
                      <a:pt x="500" y="442"/>
                    </a:cubicBezTo>
                    <a:cubicBezTo>
                      <a:pt x="500" y="443"/>
                      <a:pt x="501" y="445"/>
                      <a:pt x="501" y="446"/>
                    </a:cubicBezTo>
                    <a:cubicBezTo>
                      <a:pt x="501" y="448"/>
                      <a:pt x="500" y="449"/>
                      <a:pt x="499" y="449"/>
                    </a:cubicBezTo>
                    <a:cubicBezTo>
                      <a:pt x="499" y="449"/>
                      <a:pt x="499" y="449"/>
                      <a:pt x="499" y="449"/>
                    </a:cubicBezTo>
                    <a:cubicBezTo>
                      <a:pt x="500" y="449"/>
                      <a:pt x="500" y="449"/>
                      <a:pt x="500" y="449"/>
                    </a:cubicBezTo>
                    <a:cubicBezTo>
                      <a:pt x="503" y="449"/>
                      <a:pt x="506" y="448"/>
                      <a:pt x="506" y="448"/>
                    </a:cubicBezTo>
                    <a:cubicBezTo>
                      <a:pt x="507" y="446"/>
                      <a:pt x="509" y="446"/>
                      <a:pt x="509" y="446"/>
                    </a:cubicBezTo>
                    <a:cubicBezTo>
                      <a:pt x="512" y="446"/>
                      <a:pt x="513" y="448"/>
                      <a:pt x="514" y="451"/>
                    </a:cubicBezTo>
                    <a:cubicBezTo>
                      <a:pt x="515" y="450"/>
                      <a:pt x="516" y="449"/>
                      <a:pt x="517" y="449"/>
                    </a:cubicBezTo>
                    <a:cubicBezTo>
                      <a:pt x="518" y="449"/>
                      <a:pt x="521" y="450"/>
                      <a:pt x="522" y="452"/>
                    </a:cubicBezTo>
                    <a:cubicBezTo>
                      <a:pt x="522" y="452"/>
                      <a:pt x="523" y="451"/>
                      <a:pt x="523" y="451"/>
                    </a:cubicBezTo>
                    <a:cubicBezTo>
                      <a:pt x="524" y="451"/>
                      <a:pt x="525" y="451"/>
                      <a:pt x="526" y="451"/>
                    </a:cubicBezTo>
                    <a:cubicBezTo>
                      <a:pt x="527" y="451"/>
                      <a:pt x="529" y="452"/>
                      <a:pt x="529" y="454"/>
                    </a:cubicBezTo>
                    <a:cubicBezTo>
                      <a:pt x="529" y="456"/>
                      <a:pt x="527" y="457"/>
                      <a:pt x="526" y="458"/>
                    </a:cubicBezTo>
                    <a:cubicBezTo>
                      <a:pt x="525" y="459"/>
                      <a:pt x="524" y="459"/>
                      <a:pt x="524" y="460"/>
                    </a:cubicBezTo>
                    <a:cubicBezTo>
                      <a:pt x="524" y="460"/>
                      <a:pt x="524" y="460"/>
                      <a:pt x="524" y="460"/>
                    </a:cubicBezTo>
                    <a:cubicBezTo>
                      <a:pt x="524" y="460"/>
                      <a:pt x="525" y="459"/>
                      <a:pt x="526" y="459"/>
                    </a:cubicBezTo>
                    <a:cubicBezTo>
                      <a:pt x="527" y="458"/>
                      <a:pt x="529" y="457"/>
                      <a:pt x="531" y="457"/>
                    </a:cubicBezTo>
                    <a:cubicBezTo>
                      <a:pt x="531" y="457"/>
                      <a:pt x="531" y="457"/>
                      <a:pt x="532" y="457"/>
                    </a:cubicBezTo>
                    <a:cubicBezTo>
                      <a:pt x="532" y="457"/>
                      <a:pt x="532" y="457"/>
                      <a:pt x="532" y="457"/>
                    </a:cubicBezTo>
                    <a:cubicBezTo>
                      <a:pt x="533" y="457"/>
                      <a:pt x="536" y="456"/>
                      <a:pt x="538" y="455"/>
                    </a:cubicBezTo>
                    <a:cubicBezTo>
                      <a:pt x="540" y="454"/>
                      <a:pt x="541" y="453"/>
                      <a:pt x="543" y="452"/>
                    </a:cubicBezTo>
                    <a:cubicBezTo>
                      <a:pt x="545" y="452"/>
                      <a:pt x="548" y="450"/>
                      <a:pt x="550" y="449"/>
                    </a:cubicBezTo>
                    <a:cubicBezTo>
                      <a:pt x="551" y="448"/>
                      <a:pt x="552" y="447"/>
                      <a:pt x="553" y="447"/>
                    </a:cubicBezTo>
                    <a:cubicBezTo>
                      <a:pt x="554" y="446"/>
                      <a:pt x="555" y="446"/>
                      <a:pt x="557" y="445"/>
                    </a:cubicBezTo>
                    <a:cubicBezTo>
                      <a:pt x="557" y="445"/>
                      <a:pt x="558" y="445"/>
                      <a:pt x="558" y="445"/>
                    </a:cubicBezTo>
                    <a:cubicBezTo>
                      <a:pt x="560" y="445"/>
                      <a:pt x="563" y="446"/>
                      <a:pt x="563" y="447"/>
                    </a:cubicBezTo>
                    <a:cubicBezTo>
                      <a:pt x="563" y="448"/>
                      <a:pt x="564" y="449"/>
                      <a:pt x="563" y="451"/>
                    </a:cubicBezTo>
                    <a:cubicBezTo>
                      <a:pt x="562" y="452"/>
                      <a:pt x="561" y="452"/>
                      <a:pt x="561" y="453"/>
                    </a:cubicBezTo>
                    <a:cubicBezTo>
                      <a:pt x="561" y="453"/>
                      <a:pt x="562" y="455"/>
                      <a:pt x="565" y="456"/>
                    </a:cubicBezTo>
                    <a:cubicBezTo>
                      <a:pt x="572" y="458"/>
                      <a:pt x="580" y="470"/>
                      <a:pt x="585" y="478"/>
                    </a:cubicBezTo>
                    <a:cubicBezTo>
                      <a:pt x="587" y="481"/>
                      <a:pt x="587" y="481"/>
                      <a:pt x="587" y="481"/>
                    </a:cubicBezTo>
                    <a:cubicBezTo>
                      <a:pt x="589" y="484"/>
                      <a:pt x="591" y="488"/>
                      <a:pt x="593" y="492"/>
                    </a:cubicBezTo>
                    <a:cubicBezTo>
                      <a:pt x="594" y="495"/>
                      <a:pt x="596" y="499"/>
                      <a:pt x="597" y="500"/>
                    </a:cubicBezTo>
                    <a:cubicBezTo>
                      <a:pt x="597" y="500"/>
                      <a:pt x="598" y="499"/>
                      <a:pt x="598" y="498"/>
                    </a:cubicBezTo>
                    <a:cubicBezTo>
                      <a:pt x="599" y="497"/>
                      <a:pt x="600" y="495"/>
                      <a:pt x="601" y="494"/>
                    </a:cubicBezTo>
                    <a:cubicBezTo>
                      <a:pt x="602" y="494"/>
                      <a:pt x="602" y="493"/>
                      <a:pt x="603" y="493"/>
                    </a:cubicBezTo>
                    <a:cubicBezTo>
                      <a:pt x="606" y="493"/>
                      <a:pt x="608" y="495"/>
                      <a:pt x="610" y="497"/>
                    </a:cubicBezTo>
                    <a:cubicBezTo>
                      <a:pt x="611" y="498"/>
                      <a:pt x="612" y="499"/>
                      <a:pt x="613" y="499"/>
                    </a:cubicBezTo>
                    <a:cubicBezTo>
                      <a:pt x="614" y="500"/>
                      <a:pt x="615" y="500"/>
                      <a:pt x="616" y="500"/>
                    </a:cubicBezTo>
                    <a:cubicBezTo>
                      <a:pt x="618" y="501"/>
                      <a:pt x="621" y="502"/>
                      <a:pt x="622" y="501"/>
                    </a:cubicBezTo>
                    <a:cubicBezTo>
                      <a:pt x="623" y="501"/>
                      <a:pt x="624" y="501"/>
                      <a:pt x="625" y="500"/>
                    </a:cubicBezTo>
                    <a:cubicBezTo>
                      <a:pt x="629" y="499"/>
                      <a:pt x="633" y="497"/>
                      <a:pt x="635" y="498"/>
                    </a:cubicBezTo>
                    <a:cubicBezTo>
                      <a:pt x="636" y="498"/>
                      <a:pt x="636" y="499"/>
                      <a:pt x="637" y="499"/>
                    </a:cubicBezTo>
                    <a:cubicBezTo>
                      <a:pt x="639" y="500"/>
                      <a:pt x="642" y="501"/>
                      <a:pt x="643" y="505"/>
                    </a:cubicBezTo>
                    <a:cubicBezTo>
                      <a:pt x="645" y="509"/>
                      <a:pt x="647" y="510"/>
                      <a:pt x="649" y="510"/>
                    </a:cubicBezTo>
                    <a:cubicBezTo>
                      <a:pt x="650" y="510"/>
                      <a:pt x="653" y="510"/>
                      <a:pt x="653" y="516"/>
                    </a:cubicBezTo>
                    <a:cubicBezTo>
                      <a:pt x="653" y="517"/>
                      <a:pt x="656" y="519"/>
                      <a:pt x="657" y="519"/>
                    </a:cubicBezTo>
                    <a:cubicBezTo>
                      <a:pt x="659" y="519"/>
                      <a:pt x="664" y="518"/>
                      <a:pt x="665" y="517"/>
                    </a:cubicBezTo>
                    <a:cubicBezTo>
                      <a:pt x="666" y="516"/>
                      <a:pt x="667" y="516"/>
                      <a:pt x="668" y="516"/>
                    </a:cubicBezTo>
                    <a:cubicBezTo>
                      <a:pt x="670" y="516"/>
                      <a:pt x="671" y="517"/>
                      <a:pt x="672" y="519"/>
                    </a:cubicBezTo>
                    <a:cubicBezTo>
                      <a:pt x="672" y="519"/>
                      <a:pt x="672" y="520"/>
                      <a:pt x="672" y="520"/>
                    </a:cubicBezTo>
                    <a:cubicBezTo>
                      <a:pt x="672" y="520"/>
                      <a:pt x="672" y="520"/>
                      <a:pt x="672" y="521"/>
                    </a:cubicBezTo>
                    <a:cubicBezTo>
                      <a:pt x="673" y="521"/>
                      <a:pt x="673" y="521"/>
                      <a:pt x="673" y="521"/>
                    </a:cubicBezTo>
                    <a:cubicBezTo>
                      <a:pt x="673" y="522"/>
                      <a:pt x="673" y="522"/>
                      <a:pt x="673" y="522"/>
                    </a:cubicBezTo>
                    <a:cubicBezTo>
                      <a:pt x="674" y="522"/>
                      <a:pt x="674" y="522"/>
                      <a:pt x="674" y="523"/>
                    </a:cubicBezTo>
                    <a:cubicBezTo>
                      <a:pt x="674" y="523"/>
                      <a:pt x="674" y="523"/>
                      <a:pt x="674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5" y="523"/>
                      <a:pt x="675" y="523"/>
                      <a:pt x="675" y="523"/>
                    </a:cubicBezTo>
                    <a:cubicBezTo>
                      <a:pt x="676" y="523"/>
                      <a:pt x="677" y="523"/>
                      <a:pt x="678" y="524"/>
                    </a:cubicBezTo>
                    <a:cubicBezTo>
                      <a:pt x="678" y="524"/>
                      <a:pt x="678" y="524"/>
                      <a:pt x="678" y="524"/>
                    </a:cubicBezTo>
                    <a:cubicBezTo>
                      <a:pt x="678" y="524"/>
                      <a:pt x="679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4"/>
                    </a:cubicBezTo>
                    <a:cubicBezTo>
                      <a:pt x="680" y="524"/>
                      <a:pt x="680" y="524"/>
                      <a:pt x="680" y="523"/>
                    </a:cubicBezTo>
                    <a:cubicBezTo>
                      <a:pt x="680" y="523"/>
                      <a:pt x="680" y="523"/>
                      <a:pt x="680" y="523"/>
                    </a:cubicBezTo>
                    <a:cubicBezTo>
                      <a:pt x="681" y="522"/>
                      <a:pt x="683" y="521"/>
                      <a:pt x="689" y="520"/>
                    </a:cubicBezTo>
                    <a:cubicBezTo>
                      <a:pt x="694" y="519"/>
                      <a:pt x="697" y="518"/>
                      <a:pt x="698" y="517"/>
                    </a:cubicBezTo>
                    <a:cubicBezTo>
                      <a:pt x="699" y="514"/>
                      <a:pt x="701" y="513"/>
                      <a:pt x="704" y="513"/>
                    </a:cubicBezTo>
                    <a:cubicBezTo>
                      <a:pt x="705" y="512"/>
                      <a:pt x="706" y="512"/>
                      <a:pt x="707" y="511"/>
                    </a:cubicBezTo>
                    <a:cubicBezTo>
                      <a:pt x="708" y="510"/>
                      <a:pt x="709" y="509"/>
                      <a:pt x="711" y="508"/>
                    </a:cubicBezTo>
                    <a:cubicBezTo>
                      <a:pt x="712" y="508"/>
                      <a:pt x="713" y="507"/>
                      <a:pt x="714" y="507"/>
                    </a:cubicBezTo>
                    <a:cubicBezTo>
                      <a:pt x="715" y="505"/>
                      <a:pt x="717" y="504"/>
                      <a:pt x="719" y="504"/>
                    </a:cubicBezTo>
                    <a:cubicBezTo>
                      <a:pt x="720" y="504"/>
                      <a:pt x="721" y="503"/>
                      <a:pt x="721" y="503"/>
                    </a:cubicBezTo>
                    <a:cubicBezTo>
                      <a:pt x="723" y="501"/>
                      <a:pt x="727" y="501"/>
                      <a:pt x="728" y="501"/>
                    </a:cubicBezTo>
                    <a:cubicBezTo>
                      <a:pt x="730" y="501"/>
                      <a:pt x="731" y="501"/>
                      <a:pt x="732" y="501"/>
                    </a:cubicBezTo>
                    <a:cubicBezTo>
                      <a:pt x="734" y="502"/>
                      <a:pt x="744" y="504"/>
                      <a:pt x="746" y="504"/>
                    </a:cubicBezTo>
                    <a:cubicBezTo>
                      <a:pt x="747" y="504"/>
                      <a:pt x="747" y="504"/>
                      <a:pt x="747" y="504"/>
                    </a:cubicBezTo>
                    <a:cubicBezTo>
                      <a:pt x="749" y="504"/>
                      <a:pt x="750" y="506"/>
                      <a:pt x="751" y="508"/>
                    </a:cubicBezTo>
                    <a:cubicBezTo>
                      <a:pt x="751" y="509"/>
                      <a:pt x="751" y="510"/>
                      <a:pt x="751" y="510"/>
                    </a:cubicBezTo>
                    <a:cubicBezTo>
                      <a:pt x="752" y="510"/>
                      <a:pt x="753" y="511"/>
                      <a:pt x="754" y="512"/>
                    </a:cubicBezTo>
                    <a:cubicBezTo>
                      <a:pt x="756" y="512"/>
                      <a:pt x="758" y="514"/>
                      <a:pt x="759" y="514"/>
                    </a:cubicBezTo>
                    <a:cubicBezTo>
                      <a:pt x="760" y="513"/>
                      <a:pt x="762" y="512"/>
                      <a:pt x="765" y="512"/>
                    </a:cubicBezTo>
                    <a:cubicBezTo>
                      <a:pt x="767" y="512"/>
                      <a:pt x="768" y="512"/>
                      <a:pt x="770" y="513"/>
                    </a:cubicBezTo>
                    <a:cubicBezTo>
                      <a:pt x="770" y="514"/>
                      <a:pt x="771" y="514"/>
                      <a:pt x="771" y="514"/>
                    </a:cubicBezTo>
                    <a:cubicBezTo>
                      <a:pt x="773" y="515"/>
                      <a:pt x="774" y="516"/>
                      <a:pt x="775" y="516"/>
                    </a:cubicBezTo>
                    <a:cubicBezTo>
                      <a:pt x="776" y="515"/>
                      <a:pt x="778" y="514"/>
                      <a:pt x="780" y="513"/>
                    </a:cubicBezTo>
                    <a:cubicBezTo>
                      <a:pt x="780" y="513"/>
                      <a:pt x="781" y="513"/>
                      <a:pt x="782" y="512"/>
                    </a:cubicBezTo>
                    <a:cubicBezTo>
                      <a:pt x="783" y="512"/>
                      <a:pt x="784" y="512"/>
                      <a:pt x="785" y="511"/>
                    </a:cubicBezTo>
                    <a:cubicBezTo>
                      <a:pt x="785" y="511"/>
                      <a:pt x="786" y="508"/>
                      <a:pt x="785" y="507"/>
                    </a:cubicBezTo>
                    <a:cubicBezTo>
                      <a:pt x="783" y="506"/>
                      <a:pt x="781" y="499"/>
                      <a:pt x="780" y="497"/>
                    </a:cubicBezTo>
                    <a:cubicBezTo>
                      <a:pt x="780" y="494"/>
                      <a:pt x="782" y="493"/>
                      <a:pt x="784" y="492"/>
                    </a:cubicBezTo>
                    <a:cubicBezTo>
                      <a:pt x="784" y="491"/>
                      <a:pt x="785" y="491"/>
                      <a:pt x="785" y="490"/>
                    </a:cubicBezTo>
                    <a:cubicBezTo>
                      <a:pt x="786" y="488"/>
                      <a:pt x="788" y="487"/>
                      <a:pt x="790" y="486"/>
                    </a:cubicBezTo>
                    <a:cubicBezTo>
                      <a:pt x="791" y="486"/>
                      <a:pt x="791" y="486"/>
                      <a:pt x="792" y="485"/>
                    </a:cubicBezTo>
                    <a:cubicBezTo>
                      <a:pt x="792" y="485"/>
                      <a:pt x="792" y="485"/>
                      <a:pt x="792" y="484"/>
                    </a:cubicBezTo>
                    <a:cubicBezTo>
                      <a:pt x="793" y="483"/>
                      <a:pt x="794" y="481"/>
                      <a:pt x="796" y="481"/>
                    </a:cubicBezTo>
                    <a:cubicBezTo>
                      <a:pt x="797" y="481"/>
                      <a:pt x="797" y="481"/>
                      <a:pt x="798" y="481"/>
                    </a:cubicBezTo>
                    <a:cubicBezTo>
                      <a:pt x="798" y="482"/>
                      <a:pt x="805" y="484"/>
                      <a:pt x="807" y="485"/>
                    </a:cubicBezTo>
                    <a:cubicBezTo>
                      <a:pt x="807" y="486"/>
                      <a:pt x="810" y="486"/>
                      <a:pt x="812" y="486"/>
                    </a:cubicBezTo>
                    <a:cubicBezTo>
                      <a:pt x="815" y="486"/>
                      <a:pt x="819" y="488"/>
                      <a:pt x="822" y="490"/>
                    </a:cubicBezTo>
                    <a:cubicBezTo>
                      <a:pt x="822" y="490"/>
                      <a:pt x="824" y="491"/>
                      <a:pt x="826" y="491"/>
                    </a:cubicBezTo>
                    <a:cubicBezTo>
                      <a:pt x="829" y="491"/>
                      <a:pt x="832" y="492"/>
                      <a:pt x="833" y="494"/>
                    </a:cubicBezTo>
                    <a:cubicBezTo>
                      <a:pt x="834" y="495"/>
                      <a:pt x="834" y="497"/>
                      <a:pt x="834" y="499"/>
                    </a:cubicBezTo>
                    <a:cubicBezTo>
                      <a:pt x="834" y="501"/>
                      <a:pt x="834" y="503"/>
                      <a:pt x="835" y="503"/>
                    </a:cubicBezTo>
                    <a:cubicBezTo>
                      <a:pt x="837" y="506"/>
                      <a:pt x="839" y="508"/>
                      <a:pt x="839" y="508"/>
                    </a:cubicBezTo>
                    <a:cubicBezTo>
                      <a:pt x="841" y="507"/>
                      <a:pt x="843" y="508"/>
                      <a:pt x="846" y="509"/>
                    </a:cubicBezTo>
                    <a:cubicBezTo>
                      <a:pt x="847" y="510"/>
                      <a:pt x="849" y="511"/>
                      <a:pt x="850" y="511"/>
                    </a:cubicBezTo>
                    <a:cubicBezTo>
                      <a:pt x="850" y="511"/>
                      <a:pt x="852" y="510"/>
                      <a:pt x="853" y="509"/>
                    </a:cubicBezTo>
                    <a:cubicBezTo>
                      <a:pt x="855" y="508"/>
                      <a:pt x="856" y="507"/>
                      <a:pt x="858" y="507"/>
                    </a:cubicBezTo>
                    <a:cubicBezTo>
                      <a:pt x="859" y="507"/>
                      <a:pt x="860" y="507"/>
                      <a:pt x="862" y="506"/>
                    </a:cubicBezTo>
                    <a:cubicBezTo>
                      <a:pt x="865" y="506"/>
                      <a:pt x="867" y="505"/>
                      <a:pt x="869" y="506"/>
                    </a:cubicBezTo>
                    <a:cubicBezTo>
                      <a:pt x="869" y="506"/>
                      <a:pt x="871" y="506"/>
                      <a:pt x="872" y="507"/>
                    </a:cubicBezTo>
                    <a:cubicBezTo>
                      <a:pt x="874" y="507"/>
                      <a:pt x="877" y="508"/>
                      <a:pt x="878" y="508"/>
                    </a:cubicBezTo>
                    <a:cubicBezTo>
                      <a:pt x="879" y="508"/>
                      <a:pt x="879" y="508"/>
                      <a:pt x="880" y="508"/>
                    </a:cubicBezTo>
                    <a:cubicBezTo>
                      <a:pt x="881" y="508"/>
                      <a:pt x="888" y="508"/>
                      <a:pt x="889" y="511"/>
                    </a:cubicBezTo>
                    <a:cubicBezTo>
                      <a:pt x="889" y="512"/>
                      <a:pt x="891" y="512"/>
                      <a:pt x="892" y="512"/>
                    </a:cubicBezTo>
                    <a:cubicBezTo>
                      <a:pt x="895" y="513"/>
                      <a:pt x="899" y="514"/>
                      <a:pt x="899" y="517"/>
                    </a:cubicBezTo>
                    <a:cubicBezTo>
                      <a:pt x="899" y="517"/>
                      <a:pt x="900" y="518"/>
                      <a:pt x="901" y="518"/>
                    </a:cubicBezTo>
                    <a:cubicBezTo>
                      <a:pt x="902" y="519"/>
                      <a:pt x="904" y="520"/>
                      <a:pt x="905" y="522"/>
                    </a:cubicBezTo>
                    <a:cubicBezTo>
                      <a:pt x="905" y="522"/>
                      <a:pt x="907" y="522"/>
                      <a:pt x="908" y="523"/>
                    </a:cubicBezTo>
                    <a:cubicBezTo>
                      <a:pt x="909" y="523"/>
                      <a:pt x="910" y="523"/>
                      <a:pt x="911" y="523"/>
                    </a:cubicBezTo>
                    <a:cubicBezTo>
                      <a:pt x="914" y="523"/>
                      <a:pt x="916" y="523"/>
                      <a:pt x="917" y="523"/>
                    </a:cubicBezTo>
                    <a:cubicBezTo>
                      <a:pt x="918" y="524"/>
                      <a:pt x="918" y="524"/>
                      <a:pt x="918" y="524"/>
                    </a:cubicBezTo>
                    <a:cubicBezTo>
                      <a:pt x="919" y="524"/>
                      <a:pt x="921" y="525"/>
                      <a:pt x="925" y="525"/>
                    </a:cubicBezTo>
                    <a:cubicBezTo>
                      <a:pt x="928" y="525"/>
                      <a:pt x="930" y="524"/>
                      <a:pt x="931" y="524"/>
                    </a:cubicBezTo>
                    <a:cubicBezTo>
                      <a:pt x="931" y="523"/>
                      <a:pt x="934" y="523"/>
                      <a:pt x="938" y="522"/>
                    </a:cubicBezTo>
                    <a:cubicBezTo>
                      <a:pt x="941" y="522"/>
                      <a:pt x="945" y="521"/>
                      <a:pt x="946" y="520"/>
                    </a:cubicBezTo>
                    <a:cubicBezTo>
                      <a:pt x="947" y="519"/>
                      <a:pt x="949" y="519"/>
                      <a:pt x="951" y="519"/>
                    </a:cubicBezTo>
                    <a:cubicBezTo>
                      <a:pt x="952" y="519"/>
                      <a:pt x="953" y="518"/>
                      <a:pt x="954" y="518"/>
                    </a:cubicBezTo>
                    <a:cubicBezTo>
                      <a:pt x="954" y="516"/>
                      <a:pt x="957" y="514"/>
                      <a:pt x="960" y="513"/>
                    </a:cubicBezTo>
                    <a:cubicBezTo>
                      <a:pt x="961" y="512"/>
                      <a:pt x="963" y="512"/>
                      <a:pt x="964" y="511"/>
                    </a:cubicBezTo>
                    <a:cubicBezTo>
                      <a:pt x="964" y="511"/>
                      <a:pt x="965" y="510"/>
                      <a:pt x="965" y="510"/>
                    </a:cubicBezTo>
                    <a:cubicBezTo>
                      <a:pt x="968" y="509"/>
                      <a:pt x="970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1" y="509"/>
                      <a:pt x="971" y="509"/>
                      <a:pt x="971" y="509"/>
                    </a:cubicBezTo>
                    <a:cubicBezTo>
                      <a:pt x="973" y="509"/>
                      <a:pt x="975" y="509"/>
                      <a:pt x="977" y="510"/>
                    </a:cubicBezTo>
                    <a:cubicBezTo>
                      <a:pt x="979" y="510"/>
                      <a:pt x="980" y="511"/>
                      <a:pt x="981" y="513"/>
                    </a:cubicBezTo>
                    <a:cubicBezTo>
                      <a:pt x="981" y="513"/>
                      <a:pt x="983" y="514"/>
                      <a:pt x="985" y="514"/>
                    </a:cubicBezTo>
                    <a:cubicBezTo>
                      <a:pt x="986" y="514"/>
                      <a:pt x="987" y="514"/>
                      <a:pt x="988" y="513"/>
                    </a:cubicBezTo>
                    <a:cubicBezTo>
                      <a:pt x="988" y="513"/>
                      <a:pt x="989" y="513"/>
                      <a:pt x="990" y="513"/>
                    </a:cubicBezTo>
                    <a:cubicBezTo>
                      <a:pt x="990" y="513"/>
                      <a:pt x="990" y="513"/>
                      <a:pt x="990" y="513"/>
                    </a:cubicBezTo>
                    <a:cubicBezTo>
                      <a:pt x="990" y="513"/>
                      <a:pt x="990" y="513"/>
                      <a:pt x="991" y="513"/>
                    </a:cubicBezTo>
                    <a:cubicBezTo>
                      <a:pt x="992" y="513"/>
                      <a:pt x="994" y="513"/>
                      <a:pt x="996" y="514"/>
                    </a:cubicBezTo>
                    <a:cubicBezTo>
                      <a:pt x="996" y="513"/>
                      <a:pt x="996" y="513"/>
                      <a:pt x="996" y="513"/>
                    </a:cubicBezTo>
                    <a:cubicBezTo>
                      <a:pt x="996" y="514"/>
                      <a:pt x="996" y="514"/>
                      <a:pt x="996" y="514"/>
                    </a:cubicBezTo>
                    <a:cubicBezTo>
                      <a:pt x="997" y="514"/>
                      <a:pt x="998" y="514"/>
                      <a:pt x="998" y="514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999" y="515"/>
                      <a:pt x="999" y="515"/>
                      <a:pt x="999" y="515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0" y="516"/>
                      <a:pt x="1000" y="516"/>
                      <a:pt x="1000" y="516"/>
                    </a:cubicBezTo>
                    <a:cubicBezTo>
                      <a:pt x="1001" y="516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7"/>
                      <a:pt x="1001" y="517"/>
                      <a:pt x="1001" y="517"/>
                    </a:cubicBezTo>
                    <a:cubicBezTo>
                      <a:pt x="1001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2" y="518"/>
                    </a:cubicBezTo>
                    <a:cubicBezTo>
                      <a:pt x="1002" y="518"/>
                      <a:pt x="1002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3" y="518"/>
                      <a:pt x="1003" y="518"/>
                      <a:pt x="1003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8"/>
                      <a:pt x="1004" y="518"/>
                      <a:pt x="1004" y="518"/>
                    </a:cubicBezTo>
                    <a:cubicBezTo>
                      <a:pt x="1004" y="519"/>
                      <a:pt x="1005" y="519"/>
                      <a:pt x="1005" y="519"/>
                    </a:cubicBezTo>
                    <a:cubicBezTo>
                      <a:pt x="1005" y="519"/>
                      <a:pt x="1005" y="519"/>
                      <a:pt x="1005" y="519"/>
                    </a:cubicBezTo>
                    <a:cubicBezTo>
                      <a:pt x="1006" y="519"/>
                      <a:pt x="1007" y="519"/>
                      <a:pt x="1009" y="519"/>
                    </a:cubicBezTo>
                    <a:cubicBezTo>
                      <a:pt x="1009" y="519"/>
                      <a:pt x="1009" y="519"/>
                      <a:pt x="1009" y="519"/>
                    </a:cubicBezTo>
                    <a:cubicBezTo>
                      <a:pt x="1010" y="519"/>
                      <a:pt x="1012" y="518"/>
                      <a:pt x="1013" y="517"/>
                    </a:cubicBezTo>
                    <a:cubicBezTo>
                      <a:pt x="1017" y="515"/>
                      <a:pt x="1019" y="514"/>
                      <a:pt x="1020" y="513"/>
                    </a:cubicBezTo>
                    <a:cubicBezTo>
                      <a:pt x="1022" y="513"/>
                      <a:pt x="1023" y="512"/>
                      <a:pt x="1024" y="511"/>
                    </a:cubicBezTo>
                    <a:cubicBezTo>
                      <a:pt x="1024" y="511"/>
                      <a:pt x="1024" y="511"/>
                      <a:pt x="1024" y="511"/>
                    </a:cubicBezTo>
                    <a:cubicBezTo>
                      <a:pt x="1024" y="510"/>
                      <a:pt x="1024" y="510"/>
                      <a:pt x="1024" y="509"/>
                    </a:cubicBezTo>
                    <a:cubicBezTo>
                      <a:pt x="1024" y="507"/>
                      <a:pt x="1025" y="505"/>
                      <a:pt x="1027" y="502"/>
                    </a:cubicBezTo>
                    <a:cubicBezTo>
                      <a:pt x="1028" y="501"/>
                      <a:pt x="1028" y="500"/>
                      <a:pt x="1029" y="499"/>
                    </a:cubicBezTo>
                    <a:cubicBezTo>
                      <a:pt x="1029" y="499"/>
                      <a:pt x="1029" y="498"/>
                      <a:pt x="1029" y="498"/>
                    </a:cubicBezTo>
                    <a:cubicBezTo>
                      <a:pt x="1030" y="495"/>
                      <a:pt x="1035" y="487"/>
                      <a:pt x="1037" y="486"/>
                    </a:cubicBezTo>
                    <a:cubicBezTo>
                      <a:pt x="1039" y="486"/>
                      <a:pt x="1041" y="483"/>
                      <a:pt x="1041" y="482"/>
                    </a:cubicBezTo>
                    <a:cubicBezTo>
                      <a:pt x="1041" y="482"/>
                      <a:pt x="1041" y="481"/>
                      <a:pt x="1041" y="481"/>
                    </a:cubicBezTo>
                    <a:cubicBezTo>
                      <a:pt x="1041" y="481"/>
                      <a:pt x="1041" y="481"/>
                      <a:pt x="1041" y="480"/>
                    </a:cubicBezTo>
                    <a:cubicBezTo>
                      <a:pt x="1041" y="480"/>
                      <a:pt x="1041" y="480"/>
                      <a:pt x="1041" y="480"/>
                    </a:cubicBezTo>
                    <a:cubicBezTo>
                      <a:pt x="1040" y="479"/>
                      <a:pt x="1040" y="479"/>
                      <a:pt x="1040" y="479"/>
                    </a:cubicBezTo>
                    <a:cubicBezTo>
                      <a:pt x="1040" y="479"/>
                      <a:pt x="1040" y="479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8"/>
                      <a:pt x="1040" y="478"/>
                    </a:cubicBezTo>
                    <a:cubicBezTo>
                      <a:pt x="1040" y="478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40" y="477"/>
                    </a:cubicBezTo>
                    <a:cubicBezTo>
                      <a:pt x="1040" y="477"/>
                      <a:pt x="1040" y="477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9" y="476"/>
                      <a:pt x="1039" y="476"/>
                      <a:pt x="1039" y="476"/>
                    </a:cubicBezTo>
                    <a:cubicBezTo>
                      <a:pt x="1038" y="476"/>
                      <a:pt x="1036" y="476"/>
                      <a:pt x="1035" y="474"/>
                    </a:cubicBezTo>
                    <a:cubicBezTo>
                      <a:pt x="1034" y="473"/>
                      <a:pt x="1035" y="470"/>
                      <a:pt x="1037" y="467"/>
                    </a:cubicBezTo>
                    <a:cubicBezTo>
                      <a:pt x="1040" y="463"/>
                      <a:pt x="1044" y="461"/>
                      <a:pt x="1050" y="461"/>
                    </a:cubicBezTo>
                    <a:cubicBezTo>
                      <a:pt x="1051" y="461"/>
                      <a:pt x="1052" y="461"/>
                      <a:pt x="1053" y="462"/>
                    </a:cubicBezTo>
                    <a:cubicBezTo>
                      <a:pt x="1053" y="462"/>
                      <a:pt x="1053" y="462"/>
                      <a:pt x="1053" y="462"/>
                    </a:cubicBezTo>
                    <a:cubicBezTo>
                      <a:pt x="1053" y="462"/>
                      <a:pt x="1054" y="461"/>
                      <a:pt x="1055" y="461"/>
                    </a:cubicBezTo>
                    <a:cubicBezTo>
                      <a:pt x="1059" y="461"/>
                      <a:pt x="1067" y="459"/>
                      <a:pt x="1070" y="460"/>
                    </a:cubicBezTo>
                    <a:cubicBezTo>
                      <a:pt x="1072" y="461"/>
                      <a:pt x="1073" y="461"/>
                      <a:pt x="1074" y="461"/>
                    </a:cubicBezTo>
                    <a:cubicBezTo>
                      <a:pt x="1076" y="461"/>
                      <a:pt x="1076" y="461"/>
                      <a:pt x="1076" y="461"/>
                    </a:cubicBezTo>
                    <a:cubicBezTo>
                      <a:pt x="1078" y="461"/>
                      <a:pt x="1080" y="461"/>
                      <a:pt x="1083" y="462"/>
                    </a:cubicBezTo>
                    <a:cubicBezTo>
                      <a:pt x="1085" y="464"/>
                      <a:pt x="1088" y="464"/>
                      <a:pt x="1091" y="464"/>
                    </a:cubicBezTo>
                    <a:cubicBezTo>
                      <a:pt x="1094" y="465"/>
                      <a:pt x="1096" y="465"/>
                      <a:pt x="1098" y="467"/>
                    </a:cubicBezTo>
                    <a:cubicBezTo>
                      <a:pt x="1098" y="468"/>
                      <a:pt x="1099" y="468"/>
                      <a:pt x="1100" y="469"/>
                    </a:cubicBezTo>
                    <a:cubicBezTo>
                      <a:pt x="1103" y="471"/>
                      <a:pt x="1106" y="473"/>
                      <a:pt x="1105" y="477"/>
                    </a:cubicBezTo>
                    <a:cubicBezTo>
                      <a:pt x="1105" y="477"/>
                      <a:pt x="1105" y="478"/>
                      <a:pt x="1105" y="478"/>
                    </a:cubicBezTo>
                    <a:cubicBezTo>
                      <a:pt x="1105" y="478"/>
                      <a:pt x="1106" y="478"/>
                      <a:pt x="1106" y="478"/>
                    </a:cubicBezTo>
                    <a:cubicBezTo>
                      <a:pt x="1107" y="479"/>
                      <a:pt x="1110" y="481"/>
                      <a:pt x="1111" y="487"/>
                    </a:cubicBezTo>
                    <a:cubicBezTo>
                      <a:pt x="1112" y="491"/>
                      <a:pt x="1113" y="493"/>
                      <a:pt x="1115" y="495"/>
                    </a:cubicBezTo>
                    <a:cubicBezTo>
                      <a:pt x="1116" y="496"/>
                      <a:pt x="1117" y="498"/>
                      <a:pt x="1117" y="500"/>
                    </a:cubicBezTo>
                    <a:cubicBezTo>
                      <a:pt x="1118" y="501"/>
                      <a:pt x="1119" y="504"/>
                      <a:pt x="1120" y="506"/>
                    </a:cubicBezTo>
                    <a:cubicBezTo>
                      <a:pt x="1122" y="510"/>
                      <a:pt x="1124" y="512"/>
                      <a:pt x="1123" y="514"/>
                    </a:cubicBezTo>
                    <a:cubicBezTo>
                      <a:pt x="1123" y="515"/>
                      <a:pt x="1122" y="517"/>
                      <a:pt x="1123" y="517"/>
                    </a:cubicBezTo>
                    <a:cubicBezTo>
                      <a:pt x="1123" y="518"/>
                      <a:pt x="1124" y="518"/>
                      <a:pt x="1126" y="518"/>
                    </a:cubicBezTo>
                    <a:cubicBezTo>
                      <a:pt x="1129" y="518"/>
                      <a:pt x="1132" y="520"/>
                      <a:pt x="1134" y="521"/>
                    </a:cubicBezTo>
                    <a:cubicBezTo>
                      <a:pt x="1135" y="522"/>
                      <a:pt x="1136" y="522"/>
                      <a:pt x="1136" y="522"/>
                    </a:cubicBezTo>
                    <a:cubicBezTo>
                      <a:pt x="1136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7" y="522"/>
                      <a:pt x="1137" y="522"/>
                      <a:pt x="1137" y="522"/>
                    </a:cubicBezTo>
                    <a:cubicBezTo>
                      <a:pt x="1139" y="522"/>
                      <a:pt x="1143" y="524"/>
                      <a:pt x="1146" y="526"/>
                    </a:cubicBezTo>
                    <a:cubicBezTo>
                      <a:pt x="1147" y="526"/>
                      <a:pt x="1148" y="527"/>
                      <a:pt x="1149" y="528"/>
                    </a:cubicBezTo>
                    <a:cubicBezTo>
                      <a:pt x="1150" y="529"/>
                      <a:pt x="1152" y="529"/>
                      <a:pt x="1153" y="530"/>
                    </a:cubicBezTo>
                    <a:cubicBezTo>
                      <a:pt x="1154" y="530"/>
                      <a:pt x="1155" y="530"/>
                      <a:pt x="1155" y="531"/>
                    </a:cubicBezTo>
                    <a:cubicBezTo>
                      <a:pt x="1157" y="531"/>
                      <a:pt x="1158" y="532"/>
                      <a:pt x="1158" y="535"/>
                    </a:cubicBezTo>
                    <a:cubicBezTo>
                      <a:pt x="1158" y="535"/>
                      <a:pt x="1158" y="536"/>
                      <a:pt x="1158" y="537"/>
                    </a:cubicBezTo>
                    <a:cubicBezTo>
                      <a:pt x="1158" y="538"/>
                      <a:pt x="1159" y="538"/>
                      <a:pt x="1159" y="539"/>
                    </a:cubicBezTo>
                    <a:cubicBezTo>
                      <a:pt x="1159" y="540"/>
                      <a:pt x="1160" y="542"/>
                      <a:pt x="1160" y="543"/>
                    </a:cubicBezTo>
                    <a:cubicBezTo>
                      <a:pt x="1160" y="544"/>
                      <a:pt x="1160" y="544"/>
                      <a:pt x="1160" y="544"/>
                    </a:cubicBezTo>
                    <a:cubicBezTo>
                      <a:pt x="1160" y="545"/>
                      <a:pt x="1163" y="547"/>
                      <a:pt x="1167" y="547"/>
                    </a:cubicBezTo>
                    <a:cubicBezTo>
                      <a:pt x="1168" y="547"/>
                      <a:pt x="1168" y="547"/>
                      <a:pt x="1169" y="547"/>
                    </a:cubicBezTo>
                    <a:cubicBezTo>
                      <a:pt x="1170" y="546"/>
                      <a:pt x="1172" y="546"/>
                      <a:pt x="1173" y="547"/>
                    </a:cubicBezTo>
                    <a:cubicBezTo>
                      <a:pt x="1174" y="547"/>
                      <a:pt x="1175" y="547"/>
                      <a:pt x="1175" y="547"/>
                    </a:cubicBezTo>
                    <a:cubicBezTo>
                      <a:pt x="1176" y="547"/>
                      <a:pt x="1177" y="546"/>
                      <a:pt x="1177" y="545"/>
                    </a:cubicBezTo>
                    <a:cubicBezTo>
                      <a:pt x="1179" y="542"/>
                      <a:pt x="1183" y="541"/>
                      <a:pt x="1186" y="541"/>
                    </a:cubicBezTo>
                    <a:cubicBezTo>
                      <a:pt x="1187" y="541"/>
                      <a:pt x="1188" y="541"/>
                      <a:pt x="1189" y="541"/>
                    </a:cubicBezTo>
                    <a:cubicBezTo>
                      <a:pt x="1190" y="540"/>
                      <a:pt x="1193" y="539"/>
                      <a:pt x="1195" y="539"/>
                    </a:cubicBezTo>
                    <a:cubicBezTo>
                      <a:pt x="1197" y="539"/>
                      <a:pt x="1199" y="539"/>
                      <a:pt x="1200" y="540"/>
                    </a:cubicBezTo>
                    <a:cubicBezTo>
                      <a:pt x="1201" y="541"/>
                      <a:pt x="1201" y="543"/>
                      <a:pt x="1201" y="545"/>
                    </a:cubicBezTo>
                    <a:cubicBezTo>
                      <a:pt x="1201" y="547"/>
                      <a:pt x="1202" y="548"/>
                      <a:pt x="1202" y="550"/>
                    </a:cubicBezTo>
                    <a:cubicBezTo>
                      <a:pt x="1203" y="551"/>
                      <a:pt x="1204" y="554"/>
                      <a:pt x="1200" y="556"/>
                    </a:cubicBezTo>
                    <a:cubicBezTo>
                      <a:pt x="1198" y="557"/>
                      <a:pt x="1197" y="564"/>
                      <a:pt x="1196" y="567"/>
                    </a:cubicBezTo>
                    <a:cubicBezTo>
                      <a:pt x="1196" y="568"/>
                      <a:pt x="1195" y="568"/>
                      <a:pt x="1195" y="569"/>
                    </a:cubicBezTo>
                    <a:cubicBezTo>
                      <a:pt x="1195" y="571"/>
                      <a:pt x="1193" y="573"/>
                      <a:pt x="1191" y="574"/>
                    </a:cubicBezTo>
                    <a:cubicBezTo>
                      <a:pt x="1190" y="575"/>
                      <a:pt x="1189" y="576"/>
                      <a:pt x="1189" y="577"/>
                    </a:cubicBezTo>
                    <a:cubicBezTo>
                      <a:pt x="1188" y="580"/>
                      <a:pt x="1186" y="582"/>
                      <a:pt x="1185" y="583"/>
                    </a:cubicBezTo>
                    <a:cubicBezTo>
                      <a:pt x="1184" y="583"/>
                      <a:pt x="1183" y="584"/>
                      <a:pt x="1183" y="584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5"/>
                      <a:pt x="1183" y="585"/>
                      <a:pt x="1183" y="585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6"/>
                      <a:pt x="1183" y="586"/>
                      <a:pt x="1183" y="586"/>
                    </a:cubicBezTo>
                    <a:cubicBezTo>
                      <a:pt x="1183" y="587"/>
                      <a:pt x="1182" y="587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1" y="588"/>
                    </a:cubicBezTo>
                    <a:cubicBezTo>
                      <a:pt x="1181" y="588"/>
                      <a:pt x="1181" y="588"/>
                      <a:pt x="1180" y="588"/>
                    </a:cubicBezTo>
                    <a:cubicBezTo>
                      <a:pt x="1180" y="588"/>
                      <a:pt x="1180" y="588"/>
                      <a:pt x="1180" y="588"/>
                    </a:cubicBezTo>
                    <a:cubicBezTo>
                      <a:pt x="1179" y="588"/>
                      <a:pt x="1179" y="588"/>
                      <a:pt x="1178" y="588"/>
                    </a:cubicBezTo>
                    <a:cubicBezTo>
                      <a:pt x="1175" y="588"/>
                      <a:pt x="1172" y="587"/>
                      <a:pt x="1170" y="586"/>
                    </a:cubicBezTo>
                    <a:cubicBezTo>
                      <a:pt x="1169" y="586"/>
                      <a:pt x="1168" y="587"/>
                      <a:pt x="1167" y="588"/>
                    </a:cubicBezTo>
                    <a:cubicBezTo>
                      <a:pt x="1165" y="589"/>
                      <a:pt x="1164" y="591"/>
                      <a:pt x="1162" y="591"/>
                    </a:cubicBezTo>
                    <a:cubicBezTo>
                      <a:pt x="1162" y="591"/>
                      <a:pt x="1162" y="594"/>
                      <a:pt x="1162" y="596"/>
                    </a:cubicBezTo>
                    <a:cubicBezTo>
                      <a:pt x="1163" y="597"/>
                      <a:pt x="1163" y="599"/>
                      <a:pt x="1162" y="600"/>
                    </a:cubicBezTo>
                    <a:cubicBezTo>
                      <a:pt x="1162" y="602"/>
                      <a:pt x="1162" y="603"/>
                      <a:pt x="1163" y="605"/>
                    </a:cubicBezTo>
                    <a:cubicBezTo>
                      <a:pt x="1164" y="607"/>
                      <a:pt x="1164" y="609"/>
                      <a:pt x="1164" y="612"/>
                    </a:cubicBezTo>
                    <a:cubicBezTo>
                      <a:pt x="1164" y="612"/>
                      <a:pt x="1164" y="613"/>
                      <a:pt x="1164" y="613"/>
                    </a:cubicBezTo>
                    <a:cubicBezTo>
                      <a:pt x="1169" y="610"/>
                      <a:pt x="1171" y="610"/>
                      <a:pt x="1171" y="610"/>
                    </a:cubicBezTo>
                    <a:cubicBezTo>
                      <a:pt x="1174" y="610"/>
                      <a:pt x="1176" y="612"/>
                      <a:pt x="1179" y="614"/>
                    </a:cubicBezTo>
                    <a:cubicBezTo>
                      <a:pt x="1181" y="615"/>
                      <a:pt x="1183" y="617"/>
                      <a:pt x="1184" y="617"/>
                    </a:cubicBezTo>
                    <a:cubicBezTo>
                      <a:pt x="1188" y="617"/>
                      <a:pt x="1206" y="605"/>
                      <a:pt x="1208" y="602"/>
                    </a:cubicBezTo>
                    <a:cubicBezTo>
                      <a:pt x="1209" y="600"/>
                      <a:pt x="1212" y="596"/>
                      <a:pt x="1222" y="586"/>
                    </a:cubicBezTo>
                    <a:cubicBezTo>
                      <a:pt x="1224" y="584"/>
                      <a:pt x="1226" y="582"/>
                      <a:pt x="1227" y="581"/>
                    </a:cubicBezTo>
                    <a:cubicBezTo>
                      <a:pt x="1232" y="576"/>
                      <a:pt x="1240" y="567"/>
                      <a:pt x="1243" y="559"/>
                    </a:cubicBezTo>
                    <a:cubicBezTo>
                      <a:pt x="1244" y="556"/>
                      <a:pt x="1248" y="552"/>
                      <a:pt x="1251" y="549"/>
                    </a:cubicBezTo>
                    <a:cubicBezTo>
                      <a:pt x="1253" y="546"/>
                      <a:pt x="1255" y="544"/>
                      <a:pt x="1255" y="543"/>
                    </a:cubicBezTo>
                    <a:cubicBezTo>
                      <a:pt x="1256" y="542"/>
                      <a:pt x="1257" y="541"/>
                      <a:pt x="1257" y="540"/>
                    </a:cubicBezTo>
                    <a:cubicBezTo>
                      <a:pt x="1259" y="539"/>
                      <a:pt x="1260" y="537"/>
                      <a:pt x="1262" y="532"/>
                    </a:cubicBezTo>
                    <a:cubicBezTo>
                      <a:pt x="1264" y="527"/>
                      <a:pt x="1265" y="517"/>
                      <a:pt x="1266" y="511"/>
                    </a:cubicBezTo>
                    <a:cubicBezTo>
                      <a:pt x="1266" y="504"/>
                      <a:pt x="1267" y="503"/>
                      <a:pt x="1267" y="502"/>
                    </a:cubicBezTo>
                    <a:cubicBezTo>
                      <a:pt x="1268" y="501"/>
                      <a:pt x="1268" y="500"/>
                      <a:pt x="1268" y="500"/>
                    </a:cubicBezTo>
                    <a:cubicBezTo>
                      <a:pt x="1268" y="498"/>
                      <a:pt x="1268" y="496"/>
                      <a:pt x="1269" y="495"/>
                    </a:cubicBezTo>
                    <a:cubicBezTo>
                      <a:pt x="1270" y="494"/>
                      <a:pt x="1270" y="493"/>
                      <a:pt x="1270" y="493"/>
                    </a:cubicBezTo>
                    <a:cubicBezTo>
                      <a:pt x="1271" y="491"/>
                      <a:pt x="1271" y="489"/>
                      <a:pt x="1274" y="486"/>
                    </a:cubicBezTo>
                    <a:cubicBezTo>
                      <a:pt x="1276" y="484"/>
                      <a:pt x="1276" y="483"/>
                      <a:pt x="1275" y="481"/>
                    </a:cubicBezTo>
                    <a:cubicBezTo>
                      <a:pt x="1275" y="480"/>
                      <a:pt x="1275" y="478"/>
                      <a:pt x="1275" y="476"/>
                    </a:cubicBezTo>
                    <a:cubicBezTo>
                      <a:pt x="1275" y="475"/>
                      <a:pt x="1275" y="473"/>
                      <a:pt x="1275" y="473"/>
                    </a:cubicBezTo>
                    <a:cubicBezTo>
                      <a:pt x="1273" y="470"/>
                      <a:pt x="1274" y="468"/>
                      <a:pt x="1276" y="467"/>
                    </a:cubicBezTo>
                    <a:cubicBezTo>
                      <a:pt x="1275" y="467"/>
                      <a:pt x="1274" y="466"/>
                      <a:pt x="1273" y="465"/>
                    </a:cubicBezTo>
                    <a:cubicBezTo>
                      <a:pt x="1272" y="464"/>
                      <a:pt x="1272" y="464"/>
                      <a:pt x="1272" y="464"/>
                    </a:cubicBezTo>
                    <a:cubicBezTo>
                      <a:pt x="1269" y="463"/>
                      <a:pt x="1265" y="462"/>
                      <a:pt x="1265" y="458"/>
                    </a:cubicBezTo>
                    <a:cubicBezTo>
                      <a:pt x="1265" y="456"/>
                      <a:pt x="1261" y="453"/>
                      <a:pt x="1258" y="453"/>
                    </a:cubicBezTo>
                    <a:cubicBezTo>
                      <a:pt x="1258" y="453"/>
                      <a:pt x="1257" y="453"/>
                      <a:pt x="1257" y="453"/>
                    </a:cubicBezTo>
                    <a:cubicBezTo>
                      <a:pt x="1256" y="453"/>
                      <a:pt x="1254" y="453"/>
                      <a:pt x="1253" y="452"/>
                    </a:cubicBezTo>
                    <a:cubicBezTo>
                      <a:pt x="1252" y="452"/>
                      <a:pt x="1251" y="452"/>
                      <a:pt x="1250" y="452"/>
                    </a:cubicBezTo>
                    <a:cubicBezTo>
                      <a:pt x="1251" y="453"/>
                      <a:pt x="1250" y="454"/>
                      <a:pt x="1250" y="455"/>
                    </a:cubicBezTo>
                    <a:cubicBezTo>
                      <a:pt x="1249" y="457"/>
                      <a:pt x="1247" y="457"/>
                      <a:pt x="1246" y="457"/>
                    </a:cubicBezTo>
                    <a:cubicBezTo>
                      <a:pt x="1245" y="457"/>
                      <a:pt x="1244" y="458"/>
                      <a:pt x="1243" y="460"/>
                    </a:cubicBezTo>
                    <a:cubicBezTo>
                      <a:pt x="1243" y="460"/>
                      <a:pt x="1243" y="460"/>
                      <a:pt x="1243" y="460"/>
                    </a:cubicBezTo>
                    <a:cubicBezTo>
                      <a:pt x="1241" y="463"/>
                      <a:pt x="1238" y="464"/>
                      <a:pt x="1236" y="464"/>
                    </a:cubicBezTo>
                    <a:cubicBezTo>
                      <a:pt x="1233" y="464"/>
                      <a:pt x="1232" y="463"/>
                      <a:pt x="1232" y="462"/>
                    </a:cubicBezTo>
                    <a:cubicBezTo>
                      <a:pt x="1232" y="461"/>
                      <a:pt x="1232" y="460"/>
                      <a:pt x="1234" y="458"/>
                    </a:cubicBezTo>
                    <a:cubicBezTo>
                      <a:pt x="1234" y="458"/>
                      <a:pt x="1234" y="458"/>
                      <a:pt x="1234" y="458"/>
                    </a:cubicBezTo>
                    <a:cubicBezTo>
                      <a:pt x="1234" y="458"/>
                      <a:pt x="1234" y="457"/>
                      <a:pt x="1234" y="457"/>
                    </a:cubicBezTo>
                    <a:cubicBezTo>
                      <a:pt x="1233" y="457"/>
                      <a:pt x="1232" y="455"/>
                      <a:pt x="1232" y="454"/>
                    </a:cubicBezTo>
                    <a:cubicBezTo>
                      <a:pt x="1232" y="454"/>
                      <a:pt x="1232" y="454"/>
                      <a:pt x="1232" y="454"/>
                    </a:cubicBezTo>
                    <a:cubicBezTo>
                      <a:pt x="1231" y="456"/>
                      <a:pt x="1230" y="458"/>
                      <a:pt x="1227" y="459"/>
                    </a:cubicBezTo>
                    <a:cubicBezTo>
                      <a:pt x="1227" y="459"/>
                      <a:pt x="1227" y="459"/>
                      <a:pt x="1227" y="459"/>
                    </a:cubicBezTo>
                    <a:cubicBezTo>
                      <a:pt x="1226" y="459"/>
                      <a:pt x="1225" y="458"/>
                      <a:pt x="1224" y="457"/>
                    </a:cubicBezTo>
                    <a:cubicBezTo>
                      <a:pt x="1222" y="455"/>
                      <a:pt x="1223" y="449"/>
                      <a:pt x="1223" y="446"/>
                    </a:cubicBezTo>
                    <a:cubicBezTo>
                      <a:pt x="1223" y="446"/>
                      <a:pt x="1222" y="446"/>
                      <a:pt x="1221" y="446"/>
                    </a:cubicBezTo>
                    <a:cubicBezTo>
                      <a:pt x="1219" y="447"/>
                      <a:pt x="1216" y="447"/>
                      <a:pt x="1213" y="447"/>
                    </a:cubicBezTo>
                    <a:cubicBezTo>
                      <a:pt x="1208" y="446"/>
                      <a:pt x="1207" y="444"/>
                      <a:pt x="1206" y="443"/>
                    </a:cubicBezTo>
                    <a:cubicBezTo>
                      <a:pt x="1206" y="440"/>
                      <a:pt x="1208" y="437"/>
                      <a:pt x="1212" y="435"/>
                    </a:cubicBezTo>
                    <a:cubicBezTo>
                      <a:pt x="1215" y="433"/>
                      <a:pt x="1216" y="432"/>
                      <a:pt x="1217" y="431"/>
                    </a:cubicBezTo>
                    <a:cubicBezTo>
                      <a:pt x="1218" y="430"/>
                      <a:pt x="1218" y="428"/>
                      <a:pt x="1220" y="428"/>
                    </a:cubicBezTo>
                    <a:cubicBezTo>
                      <a:pt x="1222" y="427"/>
                      <a:pt x="1226" y="425"/>
                      <a:pt x="1229" y="422"/>
                    </a:cubicBezTo>
                    <a:cubicBezTo>
                      <a:pt x="1231" y="421"/>
                      <a:pt x="1233" y="420"/>
                      <a:pt x="1234" y="419"/>
                    </a:cubicBezTo>
                    <a:cubicBezTo>
                      <a:pt x="1238" y="417"/>
                      <a:pt x="1239" y="415"/>
                      <a:pt x="1240" y="412"/>
                    </a:cubicBezTo>
                    <a:cubicBezTo>
                      <a:pt x="1240" y="410"/>
                      <a:pt x="1243" y="408"/>
                      <a:pt x="1248" y="405"/>
                    </a:cubicBezTo>
                    <a:cubicBezTo>
                      <a:pt x="1250" y="403"/>
                      <a:pt x="1254" y="401"/>
                      <a:pt x="1256" y="399"/>
                    </a:cubicBezTo>
                    <a:cubicBezTo>
                      <a:pt x="1263" y="394"/>
                      <a:pt x="1267" y="390"/>
                      <a:pt x="1268" y="387"/>
                    </a:cubicBezTo>
                    <a:cubicBezTo>
                      <a:pt x="1269" y="385"/>
                      <a:pt x="1272" y="383"/>
                      <a:pt x="1276" y="381"/>
                    </a:cubicBezTo>
                    <a:cubicBezTo>
                      <a:pt x="1278" y="380"/>
                      <a:pt x="1280" y="378"/>
                      <a:pt x="1281" y="377"/>
                    </a:cubicBezTo>
                    <a:cubicBezTo>
                      <a:pt x="1281" y="373"/>
                      <a:pt x="1296" y="366"/>
                      <a:pt x="1303" y="364"/>
                    </a:cubicBezTo>
                    <a:cubicBezTo>
                      <a:pt x="1305" y="364"/>
                      <a:pt x="1308" y="364"/>
                      <a:pt x="1311" y="364"/>
                    </a:cubicBezTo>
                    <a:cubicBezTo>
                      <a:pt x="1318" y="364"/>
                      <a:pt x="1327" y="365"/>
                      <a:pt x="1330" y="368"/>
                    </a:cubicBezTo>
                    <a:cubicBezTo>
                      <a:pt x="1331" y="369"/>
                      <a:pt x="1331" y="369"/>
                      <a:pt x="1333" y="368"/>
                    </a:cubicBezTo>
                    <a:cubicBezTo>
                      <a:pt x="1334" y="366"/>
                      <a:pt x="1336" y="366"/>
                      <a:pt x="1337" y="366"/>
                    </a:cubicBezTo>
                    <a:cubicBezTo>
                      <a:pt x="1338" y="366"/>
                      <a:pt x="1340" y="366"/>
                      <a:pt x="1342" y="367"/>
                    </a:cubicBezTo>
                    <a:cubicBezTo>
                      <a:pt x="1345" y="367"/>
                      <a:pt x="1345" y="367"/>
                      <a:pt x="1345" y="367"/>
                    </a:cubicBezTo>
                    <a:cubicBezTo>
                      <a:pt x="1347" y="367"/>
                      <a:pt x="1349" y="367"/>
                      <a:pt x="1350" y="366"/>
                    </a:cubicBezTo>
                    <a:cubicBezTo>
                      <a:pt x="1352" y="366"/>
                      <a:pt x="1354" y="365"/>
                      <a:pt x="1356" y="366"/>
                    </a:cubicBezTo>
                    <a:cubicBezTo>
                      <a:pt x="1357" y="366"/>
                      <a:pt x="1359" y="366"/>
                      <a:pt x="1360" y="366"/>
                    </a:cubicBezTo>
                    <a:cubicBezTo>
                      <a:pt x="1361" y="366"/>
                      <a:pt x="1362" y="366"/>
                      <a:pt x="1363" y="364"/>
                    </a:cubicBezTo>
                    <a:cubicBezTo>
                      <a:pt x="1365" y="360"/>
                      <a:pt x="1370" y="360"/>
                      <a:pt x="1373" y="360"/>
                    </a:cubicBezTo>
                    <a:cubicBezTo>
                      <a:pt x="1376" y="360"/>
                      <a:pt x="1380" y="360"/>
                      <a:pt x="1382" y="361"/>
                    </a:cubicBezTo>
                    <a:cubicBezTo>
                      <a:pt x="1382" y="362"/>
                      <a:pt x="1382" y="362"/>
                      <a:pt x="1383" y="362"/>
                    </a:cubicBezTo>
                    <a:cubicBezTo>
                      <a:pt x="1385" y="364"/>
                      <a:pt x="1386" y="364"/>
                      <a:pt x="1388" y="363"/>
                    </a:cubicBezTo>
                    <a:cubicBezTo>
                      <a:pt x="1389" y="362"/>
                      <a:pt x="1390" y="362"/>
                      <a:pt x="1391" y="362"/>
                    </a:cubicBezTo>
                    <a:cubicBezTo>
                      <a:pt x="1393" y="362"/>
                      <a:pt x="1394" y="364"/>
                      <a:pt x="1395" y="365"/>
                    </a:cubicBezTo>
                    <a:cubicBezTo>
                      <a:pt x="1396" y="366"/>
                      <a:pt x="1396" y="367"/>
                      <a:pt x="1397" y="367"/>
                    </a:cubicBezTo>
                    <a:cubicBezTo>
                      <a:pt x="1400" y="367"/>
                      <a:pt x="1401" y="369"/>
                      <a:pt x="1401" y="370"/>
                    </a:cubicBezTo>
                    <a:cubicBezTo>
                      <a:pt x="1401" y="371"/>
                      <a:pt x="1400" y="372"/>
                      <a:pt x="1399" y="373"/>
                    </a:cubicBezTo>
                    <a:cubicBezTo>
                      <a:pt x="1400" y="373"/>
                      <a:pt x="1401" y="372"/>
                      <a:pt x="1402" y="372"/>
                    </a:cubicBezTo>
                    <a:cubicBezTo>
                      <a:pt x="1403" y="372"/>
                      <a:pt x="1403" y="372"/>
                      <a:pt x="1403" y="372"/>
                    </a:cubicBezTo>
                    <a:cubicBezTo>
                      <a:pt x="1404" y="373"/>
                      <a:pt x="1405" y="373"/>
                      <a:pt x="1406" y="373"/>
                    </a:cubicBezTo>
                    <a:cubicBezTo>
                      <a:pt x="1409" y="373"/>
                      <a:pt x="1411" y="372"/>
                      <a:pt x="1413" y="371"/>
                    </a:cubicBezTo>
                    <a:cubicBezTo>
                      <a:pt x="1416" y="369"/>
                      <a:pt x="1419" y="370"/>
                      <a:pt x="1420" y="371"/>
                    </a:cubicBezTo>
                    <a:cubicBezTo>
                      <a:pt x="1420" y="371"/>
                      <a:pt x="1421" y="371"/>
                      <a:pt x="1421" y="371"/>
                    </a:cubicBezTo>
                    <a:cubicBezTo>
                      <a:pt x="1423" y="369"/>
                      <a:pt x="1426" y="368"/>
                      <a:pt x="1428" y="368"/>
                    </a:cubicBezTo>
                    <a:cubicBezTo>
                      <a:pt x="1427" y="368"/>
                      <a:pt x="1425" y="367"/>
                      <a:pt x="1424" y="366"/>
                    </a:cubicBezTo>
                    <a:cubicBezTo>
                      <a:pt x="1423" y="363"/>
                      <a:pt x="1424" y="360"/>
                      <a:pt x="1427" y="355"/>
                    </a:cubicBezTo>
                    <a:cubicBezTo>
                      <a:pt x="1430" y="350"/>
                      <a:pt x="1435" y="347"/>
                      <a:pt x="1439" y="344"/>
                    </a:cubicBezTo>
                    <a:cubicBezTo>
                      <a:pt x="1441" y="343"/>
                      <a:pt x="1443" y="341"/>
                      <a:pt x="1444" y="340"/>
                    </a:cubicBezTo>
                    <a:cubicBezTo>
                      <a:pt x="1447" y="338"/>
                      <a:pt x="1449" y="337"/>
                      <a:pt x="1451" y="337"/>
                    </a:cubicBezTo>
                    <a:cubicBezTo>
                      <a:pt x="1451" y="337"/>
                      <a:pt x="1451" y="337"/>
                      <a:pt x="1452" y="337"/>
                    </a:cubicBezTo>
                    <a:cubicBezTo>
                      <a:pt x="1452" y="333"/>
                      <a:pt x="1454" y="325"/>
                      <a:pt x="1459" y="325"/>
                    </a:cubicBezTo>
                    <a:cubicBezTo>
                      <a:pt x="1460" y="325"/>
                      <a:pt x="1460" y="325"/>
                      <a:pt x="1460" y="325"/>
                    </a:cubicBezTo>
                    <a:cubicBezTo>
                      <a:pt x="1461" y="325"/>
                      <a:pt x="1462" y="325"/>
                      <a:pt x="1463" y="325"/>
                    </a:cubicBezTo>
                    <a:cubicBezTo>
                      <a:pt x="1465" y="325"/>
                      <a:pt x="1466" y="325"/>
                      <a:pt x="1468" y="325"/>
                    </a:cubicBezTo>
                    <a:cubicBezTo>
                      <a:pt x="1472" y="325"/>
                      <a:pt x="1475" y="324"/>
                      <a:pt x="1477" y="323"/>
                    </a:cubicBezTo>
                    <a:cubicBezTo>
                      <a:pt x="1479" y="322"/>
                      <a:pt x="1480" y="322"/>
                      <a:pt x="1481" y="322"/>
                    </a:cubicBezTo>
                    <a:cubicBezTo>
                      <a:pt x="1484" y="322"/>
                      <a:pt x="1485" y="324"/>
                      <a:pt x="1486" y="325"/>
                    </a:cubicBezTo>
                    <a:cubicBezTo>
                      <a:pt x="1486" y="326"/>
                      <a:pt x="1486" y="326"/>
                      <a:pt x="1486" y="326"/>
                    </a:cubicBezTo>
                    <a:cubicBezTo>
                      <a:pt x="1486" y="326"/>
                      <a:pt x="1487" y="325"/>
                      <a:pt x="1488" y="325"/>
                    </a:cubicBezTo>
                    <a:cubicBezTo>
                      <a:pt x="1489" y="324"/>
                      <a:pt x="1491" y="323"/>
                      <a:pt x="1493" y="323"/>
                    </a:cubicBezTo>
                    <a:cubicBezTo>
                      <a:pt x="1493" y="323"/>
                      <a:pt x="1494" y="323"/>
                      <a:pt x="1495" y="323"/>
                    </a:cubicBezTo>
                    <a:cubicBezTo>
                      <a:pt x="1496" y="324"/>
                      <a:pt x="1496" y="325"/>
                      <a:pt x="1496" y="325"/>
                    </a:cubicBezTo>
                    <a:cubicBezTo>
                      <a:pt x="1497" y="327"/>
                      <a:pt x="1495" y="329"/>
                      <a:pt x="1494" y="331"/>
                    </a:cubicBezTo>
                    <a:cubicBezTo>
                      <a:pt x="1492" y="332"/>
                      <a:pt x="1491" y="334"/>
                      <a:pt x="1490" y="336"/>
                    </a:cubicBezTo>
                    <a:cubicBezTo>
                      <a:pt x="1490" y="337"/>
                      <a:pt x="1490" y="337"/>
                      <a:pt x="1490" y="337"/>
                    </a:cubicBezTo>
                    <a:cubicBezTo>
                      <a:pt x="1490" y="337"/>
                      <a:pt x="1491" y="337"/>
                      <a:pt x="1492" y="337"/>
                    </a:cubicBezTo>
                    <a:cubicBezTo>
                      <a:pt x="1493" y="337"/>
                      <a:pt x="1494" y="337"/>
                      <a:pt x="1495" y="338"/>
                    </a:cubicBezTo>
                    <a:cubicBezTo>
                      <a:pt x="1497" y="339"/>
                      <a:pt x="1497" y="340"/>
                      <a:pt x="1497" y="340"/>
                    </a:cubicBezTo>
                    <a:cubicBezTo>
                      <a:pt x="1497" y="341"/>
                      <a:pt x="1497" y="342"/>
                      <a:pt x="1497" y="342"/>
                    </a:cubicBezTo>
                    <a:cubicBezTo>
                      <a:pt x="1499" y="341"/>
                      <a:pt x="1501" y="340"/>
                      <a:pt x="1504" y="337"/>
                    </a:cubicBezTo>
                    <a:cubicBezTo>
                      <a:pt x="1512" y="329"/>
                      <a:pt x="1518" y="328"/>
                      <a:pt x="1523" y="328"/>
                    </a:cubicBezTo>
                    <a:cubicBezTo>
                      <a:pt x="1523" y="328"/>
                      <a:pt x="1524" y="328"/>
                      <a:pt x="1524" y="328"/>
                    </a:cubicBezTo>
                    <a:cubicBezTo>
                      <a:pt x="1524" y="328"/>
                      <a:pt x="1524" y="328"/>
                      <a:pt x="1525" y="328"/>
                    </a:cubicBezTo>
                    <a:cubicBezTo>
                      <a:pt x="1525" y="327"/>
                      <a:pt x="1525" y="326"/>
                      <a:pt x="1525" y="325"/>
                    </a:cubicBezTo>
                    <a:cubicBezTo>
                      <a:pt x="1524" y="323"/>
                      <a:pt x="1524" y="321"/>
                      <a:pt x="1524" y="318"/>
                    </a:cubicBezTo>
                    <a:cubicBezTo>
                      <a:pt x="1525" y="312"/>
                      <a:pt x="1535" y="309"/>
                      <a:pt x="1541" y="309"/>
                    </a:cubicBezTo>
                    <a:cubicBezTo>
                      <a:pt x="1542" y="309"/>
                      <a:pt x="1545" y="309"/>
                      <a:pt x="1546" y="310"/>
                    </a:cubicBezTo>
                    <a:cubicBezTo>
                      <a:pt x="1550" y="311"/>
                      <a:pt x="1551" y="313"/>
                      <a:pt x="1551" y="315"/>
                    </a:cubicBezTo>
                    <a:cubicBezTo>
                      <a:pt x="1551" y="315"/>
                      <a:pt x="1550" y="317"/>
                      <a:pt x="1548" y="317"/>
                    </a:cubicBezTo>
                    <a:cubicBezTo>
                      <a:pt x="1547" y="317"/>
                      <a:pt x="1546" y="317"/>
                      <a:pt x="1545" y="316"/>
                    </a:cubicBezTo>
                    <a:cubicBezTo>
                      <a:pt x="1543" y="316"/>
                      <a:pt x="1542" y="316"/>
                      <a:pt x="1541" y="318"/>
                    </a:cubicBezTo>
                    <a:cubicBezTo>
                      <a:pt x="1540" y="319"/>
                      <a:pt x="1539" y="321"/>
                      <a:pt x="1539" y="323"/>
                    </a:cubicBezTo>
                    <a:cubicBezTo>
                      <a:pt x="1539" y="326"/>
                      <a:pt x="1538" y="328"/>
                      <a:pt x="1537" y="330"/>
                    </a:cubicBezTo>
                    <a:cubicBezTo>
                      <a:pt x="1537" y="330"/>
                      <a:pt x="1536" y="331"/>
                      <a:pt x="1536" y="331"/>
                    </a:cubicBezTo>
                    <a:cubicBezTo>
                      <a:pt x="1538" y="332"/>
                      <a:pt x="1538" y="333"/>
                      <a:pt x="1538" y="334"/>
                    </a:cubicBezTo>
                    <a:cubicBezTo>
                      <a:pt x="1537" y="335"/>
                      <a:pt x="1536" y="336"/>
                      <a:pt x="1535" y="337"/>
                    </a:cubicBezTo>
                    <a:cubicBezTo>
                      <a:pt x="1535" y="337"/>
                      <a:pt x="1534" y="338"/>
                      <a:pt x="1534" y="338"/>
                    </a:cubicBezTo>
                    <a:cubicBezTo>
                      <a:pt x="1534" y="338"/>
                      <a:pt x="1534" y="338"/>
                      <a:pt x="1534" y="338"/>
                    </a:cubicBezTo>
                    <a:cubicBezTo>
                      <a:pt x="1534" y="340"/>
                      <a:pt x="1533" y="343"/>
                      <a:pt x="1529" y="345"/>
                    </a:cubicBezTo>
                    <a:cubicBezTo>
                      <a:pt x="1528" y="345"/>
                      <a:pt x="1527" y="345"/>
                      <a:pt x="1526" y="345"/>
                    </a:cubicBezTo>
                    <a:cubicBezTo>
                      <a:pt x="1523" y="346"/>
                      <a:pt x="1516" y="347"/>
                      <a:pt x="1516" y="349"/>
                    </a:cubicBezTo>
                    <a:cubicBezTo>
                      <a:pt x="1515" y="353"/>
                      <a:pt x="1513" y="354"/>
                      <a:pt x="1511" y="356"/>
                    </a:cubicBezTo>
                    <a:cubicBezTo>
                      <a:pt x="1509" y="357"/>
                      <a:pt x="1507" y="358"/>
                      <a:pt x="1506" y="360"/>
                    </a:cubicBezTo>
                    <a:cubicBezTo>
                      <a:pt x="1505" y="363"/>
                      <a:pt x="1502" y="365"/>
                      <a:pt x="1498" y="368"/>
                    </a:cubicBezTo>
                    <a:cubicBezTo>
                      <a:pt x="1494" y="371"/>
                      <a:pt x="1489" y="374"/>
                      <a:pt x="1485" y="380"/>
                    </a:cubicBezTo>
                    <a:cubicBezTo>
                      <a:pt x="1480" y="387"/>
                      <a:pt x="1473" y="390"/>
                      <a:pt x="1469" y="391"/>
                    </a:cubicBezTo>
                    <a:cubicBezTo>
                      <a:pt x="1468" y="392"/>
                      <a:pt x="1467" y="392"/>
                      <a:pt x="1467" y="392"/>
                    </a:cubicBezTo>
                    <a:cubicBezTo>
                      <a:pt x="1466" y="395"/>
                      <a:pt x="1462" y="395"/>
                      <a:pt x="1457" y="395"/>
                    </a:cubicBezTo>
                    <a:cubicBezTo>
                      <a:pt x="1457" y="395"/>
                      <a:pt x="1456" y="395"/>
                      <a:pt x="1456" y="395"/>
                    </a:cubicBezTo>
                    <a:cubicBezTo>
                      <a:pt x="1456" y="396"/>
                      <a:pt x="1456" y="396"/>
                      <a:pt x="1456" y="396"/>
                    </a:cubicBezTo>
                    <a:cubicBezTo>
                      <a:pt x="1456" y="399"/>
                      <a:pt x="1457" y="404"/>
                      <a:pt x="1452" y="408"/>
                    </a:cubicBezTo>
                    <a:cubicBezTo>
                      <a:pt x="1446" y="415"/>
                      <a:pt x="1442" y="424"/>
                      <a:pt x="1442" y="433"/>
                    </a:cubicBezTo>
                    <a:cubicBezTo>
                      <a:pt x="1443" y="443"/>
                      <a:pt x="1446" y="469"/>
                      <a:pt x="1448" y="474"/>
                    </a:cubicBezTo>
                    <a:cubicBezTo>
                      <a:pt x="1450" y="476"/>
                      <a:pt x="1450" y="481"/>
                      <a:pt x="1451" y="485"/>
                    </a:cubicBezTo>
                    <a:cubicBezTo>
                      <a:pt x="1451" y="488"/>
                      <a:pt x="1451" y="492"/>
                      <a:pt x="1452" y="492"/>
                    </a:cubicBezTo>
                    <a:cubicBezTo>
                      <a:pt x="1453" y="494"/>
                      <a:pt x="1454" y="497"/>
                      <a:pt x="1454" y="498"/>
                    </a:cubicBezTo>
                    <a:cubicBezTo>
                      <a:pt x="1454" y="499"/>
                      <a:pt x="1454" y="499"/>
                      <a:pt x="1454" y="500"/>
                    </a:cubicBezTo>
                    <a:cubicBezTo>
                      <a:pt x="1455" y="499"/>
                      <a:pt x="1457" y="497"/>
                      <a:pt x="1459" y="495"/>
                    </a:cubicBezTo>
                    <a:cubicBezTo>
                      <a:pt x="1460" y="493"/>
                      <a:pt x="1462" y="492"/>
                      <a:pt x="1464" y="490"/>
                    </a:cubicBezTo>
                    <a:cubicBezTo>
                      <a:pt x="1466" y="489"/>
                      <a:pt x="1466" y="488"/>
                      <a:pt x="1467" y="487"/>
                    </a:cubicBezTo>
                    <a:cubicBezTo>
                      <a:pt x="1467" y="486"/>
                      <a:pt x="1468" y="485"/>
                      <a:pt x="1469" y="484"/>
                    </a:cubicBezTo>
                    <a:cubicBezTo>
                      <a:pt x="1470" y="483"/>
                      <a:pt x="1471" y="479"/>
                      <a:pt x="1471" y="477"/>
                    </a:cubicBezTo>
                    <a:cubicBezTo>
                      <a:pt x="1471" y="475"/>
                      <a:pt x="1471" y="474"/>
                      <a:pt x="1471" y="473"/>
                    </a:cubicBezTo>
                    <a:cubicBezTo>
                      <a:pt x="1472" y="471"/>
                      <a:pt x="1474" y="470"/>
                      <a:pt x="1476" y="469"/>
                    </a:cubicBezTo>
                    <a:cubicBezTo>
                      <a:pt x="1477" y="469"/>
                      <a:pt x="1479" y="468"/>
                      <a:pt x="1479" y="467"/>
                    </a:cubicBezTo>
                    <a:cubicBezTo>
                      <a:pt x="1481" y="465"/>
                      <a:pt x="1484" y="465"/>
                      <a:pt x="1486" y="465"/>
                    </a:cubicBezTo>
                    <a:cubicBezTo>
                      <a:pt x="1487" y="465"/>
                      <a:pt x="1487" y="465"/>
                      <a:pt x="1488" y="465"/>
                    </a:cubicBezTo>
                    <a:cubicBezTo>
                      <a:pt x="1488" y="464"/>
                      <a:pt x="1487" y="462"/>
                      <a:pt x="1487" y="460"/>
                    </a:cubicBezTo>
                    <a:cubicBezTo>
                      <a:pt x="1487" y="459"/>
                      <a:pt x="1486" y="459"/>
                      <a:pt x="1486" y="458"/>
                    </a:cubicBezTo>
                    <a:cubicBezTo>
                      <a:pt x="1485" y="454"/>
                      <a:pt x="1490" y="450"/>
                      <a:pt x="1495" y="447"/>
                    </a:cubicBezTo>
                    <a:cubicBezTo>
                      <a:pt x="1496" y="446"/>
                      <a:pt x="1497" y="446"/>
                      <a:pt x="1498" y="445"/>
                    </a:cubicBezTo>
                    <a:cubicBezTo>
                      <a:pt x="1500" y="444"/>
                      <a:pt x="1502" y="444"/>
                      <a:pt x="1505" y="444"/>
                    </a:cubicBezTo>
                    <a:cubicBezTo>
                      <a:pt x="1506" y="444"/>
                      <a:pt x="1507" y="445"/>
                      <a:pt x="1508" y="445"/>
                    </a:cubicBezTo>
                    <a:cubicBezTo>
                      <a:pt x="1509" y="445"/>
                      <a:pt x="1510" y="444"/>
                      <a:pt x="1511" y="443"/>
                    </a:cubicBezTo>
                    <a:cubicBezTo>
                      <a:pt x="1513" y="441"/>
                      <a:pt x="1512" y="439"/>
                      <a:pt x="1509" y="436"/>
                    </a:cubicBezTo>
                    <a:cubicBezTo>
                      <a:pt x="1509" y="435"/>
                      <a:pt x="1509" y="435"/>
                      <a:pt x="1509" y="435"/>
                    </a:cubicBezTo>
                    <a:cubicBezTo>
                      <a:pt x="1508" y="434"/>
                      <a:pt x="1508" y="432"/>
                      <a:pt x="1509" y="430"/>
                    </a:cubicBezTo>
                    <a:cubicBezTo>
                      <a:pt x="1510" y="426"/>
                      <a:pt x="1514" y="419"/>
                      <a:pt x="1518" y="418"/>
                    </a:cubicBezTo>
                    <a:cubicBezTo>
                      <a:pt x="1520" y="417"/>
                      <a:pt x="1522" y="418"/>
                      <a:pt x="1523" y="418"/>
                    </a:cubicBezTo>
                    <a:cubicBezTo>
                      <a:pt x="1523" y="418"/>
                      <a:pt x="1524" y="419"/>
                      <a:pt x="1524" y="419"/>
                    </a:cubicBezTo>
                    <a:cubicBezTo>
                      <a:pt x="1524" y="419"/>
                      <a:pt x="1525" y="419"/>
                      <a:pt x="1526" y="418"/>
                    </a:cubicBezTo>
                    <a:cubicBezTo>
                      <a:pt x="1526" y="418"/>
                      <a:pt x="1526" y="417"/>
                      <a:pt x="1526" y="417"/>
                    </a:cubicBezTo>
                    <a:cubicBezTo>
                      <a:pt x="1525" y="416"/>
                      <a:pt x="1523" y="414"/>
                      <a:pt x="1522" y="414"/>
                    </a:cubicBezTo>
                    <a:cubicBezTo>
                      <a:pt x="1521" y="414"/>
                      <a:pt x="1519" y="414"/>
                      <a:pt x="1518" y="411"/>
                    </a:cubicBezTo>
                    <a:cubicBezTo>
                      <a:pt x="1517" y="408"/>
                      <a:pt x="1518" y="401"/>
                      <a:pt x="1523" y="398"/>
                    </a:cubicBezTo>
                    <a:cubicBezTo>
                      <a:pt x="1524" y="397"/>
                      <a:pt x="1525" y="396"/>
                      <a:pt x="1525" y="396"/>
                    </a:cubicBezTo>
                    <a:cubicBezTo>
                      <a:pt x="1524" y="396"/>
                      <a:pt x="1524" y="395"/>
                      <a:pt x="1523" y="395"/>
                    </a:cubicBezTo>
                    <a:cubicBezTo>
                      <a:pt x="1522" y="395"/>
                      <a:pt x="1521" y="395"/>
                      <a:pt x="1520" y="395"/>
                    </a:cubicBezTo>
                    <a:cubicBezTo>
                      <a:pt x="1519" y="395"/>
                      <a:pt x="1518" y="396"/>
                      <a:pt x="1517" y="396"/>
                    </a:cubicBezTo>
                    <a:cubicBezTo>
                      <a:pt x="1517" y="396"/>
                      <a:pt x="1517" y="396"/>
                      <a:pt x="1517" y="396"/>
                    </a:cubicBezTo>
                    <a:cubicBezTo>
                      <a:pt x="1515" y="396"/>
                      <a:pt x="1513" y="395"/>
                      <a:pt x="1512" y="393"/>
                    </a:cubicBezTo>
                    <a:cubicBezTo>
                      <a:pt x="1511" y="390"/>
                      <a:pt x="1510" y="385"/>
                      <a:pt x="1514" y="381"/>
                    </a:cubicBezTo>
                    <a:cubicBezTo>
                      <a:pt x="1516" y="378"/>
                      <a:pt x="1518" y="377"/>
                      <a:pt x="1520" y="375"/>
                    </a:cubicBezTo>
                    <a:cubicBezTo>
                      <a:pt x="1522" y="374"/>
                      <a:pt x="1522" y="373"/>
                      <a:pt x="1523" y="372"/>
                    </a:cubicBezTo>
                    <a:cubicBezTo>
                      <a:pt x="1524" y="368"/>
                      <a:pt x="1527" y="363"/>
                      <a:pt x="1530" y="360"/>
                    </a:cubicBezTo>
                    <a:cubicBezTo>
                      <a:pt x="1530" y="358"/>
                      <a:pt x="1531" y="358"/>
                      <a:pt x="1532" y="357"/>
                    </a:cubicBezTo>
                    <a:cubicBezTo>
                      <a:pt x="1532" y="355"/>
                      <a:pt x="1534" y="355"/>
                      <a:pt x="1536" y="355"/>
                    </a:cubicBezTo>
                    <a:cubicBezTo>
                      <a:pt x="1537" y="355"/>
                      <a:pt x="1539" y="355"/>
                      <a:pt x="1540" y="355"/>
                    </a:cubicBezTo>
                    <a:cubicBezTo>
                      <a:pt x="1541" y="355"/>
                      <a:pt x="1542" y="355"/>
                      <a:pt x="1542" y="355"/>
                    </a:cubicBezTo>
                    <a:cubicBezTo>
                      <a:pt x="1543" y="355"/>
                      <a:pt x="1543" y="355"/>
                      <a:pt x="1543" y="355"/>
                    </a:cubicBezTo>
                    <a:cubicBezTo>
                      <a:pt x="1545" y="355"/>
                      <a:pt x="1546" y="357"/>
                      <a:pt x="1546" y="358"/>
                    </a:cubicBezTo>
                    <a:cubicBezTo>
                      <a:pt x="1547" y="357"/>
                      <a:pt x="1548" y="356"/>
                      <a:pt x="1549" y="354"/>
                    </a:cubicBezTo>
                    <a:cubicBezTo>
                      <a:pt x="1552" y="351"/>
                      <a:pt x="1555" y="347"/>
                      <a:pt x="1559" y="347"/>
                    </a:cubicBezTo>
                    <a:cubicBezTo>
                      <a:pt x="1560" y="347"/>
                      <a:pt x="1561" y="347"/>
                      <a:pt x="1562" y="348"/>
                    </a:cubicBezTo>
                    <a:cubicBezTo>
                      <a:pt x="1563" y="349"/>
                      <a:pt x="1563" y="352"/>
                      <a:pt x="1563" y="354"/>
                    </a:cubicBezTo>
                    <a:cubicBezTo>
                      <a:pt x="1563" y="355"/>
                      <a:pt x="1563" y="356"/>
                      <a:pt x="1563" y="357"/>
                    </a:cubicBezTo>
                    <a:cubicBezTo>
                      <a:pt x="1563" y="357"/>
                      <a:pt x="1564" y="356"/>
                      <a:pt x="1564" y="356"/>
                    </a:cubicBezTo>
                    <a:cubicBezTo>
                      <a:pt x="1566" y="355"/>
                      <a:pt x="1568" y="353"/>
                      <a:pt x="1570" y="351"/>
                    </a:cubicBezTo>
                    <a:cubicBezTo>
                      <a:pt x="1576" y="347"/>
                      <a:pt x="1585" y="347"/>
                      <a:pt x="1589" y="347"/>
                    </a:cubicBezTo>
                    <a:cubicBezTo>
                      <a:pt x="1594" y="347"/>
                      <a:pt x="1598" y="347"/>
                      <a:pt x="1601" y="348"/>
                    </a:cubicBezTo>
                    <a:cubicBezTo>
                      <a:pt x="1603" y="350"/>
                      <a:pt x="1605" y="352"/>
                      <a:pt x="1606" y="354"/>
                    </a:cubicBezTo>
                    <a:cubicBezTo>
                      <a:pt x="1607" y="354"/>
                      <a:pt x="1607" y="355"/>
                      <a:pt x="1608" y="355"/>
                    </a:cubicBezTo>
                    <a:cubicBezTo>
                      <a:pt x="1608" y="355"/>
                      <a:pt x="1608" y="355"/>
                      <a:pt x="1608" y="354"/>
                    </a:cubicBezTo>
                    <a:cubicBezTo>
                      <a:pt x="1609" y="352"/>
                      <a:pt x="1609" y="350"/>
                      <a:pt x="1612" y="349"/>
                    </a:cubicBezTo>
                    <a:cubicBezTo>
                      <a:pt x="1616" y="348"/>
                      <a:pt x="1622" y="344"/>
                      <a:pt x="1628" y="340"/>
                    </a:cubicBezTo>
                    <a:cubicBezTo>
                      <a:pt x="1630" y="338"/>
                      <a:pt x="1632" y="338"/>
                      <a:pt x="1633" y="337"/>
                    </a:cubicBezTo>
                    <a:cubicBezTo>
                      <a:pt x="1633" y="337"/>
                      <a:pt x="1633" y="337"/>
                      <a:pt x="1634" y="336"/>
                    </a:cubicBezTo>
                    <a:cubicBezTo>
                      <a:pt x="1636" y="333"/>
                      <a:pt x="1638" y="333"/>
                      <a:pt x="1639" y="333"/>
                    </a:cubicBezTo>
                    <a:cubicBezTo>
                      <a:pt x="1640" y="332"/>
                      <a:pt x="1640" y="332"/>
                      <a:pt x="1640" y="332"/>
                    </a:cubicBezTo>
                    <a:cubicBezTo>
                      <a:pt x="1642" y="328"/>
                      <a:pt x="1652" y="324"/>
                      <a:pt x="1661" y="322"/>
                    </a:cubicBezTo>
                    <a:cubicBezTo>
                      <a:pt x="1670" y="320"/>
                      <a:pt x="1681" y="315"/>
                      <a:pt x="1683" y="313"/>
                    </a:cubicBezTo>
                    <a:cubicBezTo>
                      <a:pt x="1683" y="312"/>
                      <a:pt x="1683" y="311"/>
                      <a:pt x="1683" y="310"/>
                    </a:cubicBezTo>
                    <a:cubicBezTo>
                      <a:pt x="1684" y="309"/>
                      <a:pt x="1686" y="309"/>
                      <a:pt x="1687" y="309"/>
                    </a:cubicBezTo>
                    <a:cubicBezTo>
                      <a:pt x="1689" y="309"/>
                      <a:pt x="1691" y="310"/>
                      <a:pt x="1691" y="311"/>
                    </a:cubicBezTo>
                    <a:cubicBezTo>
                      <a:pt x="1691" y="311"/>
                      <a:pt x="1693" y="311"/>
                      <a:pt x="1694" y="312"/>
                    </a:cubicBezTo>
                    <a:cubicBezTo>
                      <a:pt x="1696" y="312"/>
                      <a:pt x="1698" y="312"/>
                      <a:pt x="1700" y="312"/>
                    </a:cubicBezTo>
                    <a:cubicBezTo>
                      <a:pt x="1701" y="313"/>
                      <a:pt x="1702" y="313"/>
                      <a:pt x="1703" y="313"/>
                    </a:cubicBezTo>
                    <a:cubicBezTo>
                      <a:pt x="1704" y="314"/>
                      <a:pt x="1705" y="314"/>
                      <a:pt x="1706" y="314"/>
                    </a:cubicBezTo>
                    <a:cubicBezTo>
                      <a:pt x="1707" y="314"/>
                      <a:pt x="1708" y="314"/>
                      <a:pt x="1710" y="312"/>
                    </a:cubicBezTo>
                    <a:cubicBezTo>
                      <a:pt x="1712" y="310"/>
                      <a:pt x="1712" y="310"/>
                      <a:pt x="1711" y="308"/>
                    </a:cubicBezTo>
                    <a:cubicBezTo>
                      <a:pt x="1710" y="307"/>
                      <a:pt x="1709" y="306"/>
                      <a:pt x="1709" y="304"/>
                    </a:cubicBezTo>
                    <a:cubicBezTo>
                      <a:pt x="1709" y="303"/>
                      <a:pt x="1708" y="302"/>
                      <a:pt x="1707" y="301"/>
                    </a:cubicBezTo>
                    <a:cubicBezTo>
                      <a:pt x="1704" y="299"/>
                      <a:pt x="1702" y="296"/>
                      <a:pt x="1703" y="293"/>
                    </a:cubicBezTo>
                    <a:cubicBezTo>
                      <a:pt x="1703" y="291"/>
                      <a:pt x="1700" y="286"/>
                      <a:pt x="1698" y="285"/>
                    </a:cubicBezTo>
                    <a:cubicBezTo>
                      <a:pt x="1696" y="286"/>
                      <a:pt x="1693" y="285"/>
                      <a:pt x="1691" y="283"/>
                    </a:cubicBezTo>
                    <a:cubicBezTo>
                      <a:pt x="1689" y="282"/>
                      <a:pt x="1688" y="280"/>
                      <a:pt x="1688" y="279"/>
                    </a:cubicBezTo>
                    <a:cubicBezTo>
                      <a:pt x="1688" y="277"/>
                      <a:pt x="1688" y="277"/>
                      <a:pt x="1688" y="276"/>
                    </a:cubicBezTo>
                    <a:cubicBezTo>
                      <a:pt x="1688" y="276"/>
                      <a:pt x="1688" y="276"/>
                      <a:pt x="1688" y="276"/>
                    </a:cubicBezTo>
                    <a:cubicBezTo>
                      <a:pt x="1687" y="277"/>
                      <a:pt x="1685" y="278"/>
                      <a:pt x="1683" y="278"/>
                    </a:cubicBezTo>
                    <a:cubicBezTo>
                      <a:pt x="1679" y="278"/>
                      <a:pt x="1676" y="276"/>
                      <a:pt x="1676" y="273"/>
                    </a:cubicBezTo>
                    <a:cubicBezTo>
                      <a:pt x="1675" y="272"/>
                      <a:pt x="1675" y="271"/>
                      <a:pt x="1676" y="270"/>
                    </a:cubicBezTo>
                    <a:cubicBezTo>
                      <a:pt x="1677" y="268"/>
                      <a:pt x="1681" y="267"/>
                      <a:pt x="1684" y="267"/>
                    </a:cubicBezTo>
                    <a:cubicBezTo>
                      <a:pt x="1686" y="267"/>
                      <a:pt x="1688" y="267"/>
                      <a:pt x="1689" y="268"/>
                    </a:cubicBezTo>
                    <a:cubicBezTo>
                      <a:pt x="1693" y="269"/>
                      <a:pt x="1694" y="271"/>
                      <a:pt x="1695" y="272"/>
                    </a:cubicBezTo>
                    <a:cubicBezTo>
                      <a:pt x="1695" y="273"/>
                      <a:pt x="1695" y="273"/>
                      <a:pt x="1696" y="273"/>
                    </a:cubicBezTo>
                    <a:cubicBezTo>
                      <a:pt x="1696" y="274"/>
                      <a:pt x="1697" y="274"/>
                      <a:pt x="1699" y="274"/>
                    </a:cubicBezTo>
                    <a:cubicBezTo>
                      <a:pt x="1702" y="274"/>
                      <a:pt x="1705" y="273"/>
                      <a:pt x="1707" y="272"/>
                    </a:cubicBezTo>
                    <a:cubicBezTo>
                      <a:pt x="1707" y="272"/>
                      <a:pt x="1709" y="271"/>
                      <a:pt x="1710" y="271"/>
                    </a:cubicBezTo>
                    <a:cubicBezTo>
                      <a:pt x="1713" y="270"/>
                      <a:pt x="1720" y="267"/>
                      <a:pt x="1721" y="266"/>
                    </a:cubicBezTo>
                    <a:cubicBezTo>
                      <a:pt x="1721" y="265"/>
                      <a:pt x="1721" y="264"/>
                      <a:pt x="1721" y="264"/>
                    </a:cubicBezTo>
                    <a:cubicBezTo>
                      <a:pt x="1722" y="262"/>
                      <a:pt x="1722" y="260"/>
                      <a:pt x="1725" y="259"/>
                    </a:cubicBezTo>
                    <a:cubicBezTo>
                      <a:pt x="1725" y="259"/>
                      <a:pt x="1725" y="259"/>
                      <a:pt x="1725" y="259"/>
                    </a:cubicBezTo>
                    <a:cubicBezTo>
                      <a:pt x="1725" y="258"/>
                      <a:pt x="1724" y="257"/>
                      <a:pt x="1723" y="256"/>
                    </a:cubicBezTo>
                    <a:cubicBezTo>
                      <a:pt x="1720" y="255"/>
                      <a:pt x="1719" y="252"/>
                      <a:pt x="1720" y="250"/>
                    </a:cubicBezTo>
                    <a:cubicBezTo>
                      <a:pt x="1720" y="248"/>
                      <a:pt x="1722" y="247"/>
                      <a:pt x="1724" y="247"/>
                    </a:cubicBezTo>
                    <a:cubicBezTo>
                      <a:pt x="1725" y="247"/>
                      <a:pt x="1725" y="247"/>
                      <a:pt x="1725" y="246"/>
                    </a:cubicBezTo>
                    <a:cubicBezTo>
                      <a:pt x="1726" y="245"/>
                      <a:pt x="1726" y="243"/>
                      <a:pt x="1728" y="243"/>
                    </a:cubicBezTo>
                    <a:cubicBezTo>
                      <a:pt x="1729" y="243"/>
                      <a:pt x="1729" y="243"/>
                      <a:pt x="1729" y="243"/>
                    </a:cubicBezTo>
                    <a:cubicBezTo>
                      <a:pt x="1730" y="243"/>
                      <a:pt x="1730" y="243"/>
                      <a:pt x="1731" y="243"/>
                    </a:cubicBezTo>
                    <a:cubicBezTo>
                      <a:pt x="1731" y="243"/>
                      <a:pt x="1731" y="243"/>
                      <a:pt x="1732" y="243"/>
                    </a:cubicBezTo>
                    <a:cubicBezTo>
                      <a:pt x="1732" y="243"/>
                      <a:pt x="1733" y="243"/>
                      <a:pt x="1734" y="243"/>
                    </a:cubicBezTo>
                    <a:cubicBezTo>
                      <a:pt x="1735" y="242"/>
                      <a:pt x="1735" y="242"/>
                      <a:pt x="1736" y="242"/>
                    </a:cubicBezTo>
                    <a:cubicBezTo>
                      <a:pt x="1737" y="242"/>
                      <a:pt x="1737" y="242"/>
                      <a:pt x="1737" y="242"/>
                    </a:cubicBezTo>
                    <a:cubicBezTo>
                      <a:pt x="1738" y="243"/>
                      <a:pt x="1738" y="243"/>
                      <a:pt x="1738" y="243"/>
                    </a:cubicBezTo>
                    <a:cubicBezTo>
                      <a:pt x="1739" y="245"/>
                      <a:pt x="1738" y="247"/>
                      <a:pt x="1736" y="249"/>
                    </a:cubicBezTo>
                    <a:cubicBezTo>
                      <a:pt x="1736" y="250"/>
                      <a:pt x="1735" y="251"/>
                      <a:pt x="1735" y="252"/>
                    </a:cubicBezTo>
                    <a:cubicBezTo>
                      <a:pt x="1735" y="252"/>
                      <a:pt x="1735" y="253"/>
                      <a:pt x="1737" y="255"/>
                    </a:cubicBezTo>
                    <a:cubicBezTo>
                      <a:pt x="1738" y="256"/>
                      <a:pt x="1738" y="256"/>
                      <a:pt x="1739" y="257"/>
                    </a:cubicBezTo>
                    <a:cubicBezTo>
                      <a:pt x="1739" y="258"/>
                      <a:pt x="1741" y="258"/>
                      <a:pt x="1742" y="258"/>
                    </a:cubicBezTo>
                    <a:cubicBezTo>
                      <a:pt x="1745" y="258"/>
                      <a:pt x="1746" y="258"/>
                      <a:pt x="1748" y="257"/>
                    </a:cubicBezTo>
                    <a:cubicBezTo>
                      <a:pt x="1749" y="256"/>
                      <a:pt x="1750" y="256"/>
                      <a:pt x="1752" y="256"/>
                    </a:cubicBezTo>
                    <a:cubicBezTo>
                      <a:pt x="1757" y="256"/>
                      <a:pt x="1767" y="260"/>
                      <a:pt x="1768" y="264"/>
                    </a:cubicBezTo>
                    <a:cubicBezTo>
                      <a:pt x="1769" y="266"/>
                      <a:pt x="1770" y="270"/>
                      <a:pt x="1775" y="272"/>
                    </a:cubicBezTo>
                    <a:cubicBezTo>
                      <a:pt x="1778" y="273"/>
                      <a:pt x="1780" y="274"/>
                      <a:pt x="1782" y="274"/>
                    </a:cubicBezTo>
                    <a:cubicBezTo>
                      <a:pt x="1784" y="275"/>
                      <a:pt x="1786" y="275"/>
                      <a:pt x="1787" y="277"/>
                    </a:cubicBezTo>
                    <a:cubicBezTo>
                      <a:pt x="1788" y="279"/>
                      <a:pt x="1789" y="279"/>
                      <a:pt x="1790" y="279"/>
                    </a:cubicBezTo>
                    <a:cubicBezTo>
                      <a:pt x="1790" y="279"/>
                      <a:pt x="1791" y="279"/>
                      <a:pt x="1791" y="279"/>
                    </a:cubicBezTo>
                    <a:cubicBezTo>
                      <a:pt x="1793" y="279"/>
                      <a:pt x="1795" y="280"/>
                      <a:pt x="1796" y="280"/>
                    </a:cubicBezTo>
                    <a:cubicBezTo>
                      <a:pt x="1796" y="280"/>
                      <a:pt x="1797" y="281"/>
                      <a:pt x="1797" y="281"/>
                    </a:cubicBezTo>
                    <a:cubicBezTo>
                      <a:pt x="1799" y="279"/>
                      <a:pt x="1800" y="279"/>
                      <a:pt x="1802" y="279"/>
                    </a:cubicBezTo>
                    <a:cubicBezTo>
                      <a:pt x="1802" y="280"/>
                      <a:pt x="1802" y="280"/>
                      <a:pt x="1802" y="280"/>
                    </a:cubicBezTo>
                    <a:cubicBezTo>
                      <a:pt x="1802" y="280"/>
                      <a:pt x="1802" y="280"/>
                      <a:pt x="1803" y="280"/>
                    </a:cubicBezTo>
                    <a:cubicBezTo>
                      <a:pt x="1802" y="279"/>
                      <a:pt x="1802" y="279"/>
                      <a:pt x="1801" y="279"/>
                    </a:cubicBezTo>
                    <a:cubicBezTo>
                      <a:pt x="1800" y="278"/>
                      <a:pt x="1798" y="277"/>
                      <a:pt x="1798" y="275"/>
                    </a:cubicBezTo>
                    <a:cubicBezTo>
                      <a:pt x="1797" y="275"/>
                      <a:pt x="1797" y="274"/>
                      <a:pt x="1798" y="273"/>
                    </a:cubicBezTo>
                    <a:cubicBezTo>
                      <a:pt x="1799" y="272"/>
                      <a:pt x="1800" y="272"/>
                      <a:pt x="1800" y="272"/>
                    </a:cubicBezTo>
                    <a:cubicBezTo>
                      <a:pt x="1802" y="272"/>
                      <a:pt x="1802" y="272"/>
                      <a:pt x="1803" y="273"/>
                    </a:cubicBezTo>
                    <a:cubicBezTo>
                      <a:pt x="1803" y="273"/>
                      <a:pt x="1804" y="273"/>
                      <a:pt x="1804" y="273"/>
                    </a:cubicBezTo>
                    <a:cubicBezTo>
                      <a:pt x="1804" y="273"/>
                      <a:pt x="1804" y="273"/>
                      <a:pt x="1804" y="273"/>
                    </a:cubicBezTo>
                    <a:cubicBezTo>
                      <a:pt x="1804" y="272"/>
                      <a:pt x="1803" y="270"/>
                      <a:pt x="1805" y="269"/>
                    </a:cubicBezTo>
                    <a:cubicBezTo>
                      <a:pt x="1805" y="267"/>
                      <a:pt x="1805" y="262"/>
                      <a:pt x="1804" y="261"/>
                    </a:cubicBezTo>
                    <a:cubicBezTo>
                      <a:pt x="1802" y="260"/>
                      <a:pt x="1802" y="259"/>
                      <a:pt x="1802" y="258"/>
                    </a:cubicBezTo>
                    <a:cubicBezTo>
                      <a:pt x="1802" y="255"/>
                      <a:pt x="1806" y="254"/>
                      <a:pt x="1809" y="256"/>
                    </a:cubicBezTo>
                    <a:cubicBezTo>
                      <a:pt x="1811" y="257"/>
                      <a:pt x="1813" y="258"/>
                      <a:pt x="1816" y="258"/>
                    </a:cubicBezTo>
                    <a:cubicBezTo>
                      <a:pt x="1815" y="258"/>
                      <a:pt x="1815" y="257"/>
                      <a:pt x="1815" y="256"/>
                    </a:cubicBezTo>
                    <a:cubicBezTo>
                      <a:pt x="1815" y="255"/>
                      <a:pt x="1817" y="254"/>
                      <a:pt x="1819" y="254"/>
                    </a:cubicBezTo>
                    <a:cubicBezTo>
                      <a:pt x="1820" y="254"/>
                      <a:pt x="1821" y="254"/>
                      <a:pt x="1822" y="255"/>
                    </a:cubicBezTo>
                    <a:cubicBezTo>
                      <a:pt x="1823" y="256"/>
                      <a:pt x="1824" y="256"/>
                      <a:pt x="1825" y="256"/>
                    </a:cubicBezTo>
                    <a:cubicBezTo>
                      <a:pt x="1825" y="254"/>
                      <a:pt x="1828" y="249"/>
                      <a:pt x="1831" y="249"/>
                    </a:cubicBezTo>
                    <a:cubicBezTo>
                      <a:pt x="1827" y="246"/>
                      <a:pt x="1818" y="241"/>
                      <a:pt x="1816" y="237"/>
                    </a:cubicBezTo>
                    <a:cubicBezTo>
                      <a:pt x="1814" y="235"/>
                      <a:pt x="1808" y="233"/>
                      <a:pt x="1804" y="233"/>
                    </a:cubicBezTo>
                    <a:cubicBezTo>
                      <a:pt x="1804" y="233"/>
                      <a:pt x="1804" y="233"/>
                      <a:pt x="1803" y="233"/>
                    </a:cubicBezTo>
                    <a:cubicBezTo>
                      <a:pt x="1803" y="234"/>
                      <a:pt x="1802" y="235"/>
                      <a:pt x="1801" y="235"/>
                    </a:cubicBezTo>
                    <a:cubicBezTo>
                      <a:pt x="1799" y="235"/>
                      <a:pt x="1796" y="233"/>
                      <a:pt x="1795" y="231"/>
                    </a:cubicBezTo>
                    <a:cubicBezTo>
                      <a:pt x="1794" y="230"/>
                      <a:pt x="1792" y="230"/>
                      <a:pt x="1788" y="230"/>
                    </a:cubicBezTo>
                    <a:cubicBezTo>
                      <a:pt x="1787" y="230"/>
                      <a:pt x="1785" y="230"/>
                      <a:pt x="1785" y="230"/>
                    </a:cubicBezTo>
                    <a:cubicBezTo>
                      <a:pt x="1785" y="230"/>
                      <a:pt x="1785" y="230"/>
                      <a:pt x="1785" y="230"/>
                    </a:cubicBezTo>
                    <a:cubicBezTo>
                      <a:pt x="1786" y="231"/>
                      <a:pt x="1788" y="232"/>
                      <a:pt x="1789" y="233"/>
                    </a:cubicBezTo>
                    <a:cubicBezTo>
                      <a:pt x="1791" y="236"/>
                      <a:pt x="1789" y="238"/>
                      <a:pt x="1788" y="239"/>
                    </a:cubicBezTo>
                    <a:cubicBezTo>
                      <a:pt x="1787" y="240"/>
                      <a:pt x="1787" y="241"/>
                      <a:pt x="1787" y="241"/>
                    </a:cubicBezTo>
                    <a:cubicBezTo>
                      <a:pt x="1788" y="242"/>
                      <a:pt x="1788" y="243"/>
                      <a:pt x="1787" y="244"/>
                    </a:cubicBezTo>
                    <a:cubicBezTo>
                      <a:pt x="1786" y="245"/>
                      <a:pt x="1786" y="245"/>
                      <a:pt x="1786" y="245"/>
                    </a:cubicBezTo>
                    <a:cubicBezTo>
                      <a:pt x="1785" y="245"/>
                      <a:pt x="1785" y="245"/>
                      <a:pt x="1785" y="245"/>
                    </a:cubicBezTo>
                    <a:cubicBezTo>
                      <a:pt x="1784" y="245"/>
                      <a:pt x="1782" y="244"/>
                      <a:pt x="1777" y="240"/>
                    </a:cubicBezTo>
                    <a:cubicBezTo>
                      <a:pt x="1776" y="240"/>
                      <a:pt x="1774" y="238"/>
                      <a:pt x="1776" y="227"/>
                    </a:cubicBezTo>
                    <a:cubicBezTo>
                      <a:pt x="1776" y="226"/>
                      <a:pt x="1775" y="226"/>
                      <a:pt x="1775" y="226"/>
                    </a:cubicBezTo>
                    <a:cubicBezTo>
                      <a:pt x="1774" y="225"/>
                      <a:pt x="1772" y="224"/>
                      <a:pt x="1771" y="221"/>
                    </a:cubicBezTo>
                    <a:cubicBezTo>
                      <a:pt x="1771" y="220"/>
                      <a:pt x="1763" y="215"/>
                      <a:pt x="1751" y="210"/>
                    </a:cubicBezTo>
                    <a:cubicBezTo>
                      <a:pt x="1749" y="209"/>
                      <a:pt x="1748" y="209"/>
                      <a:pt x="1746" y="208"/>
                    </a:cubicBezTo>
                    <a:cubicBezTo>
                      <a:pt x="1741" y="206"/>
                      <a:pt x="1735" y="204"/>
                      <a:pt x="1733" y="201"/>
                    </a:cubicBezTo>
                    <a:cubicBezTo>
                      <a:pt x="1733" y="200"/>
                      <a:pt x="1729" y="199"/>
                      <a:pt x="1727" y="198"/>
                    </a:cubicBezTo>
                    <a:cubicBezTo>
                      <a:pt x="1723" y="197"/>
                      <a:pt x="1718" y="196"/>
                      <a:pt x="1716" y="193"/>
                    </a:cubicBezTo>
                    <a:cubicBezTo>
                      <a:pt x="1712" y="189"/>
                      <a:pt x="1693" y="181"/>
                      <a:pt x="1685" y="181"/>
                    </a:cubicBezTo>
                    <a:cubicBezTo>
                      <a:pt x="1680" y="180"/>
                      <a:pt x="1678" y="178"/>
                      <a:pt x="1677" y="177"/>
                    </a:cubicBezTo>
                    <a:cubicBezTo>
                      <a:pt x="1676" y="176"/>
                      <a:pt x="1676" y="176"/>
                      <a:pt x="1676" y="176"/>
                    </a:cubicBezTo>
                    <a:cubicBezTo>
                      <a:pt x="1674" y="177"/>
                      <a:pt x="1673" y="177"/>
                      <a:pt x="1670" y="177"/>
                    </a:cubicBezTo>
                    <a:cubicBezTo>
                      <a:pt x="1663" y="177"/>
                      <a:pt x="1653" y="176"/>
                      <a:pt x="1648" y="175"/>
                    </a:cubicBezTo>
                    <a:cubicBezTo>
                      <a:pt x="1646" y="175"/>
                      <a:pt x="1645" y="176"/>
                      <a:pt x="1644" y="176"/>
                    </a:cubicBezTo>
                    <a:cubicBezTo>
                      <a:pt x="1642" y="177"/>
                      <a:pt x="1640" y="178"/>
                      <a:pt x="1638" y="177"/>
                    </a:cubicBezTo>
                    <a:cubicBezTo>
                      <a:pt x="1633" y="175"/>
                      <a:pt x="1620" y="170"/>
                      <a:pt x="1615" y="170"/>
                    </a:cubicBezTo>
                    <a:cubicBezTo>
                      <a:pt x="1614" y="170"/>
                      <a:pt x="1614" y="171"/>
                      <a:pt x="1614" y="171"/>
                    </a:cubicBezTo>
                    <a:cubicBezTo>
                      <a:pt x="1613" y="171"/>
                      <a:pt x="1613" y="172"/>
                      <a:pt x="1613" y="174"/>
                    </a:cubicBezTo>
                    <a:cubicBezTo>
                      <a:pt x="1612" y="175"/>
                      <a:pt x="1612" y="177"/>
                      <a:pt x="1610" y="178"/>
                    </a:cubicBezTo>
                    <a:cubicBezTo>
                      <a:pt x="1611" y="179"/>
                      <a:pt x="1612" y="180"/>
                      <a:pt x="1616" y="184"/>
                    </a:cubicBezTo>
                    <a:cubicBezTo>
                      <a:pt x="1618" y="186"/>
                      <a:pt x="1619" y="189"/>
                      <a:pt x="1619" y="191"/>
                    </a:cubicBezTo>
                    <a:cubicBezTo>
                      <a:pt x="1619" y="194"/>
                      <a:pt x="1616" y="196"/>
                      <a:pt x="1612" y="198"/>
                    </a:cubicBezTo>
                    <a:cubicBezTo>
                      <a:pt x="1611" y="199"/>
                      <a:pt x="1610" y="199"/>
                      <a:pt x="1608" y="199"/>
                    </a:cubicBezTo>
                    <a:cubicBezTo>
                      <a:pt x="1603" y="199"/>
                      <a:pt x="1597" y="195"/>
                      <a:pt x="1594" y="192"/>
                    </a:cubicBezTo>
                    <a:cubicBezTo>
                      <a:pt x="1593" y="190"/>
                      <a:pt x="1592" y="190"/>
                      <a:pt x="1590" y="189"/>
                    </a:cubicBezTo>
                    <a:cubicBezTo>
                      <a:pt x="1588" y="189"/>
                      <a:pt x="1584" y="188"/>
                      <a:pt x="1583" y="184"/>
                    </a:cubicBezTo>
                    <a:cubicBezTo>
                      <a:pt x="1582" y="181"/>
                      <a:pt x="1583" y="179"/>
                      <a:pt x="1583" y="178"/>
                    </a:cubicBezTo>
                    <a:cubicBezTo>
                      <a:pt x="1585" y="176"/>
                      <a:pt x="1589" y="176"/>
                      <a:pt x="1592" y="179"/>
                    </a:cubicBezTo>
                    <a:cubicBezTo>
                      <a:pt x="1593" y="180"/>
                      <a:pt x="1596" y="179"/>
                      <a:pt x="1597" y="177"/>
                    </a:cubicBezTo>
                    <a:cubicBezTo>
                      <a:pt x="1597" y="177"/>
                      <a:pt x="1597" y="177"/>
                      <a:pt x="1596" y="176"/>
                    </a:cubicBezTo>
                    <a:cubicBezTo>
                      <a:pt x="1595" y="175"/>
                      <a:pt x="1589" y="173"/>
                      <a:pt x="1585" y="173"/>
                    </a:cubicBezTo>
                    <a:cubicBezTo>
                      <a:pt x="1582" y="173"/>
                      <a:pt x="1581" y="175"/>
                      <a:pt x="1578" y="178"/>
                    </a:cubicBezTo>
                    <a:cubicBezTo>
                      <a:pt x="1577" y="180"/>
                      <a:pt x="1575" y="182"/>
                      <a:pt x="1572" y="183"/>
                    </a:cubicBezTo>
                    <a:cubicBezTo>
                      <a:pt x="1570" y="184"/>
                      <a:pt x="1568" y="185"/>
                      <a:pt x="1565" y="185"/>
                    </a:cubicBezTo>
                    <a:cubicBezTo>
                      <a:pt x="1557" y="185"/>
                      <a:pt x="1544" y="182"/>
                      <a:pt x="1542" y="180"/>
                    </a:cubicBezTo>
                    <a:cubicBezTo>
                      <a:pt x="1542" y="180"/>
                      <a:pt x="1540" y="180"/>
                      <a:pt x="1535" y="180"/>
                    </a:cubicBezTo>
                    <a:cubicBezTo>
                      <a:pt x="1526" y="180"/>
                      <a:pt x="1512" y="181"/>
                      <a:pt x="1510" y="182"/>
                    </a:cubicBezTo>
                    <a:cubicBezTo>
                      <a:pt x="1509" y="183"/>
                      <a:pt x="1509" y="186"/>
                      <a:pt x="1509" y="187"/>
                    </a:cubicBezTo>
                    <a:cubicBezTo>
                      <a:pt x="1509" y="190"/>
                      <a:pt x="1509" y="192"/>
                      <a:pt x="1507" y="193"/>
                    </a:cubicBezTo>
                    <a:cubicBezTo>
                      <a:pt x="1507" y="193"/>
                      <a:pt x="1507" y="193"/>
                      <a:pt x="1507" y="193"/>
                    </a:cubicBezTo>
                    <a:cubicBezTo>
                      <a:pt x="1506" y="193"/>
                      <a:pt x="1506" y="193"/>
                      <a:pt x="1506" y="193"/>
                    </a:cubicBezTo>
                    <a:cubicBezTo>
                      <a:pt x="1504" y="193"/>
                      <a:pt x="1503" y="191"/>
                      <a:pt x="1503" y="187"/>
                    </a:cubicBezTo>
                    <a:cubicBezTo>
                      <a:pt x="1502" y="184"/>
                      <a:pt x="1502" y="181"/>
                      <a:pt x="1502" y="180"/>
                    </a:cubicBezTo>
                    <a:cubicBezTo>
                      <a:pt x="1501" y="180"/>
                      <a:pt x="1499" y="179"/>
                      <a:pt x="1495" y="179"/>
                    </a:cubicBezTo>
                    <a:cubicBezTo>
                      <a:pt x="1490" y="179"/>
                      <a:pt x="1487" y="179"/>
                      <a:pt x="1486" y="177"/>
                    </a:cubicBezTo>
                    <a:cubicBezTo>
                      <a:pt x="1486" y="176"/>
                      <a:pt x="1486" y="175"/>
                      <a:pt x="1487" y="173"/>
                    </a:cubicBezTo>
                    <a:cubicBezTo>
                      <a:pt x="1488" y="173"/>
                      <a:pt x="1487" y="173"/>
                      <a:pt x="1487" y="172"/>
                    </a:cubicBezTo>
                    <a:cubicBezTo>
                      <a:pt x="1487" y="171"/>
                      <a:pt x="1486" y="168"/>
                      <a:pt x="1490" y="166"/>
                    </a:cubicBezTo>
                    <a:cubicBezTo>
                      <a:pt x="1490" y="164"/>
                      <a:pt x="1482" y="158"/>
                      <a:pt x="1472" y="153"/>
                    </a:cubicBezTo>
                    <a:cubicBezTo>
                      <a:pt x="1468" y="152"/>
                      <a:pt x="1462" y="151"/>
                      <a:pt x="1454" y="151"/>
                    </a:cubicBezTo>
                    <a:cubicBezTo>
                      <a:pt x="1445" y="151"/>
                      <a:pt x="1434" y="152"/>
                      <a:pt x="1430" y="154"/>
                    </a:cubicBezTo>
                    <a:cubicBezTo>
                      <a:pt x="1426" y="155"/>
                      <a:pt x="1419" y="155"/>
                      <a:pt x="1412" y="155"/>
                    </a:cubicBezTo>
                    <a:cubicBezTo>
                      <a:pt x="1407" y="155"/>
                      <a:pt x="1407" y="155"/>
                      <a:pt x="1407" y="155"/>
                    </a:cubicBezTo>
                    <a:cubicBezTo>
                      <a:pt x="1406" y="155"/>
                      <a:pt x="1405" y="155"/>
                      <a:pt x="1404" y="155"/>
                    </a:cubicBezTo>
                    <a:cubicBezTo>
                      <a:pt x="1403" y="155"/>
                      <a:pt x="1403" y="155"/>
                      <a:pt x="1403" y="155"/>
                    </a:cubicBezTo>
                    <a:cubicBezTo>
                      <a:pt x="1401" y="155"/>
                      <a:pt x="1400" y="155"/>
                      <a:pt x="1399" y="154"/>
                    </a:cubicBezTo>
                    <a:cubicBezTo>
                      <a:pt x="1398" y="153"/>
                      <a:pt x="1398" y="151"/>
                      <a:pt x="1399" y="150"/>
                    </a:cubicBezTo>
                    <a:cubicBezTo>
                      <a:pt x="1399" y="149"/>
                      <a:pt x="1399" y="149"/>
                      <a:pt x="1399" y="149"/>
                    </a:cubicBezTo>
                    <a:cubicBezTo>
                      <a:pt x="1398" y="147"/>
                      <a:pt x="1392" y="145"/>
                      <a:pt x="1389" y="145"/>
                    </a:cubicBezTo>
                    <a:cubicBezTo>
                      <a:pt x="1388" y="145"/>
                      <a:pt x="1388" y="145"/>
                      <a:pt x="1388" y="145"/>
                    </a:cubicBezTo>
                    <a:cubicBezTo>
                      <a:pt x="1387" y="146"/>
                      <a:pt x="1386" y="147"/>
                      <a:pt x="1385" y="147"/>
                    </a:cubicBezTo>
                    <a:cubicBezTo>
                      <a:pt x="1384" y="147"/>
                      <a:pt x="1382" y="146"/>
                      <a:pt x="1381" y="145"/>
                    </a:cubicBezTo>
                    <a:cubicBezTo>
                      <a:pt x="1381" y="144"/>
                      <a:pt x="1380" y="143"/>
                      <a:pt x="1380" y="142"/>
                    </a:cubicBezTo>
                    <a:cubicBezTo>
                      <a:pt x="1379" y="141"/>
                      <a:pt x="1373" y="139"/>
                      <a:pt x="1369" y="139"/>
                    </a:cubicBezTo>
                    <a:cubicBezTo>
                      <a:pt x="1369" y="139"/>
                      <a:pt x="1369" y="139"/>
                      <a:pt x="1368" y="139"/>
                    </a:cubicBezTo>
                    <a:cubicBezTo>
                      <a:pt x="1366" y="140"/>
                      <a:pt x="1364" y="139"/>
                      <a:pt x="1362" y="137"/>
                    </a:cubicBezTo>
                    <a:cubicBezTo>
                      <a:pt x="1362" y="136"/>
                      <a:pt x="1362" y="134"/>
                      <a:pt x="1362" y="133"/>
                    </a:cubicBezTo>
                    <a:cubicBezTo>
                      <a:pt x="1363" y="133"/>
                      <a:pt x="1364" y="131"/>
                      <a:pt x="1367" y="131"/>
                    </a:cubicBezTo>
                    <a:cubicBezTo>
                      <a:pt x="1367" y="131"/>
                      <a:pt x="1368" y="131"/>
                      <a:pt x="1369" y="131"/>
                    </a:cubicBezTo>
                    <a:cubicBezTo>
                      <a:pt x="1370" y="131"/>
                      <a:pt x="1370" y="131"/>
                      <a:pt x="1371" y="131"/>
                    </a:cubicBezTo>
                    <a:cubicBezTo>
                      <a:pt x="1374" y="131"/>
                      <a:pt x="1374" y="131"/>
                      <a:pt x="1375" y="131"/>
                    </a:cubicBezTo>
                    <a:cubicBezTo>
                      <a:pt x="1375" y="131"/>
                      <a:pt x="1375" y="131"/>
                      <a:pt x="1374" y="130"/>
                    </a:cubicBezTo>
                    <a:cubicBezTo>
                      <a:pt x="1372" y="127"/>
                      <a:pt x="1355" y="125"/>
                      <a:pt x="1343" y="125"/>
                    </a:cubicBezTo>
                    <a:cubicBezTo>
                      <a:pt x="1341" y="125"/>
                      <a:pt x="1340" y="125"/>
                      <a:pt x="1340" y="125"/>
                    </a:cubicBezTo>
                    <a:cubicBezTo>
                      <a:pt x="1340" y="125"/>
                      <a:pt x="1340" y="126"/>
                      <a:pt x="1340" y="126"/>
                    </a:cubicBezTo>
                    <a:cubicBezTo>
                      <a:pt x="1339" y="128"/>
                      <a:pt x="1338" y="132"/>
                      <a:pt x="1334" y="136"/>
                    </a:cubicBezTo>
                    <a:cubicBezTo>
                      <a:pt x="1331" y="139"/>
                      <a:pt x="1328" y="139"/>
                      <a:pt x="1326" y="139"/>
                    </a:cubicBezTo>
                    <a:cubicBezTo>
                      <a:pt x="1323" y="139"/>
                      <a:pt x="1321" y="138"/>
                      <a:pt x="1320" y="136"/>
                    </a:cubicBezTo>
                    <a:cubicBezTo>
                      <a:pt x="1319" y="135"/>
                      <a:pt x="1319" y="134"/>
                      <a:pt x="1319" y="133"/>
                    </a:cubicBezTo>
                    <a:cubicBezTo>
                      <a:pt x="1320" y="130"/>
                      <a:pt x="1322" y="129"/>
                      <a:pt x="1325" y="128"/>
                    </a:cubicBezTo>
                    <a:cubicBezTo>
                      <a:pt x="1325" y="128"/>
                      <a:pt x="1326" y="128"/>
                      <a:pt x="1327" y="128"/>
                    </a:cubicBezTo>
                    <a:cubicBezTo>
                      <a:pt x="1326" y="128"/>
                      <a:pt x="1324" y="128"/>
                      <a:pt x="1323" y="127"/>
                    </a:cubicBezTo>
                    <a:cubicBezTo>
                      <a:pt x="1320" y="127"/>
                      <a:pt x="1317" y="127"/>
                      <a:pt x="1315" y="125"/>
                    </a:cubicBezTo>
                    <a:cubicBezTo>
                      <a:pt x="1315" y="124"/>
                      <a:pt x="1314" y="122"/>
                      <a:pt x="1315" y="121"/>
                    </a:cubicBezTo>
                    <a:cubicBezTo>
                      <a:pt x="1316" y="120"/>
                      <a:pt x="1317" y="119"/>
                      <a:pt x="1319" y="119"/>
                    </a:cubicBezTo>
                    <a:cubicBezTo>
                      <a:pt x="1319" y="118"/>
                      <a:pt x="1319" y="118"/>
                      <a:pt x="1319" y="118"/>
                    </a:cubicBezTo>
                    <a:cubicBezTo>
                      <a:pt x="1311" y="117"/>
                      <a:pt x="1299" y="115"/>
                      <a:pt x="1293" y="115"/>
                    </a:cubicBezTo>
                    <a:cubicBezTo>
                      <a:pt x="1287" y="116"/>
                      <a:pt x="1283" y="114"/>
                      <a:pt x="1280" y="113"/>
                    </a:cubicBezTo>
                    <a:cubicBezTo>
                      <a:pt x="1278" y="112"/>
                      <a:pt x="1277" y="112"/>
                      <a:pt x="1275" y="112"/>
                    </a:cubicBezTo>
                    <a:cubicBezTo>
                      <a:pt x="1274" y="112"/>
                      <a:pt x="1274" y="112"/>
                      <a:pt x="1274" y="112"/>
                    </a:cubicBezTo>
                    <a:cubicBezTo>
                      <a:pt x="1274" y="112"/>
                      <a:pt x="1274" y="113"/>
                      <a:pt x="1275" y="114"/>
                    </a:cubicBezTo>
                    <a:cubicBezTo>
                      <a:pt x="1276" y="115"/>
                      <a:pt x="1276" y="116"/>
                      <a:pt x="1275" y="117"/>
                    </a:cubicBezTo>
                    <a:cubicBezTo>
                      <a:pt x="1274" y="120"/>
                      <a:pt x="1268" y="121"/>
                      <a:pt x="1266" y="121"/>
                    </a:cubicBezTo>
                    <a:cubicBezTo>
                      <a:pt x="1265" y="121"/>
                      <a:pt x="1264" y="121"/>
                      <a:pt x="1263" y="120"/>
                    </a:cubicBezTo>
                    <a:cubicBezTo>
                      <a:pt x="1259" y="120"/>
                      <a:pt x="1255" y="122"/>
                      <a:pt x="1254" y="123"/>
                    </a:cubicBezTo>
                    <a:cubicBezTo>
                      <a:pt x="1254" y="123"/>
                      <a:pt x="1254" y="124"/>
                      <a:pt x="1254" y="124"/>
                    </a:cubicBezTo>
                    <a:cubicBezTo>
                      <a:pt x="1255" y="125"/>
                      <a:pt x="1255" y="125"/>
                      <a:pt x="1255" y="125"/>
                    </a:cubicBezTo>
                    <a:cubicBezTo>
                      <a:pt x="1256" y="125"/>
                      <a:pt x="1257" y="125"/>
                      <a:pt x="1257" y="124"/>
                    </a:cubicBezTo>
                    <a:cubicBezTo>
                      <a:pt x="1259" y="124"/>
                      <a:pt x="1261" y="123"/>
                      <a:pt x="1263" y="124"/>
                    </a:cubicBezTo>
                    <a:cubicBezTo>
                      <a:pt x="1264" y="124"/>
                      <a:pt x="1264" y="125"/>
                      <a:pt x="1264" y="126"/>
                    </a:cubicBezTo>
                    <a:cubicBezTo>
                      <a:pt x="1264" y="128"/>
                      <a:pt x="1263" y="129"/>
                      <a:pt x="1261" y="130"/>
                    </a:cubicBezTo>
                    <a:cubicBezTo>
                      <a:pt x="1261" y="130"/>
                      <a:pt x="1261" y="130"/>
                      <a:pt x="1261" y="130"/>
                    </a:cubicBezTo>
                    <a:cubicBezTo>
                      <a:pt x="1264" y="133"/>
                      <a:pt x="1264" y="136"/>
                      <a:pt x="1264" y="138"/>
                    </a:cubicBezTo>
                    <a:cubicBezTo>
                      <a:pt x="1264" y="139"/>
                      <a:pt x="1264" y="139"/>
                      <a:pt x="1264" y="139"/>
                    </a:cubicBezTo>
                    <a:cubicBezTo>
                      <a:pt x="1264" y="140"/>
                      <a:pt x="1264" y="141"/>
                      <a:pt x="1263" y="141"/>
                    </a:cubicBezTo>
                    <a:cubicBezTo>
                      <a:pt x="1262" y="143"/>
                      <a:pt x="1259" y="143"/>
                      <a:pt x="1258" y="143"/>
                    </a:cubicBezTo>
                    <a:cubicBezTo>
                      <a:pt x="1255" y="143"/>
                      <a:pt x="1253" y="142"/>
                      <a:pt x="1252" y="141"/>
                    </a:cubicBezTo>
                    <a:cubicBezTo>
                      <a:pt x="1251" y="139"/>
                      <a:pt x="1249" y="140"/>
                      <a:pt x="1247" y="140"/>
                    </a:cubicBezTo>
                    <a:cubicBezTo>
                      <a:pt x="1246" y="140"/>
                      <a:pt x="1245" y="141"/>
                      <a:pt x="1244" y="141"/>
                    </a:cubicBezTo>
                    <a:cubicBezTo>
                      <a:pt x="1245" y="141"/>
                      <a:pt x="1246" y="142"/>
                      <a:pt x="1246" y="144"/>
                    </a:cubicBezTo>
                    <a:cubicBezTo>
                      <a:pt x="1246" y="145"/>
                      <a:pt x="1245" y="147"/>
                      <a:pt x="1239" y="148"/>
                    </a:cubicBezTo>
                    <a:cubicBezTo>
                      <a:pt x="1234" y="148"/>
                      <a:pt x="1233" y="145"/>
                      <a:pt x="1232" y="143"/>
                    </a:cubicBezTo>
                    <a:cubicBezTo>
                      <a:pt x="1231" y="143"/>
                      <a:pt x="1231" y="142"/>
                      <a:pt x="1231" y="142"/>
                    </a:cubicBezTo>
                    <a:cubicBezTo>
                      <a:pt x="1230" y="142"/>
                      <a:pt x="1230" y="142"/>
                      <a:pt x="1229" y="142"/>
                    </a:cubicBezTo>
                    <a:cubicBezTo>
                      <a:pt x="1227" y="142"/>
                      <a:pt x="1224" y="142"/>
                      <a:pt x="1221" y="141"/>
                    </a:cubicBezTo>
                    <a:cubicBezTo>
                      <a:pt x="1218" y="140"/>
                      <a:pt x="1215" y="139"/>
                      <a:pt x="1213" y="139"/>
                    </a:cubicBezTo>
                    <a:cubicBezTo>
                      <a:pt x="1211" y="139"/>
                      <a:pt x="1210" y="140"/>
                      <a:pt x="1208" y="141"/>
                    </a:cubicBezTo>
                    <a:cubicBezTo>
                      <a:pt x="1206" y="142"/>
                      <a:pt x="1204" y="143"/>
                      <a:pt x="1200" y="144"/>
                    </a:cubicBezTo>
                    <a:cubicBezTo>
                      <a:pt x="1194" y="144"/>
                      <a:pt x="1184" y="140"/>
                      <a:pt x="1181" y="136"/>
                    </a:cubicBezTo>
                    <a:cubicBezTo>
                      <a:pt x="1181" y="136"/>
                      <a:pt x="1180" y="134"/>
                      <a:pt x="1180" y="134"/>
                    </a:cubicBezTo>
                    <a:cubicBezTo>
                      <a:pt x="1180" y="134"/>
                      <a:pt x="1179" y="135"/>
                      <a:pt x="1178" y="136"/>
                    </a:cubicBezTo>
                    <a:cubicBezTo>
                      <a:pt x="1177" y="137"/>
                      <a:pt x="1176" y="139"/>
                      <a:pt x="1176" y="141"/>
                    </a:cubicBezTo>
                    <a:cubicBezTo>
                      <a:pt x="1175" y="145"/>
                      <a:pt x="1174" y="148"/>
                      <a:pt x="1171" y="148"/>
                    </a:cubicBezTo>
                    <a:cubicBezTo>
                      <a:pt x="1170" y="148"/>
                      <a:pt x="1169" y="150"/>
                      <a:pt x="1168" y="151"/>
                    </a:cubicBezTo>
                    <a:cubicBezTo>
                      <a:pt x="1167" y="154"/>
                      <a:pt x="1166" y="156"/>
                      <a:pt x="1164" y="157"/>
                    </a:cubicBezTo>
                    <a:cubicBezTo>
                      <a:pt x="1163" y="157"/>
                      <a:pt x="1163" y="157"/>
                      <a:pt x="1162" y="157"/>
                    </a:cubicBezTo>
                    <a:cubicBezTo>
                      <a:pt x="1160" y="157"/>
                      <a:pt x="1159" y="156"/>
                      <a:pt x="1159" y="156"/>
                    </a:cubicBezTo>
                    <a:cubicBezTo>
                      <a:pt x="1158" y="155"/>
                      <a:pt x="1157" y="155"/>
                      <a:pt x="1157" y="155"/>
                    </a:cubicBezTo>
                    <a:cubicBezTo>
                      <a:pt x="1156" y="155"/>
                      <a:pt x="1156" y="155"/>
                      <a:pt x="1156" y="155"/>
                    </a:cubicBezTo>
                    <a:cubicBezTo>
                      <a:pt x="1151" y="155"/>
                      <a:pt x="1138" y="142"/>
                      <a:pt x="1137" y="138"/>
                    </a:cubicBezTo>
                    <a:cubicBezTo>
                      <a:pt x="1137" y="136"/>
                      <a:pt x="1130" y="129"/>
                      <a:pt x="1128" y="128"/>
                    </a:cubicBezTo>
                    <a:cubicBezTo>
                      <a:pt x="1126" y="127"/>
                      <a:pt x="1127" y="125"/>
                      <a:pt x="1127" y="125"/>
                    </a:cubicBezTo>
                    <a:cubicBezTo>
                      <a:pt x="1127" y="124"/>
                      <a:pt x="1127" y="123"/>
                      <a:pt x="1130" y="123"/>
                    </a:cubicBezTo>
                    <a:cubicBezTo>
                      <a:pt x="1132" y="123"/>
                      <a:pt x="1134" y="124"/>
                      <a:pt x="1135" y="125"/>
                    </a:cubicBezTo>
                    <a:cubicBezTo>
                      <a:pt x="1137" y="126"/>
                      <a:pt x="1139" y="126"/>
                      <a:pt x="1141" y="125"/>
                    </a:cubicBezTo>
                    <a:cubicBezTo>
                      <a:pt x="1141" y="125"/>
                      <a:pt x="1141" y="124"/>
                      <a:pt x="1141" y="123"/>
                    </a:cubicBezTo>
                    <a:cubicBezTo>
                      <a:pt x="1141" y="122"/>
                      <a:pt x="1140" y="121"/>
                      <a:pt x="1139" y="121"/>
                    </a:cubicBezTo>
                    <a:cubicBezTo>
                      <a:pt x="1136" y="121"/>
                      <a:pt x="1135" y="119"/>
                      <a:pt x="1135" y="118"/>
                    </a:cubicBezTo>
                    <a:cubicBezTo>
                      <a:pt x="1135" y="116"/>
                      <a:pt x="1136" y="115"/>
                      <a:pt x="1137" y="114"/>
                    </a:cubicBezTo>
                    <a:cubicBezTo>
                      <a:pt x="1137" y="113"/>
                      <a:pt x="1136" y="113"/>
                      <a:pt x="1136" y="112"/>
                    </a:cubicBezTo>
                    <a:cubicBezTo>
                      <a:pt x="1135" y="110"/>
                      <a:pt x="1134" y="109"/>
                      <a:pt x="1134" y="107"/>
                    </a:cubicBezTo>
                    <a:cubicBezTo>
                      <a:pt x="1135" y="106"/>
                      <a:pt x="1135" y="106"/>
                      <a:pt x="1136" y="105"/>
                    </a:cubicBezTo>
                    <a:cubicBezTo>
                      <a:pt x="1135" y="105"/>
                      <a:pt x="1135" y="105"/>
                      <a:pt x="1134" y="105"/>
                    </a:cubicBezTo>
                    <a:cubicBezTo>
                      <a:pt x="1131" y="105"/>
                      <a:pt x="1126" y="102"/>
                      <a:pt x="1125" y="99"/>
                    </a:cubicBezTo>
                    <a:cubicBezTo>
                      <a:pt x="1124" y="99"/>
                      <a:pt x="1122" y="98"/>
                      <a:pt x="1118" y="98"/>
                    </a:cubicBezTo>
                    <a:cubicBezTo>
                      <a:pt x="1116" y="98"/>
                      <a:pt x="1115" y="98"/>
                      <a:pt x="1114" y="99"/>
                    </a:cubicBezTo>
                    <a:cubicBezTo>
                      <a:pt x="1114" y="99"/>
                      <a:pt x="1114" y="100"/>
                      <a:pt x="1113" y="100"/>
                    </a:cubicBezTo>
                    <a:cubicBezTo>
                      <a:pt x="1113" y="101"/>
                      <a:pt x="1112" y="102"/>
                      <a:pt x="1110" y="102"/>
                    </a:cubicBezTo>
                    <a:cubicBezTo>
                      <a:pt x="1109" y="102"/>
                      <a:pt x="1107" y="101"/>
                      <a:pt x="1106" y="100"/>
                    </a:cubicBezTo>
                    <a:cubicBezTo>
                      <a:pt x="1106" y="99"/>
                      <a:pt x="1106" y="99"/>
                      <a:pt x="1106" y="98"/>
                    </a:cubicBezTo>
                    <a:cubicBezTo>
                      <a:pt x="1105" y="98"/>
                      <a:pt x="1104" y="98"/>
                      <a:pt x="1103" y="98"/>
                    </a:cubicBezTo>
                    <a:cubicBezTo>
                      <a:pt x="1100" y="97"/>
                      <a:pt x="1097" y="97"/>
                      <a:pt x="1094" y="96"/>
                    </a:cubicBezTo>
                    <a:cubicBezTo>
                      <a:pt x="1089" y="95"/>
                      <a:pt x="1087" y="92"/>
                      <a:pt x="1086" y="90"/>
                    </a:cubicBezTo>
                    <a:cubicBezTo>
                      <a:pt x="1085" y="90"/>
                      <a:pt x="1085" y="89"/>
                      <a:pt x="1085" y="89"/>
                    </a:cubicBezTo>
                    <a:cubicBezTo>
                      <a:pt x="1085" y="89"/>
                      <a:pt x="1085" y="90"/>
                      <a:pt x="1085" y="90"/>
                    </a:cubicBezTo>
                    <a:cubicBezTo>
                      <a:pt x="1084" y="92"/>
                      <a:pt x="1083" y="94"/>
                      <a:pt x="1081" y="94"/>
                    </a:cubicBezTo>
                    <a:cubicBezTo>
                      <a:pt x="1080" y="94"/>
                      <a:pt x="1079" y="94"/>
                      <a:pt x="1079" y="94"/>
                    </a:cubicBezTo>
                    <a:cubicBezTo>
                      <a:pt x="1078" y="93"/>
                      <a:pt x="1076" y="94"/>
                      <a:pt x="1076" y="95"/>
                    </a:cubicBezTo>
                    <a:cubicBezTo>
                      <a:pt x="1075" y="95"/>
                      <a:pt x="1075" y="96"/>
                      <a:pt x="1076" y="97"/>
                    </a:cubicBezTo>
                    <a:cubicBezTo>
                      <a:pt x="1077" y="100"/>
                      <a:pt x="1077" y="102"/>
                      <a:pt x="1076" y="104"/>
                    </a:cubicBezTo>
                    <a:cubicBezTo>
                      <a:pt x="1076" y="105"/>
                      <a:pt x="1076" y="106"/>
                      <a:pt x="1076" y="107"/>
                    </a:cubicBezTo>
                    <a:cubicBezTo>
                      <a:pt x="1075" y="110"/>
                      <a:pt x="1073" y="111"/>
                      <a:pt x="1072" y="111"/>
                    </a:cubicBezTo>
                    <a:cubicBezTo>
                      <a:pt x="1071" y="111"/>
                      <a:pt x="1070" y="110"/>
                      <a:pt x="1068" y="110"/>
                    </a:cubicBezTo>
                    <a:cubicBezTo>
                      <a:pt x="1068" y="109"/>
                      <a:pt x="1067" y="109"/>
                      <a:pt x="1066" y="109"/>
                    </a:cubicBezTo>
                    <a:cubicBezTo>
                      <a:pt x="1065" y="108"/>
                      <a:pt x="1065" y="109"/>
                      <a:pt x="1064" y="109"/>
                    </a:cubicBezTo>
                    <a:cubicBezTo>
                      <a:pt x="1063" y="110"/>
                      <a:pt x="1061" y="111"/>
                      <a:pt x="1058" y="111"/>
                    </a:cubicBezTo>
                    <a:cubicBezTo>
                      <a:pt x="1056" y="111"/>
                      <a:pt x="1055" y="111"/>
                      <a:pt x="1053" y="110"/>
                    </a:cubicBezTo>
                    <a:cubicBezTo>
                      <a:pt x="1049" y="109"/>
                      <a:pt x="1046" y="109"/>
                      <a:pt x="1043" y="109"/>
                    </a:cubicBezTo>
                    <a:cubicBezTo>
                      <a:pt x="1041" y="109"/>
                      <a:pt x="1038" y="109"/>
                      <a:pt x="1036" y="106"/>
                    </a:cubicBezTo>
                    <a:cubicBezTo>
                      <a:pt x="1036" y="106"/>
                      <a:pt x="1036" y="105"/>
                      <a:pt x="1035" y="105"/>
                    </a:cubicBezTo>
                    <a:cubicBezTo>
                      <a:pt x="1035" y="108"/>
                      <a:pt x="1030" y="108"/>
                      <a:pt x="1029" y="108"/>
                    </a:cubicBezTo>
                    <a:cubicBezTo>
                      <a:pt x="1025" y="108"/>
                      <a:pt x="1017" y="107"/>
                      <a:pt x="1016" y="103"/>
                    </a:cubicBezTo>
                    <a:cubicBezTo>
                      <a:pt x="1015" y="100"/>
                      <a:pt x="1016" y="98"/>
                      <a:pt x="1018" y="97"/>
                    </a:cubicBezTo>
                    <a:cubicBezTo>
                      <a:pt x="1016" y="97"/>
                      <a:pt x="1014" y="97"/>
                      <a:pt x="1012" y="97"/>
                    </a:cubicBezTo>
                    <a:cubicBezTo>
                      <a:pt x="1008" y="97"/>
                      <a:pt x="1005" y="96"/>
                      <a:pt x="1001" y="95"/>
                    </a:cubicBezTo>
                    <a:cubicBezTo>
                      <a:pt x="998" y="94"/>
                      <a:pt x="995" y="94"/>
                      <a:pt x="991" y="94"/>
                    </a:cubicBezTo>
                    <a:cubicBezTo>
                      <a:pt x="988" y="94"/>
                      <a:pt x="988" y="94"/>
                      <a:pt x="988" y="94"/>
                    </a:cubicBezTo>
                    <a:cubicBezTo>
                      <a:pt x="981" y="95"/>
                      <a:pt x="967" y="96"/>
                      <a:pt x="964" y="97"/>
                    </a:cubicBezTo>
                    <a:cubicBezTo>
                      <a:pt x="964" y="97"/>
                      <a:pt x="964" y="98"/>
                      <a:pt x="964" y="98"/>
                    </a:cubicBezTo>
                    <a:cubicBezTo>
                      <a:pt x="965" y="99"/>
                      <a:pt x="965" y="101"/>
                      <a:pt x="964" y="102"/>
                    </a:cubicBezTo>
                    <a:cubicBezTo>
                      <a:pt x="964" y="103"/>
                      <a:pt x="963" y="103"/>
                      <a:pt x="962" y="104"/>
                    </a:cubicBezTo>
                    <a:cubicBezTo>
                      <a:pt x="961" y="104"/>
                      <a:pt x="961" y="104"/>
                      <a:pt x="961" y="104"/>
                    </a:cubicBezTo>
                    <a:cubicBezTo>
                      <a:pt x="960" y="104"/>
                      <a:pt x="959" y="103"/>
                      <a:pt x="958" y="102"/>
                    </a:cubicBezTo>
                    <a:cubicBezTo>
                      <a:pt x="957" y="101"/>
                      <a:pt x="957" y="98"/>
                      <a:pt x="957" y="95"/>
                    </a:cubicBezTo>
                    <a:cubicBezTo>
                      <a:pt x="958" y="94"/>
                      <a:pt x="958" y="92"/>
                      <a:pt x="958" y="91"/>
                    </a:cubicBezTo>
                    <a:cubicBezTo>
                      <a:pt x="957" y="90"/>
                      <a:pt x="957" y="90"/>
                      <a:pt x="956" y="89"/>
                    </a:cubicBezTo>
                    <a:cubicBezTo>
                      <a:pt x="956" y="90"/>
                      <a:pt x="956" y="91"/>
                      <a:pt x="955" y="91"/>
                    </a:cubicBezTo>
                    <a:cubicBezTo>
                      <a:pt x="953" y="94"/>
                      <a:pt x="948" y="94"/>
                      <a:pt x="947" y="94"/>
                    </a:cubicBezTo>
                    <a:cubicBezTo>
                      <a:pt x="946" y="94"/>
                      <a:pt x="943" y="94"/>
                      <a:pt x="941" y="92"/>
                    </a:cubicBezTo>
                    <a:cubicBezTo>
                      <a:pt x="937" y="89"/>
                      <a:pt x="934" y="87"/>
                      <a:pt x="929" y="86"/>
                    </a:cubicBezTo>
                    <a:cubicBezTo>
                      <a:pt x="928" y="86"/>
                      <a:pt x="928" y="86"/>
                      <a:pt x="927" y="86"/>
                    </a:cubicBezTo>
                    <a:cubicBezTo>
                      <a:pt x="923" y="86"/>
                      <a:pt x="919" y="89"/>
                      <a:pt x="918" y="90"/>
                    </a:cubicBezTo>
                    <a:cubicBezTo>
                      <a:pt x="919" y="91"/>
                      <a:pt x="920" y="91"/>
                      <a:pt x="921" y="91"/>
                    </a:cubicBezTo>
                    <a:cubicBezTo>
                      <a:pt x="923" y="91"/>
                      <a:pt x="925" y="91"/>
                      <a:pt x="925" y="93"/>
                    </a:cubicBezTo>
                    <a:cubicBezTo>
                      <a:pt x="925" y="94"/>
                      <a:pt x="925" y="95"/>
                      <a:pt x="925" y="95"/>
                    </a:cubicBezTo>
                    <a:cubicBezTo>
                      <a:pt x="924" y="97"/>
                      <a:pt x="921" y="97"/>
                      <a:pt x="916" y="98"/>
                    </a:cubicBezTo>
                    <a:cubicBezTo>
                      <a:pt x="915" y="98"/>
                      <a:pt x="912" y="98"/>
                      <a:pt x="911" y="98"/>
                    </a:cubicBezTo>
                    <a:cubicBezTo>
                      <a:pt x="909" y="103"/>
                      <a:pt x="893" y="105"/>
                      <a:pt x="893" y="105"/>
                    </a:cubicBezTo>
                    <a:cubicBezTo>
                      <a:pt x="890" y="106"/>
                      <a:pt x="890" y="106"/>
                      <a:pt x="890" y="106"/>
                    </a:cubicBezTo>
                    <a:cubicBezTo>
                      <a:pt x="881" y="107"/>
                      <a:pt x="879" y="107"/>
                      <a:pt x="875" y="111"/>
                    </a:cubicBezTo>
                    <a:cubicBezTo>
                      <a:pt x="874" y="112"/>
                      <a:pt x="873" y="112"/>
                      <a:pt x="872" y="112"/>
                    </a:cubicBezTo>
                    <a:cubicBezTo>
                      <a:pt x="870" y="112"/>
                      <a:pt x="870" y="112"/>
                      <a:pt x="870" y="112"/>
                    </a:cubicBezTo>
                    <a:cubicBezTo>
                      <a:pt x="870" y="111"/>
                      <a:pt x="870" y="111"/>
                      <a:pt x="870" y="111"/>
                    </a:cubicBezTo>
                    <a:cubicBezTo>
                      <a:pt x="868" y="108"/>
                      <a:pt x="874" y="101"/>
                      <a:pt x="875" y="100"/>
                    </a:cubicBezTo>
                    <a:cubicBezTo>
                      <a:pt x="878" y="97"/>
                      <a:pt x="880" y="97"/>
                      <a:pt x="882" y="96"/>
                    </a:cubicBezTo>
                    <a:cubicBezTo>
                      <a:pt x="884" y="96"/>
                      <a:pt x="885" y="95"/>
                      <a:pt x="886" y="95"/>
                    </a:cubicBezTo>
                    <a:cubicBezTo>
                      <a:pt x="888" y="91"/>
                      <a:pt x="891" y="91"/>
                      <a:pt x="896" y="90"/>
                    </a:cubicBezTo>
                    <a:cubicBezTo>
                      <a:pt x="897" y="90"/>
                      <a:pt x="898" y="90"/>
                      <a:pt x="899" y="90"/>
                    </a:cubicBezTo>
                    <a:cubicBezTo>
                      <a:pt x="902" y="89"/>
                      <a:pt x="903" y="88"/>
                      <a:pt x="905" y="87"/>
                    </a:cubicBezTo>
                    <a:cubicBezTo>
                      <a:pt x="905" y="86"/>
                      <a:pt x="906" y="85"/>
                      <a:pt x="908" y="84"/>
                    </a:cubicBezTo>
                    <a:cubicBezTo>
                      <a:pt x="909" y="84"/>
                      <a:pt x="909" y="84"/>
                      <a:pt x="909" y="84"/>
                    </a:cubicBezTo>
                    <a:cubicBezTo>
                      <a:pt x="911" y="83"/>
                      <a:pt x="918" y="80"/>
                      <a:pt x="918" y="78"/>
                    </a:cubicBezTo>
                    <a:cubicBezTo>
                      <a:pt x="920" y="74"/>
                      <a:pt x="936" y="69"/>
                      <a:pt x="939" y="69"/>
                    </a:cubicBezTo>
                    <a:cubicBezTo>
                      <a:pt x="940" y="69"/>
                      <a:pt x="941" y="67"/>
                      <a:pt x="941" y="66"/>
                    </a:cubicBezTo>
                    <a:cubicBezTo>
                      <a:pt x="942" y="65"/>
                      <a:pt x="943" y="63"/>
                      <a:pt x="945" y="63"/>
                    </a:cubicBezTo>
                    <a:cubicBezTo>
                      <a:pt x="946" y="63"/>
                      <a:pt x="949" y="62"/>
                      <a:pt x="958" y="58"/>
                    </a:cubicBezTo>
                    <a:cubicBezTo>
                      <a:pt x="960" y="57"/>
                      <a:pt x="961" y="54"/>
                      <a:pt x="962" y="53"/>
                    </a:cubicBezTo>
                    <a:cubicBezTo>
                      <a:pt x="961" y="53"/>
                      <a:pt x="961" y="53"/>
                      <a:pt x="961" y="53"/>
                    </a:cubicBezTo>
                    <a:cubicBezTo>
                      <a:pt x="959" y="52"/>
                      <a:pt x="957" y="51"/>
                      <a:pt x="957" y="49"/>
                    </a:cubicBezTo>
                    <a:cubicBezTo>
                      <a:pt x="957" y="48"/>
                      <a:pt x="957" y="48"/>
                      <a:pt x="957" y="47"/>
                    </a:cubicBezTo>
                    <a:cubicBezTo>
                      <a:pt x="958" y="46"/>
                      <a:pt x="959" y="46"/>
                      <a:pt x="960" y="46"/>
                    </a:cubicBezTo>
                    <a:cubicBezTo>
                      <a:pt x="961" y="46"/>
                      <a:pt x="962" y="46"/>
                      <a:pt x="964" y="45"/>
                    </a:cubicBezTo>
                    <a:cubicBezTo>
                      <a:pt x="964" y="45"/>
                      <a:pt x="964" y="45"/>
                      <a:pt x="963" y="44"/>
                    </a:cubicBezTo>
                    <a:cubicBezTo>
                      <a:pt x="963" y="44"/>
                      <a:pt x="963" y="44"/>
                      <a:pt x="962" y="44"/>
                    </a:cubicBezTo>
                    <a:cubicBezTo>
                      <a:pt x="962" y="44"/>
                      <a:pt x="961" y="44"/>
                      <a:pt x="961" y="44"/>
                    </a:cubicBezTo>
                    <a:cubicBezTo>
                      <a:pt x="960" y="44"/>
                      <a:pt x="960" y="44"/>
                      <a:pt x="960" y="44"/>
                    </a:cubicBezTo>
                    <a:cubicBezTo>
                      <a:pt x="959" y="43"/>
                      <a:pt x="959" y="43"/>
                      <a:pt x="959" y="43"/>
                    </a:cubicBezTo>
                    <a:cubicBezTo>
                      <a:pt x="958" y="42"/>
                      <a:pt x="959" y="41"/>
                      <a:pt x="959" y="40"/>
                    </a:cubicBezTo>
                    <a:cubicBezTo>
                      <a:pt x="959" y="39"/>
                      <a:pt x="960" y="38"/>
                      <a:pt x="959" y="38"/>
                    </a:cubicBezTo>
                    <a:cubicBezTo>
                      <a:pt x="959" y="37"/>
                      <a:pt x="957" y="37"/>
                      <a:pt x="956" y="38"/>
                    </a:cubicBezTo>
                    <a:cubicBezTo>
                      <a:pt x="956" y="38"/>
                      <a:pt x="955" y="38"/>
                      <a:pt x="954" y="38"/>
                    </a:cubicBezTo>
                    <a:cubicBezTo>
                      <a:pt x="953" y="38"/>
                      <a:pt x="952" y="38"/>
                      <a:pt x="952" y="37"/>
                    </a:cubicBezTo>
                    <a:cubicBezTo>
                      <a:pt x="951" y="37"/>
                      <a:pt x="951" y="36"/>
                      <a:pt x="951" y="35"/>
                    </a:cubicBezTo>
                    <a:cubicBezTo>
                      <a:pt x="951" y="31"/>
                      <a:pt x="951" y="28"/>
                      <a:pt x="949" y="27"/>
                    </a:cubicBezTo>
                    <a:cubicBezTo>
                      <a:pt x="950" y="27"/>
                      <a:pt x="949" y="28"/>
                      <a:pt x="948" y="28"/>
                    </a:cubicBezTo>
                    <a:cubicBezTo>
                      <a:pt x="947" y="28"/>
                      <a:pt x="946" y="29"/>
                      <a:pt x="944" y="29"/>
                    </a:cubicBezTo>
                    <a:cubicBezTo>
                      <a:pt x="942" y="29"/>
                      <a:pt x="941" y="29"/>
                      <a:pt x="940" y="28"/>
                    </a:cubicBezTo>
                    <a:cubicBezTo>
                      <a:pt x="937" y="26"/>
                      <a:pt x="930" y="24"/>
                      <a:pt x="926" y="24"/>
                    </a:cubicBezTo>
                    <a:cubicBezTo>
                      <a:pt x="926" y="24"/>
                      <a:pt x="926" y="24"/>
                      <a:pt x="926" y="24"/>
                    </a:cubicBezTo>
                    <a:cubicBezTo>
                      <a:pt x="925" y="25"/>
                      <a:pt x="924" y="25"/>
                      <a:pt x="921" y="24"/>
                    </a:cubicBezTo>
                    <a:cubicBezTo>
                      <a:pt x="921" y="24"/>
                      <a:pt x="919" y="23"/>
                      <a:pt x="919" y="23"/>
                    </a:cubicBezTo>
                    <a:cubicBezTo>
                      <a:pt x="918" y="24"/>
                      <a:pt x="917" y="25"/>
                      <a:pt x="911" y="25"/>
                    </a:cubicBezTo>
                    <a:cubicBezTo>
                      <a:pt x="909" y="25"/>
                      <a:pt x="905" y="24"/>
                      <a:pt x="903" y="24"/>
                    </a:cubicBezTo>
                    <a:cubicBezTo>
                      <a:pt x="901" y="23"/>
                      <a:pt x="899" y="25"/>
                      <a:pt x="899" y="26"/>
                    </a:cubicBezTo>
                    <a:cubicBezTo>
                      <a:pt x="898" y="30"/>
                      <a:pt x="892" y="30"/>
                      <a:pt x="890" y="30"/>
                    </a:cubicBezTo>
                    <a:cubicBezTo>
                      <a:pt x="887" y="30"/>
                      <a:pt x="883" y="30"/>
                      <a:pt x="882" y="29"/>
                    </a:cubicBezTo>
                    <a:cubicBezTo>
                      <a:pt x="881" y="29"/>
                      <a:pt x="881" y="29"/>
                      <a:pt x="881" y="29"/>
                    </a:cubicBezTo>
                    <a:cubicBezTo>
                      <a:pt x="880" y="28"/>
                      <a:pt x="880" y="28"/>
                      <a:pt x="880" y="28"/>
                    </a:cubicBezTo>
                    <a:cubicBezTo>
                      <a:pt x="880" y="26"/>
                      <a:pt x="881" y="24"/>
                      <a:pt x="885" y="20"/>
                    </a:cubicBezTo>
                    <a:cubicBezTo>
                      <a:pt x="886" y="20"/>
                      <a:pt x="886" y="19"/>
                      <a:pt x="887" y="18"/>
                    </a:cubicBezTo>
                    <a:cubicBezTo>
                      <a:pt x="886" y="18"/>
                      <a:pt x="884" y="18"/>
                      <a:pt x="882" y="18"/>
                    </a:cubicBezTo>
                    <a:cubicBezTo>
                      <a:pt x="881" y="18"/>
                      <a:pt x="880" y="18"/>
                      <a:pt x="878" y="18"/>
                    </a:cubicBezTo>
                    <a:cubicBezTo>
                      <a:pt x="873" y="18"/>
                      <a:pt x="871" y="18"/>
                      <a:pt x="870" y="17"/>
                    </a:cubicBezTo>
                    <a:cubicBezTo>
                      <a:pt x="870" y="16"/>
                      <a:pt x="865" y="16"/>
                      <a:pt x="860" y="16"/>
                    </a:cubicBezTo>
                    <a:cubicBezTo>
                      <a:pt x="860" y="16"/>
                      <a:pt x="859" y="16"/>
                      <a:pt x="859" y="16"/>
                    </a:cubicBezTo>
                    <a:cubicBezTo>
                      <a:pt x="858" y="16"/>
                      <a:pt x="858" y="16"/>
                      <a:pt x="858" y="16"/>
                    </a:cubicBezTo>
                    <a:cubicBezTo>
                      <a:pt x="856" y="16"/>
                      <a:pt x="855" y="14"/>
                      <a:pt x="855" y="14"/>
                    </a:cubicBezTo>
                    <a:cubicBezTo>
                      <a:pt x="855" y="13"/>
                      <a:pt x="855" y="11"/>
                      <a:pt x="862" y="10"/>
                    </a:cubicBezTo>
                    <a:cubicBezTo>
                      <a:pt x="863" y="10"/>
                      <a:pt x="865" y="9"/>
                      <a:pt x="866" y="9"/>
                    </a:cubicBezTo>
                    <a:cubicBezTo>
                      <a:pt x="868" y="8"/>
                      <a:pt x="870" y="7"/>
                      <a:pt x="872" y="6"/>
                    </a:cubicBezTo>
                    <a:cubicBezTo>
                      <a:pt x="873" y="6"/>
                      <a:pt x="873" y="6"/>
                      <a:pt x="873" y="6"/>
                    </a:cubicBezTo>
                    <a:cubicBezTo>
                      <a:pt x="873" y="6"/>
                      <a:pt x="872" y="5"/>
                      <a:pt x="872" y="5"/>
                    </a:cubicBezTo>
                    <a:cubicBezTo>
                      <a:pt x="872" y="4"/>
                      <a:pt x="870" y="4"/>
                      <a:pt x="869" y="4"/>
                    </a:cubicBezTo>
                    <a:cubicBezTo>
                      <a:pt x="867" y="4"/>
                      <a:pt x="866" y="4"/>
                      <a:pt x="864" y="3"/>
                    </a:cubicBezTo>
                    <a:cubicBezTo>
                      <a:pt x="862" y="3"/>
                      <a:pt x="862" y="3"/>
                      <a:pt x="862" y="3"/>
                    </a:cubicBezTo>
                    <a:cubicBezTo>
                      <a:pt x="858" y="2"/>
                      <a:pt x="855" y="1"/>
                      <a:pt x="852" y="1"/>
                    </a:cubicBezTo>
                    <a:cubicBezTo>
                      <a:pt x="851" y="0"/>
                      <a:pt x="849" y="1"/>
                      <a:pt x="846" y="2"/>
                    </a:cubicBezTo>
                    <a:cubicBezTo>
                      <a:pt x="844" y="2"/>
                      <a:pt x="842" y="3"/>
                      <a:pt x="838" y="4"/>
                    </a:cubicBezTo>
                    <a:cubicBezTo>
                      <a:pt x="834" y="5"/>
                      <a:pt x="832" y="7"/>
                      <a:pt x="831" y="9"/>
                    </a:cubicBezTo>
                    <a:cubicBezTo>
                      <a:pt x="829" y="10"/>
                      <a:pt x="828" y="12"/>
                      <a:pt x="826" y="13"/>
                    </a:cubicBezTo>
                    <a:cubicBezTo>
                      <a:pt x="824" y="14"/>
                      <a:pt x="820" y="17"/>
                      <a:pt x="819" y="19"/>
                    </a:cubicBezTo>
                    <a:cubicBezTo>
                      <a:pt x="822" y="20"/>
                      <a:pt x="822" y="23"/>
                      <a:pt x="822" y="24"/>
                    </a:cubicBezTo>
                    <a:cubicBezTo>
                      <a:pt x="822" y="24"/>
                      <a:pt x="822" y="25"/>
                      <a:pt x="822" y="25"/>
                    </a:cubicBezTo>
                    <a:cubicBezTo>
                      <a:pt x="822" y="26"/>
                      <a:pt x="822" y="27"/>
                      <a:pt x="821" y="28"/>
                    </a:cubicBezTo>
                    <a:cubicBezTo>
                      <a:pt x="820" y="30"/>
                      <a:pt x="817" y="30"/>
                      <a:pt x="813" y="30"/>
                    </a:cubicBezTo>
                    <a:cubicBezTo>
                      <a:pt x="812" y="30"/>
                      <a:pt x="810" y="29"/>
                      <a:pt x="808" y="29"/>
                    </a:cubicBezTo>
                    <a:cubicBezTo>
                      <a:pt x="803" y="29"/>
                      <a:pt x="800" y="30"/>
                      <a:pt x="799" y="30"/>
                    </a:cubicBezTo>
                    <a:cubicBezTo>
                      <a:pt x="799" y="31"/>
                      <a:pt x="801" y="32"/>
                      <a:pt x="802" y="32"/>
                    </a:cubicBezTo>
                    <a:cubicBezTo>
                      <a:pt x="804" y="33"/>
                      <a:pt x="806" y="34"/>
                      <a:pt x="805" y="36"/>
                    </a:cubicBezTo>
                    <a:cubicBezTo>
                      <a:pt x="805" y="37"/>
                      <a:pt x="805" y="38"/>
                      <a:pt x="802" y="38"/>
                    </a:cubicBezTo>
                    <a:cubicBezTo>
                      <a:pt x="800" y="38"/>
                      <a:pt x="796" y="37"/>
                      <a:pt x="794" y="36"/>
                    </a:cubicBezTo>
                    <a:cubicBezTo>
                      <a:pt x="794" y="36"/>
                      <a:pt x="793" y="35"/>
                      <a:pt x="792" y="35"/>
                    </a:cubicBezTo>
                    <a:cubicBezTo>
                      <a:pt x="789" y="35"/>
                      <a:pt x="787" y="36"/>
                      <a:pt x="787" y="37"/>
                    </a:cubicBezTo>
                    <a:cubicBezTo>
                      <a:pt x="786" y="39"/>
                      <a:pt x="784" y="40"/>
                      <a:pt x="781" y="40"/>
                    </a:cubicBezTo>
                    <a:cubicBezTo>
                      <a:pt x="780" y="40"/>
                      <a:pt x="778" y="40"/>
                      <a:pt x="777" y="40"/>
                    </a:cubicBezTo>
                    <a:cubicBezTo>
                      <a:pt x="777" y="40"/>
                      <a:pt x="776" y="40"/>
                      <a:pt x="775" y="40"/>
                    </a:cubicBezTo>
                    <a:cubicBezTo>
                      <a:pt x="774" y="40"/>
                      <a:pt x="772" y="41"/>
                      <a:pt x="770" y="40"/>
                    </a:cubicBezTo>
                    <a:cubicBezTo>
                      <a:pt x="769" y="40"/>
                      <a:pt x="768" y="39"/>
                      <a:pt x="768" y="38"/>
                    </a:cubicBezTo>
                    <a:cubicBezTo>
                      <a:pt x="768" y="37"/>
                      <a:pt x="769" y="35"/>
                      <a:pt x="770" y="34"/>
                    </a:cubicBezTo>
                    <a:cubicBezTo>
                      <a:pt x="771" y="34"/>
                      <a:pt x="771" y="34"/>
                      <a:pt x="771" y="33"/>
                    </a:cubicBezTo>
                    <a:cubicBezTo>
                      <a:pt x="771" y="33"/>
                      <a:pt x="771" y="33"/>
                      <a:pt x="771" y="33"/>
                    </a:cubicBezTo>
                    <a:cubicBezTo>
                      <a:pt x="768" y="33"/>
                      <a:pt x="765" y="35"/>
                      <a:pt x="765" y="35"/>
                    </a:cubicBezTo>
                    <a:cubicBezTo>
                      <a:pt x="765" y="37"/>
                      <a:pt x="763" y="38"/>
                      <a:pt x="762" y="38"/>
                    </a:cubicBezTo>
                    <a:cubicBezTo>
                      <a:pt x="761" y="38"/>
                      <a:pt x="759" y="37"/>
                      <a:pt x="758" y="36"/>
                    </a:cubicBezTo>
                    <a:cubicBezTo>
                      <a:pt x="758" y="36"/>
                      <a:pt x="757" y="36"/>
                      <a:pt x="756" y="35"/>
                    </a:cubicBezTo>
                    <a:cubicBezTo>
                      <a:pt x="756" y="36"/>
                      <a:pt x="756" y="36"/>
                      <a:pt x="756" y="36"/>
                    </a:cubicBezTo>
                    <a:cubicBezTo>
                      <a:pt x="754" y="37"/>
                      <a:pt x="752" y="38"/>
                      <a:pt x="749" y="39"/>
                    </a:cubicBezTo>
                    <a:cubicBezTo>
                      <a:pt x="747" y="40"/>
                      <a:pt x="745" y="40"/>
                      <a:pt x="742" y="39"/>
                    </a:cubicBezTo>
                    <a:cubicBezTo>
                      <a:pt x="742" y="39"/>
                      <a:pt x="741" y="39"/>
                      <a:pt x="741" y="39"/>
                    </a:cubicBezTo>
                    <a:cubicBezTo>
                      <a:pt x="741" y="39"/>
                      <a:pt x="742" y="40"/>
                      <a:pt x="742" y="40"/>
                    </a:cubicBezTo>
                    <a:cubicBezTo>
                      <a:pt x="744" y="40"/>
                      <a:pt x="746" y="41"/>
                      <a:pt x="746" y="43"/>
                    </a:cubicBezTo>
                    <a:cubicBezTo>
                      <a:pt x="746" y="43"/>
                      <a:pt x="746" y="43"/>
                      <a:pt x="746" y="43"/>
                    </a:cubicBezTo>
                    <a:cubicBezTo>
                      <a:pt x="746" y="44"/>
                      <a:pt x="746" y="44"/>
                      <a:pt x="746" y="44"/>
                    </a:cubicBezTo>
                    <a:cubicBezTo>
                      <a:pt x="745" y="45"/>
                      <a:pt x="744" y="45"/>
                      <a:pt x="737" y="46"/>
                    </a:cubicBezTo>
                    <a:cubicBezTo>
                      <a:pt x="734" y="46"/>
                      <a:pt x="729" y="47"/>
                      <a:pt x="727" y="47"/>
                    </a:cubicBezTo>
                    <a:cubicBezTo>
                      <a:pt x="726" y="49"/>
                      <a:pt x="721" y="50"/>
                      <a:pt x="713" y="50"/>
                    </a:cubicBezTo>
                    <a:cubicBezTo>
                      <a:pt x="711" y="50"/>
                      <a:pt x="711" y="50"/>
                      <a:pt x="711" y="50"/>
                    </a:cubicBezTo>
                    <a:cubicBezTo>
                      <a:pt x="708" y="50"/>
                      <a:pt x="708" y="50"/>
                      <a:pt x="707" y="51"/>
                    </a:cubicBezTo>
                    <a:cubicBezTo>
                      <a:pt x="706" y="53"/>
                      <a:pt x="705" y="54"/>
                      <a:pt x="701" y="55"/>
                    </a:cubicBezTo>
                    <a:cubicBezTo>
                      <a:pt x="699" y="55"/>
                      <a:pt x="699" y="55"/>
                      <a:pt x="699" y="55"/>
                    </a:cubicBezTo>
                    <a:cubicBezTo>
                      <a:pt x="695" y="56"/>
                      <a:pt x="693" y="56"/>
                      <a:pt x="692" y="58"/>
                    </a:cubicBezTo>
                    <a:cubicBezTo>
                      <a:pt x="690" y="60"/>
                      <a:pt x="688" y="62"/>
                      <a:pt x="685" y="62"/>
                    </a:cubicBezTo>
                    <a:cubicBezTo>
                      <a:pt x="683" y="62"/>
                      <a:pt x="681" y="61"/>
                      <a:pt x="680" y="60"/>
                    </a:cubicBezTo>
                    <a:cubicBezTo>
                      <a:pt x="680" y="60"/>
                      <a:pt x="680" y="60"/>
                      <a:pt x="680" y="61"/>
                    </a:cubicBezTo>
                    <a:cubicBezTo>
                      <a:pt x="680" y="63"/>
                      <a:pt x="678" y="65"/>
                      <a:pt x="675" y="64"/>
                    </a:cubicBezTo>
                    <a:cubicBezTo>
                      <a:pt x="676" y="65"/>
                      <a:pt x="676" y="65"/>
                      <a:pt x="676" y="66"/>
                    </a:cubicBezTo>
                    <a:cubicBezTo>
                      <a:pt x="677" y="67"/>
                      <a:pt x="677" y="69"/>
                      <a:pt x="676" y="71"/>
                    </a:cubicBezTo>
                    <a:cubicBezTo>
                      <a:pt x="676" y="71"/>
                      <a:pt x="675" y="71"/>
                      <a:pt x="675" y="71"/>
                    </a:cubicBezTo>
                    <a:cubicBezTo>
                      <a:pt x="676" y="72"/>
                      <a:pt x="677" y="74"/>
                      <a:pt x="678" y="76"/>
                    </a:cubicBezTo>
                    <a:cubicBezTo>
                      <a:pt x="678" y="77"/>
                      <a:pt x="678" y="77"/>
                      <a:pt x="677" y="78"/>
                    </a:cubicBezTo>
                    <a:cubicBezTo>
                      <a:pt x="677" y="78"/>
                      <a:pt x="676" y="79"/>
                      <a:pt x="675" y="79"/>
                    </a:cubicBezTo>
                    <a:cubicBezTo>
                      <a:pt x="675" y="79"/>
                      <a:pt x="675" y="79"/>
                      <a:pt x="675" y="79"/>
                    </a:cubicBezTo>
                    <a:cubicBezTo>
                      <a:pt x="675" y="79"/>
                      <a:pt x="675" y="80"/>
                      <a:pt x="676" y="80"/>
                    </a:cubicBezTo>
                    <a:cubicBezTo>
                      <a:pt x="676" y="81"/>
                      <a:pt x="676" y="81"/>
                      <a:pt x="677" y="82"/>
                    </a:cubicBezTo>
                    <a:cubicBezTo>
                      <a:pt x="677" y="82"/>
                      <a:pt x="677" y="83"/>
                      <a:pt x="677" y="83"/>
                    </a:cubicBezTo>
                    <a:cubicBezTo>
                      <a:pt x="679" y="85"/>
                      <a:pt x="678" y="87"/>
                      <a:pt x="677" y="88"/>
                    </a:cubicBezTo>
                    <a:cubicBezTo>
                      <a:pt x="677" y="88"/>
                      <a:pt x="677" y="89"/>
                      <a:pt x="677" y="89"/>
                    </a:cubicBezTo>
                    <a:cubicBezTo>
                      <a:pt x="677" y="90"/>
                      <a:pt x="676" y="91"/>
                      <a:pt x="676" y="92"/>
                    </a:cubicBezTo>
                    <a:cubicBezTo>
                      <a:pt x="674" y="93"/>
                      <a:pt x="672" y="93"/>
                      <a:pt x="670" y="92"/>
                    </a:cubicBezTo>
                    <a:cubicBezTo>
                      <a:pt x="670" y="92"/>
                      <a:pt x="670" y="91"/>
                      <a:pt x="669" y="91"/>
                    </a:cubicBezTo>
                    <a:cubicBezTo>
                      <a:pt x="669" y="90"/>
                      <a:pt x="668" y="90"/>
                      <a:pt x="666" y="90"/>
                    </a:cubicBezTo>
                    <a:cubicBezTo>
                      <a:pt x="664" y="90"/>
                      <a:pt x="662" y="91"/>
                      <a:pt x="662" y="91"/>
                    </a:cubicBezTo>
                    <a:cubicBezTo>
                      <a:pt x="661" y="93"/>
                      <a:pt x="659" y="94"/>
                      <a:pt x="657" y="94"/>
                    </a:cubicBezTo>
                    <a:cubicBezTo>
                      <a:pt x="656" y="94"/>
                      <a:pt x="655" y="94"/>
                      <a:pt x="654" y="93"/>
                    </a:cubicBezTo>
                    <a:cubicBezTo>
                      <a:pt x="654" y="93"/>
                      <a:pt x="654" y="92"/>
                      <a:pt x="653" y="92"/>
                    </a:cubicBezTo>
                    <a:cubicBezTo>
                      <a:pt x="651" y="92"/>
                      <a:pt x="650" y="93"/>
                      <a:pt x="648" y="93"/>
                    </a:cubicBezTo>
                    <a:cubicBezTo>
                      <a:pt x="645" y="93"/>
                      <a:pt x="642" y="94"/>
                      <a:pt x="639" y="94"/>
                    </a:cubicBezTo>
                    <a:cubicBezTo>
                      <a:pt x="631" y="94"/>
                      <a:pt x="614" y="95"/>
                      <a:pt x="610" y="96"/>
                    </a:cubicBezTo>
                    <a:cubicBezTo>
                      <a:pt x="608" y="97"/>
                      <a:pt x="607" y="99"/>
                      <a:pt x="606" y="101"/>
                    </a:cubicBezTo>
                    <a:cubicBezTo>
                      <a:pt x="606" y="102"/>
                      <a:pt x="606" y="103"/>
                      <a:pt x="607" y="104"/>
                    </a:cubicBezTo>
                    <a:cubicBezTo>
                      <a:pt x="611" y="108"/>
                      <a:pt x="609" y="111"/>
                      <a:pt x="608" y="112"/>
                    </a:cubicBezTo>
                    <a:cubicBezTo>
                      <a:pt x="608" y="113"/>
                      <a:pt x="608" y="113"/>
                      <a:pt x="608" y="114"/>
                    </a:cubicBezTo>
                    <a:cubicBezTo>
                      <a:pt x="609" y="115"/>
                      <a:pt x="617" y="119"/>
                      <a:pt x="621" y="120"/>
                    </a:cubicBezTo>
                    <a:cubicBezTo>
                      <a:pt x="625" y="120"/>
                      <a:pt x="629" y="123"/>
                      <a:pt x="630" y="126"/>
                    </a:cubicBezTo>
                    <a:cubicBezTo>
                      <a:pt x="631" y="129"/>
                      <a:pt x="631" y="132"/>
                      <a:pt x="629" y="134"/>
                    </a:cubicBezTo>
                    <a:cubicBezTo>
                      <a:pt x="629" y="135"/>
                      <a:pt x="627" y="136"/>
                      <a:pt x="624" y="136"/>
                    </a:cubicBezTo>
                    <a:cubicBezTo>
                      <a:pt x="619" y="136"/>
                      <a:pt x="612" y="132"/>
                      <a:pt x="607" y="128"/>
                    </a:cubicBezTo>
                    <a:cubicBezTo>
                      <a:pt x="602" y="124"/>
                      <a:pt x="588" y="122"/>
                      <a:pt x="583" y="122"/>
                    </a:cubicBezTo>
                    <a:cubicBezTo>
                      <a:pt x="579" y="122"/>
                      <a:pt x="578" y="120"/>
                      <a:pt x="578" y="119"/>
                    </a:cubicBezTo>
                    <a:cubicBezTo>
                      <a:pt x="577" y="118"/>
                      <a:pt x="577" y="118"/>
                      <a:pt x="575" y="118"/>
                    </a:cubicBezTo>
                    <a:cubicBezTo>
                      <a:pt x="573" y="118"/>
                      <a:pt x="571" y="119"/>
                      <a:pt x="569" y="120"/>
                    </a:cubicBezTo>
                    <a:cubicBezTo>
                      <a:pt x="570" y="120"/>
                      <a:pt x="570" y="120"/>
                      <a:pt x="570" y="120"/>
                    </a:cubicBezTo>
                    <a:cubicBezTo>
                      <a:pt x="572" y="120"/>
                      <a:pt x="574" y="120"/>
                      <a:pt x="575" y="121"/>
                    </a:cubicBezTo>
                    <a:cubicBezTo>
                      <a:pt x="575" y="122"/>
                      <a:pt x="575" y="123"/>
                      <a:pt x="574" y="124"/>
                    </a:cubicBezTo>
                    <a:cubicBezTo>
                      <a:pt x="576" y="124"/>
                      <a:pt x="577" y="124"/>
                      <a:pt x="579" y="125"/>
                    </a:cubicBezTo>
                    <a:cubicBezTo>
                      <a:pt x="582" y="126"/>
                      <a:pt x="582" y="128"/>
                      <a:pt x="582" y="129"/>
                    </a:cubicBezTo>
                    <a:cubicBezTo>
                      <a:pt x="581" y="131"/>
                      <a:pt x="578" y="132"/>
                      <a:pt x="575" y="132"/>
                    </a:cubicBezTo>
                    <a:cubicBezTo>
                      <a:pt x="572" y="132"/>
                      <a:pt x="570" y="131"/>
                      <a:pt x="568" y="130"/>
                    </a:cubicBezTo>
                    <a:cubicBezTo>
                      <a:pt x="567" y="129"/>
                      <a:pt x="565" y="129"/>
                      <a:pt x="564" y="129"/>
                    </a:cubicBezTo>
                    <a:cubicBezTo>
                      <a:pt x="561" y="129"/>
                      <a:pt x="559" y="131"/>
                      <a:pt x="558" y="132"/>
                    </a:cubicBezTo>
                    <a:cubicBezTo>
                      <a:pt x="558" y="133"/>
                      <a:pt x="564" y="140"/>
                      <a:pt x="572" y="141"/>
                    </a:cubicBezTo>
                    <a:cubicBezTo>
                      <a:pt x="578" y="142"/>
                      <a:pt x="580" y="143"/>
                      <a:pt x="581" y="145"/>
                    </a:cubicBezTo>
                    <a:cubicBezTo>
                      <a:pt x="581" y="146"/>
                      <a:pt x="582" y="146"/>
                      <a:pt x="583" y="147"/>
                    </a:cubicBezTo>
                    <a:cubicBezTo>
                      <a:pt x="586" y="148"/>
                      <a:pt x="586" y="149"/>
                      <a:pt x="586" y="150"/>
                    </a:cubicBezTo>
                    <a:cubicBezTo>
                      <a:pt x="586" y="153"/>
                      <a:pt x="583" y="154"/>
                      <a:pt x="580" y="154"/>
                    </a:cubicBezTo>
                    <a:cubicBezTo>
                      <a:pt x="580" y="154"/>
                      <a:pt x="580" y="154"/>
                      <a:pt x="580" y="154"/>
                    </a:cubicBezTo>
                    <a:cubicBezTo>
                      <a:pt x="578" y="154"/>
                      <a:pt x="574" y="152"/>
                      <a:pt x="571" y="150"/>
                    </a:cubicBezTo>
                    <a:cubicBezTo>
                      <a:pt x="569" y="149"/>
                      <a:pt x="568" y="148"/>
                      <a:pt x="566" y="147"/>
                    </a:cubicBezTo>
                    <a:cubicBezTo>
                      <a:pt x="565" y="146"/>
                      <a:pt x="564" y="146"/>
                      <a:pt x="562" y="146"/>
                    </a:cubicBezTo>
                    <a:cubicBezTo>
                      <a:pt x="560" y="146"/>
                      <a:pt x="559" y="146"/>
                      <a:pt x="557" y="146"/>
                    </a:cubicBezTo>
                    <a:cubicBezTo>
                      <a:pt x="556" y="146"/>
                      <a:pt x="554" y="147"/>
                      <a:pt x="553" y="147"/>
                    </a:cubicBezTo>
                    <a:cubicBezTo>
                      <a:pt x="551" y="147"/>
                      <a:pt x="548" y="146"/>
                      <a:pt x="547" y="145"/>
                    </a:cubicBezTo>
                    <a:cubicBezTo>
                      <a:pt x="544" y="143"/>
                      <a:pt x="545" y="140"/>
                      <a:pt x="546" y="139"/>
                    </a:cubicBezTo>
                    <a:cubicBezTo>
                      <a:pt x="546" y="138"/>
                      <a:pt x="546" y="138"/>
                      <a:pt x="546" y="138"/>
                    </a:cubicBezTo>
                    <a:cubicBezTo>
                      <a:pt x="542" y="134"/>
                      <a:pt x="547" y="127"/>
                      <a:pt x="548" y="124"/>
                    </a:cubicBezTo>
                    <a:cubicBezTo>
                      <a:pt x="549" y="122"/>
                      <a:pt x="549" y="120"/>
                      <a:pt x="549" y="117"/>
                    </a:cubicBezTo>
                    <a:cubicBezTo>
                      <a:pt x="548" y="115"/>
                      <a:pt x="546" y="113"/>
                      <a:pt x="545" y="113"/>
                    </a:cubicBezTo>
                    <a:cubicBezTo>
                      <a:pt x="544" y="113"/>
                      <a:pt x="544" y="113"/>
                      <a:pt x="544" y="113"/>
                    </a:cubicBezTo>
                    <a:cubicBezTo>
                      <a:pt x="544" y="113"/>
                      <a:pt x="544" y="114"/>
                      <a:pt x="544" y="114"/>
                    </a:cubicBezTo>
                    <a:cubicBezTo>
                      <a:pt x="546" y="117"/>
                      <a:pt x="545" y="124"/>
                      <a:pt x="541" y="128"/>
                    </a:cubicBezTo>
                    <a:cubicBezTo>
                      <a:pt x="539" y="131"/>
                      <a:pt x="535" y="132"/>
                      <a:pt x="532" y="133"/>
                    </a:cubicBezTo>
                    <a:cubicBezTo>
                      <a:pt x="530" y="134"/>
                      <a:pt x="529" y="134"/>
                      <a:pt x="528" y="135"/>
                    </a:cubicBezTo>
                    <a:cubicBezTo>
                      <a:pt x="528" y="137"/>
                      <a:pt x="526" y="138"/>
                      <a:pt x="524" y="139"/>
                    </a:cubicBezTo>
                    <a:cubicBezTo>
                      <a:pt x="524" y="140"/>
                      <a:pt x="524" y="140"/>
                      <a:pt x="523" y="140"/>
                    </a:cubicBezTo>
                    <a:cubicBezTo>
                      <a:pt x="526" y="143"/>
                      <a:pt x="535" y="153"/>
                      <a:pt x="536" y="156"/>
                    </a:cubicBezTo>
                    <a:cubicBezTo>
                      <a:pt x="537" y="158"/>
                      <a:pt x="535" y="161"/>
                      <a:pt x="533" y="165"/>
                    </a:cubicBezTo>
                    <a:cubicBezTo>
                      <a:pt x="531" y="169"/>
                      <a:pt x="529" y="173"/>
                      <a:pt x="530" y="175"/>
                    </a:cubicBezTo>
                    <a:cubicBezTo>
                      <a:pt x="530" y="179"/>
                      <a:pt x="530" y="181"/>
                      <a:pt x="530" y="183"/>
                    </a:cubicBezTo>
                    <a:cubicBezTo>
                      <a:pt x="529" y="185"/>
                      <a:pt x="529" y="185"/>
                      <a:pt x="530" y="186"/>
                    </a:cubicBezTo>
                    <a:cubicBezTo>
                      <a:pt x="530" y="186"/>
                      <a:pt x="530" y="187"/>
                      <a:pt x="531" y="187"/>
                    </a:cubicBezTo>
                    <a:cubicBezTo>
                      <a:pt x="532" y="187"/>
                      <a:pt x="532" y="186"/>
                      <a:pt x="533" y="186"/>
                    </a:cubicBezTo>
                    <a:cubicBezTo>
                      <a:pt x="535" y="186"/>
                      <a:pt x="536" y="186"/>
                      <a:pt x="538" y="187"/>
                    </a:cubicBezTo>
                    <a:cubicBezTo>
                      <a:pt x="538" y="187"/>
                      <a:pt x="540" y="186"/>
                      <a:pt x="543" y="186"/>
                    </a:cubicBezTo>
                    <a:cubicBezTo>
                      <a:pt x="545" y="185"/>
                      <a:pt x="547" y="184"/>
                      <a:pt x="550" y="184"/>
                    </a:cubicBezTo>
                    <a:cubicBezTo>
                      <a:pt x="555" y="183"/>
                      <a:pt x="565" y="187"/>
                      <a:pt x="570" y="190"/>
                    </a:cubicBezTo>
                    <a:cubicBezTo>
                      <a:pt x="571" y="191"/>
                      <a:pt x="572" y="191"/>
                      <a:pt x="572" y="191"/>
                    </a:cubicBezTo>
                    <a:cubicBezTo>
                      <a:pt x="576" y="193"/>
                      <a:pt x="576" y="196"/>
                      <a:pt x="577" y="198"/>
                    </a:cubicBezTo>
                    <a:cubicBezTo>
                      <a:pt x="577" y="199"/>
                      <a:pt x="577" y="200"/>
                      <a:pt x="577" y="201"/>
                    </a:cubicBezTo>
                    <a:cubicBezTo>
                      <a:pt x="580" y="204"/>
                      <a:pt x="577" y="206"/>
                      <a:pt x="575" y="207"/>
                    </a:cubicBezTo>
                    <a:cubicBezTo>
                      <a:pt x="574" y="208"/>
                      <a:pt x="573" y="209"/>
                      <a:pt x="573" y="210"/>
                    </a:cubicBezTo>
                    <a:cubicBezTo>
                      <a:pt x="573" y="212"/>
                      <a:pt x="578" y="214"/>
                      <a:pt x="581" y="215"/>
                    </a:cubicBezTo>
                    <a:cubicBezTo>
                      <a:pt x="584" y="216"/>
                      <a:pt x="585" y="217"/>
                      <a:pt x="585" y="218"/>
                    </a:cubicBezTo>
                    <a:cubicBezTo>
                      <a:pt x="586" y="219"/>
                      <a:pt x="586" y="219"/>
                      <a:pt x="586" y="219"/>
                    </a:cubicBezTo>
                    <a:cubicBezTo>
                      <a:pt x="585" y="220"/>
                      <a:pt x="585" y="220"/>
                      <a:pt x="585" y="220"/>
                    </a:cubicBezTo>
                    <a:cubicBezTo>
                      <a:pt x="584" y="221"/>
                      <a:pt x="583" y="221"/>
                      <a:pt x="581" y="221"/>
                    </a:cubicBezTo>
                    <a:cubicBezTo>
                      <a:pt x="578" y="221"/>
                      <a:pt x="573" y="221"/>
                      <a:pt x="570" y="220"/>
                    </a:cubicBezTo>
                    <a:cubicBezTo>
                      <a:pt x="567" y="218"/>
                      <a:pt x="566" y="215"/>
                      <a:pt x="565" y="213"/>
                    </a:cubicBezTo>
                    <a:cubicBezTo>
                      <a:pt x="565" y="213"/>
                      <a:pt x="564" y="212"/>
                      <a:pt x="564" y="212"/>
                    </a:cubicBezTo>
                    <a:cubicBezTo>
                      <a:pt x="563" y="211"/>
                      <a:pt x="564" y="208"/>
                      <a:pt x="565" y="206"/>
                    </a:cubicBezTo>
                    <a:cubicBezTo>
                      <a:pt x="566" y="205"/>
                      <a:pt x="566" y="203"/>
                      <a:pt x="567" y="202"/>
                    </a:cubicBezTo>
                    <a:cubicBezTo>
                      <a:pt x="567" y="201"/>
                      <a:pt x="565" y="200"/>
                      <a:pt x="564" y="199"/>
                    </a:cubicBezTo>
                    <a:cubicBezTo>
                      <a:pt x="563" y="198"/>
                      <a:pt x="562" y="197"/>
                      <a:pt x="561" y="196"/>
                    </a:cubicBezTo>
                    <a:cubicBezTo>
                      <a:pt x="559" y="193"/>
                      <a:pt x="557" y="192"/>
                      <a:pt x="557" y="192"/>
                    </a:cubicBezTo>
                    <a:cubicBezTo>
                      <a:pt x="555" y="193"/>
                      <a:pt x="554" y="193"/>
                      <a:pt x="553" y="193"/>
                    </a:cubicBezTo>
                    <a:cubicBezTo>
                      <a:pt x="549" y="194"/>
                      <a:pt x="542" y="195"/>
                      <a:pt x="540" y="197"/>
                    </a:cubicBezTo>
                    <a:cubicBezTo>
                      <a:pt x="538" y="199"/>
                      <a:pt x="541" y="207"/>
                      <a:pt x="542" y="210"/>
                    </a:cubicBezTo>
                    <a:cubicBezTo>
                      <a:pt x="544" y="214"/>
                      <a:pt x="540" y="217"/>
                      <a:pt x="537" y="220"/>
                    </a:cubicBezTo>
                    <a:cubicBezTo>
                      <a:pt x="536" y="221"/>
                      <a:pt x="534" y="223"/>
                      <a:pt x="533" y="224"/>
                    </a:cubicBezTo>
                    <a:cubicBezTo>
                      <a:pt x="534" y="228"/>
                      <a:pt x="530" y="230"/>
                      <a:pt x="526" y="233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3" y="234"/>
                      <a:pt x="522" y="234"/>
                      <a:pt x="522" y="235"/>
                    </a:cubicBezTo>
                    <a:cubicBezTo>
                      <a:pt x="517" y="237"/>
                      <a:pt x="514" y="238"/>
                      <a:pt x="515" y="241"/>
                    </a:cubicBezTo>
                    <a:cubicBezTo>
                      <a:pt x="515" y="242"/>
                      <a:pt x="514" y="243"/>
                      <a:pt x="513" y="244"/>
                    </a:cubicBezTo>
                    <a:cubicBezTo>
                      <a:pt x="513" y="245"/>
                      <a:pt x="511" y="245"/>
                      <a:pt x="510" y="245"/>
                    </a:cubicBezTo>
                    <a:cubicBezTo>
                      <a:pt x="507" y="245"/>
                      <a:pt x="504" y="244"/>
                      <a:pt x="501" y="242"/>
                    </a:cubicBezTo>
                    <a:cubicBezTo>
                      <a:pt x="500" y="242"/>
                      <a:pt x="498" y="242"/>
                      <a:pt x="496" y="243"/>
                    </a:cubicBezTo>
                    <a:cubicBezTo>
                      <a:pt x="494" y="243"/>
                      <a:pt x="492" y="244"/>
                      <a:pt x="490" y="244"/>
                    </a:cubicBezTo>
                    <a:cubicBezTo>
                      <a:pt x="489" y="244"/>
                      <a:pt x="489" y="244"/>
                      <a:pt x="489" y="244"/>
                    </a:cubicBezTo>
                    <a:cubicBezTo>
                      <a:pt x="486" y="244"/>
                      <a:pt x="485" y="242"/>
                      <a:pt x="483" y="241"/>
                    </a:cubicBezTo>
                    <a:cubicBezTo>
                      <a:pt x="482" y="240"/>
                      <a:pt x="482" y="240"/>
                      <a:pt x="481" y="241"/>
                    </a:cubicBezTo>
                    <a:cubicBezTo>
                      <a:pt x="478" y="242"/>
                      <a:pt x="475" y="241"/>
                      <a:pt x="474" y="239"/>
                    </a:cubicBezTo>
                    <a:cubicBezTo>
                      <a:pt x="473" y="237"/>
                      <a:pt x="472" y="235"/>
                      <a:pt x="473" y="233"/>
                    </a:cubicBezTo>
                    <a:cubicBezTo>
                      <a:pt x="474" y="232"/>
                      <a:pt x="475" y="231"/>
                      <a:pt x="477" y="231"/>
                    </a:cubicBezTo>
                    <a:cubicBezTo>
                      <a:pt x="479" y="231"/>
                      <a:pt x="482" y="233"/>
                      <a:pt x="483" y="235"/>
                    </a:cubicBezTo>
                    <a:cubicBezTo>
                      <a:pt x="483" y="235"/>
                      <a:pt x="484" y="234"/>
                      <a:pt x="486" y="233"/>
                    </a:cubicBezTo>
                    <a:cubicBezTo>
                      <a:pt x="489" y="232"/>
                      <a:pt x="491" y="233"/>
                      <a:pt x="492" y="234"/>
                    </a:cubicBezTo>
                    <a:cubicBezTo>
                      <a:pt x="492" y="235"/>
                      <a:pt x="493" y="235"/>
                      <a:pt x="494" y="236"/>
                    </a:cubicBezTo>
                    <a:cubicBezTo>
                      <a:pt x="495" y="236"/>
                      <a:pt x="496" y="236"/>
                      <a:pt x="496" y="236"/>
                    </a:cubicBezTo>
                    <a:cubicBezTo>
                      <a:pt x="496" y="235"/>
                      <a:pt x="497" y="233"/>
                      <a:pt x="500" y="233"/>
                    </a:cubicBezTo>
                    <a:cubicBezTo>
                      <a:pt x="500" y="233"/>
                      <a:pt x="500" y="233"/>
                      <a:pt x="501" y="233"/>
                    </a:cubicBezTo>
                    <a:cubicBezTo>
                      <a:pt x="500" y="233"/>
                      <a:pt x="500" y="232"/>
                      <a:pt x="500" y="231"/>
                    </a:cubicBezTo>
                    <a:cubicBezTo>
                      <a:pt x="501" y="229"/>
                      <a:pt x="504" y="228"/>
                      <a:pt x="506" y="227"/>
                    </a:cubicBezTo>
                    <a:cubicBezTo>
                      <a:pt x="507" y="227"/>
                      <a:pt x="507" y="227"/>
                      <a:pt x="507" y="227"/>
                    </a:cubicBezTo>
                    <a:cubicBezTo>
                      <a:pt x="507" y="227"/>
                      <a:pt x="507" y="226"/>
                      <a:pt x="507" y="225"/>
                    </a:cubicBezTo>
                    <a:cubicBezTo>
                      <a:pt x="508" y="224"/>
                      <a:pt x="508" y="222"/>
                      <a:pt x="510" y="221"/>
                    </a:cubicBezTo>
                    <a:cubicBezTo>
                      <a:pt x="510" y="221"/>
                      <a:pt x="510" y="221"/>
                      <a:pt x="510" y="220"/>
                    </a:cubicBezTo>
                    <a:cubicBezTo>
                      <a:pt x="511" y="219"/>
                      <a:pt x="511" y="217"/>
                      <a:pt x="514" y="217"/>
                    </a:cubicBezTo>
                    <a:cubicBezTo>
                      <a:pt x="514" y="217"/>
                      <a:pt x="515" y="216"/>
                      <a:pt x="515" y="216"/>
                    </a:cubicBezTo>
                    <a:cubicBezTo>
                      <a:pt x="516" y="215"/>
                      <a:pt x="517" y="213"/>
                      <a:pt x="519" y="213"/>
                    </a:cubicBezTo>
                    <a:cubicBezTo>
                      <a:pt x="519" y="213"/>
                      <a:pt x="520" y="213"/>
                      <a:pt x="520" y="212"/>
                    </a:cubicBezTo>
                    <a:cubicBezTo>
                      <a:pt x="520" y="212"/>
                      <a:pt x="520" y="211"/>
                      <a:pt x="520" y="211"/>
                    </a:cubicBezTo>
                    <a:cubicBezTo>
                      <a:pt x="519" y="210"/>
                      <a:pt x="519" y="208"/>
                      <a:pt x="519" y="206"/>
                    </a:cubicBezTo>
                    <a:cubicBezTo>
                      <a:pt x="520" y="204"/>
                      <a:pt x="522" y="201"/>
                      <a:pt x="524" y="201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4" y="200"/>
                      <a:pt x="524" y="200"/>
                      <a:pt x="524" y="200"/>
                    </a:cubicBezTo>
                    <a:cubicBezTo>
                      <a:pt x="523" y="199"/>
                      <a:pt x="523" y="199"/>
                      <a:pt x="523" y="199"/>
                    </a:cubicBezTo>
                    <a:cubicBezTo>
                      <a:pt x="518" y="196"/>
                      <a:pt x="513" y="192"/>
                      <a:pt x="514" y="188"/>
                    </a:cubicBezTo>
                    <a:cubicBezTo>
                      <a:pt x="514" y="187"/>
                      <a:pt x="514" y="185"/>
                      <a:pt x="514" y="183"/>
                    </a:cubicBezTo>
                    <a:cubicBezTo>
                      <a:pt x="513" y="181"/>
                      <a:pt x="513" y="178"/>
                      <a:pt x="514" y="176"/>
                    </a:cubicBezTo>
                    <a:cubicBezTo>
                      <a:pt x="514" y="175"/>
                      <a:pt x="514" y="170"/>
                      <a:pt x="514" y="168"/>
                    </a:cubicBezTo>
                    <a:cubicBezTo>
                      <a:pt x="513" y="167"/>
                      <a:pt x="513" y="167"/>
                      <a:pt x="513" y="167"/>
                    </a:cubicBezTo>
                    <a:cubicBezTo>
                      <a:pt x="513" y="165"/>
                      <a:pt x="514" y="162"/>
                      <a:pt x="515" y="160"/>
                    </a:cubicBezTo>
                    <a:cubicBezTo>
                      <a:pt x="515" y="158"/>
                      <a:pt x="516" y="157"/>
                      <a:pt x="516" y="154"/>
                    </a:cubicBezTo>
                    <a:cubicBezTo>
                      <a:pt x="517" y="150"/>
                      <a:pt x="511" y="145"/>
                      <a:pt x="508" y="144"/>
                    </a:cubicBezTo>
                    <a:cubicBezTo>
                      <a:pt x="506" y="143"/>
                      <a:pt x="506" y="141"/>
                      <a:pt x="506" y="140"/>
                    </a:cubicBezTo>
                    <a:cubicBezTo>
                      <a:pt x="505" y="138"/>
                      <a:pt x="507" y="135"/>
                      <a:pt x="511" y="132"/>
                    </a:cubicBezTo>
                    <a:cubicBezTo>
                      <a:pt x="515" y="128"/>
                      <a:pt x="516" y="117"/>
                      <a:pt x="516" y="114"/>
                    </a:cubicBezTo>
                    <a:cubicBezTo>
                      <a:pt x="515" y="113"/>
                      <a:pt x="508" y="111"/>
                      <a:pt x="504" y="111"/>
                    </a:cubicBezTo>
                    <a:cubicBezTo>
                      <a:pt x="504" y="111"/>
                      <a:pt x="504" y="111"/>
                      <a:pt x="504" y="111"/>
                    </a:cubicBezTo>
                    <a:cubicBezTo>
                      <a:pt x="500" y="112"/>
                      <a:pt x="485" y="111"/>
                      <a:pt x="482" y="110"/>
                    </a:cubicBezTo>
                    <a:cubicBezTo>
                      <a:pt x="480" y="110"/>
                      <a:pt x="479" y="112"/>
                      <a:pt x="478" y="114"/>
                    </a:cubicBezTo>
                    <a:cubicBezTo>
                      <a:pt x="478" y="116"/>
                      <a:pt x="478" y="116"/>
                      <a:pt x="478" y="116"/>
                    </a:cubicBezTo>
                    <a:cubicBezTo>
                      <a:pt x="477" y="117"/>
                      <a:pt x="477" y="118"/>
                      <a:pt x="476" y="119"/>
                    </a:cubicBezTo>
                    <a:cubicBezTo>
                      <a:pt x="474" y="122"/>
                      <a:pt x="472" y="126"/>
                      <a:pt x="470" y="131"/>
                    </a:cubicBezTo>
                    <a:cubicBezTo>
                      <a:pt x="468" y="139"/>
                      <a:pt x="460" y="142"/>
                      <a:pt x="456" y="143"/>
                    </a:cubicBezTo>
                    <a:cubicBezTo>
                      <a:pt x="455" y="144"/>
                      <a:pt x="455" y="144"/>
                      <a:pt x="454" y="144"/>
                    </a:cubicBezTo>
                    <a:cubicBezTo>
                      <a:pt x="452" y="145"/>
                      <a:pt x="451" y="147"/>
                      <a:pt x="450" y="149"/>
                    </a:cubicBezTo>
                    <a:cubicBezTo>
                      <a:pt x="450" y="150"/>
                      <a:pt x="450" y="150"/>
                      <a:pt x="450" y="151"/>
                    </a:cubicBezTo>
                    <a:cubicBezTo>
                      <a:pt x="451" y="152"/>
                      <a:pt x="451" y="151"/>
                      <a:pt x="452" y="151"/>
                    </a:cubicBezTo>
                    <a:cubicBezTo>
                      <a:pt x="454" y="151"/>
                      <a:pt x="455" y="151"/>
                      <a:pt x="456" y="152"/>
                    </a:cubicBezTo>
                    <a:cubicBezTo>
                      <a:pt x="457" y="152"/>
                      <a:pt x="457" y="153"/>
                      <a:pt x="458" y="155"/>
                    </a:cubicBezTo>
                    <a:cubicBezTo>
                      <a:pt x="458" y="157"/>
                      <a:pt x="457" y="162"/>
                      <a:pt x="455" y="163"/>
                    </a:cubicBezTo>
                    <a:cubicBezTo>
                      <a:pt x="455" y="164"/>
                      <a:pt x="455" y="164"/>
                      <a:pt x="456" y="164"/>
                    </a:cubicBezTo>
                    <a:cubicBezTo>
                      <a:pt x="456" y="165"/>
                      <a:pt x="457" y="168"/>
                      <a:pt x="454" y="170"/>
                    </a:cubicBezTo>
                    <a:cubicBezTo>
                      <a:pt x="452" y="171"/>
                      <a:pt x="451" y="173"/>
                      <a:pt x="451" y="174"/>
                    </a:cubicBezTo>
                    <a:cubicBezTo>
                      <a:pt x="451" y="174"/>
                      <a:pt x="451" y="174"/>
                      <a:pt x="451" y="174"/>
                    </a:cubicBezTo>
                    <a:cubicBezTo>
                      <a:pt x="451" y="175"/>
                      <a:pt x="454" y="176"/>
                      <a:pt x="456" y="176"/>
                    </a:cubicBezTo>
                    <a:cubicBezTo>
                      <a:pt x="459" y="177"/>
                      <a:pt x="462" y="178"/>
                      <a:pt x="463" y="179"/>
                    </a:cubicBezTo>
                    <a:cubicBezTo>
                      <a:pt x="466" y="180"/>
                      <a:pt x="467" y="183"/>
                      <a:pt x="467" y="185"/>
                    </a:cubicBezTo>
                    <a:cubicBezTo>
                      <a:pt x="468" y="186"/>
                      <a:pt x="468" y="187"/>
                      <a:pt x="469" y="189"/>
                    </a:cubicBezTo>
                    <a:cubicBezTo>
                      <a:pt x="470" y="190"/>
                      <a:pt x="471" y="190"/>
                      <a:pt x="472" y="190"/>
                    </a:cubicBezTo>
                    <a:cubicBezTo>
                      <a:pt x="473" y="190"/>
                      <a:pt x="475" y="190"/>
                      <a:pt x="476" y="192"/>
                    </a:cubicBezTo>
                    <a:cubicBezTo>
                      <a:pt x="477" y="193"/>
                      <a:pt x="476" y="195"/>
                      <a:pt x="475" y="198"/>
                    </a:cubicBezTo>
                    <a:cubicBezTo>
                      <a:pt x="474" y="200"/>
                      <a:pt x="470" y="206"/>
                      <a:pt x="467" y="206"/>
                    </a:cubicBezTo>
                    <a:cubicBezTo>
                      <a:pt x="467" y="206"/>
                      <a:pt x="467" y="206"/>
                      <a:pt x="467" y="206"/>
                    </a:cubicBezTo>
                    <a:cubicBezTo>
                      <a:pt x="465" y="206"/>
                      <a:pt x="462" y="204"/>
                      <a:pt x="456" y="198"/>
                    </a:cubicBezTo>
                    <a:cubicBezTo>
                      <a:pt x="454" y="197"/>
                      <a:pt x="453" y="196"/>
                      <a:pt x="452" y="195"/>
                    </a:cubicBezTo>
                    <a:cubicBezTo>
                      <a:pt x="451" y="194"/>
                      <a:pt x="447" y="193"/>
                      <a:pt x="444" y="191"/>
                    </a:cubicBezTo>
                    <a:cubicBezTo>
                      <a:pt x="440" y="190"/>
                      <a:pt x="437" y="189"/>
                      <a:pt x="434" y="188"/>
                    </a:cubicBezTo>
                    <a:cubicBezTo>
                      <a:pt x="432" y="186"/>
                      <a:pt x="430" y="186"/>
                      <a:pt x="428" y="185"/>
                    </a:cubicBezTo>
                    <a:cubicBezTo>
                      <a:pt x="426" y="185"/>
                      <a:pt x="423" y="184"/>
                      <a:pt x="419" y="181"/>
                    </a:cubicBezTo>
                    <a:cubicBezTo>
                      <a:pt x="414" y="178"/>
                      <a:pt x="410" y="176"/>
                      <a:pt x="401" y="176"/>
                    </a:cubicBezTo>
                    <a:cubicBezTo>
                      <a:pt x="398" y="176"/>
                      <a:pt x="398" y="176"/>
                      <a:pt x="398" y="176"/>
                    </a:cubicBezTo>
                    <a:cubicBezTo>
                      <a:pt x="393" y="176"/>
                      <a:pt x="388" y="175"/>
                      <a:pt x="385" y="175"/>
                    </a:cubicBezTo>
                    <a:cubicBezTo>
                      <a:pt x="382" y="174"/>
                      <a:pt x="380" y="174"/>
                      <a:pt x="379" y="174"/>
                    </a:cubicBezTo>
                    <a:cubicBezTo>
                      <a:pt x="376" y="175"/>
                      <a:pt x="375" y="173"/>
                      <a:pt x="374" y="172"/>
                    </a:cubicBezTo>
                    <a:cubicBezTo>
                      <a:pt x="373" y="170"/>
                      <a:pt x="372" y="169"/>
                      <a:pt x="370" y="168"/>
                    </a:cubicBezTo>
                    <a:cubicBezTo>
                      <a:pt x="368" y="167"/>
                      <a:pt x="366" y="166"/>
                      <a:pt x="365" y="165"/>
                    </a:cubicBezTo>
                    <a:cubicBezTo>
                      <a:pt x="362" y="164"/>
                      <a:pt x="359" y="163"/>
                      <a:pt x="358" y="163"/>
                    </a:cubicBezTo>
                    <a:cubicBezTo>
                      <a:pt x="357" y="164"/>
                      <a:pt x="357" y="165"/>
                      <a:pt x="357" y="166"/>
                    </a:cubicBezTo>
                    <a:cubicBezTo>
                      <a:pt x="357" y="167"/>
                      <a:pt x="358" y="169"/>
                      <a:pt x="360" y="169"/>
                    </a:cubicBezTo>
                    <a:cubicBezTo>
                      <a:pt x="363" y="169"/>
                      <a:pt x="365" y="170"/>
                      <a:pt x="365" y="172"/>
                    </a:cubicBezTo>
                    <a:cubicBezTo>
                      <a:pt x="366" y="172"/>
                      <a:pt x="366" y="172"/>
                      <a:pt x="368" y="172"/>
                    </a:cubicBezTo>
                    <a:cubicBezTo>
                      <a:pt x="372" y="172"/>
                      <a:pt x="374" y="173"/>
                      <a:pt x="376" y="174"/>
                    </a:cubicBezTo>
                    <a:cubicBezTo>
                      <a:pt x="377" y="176"/>
                      <a:pt x="378" y="177"/>
                      <a:pt x="378" y="180"/>
                    </a:cubicBezTo>
                    <a:cubicBezTo>
                      <a:pt x="377" y="182"/>
                      <a:pt x="380" y="186"/>
                      <a:pt x="382" y="187"/>
                    </a:cubicBezTo>
                    <a:cubicBezTo>
                      <a:pt x="384" y="189"/>
                      <a:pt x="384" y="191"/>
                      <a:pt x="384" y="193"/>
                    </a:cubicBezTo>
                    <a:cubicBezTo>
                      <a:pt x="383" y="195"/>
                      <a:pt x="380" y="197"/>
                      <a:pt x="377" y="197"/>
                    </a:cubicBezTo>
                    <a:cubicBezTo>
                      <a:pt x="373" y="197"/>
                      <a:pt x="372" y="197"/>
                      <a:pt x="371" y="198"/>
                    </a:cubicBezTo>
                    <a:cubicBezTo>
                      <a:pt x="373" y="200"/>
                      <a:pt x="372" y="201"/>
                      <a:pt x="372" y="202"/>
                    </a:cubicBezTo>
                    <a:cubicBezTo>
                      <a:pt x="371" y="203"/>
                      <a:pt x="370" y="204"/>
                      <a:pt x="368" y="204"/>
                    </a:cubicBezTo>
                    <a:cubicBezTo>
                      <a:pt x="366" y="204"/>
                      <a:pt x="365" y="204"/>
                      <a:pt x="363" y="203"/>
                    </a:cubicBezTo>
                    <a:cubicBezTo>
                      <a:pt x="361" y="202"/>
                      <a:pt x="360" y="201"/>
                      <a:pt x="359" y="199"/>
                    </a:cubicBezTo>
                    <a:cubicBezTo>
                      <a:pt x="359" y="197"/>
                      <a:pt x="360" y="195"/>
                      <a:pt x="362" y="194"/>
                    </a:cubicBezTo>
                    <a:cubicBezTo>
                      <a:pt x="361" y="193"/>
                      <a:pt x="359" y="192"/>
                      <a:pt x="356" y="191"/>
                    </a:cubicBezTo>
                    <a:cubicBezTo>
                      <a:pt x="355" y="191"/>
                      <a:pt x="349" y="195"/>
                      <a:pt x="346" y="197"/>
                    </a:cubicBezTo>
                    <a:cubicBezTo>
                      <a:pt x="343" y="198"/>
                      <a:pt x="342" y="199"/>
                      <a:pt x="340" y="200"/>
                    </a:cubicBezTo>
                    <a:cubicBezTo>
                      <a:pt x="339" y="200"/>
                      <a:pt x="336" y="200"/>
                      <a:pt x="333" y="200"/>
                    </a:cubicBezTo>
                    <a:cubicBezTo>
                      <a:pt x="329" y="199"/>
                      <a:pt x="325" y="199"/>
                      <a:pt x="321" y="200"/>
                    </a:cubicBezTo>
                    <a:cubicBezTo>
                      <a:pt x="317" y="201"/>
                      <a:pt x="316" y="203"/>
                      <a:pt x="315" y="205"/>
                    </a:cubicBezTo>
                    <a:cubicBezTo>
                      <a:pt x="313" y="206"/>
                      <a:pt x="312" y="208"/>
                      <a:pt x="310" y="208"/>
                    </a:cubicBezTo>
                    <a:cubicBezTo>
                      <a:pt x="309" y="207"/>
                      <a:pt x="307" y="207"/>
                      <a:pt x="305" y="207"/>
                    </a:cubicBezTo>
                    <a:cubicBezTo>
                      <a:pt x="304" y="207"/>
                      <a:pt x="303" y="208"/>
                      <a:pt x="302" y="208"/>
                    </a:cubicBezTo>
                    <a:cubicBezTo>
                      <a:pt x="298" y="208"/>
                      <a:pt x="295" y="207"/>
                      <a:pt x="294" y="206"/>
                    </a:cubicBezTo>
                    <a:cubicBezTo>
                      <a:pt x="291" y="205"/>
                      <a:pt x="291" y="203"/>
                      <a:pt x="291" y="202"/>
                    </a:cubicBezTo>
                    <a:cubicBezTo>
                      <a:pt x="292" y="200"/>
                      <a:pt x="294" y="199"/>
                      <a:pt x="297" y="199"/>
                    </a:cubicBezTo>
                    <a:cubicBezTo>
                      <a:pt x="298" y="199"/>
                      <a:pt x="298" y="199"/>
                      <a:pt x="298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9" y="199"/>
                      <a:pt x="299" y="199"/>
                      <a:pt x="299" y="199"/>
                    </a:cubicBezTo>
                    <a:cubicBezTo>
                      <a:pt x="297" y="197"/>
                      <a:pt x="298" y="194"/>
                      <a:pt x="300" y="192"/>
                    </a:cubicBezTo>
                    <a:cubicBezTo>
                      <a:pt x="296" y="193"/>
                      <a:pt x="290" y="196"/>
                      <a:pt x="289" y="196"/>
                    </a:cubicBezTo>
                    <a:cubicBezTo>
                      <a:pt x="289" y="197"/>
                      <a:pt x="289" y="197"/>
                      <a:pt x="289" y="198"/>
                    </a:cubicBezTo>
                    <a:cubicBezTo>
                      <a:pt x="289" y="200"/>
                      <a:pt x="289" y="202"/>
                      <a:pt x="286" y="203"/>
                    </a:cubicBezTo>
                    <a:cubicBezTo>
                      <a:pt x="286" y="203"/>
                      <a:pt x="285" y="204"/>
                      <a:pt x="284" y="204"/>
                    </a:cubicBezTo>
                    <a:cubicBezTo>
                      <a:pt x="283" y="204"/>
                      <a:pt x="282" y="202"/>
                      <a:pt x="281" y="201"/>
                    </a:cubicBezTo>
                    <a:cubicBezTo>
                      <a:pt x="281" y="201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79" y="200"/>
                    </a:cubicBezTo>
                    <a:cubicBezTo>
                      <a:pt x="274" y="200"/>
                      <a:pt x="259" y="204"/>
                      <a:pt x="256" y="207"/>
                    </a:cubicBezTo>
                    <a:cubicBezTo>
                      <a:pt x="254" y="210"/>
                      <a:pt x="251" y="211"/>
                      <a:pt x="248" y="212"/>
                    </a:cubicBezTo>
                    <a:cubicBezTo>
                      <a:pt x="247" y="212"/>
                      <a:pt x="246" y="213"/>
                      <a:pt x="246" y="213"/>
                    </a:cubicBezTo>
                    <a:cubicBezTo>
                      <a:pt x="245" y="216"/>
                      <a:pt x="242" y="216"/>
                      <a:pt x="238" y="217"/>
                    </a:cubicBezTo>
                    <a:cubicBezTo>
                      <a:pt x="236" y="217"/>
                      <a:pt x="233" y="218"/>
                      <a:pt x="232" y="218"/>
                    </a:cubicBezTo>
                    <a:cubicBezTo>
                      <a:pt x="231" y="219"/>
                      <a:pt x="231" y="221"/>
                      <a:pt x="231" y="223"/>
                    </a:cubicBezTo>
                    <a:cubicBezTo>
                      <a:pt x="231" y="225"/>
                      <a:pt x="231" y="227"/>
                      <a:pt x="231" y="229"/>
                    </a:cubicBezTo>
                    <a:cubicBezTo>
                      <a:pt x="230" y="232"/>
                      <a:pt x="224" y="233"/>
                      <a:pt x="216" y="233"/>
                    </a:cubicBezTo>
                    <a:cubicBezTo>
                      <a:pt x="211" y="233"/>
                      <a:pt x="211" y="233"/>
                      <a:pt x="211" y="233"/>
                    </a:cubicBezTo>
                    <a:cubicBezTo>
                      <a:pt x="211" y="233"/>
                      <a:pt x="210" y="233"/>
                      <a:pt x="210" y="233"/>
                    </a:cubicBezTo>
                    <a:cubicBezTo>
                      <a:pt x="210" y="233"/>
                      <a:pt x="210" y="233"/>
                      <a:pt x="210" y="233"/>
                    </a:cubicBezTo>
                    <a:cubicBezTo>
                      <a:pt x="206" y="233"/>
                      <a:pt x="204" y="230"/>
                      <a:pt x="203" y="227"/>
                    </a:cubicBezTo>
                    <a:cubicBezTo>
                      <a:pt x="202" y="226"/>
                      <a:pt x="201" y="224"/>
                      <a:pt x="200" y="224"/>
                    </a:cubicBezTo>
                    <a:cubicBezTo>
                      <a:pt x="199" y="224"/>
                      <a:pt x="198" y="223"/>
                      <a:pt x="197" y="222"/>
                    </a:cubicBezTo>
                    <a:cubicBezTo>
                      <a:pt x="196" y="220"/>
                      <a:pt x="197" y="218"/>
                      <a:pt x="199" y="214"/>
                    </a:cubicBezTo>
                    <a:cubicBezTo>
                      <a:pt x="200" y="212"/>
                      <a:pt x="201" y="212"/>
                      <a:pt x="203" y="212"/>
                    </a:cubicBezTo>
                    <a:cubicBezTo>
                      <a:pt x="204" y="212"/>
                      <a:pt x="205" y="212"/>
                      <a:pt x="207" y="210"/>
                    </a:cubicBezTo>
                    <a:cubicBezTo>
                      <a:pt x="210" y="209"/>
                      <a:pt x="213" y="209"/>
                      <a:pt x="215" y="210"/>
                    </a:cubicBezTo>
                    <a:cubicBezTo>
                      <a:pt x="215" y="210"/>
                      <a:pt x="215" y="210"/>
                      <a:pt x="215" y="210"/>
                    </a:cubicBezTo>
                    <a:cubicBezTo>
                      <a:pt x="215" y="209"/>
                      <a:pt x="215" y="209"/>
                      <a:pt x="214" y="208"/>
                    </a:cubicBezTo>
                    <a:cubicBezTo>
                      <a:pt x="212" y="206"/>
                      <a:pt x="210" y="204"/>
                      <a:pt x="209" y="201"/>
                    </a:cubicBezTo>
                    <a:cubicBezTo>
                      <a:pt x="209" y="200"/>
                      <a:pt x="206" y="198"/>
                      <a:pt x="202" y="198"/>
                    </a:cubicBezTo>
                    <a:cubicBezTo>
                      <a:pt x="200" y="198"/>
                      <a:pt x="199" y="198"/>
                      <a:pt x="198" y="199"/>
                    </a:cubicBezTo>
                    <a:cubicBezTo>
                      <a:pt x="195" y="199"/>
                      <a:pt x="192" y="200"/>
                      <a:pt x="188" y="199"/>
                    </a:cubicBezTo>
                    <a:cubicBezTo>
                      <a:pt x="191" y="201"/>
                      <a:pt x="190" y="203"/>
                      <a:pt x="190" y="205"/>
                    </a:cubicBezTo>
                    <a:cubicBezTo>
                      <a:pt x="190" y="206"/>
                      <a:pt x="190" y="206"/>
                      <a:pt x="190" y="207"/>
                    </a:cubicBezTo>
                    <a:cubicBezTo>
                      <a:pt x="192" y="211"/>
                      <a:pt x="188" y="217"/>
                      <a:pt x="186" y="221"/>
                    </a:cubicBezTo>
                    <a:cubicBezTo>
                      <a:pt x="185" y="221"/>
                      <a:pt x="185" y="222"/>
                      <a:pt x="185" y="222"/>
                    </a:cubicBezTo>
                    <a:cubicBezTo>
                      <a:pt x="186" y="222"/>
                      <a:pt x="187" y="222"/>
                      <a:pt x="187" y="222"/>
                    </a:cubicBezTo>
                    <a:cubicBezTo>
                      <a:pt x="188" y="222"/>
                      <a:pt x="188" y="222"/>
                      <a:pt x="188" y="222"/>
                    </a:cubicBezTo>
                    <a:cubicBezTo>
                      <a:pt x="189" y="222"/>
                      <a:pt x="191" y="222"/>
                      <a:pt x="192" y="223"/>
                    </a:cubicBezTo>
                    <a:cubicBezTo>
                      <a:pt x="194" y="226"/>
                      <a:pt x="194" y="230"/>
                      <a:pt x="194" y="233"/>
                    </a:cubicBezTo>
                    <a:cubicBezTo>
                      <a:pt x="194" y="234"/>
                      <a:pt x="194" y="234"/>
                      <a:pt x="194" y="234"/>
                    </a:cubicBezTo>
                    <a:cubicBezTo>
                      <a:pt x="194" y="237"/>
                      <a:pt x="193" y="239"/>
                      <a:pt x="192" y="240"/>
                    </a:cubicBezTo>
                    <a:cubicBezTo>
                      <a:pt x="191" y="241"/>
                      <a:pt x="190" y="242"/>
                      <a:pt x="190" y="243"/>
                    </a:cubicBezTo>
                    <a:cubicBezTo>
                      <a:pt x="190" y="245"/>
                      <a:pt x="189" y="246"/>
                      <a:pt x="188" y="246"/>
                    </a:cubicBezTo>
                    <a:cubicBezTo>
                      <a:pt x="187" y="246"/>
                      <a:pt x="186" y="245"/>
                      <a:pt x="185" y="245"/>
                    </a:cubicBezTo>
                    <a:cubicBezTo>
                      <a:pt x="185" y="245"/>
                      <a:pt x="185" y="244"/>
                      <a:pt x="184" y="244"/>
                    </a:cubicBezTo>
                    <a:cubicBezTo>
                      <a:pt x="184" y="245"/>
                      <a:pt x="183" y="245"/>
                      <a:pt x="183" y="245"/>
                    </a:cubicBezTo>
                    <a:cubicBezTo>
                      <a:pt x="181" y="245"/>
                      <a:pt x="179" y="243"/>
                      <a:pt x="178" y="240"/>
                    </a:cubicBezTo>
                    <a:cubicBezTo>
                      <a:pt x="178" y="239"/>
                      <a:pt x="175" y="239"/>
                      <a:pt x="174" y="239"/>
                    </a:cubicBezTo>
                    <a:cubicBezTo>
                      <a:pt x="172" y="239"/>
                      <a:pt x="170" y="239"/>
                      <a:pt x="168" y="239"/>
                    </a:cubicBezTo>
                    <a:cubicBezTo>
                      <a:pt x="166" y="238"/>
                      <a:pt x="165" y="238"/>
                      <a:pt x="163" y="241"/>
                    </a:cubicBezTo>
                    <a:cubicBezTo>
                      <a:pt x="161" y="245"/>
                      <a:pt x="155" y="246"/>
                      <a:pt x="152" y="247"/>
                    </a:cubicBezTo>
                    <a:cubicBezTo>
                      <a:pt x="151" y="247"/>
                      <a:pt x="148" y="249"/>
                      <a:pt x="146" y="251"/>
                    </a:cubicBezTo>
                    <a:cubicBezTo>
                      <a:pt x="144" y="252"/>
                      <a:pt x="143" y="253"/>
                      <a:pt x="142" y="254"/>
                    </a:cubicBezTo>
                    <a:cubicBezTo>
                      <a:pt x="141" y="255"/>
                      <a:pt x="141" y="255"/>
                      <a:pt x="141" y="256"/>
                    </a:cubicBezTo>
                    <a:cubicBezTo>
                      <a:pt x="140" y="258"/>
                      <a:pt x="141" y="259"/>
                      <a:pt x="143" y="261"/>
                    </a:cubicBezTo>
                    <a:cubicBezTo>
                      <a:pt x="147" y="265"/>
                      <a:pt x="149" y="268"/>
                      <a:pt x="148" y="272"/>
                    </a:cubicBezTo>
                    <a:cubicBezTo>
                      <a:pt x="148" y="275"/>
                      <a:pt x="143" y="275"/>
                      <a:pt x="142" y="275"/>
                    </a:cubicBezTo>
                    <a:cubicBezTo>
                      <a:pt x="141" y="275"/>
                      <a:pt x="133" y="275"/>
                      <a:pt x="131" y="272"/>
                    </a:cubicBezTo>
                    <a:cubicBezTo>
                      <a:pt x="130" y="271"/>
                      <a:pt x="126" y="270"/>
                      <a:pt x="123" y="270"/>
                    </a:cubicBezTo>
                    <a:cubicBezTo>
                      <a:pt x="122" y="270"/>
                      <a:pt x="122" y="270"/>
                      <a:pt x="121" y="270"/>
                    </a:cubicBezTo>
                    <a:cubicBezTo>
                      <a:pt x="121" y="270"/>
                      <a:pt x="121" y="270"/>
                      <a:pt x="121" y="270"/>
                    </a:cubicBezTo>
                    <a:cubicBezTo>
                      <a:pt x="119" y="270"/>
                      <a:pt x="117" y="268"/>
                      <a:pt x="114" y="266"/>
                    </a:cubicBezTo>
                    <a:cubicBezTo>
                      <a:pt x="112" y="264"/>
                      <a:pt x="109" y="262"/>
                      <a:pt x="108" y="262"/>
                    </a:cubicBezTo>
                    <a:cubicBezTo>
                      <a:pt x="108" y="262"/>
                      <a:pt x="108" y="262"/>
                      <a:pt x="108" y="262"/>
                    </a:cubicBezTo>
                    <a:cubicBezTo>
                      <a:pt x="106" y="262"/>
                      <a:pt x="104" y="265"/>
                      <a:pt x="103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1" y="267"/>
                      <a:pt x="101" y="267"/>
                      <a:pt x="101" y="267"/>
                    </a:cubicBezTo>
                    <a:cubicBezTo>
                      <a:pt x="103" y="267"/>
                      <a:pt x="103" y="267"/>
                      <a:pt x="103" y="267"/>
                    </a:cubicBezTo>
                    <a:cubicBezTo>
                      <a:pt x="103" y="267"/>
                      <a:pt x="104" y="268"/>
                      <a:pt x="104" y="268"/>
                    </a:cubicBezTo>
                    <a:close/>
                    <a:moveTo>
                      <a:pt x="849" y="490"/>
                    </a:moveTo>
                    <a:cubicBezTo>
                      <a:pt x="850" y="489"/>
                      <a:pt x="852" y="488"/>
                      <a:pt x="855" y="487"/>
                    </a:cubicBezTo>
                    <a:cubicBezTo>
                      <a:pt x="860" y="485"/>
                      <a:pt x="868" y="482"/>
                      <a:pt x="871" y="477"/>
                    </a:cubicBezTo>
                    <a:cubicBezTo>
                      <a:pt x="873" y="472"/>
                      <a:pt x="879" y="468"/>
                      <a:pt x="884" y="464"/>
                    </a:cubicBezTo>
                    <a:cubicBezTo>
                      <a:pt x="890" y="459"/>
                      <a:pt x="897" y="455"/>
                      <a:pt x="901" y="448"/>
                    </a:cubicBezTo>
                    <a:cubicBezTo>
                      <a:pt x="903" y="445"/>
                      <a:pt x="905" y="441"/>
                      <a:pt x="907" y="437"/>
                    </a:cubicBezTo>
                    <a:cubicBezTo>
                      <a:pt x="911" y="429"/>
                      <a:pt x="913" y="424"/>
                      <a:pt x="917" y="424"/>
                    </a:cubicBezTo>
                    <a:cubicBezTo>
                      <a:pt x="917" y="424"/>
                      <a:pt x="917" y="424"/>
                      <a:pt x="917" y="424"/>
                    </a:cubicBezTo>
                    <a:cubicBezTo>
                      <a:pt x="918" y="425"/>
                      <a:pt x="919" y="425"/>
                      <a:pt x="920" y="427"/>
                    </a:cubicBezTo>
                    <a:cubicBezTo>
                      <a:pt x="921" y="434"/>
                      <a:pt x="915" y="460"/>
                      <a:pt x="906" y="468"/>
                    </a:cubicBezTo>
                    <a:cubicBezTo>
                      <a:pt x="901" y="472"/>
                      <a:pt x="895" y="475"/>
                      <a:pt x="889" y="477"/>
                    </a:cubicBezTo>
                    <a:cubicBezTo>
                      <a:pt x="884" y="479"/>
                      <a:pt x="878" y="481"/>
                      <a:pt x="878" y="484"/>
                    </a:cubicBezTo>
                    <a:cubicBezTo>
                      <a:pt x="878" y="491"/>
                      <a:pt x="862" y="494"/>
                      <a:pt x="855" y="494"/>
                    </a:cubicBezTo>
                    <a:cubicBezTo>
                      <a:pt x="852" y="494"/>
                      <a:pt x="850" y="494"/>
                      <a:pt x="849" y="493"/>
                    </a:cubicBezTo>
                    <a:cubicBezTo>
                      <a:pt x="849" y="492"/>
                      <a:pt x="849" y="491"/>
                      <a:pt x="849" y="49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4" name="Freeform 1148"/>
              <p:cNvSpPr/>
              <p:nvPr/>
            </p:nvSpPr>
            <p:spPr bwMode="auto">
              <a:xfrm>
                <a:off x="4790" y="1671"/>
                <a:ext cx="25" cy="109"/>
              </a:xfrm>
              <a:custGeom>
                <a:avLst/>
                <a:gdLst>
                  <a:gd name="T0" fmla="*/ 5 w 26"/>
                  <a:gd name="T1" fmla="*/ 42 h 114"/>
                  <a:gd name="T2" fmla="*/ 5 w 26"/>
                  <a:gd name="T3" fmla="*/ 65 h 114"/>
                  <a:gd name="T4" fmla="*/ 4 w 26"/>
                  <a:gd name="T5" fmla="*/ 85 h 114"/>
                  <a:gd name="T6" fmla="*/ 3 w 26"/>
                  <a:gd name="T7" fmla="*/ 105 h 114"/>
                  <a:gd name="T8" fmla="*/ 2 w 26"/>
                  <a:gd name="T9" fmla="*/ 114 h 114"/>
                  <a:gd name="T10" fmla="*/ 7 w 26"/>
                  <a:gd name="T11" fmla="*/ 109 h 114"/>
                  <a:gd name="T12" fmla="*/ 11 w 26"/>
                  <a:gd name="T13" fmla="*/ 109 h 114"/>
                  <a:gd name="T14" fmla="*/ 6 w 26"/>
                  <a:gd name="T15" fmla="*/ 96 h 114"/>
                  <a:gd name="T16" fmla="*/ 7 w 26"/>
                  <a:gd name="T17" fmla="*/ 85 h 114"/>
                  <a:gd name="T18" fmla="*/ 9 w 26"/>
                  <a:gd name="T19" fmla="*/ 77 h 114"/>
                  <a:gd name="T20" fmla="*/ 16 w 26"/>
                  <a:gd name="T21" fmla="*/ 70 h 114"/>
                  <a:gd name="T22" fmla="*/ 25 w 26"/>
                  <a:gd name="T23" fmla="*/ 74 h 114"/>
                  <a:gd name="T24" fmla="*/ 26 w 26"/>
                  <a:gd name="T25" fmla="*/ 75 h 114"/>
                  <a:gd name="T26" fmla="*/ 26 w 26"/>
                  <a:gd name="T27" fmla="*/ 75 h 114"/>
                  <a:gd name="T28" fmla="*/ 20 w 26"/>
                  <a:gd name="T29" fmla="*/ 57 h 114"/>
                  <a:gd name="T30" fmla="*/ 14 w 26"/>
                  <a:gd name="T31" fmla="*/ 35 h 114"/>
                  <a:gd name="T32" fmla="*/ 14 w 26"/>
                  <a:gd name="T33" fmla="*/ 21 h 114"/>
                  <a:gd name="T34" fmla="*/ 13 w 26"/>
                  <a:gd name="T35" fmla="*/ 12 h 114"/>
                  <a:gd name="T36" fmla="*/ 7 w 26"/>
                  <a:gd name="T37" fmla="*/ 0 h 114"/>
                  <a:gd name="T38" fmla="*/ 7 w 26"/>
                  <a:gd name="T39" fmla="*/ 2 h 114"/>
                  <a:gd name="T40" fmla="*/ 2 w 26"/>
                  <a:gd name="T41" fmla="*/ 10 h 114"/>
                  <a:gd name="T42" fmla="*/ 1 w 26"/>
                  <a:gd name="T43" fmla="*/ 10 h 114"/>
                  <a:gd name="T44" fmla="*/ 1 w 26"/>
                  <a:gd name="T45" fmla="*/ 13 h 114"/>
                  <a:gd name="T46" fmla="*/ 1 w 26"/>
                  <a:gd name="T47" fmla="*/ 21 h 114"/>
                  <a:gd name="T48" fmla="*/ 5 w 26"/>
                  <a:gd name="T49" fmla="*/ 42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6" h="114">
                    <a:moveTo>
                      <a:pt x="5" y="42"/>
                    </a:moveTo>
                    <a:cubicBezTo>
                      <a:pt x="6" y="45"/>
                      <a:pt x="6" y="53"/>
                      <a:pt x="5" y="65"/>
                    </a:cubicBezTo>
                    <a:cubicBezTo>
                      <a:pt x="4" y="73"/>
                      <a:pt x="3" y="83"/>
                      <a:pt x="4" y="85"/>
                    </a:cubicBezTo>
                    <a:cubicBezTo>
                      <a:pt x="5" y="89"/>
                      <a:pt x="5" y="95"/>
                      <a:pt x="3" y="105"/>
                    </a:cubicBezTo>
                    <a:cubicBezTo>
                      <a:pt x="2" y="108"/>
                      <a:pt x="2" y="111"/>
                      <a:pt x="2" y="114"/>
                    </a:cubicBezTo>
                    <a:cubicBezTo>
                      <a:pt x="2" y="112"/>
                      <a:pt x="4" y="109"/>
                      <a:pt x="7" y="109"/>
                    </a:cubicBezTo>
                    <a:cubicBezTo>
                      <a:pt x="9" y="108"/>
                      <a:pt x="10" y="109"/>
                      <a:pt x="11" y="109"/>
                    </a:cubicBezTo>
                    <a:cubicBezTo>
                      <a:pt x="9" y="107"/>
                      <a:pt x="7" y="102"/>
                      <a:pt x="6" y="96"/>
                    </a:cubicBezTo>
                    <a:cubicBezTo>
                      <a:pt x="4" y="93"/>
                      <a:pt x="6" y="89"/>
                      <a:pt x="7" y="85"/>
                    </a:cubicBezTo>
                    <a:cubicBezTo>
                      <a:pt x="8" y="83"/>
                      <a:pt x="9" y="80"/>
                      <a:pt x="9" y="77"/>
                    </a:cubicBezTo>
                    <a:cubicBezTo>
                      <a:pt x="9" y="73"/>
                      <a:pt x="12" y="70"/>
                      <a:pt x="16" y="70"/>
                    </a:cubicBezTo>
                    <a:cubicBezTo>
                      <a:pt x="19" y="70"/>
                      <a:pt x="23" y="72"/>
                      <a:pt x="25" y="74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6" y="75"/>
                      <a:pt x="26" y="75"/>
                      <a:pt x="26" y="75"/>
                    </a:cubicBezTo>
                    <a:cubicBezTo>
                      <a:pt x="25" y="73"/>
                      <a:pt x="23" y="67"/>
                      <a:pt x="20" y="57"/>
                    </a:cubicBezTo>
                    <a:cubicBezTo>
                      <a:pt x="18" y="49"/>
                      <a:pt x="16" y="39"/>
                      <a:pt x="14" y="35"/>
                    </a:cubicBezTo>
                    <a:cubicBezTo>
                      <a:pt x="12" y="30"/>
                      <a:pt x="13" y="25"/>
                      <a:pt x="14" y="21"/>
                    </a:cubicBezTo>
                    <a:cubicBezTo>
                      <a:pt x="15" y="16"/>
                      <a:pt x="16" y="13"/>
                      <a:pt x="13" y="12"/>
                    </a:cubicBezTo>
                    <a:cubicBezTo>
                      <a:pt x="9" y="8"/>
                      <a:pt x="8" y="4"/>
                      <a:pt x="7" y="0"/>
                    </a:cubicBezTo>
                    <a:cubicBezTo>
                      <a:pt x="7" y="1"/>
                      <a:pt x="7" y="2"/>
                      <a:pt x="7" y="2"/>
                    </a:cubicBezTo>
                    <a:cubicBezTo>
                      <a:pt x="7" y="5"/>
                      <a:pt x="7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2" y="18"/>
                      <a:pt x="1" y="21"/>
                    </a:cubicBezTo>
                    <a:cubicBezTo>
                      <a:pt x="0" y="27"/>
                      <a:pt x="2" y="36"/>
                      <a:pt x="5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5" name="Freeform 1149"/>
              <p:cNvSpPr/>
              <p:nvPr/>
            </p:nvSpPr>
            <p:spPr bwMode="auto">
              <a:xfrm>
                <a:off x="3824" y="1256"/>
                <a:ext cx="190" cy="130"/>
              </a:xfrm>
              <a:custGeom>
                <a:avLst/>
                <a:gdLst>
                  <a:gd name="T0" fmla="*/ 10 w 199"/>
                  <a:gd name="T1" fmla="*/ 115 h 136"/>
                  <a:gd name="T2" fmla="*/ 13 w 199"/>
                  <a:gd name="T3" fmla="*/ 121 h 136"/>
                  <a:gd name="T4" fmla="*/ 15 w 199"/>
                  <a:gd name="T5" fmla="*/ 124 h 136"/>
                  <a:gd name="T6" fmla="*/ 15 w 199"/>
                  <a:gd name="T7" fmla="*/ 119 h 136"/>
                  <a:gd name="T8" fmla="*/ 28 w 199"/>
                  <a:gd name="T9" fmla="*/ 124 h 136"/>
                  <a:gd name="T10" fmla="*/ 26 w 199"/>
                  <a:gd name="T11" fmla="*/ 130 h 136"/>
                  <a:gd name="T12" fmla="*/ 47 w 199"/>
                  <a:gd name="T13" fmla="*/ 134 h 136"/>
                  <a:gd name="T14" fmla="*/ 67 w 199"/>
                  <a:gd name="T15" fmla="*/ 135 h 136"/>
                  <a:gd name="T16" fmla="*/ 52 w 199"/>
                  <a:gd name="T17" fmla="*/ 123 h 136"/>
                  <a:gd name="T18" fmla="*/ 49 w 199"/>
                  <a:gd name="T19" fmla="*/ 96 h 136"/>
                  <a:gd name="T20" fmla="*/ 58 w 199"/>
                  <a:gd name="T21" fmla="*/ 83 h 136"/>
                  <a:gd name="T22" fmla="*/ 69 w 199"/>
                  <a:gd name="T23" fmla="*/ 71 h 136"/>
                  <a:gd name="T24" fmla="*/ 70 w 199"/>
                  <a:gd name="T25" fmla="*/ 69 h 136"/>
                  <a:gd name="T26" fmla="*/ 79 w 199"/>
                  <a:gd name="T27" fmla="*/ 60 h 136"/>
                  <a:gd name="T28" fmla="*/ 80 w 199"/>
                  <a:gd name="T29" fmla="*/ 52 h 136"/>
                  <a:gd name="T30" fmla="*/ 91 w 199"/>
                  <a:gd name="T31" fmla="*/ 49 h 136"/>
                  <a:gd name="T32" fmla="*/ 106 w 199"/>
                  <a:gd name="T33" fmla="*/ 43 h 136"/>
                  <a:gd name="T34" fmla="*/ 199 w 199"/>
                  <a:gd name="T35" fmla="*/ 4 h 136"/>
                  <a:gd name="T36" fmla="*/ 191 w 199"/>
                  <a:gd name="T37" fmla="*/ 0 h 136"/>
                  <a:gd name="T38" fmla="*/ 154 w 199"/>
                  <a:gd name="T39" fmla="*/ 11 h 136"/>
                  <a:gd name="T40" fmla="*/ 131 w 199"/>
                  <a:gd name="T41" fmla="*/ 17 h 136"/>
                  <a:gd name="T42" fmla="*/ 114 w 199"/>
                  <a:gd name="T43" fmla="*/ 16 h 136"/>
                  <a:gd name="T44" fmla="*/ 107 w 199"/>
                  <a:gd name="T45" fmla="*/ 19 h 136"/>
                  <a:gd name="T46" fmla="*/ 93 w 199"/>
                  <a:gd name="T47" fmla="*/ 23 h 136"/>
                  <a:gd name="T48" fmla="*/ 80 w 199"/>
                  <a:gd name="T49" fmla="*/ 28 h 136"/>
                  <a:gd name="T50" fmla="*/ 72 w 199"/>
                  <a:gd name="T51" fmla="*/ 33 h 136"/>
                  <a:gd name="T52" fmla="*/ 59 w 199"/>
                  <a:gd name="T53" fmla="*/ 37 h 136"/>
                  <a:gd name="T54" fmla="*/ 59 w 199"/>
                  <a:gd name="T55" fmla="*/ 42 h 136"/>
                  <a:gd name="T56" fmla="*/ 55 w 199"/>
                  <a:gd name="T57" fmla="*/ 50 h 136"/>
                  <a:gd name="T58" fmla="*/ 54 w 199"/>
                  <a:gd name="T59" fmla="*/ 52 h 136"/>
                  <a:gd name="T60" fmla="*/ 49 w 199"/>
                  <a:gd name="T61" fmla="*/ 57 h 136"/>
                  <a:gd name="T62" fmla="*/ 39 w 199"/>
                  <a:gd name="T63" fmla="*/ 65 h 136"/>
                  <a:gd name="T64" fmla="*/ 35 w 199"/>
                  <a:gd name="T65" fmla="*/ 68 h 136"/>
                  <a:gd name="T66" fmla="*/ 41 w 199"/>
                  <a:gd name="T67" fmla="*/ 71 h 136"/>
                  <a:gd name="T68" fmla="*/ 36 w 199"/>
                  <a:gd name="T69" fmla="*/ 77 h 136"/>
                  <a:gd name="T70" fmla="*/ 28 w 199"/>
                  <a:gd name="T71" fmla="*/ 83 h 136"/>
                  <a:gd name="T72" fmla="*/ 24 w 199"/>
                  <a:gd name="T73" fmla="*/ 88 h 136"/>
                  <a:gd name="T74" fmla="*/ 21 w 199"/>
                  <a:gd name="T75" fmla="*/ 96 h 136"/>
                  <a:gd name="T76" fmla="*/ 15 w 199"/>
                  <a:gd name="T77" fmla="*/ 103 h 136"/>
                  <a:gd name="T78" fmla="*/ 1 w 199"/>
                  <a:gd name="T79" fmla="*/ 110 h 136"/>
                  <a:gd name="T80" fmla="*/ 8 w 199"/>
                  <a:gd name="T81" fmla="*/ 1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99" h="136">
                    <a:moveTo>
                      <a:pt x="8" y="114"/>
                    </a:moveTo>
                    <a:cubicBezTo>
                      <a:pt x="9" y="115"/>
                      <a:pt x="9" y="115"/>
                      <a:pt x="10" y="115"/>
                    </a:cubicBezTo>
                    <a:cubicBezTo>
                      <a:pt x="11" y="115"/>
                      <a:pt x="13" y="115"/>
                      <a:pt x="14" y="116"/>
                    </a:cubicBezTo>
                    <a:cubicBezTo>
                      <a:pt x="15" y="118"/>
                      <a:pt x="14" y="119"/>
                      <a:pt x="13" y="121"/>
                    </a:cubicBezTo>
                    <a:cubicBezTo>
                      <a:pt x="13" y="123"/>
                      <a:pt x="13" y="123"/>
                      <a:pt x="13" y="123"/>
                    </a:cubicBezTo>
                    <a:cubicBezTo>
                      <a:pt x="14" y="124"/>
                      <a:pt x="15" y="124"/>
                      <a:pt x="15" y="124"/>
                    </a:cubicBezTo>
                    <a:cubicBezTo>
                      <a:pt x="15" y="124"/>
                      <a:pt x="15" y="123"/>
                      <a:pt x="15" y="122"/>
                    </a:cubicBezTo>
                    <a:cubicBezTo>
                      <a:pt x="14" y="120"/>
                      <a:pt x="14" y="119"/>
                      <a:pt x="15" y="119"/>
                    </a:cubicBezTo>
                    <a:cubicBezTo>
                      <a:pt x="15" y="118"/>
                      <a:pt x="16" y="117"/>
                      <a:pt x="17" y="117"/>
                    </a:cubicBezTo>
                    <a:cubicBezTo>
                      <a:pt x="21" y="117"/>
                      <a:pt x="27" y="120"/>
                      <a:pt x="28" y="124"/>
                    </a:cubicBezTo>
                    <a:cubicBezTo>
                      <a:pt x="29" y="126"/>
                      <a:pt x="28" y="128"/>
                      <a:pt x="27" y="129"/>
                    </a:cubicBezTo>
                    <a:cubicBezTo>
                      <a:pt x="26" y="129"/>
                      <a:pt x="26" y="130"/>
                      <a:pt x="26" y="130"/>
                    </a:cubicBezTo>
                    <a:cubicBezTo>
                      <a:pt x="27" y="131"/>
                      <a:pt x="34" y="133"/>
                      <a:pt x="40" y="134"/>
                    </a:cubicBezTo>
                    <a:cubicBezTo>
                      <a:pt x="41" y="134"/>
                      <a:pt x="44" y="134"/>
                      <a:pt x="47" y="134"/>
                    </a:cubicBezTo>
                    <a:cubicBezTo>
                      <a:pt x="52" y="135"/>
                      <a:pt x="58" y="136"/>
                      <a:pt x="62" y="136"/>
                    </a:cubicBezTo>
                    <a:cubicBezTo>
                      <a:pt x="66" y="136"/>
                      <a:pt x="67" y="135"/>
                      <a:pt x="67" y="135"/>
                    </a:cubicBezTo>
                    <a:cubicBezTo>
                      <a:pt x="67" y="135"/>
                      <a:pt x="64" y="133"/>
                      <a:pt x="62" y="131"/>
                    </a:cubicBezTo>
                    <a:cubicBezTo>
                      <a:pt x="59" y="129"/>
                      <a:pt x="56" y="127"/>
                      <a:pt x="52" y="123"/>
                    </a:cubicBezTo>
                    <a:cubicBezTo>
                      <a:pt x="48" y="119"/>
                      <a:pt x="43" y="111"/>
                      <a:pt x="44" y="104"/>
                    </a:cubicBezTo>
                    <a:cubicBezTo>
                      <a:pt x="44" y="100"/>
                      <a:pt x="46" y="98"/>
                      <a:pt x="49" y="96"/>
                    </a:cubicBezTo>
                    <a:cubicBezTo>
                      <a:pt x="52" y="94"/>
                      <a:pt x="52" y="93"/>
                      <a:pt x="52" y="91"/>
                    </a:cubicBezTo>
                    <a:cubicBezTo>
                      <a:pt x="53" y="88"/>
                      <a:pt x="53" y="86"/>
                      <a:pt x="58" y="83"/>
                    </a:cubicBezTo>
                    <a:cubicBezTo>
                      <a:pt x="61" y="81"/>
                      <a:pt x="62" y="78"/>
                      <a:pt x="62" y="76"/>
                    </a:cubicBezTo>
                    <a:cubicBezTo>
                      <a:pt x="63" y="74"/>
                      <a:pt x="64" y="71"/>
                      <a:pt x="69" y="71"/>
                    </a:cubicBezTo>
                    <a:cubicBezTo>
                      <a:pt x="70" y="71"/>
                      <a:pt x="70" y="71"/>
                      <a:pt x="70" y="71"/>
                    </a:cubicBezTo>
                    <a:cubicBezTo>
                      <a:pt x="70" y="70"/>
                      <a:pt x="70" y="70"/>
                      <a:pt x="70" y="69"/>
                    </a:cubicBezTo>
                    <a:cubicBezTo>
                      <a:pt x="70" y="68"/>
                      <a:pt x="69" y="64"/>
                      <a:pt x="74" y="63"/>
                    </a:cubicBezTo>
                    <a:cubicBezTo>
                      <a:pt x="76" y="63"/>
                      <a:pt x="78" y="62"/>
                      <a:pt x="79" y="60"/>
                    </a:cubicBezTo>
                    <a:cubicBezTo>
                      <a:pt x="80" y="58"/>
                      <a:pt x="80" y="56"/>
                      <a:pt x="80" y="55"/>
                    </a:cubicBezTo>
                    <a:cubicBezTo>
                      <a:pt x="79" y="54"/>
                      <a:pt x="80" y="53"/>
                      <a:pt x="80" y="52"/>
                    </a:cubicBezTo>
                    <a:cubicBezTo>
                      <a:pt x="81" y="51"/>
                      <a:pt x="83" y="51"/>
                      <a:pt x="85" y="51"/>
                    </a:cubicBezTo>
                    <a:cubicBezTo>
                      <a:pt x="87" y="51"/>
                      <a:pt x="90" y="51"/>
                      <a:pt x="91" y="49"/>
                    </a:cubicBezTo>
                    <a:cubicBezTo>
                      <a:pt x="93" y="47"/>
                      <a:pt x="96" y="46"/>
                      <a:pt x="99" y="46"/>
                    </a:cubicBezTo>
                    <a:cubicBezTo>
                      <a:pt x="102" y="45"/>
                      <a:pt x="105" y="45"/>
                      <a:pt x="106" y="43"/>
                    </a:cubicBezTo>
                    <a:cubicBezTo>
                      <a:pt x="109" y="35"/>
                      <a:pt x="152" y="22"/>
                      <a:pt x="170" y="18"/>
                    </a:cubicBezTo>
                    <a:cubicBezTo>
                      <a:pt x="188" y="14"/>
                      <a:pt x="198" y="8"/>
                      <a:pt x="199" y="4"/>
                    </a:cubicBezTo>
                    <a:cubicBezTo>
                      <a:pt x="199" y="3"/>
                      <a:pt x="199" y="3"/>
                      <a:pt x="198" y="1"/>
                    </a:cubicBezTo>
                    <a:cubicBezTo>
                      <a:pt x="196" y="0"/>
                      <a:pt x="194" y="0"/>
                      <a:pt x="191" y="0"/>
                    </a:cubicBezTo>
                    <a:cubicBezTo>
                      <a:pt x="182" y="0"/>
                      <a:pt x="169" y="5"/>
                      <a:pt x="166" y="8"/>
                    </a:cubicBezTo>
                    <a:cubicBezTo>
                      <a:pt x="162" y="11"/>
                      <a:pt x="158" y="11"/>
                      <a:pt x="154" y="11"/>
                    </a:cubicBezTo>
                    <a:cubicBezTo>
                      <a:pt x="152" y="11"/>
                      <a:pt x="149" y="12"/>
                      <a:pt x="147" y="13"/>
                    </a:cubicBezTo>
                    <a:cubicBezTo>
                      <a:pt x="144" y="15"/>
                      <a:pt x="137" y="17"/>
                      <a:pt x="131" y="17"/>
                    </a:cubicBezTo>
                    <a:cubicBezTo>
                      <a:pt x="128" y="17"/>
                      <a:pt x="125" y="16"/>
                      <a:pt x="123" y="15"/>
                    </a:cubicBezTo>
                    <a:cubicBezTo>
                      <a:pt x="120" y="13"/>
                      <a:pt x="117" y="15"/>
                      <a:pt x="114" y="16"/>
                    </a:cubicBezTo>
                    <a:cubicBezTo>
                      <a:pt x="112" y="18"/>
                      <a:pt x="109" y="19"/>
                      <a:pt x="107" y="1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105" y="19"/>
                      <a:pt x="103" y="20"/>
                      <a:pt x="101" y="21"/>
                    </a:cubicBezTo>
                    <a:cubicBezTo>
                      <a:pt x="99" y="22"/>
                      <a:pt x="96" y="23"/>
                      <a:pt x="93" y="23"/>
                    </a:cubicBezTo>
                    <a:cubicBezTo>
                      <a:pt x="93" y="23"/>
                      <a:pt x="93" y="23"/>
                      <a:pt x="93" y="23"/>
                    </a:cubicBezTo>
                    <a:cubicBezTo>
                      <a:pt x="88" y="23"/>
                      <a:pt x="81" y="26"/>
                      <a:pt x="80" y="28"/>
                    </a:cubicBezTo>
                    <a:cubicBezTo>
                      <a:pt x="80" y="30"/>
                      <a:pt x="77" y="31"/>
                      <a:pt x="75" y="31"/>
                    </a:cubicBezTo>
                    <a:cubicBezTo>
                      <a:pt x="74" y="32"/>
                      <a:pt x="72" y="32"/>
                      <a:pt x="72" y="33"/>
                    </a:cubicBezTo>
                    <a:cubicBezTo>
                      <a:pt x="72" y="36"/>
                      <a:pt x="67" y="39"/>
                      <a:pt x="63" y="39"/>
                    </a:cubicBezTo>
                    <a:cubicBezTo>
                      <a:pt x="62" y="39"/>
                      <a:pt x="60" y="39"/>
                      <a:pt x="59" y="37"/>
                    </a:cubicBezTo>
                    <a:cubicBezTo>
                      <a:pt x="58" y="37"/>
                      <a:pt x="58" y="37"/>
                      <a:pt x="57" y="38"/>
                    </a:cubicBezTo>
                    <a:cubicBezTo>
                      <a:pt x="57" y="39"/>
                      <a:pt x="57" y="41"/>
                      <a:pt x="59" y="42"/>
                    </a:cubicBezTo>
                    <a:cubicBezTo>
                      <a:pt x="60" y="43"/>
                      <a:pt x="61" y="45"/>
                      <a:pt x="60" y="46"/>
                    </a:cubicBezTo>
                    <a:cubicBezTo>
                      <a:pt x="60" y="48"/>
                      <a:pt x="57" y="49"/>
                      <a:pt x="55" y="50"/>
                    </a:cubicBezTo>
                    <a:cubicBezTo>
                      <a:pt x="54" y="50"/>
                      <a:pt x="54" y="51"/>
                      <a:pt x="53" y="51"/>
                    </a:cubicBezTo>
                    <a:cubicBezTo>
                      <a:pt x="54" y="51"/>
                      <a:pt x="54" y="52"/>
                      <a:pt x="54" y="52"/>
                    </a:cubicBezTo>
                    <a:cubicBezTo>
                      <a:pt x="53" y="54"/>
                      <a:pt x="52" y="55"/>
                      <a:pt x="51" y="56"/>
                    </a:cubicBezTo>
                    <a:cubicBezTo>
                      <a:pt x="50" y="56"/>
                      <a:pt x="50" y="57"/>
                      <a:pt x="49" y="57"/>
                    </a:cubicBezTo>
                    <a:cubicBezTo>
                      <a:pt x="50" y="58"/>
                      <a:pt x="50" y="60"/>
                      <a:pt x="50" y="61"/>
                    </a:cubicBezTo>
                    <a:cubicBezTo>
                      <a:pt x="48" y="63"/>
                      <a:pt x="44" y="64"/>
                      <a:pt x="39" y="65"/>
                    </a:cubicBezTo>
                    <a:cubicBezTo>
                      <a:pt x="38" y="65"/>
                      <a:pt x="38" y="65"/>
                      <a:pt x="38" y="65"/>
                    </a:cubicBezTo>
                    <a:cubicBezTo>
                      <a:pt x="36" y="66"/>
                      <a:pt x="35" y="67"/>
                      <a:pt x="35" y="68"/>
                    </a:cubicBezTo>
                    <a:cubicBezTo>
                      <a:pt x="35" y="69"/>
                      <a:pt x="36" y="69"/>
                      <a:pt x="37" y="69"/>
                    </a:cubicBezTo>
                    <a:cubicBezTo>
                      <a:pt x="39" y="69"/>
                      <a:pt x="40" y="69"/>
                      <a:pt x="41" y="71"/>
                    </a:cubicBezTo>
                    <a:cubicBezTo>
                      <a:pt x="41" y="73"/>
                      <a:pt x="40" y="74"/>
                      <a:pt x="39" y="74"/>
                    </a:cubicBezTo>
                    <a:cubicBezTo>
                      <a:pt x="37" y="75"/>
                      <a:pt x="36" y="76"/>
                      <a:pt x="36" y="77"/>
                    </a:cubicBezTo>
                    <a:cubicBezTo>
                      <a:pt x="36" y="79"/>
                      <a:pt x="35" y="80"/>
                      <a:pt x="35" y="81"/>
                    </a:cubicBezTo>
                    <a:cubicBezTo>
                      <a:pt x="33" y="82"/>
                      <a:pt x="31" y="83"/>
                      <a:pt x="28" y="83"/>
                    </a:cubicBezTo>
                    <a:cubicBezTo>
                      <a:pt x="27" y="83"/>
                      <a:pt x="26" y="83"/>
                      <a:pt x="26" y="83"/>
                    </a:cubicBezTo>
                    <a:cubicBezTo>
                      <a:pt x="26" y="85"/>
                      <a:pt x="25" y="86"/>
                      <a:pt x="24" y="88"/>
                    </a:cubicBezTo>
                    <a:cubicBezTo>
                      <a:pt x="23" y="89"/>
                      <a:pt x="21" y="90"/>
                      <a:pt x="17" y="90"/>
                    </a:cubicBezTo>
                    <a:cubicBezTo>
                      <a:pt x="19" y="92"/>
                      <a:pt x="21" y="93"/>
                      <a:pt x="21" y="96"/>
                    </a:cubicBezTo>
                    <a:cubicBezTo>
                      <a:pt x="22" y="99"/>
                      <a:pt x="19" y="100"/>
                      <a:pt x="17" y="100"/>
                    </a:cubicBezTo>
                    <a:cubicBezTo>
                      <a:pt x="15" y="101"/>
                      <a:pt x="15" y="101"/>
                      <a:pt x="15" y="103"/>
                    </a:cubicBezTo>
                    <a:cubicBezTo>
                      <a:pt x="14" y="107"/>
                      <a:pt x="10" y="107"/>
                      <a:pt x="7" y="108"/>
                    </a:cubicBezTo>
                    <a:cubicBezTo>
                      <a:pt x="3" y="108"/>
                      <a:pt x="1" y="108"/>
                      <a:pt x="1" y="110"/>
                    </a:cubicBezTo>
                    <a:cubicBezTo>
                      <a:pt x="0" y="112"/>
                      <a:pt x="0" y="113"/>
                      <a:pt x="1" y="113"/>
                    </a:cubicBezTo>
                    <a:cubicBezTo>
                      <a:pt x="2" y="114"/>
                      <a:pt x="5" y="114"/>
                      <a:pt x="8" y="1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6" name="Freeform 1150"/>
              <p:cNvSpPr/>
              <p:nvPr/>
            </p:nvSpPr>
            <p:spPr bwMode="auto">
              <a:xfrm>
                <a:off x="4670" y="2328"/>
                <a:ext cx="106" cy="89"/>
              </a:xfrm>
              <a:custGeom>
                <a:avLst/>
                <a:gdLst>
                  <a:gd name="T0" fmla="*/ 74 w 111"/>
                  <a:gd name="T1" fmla="*/ 14 h 93"/>
                  <a:gd name="T2" fmla="*/ 70 w 111"/>
                  <a:gd name="T3" fmla="*/ 18 h 93"/>
                  <a:gd name="T4" fmla="*/ 64 w 111"/>
                  <a:gd name="T5" fmla="*/ 23 h 93"/>
                  <a:gd name="T6" fmla="*/ 58 w 111"/>
                  <a:gd name="T7" fmla="*/ 27 h 93"/>
                  <a:gd name="T8" fmla="*/ 46 w 111"/>
                  <a:gd name="T9" fmla="*/ 34 h 93"/>
                  <a:gd name="T10" fmla="*/ 45 w 111"/>
                  <a:gd name="T11" fmla="*/ 35 h 93"/>
                  <a:gd name="T12" fmla="*/ 35 w 111"/>
                  <a:gd name="T13" fmla="*/ 16 h 93"/>
                  <a:gd name="T14" fmla="*/ 32 w 111"/>
                  <a:gd name="T15" fmla="*/ 6 h 93"/>
                  <a:gd name="T16" fmla="*/ 15 w 111"/>
                  <a:gd name="T17" fmla="*/ 0 h 93"/>
                  <a:gd name="T18" fmla="*/ 10 w 111"/>
                  <a:gd name="T19" fmla="*/ 2 h 93"/>
                  <a:gd name="T20" fmla="*/ 3 w 111"/>
                  <a:gd name="T21" fmla="*/ 7 h 93"/>
                  <a:gd name="T22" fmla="*/ 0 w 111"/>
                  <a:gd name="T23" fmla="*/ 9 h 93"/>
                  <a:gd name="T24" fmla="*/ 0 w 111"/>
                  <a:gd name="T25" fmla="*/ 10 h 93"/>
                  <a:gd name="T26" fmla="*/ 2 w 111"/>
                  <a:gd name="T27" fmla="*/ 10 h 93"/>
                  <a:gd name="T28" fmla="*/ 4 w 111"/>
                  <a:gd name="T29" fmla="*/ 10 h 93"/>
                  <a:gd name="T30" fmla="*/ 11 w 111"/>
                  <a:gd name="T31" fmla="*/ 16 h 93"/>
                  <a:gd name="T32" fmla="*/ 13 w 111"/>
                  <a:gd name="T33" fmla="*/ 18 h 93"/>
                  <a:gd name="T34" fmla="*/ 17 w 111"/>
                  <a:gd name="T35" fmla="*/ 20 h 93"/>
                  <a:gd name="T36" fmla="*/ 25 w 111"/>
                  <a:gd name="T37" fmla="*/ 19 h 93"/>
                  <a:gd name="T38" fmla="*/ 29 w 111"/>
                  <a:gd name="T39" fmla="*/ 18 h 93"/>
                  <a:gd name="T40" fmla="*/ 29 w 111"/>
                  <a:gd name="T41" fmla="*/ 18 h 93"/>
                  <a:gd name="T42" fmla="*/ 34 w 111"/>
                  <a:gd name="T43" fmla="*/ 22 h 93"/>
                  <a:gd name="T44" fmla="*/ 27 w 111"/>
                  <a:gd name="T45" fmla="*/ 25 h 93"/>
                  <a:gd name="T46" fmla="*/ 23 w 111"/>
                  <a:gd name="T47" fmla="*/ 26 h 93"/>
                  <a:gd name="T48" fmla="*/ 18 w 111"/>
                  <a:gd name="T49" fmla="*/ 27 h 93"/>
                  <a:gd name="T50" fmla="*/ 14 w 111"/>
                  <a:gd name="T51" fmla="*/ 27 h 93"/>
                  <a:gd name="T52" fmla="*/ 20 w 111"/>
                  <a:gd name="T53" fmla="*/ 37 h 93"/>
                  <a:gd name="T54" fmla="*/ 22 w 111"/>
                  <a:gd name="T55" fmla="*/ 39 h 93"/>
                  <a:gd name="T56" fmla="*/ 24 w 111"/>
                  <a:gd name="T57" fmla="*/ 37 h 93"/>
                  <a:gd name="T58" fmla="*/ 27 w 111"/>
                  <a:gd name="T59" fmla="*/ 33 h 93"/>
                  <a:gd name="T60" fmla="*/ 31 w 111"/>
                  <a:gd name="T61" fmla="*/ 35 h 93"/>
                  <a:gd name="T62" fmla="*/ 38 w 111"/>
                  <a:gd name="T63" fmla="*/ 38 h 93"/>
                  <a:gd name="T64" fmla="*/ 44 w 111"/>
                  <a:gd name="T65" fmla="*/ 42 h 93"/>
                  <a:gd name="T66" fmla="*/ 48 w 111"/>
                  <a:gd name="T67" fmla="*/ 44 h 93"/>
                  <a:gd name="T68" fmla="*/ 81 w 111"/>
                  <a:gd name="T69" fmla="*/ 55 h 93"/>
                  <a:gd name="T70" fmla="*/ 86 w 111"/>
                  <a:gd name="T71" fmla="*/ 64 h 93"/>
                  <a:gd name="T72" fmla="*/ 87 w 111"/>
                  <a:gd name="T73" fmla="*/ 68 h 93"/>
                  <a:gd name="T74" fmla="*/ 91 w 111"/>
                  <a:gd name="T75" fmla="*/ 79 h 93"/>
                  <a:gd name="T76" fmla="*/ 85 w 111"/>
                  <a:gd name="T77" fmla="*/ 82 h 93"/>
                  <a:gd name="T78" fmla="*/ 77 w 111"/>
                  <a:gd name="T79" fmla="*/ 86 h 93"/>
                  <a:gd name="T80" fmla="*/ 76 w 111"/>
                  <a:gd name="T81" fmla="*/ 87 h 93"/>
                  <a:gd name="T82" fmla="*/ 79 w 111"/>
                  <a:gd name="T83" fmla="*/ 88 h 93"/>
                  <a:gd name="T84" fmla="*/ 93 w 111"/>
                  <a:gd name="T85" fmla="*/ 86 h 93"/>
                  <a:gd name="T86" fmla="*/ 101 w 111"/>
                  <a:gd name="T87" fmla="*/ 85 h 93"/>
                  <a:gd name="T88" fmla="*/ 108 w 111"/>
                  <a:gd name="T89" fmla="*/ 90 h 93"/>
                  <a:gd name="T90" fmla="*/ 111 w 111"/>
                  <a:gd name="T91" fmla="*/ 93 h 93"/>
                  <a:gd name="T92" fmla="*/ 111 w 111"/>
                  <a:gd name="T93" fmla="*/ 27 h 93"/>
                  <a:gd name="T94" fmla="*/ 94 w 111"/>
                  <a:gd name="T95" fmla="*/ 21 h 93"/>
                  <a:gd name="T96" fmla="*/ 74 w 111"/>
                  <a:gd name="T97" fmla="*/ 1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1" h="93">
                    <a:moveTo>
                      <a:pt x="74" y="14"/>
                    </a:moveTo>
                    <a:cubicBezTo>
                      <a:pt x="73" y="14"/>
                      <a:pt x="72" y="15"/>
                      <a:pt x="70" y="18"/>
                    </a:cubicBezTo>
                    <a:cubicBezTo>
                      <a:pt x="69" y="20"/>
                      <a:pt x="67" y="23"/>
                      <a:pt x="64" y="23"/>
                    </a:cubicBezTo>
                    <a:cubicBezTo>
                      <a:pt x="63" y="23"/>
                      <a:pt x="60" y="25"/>
                      <a:pt x="58" y="27"/>
                    </a:cubicBezTo>
                    <a:cubicBezTo>
                      <a:pt x="55" y="30"/>
                      <a:pt x="51" y="33"/>
                      <a:pt x="46" y="34"/>
                    </a:cubicBezTo>
                    <a:cubicBezTo>
                      <a:pt x="46" y="35"/>
                      <a:pt x="45" y="35"/>
                      <a:pt x="45" y="35"/>
                    </a:cubicBezTo>
                    <a:cubicBezTo>
                      <a:pt x="39" y="35"/>
                      <a:pt x="37" y="25"/>
                      <a:pt x="35" y="16"/>
                    </a:cubicBezTo>
                    <a:cubicBezTo>
                      <a:pt x="34" y="12"/>
                      <a:pt x="33" y="7"/>
                      <a:pt x="32" y="6"/>
                    </a:cubicBezTo>
                    <a:cubicBezTo>
                      <a:pt x="30" y="3"/>
                      <a:pt x="22" y="0"/>
                      <a:pt x="15" y="0"/>
                    </a:cubicBezTo>
                    <a:cubicBezTo>
                      <a:pt x="12" y="0"/>
                      <a:pt x="10" y="1"/>
                      <a:pt x="10" y="2"/>
                    </a:cubicBezTo>
                    <a:cubicBezTo>
                      <a:pt x="9" y="6"/>
                      <a:pt x="5" y="7"/>
                      <a:pt x="3" y="7"/>
                    </a:cubicBezTo>
                    <a:cubicBezTo>
                      <a:pt x="1" y="8"/>
                      <a:pt x="1" y="8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1" y="10"/>
                      <a:pt x="1" y="10"/>
                      <a:pt x="2" y="10"/>
                    </a:cubicBezTo>
                    <a:cubicBezTo>
                      <a:pt x="3" y="10"/>
                      <a:pt x="3" y="10"/>
                      <a:pt x="4" y="10"/>
                    </a:cubicBezTo>
                    <a:cubicBezTo>
                      <a:pt x="9" y="10"/>
                      <a:pt x="10" y="13"/>
                      <a:pt x="11" y="16"/>
                    </a:cubicBezTo>
                    <a:cubicBezTo>
                      <a:pt x="12" y="17"/>
                      <a:pt x="12" y="17"/>
                      <a:pt x="13" y="18"/>
                    </a:cubicBezTo>
                    <a:cubicBezTo>
                      <a:pt x="13" y="19"/>
                      <a:pt x="13" y="20"/>
                      <a:pt x="17" y="20"/>
                    </a:cubicBezTo>
                    <a:cubicBezTo>
                      <a:pt x="20" y="20"/>
                      <a:pt x="23" y="19"/>
                      <a:pt x="25" y="19"/>
                    </a:cubicBezTo>
                    <a:cubicBezTo>
                      <a:pt x="27" y="18"/>
                      <a:pt x="28" y="18"/>
                      <a:pt x="29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2" y="18"/>
                      <a:pt x="34" y="20"/>
                      <a:pt x="34" y="22"/>
                    </a:cubicBezTo>
                    <a:cubicBezTo>
                      <a:pt x="34" y="25"/>
                      <a:pt x="31" y="27"/>
                      <a:pt x="27" y="25"/>
                    </a:cubicBezTo>
                    <a:cubicBezTo>
                      <a:pt x="25" y="25"/>
                      <a:pt x="24" y="25"/>
                      <a:pt x="23" y="26"/>
                    </a:cubicBezTo>
                    <a:cubicBezTo>
                      <a:pt x="22" y="27"/>
                      <a:pt x="20" y="28"/>
                      <a:pt x="18" y="27"/>
                    </a:cubicBezTo>
                    <a:cubicBezTo>
                      <a:pt x="17" y="27"/>
                      <a:pt x="15" y="27"/>
                      <a:pt x="14" y="27"/>
                    </a:cubicBezTo>
                    <a:cubicBezTo>
                      <a:pt x="17" y="29"/>
                      <a:pt x="20" y="32"/>
                      <a:pt x="20" y="37"/>
                    </a:cubicBezTo>
                    <a:cubicBezTo>
                      <a:pt x="20" y="37"/>
                      <a:pt x="20" y="39"/>
                      <a:pt x="22" y="39"/>
                    </a:cubicBezTo>
                    <a:cubicBezTo>
                      <a:pt x="23" y="39"/>
                      <a:pt x="24" y="38"/>
                      <a:pt x="24" y="37"/>
                    </a:cubicBezTo>
                    <a:cubicBezTo>
                      <a:pt x="24" y="33"/>
                      <a:pt x="26" y="33"/>
                      <a:pt x="27" y="33"/>
                    </a:cubicBezTo>
                    <a:cubicBezTo>
                      <a:pt x="28" y="33"/>
                      <a:pt x="29" y="34"/>
                      <a:pt x="31" y="35"/>
                    </a:cubicBezTo>
                    <a:cubicBezTo>
                      <a:pt x="33" y="36"/>
                      <a:pt x="35" y="38"/>
                      <a:pt x="38" y="38"/>
                    </a:cubicBezTo>
                    <a:cubicBezTo>
                      <a:pt x="42" y="39"/>
                      <a:pt x="44" y="41"/>
                      <a:pt x="44" y="42"/>
                    </a:cubicBezTo>
                    <a:cubicBezTo>
                      <a:pt x="45" y="43"/>
                      <a:pt x="45" y="43"/>
                      <a:pt x="48" y="44"/>
                    </a:cubicBezTo>
                    <a:cubicBezTo>
                      <a:pt x="56" y="44"/>
                      <a:pt x="73" y="50"/>
                      <a:pt x="81" y="55"/>
                    </a:cubicBezTo>
                    <a:cubicBezTo>
                      <a:pt x="85" y="58"/>
                      <a:pt x="85" y="61"/>
                      <a:pt x="86" y="64"/>
                    </a:cubicBezTo>
                    <a:cubicBezTo>
                      <a:pt x="86" y="65"/>
                      <a:pt x="86" y="67"/>
                      <a:pt x="87" y="68"/>
                    </a:cubicBezTo>
                    <a:cubicBezTo>
                      <a:pt x="91" y="72"/>
                      <a:pt x="92" y="76"/>
                      <a:pt x="91" y="79"/>
                    </a:cubicBezTo>
                    <a:cubicBezTo>
                      <a:pt x="90" y="80"/>
                      <a:pt x="89" y="82"/>
                      <a:pt x="85" y="82"/>
                    </a:cubicBezTo>
                    <a:cubicBezTo>
                      <a:pt x="82" y="82"/>
                      <a:pt x="78" y="84"/>
                      <a:pt x="77" y="86"/>
                    </a:cubicBezTo>
                    <a:cubicBezTo>
                      <a:pt x="77" y="87"/>
                      <a:pt x="76" y="87"/>
                      <a:pt x="76" y="87"/>
                    </a:cubicBezTo>
                    <a:cubicBezTo>
                      <a:pt x="77" y="87"/>
                      <a:pt x="77" y="88"/>
                      <a:pt x="79" y="88"/>
                    </a:cubicBezTo>
                    <a:cubicBezTo>
                      <a:pt x="83" y="88"/>
                      <a:pt x="88" y="87"/>
                      <a:pt x="93" y="86"/>
                    </a:cubicBezTo>
                    <a:cubicBezTo>
                      <a:pt x="96" y="86"/>
                      <a:pt x="99" y="85"/>
                      <a:pt x="101" y="85"/>
                    </a:cubicBezTo>
                    <a:cubicBezTo>
                      <a:pt x="103" y="85"/>
                      <a:pt x="105" y="87"/>
                      <a:pt x="108" y="90"/>
                    </a:cubicBezTo>
                    <a:cubicBezTo>
                      <a:pt x="109" y="91"/>
                      <a:pt x="110" y="92"/>
                      <a:pt x="111" y="93"/>
                    </a:cubicBezTo>
                    <a:cubicBezTo>
                      <a:pt x="111" y="27"/>
                      <a:pt x="111" y="27"/>
                      <a:pt x="111" y="27"/>
                    </a:cubicBezTo>
                    <a:cubicBezTo>
                      <a:pt x="105" y="25"/>
                      <a:pt x="100" y="23"/>
                      <a:pt x="94" y="21"/>
                    </a:cubicBezTo>
                    <a:cubicBezTo>
                      <a:pt x="86" y="17"/>
                      <a:pt x="77" y="14"/>
                      <a:pt x="7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7" name="Freeform 1151"/>
              <p:cNvSpPr/>
              <p:nvPr/>
            </p:nvSpPr>
            <p:spPr bwMode="auto">
              <a:xfrm>
                <a:off x="4639" y="2355"/>
                <a:ext cx="26" cy="9"/>
              </a:xfrm>
              <a:custGeom>
                <a:avLst/>
                <a:gdLst>
                  <a:gd name="T0" fmla="*/ 0 w 28"/>
                  <a:gd name="T1" fmla="*/ 3 h 9"/>
                  <a:gd name="T2" fmla="*/ 5 w 28"/>
                  <a:gd name="T3" fmla="*/ 4 h 9"/>
                  <a:gd name="T4" fmla="*/ 9 w 28"/>
                  <a:gd name="T5" fmla="*/ 4 h 9"/>
                  <a:gd name="T6" fmla="*/ 14 w 28"/>
                  <a:gd name="T7" fmla="*/ 4 h 9"/>
                  <a:gd name="T8" fmla="*/ 24 w 28"/>
                  <a:gd name="T9" fmla="*/ 7 h 9"/>
                  <a:gd name="T10" fmla="*/ 28 w 28"/>
                  <a:gd name="T11" fmla="*/ 9 h 9"/>
                  <a:gd name="T12" fmla="*/ 27 w 28"/>
                  <a:gd name="T13" fmla="*/ 7 h 9"/>
                  <a:gd name="T14" fmla="*/ 20 w 28"/>
                  <a:gd name="T15" fmla="*/ 1 h 9"/>
                  <a:gd name="T16" fmla="*/ 12 w 28"/>
                  <a:gd name="T17" fmla="*/ 0 h 9"/>
                  <a:gd name="T18" fmla="*/ 0 w 28"/>
                  <a:gd name="T19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9">
                    <a:moveTo>
                      <a:pt x="0" y="3"/>
                    </a:moveTo>
                    <a:cubicBezTo>
                      <a:pt x="0" y="3"/>
                      <a:pt x="1" y="4"/>
                      <a:pt x="5" y="4"/>
                    </a:cubicBezTo>
                    <a:cubicBezTo>
                      <a:pt x="6" y="4"/>
                      <a:pt x="7" y="4"/>
                      <a:pt x="9" y="4"/>
                    </a:cubicBezTo>
                    <a:cubicBezTo>
                      <a:pt x="10" y="4"/>
                      <a:pt x="12" y="4"/>
                      <a:pt x="14" y="4"/>
                    </a:cubicBezTo>
                    <a:cubicBezTo>
                      <a:pt x="18" y="4"/>
                      <a:pt x="22" y="5"/>
                      <a:pt x="24" y="7"/>
                    </a:cubicBezTo>
                    <a:cubicBezTo>
                      <a:pt x="26" y="8"/>
                      <a:pt x="27" y="8"/>
                      <a:pt x="28" y="9"/>
                    </a:cubicBezTo>
                    <a:cubicBezTo>
                      <a:pt x="28" y="8"/>
                      <a:pt x="27" y="8"/>
                      <a:pt x="27" y="7"/>
                    </a:cubicBezTo>
                    <a:cubicBezTo>
                      <a:pt x="27" y="6"/>
                      <a:pt x="25" y="3"/>
                      <a:pt x="20" y="1"/>
                    </a:cubicBezTo>
                    <a:cubicBezTo>
                      <a:pt x="18" y="0"/>
                      <a:pt x="15" y="0"/>
                      <a:pt x="12" y="0"/>
                    </a:cubicBezTo>
                    <a:cubicBezTo>
                      <a:pt x="5" y="0"/>
                      <a:pt x="1" y="2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8" name="Freeform 1152"/>
              <p:cNvSpPr/>
              <p:nvPr/>
            </p:nvSpPr>
            <p:spPr bwMode="auto">
              <a:xfrm>
                <a:off x="4285" y="2263"/>
                <a:ext cx="120" cy="121"/>
              </a:xfrm>
              <a:custGeom>
                <a:avLst/>
                <a:gdLst>
                  <a:gd name="T0" fmla="*/ 116 w 125"/>
                  <a:gd name="T1" fmla="*/ 112 h 126"/>
                  <a:gd name="T2" fmla="*/ 117 w 125"/>
                  <a:gd name="T3" fmla="*/ 103 h 126"/>
                  <a:gd name="T4" fmla="*/ 118 w 125"/>
                  <a:gd name="T5" fmla="*/ 100 h 126"/>
                  <a:gd name="T6" fmla="*/ 124 w 125"/>
                  <a:gd name="T7" fmla="*/ 95 h 126"/>
                  <a:gd name="T8" fmla="*/ 124 w 125"/>
                  <a:gd name="T9" fmla="*/ 92 h 126"/>
                  <a:gd name="T10" fmla="*/ 121 w 125"/>
                  <a:gd name="T11" fmla="*/ 88 h 126"/>
                  <a:gd name="T12" fmla="*/ 115 w 125"/>
                  <a:gd name="T13" fmla="*/ 83 h 126"/>
                  <a:gd name="T14" fmla="*/ 113 w 125"/>
                  <a:gd name="T15" fmla="*/ 84 h 126"/>
                  <a:gd name="T16" fmla="*/ 114 w 125"/>
                  <a:gd name="T17" fmla="*/ 84 h 126"/>
                  <a:gd name="T18" fmla="*/ 120 w 125"/>
                  <a:gd name="T19" fmla="*/ 88 h 126"/>
                  <a:gd name="T20" fmla="*/ 120 w 125"/>
                  <a:gd name="T21" fmla="*/ 92 h 126"/>
                  <a:gd name="T22" fmla="*/ 118 w 125"/>
                  <a:gd name="T23" fmla="*/ 94 h 126"/>
                  <a:gd name="T24" fmla="*/ 115 w 125"/>
                  <a:gd name="T25" fmla="*/ 93 h 126"/>
                  <a:gd name="T26" fmla="*/ 112 w 125"/>
                  <a:gd name="T27" fmla="*/ 92 h 126"/>
                  <a:gd name="T28" fmla="*/ 111 w 125"/>
                  <a:gd name="T29" fmla="*/ 92 h 126"/>
                  <a:gd name="T30" fmla="*/ 106 w 125"/>
                  <a:gd name="T31" fmla="*/ 88 h 126"/>
                  <a:gd name="T32" fmla="*/ 104 w 125"/>
                  <a:gd name="T33" fmla="*/ 86 h 126"/>
                  <a:gd name="T34" fmla="*/ 98 w 125"/>
                  <a:gd name="T35" fmla="*/ 79 h 126"/>
                  <a:gd name="T36" fmla="*/ 94 w 125"/>
                  <a:gd name="T37" fmla="*/ 76 h 126"/>
                  <a:gd name="T38" fmla="*/ 88 w 125"/>
                  <a:gd name="T39" fmla="*/ 72 h 126"/>
                  <a:gd name="T40" fmla="*/ 91 w 125"/>
                  <a:gd name="T41" fmla="*/ 64 h 126"/>
                  <a:gd name="T42" fmla="*/ 89 w 125"/>
                  <a:gd name="T43" fmla="*/ 62 h 126"/>
                  <a:gd name="T44" fmla="*/ 84 w 125"/>
                  <a:gd name="T45" fmla="*/ 55 h 126"/>
                  <a:gd name="T46" fmla="*/ 83 w 125"/>
                  <a:gd name="T47" fmla="*/ 54 h 126"/>
                  <a:gd name="T48" fmla="*/ 78 w 125"/>
                  <a:gd name="T49" fmla="*/ 50 h 126"/>
                  <a:gd name="T50" fmla="*/ 78 w 125"/>
                  <a:gd name="T51" fmla="*/ 50 h 126"/>
                  <a:gd name="T52" fmla="*/ 78 w 125"/>
                  <a:gd name="T53" fmla="*/ 49 h 126"/>
                  <a:gd name="T54" fmla="*/ 73 w 125"/>
                  <a:gd name="T55" fmla="*/ 46 h 126"/>
                  <a:gd name="T56" fmla="*/ 71 w 125"/>
                  <a:gd name="T57" fmla="*/ 45 h 126"/>
                  <a:gd name="T58" fmla="*/ 70 w 125"/>
                  <a:gd name="T59" fmla="*/ 45 h 126"/>
                  <a:gd name="T60" fmla="*/ 66 w 125"/>
                  <a:gd name="T61" fmla="*/ 43 h 126"/>
                  <a:gd name="T62" fmla="*/ 60 w 125"/>
                  <a:gd name="T63" fmla="*/ 39 h 126"/>
                  <a:gd name="T64" fmla="*/ 48 w 125"/>
                  <a:gd name="T65" fmla="*/ 29 h 126"/>
                  <a:gd name="T66" fmla="*/ 40 w 125"/>
                  <a:gd name="T67" fmla="*/ 22 h 126"/>
                  <a:gd name="T68" fmla="*/ 29 w 125"/>
                  <a:gd name="T69" fmla="*/ 12 h 126"/>
                  <a:gd name="T70" fmla="*/ 16 w 125"/>
                  <a:gd name="T71" fmla="*/ 5 h 126"/>
                  <a:gd name="T72" fmla="*/ 14 w 125"/>
                  <a:gd name="T73" fmla="*/ 5 h 126"/>
                  <a:gd name="T74" fmla="*/ 14 w 125"/>
                  <a:gd name="T75" fmla="*/ 5 h 126"/>
                  <a:gd name="T76" fmla="*/ 3 w 125"/>
                  <a:gd name="T77" fmla="*/ 1 h 126"/>
                  <a:gd name="T78" fmla="*/ 1 w 125"/>
                  <a:gd name="T79" fmla="*/ 0 h 126"/>
                  <a:gd name="T80" fmla="*/ 16 w 125"/>
                  <a:gd name="T81" fmla="*/ 19 h 126"/>
                  <a:gd name="T82" fmla="*/ 23 w 125"/>
                  <a:gd name="T83" fmla="*/ 27 h 126"/>
                  <a:gd name="T84" fmla="*/ 30 w 125"/>
                  <a:gd name="T85" fmla="*/ 35 h 126"/>
                  <a:gd name="T86" fmla="*/ 39 w 125"/>
                  <a:gd name="T87" fmla="*/ 49 h 126"/>
                  <a:gd name="T88" fmla="*/ 43 w 125"/>
                  <a:gd name="T89" fmla="*/ 57 h 126"/>
                  <a:gd name="T90" fmla="*/ 62 w 125"/>
                  <a:gd name="T91" fmla="*/ 85 h 126"/>
                  <a:gd name="T92" fmla="*/ 70 w 125"/>
                  <a:gd name="T93" fmla="*/ 96 h 126"/>
                  <a:gd name="T94" fmla="*/ 78 w 125"/>
                  <a:gd name="T95" fmla="*/ 104 h 126"/>
                  <a:gd name="T96" fmla="*/ 92 w 125"/>
                  <a:gd name="T97" fmla="*/ 116 h 126"/>
                  <a:gd name="T98" fmla="*/ 98 w 125"/>
                  <a:gd name="T99" fmla="*/ 121 h 126"/>
                  <a:gd name="T100" fmla="*/ 100 w 125"/>
                  <a:gd name="T101" fmla="*/ 124 h 126"/>
                  <a:gd name="T102" fmla="*/ 101 w 125"/>
                  <a:gd name="T103" fmla="*/ 126 h 126"/>
                  <a:gd name="T104" fmla="*/ 105 w 125"/>
                  <a:gd name="T105" fmla="*/ 125 h 126"/>
                  <a:gd name="T106" fmla="*/ 111 w 125"/>
                  <a:gd name="T107" fmla="*/ 126 h 126"/>
                  <a:gd name="T108" fmla="*/ 114 w 125"/>
                  <a:gd name="T109" fmla="*/ 126 h 126"/>
                  <a:gd name="T110" fmla="*/ 116 w 125"/>
                  <a:gd name="T111" fmla="*/ 112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5" h="126">
                    <a:moveTo>
                      <a:pt x="116" y="112"/>
                    </a:moveTo>
                    <a:cubicBezTo>
                      <a:pt x="116" y="109"/>
                      <a:pt x="117" y="105"/>
                      <a:pt x="117" y="103"/>
                    </a:cubicBezTo>
                    <a:cubicBezTo>
                      <a:pt x="117" y="102"/>
                      <a:pt x="118" y="101"/>
                      <a:pt x="118" y="100"/>
                    </a:cubicBezTo>
                    <a:cubicBezTo>
                      <a:pt x="118" y="96"/>
                      <a:pt x="120" y="94"/>
                      <a:pt x="124" y="95"/>
                    </a:cubicBezTo>
                    <a:cubicBezTo>
                      <a:pt x="125" y="94"/>
                      <a:pt x="124" y="93"/>
                      <a:pt x="124" y="92"/>
                    </a:cubicBezTo>
                    <a:cubicBezTo>
                      <a:pt x="123" y="92"/>
                      <a:pt x="122" y="90"/>
                      <a:pt x="121" y="88"/>
                    </a:cubicBezTo>
                    <a:cubicBezTo>
                      <a:pt x="119" y="85"/>
                      <a:pt x="118" y="83"/>
                      <a:pt x="115" y="83"/>
                    </a:cubicBezTo>
                    <a:cubicBezTo>
                      <a:pt x="114" y="83"/>
                      <a:pt x="113" y="84"/>
                      <a:pt x="113" y="84"/>
                    </a:cubicBezTo>
                    <a:cubicBezTo>
                      <a:pt x="113" y="84"/>
                      <a:pt x="114" y="84"/>
                      <a:pt x="114" y="84"/>
                    </a:cubicBezTo>
                    <a:cubicBezTo>
                      <a:pt x="117" y="84"/>
                      <a:pt x="119" y="86"/>
                      <a:pt x="120" y="88"/>
                    </a:cubicBezTo>
                    <a:cubicBezTo>
                      <a:pt x="121" y="89"/>
                      <a:pt x="121" y="91"/>
                      <a:pt x="120" y="92"/>
                    </a:cubicBezTo>
                    <a:cubicBezTo>
                      <a:pt x="120" y="94"/>
                      <a:pt x="118" y="94"/>
                      <a:pt x="118" y="94"/>
                    </a:cubicBezTo>
                    <a:cubicBezTo>
                      <a:pt x="117" y="94"/>
                      <a:pt x="116" y="94"/>
                      <a:pt x="115" y="93"/>
                    </a:cubicBezTo>
                    <a:cubicBezTo>
                      <a:pt x="114" y="92"/>
                      <a:pt x="113" y="92"/>
                      <a:pt x="112" y="92"/>
                    </a:cubicBezTo>
                    <a:cubicBezTo>
                      <a:pt x="111" y="92"/>
                      <a:pt x="111" y="92"/>
                      <a:pt x="111" y="92"/>
                    </a:cubicBezTo>
                    <a:cubicBezTo>
                      <a:pt x="108" y="92"/>
                      <a:pt x="107" y="89"/>
                      <a:pt x="106" y="88"/>
                    </a:cubicBezTo>
                    <a:cubicBezTo>
                      <a:pt x="106" y="86"/>
                      <a:pt x="106" y="86"/>
                      <a:pt x="104" y="86"/>
                    </a:cubicBezTo>
                    <a:cubicBezTo>
                      <a:pt x="100" y="85"/>
                      <a:pt x="99" y="82"/>
                      <a:pt x="98" y="79"/>
                    </a:cubicBezTo>
                    <a:cubicBezTo>
                      <a:pt x="97" y="77"/>
                      <a:pt x="96" y="76"/>
                      <a:pt x="94" y="76"/>
                    </a:cubicBezTo>
                    <a:cubicBezTo>
                      <a:pt x="90" y="76"/>
                      <a:pt x="88" y="73"/>
                      <a:pt x="88" y="72"/>
                    </a:cubicBezTo>
                    <a:cubicBezTo>
                      <a:pt x="87" y="70"/>
                      <a:pt x="88" y="66"/>
                      <a:pt x="91" y="64"/>
                    </a:cubicBezTo>
                    <a:cubicBezTo>
                      <a:pt x="91" y="63"/>
                      <a:pt x="89" y="62"/>
                      <a:pt x="89" y="62"/>
                    </a:cubicBezTo>
                    <a:cubicBezTo>
                      <a:pt x="87" y="60"/>
                      <a:pt x="84" y="58"/>
                      <a:pt x="84" y="55"/>
                    </a:cubicBezTo>
                    <a:cubicBezTo>
                      <a:pt x="84" y="55"/>
                      <a:pt x="83" y="55"/>
                      <a:pt x="83" y="54"/>
                    </a:cubicBezTo>
                    <a:cubicBezTo>
                      <a:pt x="81" y="54"/>
                      <a:pt x="78" y="53"/>
                      <a:pt x="78" y="50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50"/>
                      <a:pt x="78" y="50"/>
                      <a:pt x="78" y="49"/>
                    </a:cubicBezTo>
                    <a:cubicBezTo>
                      <a:pt x="77" y="49"/>
                      <a:pt x="75" y="48"/>
                      <a:pt x="73" y="46"/>
                    </a:cubicBezTo>
                    <a:cubicBezTo>
                      <a:pt x="72" y="45"/>
                      <a:pt x="72" y="45"/>
                      <a:pt x="71" y="45"/>
                    </a:cubicBezTo>
                    <a:cubicBezTo>
                      <a:pt x="70" y="45"/>
                      <a:pt x="70" y="45"/>
                      <a:pt x="70" y="45"/>
                    </a:cubicBezTo>
                    <a:cubicBezTo>
                      <a:pt x="69" y="45"/>
                      <a:pt x="67" y="44"/>
                      <a:pt x="66" y="43"/>
                    </a:cubicBezTo>
                    <a:cubicBezTo>
                      <a:pt x="64" y="40"/>
                      <a:pt x="61" y="39"/>
                      <a:pt x="60" y="39"/>
                    </a:cubicBezTo>
                    <a:cubicBezTo>
                      <a:pt x="56" y="41"/>
                      <a:pt x="50" y="35"/>
                      <a:pt x="48" y="29"/>
                    </a:cubicBezTo>
                    <a:cubicBezTo>
                      <a:pt x="47" y="27"/>
                      <a:pt x="43" y="24"/>
                      <a:pt x="40" y="22"/>
                    </a:cubicBezTo>
                    <a:cubicBezTo>
                      <a:pt x="35" y="19"/>
                      <a:pt x="30" y="15"/>
                      <a:pt x="29" y="12"/>
                    </a:cubicBezTo>
                    <a:cubicBezTo>
                      <a:pt x="27" y="9"/>
                      <a:pt x="25" y="5"/>
                      <a:pt x="16" y="5"/>
                    </a:cubicBezTo>
                    <a:cubicBezTo>
                      <a:pt x="15" y="5"/>
                      <a:pt x="15" y="5"/>
                      <a:pt x="14" y="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9" y="5"/>
                      <a:pt x="5" y="3"/>
                      <a:pt x="3" y="1"/>
                    </a:cubicBezTo>
                    <a:cubicBezTo>
                      <a:pt x="2" y="1"/>
                      <a:pt x="2" y="0"/>
                      <a:pt x="1" y="0"/>
                    </a:cubicBezTo>
                    <a:cubicBezTo>
                      <a:pt x="0" y="4"/>
                      <a:pt x="10" y="15"/>
                      <a:pt x="16" y="19"/>
                    </a:cubicBezTo>
                    <a:cubicBezTo>
                      <a:pt x="19" y="21"/>
                      <a:pt x="21" y="24"/>
                      <a:pt x="23" y="27"/>
                    </a:cubicBezTo>
                    <a:cubicBezTo>
                      <a:pt x="25" y="31"/>
                      <a:pt x="27" y="34"/>
                      <a:pt x="30" y="35"/>
                    </a:cubicBezTo>
                    <a:cubicBezTo>
                      <a:pt x="35" y="35"/>
                      <a:pt x="37" y="42"/>
                      <a:pt x="39" y="49"/>
                    </a:cubicBezTo>
                    <a:cubicBezTo>
                      <a:pt x="40" y="51"/>
                      <a:pt x="42" y="57"/>
                      <a:pt x="43" y="57"/>
                    </a:cubicBezTo>
                    <a:cubicBezTo>
                      <a:pt x="49" y="59"/>
                      <a:pt x="60" y="76"/>
                      <a:pt x="62" y="85"/>
                    </a:cubicBezTo>
                    <a:cubicBezTo>
                      <a:pt x="63" y="89"/>
                      <a:pt x="67" y="93"/>
                      <a:pt x="70" y="96"/>
                    </a:cubicBezTo>
                    <a:cubicBezTo>
                      <a:pt x="73" y="98"/>
                      <a:pt x="76" y="101"/>
                      <a:pt x="78" y="104"/>
                    </a:cubicBezTo>
                    <a:cubicBezTo>
                      <a:pt x="80" y="107"/>
                      <a:pt x="87" y="112"/>
                      <a:pt x="92" y="116"/>
                    </a:cubicBezTo>
                    <a:cubicBezTo>
                      <a:pt x="95" y="118"/>
                      <a:pt x="97" y="120"/>
                      <a:pt x="98" y="121"/>
                    </a:cubicBezTo>
                    <a:cubicBezTo>
                      <a:pt x="99" y="122"/>
                      <a:pt x="99" y="123"/>
                      <a:pt x="100" y="124"/>
                    </a:cubicBezTo>
                    <a:cubicBezTo>
                      <a:pt x="100" y="125"/>
                      <a:pt x="101" y="125"/>
                      <a:pt x="101" y="126"/>
                    </a:cubicBezTo>
                    <a:cubicBezTo>
                      <a:pt x="102" y="125"/>
                      <a:pt x="103" y="125"/>
                      <a:pt x="105" y="125"/>
                    </a:cubicBezTo>
                    <a:cubicBezTo>
                      <a:pt x="107" y="125"/>
                      <a:pt x="109" y="125"/>
                      <a:pt x="111" y="126"/>
                    </a:cubicBezTo>
                    <a:cubicBezTo>
                      <a:pt x="112" y="126"/>
                      <a:pt x="113" y="126"/>
                      <a:pt x="114" y="126"/>
                    </a:cubicBezTo>
                    <a:cubicBezTo>
                      <a:pt x="115" y="125"/>
                      <a:pt x="116" y="117"/>
                      <a:pt x="116" y="1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9" name="Freeform 1153"/>
              <p:cNvSpPr/>
              <p:nvPr/>
            </p:nvSpPr>
            <p:spPr bwMode="auto">
              <a:xfrm>
                <a:off x="4509" y="2413"/>
                <a:ext cx="27" cy="8"/>
              </a:xfrm>
              <a:custGeom>
                <a:avLst/>
                <a:gdLst>
                  <a:gd name="T0" fmla="*/ 3 w 29"/>
                  <a:gd name="T1" fmla="*/ 2 h 8"/>
                  <a:gd name="T2" fmla="*/ 2 w 29"/>
                  <a:gd name="T3" fmla="*/ 1 h 8"/>
                  <a:gd name="T4" fmla="*/ 0 w 29"/>
                  <a:gd name="T5" fmla="*/ 3 h 8"/>
                  <a:gd name="T6" fmla="*/ 0 w 29"/>
                  <a:gd name="T7" fmla="*/ 5 h 8"/>
                  <a:gd name="T8" fmla="*/ 9 w 29"/>
                  <a:gd name="T9" fmla="*/ 8 h 8"/>
                  <a:gd name="T10" fmla="*/ 9 w 29"/>
                  <a:gd name="T11" fmla="*/ 8 h 8"/>
                  <a:gd name="T12" fmla="*/ 14 w 29"/>
                  <a:gd name="T13" fmla="*/ 7 h 8"/>
                  <a:gd name="T14" fmla="*/ 25 w 29"/>
                  <a:gd name="T15" fmla="*/ 4 h 8"/>
                  <a:gd name="T16" fmla="*/ 29 w 29"/>
                  <a:gd name="T17" fmla="*/ 3 h 8"/>
                  <a:gd name="T18" fmla="*/ 18 w 29"/>
                  <a:gd name="T19" fmla="*/ 0 h 8"/>
                  <a:gd name="T20" fmla="*/ 16 w 29"/>
                  <a:gd name="T21" fmla="*/ 0 h 8"/>
                  <a:gd name="T22" fmla="*/ 9 w 29"/>
                  <a:gd name="T23" fmla="*/ 3 h 8"/>
                  <a:gd name="T24" fmla="*/ 3 w 29"/>
                  <a:gd name="T2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9" h="8">
                    <a:moveTo>
                      <a:pt x="3" y="2"/>
                    </a:moveTo>
                    <a:cubicBezTo>
                      <a:pt x="3" y="1"/>
                      <a:pt x="2" y="1"/>
                      <a:pt x="2" y="1"/>
                    </a:cubicBezTo>
                    <a:cubicBezTo>
                      <a:pt x="2" y="1"/>
                      <a:pt x="1" y="2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1" y="5"/>
                      <a:pt x="4" y="8"/>
                      <a:pt x="9" y="8"/>
                    </a:cubicBezTo>
                    <a:cubicBezTo>
                      <a:pt x="9" y="8"/>
                      <a:pt x="9" y="8"/>
                      <a:pt x="9" y="8"/>
                    </a:cubicBezTo>
                    <a:cubicBezTo>
                      <a:pt x="11" y="8"/>
                      <a:pt x="12" y="8"/>
                      <a:pt x="14" y="7"/>
                    </a:cubicBezTo>
                    <a:cubicBezTo>
                      <a:pt x="19" y="5"/>
                      <a:pt x="22" y="5"/>
                      <a:pt x="25" y="4"/>
                    </a:cubicBezTo>
                    <a:cubicBezTo>
                      <a:pt x="28" y="4"/>
                      <a:pt x="29" y="4"/>
                      <a:pt x="29" y="3"/>
                    </a:cubicBezTo>
                    <a:cubicBezTo>
                      <a:pt x="29" y="2"/>
                      <a:pt x="22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2"/>
                      <a:pt x="12" y="3"/>
                      <a:pt x="9" y="3"/>
                    </a:cubicBezTo>
                    <a:cubicBezTo>
                      <a:pt x="7" y="3"/>
                      <a:pt x="5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0" name="Freeform 1154"/>
              <p:cNvSpPr/>
              <p:nvPr/>
            </p:nvSpPr>
            <p:spPr bwMode="auto">
              <a:xfrm>
                <a:off x="4631" y="2304"/>
                <a:ext cx="13" cy="22"/>
              </a:xfrm>
              <a:custGeom>
                <a:avLst/>
                <a:gdLst>
                  <a:gd name="T0" fmla="*/ 13 w 14"/>
                  <a:gd name="T1" fmla="*/ 8 h 23"/>
                  <a:gd name="T2" fmla="*/ 13 w 14"/>
                  <a:gd name="T3" fmla="*/ 8 h 23"/>
                  <a:gd name="T4" fmla="*/ 12 w 14"/>
                  <a:gd name="T5" fmla="*/ 8 h 23"/>
                  <a:gd name="T6" fmla="*/ 11 w 14"/>
                  <a:gd name="T7" fmla="*/ 8 h 23"/>
                  <a:gd name="T8" fmla="*/ 7 w 14"/>
                  <a:gd name="T9" fmla="*/ 7 h 23"/>
                  <a:gd name="T10" fmla="*/ 6 w 14"/>
                  <a:gd name="T11" fmla="*/ 5 h 23"/>
                  <a:gd name="T12" fmla="*/ 4 w 14"/>
                  <a:gd name="T13" fmla="*/ 0 h 23"/>
                  <a:gd name="T14" fmla="*/ 2 w 14"/>
                  <a:gd name="T15" fmla="*/ 2 h 23"/>
                  <a:gd name="T16" fmla="*/ 2 w 14"/>
                  <a:gd name="T17" fmla="*/ 17 h 23"/>
                  <a:gd name="T18" fmla="*/ 6 w 14"/>
                  <a:gd name="T19" fmla="*/ 23 h 23"/>
                  <a:gd name="T20" fmla="*/ 5 w 14"/>
                  <a:gd name="T21" fmla="*/ 22 h 23"/>
                  <a:gd name="T22" fmla="*/ 6 w 14"/>
                  <a:gd name="T23" fmla="*/ 16 h 23"/>
                  <a:gd name="T24" fmla="*/ 11 w 14"/>
                  <a:gd name="T25" fmla="*/ 14 h 23"/>
                  <a:gd name="T26" fmla="*/ 14 w 14"/>
                  <a:gd name="T27" fmla="*/ 14 h 23"/>
                  <a:gd name="T28" fmla="*/ 13 w 14"/>
                  <a:gd name="T29" fmla="*/ 12 h 23"/>
                  <a:gd name="T30" fmla="*/ 13 w 14"/>
                  <a:gd name="T31" fmla="*/ 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" h="23">
                    <a:moveTo>
                      <a:pt x="13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2" y="8"/>
                      <a:pt x="12" y="8"/>
                    </a:cubicBezTo>
                    <a:cubicBezTo>
                      <a:pt x="12" y="8"/>
                      <a:pt x="11" y="8"/>
                      <a:pt x="11" y="8"/>
                    </a:cubicBezTo>
                    <a:cubicBezTo>
                      <a:pt x="10" y="8"/>
                      <a:pt x="9" y="8"/>
                      <a:pt x="7" y="7"/>
                    </a:cubicBezTo>
                    <a:cubicBezTo>
                      <a:pt x="7" y="7"/>
                      <a:pt x="6" y="6"/>
                      <a:pt x="6" y="5"/>
                    </a:cubicBezTo>
                    <a:cubicBezTo>
                      <a:pt x="6" y="3"/>
                      <a:pt x="5" y="0"/>
                      <a:pt x="4" y="0"/>
                    </a:cubicBezTo>
                    <a:cubicBezTo>
                      <a:pt x="4" y="0"/>
                      <a:pt x="3" y="0"/>
                      <a:pt x="2" y="2"/>
                    </a:cubicBezTo>
                    <a:cubicBezTo>
                      <a:pt x="0" y="5"/>
                      <a:pt x="0" y="12"/>
                      <a:pt x="2" y="17"/>
                    </a:cubicBezTo>
                    <a:cubicBezTo>
                      <a:pt x="3" y="20"/>
                      <a:pt x="5" y="22"/>
                      <a:pt x="6" y="23"/>
                    </a:cubicBezTo>
                    <a:cubicBezTo>
                      <a:pt x="6" y="22"/>
                      <a:pt x="5" y="22"/>
                      <a:pt x="5" y="22"/>
                    </a:cubicBezTo>
                    <a:cubicBezTo>
                      <a:pt x="5" y="20"/>
                      <a:pt x="5" y="17"/>
                      <a:pt x="6" y="16"/>
                    </a:cubicBezTo>
                    <a:cubicBezTo>
                      <a:pt x="7" y="15"/>
                      <a:pt x="9" y="14"/>
                      <a:pt x="11" y="14"/>
                    </a:cubicBezTo>
                    <a:cubicBezTo>
                      <a:pt x="13" y="14"/>
                      <a:pt x="14" y="14"/>
                      <a:pt x="14" y="14"/>
                    </a:cubicBezTo>
                    <a:cubicBezTo>
                      <a:pt x="14" y="14"/>
                      <a:pt x="13" y="13"/>
                      <a:pt x="13" y="12"/>
                    </a:cubicBezTo>
                    <a:cubicBezTo>
                      <a:pt x="13" y="11"/>
                      <a:pt x="13" y="9"/>
                      <a:pt x="1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1" name="Freeform 1155"/>
              <p:cNvSpPr/>
              <p:nvPr/>
            </p:nvSpPr>
            <p:spPr bwMode="auto">
              <a:xfrm>
                <a:off x="4536" y="2329"/>
                <a:ext cx="47" cy="55"/>
              </a:xfrm>
              <a:custGeom>
                <a:avLst/>
                <a:gdLst>
                  <a:gd name="T0" fmla="*/ 10 w 49"/>
                  <a:gd name="T1" fmla="*/ 3 h 57"/>
                  <a:gd name="T2" fmla="*/ 8 w 49"/>
                  <a:gd name="T3" fmla="*/ 9 h 57"/>
                  <a:gd name="T4" fmla="*/ 2 w 49"/>
                  <a:gd name="T5" fmla="*/ 24 h 57"/>
                  <a:gd name="T6" fmla="*/ 0 w 49"/>
                  <a:gd name="T7" fmla="*/ 30 h 57"/>
                  <a:gd name="T8" fmla="*/ 8 w 49"/>
                  <a:gd name="T9" fmla="*/ 32 h 57"/>
                  <a:gd name="T10" fmla="*/ 12 w 49"/>
                  <a:gd name="T11" fmla="*/ 34 h 57"/>
                  <a:gd name="T12" fmla="*/ 13 w 49"/>
                  <a:gd name="T13" fmla="*/ 46 h 57"/>
                  <a:gd name="T14" fmla="*/ 12 w 49"/>
                  <a:gd name="T15" fmla="*/ 57 h 57"/>
                  <a:gd name="T16" fmla="*/ 17 w 49"/>
                  <a:gd name="T17" fmla="*/ 51 h 57"/>
                  <a:gd name="T18" fmla="*/ 17 w 49"/>
                  <a:gd name="T19" fmla="*/ 49 h 57"/>
                  <a:gd name="T20" fmla="*/ 15 w 49"/>
                  <a:gd name="T21" fmla="*/ 27 h 57"/>
                  <a:gd name="T22" fmla="*/ 19 w 49"/>
                  <a:gd name="T23" fmla="*/ 24 h 57"/>
                  <a:gd name="T24" fmla="*/ 26 w 49"/>
                  <a:gd name="T25" fmla="*/ 27 h 57"/>
                  <a:gd name="T26" fmla="*/ 26 w 49"/>
                  <a:gd name="T27" fmla="*/ 33 h 57"/>
                  <a:gd name="T28" fmla="*/ 27 w 49"/>
                  <a:gd name="T29" fmla="*/ 36 h 57"/>
                  <a:gd name="T30" fmla="*/ 31 w 49"/>
                  <a:gd name="T31" fmla="*/ 43 h 57"/>
                  <a:gd name="T32" fmla="*/ 32 w 49"/>
                  <a:gd name="T33" fmla="*/ 45 h 57"/>
                  <a:gd name="T34" fmla="*/ 32 w 49"/>
                  <a:gd name="T35" fmla="*/ 45 h 57"/>
                  <a:gd name="T36" fmla="*/ 36 w 49"/>
                  <a:gd name="T37" fmla="*/ 44 h 57"/>
                  <a:gd name="T38" fmla="*/ 39 w 49"/>
                  <a:gd name="T39" fmla="*/ 43 h 57"/>
                  <a:gd name="T40" fmla="*/ 41 w 49"/>
                  <a:gd name="T41" fmla="*/ 41 h 57"/>
                  <a:gd name="T42" fmla="*/ 39 w 49"/>
                  <a:gd name="T43" fmla="*/ 37 h 57"/>
                  <a:gd name="T44" fmla="*/ 38 w 49"/>
                  <a:gd name="T45" fmla="*/ 29 h 57"/>
                  <a:gd name="T46" fmla="*/ 37 w 49"/>
                  <a:gd name="T47" fmla="*/ 25 h 57"/>
                  <a:gd name="T48" fmla="*/ 30 w 49"/>
                  <a:gd name="T49" fmla="*/ 15 h 57"/>
                  <a:gd name="T50" fmla="*/ 34 w 49"/>
                  <a:gd name="T51" fmla="*/ 12 h 57"/>
                  <a:gd name="T52" fmla="*/ 49 w 49"/>
                  <a:gd name="T53" fmla="*/ 2 h 57"/>
                  <a:gd name="T54" fmla="*/ 47 w 49"/>
                  <a:gd name="T55" fmla="*/ 2 h 57"/>
                  <a:gd name="T56" fmla="*/ 30 w 49"/>
                  <a:gd name="T57" fmla="*/ 8 h 57"/>
                  <a:gd name="T58" fmla="*/ 25 w 49"/>
                  <a:gd name="T59" fmla="*/ 12 h 57"/>
                  <a:gd name="T60" fmla="*/ 16 w 49"/>
                  <a:gd name="T61" fmla="*/ 7 h 57"/>
                  <a:gd name="T62" fmla="*/ 12 w 49"/>
                  <a:gd name="T63" fmla="*/ 0 h 57"/>
                  <a:gd name="T64" fmla="*/ 10 w 49"/>
                  <a:gd name="T65" fmla="*/ 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9" h="57">
                    <a:moveTo>
                      <a:pt x="10" y="3"/>
                    </a:moveTo>
                    <a:cubicBezTo>
                      <a:pt x="10" y="3"/>
                      <a:pt x="9" y="6"/>
                      <a:pt x="8" y="9"/>
                    </a:cubicBezTo>
                    <a:cubicBezTo>
                      <a:pt x="7" y="13"/>
                      <a:pt x="5" y="18"/>
                      <a:pt x="2" y="24"/>
                    </a:cubicBezTo>
                    <a:cubicBezTo>
                      <a:pt x="0" y="26"/>
                      <a:pt x="0" y="28"/>
                      <a:pt x="0" y="30"/>
                    </a:cubicBezTo>
                    <a:cubicBezTo>
                      <a:pt x="1" y="31"/>
                      <a:pt x="4" y="32"/>
                      <a:pt x="8" y="32"/>
                    </a:cubicBezTo>
                    <a:cubicBezTo>
                      <a:pt x="9" y="32"/>
                      <a:pt x="11" y="33"/>
                      <a:pt x="12" y="34"/>
                    </a:cubicBezTo>
                    <a:cubicBezTo>
                      <a:pt x="14" y="37"/>
                      <a:pt x="13" y="43"/>
                      <a:pt x="13" y="46"/>
                    </a:cubicBezTo>
                    <a:cubicBezTo>
                      <a:pt x="11" y="53"/>
                      <a:pt x="11" y="56"/>
                      <a:pt x="12" y="57"/>
                    </a:cubicBezTo>
                    <a:cubicBezTo>
                      <a:pt x="14" y="56"/>
                      <a:pt x="17" y="53"/>
                      <a:pt x="17" y="51"/>
                    </a:cubicBezTo>
                    <a:cubicBezTo>
                      <a:pt x="17" y="50"/>
                      <a:pt x="17" y="50"/>
                      <a:pt x="17" y="49"/>
                    </a:cubicBezTo>
                    <a:cubicBezTo>
                      <a:pt x="12" y="46"/>
                      <a:pt x="13" y="30"/>
                      <a:pt x="15" y="27"/>
                    </a:cubicBezTo>
                    <a:cubicBezTo>
                      <a:pt x="15" y="25"/>
                      <a:pt x="17" y="24"/>
                      <a:pt x="19" y="24"/>
                    </a:cubicBezTo>
                    <a:cubicBezTo>
                      <a:pt x="22" y="24"/>
                      <a:pt x="24" y="25"/>
                      <a:pt x="26" y="27"/>
                    </a:cubicBezTo>
                    <a:cubicBezTo>
                      <a:pt x="27" y="29"/>
                      <a:pt x="27" y="31"/>
                      <a:pt x="26" y="33"/>
                    </a:cubicBezTo>
                    <a:cubicBezTo>
                      <a:pt x="25" y="34"/>
                      <a:pt x="25" y="34"/>
                      <a:pt x="27" y="36"/>
                    </a:cubicBezTo>
                    <a:cubicBezTo>
                      <a:pt x="29" y="37"/>
                      <a:pt x="31" y="39"/>
                      <a:pt x="31" y="43"/>
                    </a:cubicBezTo>
                    <a:cubicBezTo>
                      <a:pt x="31" y="45"/>
                      <a:pt x="32" y="45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3" y="45"/>
                      <a:pt x="35" y="44"/>
                      <a:pt x="36" y="44"/>
                    </a:cubicBezTo>
                    <a:cubicBezTo>
                      <a:pt x="37" y="43"/>
                      <a:pt x="38" y="43"/>
                      <a:pt x="39" y="43"/>
                    </a:cubicBezTo>
                    <a:cubicBezTo>
                      <a:pt x="41" y="42"/>
                      <a:pt x="41" y="42"/>
                      <a:pt x="41" y="41"/>
                    </a:cubicBezTo>
                    <a:cubicBezTo>
                      <a:pt x="41" y="41"/>
                      <a:pt x="42" y="40"/>
                      <a:pt x="39" y="37"/>
                    </a:cubicBezTo>
                    <a:cubicBezTo>
                      <a:pt x="37" y="35"/>
                      <a:pt x="37" y="31"/>
                      <a:pt x="38" y="29"/>
                    </a:cubicBezTo>
                    <a:cubicBezTo>
                      <a:pt x="38" y="26"/>
                      <a:pt x="38" y="26"/>
                      <a:pt x="37" y="25"/>
                    </a:cubicBezTo>
                    <a:cubicBezTo>
                      <a:pt x="33" y="22"/>
                      <a:pt x="30" y="18"/>
                      <a:pt x="30" y="15"/>
                    </a:cubicBezTo>
                    <a:cubicBezTo>
                      <a:pt x="30" y="14"/>
                      <a:pt x="31" y="12"/>
                      <a:pt x="34" y="12"/>
                    </a:cubicBezTo>
                    <a:cubicBezTo>
                      <a:pt x="38" y="11"/>
                      <a:pt x="48" y="5"/>
                      <a:pt x="49" y="2"/>
                    </a:cubicBezTo>
                    <a:cubicBezTo>
                      <a:pt x="49" y="2"/>
                      <a:pt x="48" y="2"/>
                      <a:pt x="47" y="2"/>
                    </a:cubicBezTo>
                    <a:cubicBezTo>
                      <a:pt x="41" y="2"/>
                      <a:pt x="31" y="6"/>
                      <a:pt x="30" y="8"/>
                    </a:cubicBezTo>
                    <a:cubicBezTo>
                      <a:pt x="30" y="11"/>
                      <a:pt x="28" y="12"/>
                      <a:pt x="25" y="12"/>
                    </a:cubicBezTo>
                    <a:cubicBezTo>
                      <a:pt x="22" y="12"/>
                      <a:pt x="18" y="10"/>
                      <a:pt x="16" y="7"/>
                    </a:cubicBezTo>
                    <a:cubicBezTo>
                      <a:pt x="14" y="5"/>
                      <a:pt x="13" y="3"/>
                      <a:pt x="12" y="0"/>
                    </a:cubicBezTo>
                    <a:cubicBezTo>
                      <a:pt x="12" y="1"/>
                      <a:pt x="11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2" name="Freeform 1156"/>
              <p:cNvSpPr/>
              <p:nvPr/>
            </p:nvSpPr>
            <p:spPr bwMode="auto">
              <a:xfrm>
                <a:off x="4550" y="2308"/>
                <a:ext cx="51" cy="15"/>
              </a:xfrm>
              <a:custGeom>
                <a:avLst/>
                <a:gdLst>
                  <a:gd name="T0" fmla="*/ 26 w 54"/>
                  <a:gd name="T1" fmla="*/ 7 h 15"/>
                  <a:gd name="T2" fmla="*/ 39 w 54"/>
                  <a:gd name="T3" fmla="*/ 9 h 15"/>
                  <a:gd name="T4" fmla="*/ 54 w 54"/>
                  <a:gd name="T5" fmla="*/ 0 h 15"/>
                  <a:gd name="T6" fmla="*/ 49 w 54"/>
                  <a:gd name="T7" fmla="*/ 4 h 15"/>
                  <a:gd name="T8" fmla="*/ 46 w 54"/>
                  <a:gd name="T9" fmla="*/ 5 h 15"/>
                  <a:gd name="T10" fmla="*/ 39 w 54"/>
                  <a:gd name="T11" fmla="*/ 7 h 15"/>
                  <a:gd name="T12" fmla="*/ 16 w 54"/>
                  <a:gd name="T13" fmla="*/ 2 h 15"/>
                  <a:gd name="T14" fmla="*/ 14 w 54"/>
                  <a:gd name="T15" fmla="*/ 2 h 15"/>
                  <a:gd name="T16" fmla="*/ 10 w 54"/>
                  <a:gd name="T17" fmla="*/ 4 h 15"/>
                  <a:gd name="T18" fmla="*/ 4 w 54"/>
                  <a:gd name="T19" fmla="*/ 8 h 15"/>
                  <a:gd name="T20" fmla="*/ 0 w 54"/>
                  <a:gd name="T21" fmla="*/ 15 h 15"/>
                  <a:gd name="T22" fmla="*/ 26 w 54"/>
                  <a:gd name="T23" fmla="*/ 7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54" h="15">
                    <a:moveTo>
                      <a:pt x="26" y="7"/>
                    </a:moveTo>
                    <a:cubicBezTo>
                      <a:pt x="31" y="7"/>
                      <a:pt x="36" y="8"/>
                      <a:pt x="39" y="9"/>
                    </a:cubicBezTo>
                    <a:cubicBezTo>
                      <a:pt x="44" y="11"/>
                      <a:pt x="51" y="6"/>
                      <a:pt x="54" y="0"/>
                    </a:cubicBezTo>
                    <a:cubicBezTo>
                      <a:pt x="52" y="1"/>
                      <a:pt x="50" y="3"/>
                      <a:pt x="49" y="4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5" y="6"/>
                      <a:pt x="42" y="7"/>
                      <a:pt x="39" y="7"/>
                    </a:cubicBezTo>
                    <a:cubicBezTo>
                      <a:pt x="30" y="7"/>
                      <a:pt x="20" y="4"/>
                      <a:pt x="16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3" y="2"/>
                      <a:pt x="12" y="3"/>
                      <a:pt x="10" y="4"/>
                    </a:cubicBezTo>
                    <a:cubicBezTo>
                      <a:pt x="9" y="6"/>
                      <a:pt x="7" y="8"/>
                      <a:pt x="4" y="8"/>
                    </a:cubicBezTo>
                    <a:cubicBezTo>
                      <a:pt x="2" y="9"/>
                      <a:pt x="1" y="12"/>
                      <a:pt x="0" y="15"/>
                    </a:cubicBezTo>
                    <a:cubicBezTo>
                      <a:pt x="5" y="9"/>
                      <a:pt x="18" y="7"/>
                      <a:pt x="2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3" name="Freeform 1157"/>
              <p:cNvSpPr/>
              <p:nvPr/>
            </p:nvSpPr>
            <p:spPr bwMode="auto">
              <a:xfrm>
                <a:off x="4429" y="2278"/>
                <a:ext cx="106" cy="87"/>
              </a:xfrm>
              <a:custGeom>
                <a:avLst/>
                <a:gdLst>
                  <a:gd name="T0" fmla="*/ 1 w 111"/>
                  <a:gd name="T1" fmla="*/ 38 h 91"/>
                  <a:gd name="T2" fmla="*/ 7 w 111"/>
                  <a:gd name="T3" fmla="*/ 55 h 91"/>
                  <a:gd name="T4" fmla="*/ 17 w 111"/>
                  <a:gd name="T5" fmla="*/ 67 h 91"/>
                  <a:gd name="T6" fmla="*/ 25 w 111"/>
                  <a:gd name="T7" fmla="*/ 80 h 91"/>
                  <a:gd name="T8" fmla="*/ 36 w 111"/>
                  <a:gd name="T9" fmla="*/ 85 h 91"/>
                  <a:gd name="T10" fmla="*/ 43 w 111"/>
                  <a:gd name="T11" fmla="*/ 84 h 91"/>
                  <a:gd name="T12" fmla="*/ 66 w 111"/>
                  <a:gd name="T13" fmla="*/ 91 h 91"/>
                  <a:gd name="T14" fmla="*/ 67 w 111"/>
                  <a:gd name="T15" fmla="*/ 91 h 91"/>
                  <a:gd name="T16" fmla="*/ 80 w 111"/>
                  <a:gd name="T17" fmla="*/ 87 h 91"/>
                  <a:gd name="T18" fmla="*/ 88 w 111"/>
                  <a:gd name="T19" fmla="*/ 62 h 91"/>
                  <a:gd name="T20" fmla="*/ 106 w 111"/>
                  <a:gd name="T21" fmla="*/ 37 h 91"/>
                  <a:gd name="T22" fmla="*/ 104 w 111"/>
                  <a:gd name="T23" fmla="*/ 29 h 91"/>
                  <a:gd name="T24" fmla="*/ 100 w 111"/>
                  <a:gd name="T25" fmla="*/ 20 h 91"/>
                  <a:gd name="T26" fmla="*/ 97 w 111"/>
                  <a:gd name="T27" fmla="*/ 7 h 91"/>
                  <a:gd name="T28" fmla="*/ 96 w 111"/>
                  <a:gd name="T29" fmla="*/ 0 h 91"/>
                  <a:gd name="T30" fmla="*/ 95 w 111"/>
                  <a:gd name="T31" fmla="*/ 0 h 91"/>
                  <a:gd name="T32" fmla="*/ 93 w 111"/>
                  <a:gd name="T33" fmla="*/ 0 h 91"/>
                  <a:gd name="T34" fmla="*/ 80 w 111"/>
                  <a:gd name="T35" fmla="*/ 2 h 91"/>
                  <a:gd name="T36" fmla="*/ 76 w 111"/>
                  <a:gd name="T37" fmla="*/ 13 h 91"/>
                  <a:gd name="T38" fmla="*/ 73 w 111"/>
                  <a:gd name="T39" fmla="*/ 14 h 91"/>
                  <a:gd name="T40" fmla="*/ 69 w 111"/>
                  <a:gd name="T41" fmla="*/ 25 h 91"/>
                  <a:gd name="T42" fmla="*/ 64 w 111"/>
                  <a:gd name="T43" fmla="*/ 32 h 91"/>
                  <a:gd name="T44" fmla="*/ 58 w 111"/>
                  <a:gd name="T45" fmla="*/ 34 h 91"/>
                  <a:gd name="T46" fmla="*/ 47 w 111"/>
                  <a:gd name="T47" fmla="*/ 32 h 91"/>
                  <a:gd name="T48" fmla="*/ 36 w 111"/>
                  <a:gd name="T49" fmla="*/ 37 h 91"/>
                  <a:gd name="T50" fmla="*/ 28 w 111"/>
                  <a:gd name="T51" fmla="*/ 37 h 91"/>
                  <a:gd name="T52" fmla="*/ 22 w 111"/>
                  <a:gd name="T53" fmla="*/ 38 h 91"/>
                  <a:gd name="T54" fmla="*/ 14 w 111"/>
                  <a:gd name="T55" fmla="*/ 36 h 91"/>
                  <a:gd name="T56" fmla="*/ 11 w 111"/>
                  <a:gd name="T57" fmla="*/ 34 h 91"/>
                  <a:gd name="T58" fmla="*/ 10 w 111"/>
                  <a:gd name="T59" fmla="*/ 33 h 91"/>
                  <a:gd name="T60" fmla="*/ 10 w 111"/>
                  <a:gd name="T61" fmla="*/ 33 h 91"/>
                  <a:gd name="T62" fmla="*/ 9 w 111"/>
                  <a:gd name="T63" fmla="*/ 32 h 91"/>
                  <a:gd name="T64" fmla="*/ 8 w 111"/>
                  <a:gd name="T65" fmla="*/ 31 h 91"/>
                  <a:gd name="T66" fmla="*/ 8 w 111"/>
                  <a:gd name="T67" fmla="*/ 30 h 91"/>
                  <a:gd name="T68" fmla="*/ 7 w 111"/>
                  <a:gd name="T69" fmla="*/ 28 h 91"/>
                  <a:gd name="T70" fmla="*/ 7 w 111"/>
                  <a:gd name="T71" fmla="*/ 27 h 91"/>
                  <a:gd name="T72" fmla="*/ 1 w 111"/>
                  <a:gd name="T73" fmla="*/ 34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111" h="91">
                    <a:moveTo>
                      <a:pt x="1" y="34"/>
                    </a:moveTo>
                    <a:cubicBezTo>
                      <a:pt x="0" y="36"/>
                      <a:pt x="0" y="38"/>
                      <a:pt x="1" y="38"/>
                    </a:cubicBezTo>
                    <a:cubicBezTo>
                      <a:pt x="4" y="42"/>
                      <a:pt x="5" y="46"/>
                      <a:pt x="6" y="50"/>
                    </a:cubicBezTo>
                    <a:cubicBezTo>
                      <a:pt x="6" y="52"/>
                      <a:pt x="6" y="53"/>
                      <a:pt x="7" y="55"/>
                    </a:cubicBezTo>
                    <a:cubicBezTo>
                      <a:pt x="8" y="55"/>
                      <a:pt x="9" y="56"/>
                      <a:pt x="10" y="57"/>
                    </a:cubicBezTo>
                    <a:cubicBezTo>
                      <a:pt x="13" y="59"/>
                      <a:pt x="17" y="61"/>
                      <a:pt x="17" y="67"/>
                    </a:cubicBezTo>
                    <a:cubicBezTo>
                      <a:pt x="17" y="73"/>
                      <a:pt x="22" y="80"/>
                      <a:pt x="24" y="80"/>
                    </a:cubicBezTo>
                    <a:cubicBezTo>
                      <a:pt x="24" y="80"/>
                      <a:pt x="24" y="80"/>
                      <a:pt x="25" y="80"/>
                    </a:cubicBezTo>
                    <a:cubicBezTo>
                      <a:pt x="26" y="79"/>
                      <a:pt x="27" y="79"/>
                      <a:pt x="29" y="79"/>
                    </a:cubicBezTo>
                    <a:cubicBezTo>
                      <a:pt x="33" y="79"/>
                      <a:pt x="36" y="83"/>
                      <a:pt x="36" y="85"/>
                    </a:cubicBezTo>
                    <a:cubicBezTo>
                      <a:pt x="37" y="85"/>
                      <a:pt x="37" y="85"/>
                      <a:pt x="37" y="85"/>
                    </a:cubicBezTo>
                    <a:cubicBezTo>
                      <a:pt x="38" y="85"/>
                      <a:pt x="41" y="84"/>
                      <a:pt x="43" y="84"/>
                    </a:cubicBezTo>
                    <a:cubicBezTo>
                      <a:pt x="46" y="83"/>
                      <a:pt x="48" y="82"/>
                      <a:pt x="50" y="83"/>
                    </a:cubicBezTo>
                    <a:cubicBezTo>
                      <a:pt x="58" y="84"/>
                      <a:pt x="65" y="86"/>
                      <a:pt x="66" y="91"/>
                    </a:cubicBezTo>
                    <a:cubicBezTo>
                      <a:pt x="66" y="91"/>
                      <a:pt x="66" y="91"/>
                      <a:pt x="66" y="91"/>
                    </a:cubicBezTo>
                    <a:cubicBezTo>
                      <a:pt x="66" y="91"/>
                      <a:pt x="66" y="91"/>
                      <a:pt x="67" y="91"/>
                    </a:cubicBezTo>
                    <a:cubicBezTo>
                      <a:pt x="69" y="91"/>
                      <a:pt x="73" y="89"/>
                      <a:pt x="77" y="88"/>
                    </a:cubicBezTo>
                    <a:cubicBezTo>
                      <a:pt x="78" y="87"/>
                      <a:pt x="79" y="87"/>
                      <a:pt x="80" y="87"/>
                    </a:cubicBezTo>
                    <a:cubicBezTo>
                      <a:pt x="82" y="86"/>
                      <a:pt x="82" y="80"/>
                      <a:pt x="83" y="76"/>
                    </a:cubicBezTo>
                    <a:cubicBezTo>
                      <a:pt x="84" y="70"/>
                      <a:pt x="84" y="64"/>
                      <a:pt x="88" y="62"/>
                    </a:cubicBezTo>
                    <a:cubicBezTo>
                      <a:pt x="94" y="58"/>
                      <a:pt x="94" y="52"/>
                      <a:pt x="94" y="46"/>
                    </a:cubicBezTo>
                    <a:cubicBezTo>
                      <a:pt x="93" y="40"/>
                      <a:pt x="101" y="38"/>
                      <a:pt x="106" y="37"/>
                    </a:cubicBezTo>
                    <a:cubicBezTo>
                      <a:pt x="108" y="36"/>
                      <a:pt x="111" y="36"/>
                      <a:pt x="111" y="35"/>
                    </a:cubicBezTo>
                    <a:cubicBezTo>
                      <a:pt x="111" y="34"/>
                      <a:pt x="109" y="31"/>
                      <a:pt x="104" y="29"/>
                    </a:cubicBezTo>
                    <a:cubicBezTo>
                      <a:pt x="101" y="28"/>
                      <a:pt x="101" y="25"/>
                      <a:pt x="101" y="23"/>
                    </a:cubicBezTo>
                    <a:cubicBezTo>
                      <a:pt x="101" y="21"/>
                      <a:pt x="101" y="21"/>
                      <a:pt x="100" y="20"/>
                    </a:cubicBezTo>
                    <a:cubicBezTo>
                      <a:pt x="99" y="19"/>
                      <a:pt x="93" y="13"/>
                      <a:pt x="94" y="9"/>
                    </a:cubicBezTo>
                    <a:cubicBezTo>
                      <a:pt x="94" y="8"/>
                      <a:pt x="95" y="7"/>
                      <a:pt x="97" y="7"/>
                    </a:cubicBezTo>
                    <a:cubicBezTo>
                      <a:pt x="97" y="6"/>
                      <a:pt x="97" y="6"/>
                      <a:pt x="97" y="6"/>
                    </a:cubicBezTo>
                    <a:cubicBezTo>
                      <a:pt x="96" y="4"/>
                      <a:pt x="95" y="2"/>
                      <a:pt x="96" y="0"/>
                    </a:cubicBezTo>
                    <a:cubicBezTo>
                      <a:pt x="96" y="0"/>
                      <a:pt x="96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4" y="0"/>
                      <a:pt x="93" y="0"/>
                      <a:pt x="93" y="0"/>
                    </a:cubicBezTo>
                    <a:cubicBezTo>
                      <a:pt x="92" y="0"/>
                      <a:pt x="91" y="0"/>
                      <a:pt x="90" y="0"/>
                    </a:cubicBezTo>
                    <a:cubicBezTo>
                      <a:pt x="88" y="0"/>
                      <a:pt x="82" y="0"/>
                      <a:pt x="80" y="2"/>
                    </a:cubicBezTo>
                    <a:cubicBezTo>
                      <a:pt x="80" y="3"/>
                      <a:pt x="79" y="3"/>
                      <a:pt x="79" y="5"/>
                    </a:cubicBezTo>
                    <a:cubicBezTo>
                      <a:pt x="80" y="10"/>
                      <a:pt x="78" y="12"/>
                      <a:pt x="76" y="13"/>
                    </a:cubicBezTo>
                    <a:cubicBezTo>
                      <a:pt x="75" y="13"/>
                      <a:pt x="75" y="13"/>
                      <a:pt x="74" y="14"/>
                    </a:cubicBezTo>
                    <a:cubicBezTo>
                      <a:pt x="74" y="14"/>
                      <a:pt x="73" y="14"/>
                      <a:pt x="73" y="14"/>
                    </a:cubicBezTo>
                    <a:cubicBezTo>
                      <a:pt x="73" y="18"/>
                      <a:pt x="72" y="19"/>
                      <a:pt x="71" y="21"/>
                    </a:cubicBezTo>
                    <a:cubicBezTo>
                      <a:pt x="70" y="22"/>
                      <a:pt x="69" y="23"/>
                      <a:pt x="69" y="25"/>
                    </a:cubicBezTo>
                    <a:cubicBezTo>
                      <a:pt x="70" y="27"/>
                      <a:pt x="69" y="29"/>
                      <a:pt x="69" y="30"/>
                    </a:cubicBezTo>
                    <a:cubicBezTo>
                      <a:pt x="68" y="31"/>
                      <a:pt x="66" y="32"/>
                      <a:pt x="64" y="32"/>
                    </a:cubicBezTo>
                    <a:cubicBezTo>
                      <a:pt x="63" y="32"/>
                      <a:pt x="61" y="33"/>
                      <a:pt x="60" y="33"/>
                    </a:cubicBezTo>
                    <a:cubicBezTo>
                      <a:pt x="59" y="34"/>
                      <a:pt x="59" y="34"/>
                      <a:pt x="58" y="34"/>
                    </a:cubicBezTo>
                    <a:cubicBezTo>
                      <a:pt x="54" y="36"/>
                      <a:pt x="52" y="35"/>
                      <a:pt x="50" y="34"/>
                    </a:cubicBezTo>
                    <a:cubicBezTo>
                      <a:pt x="50" y="33"/>
                      <a:pt x="49" y="32"/>
                      <a:pt x="47" y="32"/>
                    </a:cubicBezTo>
                    <a:cubicBezTo>
                      <a:pt x="43" y="32"/>
                      <a:pt x="42" y="33"/>
                      <a:pt x="40" y="35"/>
                    </a:cubicBezTo>
                    <a:cubicBezTo>
                      <a:pt x="39" y="35"/>
                      <a:pt x="38" y="36"/>
                      <a:pt x="36" y="37"/>
                    </a:cubicBezTo>
                    <a:cubicBezTo>
                      <a:pt x="35" y="37"/>
                      <a:pt x="33" y="37"/>
                      <a:pt x="31" y="37"/>
                    </a:cubicBezTo>
                    <a:cubicBezTo>
                      <a:pt x="30" y="37"/>
                      <a:pt x="29" y="37"/>
                      <a:pt x="28" y="37"/>
                    </a:cubicBezTo>
                    <a:cubicBezTo>
                      <a:pt x="27" y="37"/>
                      <a:pt x="27" y="37"/>
                      <a:pt x="26" y="37"/>
                    </a:cubicBezTo>
                    <a:cubicBezTo>
                      <a:pt x="23" y="37"/>
                      <a:pt x="22" y="38"/>
                      <a:pt x="22" y="38"/>
                    </a:cubicBezTo>
                    <a:cubicBezTo>
                      <a:pt x="21" y="38"/>
                      <a:pt x="20" y="39"/>
                      <a:pt x="20" y="39"/>
                    </a:cubicBezTo>
                    <a:cubicBezTo>
                      <a:pt x="18" y="39"/>
                      <a:pt x="16" y="37"/>
                      <a:pt x="14" y="36"/>
                    </a:cubicBezTo>
                    <a:cubicBezTo>
                      <a:pt x="13" y="35"/>
                      <a:pt x="12" y="34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4"/>
                      <a:pt x="11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8" y="32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7" y="30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7" y="28"/>
                      <a:pt x="7" y="28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27"/>
                      <a:pt x="6" y="26"/>
                      <a:pt x="6" y="26"/>
                    </a:cubicBezTo>
                    <a:cubicBezTo>
                      <a:pt x="5" y="27"/>
                      <a:pt x="2" y="30"/>
                      <a:pt x="1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4" name="Freeform 1158"/>
              <p:cNvSpPr/>
              <p:nvPr/>
            </p:nvSpPr>
            <p:spPr bwMode="auto">
              <a:xfrm>
                <a:off x="4396" y="2389"/>
                <a:ext cx="104" cy="26"/>
              </a:xfrm>
              <a:custGeom>
                <a:avLst/>
                <a:gdLst>
                  <a:gd name="T0" fmla="*/ 94 w 109"/>
                  <a:gd name="T1" fmla="*/ 27 h 28"/>
                  <a:gd name="T2" fmla="*/ 95 w 109"/>
                  <a:gd name="T3" fmla="*/ 27 h 28"/>
                  <a:gd name="T4" fmla="*/ 98 w 109"/>
                  <a:gd name="T5" fmla="*/ 25 h 28"/>
                  <a:gd name="T6" fmla="*/ 102 w 109"/>
                  <a:gd name="T7" fmla="*/ 27 h 28"/>
                  <a:gd name="T8" fmla="*/ 106 w 109"/>
                  <a:gd name="T9" fmla="*/ 28 h 28"/>
                  <a:gd name="T10" fmla="*/ 109 w 109"/>
                  <a:gd name="T11" fmla="*/ 27 h 28"/>
                  <a:gd name="T12" fmla="*/ 106 w 109"/>
                  <a:gd name="T13" fmla="*/ 26 h 28"/>
                  <a:gd name="T14" fmla="*/ 97 w 109"/>
                  <a:gd name="T15" fmla="*/ 22 h 28"/>
                  <a:gd name="T16" fmla="*/ 93 w 109"/>
                  <a:gd name="T17" fmla="*/ 22 h 28"/>
                  <a:gd name="T18" fmla="*/ 90 w 109"/>
                  <a:gd name="T19" fmla="*/ 22 h 28"/>
                  <a:gd name="T20" fmla="*/ 87 w 109"/>
                  <a:gd name="T21" fmla="*/ 22 h 28"/>
                  <a:gd name="T22" fmla="*/ 78 w 109"/>
                  <a:gd name="T23" fmla="*/ 20 h 28"/>
                  <a:gd name="T24" fmla="*/ 75 w 109"/>
                  <a:gd name="T25" fmla="*/ 17 h 28"/>
                  <a:gd name="T26" fmla="*/ 84 w 109"/>
                  <a:gd name="T27" fmla="*/ 12 h 28"/>
                  <a:gd name="T28" fmla="*/ 86 w 109"/>
                  <a:gd name="T29" fmla="*/ 11 h 28"/>
                  <a:gd name="T30" fmla="*/ 78 w 109"/>
                  <a:gd name="T31" fmla="*/ 12 h 28"/>
                  <a:gd name="T32" fmla="*/ 73 w 109"/>
                  <a:gd name="T33" fmla="*/ 13 h 28"/>
                  <a:gd name="T34" fmla="*/ 59 w 109"/>
                  <a:gd name="T35" fmla="*/ 10 h 28"/>
                  <a:gd name="T36" fmla="*/ 56 w 109"/>
                  <a:gd name="T37" fmla="*/ 9 h 28"/>
                  <a:gd name="T38" fmla="*/ 51 w 109"/>
                  <a:gd name="T39" fmla="*/ 12 h 28"/>
                  <a:gd name="T40" fmla="*/ 29 w 109"/>
                  <a:gd name="T41" fmla="*/ 4 h 28"/>
                  <a:gd name="T42" fmla="*/ 12 w 109"/>
                  <a:gd name="T43" fmla="*/ 0 h 28"/>
                  <a:gd name="T44" fmla="*/ 5 w 109"/>
                  <a:gd name="T45" fmla="*/ 2 h 28"/>
                  <a:gd name="T46" fmla="*/ 0 w 109"/>
                  <a:gd name="T47" fmla="*/ 7 h 28"/>
                  <a:gd name="T48" fmla="*/ 0 w 109"/>
                  <a:gd name="T49" fmla="*/ 7 h 28"/>
                  <a:gd name="T50" fmla="*/ 1 w 109"/>
                  <a:gd name="T51" fmla="*/ 8 h 28"/>
                  <a:gd name="T52" fmla="*/ 3 w 109"/>
                  <a:gd name="T53" fmla="*/ 8 h 28"/>
                  <a:gd name="T54" fmla="*/ 6 w 109"/>
                  <a:gd name="T55" fmla="*/ 8 h 28"/>
                  <a:gd name="T56" fmla="*/ 11 w 109"/>
                  <a:gd name="T57" fmla="*/ 11 h 28"/>
                  <a:gd name="T58" fmla="*/ 13 w 109"/>
                  <a:gd name="T59" fmla="*/ 14 h 28"/>
                  <a:gd name="T60" fmla="*/ 17 w 109"/>
                  <a:gd name="T61" fmla="*/ 15 h 28"/>
                  <a:gd name="T62" fmla="*/ 29 w 109"/>
                  <a:gd name="T63" fmla="*/ 17 h 28"/>
                  <a:gd name="T64" fmla="*/ 31 w 109"/>
                  <a:gd name="T65" fmla="*/ 17 h 28"/>
                  <a:gd name="T66" fmla="*/ 36 w 109"/>
                  <a:gd name="T67" fmla="*/ 14 h 28"/>
                  <a:gd name="T68" fmla="*/ 55 w 109"/>
                  <a:gd name="T69" fmla="*/ 21 h 28"/>
                  <a:gd name="T70" fmla="*/ 81 w 109"/>
                  <a:gd name="T71" fmla="*/ 26 h 28"/>
                  <a:gd name="T72" fmla="*/ 90 w 109"/>
                  <a:gd name="T73" fmla="*/ 27 h 28"/>
                  <a:gd name="T74" fmla="*/ 94 w 109"/>
                  <a:gd name="T75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9" h="28">
                    <a:moveTo>
                      <a:pt x="94" y="27"/>
                    </a:moveTo>
                    <a:cubicBezTo>
                      <a:pt x="95" y="27"/>
                      <a:pt x="95" y="27"/>
                      <a:pt x="95" y="27"/>
                    </a:cubicBezTo>
                    <a:cubicBezTo>
                      <a:pt x="96" y="26"/>
                      <a:pt x="97" y="25"/>
                      <a:pt x="98" y="25"/>
                    </a:cubicBezTo>
                    <a:cubicBezTo>
                      <a:pt x="99" y="25"/>
                      <a:pt x="101" y="26"/>
                      <a:pt x="102" y="27"/>
                    </a:cubicBezTo>
                    <a:cubicBezTo>
                      <a:pt x="103" y="27"/>
                      <a:pt x="104" y="28"/>
                      <a:pt x="106" y="28"/>
                    </a:cubicBezTo>
                    <a:cubicBezTo>
                      <a:pt x="107" y="28"/>
                      <a:pt x="108" y="28"/>
                      <a:pt x="109" y="27"/>
                    </a:cubicBezTo>
                    <a:cubicBezTo>
                      <a:pt x="108" y="27"/>
                      <a:pt x="106" y="27"/>
                      <a:pt x="106" y="26"/>
                    </a:cubicBezTo>
                    <a:cubicBezTo>
                      <a:pt x="101" y="26"/>
                      <a:pt x="97" y="25"/>
                      <a:pt x="97" y="22"/>
                    </a:cubicBezTo>
                    <a:cubicBezTo>
                      <a:pt x="97" y="22"/>
                      <a:pt x="96" y="22"/>
                      <a:pt x="93" y="22"/>
                    </a:cubicBezTo>
                    <a:cubicBezTo>
                      <a:pt x="92" y="22"/>
                      <a:pt x="91" y="22"/>
                      <a:pt x="90" y="22"/>
                    </a:cubicBezTo>
                    <a:cubicBezTo>
                      <a:pt x="89" y="22"/>
                      <a:pt x="88" y="22"/>
                      <a:pt x="87" y="22"/>
                    </a:cubicBezTo>
                    <a:cubicBezTo>
                      <a:pt x="84" y="22"/>
                      <a:pt x="81" y="22"/>
                      <a:pt x="78" y="20"/>
                    </a:cubicBezTo>
                    <a:cubicBezTo>
                      <a:pt x="76" y="20"/>
                      <a:pt x="75" y="18"/>
                      <a:pt x="75" y="17"/>
                    </a:cubicBezTo>
                    <a:cubicBezTo>
                      <a:pt x="75" y="14"/>
                      <a:pt x="79" y="13"/>
                      <a:pt x="84" y="12"/>
                    </a:cubicBezTo>
                    <a:cubicBezTo>
                      <a:pt x="85" y="11"/>
                      <a:pt x="85" y="11"/>
                      <a:pt x="86" y="11"/>
                    </a:cubicBezTo>
                    <a:cubicBezTo>
                      <a:pt x="84" y="11"/>
                      <a:pt x="81" y="12"/>
                      <a:pt x="78" y="12"/>
                    </a:cubicBezTo>
                    <a:cubicBezTo>
                      <a:pt x="76" y="13"/>
                      <a:pt x="74" y="13"/>
                      <a:pt x="73" y="13"/>
                    </a:cubicBezTo>
                    <a:cubicBezTo>
                      <a:pt x="68" y="13"/>
                      <a:pt x="63" y="11"/>
                      <a:pt x="59" y="10"/>
                    </a:cubicBezTo>
                    <a:cubicBezTo>
                      <a:pt x="58" y="10"/>
                      <a:pt x="57" y="9"/>
                      <a:pt x="56" y="9"/>
                    </a:cubicBezTo>
                    <a:cubicBezTo>
                      <a:pt x="55" y="10"/>
                      <a:pt x="54" y="12"/>
                      <a:pt x="51" y="12"/>
                    </a:cubicBezTo>
                    <a:cubicBezTo>
                      <a:pt x="45" y="12"/>
                      <a:pt x="32" y="7"/>
                      <a:pt x="29" y="4"/>
                    </a:cubicBezTo>
                    <a:cubicBezTo>
                      <a:pt x="26" y="2"/>
                      <a:pt x="19" y="0"/>
                      <a:pt x="12" y="0"/>
                    </a:cubicBezTo>
                    <a:cubicBezTo>
                      <a:pt x="8" y="0"/>
                      <a:pt x="6" y="1"/>
                      <a:pt x="5" y="2"/>
                    </a:cubicBezTo>
                    <a:cubicBezTo>
                      <a:pt x="3" y="6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8"/>
                      <a:pt x="1" y="8"/>
                    </a:cubicBezTo>
                    <a:cubicBezTo>
                      <a:pt x="2" y="8"/>
                      <a:pt x="3" y="8"/>
                      <a:pt x="3" y="8"/>
                    </a:cubicBezTo>
                    <a:cubicBezTo>
                      <a:pt x="4" y="8"/>
                      <a:pt x="5" y="8"/>
                      <a:pt x="6" y="8"/>
                    </a:cubicBezTo>
                    <a:cubicBezTo>
                      <a:pt x="9" y="8"/>
                      <a:pt x="10" y="10"/>
                      <a:pt x="11" y="11"/>
                    </a:cubicBezTo>
                    <a:cubicBezTo>
                      <a:pt x="11" y="13"/>
                      <a:pt x="12" y="14"/>
                      <a:pt x="13" y="14"/>
                    </a:cubicBezTo>
                    <a:cubicBezTo>
                      <a:pt x="14" y="14"/>
                      <a:pt x="15" y="14"/>
                      <a:pt x="17" y="15"/>
                    </a:cubicBezTo>
                    <a:cubicBezTo>
                      <a:pt x="21" y="16"/>
                      <a:pt x="26" y="17"/>
                      <a:pt x="29" y="17"/>
                    </a:cubicBezTo>
                    <a:cubicBezTo>
                      <a:pt x="30" y="17"/>
                      <a:pt x="31" y="17"/>
                      <a:pt x="31" y="17"/>
                    </a:cubicBezTo>
                    <a:cubicBezTo>
                      <a:pt x="31" y="15"/>
                      <a:pt x="33" y="14"/>
                      <a:pt x="36" y="14"/>
                    </a:cubicBezTo>
                    <a:cubicBezTo>
                      <a:pt x="41" y="14"/>
                      <a:pt x="50" y="17"/>
                      <a:pt x="55" y="21"/>
                    </a:cubicBezTo>
                    <a:cubicBezTo>
                      <a:pt x="61" y="26"/>
                      <a:pt x="75" y="27"/>
                      <a:pt x="81" y="26"/>
                    </a:cubicBezTo>
                    <a:cubicBezTo>
                      <a:pt x="84" y="25"/>
                      <a:pt x="88" y="26"/>
                      <a:pt x="90" y="27"/>
                    </a:cubicBezTo>
                    <a:cubicBezTo>
                      <a:pt x="92" y="27"/>
                      <a:pt x="93" y="27"/>
                      <a:pt x="94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" name="Group 1161"/>
            <p:cNvGrpSpPr>
              <a:grpSpLocks noChangeAspect="1"/>
            </p:cNvGrpSpPr>
            <p:nvPr/>
          </p:nvGrpSpPr>
          <p:grpSpPr bwMode="auto">
            <a:xfrm>
              <a:off x="6589413" y="3754412"/>
              <a:ext cx="867871" cy="701411"/>
              <a:chOff x="3077" y="2363"/>
              <a:chExt cx="467" cy="390"/>
            </a:xfrm>
            <a:grpFill/>
          </p:grpSpPr>
          <p:sp>
            <p:nvSpPr>
              <p:cNvPr id="1062" name="Freeform 1162"/>
              <p:cNvSpPr/>
              <p:nvPr/>
            </p:nvSpPr>
            <p:spPr bwMode="auto">
              <a:xfrm>
                <a:off x="3088" y="2500"/>
                <a:ext cx="10" cy="17"/>
              </a:xfrm>
              <a:custGeom>
                <a:avLst/>
                <a:gdLst>
                  <a:gd name="T0" fmla="*/ 3 w 11"/>
                  <a:gd name="T1" fmla="*/ 15 h 17"/>
                  <a:gd name="T2" fmla="*/ 3 w 11"/>
                  <a:gd name="T3" fmla="*/ 14 h 17"/>
                  <a:gd name="T4" fmla="*/ 4 w 11"/>
                  <a:gd name="T5" fmla="*/ 13 h 17"/>
                  <a:gd name="T6" fmla="*/ 5 w 11"/>
                  <a:gd name="T7" fmla="*/ 12 h 17"/>
                  <a:gd name="T8" fmla="*/ 5 w 11"/>
                  <a:gd name="T9" fmla="*/ 11 h 17"/>
                  <a:gd name="T10" fmla="*/ 6 w 11"/>
                  <a:gd name="T11" fmla="*/ 10 h 17"/>
                  <a:gd name="T12" fmla="*/ 6 w 11"/>
                  <a:gd name="T13" fmla="*/ 10 h 17"/>
                  <a:gd name="T14" fmla="*/ 7 w 11"/>
                  <a:gd name="T15" fmla="*/ 9 h 17"/>
                  <a:gd name="T16" fmla="*/ 7 w 11"/>
                  <a:gd name="T17" fmla="*/ 8 h 17"/>
                  <a:gd name="T18" fmla="*/ 8 w 11"/>
                  <a:gd name="T19" fmla="*/ 8 h 17"/>
                  <a:gd name="T20" fmla="*/ 8 w 11"/>
                  <a:gd name="T21" fmla="*/ 7 h 17"/>
                  <a:gd name="T22" fmla="*/ 9 w 11"/>
                  <a:gd name="T23" fmla="*/ 6 h 17"/>
                  <a:gd name="T24" fmla="*/ 10 w 11"/>
                  <a:gd name="T25" fmla="*/ 6 h 17"/>
                  <a:gd name="T26" fmla="*/ 10 w 11"/>
                  <a:gd name="T27" fmla="*/ 5 h 17"/>
                  <a:gd name="T28" fmla="*/ 11 w 11"/>
                  <a:gd name="T29" fmla="*/ 3 h 17"/>
                  <a:gd name="T30" fmla="*/ 10 w 11"/>
                  <a:gd name="T31" fmla="*/ 2 h 17"/>
                  <a:gd name="T32" fmla="*/ 10 w 11"/>
                  <a:gd name="T33" fmla="*/ 2 h 17"/>
                  <a:gd name="T34" fmla="*/ 10 w 11"/>
                  <a:gd name="T35" fmla="*/ 1 h 17"/>
                  <a:gd name="T36" fmla="*/ 9 w 11"/>
                  <a:gd name="T37" fmla="*/ 1 h 17"/>
                  <a:gd name="T38" fmla="*/ 9 w 11"/>
                  <a:gd name="T39" fmla="*/ 1 h 17"/>
                  <a:gd name="T40" fmla="*/ 8 w 11"/>
                  <a:gd name="T41" fmla="*/ 1 h 17"/>
                  <a:gd name="T42" fmla="*/ 8 w 11"/>
                  <a:gd name="T43" fmla="*/ 1 h 17"/>
                  <a:gd name="T44" fmla="*/ 7 w 11"/>
                  <a:gd name="T45" fmla="*/ 0 h 17"/>
                  <a:gd name="T46" fmla="*/ 7 w 11"/>
                  <a:gd name="T47" fmla="*/ 0 h 17"/>
                  <a:gd name="T48" fmla="*/ 3 w 11"/>
                  <a:gd name="T49" fmla="*/ 10 h 17"/>
                  <a:gd name="T50" fmla="*/ 0 w 11"/>
                  <a:gd name="T51" fmla="*/ 16 h 17"/>
                  <a:gd name="T52" fmla="*/ 2 w 11"/>
                  <a:gd name="T53" fmla="*/ 17 h 17"/>
                  <a:gd name="T54" fmla="*/ 2 w 11"/>
                  <a:gd name="T55" fmla="*/ 16 h 17"/>
                  <a:gd name="T56" fmla="*/ 2 w 11"/>
                  <a:gd name="T57" fmla="*/ 16 h 17"/>
                  <a:gd name="T58" fmla="*/ 3 w 11"/>
                  <a:gd name="T59" fmla="*/ 1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1" h="17">
                    <a:moveTo>
                      <a:pt x="3" y="15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2"/>
                    </a:cubicBez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6" y="11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9"/>
                      <a:pt x="7" y="9"/>
                      <a:pt x="7" y="9"/>
                    </a:cubicBezTo>
                    <a:cubicBezTo>
                      <a:pt x="7" y="9"/>
                      <a:pt x="7" y="8"/>
                      <a:pt x="7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9" y="7"/>
                      <a:pt x="9" y="7"/>
                      <a:pt x="9" y="6"/>
                    </a:cubicBezTo>
                    <a:cubicBezTo>
                      <a:pt x="9" y="6"/>
                      <a:pt x="9" y="6"/>
                      <a:pt x="10" y="6"/>
                    </a:cubicBezTo>
                    <a:cubicBezTo>
                      <a:pt x="10" y="6"/>
                      <a:pt x="10" y="5"/>
                      <a:pt x="10" y="5"/>
                    </a:cubicBezTo>
                    <a:cubicBezTo>
                      <a:pt x="10" y="5"/>
                      <a:pt x="11" y="4"/>
                      <a:pt x="11" y="3"/>
                    </a:cubicBezTo>
                    <a:cubicBezTo>
                      <a:pt x="11" y="3"/>
                      <a:pt x="10" y="3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1"/>
                    </a:cubicBezTo>
                    <a:cubicBezTo>
                      <a:pt x="10" y="1"/>
                      <a:pt x="10" y="1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5" y="6"/>
                      <a:pt x="3" y="10"/>
                    </a:cubicBezTo>
                    <a:cubicBezTo>
                      <a:pt x="2" y="12"/>
                      <a:pt x="1" y="14"/>
                      <a:pt x="0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3" name="Freeform 1163"/>
              <p:cNvSpPr/>
              <p:nvPr/>
            </p:nvSpPr>
            <p:spPr bwMode="auto">
              <a:xfrm>
                <a:off x="3092" y="2471"/>
                <a:ext cx="67" cy="54"/>
              </a:xfrm>
              <a:custGeom>
                <a:avLst/>
                <a:gdLst>
                  <a:gd name="T0" fmla="*/ 1 w 70"/>
                  <a:gd name="T1" fmla="*/ 53 h 57"/>
                  <a:gd name="T2" fmla="*/ 19 w 70"/>
                  <a:gd name="T3" fmla="*/ 52 h 57"/>
                  <a:gd name="T4" fmla="*/ 33 w 70"/>
                  <a:gd name="T5" fmla="*/ 45 h 57"/>
                  <a:gd name="T6" fmla="*/ 57 w 70"/>
                  <a:gd name="T7" fmla="*/ 33 h 57"/>
                  <a:gd name="T8" fmla="*/ 60 w 70"/>
                  <a:gd name="T9" fmla="*/ 17 h 57"/>
                  <a:gd name="T10" fmla="*/ 59 w 70"/>
                  <a:gd name="T11" fmla="*/ 9 h 57"/>
                  <a:gd name="T12" fmla="*/ 65 w 70"/>
                  <a:gd name="T13" fmla="*/ 3 h 57"/>
                  <a:gd name="T14" fmla="*/ 67 w 70"/>
                  <a:gd name="T15" fmla="*/ 2 h 57"/>
                  <a:gd name="T16" fmla="*/ 70 w 70"/>
                  <a:gd name="T17" fmla="*/ 0 h 57"/>
                  <a:gd name="T18" fmla="*/ 69 w 70"/>
                  <a:gd name="T19" fmla="*/ 0 h 57"/>
                  <a:gd name="T20" fmla="*/ 68 w 70"/>
                  <a:gd name="T21" fmla="*/ 1 h 57"/>
                  <a:gd name="T22" fmla="*/ 67 w 70"/>
                  <a:gd name="T23" fmla="*/ 1 h 57"/>
                  <a:gd name="T24" fmla="*/ 52 w 70"/>
                  <a:gd name="T25" fmla="*/ 3 h 57"/>
                  <a:gd name="T26" fmla="*/ 37 w 70"/>
                  <a:gd name="T27" fmla="*/ 6 h 57"/>
                  <a:gd name="T28" fmla="*/ 28 w 70"/>
                  <a:gd name="T29" fmla="*/ 5 h 57"/>
                  <a:gd name="T30" fmla="*/ 27 w 70"/>
                  <a:gd name="T31" fmla="*/ 5 h 57"/>
                  <a:gd name="T32" fmla="*/ 22 w 70"/>
                  <a:gd name="T33" fmla="*/ 7 h 57"/>
                  <a:gd name="T34" fmla="*/ 11 w 70"/>
                  <a:gd name="T35" fmla="*/ 6 h 57"/>
                  <a:gd name="T36" fmla="*/ 10 w 70"/>
                  <a:gd name="T37" fmla="*/ 8 h 57"/>
                  <a:gd name="T38" fmla="*/ 10 w 70"/>
                  <a:gd name="T39" fmla="*/ 10 h 57"/>
                  <a:gd name="T40" fmla="*/ 10 w 70"/>
                  <a:gd name="T41" fmla="*/ 11 h 57"/>
                  <a:gd name="T42" fmla="*/ 9 w 70"/>
                  <a:gd name="T43" fmla="*/ 12 h 57"/>
                  <a:gd name="T44" fmla="*/ 9 w 70"/>
                  <a:gd name="T45" fmla="*/ 13 h 57"/>
                  <a:gd name="T46" fmla="*/ 8 w 70"/>
                  <a:gd name="T47" fmla="*/ 15 h 57"/>
                  <a:gd name="T48" fmla="*/ 6 w 70"/>
                  <a:gd name="T49" fmla="*/ 16 h 57"/>
                  <a:gd name="T50" fmla="*/ 5 w 70"/>
                  <a:gd name="T51" fmla="*/ 17 h 57"/>
                  <a:gd name="T52" fmla="*/ 3 w 70"/>
                  <a:gd name="T53" fmla="*/ 17 h 57"/>
                  <a:gd name="T54" fmla="*/ 3 w 70"/>
                  <a:gd name="T55" fmla="*/ 27 h 57"/>
                  <a:gd name="T56" fmla="*/ 3 w 70"/>
                  <a:gd name="T57" fmla="*/ 28 h 57"/>
                  <a:gd name="T58" fmla="*/ 5 w 70"/>
                  <a:gd name="T59" fmla="*/ 28 h 57"/>
                  <a:gd name="T60" fmla="*/ 6 w 70"/>
                  <a:gd name="T61" fmla="*/ 28 h 57"/>
                  <a:gd name="T62" fmla="*/ 7 w 70"/>
                  <a:gd name="T63" fmla="*/ 29 h 57"/>
                  <a:gd name="T64" fmla="*/ 8 w 70"/>
                  <a:gd name="T65" fmla="*/ 30 h 57"/>
                  <a:gd name="T66" fmla="*/ 8 w 70"/>
                  <a:gd name="T67" fmla="*/ 30 h 57"/>
                  <a:gd name="T68" fmla="*/ 9 w 70"/>
                  <a:gd name="T69" fmla="*/ 31 h 57"/>
                  <a:gd name="T70" fmla="*/ 9 w 70"/>
                  <a:gd name="T71" fmla="*/ 32 h 57"/>
                  <a:gd name="T72" fmla="*/ 7 w 70"/>
                  <a:gd name="T73" fmla="*/ 40 h 57"/>
                  <a:gd name="T74" fmla="*/ 6 w 70"/>
                  <a:gd name="T75" fmla="*/ 41 h 57"/>
                  <a:gd name="T76" fmla="*/ 5 w 70"/>
                  <a:gd name="T77" fmla="*/ 42 h 57"/>
                  <a:gd name="T78" fmla="*/ 4 w 70"/>
                  <a:gd name="T79" fmla="*/ 44 h 57"/>
                  <a:gd name="T80" fmla="*/ 3 w 70"/>
                  <a:gd name="T81" fmla="*/ 45 h 57"/>
                  <a:gd name="T82" fmla="*/ 2 w 70"/>
                  <a:gd name="T83" fmla="*/ 47 h 57"/>
                  <a:gd name="T84" fmla="*/ 0 w 70"/>
                  <a:gd name="T85" fmla="*/ 49 h 57"/>
                  <a:gd name="T86" fmla="*/ 0 w 70"/>
                  <a:gd name="T87" fmla="*/ 50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70" h="57">
                    <a:moveTo>
                      <a:pt x="0" y="50"/>
                    </a:moveTo>
                    <a:cubicBezTo>
                      <a:pt x="1" y="53"/>
                      <a:pt x="1" y="53"/>
                      <a:pt x="1" y="53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11" y="56"/>
                      <a:pt x="17" y="52"/>
                      <a:pt x="19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1"/>
                      <a:pt x="24" y="50"/>
                      <a:pt x="33" y="45"/>
                    </a:cubicBezTo>
                    <a:cubicBezTo>
                      <a:pt x="34" y="45"/>
                      <a:pt x="34" y="45"/>
                      <a:pt x="34" y="45"/>
                    </a:cubicBezTo>
                    <a:cubicBezTo>
                      <a:pt x="44" y="40"/>
                      <a:pt x="55" y="34"/>
                      <a:pt x="57" y="33"/>
                    </a:cubicBezTo>
                    <a:cubicBezTo>
                      <a:pt x="58" y="31"/>
                      <a:pt x="59" y="29"/>
                      <a:pt x="59" y="28"/>
                    </a:cubicBezTo>
                    <a:cubicBezTo>
                      <a:pt x="59" y="26"/>
                      <a:pt x="58" y="21"/>
                      <a:pt x="60" y="17"/>
                    </a:cubicBezTo>
                    <a:cubicBezTo>
                      <a:pt x="61" y="17"/>
                      <a:pt x="60" y="16"/>
                      <a:pt x="60" y="15"/>
                    </a:cubicBezTo>
                    <a:cubicBezTo>
                      <a:pt x="59" y="14"/>
                      <a:pt x="58" y="11"/>
                      <a:pt x="59" y="9"/>
                    </a:cubicBezTo>
                    <a:cubicBezTo>
                      <a:pt x="60" y="6"/>
                      <a:pt x="63" y="4"/>
                      <a:pt x="65" y="3"/>
                    </a:cubicBezTo>
                    <a:cubicBezTo>
                      <a:pt x="65" y="3"/>
                      <a:pt x="65" y="3"/>
                      <a:pt x="65" y="3"/>
                    </a:cubicBezTo>
                    <a:cubicBezTo>
                      <a:pt x="65" y="3"/>
                      <a:pt x="66" y="3"/>
                      <a:pt x="66" y="3"/>
                    </a:cubicBezTo>
                    <a:cubicBezTo>
                      <a:pt x="66" y="3"/>
                      <a:pt x="67" y="2"/>
                      <a:pt x="67" y="2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70" y="0"/>
                      <a:pt x="69" y="0"/>
                      <a:pt x="69" y="0"/>
                    </a:cubicBezTo>
                    <a:cubicBezTo>
                      <a:pt x="69" y="0"/>
                      <a:pt x="69" y="0"/>
                      <a:pt x="69" y="0"/>
                    </a:cubicBezTo>
                    <a:cubicBezTo>
                      <a:pt x="68" y="0"/>
                      <a:pt x="68" y="1"/>
                      <a:pt x="68" y="1"/>
                    </a:cubicBezTo>
                    <a:cubicBezTo>
                      <a:pt x="68" y="1"/>
                      <a:pt x="68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5" y="1"/>
                      <a:pt x="61" y="2"/>
                      <a:pt x="58" y="2"/>
                    </a:cubicBezTo>
                    <a:cubicBezTo>
                      <a:pt x="55" y="1"/>
                      <a:pt x="54" y="2"/>
                      <a:pt x="52" y="3"/>
                    </a:cubicBezTo>
                    <a:cubicBezTo>
                      <a:pt x="49" y="5"/>
                      <a:pt x="47" y="6"/>
                      <a:pt x="43" y="6"/>
                    </a:cubicBezTo>
                    <a:cubicBezTo>
                      <a:pt x="40" y="6"/>
                      <a:pt x="38" y="6"/>
                      <a:pt x="37" y="6"/>
                    </a:cubicBezTo>
                    <a:cubicBezTo>
                      <a:pt x="35" y="7"/>
                      <a:pt x="34" y="7"/>
                      <a:pt x="33" y="7"/>
                    </a:cubicBezTo>
                    <a:cubicBezTo>
                      <a:pt x="32" y="7"/>
                      <a:pt x="30" y="7"/>
                      <a:pt x="28" y="5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8" y="4"/>
                      <a:pt x="27" y="5"/>
                      <a:pt x="27" y="5"/>
                    </a:cubicBezTo>
                    <a:cubicBezTo>
                      <a:pt x="26" y="6"/>
                      <a:pt x="25" y="6"/>
                      <a:pt x="24" y="7"/>
                    </a:cubicBezTo>
                    <a:cubicBezTo>
                      <a:pt x="23" y="7"/>
                      <a:pt x="22" y="7"/>
                      <a:pt x="22" y="7"/>
                    </a:cubicBezTo>
                    <a:cubicBezTo>
                      <a:pt x="22" y="8"/>
                      <a:pt x="22" y="8"/>
                      <a:pt x="21" y="8"/>
                    </a:cubicBezTo>
                    <a:cubicBezTo>
                      <a:pt x="17" y="9"/>
                      <a:pt x="14" y="9"/>
                      <a:pt x="11" y="6"/>
                    </a:cubicBezTo>
                    <a:cubicBezTo>
                      <a:pt x="11" y="6"/>
                      <a:pt x="11" y="6"/>
                      <a:pt x="11" y="6"/>
                    </a:cubicBezTo>
                    <a:cubicBezTo>
                      <a:pt x="11" y="6"/>
                      <a:pt x="10" y="7"/>
                      <a:pt x="10" y="8"/>
                    </a:cubicBezTo>
                    <a:cubicBezTo>
                      <a:pt x="10" y="8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12"/>
                      <a:pt x="9" y="13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7" y="15"/>
                      <a:pt x="7" y="15"/>
                    </a:cubicBezTo>
                    <a:cubicBezTo>
                      <a:pt x="7" y="15"/>
                      <a:pt x="7" y="16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5" y="16"/>
                      <a:pt x="5" y="16"/>
                      <a:pt x="5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3" y="17"/>
                      <a:pt x="3" y="17"/>
                    </a:cubicBezTo>
                    <a:cubicBezTo>
                      <a:pt x="3" y="18"/>
                      <a:pt x="3" y="19"/>
                      <a:pt x="3" y="20"/>
                    </a:cubicBezTo>
                    <a:cubicBezTo>
                      <a:pt x="5" y="22"/>
                      <a:pt x="4" y="25"/>
                      <a:pt x="3" y="27"/>
                    </a:cubicBezTo>
                    <a:cubicBezTo>
                      <a:pt x="3" y="27"/>
                      <a:pt x="3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4" y="28"/>
                      <a:pt x="4" y="28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5" y="28"/>
                      <a:pt x="6" y="28"/>
                      <a:pt x="6" y="28"/>
                    </a:cubicBezTo>
                    <a:cubicBezTo>
                      <a:pt x="6" y="28"/>
                      <a:pt x="6" y="28"/>
                      <a:pt x="6" y="29"/>
                    </a:cubicBezTo>
                    <a:cubicBezTo>
                      <a:pt x="6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7" y="29"/>
                      <a:pt x="7" y="29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0"/>
                    </a:cubicBezTo>
                    <a:cubicBezTo>
                      <a:pt x="8" y="30"/>
                      <a:pt x="8" y="30"/>
                      <a:pt x="8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31"/>
                      <a:pt x="9" y="32"/>
                      <a:pt x="9" y="32"/>
                    </a:cubicBezTo>
                    <a:cubicBezTo>
                      <a:pt x="10" y="35"/>
                      <a:pt x="9" y="38"/>
                      <a:pt x="7" y="40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7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6" y="42"/>
                      <a:pt x="6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3" y="44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6"/>
                      <a:pt x="2" y="46"/>
                      <a:pt x="2" y="46"/>
                    </a:cubicBezTo>
                    <a:cubicBezTo>
                      <a:pt x="2" y="46"/>
                      <a:pt x="2" y="47"/>
                      <a:pt x="2" y="47"/>
                    </a:cubicBezTo>
                    <a:cubicBezTo>
                      <a:pt x="1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4" name="Freeform 1164"/>
              <p:cNvSpPr/>
              <p:nvPr/>
            </p:nvSpPr>
            <p:spPr bwMode="auto">
              <a:xfrm>
                <a:off x="3077" y="2530"/>
                <a:ext cx="9" cy="24"/>
              </a:xfrm>
              <a:custGeom>
                <a:avLst/>
                <a:gdLst>
                  <a:gd name="T0" fmla="*/ 5 w 9"/>
                  <a:gd name="T1" fmla="*/ 25 h 25"/>
                  <a:gd name="T2" fmla="*/ 6 w 9"/>
                  <a:gd name="T3" fmla="*/ 23 h 25"/>
                  <a:gd name="T4" fmla="*/ 6 w 9"/>
                  <a:gd name="T5" fmla="*/ 22 h 25"/>
                  <a:gd name="T6" fmla="*/ 6 w 9"/>
                  <a:gd name="T7" fmla="*/ 20 h 25"/>
                  <a:gd name="T8" fmla="*/ 6 w 9"/>
                  <a:gd name="T9" fmla="*/ 20 h 25"/>
                  <a:gd name="T10" fmla="*/ 7 w 9"/>
                  <a:gd name="T11" fmla="*/ 18 h 25"/>
                  <a:gd name="T12" fmla="*/ 7 w 9"/>
                  <a:gd name="T13" fmla="*/ 18 h 25"/>
                  <a:gd name="T14" fmla="*/ 7 w 9"/>
                  <a:gd name="T15" fmla="*/ 17 h 25"/>
                  <a:gd name="T16" fmla="*/ 8 w 9"/>
                  <a:gd name="T17" fmla="*/ 16 h 25"/>
                  <a:gd name="T18" fmla="*/ 8 w 9"/>
                  <a:gd name="T19" fmla="*/ 15 h 25"/>
                  <a:gd name="T20" fmla="*/ 8 w 9"/>
                  <a:gd name="T21" fmla="*/ 15 h 25"/>
                  <a:gd name="T22" fmla="*/ 9 w 9"/>
                  <a:gd name="T23" fmla="*/ 12 h 25"/>
                  <a:gd name="T24" fmla="*/ 8 w 9"/>
                  <a:gd name="T25" fmla="*/ 11 h 25"/>
                  <a:gd name="T26" fmla="*/ 7 w 9"/>
                  <a:gd name="T27" fmla="*/ 10 h 25"/>
                  <a:gd name="T28" fmla="*/ 7 w 9"/>
                  <a:gd name="T29" fmla="*/ 8 h 25"/>
                  <a:gd name="T30" fmla="*/ 6 w 9"/>
                  <a:gd name="T31" fmla="*/ 7 h 25"/>
                  <a:gd name="T32" fmla="*/ 6 w 9"/>
                  <a:gd name="T33" fmla="*/ 6 h 25"/>
                  <a:gd name="T34" fmla="*/ 5 w 9"/>
                  <a:gd name="T35" fmla="*/ 5 h 25"/>
                  <a:gd name="T36" fmla="*/ 5 w 9"/>
                  <a:gd name="T37" fmla="*/ 4 h 25"/>
                  <a:gd name="T38" fmla="*/ 5 w 9"/>
                  <a:gd name="T39" fmla="*/ 4 h 25"/>
                  <a:gd name="T40" fmla="*/ 5 w 9"/>
                  <a:gd name="T41" fmla="*/ 3 h 25"/>
                  <a:gd name="T42" fmla="*/ 5 w 9"/>
                  <a:gd name="T43" fmla="*/ 3 h 25"/>
                  <a:gd name="T44" fmla="*/ 5 w 9"/>
                  <a:gd name="T45" fmla="*/ 2 h 25"/>
                  <a:gd name="T46" fmla="*/ 5 w 9"/>
                  <a:gd name="T47" fmla="*/ 1 h 25"/>
                  <a:gd name="T48" fmla="*/ 5 w 9"/>
                  <a:gd name="T49" fmla="*/ 1 h 25"/>
                  <a:gd name="T50" fmla="*/ 5 w 9"/>
                  <a:gd name="T51" fmla="*/ 0 h 25"/>
                  <a:gd name="T52" fmla="*/ 0 w 9"/>
                  <a:gd name="T53" fmla="*/ 11 h 25"/>
                  <a:gd name="T54" fmla="*/ 1 w 9"/>
                  <a:gd name="T55" fmla="*/ 14 h 25"/>
                  <a:gd name="T56" fmla="*/ 5 w 9"/>
                  <a:gd name="T57" fmla="*/ 25 h 25"/>
                  <a:gd name="T58" fmla="*/ 5 w 9"/>
                  <a:gd name="T59" fmla="*/ 25 h 25"/>
                  <a:gd name="T60" fmla="*/ 5 w 9"/>
                  <a:gd name="T61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" h="25">
                    <a:moveTo>
                      <a:pt x="5" y="25"/>
                    </a:moveTo>
                    <a:cubicBezTo>
                      <a:pt x="6" y="24"/>
                      <a:pt x="6" y="23"/>
                      <a:pt x="6" y="23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6" y="22"/>
                      <a:pt x="6" y="21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7" y="19"/>
                      <a:pt x="7" y="19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8" y="17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4"/>
                      <a:pt x="9" y="14"/>
                      <a:pt x="9" y="12"/>
                    </a:cubicBezTo>
                    <a:cubicBezTo>
                      <a:pt x="9" y="11"/>
                      <a:pt x="9" y="11"/>
                      <a:pt x="8" y="11"/>
                    </a:cubicBezTo>
                    <a:cubicBezTo>
                      <a:pt x="8" y="10"/>
                      <a:pt x="8" y="10"/>
                      <a:pt x="7" y="10"/>
                    </a:cubicBezTo>
                    <a:cubicBezTo>
                      <a:pt x="7" y="9"/>
                      <a:pt x="7" y="9"/>
                      <a:pt x="7" y="8"/>
                    </a:cubicBezTo>
                    <a:cubicBezTo>
                      <a:pt x="6" y="8"/>
                      <a:pt x="6" y="8"/>
                      <a:pt x="6" y="7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5" y="6"/>
                      <a:pt x="5" y="6"/>
                      <a:pt x="5" y="5"/>
                    </a:cubicBezTo>
                    <a:cubicBezTo>
                      <a:pt x="5" y="5"/>
                      <a:pt x="5" y="4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5" y="4"/>
                      <a:pt x="5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5"/>
                      <a:pt x="1" y="9"/>
                      <a:pt x="0" y="11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5" y="25"/>
                      <a:pt x="5" y="25"/>
                      <a:pt x="5" y="2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5" name="Freeform 1165"/>
              <p:cNvSpPr/>
              <p:nvPr/>
            </p:nvSpPr>
            <p:spPr bwMode="auto">
              <a:xfrm>
                <a:off x="3084" y="2519"/>
                <a:ext cx="5" cy="6"/>
              </a:xfrm>
              <a:custGeom>
                <a:avLst/>
                <a:gdLst>
                  <a:gd name="T0" fmla="*/ 1 w 5"/>
                  <a:gd name="T1" fmla="*/ 7 h 7"/>
                  <a:gd name="T2" fmla="*/ 2 w 5"/>
                  <a:gd name="T3" fmla="*/ 6 h 7"/>
                  <a:gd name="T4" fmla="*/ 2 w 5"/>
                  <a:gd name="T5" fmla="*/ 6 h 7"/>
                  <a:gd name="T6" fmla="*/ 3 w 5"/>
                  <a:gd name="T7" fmla="*/ 6 h 7"/>
                  <a:gd name="T8" fmla="*/ 4 w 5"/>
                  <a:gd name="T9" fmla="*/ 6 h 7"/>
                  <a:gd name="T10" fmla="*/ 4 w 5"/>
                  <a:gd name="T11" fmla="*/ 6 h 7"/>
                  <a:gd name="T12" fmla="*/ 4 w 5"/>
                  <a:gd name="T13" fmla="*/ 5 h 7"/>
                  <a:gd name="T14" fmla="*/ 4 w 5"/>
                  <a:gd name="T15" fmla="*/ 4 h 7"/>
                  <a:gd name="T16" fmla="*/ 4 w 5"/>
                  <a:gd name="T17" fmla="*/ 3 h 7"/>
                  <a:gd name="T18" fmla="*/ 5 w 5"/>
                  <a:gd name="T19" fmla="*/ 2 h 7"/>
                  <a:gd name="T20" fmla="*/ 5 w 5"/>
                  <a:gd name="T21" fmla="*/ 1 h 7"/>
                  <a:gd name="T22" fmla="*/ 2 w 5"/>
                  <a:gd name="T23" fmla="*/ 0 h 7"/>
                  <a:gd name="T24" fmla="*/ 1 w 5"/>
                  <a:gd name="T25" fmla="*/ 3 h 7"/>
                  <a:gd name="T26" fmla="*/ 0 w 5"/>
                  <a:gd name="T27" fmla="*/ 7 h 7"/>
                  <a:gd name="T28" fmla="*/ 0 w 5"/>
                  <a:gd name="T29" fmla="*/ 7 h 7"/>
                  <a:gd name="T30" fmla="*/ 1 w 5"/>
                  <a:gd name="T3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5" h="7">
                    <a:moveTo>
                      <a:pt x="1" y="7"/>
                    </a:moveTo>
                    <a:cubicBezTo>
                      <a:pt x="1" y="6"/>
                      <a:pt x="1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3"/>
                      <a:pt x="4" y="2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2"/>
                      <a:pt x="1" y="3"/>
                      <a:pt x="1" y="3"/>
                    </a:cubicBezTo>
                    <a:cubicBezTo>
                      <a:pt x="1" y="5"/>
                      <a:pt x="1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6" name="Freeform 1166"/>
              <p:cNvSpPr/>
              <p:nvPr/>
            </p:nvSpPr>
            <p:spPr bwMode="auto">
              <a:xfrm>
                <a:off x="3085" y="2519"/>
                <a:ext cx="41" cy="45"/>
              </a:xfrm>
              <a:custGeom>
                <a:avLst/>
                <a:gdLst>
                  <a:gd name="T0" fmla="*/ 28 w 43"/>
                  <a:gd name="T1" fmla="*/ 6 h 47"/>
                  <a:gd name="T2" fmla="*/ 17 w 43"/>
                  <a:gd name="T3" fmla="*/ 12 h 47"/>
                  <a:gd name="T4" fmla="*/ 7 w 43"/>
                  <a:gd name="T5" fmla="*/ 8 h 47"/>
                  <a:gd name="T6" fmla="*/ 7 w 43"/>
                  <a:gd name="T7" fmla="*/ 10 h 47"/>
                  <a:gd name="T8" fmla="*/ 6 w 43"/>
                  <a:gd name="T9" fmla="*/ 10 h 47"/>
                  <a:gd name="T10" fmla="*/ 6 w 43"/>
                  <a:gd name="T11" fmla="*/ 16 h 47"/>
                  <a:gd name="T12" fmla="*/ 6 w 43"/>
                  <a:gd name="T13" fmla="*/ 20 h 47"/>
                  <a:gd name="T14" fmla="*/ 5 w 43"/>
                  <a:gd name="T15" fmla="*/ 22 h 47"/>
                  <a:gd name="T16" fmla="*/ 5 w 43"/>
                  <a:gd name="T17" fmla="*/ 23 h 47"/>
                  <a:gd name="T18" fmla="*/ 4 w 43"/>
                  <a:gd name="T19" fmla="*/ 27 h 47"/>
                  <a:gd name="T20" fmla="*/ 4 w 43"/>
                  <a:gd name="T21" fmla="*/ 28 h 47"/>
                  <a:gd name="T22" fmla="*/ 4 w 43"/>
                  <a:gd name="T23" fmla="*/ 29 h 47"/>
                  <a:gd name="T24" fmla="*/ 3 w 43"/>
                  <a:gd name="T25" fmla="*/ 30 h 47"/>
                  <a:gd name="T26" fmla="*/ 3 w 43"/>
                  <a:gd name="T27" fmla="*/ 31 h 47"/>
                  <a:gd name="T28" fmla="*/ 2 w 43"/>
                  <a:gd name="T29" fmla="*/ 32 h 47"/>
                  <a:gd name="T30" fmla="*/ 2 w 43"/>
                  <a:gd name="T31" fmla="*/ 34 h 47"/>
                  <a:gd name="T32" fmla="*/ 2 w 43"/>
                  <a:gd name="T33" fmla="*/ 36 h 47"/>
                  <a:gd name="T34" fmla="*/ 1 w 43"/>
                  <a:gd name="T35" fmla="*/ 38 h 47"/>
                  <a:gd name="T36" fmla="*/ 1 w 43"/>
                  <a:gd name="T37" fmla="*/ 41 h 47"/>
                  <a:gd name="T38" fmla="*/ 0 w 43"/>
                  <a:gd name="T39" fmla="*/ 44 h 47"/>
                  <a:gd name="T40" fmla="*/ 2 w 43"/>
                  <a:gd name="T41" fmla="*/ 45 h 47"/>
                  <a:gd name="T42" fmla="*/ 4 w 43"/>
                  <a:gd name="T43" fmla="*/ 46 h 47"/>
                  <a:gd name="T44" fmla="*/ 5 w 43"/>
                  <a:gd name="T45" fmla="*/ 46 h 47"/>
                  <a:gd name="T46" fmla="*/ 6 w 43"/>
                  <a:gd name="T47" fmla="*/ 47 h 47"/>
                  <a:gd name="T48" fmla="*/ 7 w 43"/>
                  <a:gd name="T49" fmla="*/ 47 h 47"/>
                  <a:gd name="T50" fmla="*/ 8 w 43"/>
                  <a:gd name="T51" fmla="*/ 47 h 47"/>
                  <a:gd name="T52" fmla="*/ 8 w 43"/>
                  <a:gd name="T53" fmla="*/ 47 h 47"/>
                  <a:gd name="T54" fmla="*/ 14 w 43"/>
                  <a:gd name="T55" fmla="*/ 44 h 47"/>
                  <a:gd name="T56" fmla="*/ 15 w 43"/>
                  <a:gd name="T57" fmla="*/ 43 h 47"/>
                  <a:gd name="T58" fmla="*/ 15 w 43"/>
                  <a:gd name="T59" fmla="*/ 43 h 47"/>
                  <a:gd name="T60" fmla="*/ 27 w 43"/>
                  <a:gd name="T61" fmla="*/ 35 h 47"/>
                  <a:gd name="T62" fmla="*/ 22 w 43"/>
                  <a:gd name="T63" fmla="*/ 26 h 47"/>
                  <a:gd name="T64" fmla="*/ 33 w 43"/>
                  <a:gd name="T65" fmla="*/ 15 h 47"/>
                  <a:gd name="T66" fmla="*/ 41 w 43"/>
                  <a:gd name="T67" fmla="*/ 13 h 47"/>
                  <a:gd name="T68" fmla="*/ 42 w 43"/>
                  <a:gd name="T69" fmla="*/ 12 h 47"/>
                  <a:gd name="T70" fmla="*/ 43 w 43"/>
                  <a:gd name="T71" fmla="*/ 12 h 47"/>
                  <a:gd name="T72" fmla="*/ 43 w 43"/>
                  <a:gd name="T73" fmla="*/ 10 h 47"/>
                  <a:gd name="T74" fmla="*/ 42 w 43"/>
                  <a:gd name="T75" fmla="*/ 7 h 47"/>
                  <a:gd name="T76" fmla="*/ 42 w 43"/>
                  <a:gd name="T77" fmla="*/ 5 h 47"/>
                  <a:gd name="T78" fmla="*/ 41 w 43"/>
                  <a:gd name="T79" fmla="*/ 1 h 47"/>
                  <a:gd name="T80" fmla="*/ 41 w 43"/>
                  <a:gd name="T81" fmla="*/ 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3" h="47">
                    <a:moveTo>
                      <a:pt x="37" y="2"/>
                    </a:moveTo>
                    <a:cubicBezTo>
                      <a:pt x="30" y="6"/>
                      <a:pt x="29" y="6"/>
                      <a:pt x="28" y="6"/>
                    </a:cubicBezTo>
                    <a:cubicBezTo>
                      <a:pt x="26" y="6"/>
                      <a:pt x="21" y="9"/>
                      <a:pt x="18" y="11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1"/>
                      <a:pt x="6" y="13"/>
                      <a:pt x="6" y="16"/>
                    </a:cubicBezTo>
                    <a:cubicBezTo>
                      <a:pt x="6" y="16"/>
                      <a:pt x="6" y="16"/>
                      <a:pt x="6" y="16"/>
                    </a:cubicBezTo>
                    <a:cubicBezTo>
                      <a:pt x="6" y="17"/>
                      <a:pt x="6" y="18"/>
                      <a:pt x="6" y="19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8"/>
                    </a:cubicBezTo>
                    <a:cubicBezTo>
                      <a:pt x="4" y="28"/>
                      <a:pt x="4" y="28"/>
                      <a:pt x="4" y="28"/>
                    </a:cubicBezTo>
                    <a:cubicBezTo>
                      <a:pt x="4" y="28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1"/>
                      <a:pt x="3" y="31"/>
                      <a:pt x="3" y="31"/>
                    </a:cubicBezTo>
                    <a:cubicBezTo>
                      <a:pt x="3" y="31"/>
                      <a:pt x="3" y="31"/>
                      <a:pt x="3" y="32"/>
                    </a:cubicBezTo>
                    <a:cubicBezTo>
                      <a:pt x="3" y="32"/>
                      <a:pt x="3" y="32"/>
                      <a:pt x="2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6"/>
                      <a:pt x="2" y="36"/>
                    </a:cubicBezTo>
                    <a:cubicBezTo>
                      <a:pt x="2" y="36"/>
                      <a:pt x="2" y="37"/>
                      <a:pt x="1" y="37"/>
                    </a:cubicBezTo>
                    <a:cubicBezTo>
                      <a:pt x="1" y="37"/>
                      <a:pt x="1" y="38"/>
                      <a:pt x="1" y="38"/>
                    </a:cubicBezTo>
                    <a:cubicBezTo>
                      <a:pt x="1" y="39"/>
                      <a:pt x="1" y="39"/>
                      <a:pt x="1" y="40"/>
                    </a:cubicBezTo>
                    <a:cubicBezTo>
                      <a:pt x="1" y="40"/>
                      <a:pt x="1" y="41"/>
                      <a:pt x="1" y="41"/>
                    </a:cubicBezTo>
                    <a:cubicBezTo>
                      <a:pt x="1" y="42"/>
                      <a:pt x="1" y="42"/>
                      <a:pt x="0" y="43"/>
                    </a:cubicBezTo>
                    <a:cubicBezTo>
                      <a:pt x="0" y="43"/>
                      <a:pt x="0" y="43"/>
                      <a:pt x="0" y="44"/>
                    </a:cubicBezTo>
                    <a:cubicBezTo>
                      <a:pt x="1" y="44"/>
                      <a:pt x="1" y="44"/>
                      <a:pt x="2" y="45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4" y="45"/>
                      <a:pt x="4" y="46"/>
                      <a:pt x="4" y="46"/>
                    </a:cubicBezTo>
                    <a:cubicBezTo>
                      <a:pt x="4" y="46"/>
                      <a:pt x="5" y="46"/>
                      <a:pt x="5" y="46"/>
                    </a:cubicBezTo>
                    <a:cubicBezTo>
                      <a:pt x="5" y="46"/>
                      <a:pt x="5" y="46"/>
                      <a:pt x="5" y="46"/>
                    </a:cubicBezTo>
                    <a:cubicBezTo>
                      <a:pt x="6" y="46"/>
                      <a:pt x="6" y="46"/>
                      <a:pt x="6" y="47"/>
                    </a:cubicBezTo>
                    <a:cubicBezTo>
                      <a:pt x="6" y="47"/>
                      <a:pt x="6" y="47"/>
                      <a:pt x="6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7" y="47"/>
                    </a:cubicBezTo>
                    <a:cubicBezTo>
                      <a:pt x="7" y="47"/>
                      <a:pt x="7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11" y="47"/>
                      <a:pt x="13" y="45"/>
                      <a:pt x="14" y="44"/>
                    </a:cubicBezTo>
                    <a:cubicBezTo>
                      <a:pt x="14" y="44"/>
                      <a:pt x="14" y="44"/>
                      <a:pt x="15" y="44"/>
                    </a:cubicBezTo>
                    <a:cubicBezTo>
                      <a:pt x="15" y="44"/>
                      <a:pt x="15" y="44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5" y="37"/>
                      <a:pt x="22" y="37"/>
                      <a:pt x="24" y="37"/>
                    </a:cubicBezTo>
                    <a:cubicBezTo>
                      <a:pt x="25" y="37"/>
                      <a:pt x="26" y="37"/>
                      <a:pt x="27" y="35"/>
                    </a:cubicBezTo>
                    <a:cubicBezTo>
                      <a:pt x="27" y="35"/>
                      <a:pt x="28" y="34"/>
                      <a:pt x="29" y="33"/>
                    </a:cubicBezTo>
                    <a:cubicBezTo>
                      <a:pt x="28" y="31"/>
                      <a:pt x="23" y="27"/>
                      <a:pt x="22" y="26"/>
                    </a:cubicBezTo>
                    <a:cubicBezTo>
                      <a:pt x="20" y="26"/>
                      <a:pt x="20" y="24"/>
                      <a:pt x="20" y="23"/>
                    </a:cubicBezTo>
                    <a:cubicBezTo>
                      <a:pt x="20" y="20"/>
                      <a:pt x="26" y="16"/>
                      <a:pt x="33" y="15"/>
                    </a:cubicBezTo>
                    <a:cubicBezTo>
                      <a:pt x="38" y="15"/>
                      <a:pt x="39" y="14"/>
                      <a:pt x="40" y="13"/>
                    </a:cubicBezTo>
                    <a:cubicBezTo>
                      <a:pt x="40" y="13"/>
                      <a:pt x="41" y="13"/>
                      <a:pt x="41" y="13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3"/>
                      <a:pt x="41" y="12"/>
                      <a:pt x="42" y="12"/>
                    </a:cubicBezTo>
                    <a:cubicBezTo>
                      <a:pt x="42" y="12"/>
                      <a:pt x="42" y="12"/>
                      <a:pt x="42" y="12"/>
                    </a:cubicBezTo>
                    <a:cubicBezTo>
                      <a:pt x="42" y="12"/>
                      <a:pt x="43" y="12"/>
                      <a:pt x="43" y="12"/>
                    </a:cubicBezTo>
                    <a:cubicBezTo>
                      <a:pt x="43" y="12"/>
                      <a:pt x="43" y="11"/>
                      <a:pt x="43" y="11"/>
                    </a:cubicBezTo>
                    <a:cubicBezTo>
                      <a:pt x="43" y="11"/>
                      <a:pt x="43" y="10"/>
                      <a:pt x="43" y="10"/>
                    </a:cubicBezTo>
                    <a:cubicBezTo>
                      <a:pt x="43" y="9"/>
                      <a:pt x="43" y="9"/>
                      <a:pt x="42" y="8"/>
                    </a:cubicBezTo>
                    <a:cubicBezTo>
                      <a:pt x="42" y="8"/>
                      <a:pt x="42" y="7"/>
                      <a:pt x="42" y="7"/>
                    </a:cubicBezTo>
                    <a:cubicBezTo>
                      <a:pt x="42" y="7"/>
                      <a:pt x="42" y="6"/>
                      <a:pt x="42" y="6"/>
                    </a:cubicBezTo>
                    <a:cubicBezTo>
                      <a:pt x="42" y="5"/>
                      <a:pt x="42" y="5"/>
                      <a:pt x="42" y="5"/>
                    </a:cubicBezTo>
                    <a:cubicBezTo>
                      <a:pt x="41" y="4"/>
                      <a:pt x="41" y="4"/>
                      <a:pt x="41" y="3"/>
                    </a:cubicBezTo>
                    <a:cubicBezTo>
                      <a:pt x="41" y="2"/>
                      <a:pt x="41" y="2"/>
                      <a:pt x="41" y="1"/>
                    </a:cubicBezTo>
                    <a:cubicBezTo>
                      <a:pt x="41" y="1"/>
                      <a:pt x="41" y="1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1"/>
                      <a:pt x="38" y="1"/>
                      <a:pt x="3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7" name="Freeform 1167"/>
              <p:cNvSpPr/>
              <p:nvPr/>
            </p:nvSpPr>
            <p:spPr bwMode="auto">
              <a:xfrm>
                <a:off x="3141" y="2388"/>
                <a:ext cx="66" cy="30"/>
              </a:xfrm>
              <a:custGeom>
                <a:avLst/>
                <a:gdLst>
                  <a:gd name="T0" fmla="*/ 15 w 69"/>
                  <a:gd name="T1" fmla="*/ 10 h 31"/>
                  <a:gd name="T2" fmla="*/ 17 w 69"/>
                  <a:gd name="T3" fmla="*/ 15 h 31"/>
                  <a:gd name="T4" fmla="*/ 19 w 69"/>
                  <a:gd name="T5" fmla="*/ 22 h 31"/>
                  <a:gd name="T6" fmla="*/ 18 w 69"/>
                  <a:gd name="T7" fmla="*/ 24 h 31"/>
                  <a:gd name="T8" fmla="*/ 21 w 69"/>
                  <a:gd name="T9" fmla="*/ 24 h 31"/>
                  <a:gd name="T10" fmla="*/ 25 w 69"/>
                  <a:gd name="T11" fmla="*/ 23 h 31"/>
                  <a:gd name="T12" fmla="*/ 28 w 69"/>
                  <a:gd name="T13" fmla="*/ 23 h 31"/>
                  <a:gd name="T14" fmla="*/ 31 w 69"/>
                  <a:gd name="T15" fmla="*/ 24 h 31"/>
                  <a:gd name="T16" fmla="*/ 34 w 69"/>
                  <a:gd name="T17" fmla="*/ 28 h 31"/>
                  <a:gd name="T18" fmla="*/ 34 w 69"/>
                  <a:gd name="T19" fmla="*/ 28 h 31"/>
                  <a:gd name="T20" fmla="*/ 35 w 69"/>
                  <a:gd name="T21" fmla="*/ 30 h 31"/>
                  <a:gd name="T22" fmla="*/ 36 w 69"/>
                  <a:gd name="T23" fmla="*/ 30 h 31"/>
                  <a:gd name="T24" fmla="*/ 39 w 69"/>
                  <a:gd name="T25" fmla="*/ 29 h 31"/>
                  <a:gd name="T26" fmla="*/ 46 w 69"/>
                  <a:gd name="T27" fmla="*/ 28 h 31"/>
                  <a:gd name="T28" fmla="*/ 49 w 69"/>
                  <a:gd name="T29" fmla="*/ 28 h 31"/>
                  <a:gd name="T30" fmla="*/ 50 w 69"/>
                  <a:gd name="T31" fmla="*/ 28 h 31"/>
                  <a:gd name="T32" fmla="*/ 53 w 69"/>
                  <a:gd name="T33" fmla="*/ 28 h 31"/>
                  <a:gd name="T34" fmla="*/ 54 w 69"/>
                  <a:gd name="T35" fmla="*/ 28 h 31"/>
                  <a:gd name="T36" fmla="*/ 57 w 69"/>
                  <a:gd name="T37" fmla="*/ 26 h 31"/>
                  <a:gd name="T38" fmla="*/ 64 w 69"/>
                  <a:gd name="T39" fmla="*/ 29 h 31"/>
                  <a:gd name="T40" fmla="*/ 68 w 69"/>
                  <a:gd name="T41" fmla="*/ 31 h 31"/>
                  <a:gd name="T42" fmla="*/ 69 w 69"/>
                  <a:gd name="T43" fmla="*/ 30 h 31"/>
                  <a:gd name="T44" fmla="*/ 69 w 69"/>
                  <a:gd name="T45" fmla="*/ 30 h 31"/>
                  <a:gd name="T46" fmla="*/ 66 w 69"/>
                  <a:gd name="T47" fmla="*/ 28 h 31"/>
                  <a:gd name="T48" fmla="*/ 66 w 69"/>
                  <a:gd name="T49" fmla="*/ 27 h 31"/>
                  <a:gd name="T50" fmla="*/ 66 w 69"/>
                  <a:gd name="T51" fmla="*/ 26 h 31"/>
                  <a:gd name="T52" fmla="*/ 66 w 69"/>
                  <a:gd name="T53" fmla="*/ 25 h 31"/>
                  <a:gd name="T54" fmla="*/ 66 w 69"/>
                  <a:gd name="T55" fmla="*/ 25 h 31"/>
                  <a:gd name="T56" fmla="*/ 67 w 69"/>
                  <a:gd name="T57" fmla="*/ 24 h 31"/>
                  <a:gd name="T58" fmla="*/ 67 w 69"/>
                  <a:gd name="T59" fmla="*/ 24 h 31"/>
                  <a:gd name="T60" fmla="*/ 67 w 69"/>
                  <a:gd name="T61" fmla="*/ 23 h 31"/>
                  <a:gd name="T62" fmla="*/ 67 w 69"/>
                  <a:gd name="T63" fmla="*/ 23 h 31"/>
                  <a:gd name="T64" fmla="*/ 67 w 69"/>
                  <a:gd name="T65" fmla="*/ 23 h 31"/>
                  <a:gd name="T66" fmla="*/ 64 w 69"/>
                  <a:gd name="T67" fmla="*/ 21 h 31"/>
                  <a:gd name="T68" fmla="*/ 63 w 69"/>
                  <a:gd name="T69" fmla="*/ 21 h 31"/>
                  <a:gd name="T70" fmla="*/ 60 w 69"/>
                  <a:gd name="T71" fmla="*/ 16 h 31"/>
                  <a:gd name="T72" fmla="*/ 59 w 69"/>
                  <a:gd name="T73" fmla="*/ 14 h 31"/>
                  <a:gd name="T74" fmla="*/ 57 w 69"/>
                  <a:gd name="T75" fmla="*/ 13 h 31"/>
                  <a:gd name="T76" fmla="*/ 56 w 69"/>
                  <a:gd name="T77" fmla="*/ 12 h 31"/>
                  <a:gd name="T78" fmla="*/ 46 w 69"/>
                  <a:gd name="T79" fmla="*/ 14 h 31"/>
                  <a:gd name="T80" fmla="*/ 44 w 69"/>
                  <a:gd name="T81" fmla="*/ 14 h 31"/>
                  <a:gd name="T82" fmla="*/ 39 w 69"/>
                  <a:gd name="T83" fmla="*/ 12 h 31"/>
                  <a:gd name="T84" fmla="*/ 39 w 69"/>
                  <a:gd name="T85" fmla="*/ 11 h 31"/>
                  <a:gd name="T86" fmla="*/ 37 w 69"/>
                  <a:gd name="T87" fmla="*/ 10 h 31"/>
                  <a:gd name="T88" fmla="*/ 30 w 69"/>
                  <a:gd name="T89" fmla="*/ 7 h 31"/>
                  <a:gd name="T90" fmla="*/ 29 w 69"/>
                  <a:gd name="T91" fmla="*/ 5 h 31"/>
                  <a:gd name="T92" fmla="*/ 27 w 69"/>
                  <a:gd name="T93" fmla="*/ 5 h 31"/>
                  <a:gd name="T94" fmla="*/ 23 w 69"/>
                  <a:gd name="T95" fmla="*/ 5 h 31"/>
                  <a:gd name="T96" fmla="*/ 19 w 69"/>
                  <a:gd name="T97" fmla="*/ 5 h 31"/>
                  <a:gd name="T98" fmla="*/ 12 w 69"/>
                  <a:gd name="T99" fmla="*/ 4 h 31"/>
                  <a:gd name="T100" fmla="*/ 1 w 69"/>
                  <a:gd name="T101" fmla="*/ 0 h 31"/>
                  <a:gd name="T102" fmla="*/ 0 w 69"/>
                  <a:gd name="T103" fmla="*/ 0 h 31"/>
                  <a:gd name="T104" fmla="*/ 3 w 69"/>
                  <a:gd name="T105" fmla="*/ 1 h 31"/>
                  <a:gd name="T106" fmla="*/ 15 w 69"/>
                  <a:gd name="T107" fmla="*/ 1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9" h="31">
                    <a:moveTo>
                      <a:pt x="15" y="10"/>
                    </a:moveTo>
                    <a:cubicBezTo>
                      <a:pt x="15" y="13"/>
                      <a:pt x="16" y="14"/>
                      <a:pt x="17" y="15"/>
                    </a:cubicBezTo>
                    <a:cubicBezTo>
                      <a:pt x="19" y="16"/>
                      <a:pt x="20" y="18"/>
                      <a:pt x="19" y="22"/>
                    </a:cubicBezTo>
                    <a:cubicBezTo>
                      <a:pt x="19" y="23"/>
                      <a:pt x="19" y="23"/>
                      <a:pt x="18" y="24"/>
                    </a:cubicBezTo>
                    <a:cubicBezTo>
                      <a:pt x="19" y="24"/>
                      <a:pt x="20" y="24"/>
                      <a:pt x="21" y="24"/>
                    </a:cubicBezTo>
                    <a:cubicBezTo>
                      <a:pt x="24" y="24"/>
                      <a:pt x="25" y="24"/>
                      <a:pt x="25" y="23"/>
                    </a:cubicBezTo>
                    <a:cubicBezTo>
                      <a:pt x="26" y="23"/>
                      <a:pt x="27" y="23"/>
                      <a:pt x="28" y="23"/>
                    </a:cubicBezTo>
                    <a:cubicBezTo>
                      <a:pt x="29" y="23"/>
                      <a:pt x="30" y="23"/>
                      <a:pt x="31" y="24"/>
                    </a:cubicBezTo>
                    <a:cubicBezTo>
                      <a:pt x="32" y="25"/>
                      <a:pt x="33" y="26"/>
                      <a:pt x="34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5" y="29"/>
                      <a:pt x="35" y="29"/>
                      <a:pt x="35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7" y="30"/>
                      <a:pt x="38" y="30"/>
                      <a:pt x="39" y="29"/>
                    </a:cubicBezTo>
                    <a:cubicBezTo>
                      <a:pt x="41" y="29"/>
                      <a:pt x="43" y="28"/>
                      <a:pt x="46" y="28"/>
                    </a:cubicBezTo>
                    <a:cubicBezTo>
                      <a:pt x="47" y="28"/>
                      <a:pt x="48" y="28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1" y="28"/>
                      <a:pt x="52" y="28"/>
                      <a:pt x="53" y="28"/>
                    </a:cubicBezTo>
                    <a:cubicBezTo>
                      <a:pt x="53" y="28"/>
                      <a:pt x="53" y="28"/>
                      <a:pt x="54" y="28"/>
                    </a:cubicBezTo>
                    <a:cubicBezTo>
                      <a:pt x="54" y="27"/>
                      <a:pt x="55" y="26"/>
                      <a:pt x="57" y="26"/>
                    </a:cubicBezTo>
                    <a:cubicBezTo>
                      <a:pt x="59" y="26"/>
                      <a:pt x="63" y="28"/>
                      <a:pt x="64" y="29"/>
                    </a:cubicBezTo>
                    <a:cubicBezTo>
                      <a:pt x="65" y="30"/>
                      <a:pt x="67" y="31"/>
                      <a:pt x="68" y="31"/>
                    </a:cubicBezTo>
                    <a:cubicBezTo>
                      <a:pt x="69" y="31"/>
                      <a:pt x="69" y="31"/>
                      <a:pt x="69" y="30"/>
                    </a:cubicBezTo>
                    <a:cubicBezTo>
                      <a:pt x="69" y="30"/>
                      <a:pt x="69" y="30"/>
                      <a:pt x="69" y="30"/>
                    </a:cubicBezTo>
                    <a:cubicBezTo>
                      <a:pt x="68" y="29"/>
                      <a:pt x="67" y="29"/>
                      <a:pt x="66" y="28"/>
                    </a:cubicBezTo>
                    <a:cubicBezTo>
                      <a:pt x="66" y="27"/>
                      <a:pt x="66" y="27"/>
                      <a:pt x="66" y="27"/>
                    </a:cubicBezTo>
                    <a:cubicBezTo>
                      <a:pt x="66" y="27"/>
                      <a:pt x="66" y="26"/>
                      <a:pt x="66" y="26"/>
                    </a:cubicBezTo>
                    <a:cubicBezTo>
                      <a:pt x="66" y="26"/>
                      <a:pt x="66" y="26"/>
                      <a:pt x="66" y="25"/>
                    </a:cubicBezTo>
                    <a:cubicBezTo>
                      <a:pt x="66" y="25"/>
                      <a:pt x="66" y="25"/>
                      <a:pt x="66" y="25"/>
                    </a:cubicBezTo>
                    <a:cubicBezTo>
                      <a:pt x="66" y="25"/>
                      <a:pt x="66" y="25"/>
                      <a:pt x="67" y="24"/>
                    </a:cubicBezTo>
                    <a:cubicBezTo>
                      <a:pt x="67" y="24"/>
                      <a:pt x="67" y="24"/>
                      <a:pt x="67" y="24"/>
                    </a:cubicBezTo>
                    <a:cubicBezTo>
                      <a:pt x="67" y="24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7" y="23"/>
                      <a:pt x="67" y="23"/>
                      <a:pt x="67" y="23"/>
                    </a:cubicBezTo>
                    <a:cubicBezTo>
                      <a:pt x="66" y="22"/>
                      <a:pt x="64" y="21"/>
                      <a:pt x="64" y="21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1" y="21"/>
                      <a:pt x="61" y="19"/>
                      <a:pt x="60" y="16"/>
                    </a:cubicBezTo>
                    <a:cubicBezTo>
                      <a:pt x="60" y="16"/>
                      <a:pt x="60" y="14"/>
                      <a:pt x="59" y="14"/>
                    </a:cubicBezTo>
                    <a:cubicBezTo>
                      <a:pt x="58" y="14"/>
                      <a:pt x="57" y="13"/>
                      <a:pt x="57" y="13"/>
                    </a:cubicBezTo>
                    <a:cubicBezTo>
                      <a:pt x="56" y="12"/>
                      <a:pt x="56" y="12"/>
                      <a:pt x="56" y="12"/>
                    </a:cubicBezTo>
                    <a:cubicBezTo>
                      <a:pt x="47" y="12"/>
                      <a:pt x="46" y="13"/>
                      <a:pt x="46" y="14"/>
                    </a:cubicBezTo>
                    <a:cubicBezTo>
                      <a:pt x="45" y="14"/>
                      <a:pt x="44" y="14"/>
                      <a:pt x="44" y="14"/>
                    </a:cubicBezTo>
                    <a:cubicBezTo>
                      <a:pt x="42" y="14"/>
                      <a:pt x="41" y="13"/>
                      <a:pt x="39" y="12"/>
                    </a:cubicBezTo>
                    <a:cubicBezTo>
                      <a:pt x="39" y="12"/>
                      <a:pt x="39" y="12"/>
                      <a:pt x="39" y="11"/>
                    </a:cubicBezTo>
                    <a:cubicBezTo>
                      <a:pt x="38" y="11"/>
                      <a:pt x="38" y="10"/>
                      <a:pt x="37" y="10"/>
                    </a:cubicBezTo>
                    <a:cubicBezTo>
                      <a:pt x="35" y="10"/>
                      <a:pt x="32" y="9"/>
                      <a:pt x="30" y="7"/>
                    </a:cubicBezTo>
                    <a:cubicBezTo>
                      <a:pt x="30" y="6"/>
                      <a:pt x="29" y="6"/>
                      <a:pt x="29" y="5"/>
                    </a:cubicBezTo>
                    <a:cubicBezTo>
                      <a:pt x="29" y="5"/>
                      <a:pt x="28" y="5"/>
                      <a:pt x="27" y="5"/>
                    </a:cubicBezTo>
                    <a:cubicBezTo>
                      <a:pt x="26" y="5"/>
                      <a:pt x="25" y="5"/>
                      <a:pt x="23" y="5"/>
                    </a:cubicBezTo>
                    <a:cubicBezTo>
                      <a:pt x="22" y="5"/>
                      <a:pt x="20" y="5"/>
                      <a:pt x="19" y="5"/>
                    </a:cubicBezTo>
                    <a:cubicBezTo>
                      <a:pt x="15" y="5"/>
                      <a:pt x="13" y="5"/>
                      <a:pt x="12" y="4"/>
                    </a:cubicBezTo>
                    <a:cubicBezTo>
                      <a:pt x="9" y="2"/>
                      <a:pt x="4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2" y="1"/>
                      <a:pt x="3" y="1"/>
                    </a:cubicBezTo>
                    <a:cubicBezTo>
                      <a:pt x="8" y="3"/>
                      <a:pt x="13" y="4"/>
                      <a:pt x="15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8" name="Freeform 1169"/>
              <p:cNvSpPr/>
              <p:nvPr/>
            </p:nvSpPr>
            <p:spPr bwMode="auto">
              <a:xfrm>
                <a:off x="3082" y="2533"/>
                <a:ext cx="224" cy="179"/>
              </a:xfrm>
              <a:custGeom>
                <a:avLst/>
                <a:gdLst>
                  <a:gd name="T0" fmla="*/ 124 w 234"/>
                  <a:gd name="T1" fmla="*/ 38 h 186"/>
                  <a:gd name="T2" fmla="*/ 121 w 234"/>
                  <a:gd name="T3" fmla="*/ 38 h 186"/>
                  <a:gd name="T4" fmla="*/ 79 w 234"/>
                  <a:gd name="T5" fmla="*/ 13 h 186"/>
                  <a:gd name="T6" fmla="*/ 60 w 234"/>
                  <a:gd name="T7" fmla="*/ 2 h 186"/>
                  <a:gd name="T8" fmla="*/ 55 w 234"/>
                  <a:gd name="T9" fmla="*/ 0 h 186"/>
                  <a:gd name="T10" fmla="*/ 51 w 234"/>
                  <a:gd name="T11" fmla="*/ 1 h 186"/>
                  <a:gd name="T12" fmla="*/ 45 w 234"/>
                  <a:gd name="T13" fmla="*/ 2 h 186"/>
                  <a:gd name="T14" fmla="*/ 36 w 234"/>
                  <a:gd name="T15" fmla="*/ 18 h 186"/>
                  <a:gd name="T16" fmla="*/ 27 w 234"/>
                  <a:gd name="T17" fmla="*/ 26 h 186"/>
                  <a:gd name="T18" fmla="*/ 22 w 234"/>
                  <a:gd name="T19" fmla="*/ 30 h 186"/>
                  <a:gd name="T20" fmla="*/ 20 w 234"/>
                  <a:gd name="T21" fmla="*/ 32 h 186"/>
                  <a:gd name="T22" fmla="*/ 13 w 234"/>
                  <a:gd name="T23" fmla="*/ 36 h 186"/>
                  <a:gd name="T24" fmla="*/ 11 w 234"/>
                  <a:gd name="T25" fmla="*/ 36 h 186"/>
                  <a:gd name="T26" fmla="*/ 10 w 234"/>
                  <a:gd name="T27" fmla="*/ 36 h 186"/>
                  <a:gd name="T28" fmla="*/ 9 w 234"/>
                  <a:gd name="T29" fmla="*/ 36 h 186"/>
                  <a:gd name="T30" fmla="*/ 7 w 234"/>
                  <a:gd name="T31" fmla="*/ 35 h 186"/>
                  <a:gd name="T32" fmla="*/ 5 w 234"/>
                  <a:gd name="T33" fmla="*/ 34 h 186"/>
                  <a:gd name="T34" fmla="*/ 3 w 234"/>
                  <a:gd name="T35" fmla="*/ 33 h 186"/>
                  <a:gd name="T36" fmla="*/ 1 w 234"/>
                  <a:gd name="T37" fmla="*/ 33 h 186"/>
                  <a:gd name="T38" fmla="*/ 1 w 234"/>
                  <a:gd name="T39" fmla="*/ 47 h 186"/>
                  <a:gd name="T40" fmla="*/ 28 w 234"/>
                  <a:gd name="T41" fmla="*/ 85 h 186"/>
                  <a:gd name="T42" fmla="*/ 46 w 234"/>
                  <a:gd name="T43" fmla="*/ 108 h 186"/>
                  <a:gd name="T44" fmla="*/ 58 w 234"/>
                  <a:gd name="T45" fmla="*/ 140 h 186"/>
                  <a:gd name="T46" fmla="*/ 85 w 234"/>
                  <a:gd name="T47" fmla="*/ 179 h 186"/>
                  <a:gd name="T48" fmla="*/ 89 w 234"/>
                  <a:gd name="T49" fmla="*/ 186 h 186"/>
                  <a:gd name="T50" fmla="*/ 91 w 234"/>
                  <a:gd name="T51" fmla="*/ 185 h 186"/>
                  <a:gd name="T52" fmla="*/ 97 w 234"/>
                  <a:gd name="T53" fmla="*/ 174 h 186"/>
                  <a:gd name="T54" fmla="*/ 109 w 234"/>
                  <a:gd name="T55" fmla="*/ 175 h 186"/>
                  <a:gd name="T56" fmla="*/ 136 w 234"/>
                  <a:gd name="T57" fmla="*/ 179 h 186"/>
                  <a:gd name="T58" fmla="*/ 159 w 234"/>
                  <a:gd name="T59" fmla="*/ 161 h 186"/>
                  <a:gd name="T60" fmla="*/ 193 w 234"/>
                  <a:gd name="T61" fmla="*/ 156 h 186"/>
                  <a:gd name="T62" fmla="*/ 222 w 234"/>
                  <a:gd name="T63" fmla="*/ 147 h 186"/>
                  <a:gd name="T64" fmla="*/ 226 w 234"/>
                  <a:gd name="T65" fmla="*/ 145 h 186"/>
                  <a:gd name="T66" fmla="*/ 232 w 234"/>
                  <a:gd name="T67" fmla="*/ 129 h 186"/>
                  <a:gd name="T68" fmla="*/ 230 w 234"/>
                  <a:gd name="T69" fmla="*/ 117 h 186"/>
                  <a:gd name="T70" fmla="*/ 229 w 234"/>
                  <a:gd name="T71" fmla="*/ 117 h 186"/>
                  <a:gd name="T72" fmla="*/ 227 w 234"/>
                  <a:gd name="T73" fmla="*/ 117 h 186"/>
                  <a:gd name="T74" fmla="*/ 225 w 234"/>
                  <a:gd name="T75" fmla="*/ 117 h 186"/>
                  <a:gd name="T76" fmla="*/ 211 w 234"/>
                  <a:gd name="T77" fmla="*/ 115 h 186"/>
                  <a:gd name="T78" fmla="*/ 207 w 234"/>
                  <a:gd name="T79" fmla="*/ 115 h 186"/>
                  <a:gd name="T80" fmla="*/ 200 w 234"/>
                  <a:gd name="T81" fmla="*/ 113 h 186"/>
                  <a:gd name="T82" fmla="*/ 198 w 234"/>
                  <a:gd name="T83" fmla="*/ 111 h 186"/>
                  <a:gd name="T84" fmla="*/ 195 w 234"/>
                  <a:gd name="T85" fmla="*/ 109 h 186"/>
                  <a:gd name="T86" fmla="*/ 193 w 234"/>
                  <a:gd name="T87" fmla="*/ 106 h 186"/>
                  <a:gd name="T88" fmla="*/ 192 w 234"/>
                  <a:gd name="T89" fmla="*/ 103 h 186"/>
                  <a:gd name="T90" fmla="*/ 187 w 234"/>
                  <a:gd name="T91" fmla="*/ 95 h 186"/>
                  <a:gd name="T92" fmla="*/ 185 w 234"/>
                  <a:gd name="T93" fmla="*/ 94 h 186"/>
                  <a:gd name="T94" fmla="*/ 183 w 234"/>
                  <a:gd name="T95" fmla="*/ 94 h 186"/>
                  <a:gd name="T96" fmla="*/ 181 w 234"/>
                  <a:gd name="T97" fmla="*/ 92 h 186"/>
                  <a:gd name="T98" fmla="*/ 179 w 234"/>
                  <a:gd name="T99" fmla="*/ 90 h 186"/>
                  <a:gd name="T100" fmla="*/ 177 w 234"/>
                  <a:gd name="T101" fmla="*/ 87 h 186"/>
                  <a:gd name="T102" fmla="*/ 167 w 234"/>
                  <a:gd name="T103" fmla="*/ 63 h 186"/>
                  <a:gd name="T104" fmla="*/ 154 w 234"/>
                  <a:gd name="T105" fmla="*/ 46 h 186"/>
                  <a:gd name="T106" fmla="*/ 132 w 234"/>
                  <a:gd name="T107" fmla="*/ 39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34" h="186">
                    <a:moveTo>
                      <a:pt x="132" y="39"/>
                    </a:moveTo>
                    <a:cubicBezTo>
                      <a:pt x="129" y="39"/>
                      <a:pt x="126" y="39"/>
                      <a:pt x="125" y="38"/>
                    </a:cubicBezTo>
                    <a:cubicBezTo>
                      <a:pt x="125" y="38"/>
                      <a:pt x="125" y="38"/>
                      <a:pt x="124" y="38"/>
                    </a:cubicBezTo>
                    <a:cubicBezTo>
                      <a:pt x="124" y="38"/>
                      <a:pt x="123" y="38"/>
                      <a:pt x="122" y="38"/>
                    </a:cubicBezTo>
                    <a:cubicBezTo>
                      <a:pt x="122" y="38"/>
                      <a:pt x="122" y="38"/>
                      <a:pt x="122" y="38"/>
                    </a:cubicBezTo>
                    <a:cubicBezTo>
                      <a:pt x="121" y="38"/>
                      <a:pt x="121" y="38"/>
                      <a:pt x="121" y="38"/>
                    </a:cubicBezTo>
                    <a:cubicBezTo>
                      <a:pt x="121" y="38"/>
                      <a:pt x="120" y="38"/>
                      <a:pt x="120" y="38"/>
                    </a:cubicBezTo>
                    <a:cubicBezTo>
                      <a:pt x="117" y="38"/>
                      <a:pt x="110" y="37"/>
                      <a:pt x="106" y="33"/>
                    </a:cubicBezTo>
                    <a:cubicBezTo>
                      <a:pt x="101" y="29"/>
                      <a:pt x="82" y="15"/>
                      <a:pt x="79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6" y="12"/>
                      <a:pt x="74" y="11"/>
                      <a:pt x="72" y="9"/>
                    </a:cubicBezTo>
                    <a:cubicBezTo>
                      <a:pt x="69" y="7"/>
                      <a:pt x="63" y="3"/>
                      <a:pt x="60" y="2"/>
                    </a:cubicBezTo>
                    <a:cubicBezTo>
                      <a:pt x="59" y="1"/>
                      <a:pt x="58" y="1"/>
                      <a:pt x="57" y="1"/>
                    </a:cubicBezTo>
                    <a:cubicBezTo>
                      <a:pt x="57" y="1"/>
                      <a:pt x="56" y="1"/>
                      <a:pt x="56" y="1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4" y="0"/>
                      <a:pt x="53" y="0"/>
                      <a:pt x="52" y="1"/>
                    </a:cubicBezTo>
                    <a:cubicBezTo>
                      <a:pt x="52" y="1"/>
                      <a:pt x="52" y="1"/>
                      <a:pt x="51" y="1"/>
                    </a:cubicBezTo>
                    <a:cubicBezTo>
                      <a:pt x="51" y="1"/>
                      <a:pt x="51" y="1"/>
                      <a:pt x="51" y="1"/>
                    </a:cubicBezTo>
                    <a:cubicBezTo>
                      <a:pt x="48" y="1"/>
                      <a:pt x="48" y="1"/>
                      <a:pt x="48" y="1"/>
                    </a:cubicBezTo>
                    <a:cubicBezTo>
                      <a:pt x="47" y="1"/>
                      <a:pt x="46" y="1"/>
                      <a:pt x="45" y="2"/>
                    </a:cubicBezTo>
                    <a:cubicBezTo>
                      <a:pt x="44" y="3"/>
                      <a:pt x="42" y="4"/>
                      <a:pt x="37" y="4"/>
                    </a:cubicBezTo>
                    <a:cubicBezTo>
                      <a:pt x="31" y="4"/>
                      <a:pt x="28" y="7"/>
                      <a:pt x="27" y="8"/>
                    </a:cubicBezTo>
                    <a:cubicBezTo>
                      <a:pt x="30" y="10"/>
                      <a:pt x="36" y="15"/>
                      <a:pt x="36" y="18"/>
                    </a:cubicBezTo>
                    <a:cubicBezTo>
                      <a:pt x="36" y="19"/>
                      <a:pt x="36" y="20"/>
                      <a:pt x="35" y="21"/>
                    </a:cubicBezTo>
                    <a:cubicBezTo>
                      <a:pt x="34" y="21"/>
                      <a:pt x="34" y="22"/>
                      <a:pt x="33" y="23"/>
                    </a:cubicBezTo>
                    <a:cubicBezTo>
                      <a:pt x="32" y="24"/>
                      <a:pt x="30" y="26"/>
                      <a:pt x="27" y="26"/>
                    </a:cubicBezTo>
                    <a:cubicBezTo>
                      <a:pt x="22" y="26"/>
                      <a:pt x="22" y="27"/>
                      <a:pt x="22" y="28"/>
                    </a:cubicBezTo>
                    <a:cubicBezTo>
                      <a:pt x="22" y="28"/>
                      <a:pt x="22" y="29"/>
                      <a:pt x="22" y="29"/>
                    </a:cubicBezTo>
                    <a:cubicBezTo>
                      <a:pt x="22" y="29"/>
                      <a:pt x="22" y="29"/>
                      <a:pt x="22" y="30"/>
                    </a:cubicBezTo>
                    <a:cubicBezTo>
                      <a:pt x="21" y="30"/>
                      <a:pt x="21" y="30"/>
                      <a:pt x="21" y="31"/>
                    </a:cubicBezTo>
                    <a:cubicBezTo>
                      <a:pt x="21" y="31"/>
                      <a:pt x="21" y="31"/>
                      <a:pt x="21" y="31"/>
                    </a:cubicBezTo>
                    <a:cubicBezTo>
                      <a:pt x="20" y="31"/>
                      <a:pt x="20" y="32"/>
                      <a:pt x="20" y="32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17" y="35"/>
                      <a:pt x="15" y="36"/>
                      <a:pt x="13" y="36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2" y="36"/>
                      <a:pt x="12" y="36"/>
                      <a:pt x="12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1" y="36"/>
                      <a:pt x="11" y="36"/>
                      <a:pt x="11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0" y="36"/>
                      <a:pt x="10" y="36"/>
                      <a:pt x="9" y="36"/>
                    </a:cubicBezTo>
                    <a:cubicBezTo>
                      <a:pt x="9" y="36"/>
                      <a:pt x="9" y="36"/>
                      <a:pt x="9" y="36"/>
                    </a:cubicBezTo>
                    <a:cubicBezTo>
                      <a:pt x="9" y="36"/>
                      <a:pt x="9" y="36"/>
                      <a:pt x="8" y="36"/>
                    </a:cubicBezTo>
                    <a:cubicBezTo>
                      <a:pt x="8" y="36"/>
                      <a:pt x="8" y="35"/>
                      <a:pt x="8" y="35"/>
                    </a:cubicBezTo>
                    <a:cubicBezTo>
                      <a:pt x="8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4"/>
                      <a:pt x="5" y="34"/>
                    </a:cubicBezTo>
                    <a:cubicBezTo>
                      <a:pt x="5" y="34"/>
                      <a:pt x="5" y="34"/>
                      <a:pt x="5" y="34"/>
                    </a:cubicBezTo>
                    <a:cubicBezTo>
                      <a:pt x="4" y="34"/>
                      <a:pt x="4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1" y="32"/>
                      <a:pt x="1" y="32"/>
                    </a:cubicBezTo>
                    <a:cubicBezTo>
                      <a:pt x="1" y="33"/>
                      <a:pt x="1" y="33"/>
                      <a:pt x="1" y="33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1" y="37"/>
                      <a:pt x="1" y="38"/>
                      <a:pt x="1" y="40"/>
                    </a:cubicBezTo>
                    <a:cubicBezTo>
                      <a:pt x="1" y="42"/>
                      <a:pt x="1" y="46"/>
                      <a:pt x="1" y="47"/>
                    </a:cubicBezTo>
                    <a:cubicBezTo>
                      <a:pt x="3" y="47"/>
                      <a:pt x="4" y="49"/>
                      <a:pt x="6" y="51"/>
                    </a:cubicBezTo>
                    <a:cubicBezTo>
                      <a:pt x="7" y="53"/>
                      <a:pt x="9" y="56"/>
                      <a:pt x="11" y="58"/>
                    </a:cubicBezTo>
                    <a:cubicBezTo>
                      <a:pt x="16" y="63"/>
                      <a:pt x="28" y="80"/>
                      <a:pt x="28" y="85"/>
                    </a:cubicBezTo>
                    <a:cubicBezTo>
                      <a:pt x="28" y="87"/>
                      <a:pt x="29" y="91"/>
                      <a:pt x="36" y="96"/>
                    </a:cubicBezTo>
                    <a:cubicBezTo>
                      <a:pt x="40" y="99"/>
                      <a:pt x="42" y="102"/>
                      <a:pt x="43" y="105"/>
                    </a:cubicBezTo>
                    <a:cubicBezTo>
                      <a:pt x="44" y="106"/>
                      <a:pt x="45" y="108"/>
                      <a:pt x="46" y="108"/>
                    </a:cubicBezTo>
                    <a:cubicBezTo>
                      <a:pt x="49" y="111"/>
                      <a:pt x="49" y="115"/>
                      <a:pt x="49" y="119"/>
                    </a:cubicBezTo>
                    <a:cubicBezTo>
                      <a:pt x="49" y="120"/>
                      <a:pt x="49" y="121"/>
                      <a:pt x="49" y="123"/>
                    </a:cubicBezTo>
                    <a:cubicBezTo>
                      <a:pt x="50" y="129"/>
                      <a:pt x="52" y="137"/>
                      <a:pt x="58" y="140"/>
                    </a:cubicBezTo>
                    <a:cubicBezTo>
                      <a:pt x="65" y="144"/>
                      <a:pt x="69" y="149"/>
                      <a:pt x="71" y="156"/>
                    </a:cubicBezTo>
                    <a:cubicBezTo>
                      <a:pt x="74" y="163"/>
                      <a:pt x="78" y="169"/>
                      <a:pt x="81" y="172"/>
                    </a:cubicBezTo>
                    <a:cubicBezTo>
                      <a:pt x="84" y="175"/>
                      <a:pt x="84" y="177"/>
                      <a:pt x="85" y="179"/>
                    </a:cubicBezTo>
                    <a:cubicBezTo>
                      <a:pt x="85" y="180"/>
                      <a:pt x="85" y="180"/>
                      <a:pt x="85" y="181"/>
                    </a:cubicBezTo>
                    <a:cubicBezTo>
                      <a:pt x="86" y="182"/>
                      <a:pt x="87" y="184"/>
                      <a:pt x="88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89" y="186"/>
                      <a:pt x="90" y="186"/>
                      <a:pt x="90" y="185"/>
                    </a:cubicBezTo>
                    <a:cubicBezTo>
                      <a:pt x="90" y="185"/>
                      <a:pt x="90" y="185"/>
                      <a:pt x="90" y="185"/>
                    </a:cubicBezTo>
                    <a:cubicBezTo>
                      <a:pt x="90" y="185"/>
                      <a:pt x="91" y="185"/>
                      <a:pt x="91" y="185"/>
                    </a:cubicBezTo>
                    <a:cubicBezTo>
                      <a:pt x="91" y="185"/>
                      <a:pt x="91" y="184"/>
                      <a:pt x="90" y="184"/>
                    </a:cubicBezTo>
                    <a:cubicBezTo>
                      <a:pt x="90" y="182"/>
                      <a:pt x="90" y="180"/>
                      <a:pt x="91" y="179"/>
                    </a:cubicBezTo>
                    <a:cubicBezTo>
                      <a:pt x="92" y="177"/>
                      <a:pt x="94" y="175"/>
                      <a:pt x="97" y="174"/>
                    </a:cubicBezTo>
                    <a:cubicBezTo>
                      <a:pt x="98" y="173"/>
                      <a:pt x="99" y="174"/>
                      <a:pt x="101" y="174"/>
                    </a:cubicBezTo>
                    <a:cubicBezTo>
                      <a:pt x="102" y="175"/>
                      <a:pt x="103" y="175"/>
                      <a:pt x="105" y="175"/>
                    </a:cubicBezTo>
                    <a:cubicBezTo>
                      <a:pt x="106" y="175"/>
                      <a:pt x="107" y="175"/>
                      <a:pt x="109" y="175"/>
                    </a:cubicBezTo>
                    <a:cubicBezTo>
                      <a:pt x="109" y="175"/>
                      <a:pt x="118" y="175"/>
                      <a:pt x="120" y="177"/>
                    </a:cubicBezTo>
                    <a:cubicBezTo>
                      <a:pt x="121" y="177"/>
                      <a:pt x="123" y="177"/>
                      <a:pt x="125" y="177"/>
                    </a:cubicBezTo>
                    <a:cubicBezTo>
                      <a:pt x="130" y="177"/>
                      <a:pt x="134" y="178"/>
                      <a:pt x="136" y="179"/>
                    </a:cubicBezTo>
                    <a:cubicBezTo>
                      <a:pt x="137" y="180"/>
                      <a:pt x="138" y="180"/>
                      <a:pt x="138" y="180"/>
                    </a:cubicBezTo>
                    <a:cubicBezTo>
                      <a:pt x="140" y="180"/>
                      <a:pt x="141" y="178"/>
                      <a:pt x="141" y="177"/>
                    </a:cubicBezTo>
                    <a:cubicBezTo>
                      <a:pt x="143" y="172"/>
                      <a:pt x="158" y="162"/>
                      <a:pt x="159" y="161"/>
                    </a:cubicBezTo>
                    <a:cubicBezTo>
                      <a:pt x="161" y="160"/>
                      <a:pt x="163" y="160"/>
                      <a:pt x="169" y="160"/>
                    </a:cubicBezTo>
                    <a:cubicBezTo>
                      <a:pt x="174" y="160"/>
                      <a:pt x="179" y="160"/>
                      <a:pt x="182" y="160"/>
                    </a:cubicBezTo>
                    <a:cubicBezTo>
                      <a:pt x="184" y="159"/>
                      <a:pt x="187" y="158"/>
                      <a:pt x="193" y="156"/>
                    </a:cubicBezTo>
                    <a:cubicBezTo>
                      <a:pt x="195" y="156"/>
                      <a:pt x="196" y="155"/>
                      <a:pt x="198" y="155"/>
                    </a:cubicBezTo>
                    <a:cubicBezTo>
                      <a:pt x="207" y="152"/>
                      <a:pt x="217" y="149"/>
                      <a:pt x="222" y="147"/>
                    </a:cubicBezTo>
                    <a:cubicBezTo>
                      <a:pt x="222" y="147"/>
                      <a:pt x="222" y="147"/>
                      <a:pt x="222" y="147"/>
                    </a:cubicBezTo>
                    <a:cubicBezTo>
                      <a:pt x="223" y="146"/>
                      <a:pt x="224" y="146"/>
                      <a:pt x="224" y="146"/>
                    </a:cubicBezTo>
                    <a:cubicBezTo>
                      <a:pt x="224" y="146"/>
                      <a:pt x="225" y="146"/>
                      <a:pt x="225" y="146"/>
                    </a:cubicBezTo>
                    <a:cubicBezTo>
                      <a:pt x="225" y="146"/>
                      <a:pt x="225" y="146"/>
                      <a:pt x="226" y="145"/>
                    </a:cubicBezTo>
                    <a:cubicBezTo>
                      <a:pt x="226" y="145"/>
                      <a:pt x="226" y="145"/>
                      <a:pt x="226" y="145"/>
                    </a:cubicBezTo>
                    <a:cubicBezTo>
                      <a:pt x="226" y="145"/>
                      <a:pt x="227" y="145"/>
                      <a:pt x="227" y="145"/>
                    </a:cubicBezTo>
                    <a:cubicBezTo>
                      <a:pt x="228" y="144"/>
                      <a:pt x="230" y="135"/>
                      <a:pt x="232" y="129"/>
                    </a:cubicBezTo>
                    <a:cubicBezTo>
                      <a:pt x="233" y="127"/>
                      <a:pt x="233" y="126"/>
                      <a:pt x="233" y="125"/>
                    </a:cubicBezTo>
                    <a:cubicBezTo>
                      <a:pt x="234" y="124"/>
                      <a:pt x="234" y="123"/>
                      <a:pt x="234" y="123"/>
                    </a:cubicBezTo>
                    <a:cubicBezTo>
                      <a:pt x="234" y="121"/>
                      <a:pt x="231" y="117"/>
                      <a:pt x="230" y="117"/>
                    </a:cubicBezTo>
                    <a:cubicBezTo>
                      <a:pt x="230" y="117"/>
                      <a:pt x="230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9" y="117"/>
                      <a:pt x="229" y="117"/>
                      <a:pt x="229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7" y="117"/>
                      <a:pt x="227" y="117"/>
                      <a:pt x="227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5" y="117"/>
                      <a:pt x="225" y="117"/>
                      <a:pt x="225" y="117"/>
                    </a:cubicBezTo>
                    <a:cubicBezTo>
                      <a:pt x="224" y="117"/>
                      <a:pt x="224" y="117"/>
                      <a:pt x="223" y="117"/>
                    </a:cubicBezTo>
                    <a:cubicBezTo>
                      <a:pt x="220" y="116"/>
                      <a:pt x="215" y="116"/>
                      <a:pt x="211" y="115"/>
                    </a:cubicBezTo>
                    <a:cubicBezTo>
                      <a:pt x="211" y="115"/>
                      <a:pt x="211" y="115"/>
                      <a:pt x="211" y="115"/>
                    </a:cubicBezTo>
                    <a:cubicBezTo>
                      <a:pt x="210" y="115"/>
                      <a:pt x="210" y="115"/>
                      <a:pt x="209" y="115"/>
                    </a:cubicBezTo>
                    <a:cubicBezTo>
                      <a:pt x="209" y="115"/>
                      <a:pt x="208" y="115"/>
                      <a:pt x="208" y="115"/>
                    </a:cubicBezTo>
                    <a:cubicBezTo>
                      <a:pt x="208" y="115"/>
                      <a:pt x="207" y="115"/>
                      <a:pt x="207" y="115"/>
                    </a:cubicBezTo>
                    <a:cubicBezTo>
                      <a:pt x="204" y="114"/>
                      <a:pt x="201" y="114"/>
                      <a:pt x="200" y="114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200" y="113"/>
                      <a:pt x="200" y="113"/>
                      <a:pt x="200" y="113"/>
                    </a:cubicBezTo>
                    <a:cubicBezTo>
                      <a:pt x="199" y="113"/>
                      <a:pt x="199" y="113"/>
                      <a:pt x="199" y="113"/>
                    </a:cubicBezTo>
                    <a:cubicBezTo>
                      <a:pt x="199" y="112"/>
                      <a:pt x="199" y="112"/>
                      <a:pt x="198" y="112"/>
                    </a:cubicBezTo>
                    <a:cubicBezTo>
                      <a:pt x="198" y="112"/>
                      <a:pt x="198" y="112"/>
                      <a:pt x="198" y="111"/>
                    </a:cubicBezTo>
                    <a:cubicBezTo>
                      <a:pt x="197" y="111"/>
                      <a:pt x="197" y="111"/>
                      <a:pt x="197" y="111"/>
                    </a:cubicBezTo>
                    <a:cubicBezTo>
                      <a:pt x="197" y="110"/>
                      <a:pt x="197" y="110"/>
                      <a:pt x="196" y="110"/>
                    </a:cubicBezTo>
                    <a:cubicBezTo>
                      <a:pt x="196" y="110"/>
                      <a:pt x="196" y="109"/>
                      <a:pt x="195" y="109"/>
                    </a:cubicBezTo>
                    <a:cubicBezTo>
                      <a:pt x="195" y="109"/>
                      <a:pt x="195" y="109"/>
                      <a:pt x="195" y="108"/>
                    </a:cubicBezTo>
                    <a:cubicBezTo>
                      <a:pt x="195" y="108"/>
                      <a:pt x="194" y="108"/>
                      <a:pt x="194" y="107"/>
                    </a:cubicBezTo>
                    <a:cubicBezTo>
                      <a:pt x="194" y="107"/>
                      <a:pt x="194" y="107"/>
                      <a:pt x="193" y="106"/>
                    </a:cubicBezTo>
                    <a:cubicBezTo>
                      <a:pt x="193" y="106"/>
                      <a:pt x="193" y="106"/>
                      <a:pt x="193" y="105"/>
                    </a:cubicBezTo>
                    <a:cubicBezTo>
                      <a:pt x="193" y="105"/>
                      <a:pt x="192" y="105"/>
                      <a:pt x="192" y="104"/>
                    </a:cubicBezTo>
                    <a:cubicBezTo>
                      <a:pt x="192" y="104"/>
                      <a:pt x="192" y="103"/>
                      <a:pt x="192" y="103"/>
                    </a:cubicBezTo>
                    <a:cubicBezTo>
                      <a:pt x="192" y="103"/>
                      <a:pt x="192" y="102"/>
                      <a:pt x="191" y="102"/>
                    </a:cubicBezTo>
                    <a:cubicBezTo>
                      <a:pt x="191" y="101"/>
                      <a:pt x="191" y="101"/>
                      <a:pt x="191" y="101"/>
                    </a:cubicBezTo>
                    <a:cubicBezTo>
                      <a:pt x="190" y="99"/>
                      <a:pt x="188" y="97"/>
                      <a:pt x="187" y="95"/>
                    </a:cubicBezTo>
                    <a:cubicBezTo>
                      <a:pt x="187" y="95"/>
                      <a:pt x="187" y="95"/>
                      <a:pt x="187" y="95"/>
                    </a:cubicBezTo>
                    <a:cubicBezTo>
                      <a:pt x="186" y="95"/>
                      <a:pt x="186" y="95"/>
                      <a:pt x="186" y="95"/>
                    </a:cubicBezTo>
                    <a:cubicBezTo>
                      <a:pt x="186" y="95"/>
                      <a:pt x="186" y="94"/>
                      <a:pt x="185" y="94"/>
                    </a:cubicBezTo>
                    <a:cubicBezTo>
                      <a:pt x="185" y="94"/>
                      <a:pt x="185" y="94"/>
                      <a:pt x="185" y="94"/>
                    </a:cubicBezTo>
                    <a:cubicBezTo>
                      <a:pt x="184" y="94"/>
                      <a:pt x="184" y="94"/>
                      <a:pt x="184" y="94"/>
                    </a:cubicBezTo>
                    <a:cubicBezTo>
                      <a:pt x="184" y="94"/>
                      <a:pt x="184" y="94"/>
                      <a:pt x="183" y="94"/>
                    </a:cubicBezTo>
                    <a:cubicBezTo>
                      <a:pt x="183" y="94"/>
                      <a:pt x="183" y="94"/>
                      <a:pt x="182" y="93"/>
                    </a:cubicBezTo>
                    <a:cubicBezTo>
                      <a:pt x="182" y="93"/>
                      <a:pt x="182" y="93"/>
                      <a:pt x="182" y="93"/>
                    </a:cubicBezTo>
                    <a:cubicBezTo>
                      <a:pt x="182" y="93"/>
                      <a:pt x="181" y="93"/>
                      <a:pt x="181" y="92"/>
                    </a:cubicBezTo>
                    <a:cubicBezTo>
                      <a:pt x="181" y="92"/>
                      <a:pt x="181" y="92"/>
                      <a:pt x="180" y="92"/>
                    </a:cubicBezTo>
                    <a:cubicBezTo>
                      <a:pt x="180" y="92"/>
                      <a:pt x="180" y="91"/>
                      <a:pt x="179" y="91"/>
                    </a:cubicBezTo>
                    <a:cubicBezTo>
                      <a:pt x="179" y="91"/>
                      <a:pt x="179" y="91"/>
                      <a:pt x="179" y="90"/>
                    </a:cubicBezTo>
                    <a:cubicBezTo>
                      <a:pt x="179" y="90"/>
                      <a:pt x="178" y="90"/>
                      <a:pt x="178" y="89"/>
                    </a:cubicBezTo>
                    <a:cubicBezTo>
                      <a:pt x="178" y="89"/>
                      <a:pt x="178" y="89"/>
                      <a:pt x="178" y="88"/>
                    </a:cubicBezTo>
                    <a:cubicBezTo>
                      <a:pt x="178" y="88"/>
                      <a:pt x="177" y="88"/>
                      <a:pt x="177" y="87"/>
                    </a:cubicBezTo>
                    <a:cubicBezTo>
                      <a:pt x="175" y="85"/>
                      <a:pt x="171" y="80"/>
                      <a:pt x="171" y="76"/>
                    </a:cubicBezTo>
                    <a:cubicBezTo>
                      <a:pt x="170" y="74"/>
                      <a:pt x="171" y="73"/>
                      <a:pt x="171" y="73"/>
                    </a:cubicBezTo>
                    <a:cubicBezTo>
                      <a:pt x="173" y="71"/>
                      <a:pt x="170" y="66"/>
                      <a:pt x="167" y="63"/>
                    </a:cubicBezTo>
                    <a:cubicBezTo>
                      <a:pt x="165" y="62"/>
                      <a:pt x="165" y="62"/>
                      <a:pt x="165" y="62"/>
                    </a:cubicBezTo>
                    <a:cubicBezTo>
                      <a:pt x="159" y="57"/>
                      <a:pt x="155" y="52"/>
                      <a:pt x="154" y="49"/>
                    </a:cubicBezTo>
                    <a:cubicBezTo>
                      <a:pt x="154" y="48"/>
                      <a:pt x="154" y="47"/>
                      <a:pt x="154" y="46"/>
                    </a:cubicBezTo>
                    <a:cubicBezTo>
                      <a:pt x="145" y="45"/>
                      <a:pt x="145" y="45"/>
                      <a:pt x="145" y="45"/>
                    </a:cubicBezTo>
                    <a:cubicBezTo>
                      <a:pt x="139" y="40"/>
                      <a:pt x="139" y="40"/>
                      <a:pt x="139" y="40"/>
                    </a:cubicBezTo>
                    <a:lnTo>
                      <a:pt x="132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9" name="Freeform 1170"/>
              <p:cNvSpPr/>
              <p:nvPr/>
            </p:nvSpPr>
            <p:spPr bwMode="auto">
              <a:xfrm>
                <a:off x="3270" y="2619"/>
                <a:ext cx="81" cy="91"/>
              </a:xfrm>
              <a:custGeom>
                <a:avLst/>
                <a:gdLst>
                  <a:gd name="T0" fmla="*/ 35 w 85"/>
                  <a:gd name="T1" fmla="*/ 24 h 95"/>
                  <a:gd name="T2" fmla="*/ 36 w 85"/>
                  <a:gd name="T3" fmla="*/ 24 h 95"/>
                  <a:gd name="T4" fmla="*/ 37 w 85"/>
                  <a:gd name="T5" fmla="*/ 25 h 95"/>
                  <a:gd name="T6" fmla="*/ 37 w 85"/>
                  <a:gd name="T7" fmla="*/ 25 h 95"/>
                  <a:gd name="T8" fmla="*/ 38 w 85"/>
                  <a:gd name="T9" fmla="*/ 26 h 95"/>
                  <a:gd name="T10" fmla="*/ 38 w 85"/>
                  <a:gd name="T11" fmla="*/ 27 h 95"/>
                  <a:gd name="T12" fmla="*/ 39 w 85"/>
                  <a:gd name="T13" fmla="*/ 27 h 95"/>
                  <a:gd name="T14" fmla="*/ 40 w 85"/>
                  <a:gd name="T15" fmla="*/ 28 h 95"/>
                  <a:gd name="T16" fmla="*/ 40 w 85"/>
                  <a:gd name="T17" fmla="*/ 29 h 95"/>
                  <a:gd name="T18" fmla="*/ 40 w 85"/>
                  <a:gd name="T19" fmla="*/ 30 h 95"/>
                  <a:gd name="T20" fmla="*/ 41 w 85"/>
                  <a:gd name="T21" fmla="*/ 31 h 95"/>
                  <a:gd name="T22" fmla="*/ 41 w 85"/>
                  <a:gd name="T23" fmla="*/ 31 h 95"/>
                  <a:gd name="T24" fmla="*/ 41 w 85"/>
                  <a:gd name="T25" fmla="*/ 32 h 95"/>
                  <a:gd name="T26" fmla="*/ 42 w 85"/>
                  <a:gd name="T27" fmla="*/ 33 h 95"/>
                  <a:gd name="T28" fmla="*/ 42 w 85"/>
                  <a:gd name="T29" fmla="*/ 34 h 95"/>
                  <a:gd name="T30" fmla="*/ 33 w 85"/>
                  <a:gd name="T31" fmla="*/ 59 h 95"/>
                  <a:gd name="T32" fmla="*/ 32 w 85"/>
                  <a:gd name="T33" fmla="*/ 60 h 95"/>
                  <a:gd name="T34" fmla="*/ 32 w 85"/>
                  <a:gd name="T35" fmla="*/ 60 h 95"/>
                  <a:gd name="T36" fmla="*/ 31 w 85"/>
                  <a:gd name="T37" fmla="*/ 60 h 95"/>
                  <a:gd name="T38" fmla="*/ 30 w 85"/>
                  <a:gd name="T39" fmla="*/ 60 h 95"/>
                  <a:gd name="T40" fmla="*/ 26 w 85"/>
                  <a:gd name="T41" fmla="*/ 62 h 95"/>
                  <a:gd name="T42" fmla="*/ 25 w 85"/>
                  <a:gd name="T43" fmla="*/ 62 h 95"/>
                  <a:gd name="T44" fmla="*/ 23 w 85"/>
                  <a:gd name="T45" fmla="*/ 63 h 95"/>
                  <a:gd name="T46" fmla="*/ 22 w 85"/>
                  <a:gd name="T47" fmla="*/ 64 h 95"/>
                  <a:gd name="T48" fmla="*/ 19 w 85"/>
                  <a:gd name="T49" fmla="*/ 65 h 95"/>
                  <a:gd name="T50" fmla="*/ 19 w 85"/>
                  <a:gd name="T51" fmla="*/ 65 h 95"/>
                  <a:gd name="T52" fmla="*/ 0 w 85"/>
                  <a:gd name="T53" fmla="*/ 71 h 95"/>
                  <a:gd name="T54" fmla="*/ 10 w 85"/>
                  <a:gd name="T55" fmla="*/ 91 h 95"/>
                  <a:gd name="T56" fmla="*/ 11 w 85"/>
                  <a:gd name="T57" fmla="*/ 93 h 95"/>
                  <a:gd name="T58" fmla="*/ 11 w 85"/>
                  <a:gd name="T59" fmla="*/ 93 h 95"/>
                  <a:gd name="T60" fmla="*/ 12 w 85"/>
                  <a:gd name="T61" fmla="*/ 95 h 95"/>
                  <a:gd name="T62" fmla="*/ 13 w 85"/>
                  <a:gd name="T63" fmla="*/ 95 h 95"/>
                  <a:gd name="T64" fmla="*/ 26 w 85"/>
                  <a:gd name="T65" fmla="*/ 92 h 95"/>
                  <a:gd name="T66" fmla="*/ 32 w 85"/>
                  <a:gd name="T67" fmla="*/ 91 h 95"/>
                  <a:gd name="T68" fmla="*/ 33 w 85"/>
                  <a:gd name="T69" fmla="*/ 90 h 95"/>
                  <a:gd name="T70" fmla="*/ 35 w 85"/>
                  <a:gd name="T71" fmla="*/ 83 h 95"/>
                  <a:gd name="T72" fmla="*/ 43 w 85"/>
                  <a:gd name="T73" fmla="*/ 81 h 95"/>
                  <a:gd name="T74" fmla="*/ 46 w 85"/>
                  <a:gd name="T75" fmla="*/ 81 h 95"/>
                  <a:gd name="T76" fmla="*/ 48 w 85"/>
                  <a:gd name="T77" fmla="*/ 81 h 95"/>
                  <a:gd name="T78" fmla="*/ 50 w 85"/>
                  <a:gd name="T79" fmla="*/ 78 h 95"/>
                  <a:gd name="T80" fmla="*/ 56 w 85"/>
                  <a:gd name="T81" fmla="*/ 70 h 95"/>
                  <a:gd name="T82" fmla="*/ 60 w 85"/>
                  <a:gd name="T83" fmla="*/ 69 h 95"/>
                  <a:gd name="T84" fmla="*/ 62 w 85"/>
                  <a:gd name="T85" fmla="*/ 69 h 95"/>
                  <a:gd name="T86" fmla="*/ 67 w 85"/>
                  <a:gd name="T87" fmla="*/ 51 h 95"/>
                  <a:gd name="T88" fmla="*/ 75 w 85"/>
                  <a:gd name="T89" fmla="*/ 47 h 95"/>
                  <a:gd name="T90" fmla="*/ 80 w 85"/>
                  <a:gd name="T91" fmla="*/ 38 h 95"/>
                  <a:gd name="T92" fmla="*/ 84 w 85"/>
                  <a:gd name="T93" fmla="*/ 33 h 95"/>
                  <a:gd name="T94" fmla="*/ 85 w 85"/>
                  <a:gd name="T95" fmla="*/ 30 h 95"/>
                  <a:gd name="T96" fmla="*/ 85 w 85"/>
                  <a:gd name="T97" fmla="*/ 30 h 95"/>
                  <a:gd name="T98" fmla="*/ 74 w 85"/>
                  <a:gd name="T99" fmla="*/ 17 h 95"/>
                  <a:gd name="T100" fmla="*/ 70 w 85"/>
                  <a:gd name="T101" fmla="*/ 16 h 95"/>
                  <a:gd name="T102" fmla="*/ 56 w 85"/>
                  <a:gd name="T103" fmla="*/ 10 h 95"/>
                  <a:gd name="T104" fmla="*/ 49 w 85"/>
                  <a:gd name="T105" fmla="*/ 0 h 95"/>
                  <a:gd name="T106" fmla="*/ 47 w 85"/>
                  <a:gd name="T107" fmla="*/ 1 h 95"/>
                  <a:gd name="T108" fmla="*/ 44 w 85"/>
                  <a:gd name="T109" fmla="*/ 1 h 95"/>
                  <a:gd name="T110" fmla="*/ 44 w 85"/>
                  <a:gd name="T111" fmla="*/ 8 h 95"/>
                  <a:gd name="T112" fmla="*/ 37 w 85"/>
                  <a:gd name="T113" fmla="*/ 18 h 95"/>
                  <a:gd name="T114" fmla="*/ 35 w 85"/>
                  <a:gd name="T115" fmla="*/ 24 h 95"/>
                  <a:gd name="T116" fmla="*/ 35 w 85"/>
                  <a:gd name="T117" fmla="*/ 24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5" h="95">
                    <a:moveTo>
                      <a:pt x="35" y="24"/>
                    </a:moveTo>
                    <a:cubicBezTo>
                      <a:pt x="35" y="24"/>
                      <a:pt x="36" y="24"/>
                      <a:pt x="36" y="24"/>
                    </a:cubicBezTo>
                    <a:cubicBezTo>
                      <a:pt x="36" y="25"/>
                      <a:pt x="36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6"/>
                      <a:pt x="38" y="26"/>
                      <a:pt x="38" y="26"/>
                    </a:cubicBezTo>
                    <a:cubicBezTo>
                      <a:pt x="38" y="26"/>
                      <a:pt x="38" y="26"/>
                      <a:pt x="38" y="27"/>
                    </a:cubicBezTo>
                    <a:cubicBezTo>
                      <a:pt x="39" y="27"/>
                      <a:pt x="39" y="27"/>
                      <a:pt x="39" y="27"/>
                    </a:cubicBezTo>
                    <a:cubicBezTo>
                      <a:pt x="39" y="28"/>
                      <a:pt x="39" y="28"/>
                      <a:pt x="40" y="28"/>
                    </a:cubicBezTo>
                    <a:cubicBezTo>
                      <a:pt x="40" y="28"/>
                      <a:pt x="40" y="29"/>
                      <a:pt x="40" y="29"/>
                    </a:cubicBezTo>
                    <a:cubicBezTo>
                      <a:pt x="40" y="29"/>
                      <a:pt x="40" y="30"/>
                      <a:pt x="40" y="30"/>
                    </a:cubicBezTo>
                    <a:cubicBezTo>
                      <a:pt x="41" y="30"/>
                      <a:pt x="41" y="30"/>
                      <a:pt x="41" y="31"/>
                    </a:cubicBezTo>
                    <a:cubicBezTo>
                      <a:pt x="41" y="31"/>
                      <a:pt x="41" y="31"/>
                      <a:pt x="41" y="31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33"/>
                      <a:pt x="41" y="33"/>
                      <a:pt x="42" y="33"/>
                    </a:cubicBezTo>
                    <a:cubicBezTo>
                      <a:pt x="42" y="33"/>
                      <a:pt x="42" y="34"/>
                      <a:pt x="42" y="34"/>
                    </a:cubicBezTo>
                    <a:cubicBezTo>
                      <a:pt x="42" y="36"/>
                      <a:pt x="36" y="57"/>
                      <a:pt x="33" y="59"/>
                    </a:cubicBezTo>
                    <a:cubicBezTo>
                      <a:pt x="33" y="59"/>
                      <a:pt x="33" y="59"/>
                      <a:pt x="32" y="60"/>
                    </a:cubicBezTo>
                    <a:cubicBezTo>
                      <a:pt x="32" y="60"/>
                      <a:pt x="32" y="60"/>
                      <a:pt x="32" y="60"/>
                    </a:cubicBezTo>
                    <a:cubicBezTo>
                      <a:pt x="32" y="60"/>
                      <a:pt x="31" y="60"/>
                      <a:pt x="31" y="60"/>
                    </a:cubicBezTo>
                    <a:cubicBezTo>
                      <a:pt x="31" y="60"/>
                      <a:pt x="31" y="60"/>
                      <a:pt x="30" y="60"/>
                    </a:cubicBezTo>
                    <a:cubicBezTo>
                      <a:pt x="29" y="61"/>
                      <a:pt x="28" y="62"/>
                      <a:pt x="26" y="62"/>
                    </a:cubicBezTo>
                    <a:cubicBezTo>
                      <a:pt x="26" y="62"/>
                      <a:pt x="25" y="62"/>
                      <a:pt x="25" y="62"/>
                    </a:cubicBezTo>
                    <a:cubicBezTo>
                      <a:pt x="24" y="63"/>
                      <a:pt x="24" y="63"/>
                      <a:pt x="23" y="63"/>
                    </a:cubicBezTo>
                    <a:cubicBezTo>
                      <a:pt x="22" y="63"/>
                      <a:pt x="22" y="63"/>
                      <a:pt x="22" y="64"/>
                    </a:cubicBezTo>
                    <a:cubicBezTo>
                      <a:pt x="21" y="64"/>
                      <a:pt x="20" y="64"/>
                      <a:pt x="19" y="65"/>
                    </a:cubicBezTo>
                    <a:cubicBezTo>
                      <a:pt x="19" y="65"/>
                      <a:pt x="19" y="65"/>
                      <a:pt x="19" y="65"/>
                    </a:cubicBezTo>
                    <a:cubicBezTo>
                      <a:pt x="11" y="67"/>
                      <a:pt x="4" y="69"/>
                      <a:pt x="0" y="71"/>
                    </a:cubicBezTo>
                    <a:cubicBezTo>
                      <a:pt x="3" y="76"/>
                      <a:pt x="6" y="83"/>
                      <a:pt x="10" y="91"/>
                    </a:cubicBezTo>
                    <a:cubicBezTo>
                      <a:pt x="10" y="91"/>
                      <a:pt x="11" y="92"/>
                      <a:pt x="11" y="93"/>
                    </a:cubicBezTo>
                    <a:cubicBezTo>
                      <a:pt x="11" y="93"/>
                      <a:pt x="11" y="93"/>
                      <a:pt x="11" y="93"/>
                    </a:cubicBezTo>
                    <a:cubicBezTo>
                      <a:pt x="11" y="94"/>
                      <a:pt x="12" y="94"/>
                      <a:pt x="12" y="95"/>
                    </a:cubicBezTo>
                    <a:cubicBezTo>
                      <a:pt x="12" y="95"/>
                      <a:pt x="13" y="95"/>
                      <a:pt x="13" y="95"/>
                    </a:cubicBezTo>
                    <a:cubicBezTo>
                      <a:pt x="17" y="92"/>
                      <a:pt x="22" y="92"/>
                      <a:pt x="26" y="92"/>
                    </a:cubicBezTo>
                    <a:cubicBezTo>
                      <a:pt x="28" y="92"/>
                      <a:pt x="30" y="92"/>
                      <a:pt x="32" y="91"/>
                    </a:cubicBezTo>
                    <a:cubicBezTo>
                      <a:pt x="33" y="91"/>
                      <a:pt x="33" y="91"/>
                      <a:pt x="33" y="90"/>
                    </a:cubicBezTo>
                    <a:cubicBezTo>
                      <a:pt x="33" y="88"/>
                      <a:pt x="33" y="85"/>
                      <a:pt x="35" y="83"/>
                    </a:cubicBezTo>
                    <a:cubicBezTo>
                      <a:pt x="38" y="81"/>
                      <a:pt x="41" y="81"/>
                      <a:pt x="43" y="81"/>
                    </a:cubicBezTo>
                    <a:cubicBezTo>
                      <a:pt x="44" y="81"/>
                      <a:pt x="45" y="81"/>
                      <a:pt x="46" y="81"/>
                    </a:cubicBezTo>
                    <a:cubicBezTo>
                      <a:pt x="47" y="81"/>
                      <a:pt x="48" y="81"/>
                      <a:pt x="48" y="81"/>
                    </a:cubicBezTo>
                    <a:cubicBezTo>
                      <a:pt x="49" y="80"/>
                      <a:pt x="49" y="79"/>
                      <a:pt x="50" y="78"/>
                    </a:cubicBezTo>
                    <a:cubicBezTo>
                      <a:pt x="51" y="75"/>
                      <a:pt x="53" y="71"/>
                      <a:pt x="56" y="70"/>
                    </a:cubicBezTo>
                    <a:cubicBezTo>
                      <a:pt x="57" y="70"/>
                      <a:pt x="59" y="69"/>
                      <a:pt x="60" y="69"/>
                    </a:cubicBezTo>
                    <a:cubicBezTo>
                      <a:pt x="60" y="69"/>
                      <a:pt x="62" y="69"/>
                      <a:pt x="62" y="69"/>
                    </a:cubicBezTo>
                    <a:cubicBezTo>
                      <a:pt x="61" y="66"/>
                      <a:pt x="61" y="52"/>
                      <a:pt x="67" y="51"/>
                    </a:cubicBezTo>
                    <a:cubicBezTo>
                      <a:pt x="70" y="51"/>
                      <a:pt x="74" y="48"/>
                      <a:pt x="75" y="47"/>
                    </a:cubicBezTo>
                    <a:cubicBezTo>
                      <a:pt x="75" y="45"/>
                      <a:pt x="76" y="43"/>
                      <a:pt x="80" y="38"/>
                    </a:cubicBezTo>
                    <a:cubicBezTo>
                      <a:pt x="82" y="36"/>
                      <a:pt x="83" y="34"/>
                      <a:pt x="84" y="33"/>
                    </a:cubicBezTo>
                    <a:cubicBezTo>
                      <a:pt x="85" y="31"/>
                      <a:pt x="85" y="30"/>
                      <a:pt x="85" y="30"/>
                    </a:cubicBezTo>
                    <a:cubicBezTo>
                      <a:pt x="85" y="30"/>
                      <a:pt x="85" y="30"/>
                      <a:pt x="85" y="30"/>
                    </a:cubicBezTo>
                    <a:cubicBezTo>
                      <a:pt x="81" y="29"/>
                      <a:pt x="76" y="21"/>
                      <a:pt x="74" y="17"/>
                    </a:cubicBezTo>
                    <a:cubicBezTo>
                      <a:pt x="74" y="16"/>
                      <a:pt x="72" y="16"/>
                      <a:pt x="70" y="16"/>
                    </a:cubicBezTo>
                    <a:cubicBezTo>
                      <a:pt x="66" y="15"/>
                      <a:pt x="61" y="14"/>
                      <a:pt x="56" y="10"/>
                    </a:cubicBezTo>
                    <a:cubicBezTo>
                      <a:pt x="53" y="8"/>
                      <a:pt x="51" y="5"/>
                      <a:pt x="49" y="0"/>
                    </a:cubicBezTo>
                    <a:cubicBezTo>
                      <a:pt x="47" y="1"/>
                      <a:pt x="47" y="1"/>
                      <a:pt x="47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5" y="24"/>
                      <a:pt x="35" y="24"/>
                      <a:pt x="35" y="24"/>
                    </a:cubicBezTo>
                    <a:cubicBezTo>
                      <a:pt x="35" y="24"/>
                      <a:pt x="35" y="24"/>
                      <a:pt x="3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0" name="Freeform 1171"/>
              <p:cNvSpPr/>
              <p:nvPr/>
            </p:nvSpPr>
            <p:spPr bwMode="auto">
              <a:xfrm>
                <a:off x="3256" y="2607"/>
                <a:ext cx="7" cy="13"/>
              </a:xfrm>
              <a:custGeom>
                <a:avLst/>
                <a:gdLst>
                  <a:gd name="T0" fmla="*/ 6 w 7"/>
                  <a:gd name="T1" fmla="*/ 1 h 13"/>
                  <a:gd name="T2" fmla="*/ 5 w 7"/>
                  <a:gd name="T3" fmla="*/ 0 h 13"/>
                  <a:gd name="T4" fmla="*/ 5 w 7"/>
                  <a:gd name="T5" fmla="*/ 0 h 13"/>
                  <a:gd name="T6" fmla="*/ 0 w 7"/>
                  <a:gd name="T7" fmla="*/ 9 h 13"/>
                  <a:gd name="T8" fmla="*/ 0 w 7"/>
                  <a:gd name="T9" fmla="*/ 10 h 13"/>
                  <a:gd name="T10" fmla="*/ 0 w 7"/>
                  <a:gd name="T11" fmla="*/ 10 h 13"/>
                  <a:gd name="T12" fmla="*/ 0 w 7"/>
                  <a:gd name="T13" fmla="*/ 11 h 13"/>
                  <a:gd name="T14" fmla="*/ 1 w 7"/>
                  <a:gd name="T15" fmla="*/ 12 h 13"/>
                  <a:gd name="T16" fmla="*/ 1 w 7"/>
                  <a:gd name="T17" fmla="*/ 12 h 13"/>
                  <a:gd name="T18" fmla="*/ 3 w 7"/>
                  <a:gd name="T19" fmla="*/ 13 h 13"/>
                  <a:gd name="T20" fmla="*/ 3 w 7"/>
                  <a:gd name="T21" fmla="*/ 13 h 13"/>
                  <a:gd name="T22" fmla="*/ 4 w 7"/>
                  <a:gd name="T23" fmla="*/ 13 h 13"/>
                  <a:gd name="T24" fmla="*/ 5 w 7"/>
                  <a:gd name="T25" fmla="*/ 11 h 13"/>
                  <a:gd name="T26" fmla="*/ 6 w 7"/>
                  <a:gd name="T27" fmla="*/ 1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" h="13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7"/>
                      <a:pt x="0" y="9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1"/>
                      <a:pt x="1" y="12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2" y="13"/>
                      <a:pt x="2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3"/>
                      <a:pt x="4" y="12"/>
                      <a:pt x="5" y="11"/>
                    </a:cubicBezTo>
                    <a:cubicBezTo>
                      <a:pt x="6" y="9"/>
                      <a:pt x="7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1" name="Freeform 1172"/>
              <p:cNvSpPr/>
              <p:nvPr/>
            </p:nvSpPr>
            <p:spPr bwMode="auto">
              <a:xfrm>
                <a:off x="3270" y="2604"/>
                <a:ext cx="46" cy="38"/>
              </a:xfrm>
              <a:custGeom>
                <a:avLst/>
                <a:gdLst>
                  <a:gd name="T0" fmla="*/ 34 w 48"/>
                  <a:gd name="T1" fmla="*/ 30 h 39"/>
                  <a:gd name="T2" fmla="*/ 40 w 48"/>
                  <a:gd name="T3" fmla="*/ 22 h 39"/>
                  <a:gd name="T4" fmla="*/ 40 w 48"/>
                  <a:gd name="T5" fmla="*/ 12 h 39"/>
                  <a:gd name="T6" fmla="*/ 46 w 48"/>
                  <a:gd name="T7" fmla="*/ 12 h 39"/>
                  <a:gd name="T8" fmla="*/ 48 w 48"/>
                  <a:gd name="T9" fmla="*/ 11 h 39"/>
                  <a:gd name="T10" fmla="*/ 47 w 48"/>
                  <a:gd name="T11" fmla="*/ 4 h 39"/>
                  <a:gd name="T12" fmla="*/ 47 w 48"/>
                  <a:gd name="T13" fmla="*/ 0 h 39"/>
                  <a:gd name="T14" fmla="*/ 36 w 48"/>
                  <a:gd name="T15" fmla="*/ 14 h 39"/>
                  <a:gd name="T16" fmla="*/ 12 w 48"/>
                  <a:gd name="T17" fmla="*/ 25 h 39"/>
                  <a:gd name="T18" fmla="*/ 9 w 48"/>
                  <a:gd name="T19" fmla="*/ 25 h 39"/>
                  <a:gd name="T20" fmla="*/ 2 w 48"/>
                  <a:gd name="T21" fmla="*/ 27 h 39"/>
                  <a:gd name="T22" fmla="*/ 1 w 48"/>
                  <a:gd name="T23" fmla="*/ 28 h 39"/>
                  <a:gd name="T24" fmla="*/ 0 w 48"/>
                  <a:gd name="T25" fmla="*/ 28 h 39"/>
                  <a:gd name="T26" fmla="*/ 0 w 48"/>
                  <a:gd name="T27" fmla="*/ 29 h 39"/>
                  <a:gd name="T28" fmla="*/ 0 w 48"/>
                  <a:gd name="T29" fmla="*/ 30 h 39"/>
                  <a:gd name="T30" fmla="*/ 1 w 48"/>
                  <a:gd name="T31" fmla="*/ 31 h 39"/>
                  <a:gd name="T32" fmla="*/ 1 w 48"/>
                  <a:gd name="T33" fmla="*/ 31 h 39"/>
                  <a:gd name="T34" fmla="*/ 3 w 48"/>
                  <a:gd name="T35" fmla="*/ 33 h 39"/>
                  <a:gd name="T36" fmla="*/ 3 w 48"/>
                  <a:gd name="T37" fmla="*/ 33 h 39"/>
                  <a:gd name="T38" fmla="*/ 4 w 48"/>
                  <a:gd name="T39" fmla="*/ 34 h 39"/>
                  <a:gd name="T40" fmla="*/ 4 w 48"/>
                  <a:gd name="T41" fmla="*/ 34 h 39"/>
                  <a:gd name="T42" fmla="*/ 5 w 48"/>
                  <a:gd name="T43" fmla="*/ 35 h 39"/>
                  <a:gd name="T44" fmla="*/ 5 w 48"/>
                  <a:gd name="T45" fmla="*/ 35 h 39"/>
                  <a:gd name="T46" fmla="*/ 6 w 48"/>
                  <a:gd name="T47" fmla="*/ 36 h 39"/>
                  <a:gd name="T48" fmla="*/ 6 w 48"/>
                  <a:gd name="T49" fmla="*/ 36 h 39"/>
                  <a:gd name="T50" fmla="*/ 7 w 48"/>
                  <a:gd name="T51" fmla="*/ 36 h 39"/>
                  <a:gd name="T52" fmla="*/ 7 w 48"/>
                  <a:gd name="T53" fmla="*/ 36 h 39"/>
                  <a:gd name="T54" fmla="*/ 7 w 48"/>
                  <a:gd name="T55" fmla="*/ 36 h 39"/>
                  <a:gd name="T56" fmla="*/ 8 w 48"/>
                  <a:gd name="T57" fmla="*/ 36 h 39"/>
                  <a:gd name="T58" fmla="*/ 8 w 48"/>
                  <a:gd name="T59" fmla="*/ 37 h 39"/>
                  <a:gd name="T60" fmla="*/ 9 w 48"/>
                  <a:gd name="T61" fmla="*/ 37 h 39"/>
                  <a:gd name="T62" fmla="*/ 10 w 48"/>
                  <a:gd name="T63" fmla="*/ 37 h 39"/>
                  <a:gd name="T64" fmla="*/ 10 w 48"/>
                  <a:gd name="T65" fmla="*/ 37 h 39"/>
                  <a:gd name="T66" fmla="*/ 11 w 48"/>
                  <a:gd name="T67" fmla="*/ 37 h 39"/>
                  <a:gd name="T68" fmla="*/ 11 w 48"/>
                  <a:gd name="T69" fmla="*/ 37 h 39"/>
                  <a:gd name="T70" fmla="*/ 16 w 48"/>
                  <a:gd name="T71" fmla="*/ 38 h 39"/>
                  <a:gd name="T72" fmla="*/ 16 w 48"/>
                  <a:gd name="T73" fmla="*/ 38 h 39"/>
                  <a:gd name="T74" fmla="*/ 17 w 48"/>
                  <a:gd name="T75" fmla="*/ 38 h 39"/>
                  <a:gd name="T76" fmla="*/ 18 w 48"/>
                  <a:gd name="T77" fmla="*/ 38 h 39"/>
                  <a:gd name="T78" fmla="*/ 19 w 48"/>
                  <a:gd name="T79" fmla="*/ 38 h 39"/>
                  <a:gd name="T80" fmla="*/ 20 w 48"/>
                  <a:gd name="T81" fmla="*/ 38 h 39"/>
                  <a:gd name="T82" fmla="*/ 21 w 48"/>
                  <a:gd name="T83" fmla="*/ 38 h 39"/>
                  <a:gd name="T84" fmla="*/ 22 w 48"/>
                  <a:gd name="T85" fmla="*/ 38 h 39"/>
                  <a:gd name="T86" fmla="*/ 30 w 48"/>
                  <a:gd name="T87" fmla="*/ 39 h 39"/>
                  <a:gd name="T88" fmla="*/ 34 w 48"/>
                  <a:gd name="T89" fmla="*/ 3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8" h="39">
                    <a:moveTo>
                      <a:pt x="34" y="30"/>
                    </a:moveTo>
                    <a:cubicBezTo>
                      <a:pt x="40" y="22"/>
                      <a:pt x="40" y="22"/>
                      <a:pt x="40" y="2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46" y="12"/>
                      <a:pt x="46" y="12"/>
                      <a:pt x="46" y="12"/>
                    </a:cubicBezTo>
                    <a:cubicBezTo>
                      <a:pt x="48" y="11"/>
                      <a:pt x="48" y="11"/>
                      <a:pt x="48" y="11"/>
                    </a:cubicBezTo>
                    <a:cubicBezTo>
                      <a:pt x="48" y="8"/>
                      <a:pt x="48" y="6"/>
                      <a:pt x="47" y="4"/>
                    </a:cubicBezTo>
                    <a:cubicBezTo>
                      <a:pt x="47" y="3"/>
                      <a:pt x="47" y="1"/>
                      <a:pt x="47" y="0"/>
                    </a:cubicBezTo>
                    <a:cubicBezTo>
                      <a:pt x="44" y="2"/>
                      <a:pt x="39" y="9"/>
                      <a:pt x="36" y="14"/>
                    </a:cubicBezTo>
                    <a:cubicBezTo>
                      <a:pt x="32" y="21"/>
                      <a:pt x="21" y="26"/>
                      <a:pt x="12" y="25"/>
                    </a:cubicBezTo>
                    <a:cubicBezTo>
                      <a:pt x="11" y="25"/>
                      <a:pt x="10" y="25"/>
                      <a:pt x="9" y="25"/>
                    </a:cubicBezTo>
                    <a:cubicBezTo>
                      <a:pt x="5" y="25"/>
                      <a:pt x="3" y="26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29"/>
                      <a:pt x="0" y="29"/>
                      <a:pt x="0" y="30"/>
                    </a:cubicBezTo>
                    <a:cubicBezTo>
                      <a:pt x="1" y="30"/>
                      <a:pt x="1" y="30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2" y="32"/>
                      <a:pt x="2" y="32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4" y="34"/>
                    </a:cubicBezTo>
                    <a:cubicBezTo>
                      <a:pt x="4" y="34"/>
                      <a:pt x="4" y="34"/>
                      <a:pt x="4" y="34"/>
                    </a:cubicBezTo>
                    <a:cubicBezTo>
                      <a:pt x="4" y="34"/>
                      <a:pt x="4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6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6" y="36"/>
                      <a:pt x="6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8" y="36"/>
                      <a:pt x="8" y="37"/>
                      <a:pt x="8" y="3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37"/>
                      <a:pt x="9" y="37"/>
                      <a:pt x="10" y="37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0" y="37"/>
                      <a:pt x="11" y="37"/>
                      <a:pt x="11" y="3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12" y="37"/>
                      <a:pt x="14" y="37"/>
                      <a:pt x="16" y="38"/>
                    </a:cubicBezTo>
                    <a:cubicBezTo>
                      <a:pt x="16" y="38"/>
                      <a:pt x="16" y="38"/>
                      <a:pt x="16" y="38"/>
                    </a:cubicBezTo>
                    <a:cubicBezTo>
                      <a:pt x="17" y="38"/>
                      <a:pt x="17" y="38"/>
                      <a:pt x="17" y="38"/>
                    </a:cubicBezTo>
                    <a:cubicBezTo>
                      <a:pt x="18" y="38"/>
                      <a:pt x="18" y="38"/>
                      <a:pt x="18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20" y="38"/>
                      <a:pt x="20" y="38"/>
                      <a:pt x="20" y="38"/>
                    </a:cubicBezTo>
                    <a:cubicBezTo>
                      <a:pt x="21" y="38"/>
                      <a:pt x="21" y="38"/>
                      <a:pt x="21" y="38"/>
                    </a:cubicBezTo>
                    <a:cubicBezTo>
                      <a:pt x="22" y="38"/>
                      <a:pt x="22" y="38"/>
                      <a:pt x="22" y="38"/>
                    </a:cubicBezTo>
                    <a:cubicBezTo>
                      <a:pt x="25" y="39"/>
                      <a:pt x="28" y="39"/>
                      <a:pt x="30" y="39"/>
                    </a:cubicBezTo>
                    <a:lnTo>
                      <a:pt x="34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2" name="Freeform 1173"/>
              <p:cNvSpPr/>
              <p:nvPr/>
            </p:nvSpPr>
            <p:spPr bwMode="auto">
              <a:xfrm>
                <a:off x="3127" y="2468"/>
                <a:ext cx="100" cy="99"/>
              </a:xfrm>
              <a:custGeom>
                <a:avLst/>
                <a:gdLst>
                  <a:gd name="T0" fmla="*/ 64 w 105"/>
                  <a:gd name="T1" fmla="*/ 6 h 103"/>
                  <a:gd name="T2" fmla="*/ 63 w 105"/>
                  <a:gd name="T3" fmla="*/ 6 h 103"/>
                  <a:gd name="T4" fmla="*/ 54 w 105"/>
                  <a:gd name="T5" fmla="*/ 2 h 103"/>
                  <a:gd name="T6" fmla="*/ 49 w 105"/>
                  <a:gd name="T7" fmla="*/ 1 h 103"/>
                  <a:gd name="T8" fmla="*/ 43 w 105"/>
                  <a:gd name="T9" fmla="*/ 0 h 103"/>
                  <a:gd name="T10" fmla="*/ 42 w 105"/>
                  <a:gd name="T11" fmla="*/ 1 h 103"/>
                  <a:gd name="T12" fmla="*/ 43 w 105"/>
                  <a:gd name="T13" fmla="*/ 1 h 103"/>
                  <a:gd name="T14" fmla="*/ 43 w 105"/>
                  <a:gd name="T15" fmla="*/ 1 h 103"/>
                  <a:gd name="T16" fmla="*/ 40 w 105"/>
                  <a:gd name="T17" fmla="*/ 4 h 103"/>
                  <a:gd name="T18" fmla="*/ 27 w 105"/>
                  <a:gd name="T19" fmla="*/ 13 h 103"/>
                  <a:gd name="T20" fmla="*/ 28 w 105"/>
                  <a:gd name="T21" fmla="*/ 23 h 103"/>
                  <a:gd name="T22" fmla="*/ 24 w 105"/>
                  <a:gd name="T23" fmla="*/ 38 h 103"/>
                  <a:gd name="T24" fmla="*/ 23 w 105"/>
                  <a:gd name="T25" fmla="*/ 39 h 103"/>
                  <a:gd name="T26" fmla="*/ 0 w 105"/>
                  <a:gd name="T27" fmla="*/ 51 h 103"/>
                  <a:gd name="T28" fmla="*/ 1 w 105"/>
                  <a:gd name="T29" fmla="*/ 53 h 103"/>
                  <a:gd name="T30" fmla="*/ 2 w 105"/>
                  <a:gd name="T31" fmla="*/ 57 h 103"/>
                  <a:gd name="T32" fmla="*/ 2 w 105"/>
                  <a:gd name="T33" fmla="*/ 60 h 103"/>
                  <a:gd name="T34" fmla="*/ 3 w 105"/>
                  <a:gd name="T35" fmla="*/ 63 h 103"/>
                  <a:gd name="T36" fmla="*/ 3 w 105"/>
                  <a:gd name="T37" fmla="*/ 65 h 103"/>
                  <a:gd name="T38" fmla="*/ 5 w 105"/>
                  <a:gd name="T39" fmla="*/ 65 h 103"/>
                  <a:gd name="T40" fmla="*/ 7 w 105"/>
                  <a:gd name="T41" fmla="*/ 64 h 103"/>
                  <a:gd name="T42" fmla="*/ 8 w 105"/>
                  <a:gd name="T43" fmla="*/ 64 h 103"/>
                  <a:gd name="T44" fmla="*/ 11 w 105"/>
                  <a:gd name="T45" fmla="*/ 65 h 103"/>
                  <a:gd name="T46" fmla="*/ 27 w 105"/>
                  <a:gd name="T47" fmla="*/ 74 h 103"/>
                  <a:gd name="T48" fmla="*/ 34 w 105"/>
                  <a:gd name="T49" fmla="*/ 78 h 103"/>
                  <a:gd name="T50" fmla="*/ 73 w 105"/>
                  <a:gd name="T51" fmla="*/ 102 h 103"/>
                  <a:gd name="T52" fmla="*/ 74 w 105"/>
                  <a:gd name="T53" fmla="*/ 102 h 103"/>
                  <a:gd name="T54" fmla="*/ 75 w 105"/>
                  <a:gd name="T55" fmla="*/ 102 h 103"/>
                  <a:gd name="T56" fmla="*/ 77 w 105"/>
                  <a:gd name="T57" fmla="*/ 102 h 103"/>
                  <a:gd name="T58" fmla="*/ 85 w 105"/>
                  <a:gd name="T59" fmla="*/ 103 h 103"/>
                  <a:gd name="T60" fmla="*/ 86 w 105"/>
                  <a:gd name="T61" fmla="*/ 101 h 103"/>
                  <a:gd name="T62" fmla="*/ 87 w 105"/>
                  <a:gd name="T63" fmla="*/ 99 h 103"/>
                  <a:gd name="T64" fmla="*/ 88 w 105"/>
                  <a:gd name="T65" fmla="*/ 97 h 103"/>
                  <a:gd name="T66" fmla="*/ 88 w 105"/>
                  <a:gd name="T67" fmla="*/ 96 h 103"/>
                  <a:gd name="T68" fmla="*/ 89 w 105"/>
                  <a:gd name="T69" fmla="*/ 95 h 103"/>
                  <a:gd name="T70" fmla="*/ 89 w 105"/>
                  <a:gd name="T71" fmla="*/ 95 h 103"/>
                  <a:gd name="T72" fmla="*/ 89 w 105"/>
                  <a:gd name="T73" fmla="*/ 94 h 103"/>
                  <a:gd name="T74" fmla="*/ 90 w 105"/>
                  <a:gd name="T75" fmla="*/ 93 h 103"/>
                  <a:gd name="T76" fmla="*/ 98 w 105"/>
                  <a:gd name="T77" fmla="*/ 89 h 103"/>
                  <a:gd name="T78" fmla="*/ 100 w 105"/>
                  <a:gd name="T79" fmla="*/ 90 h 103"/>
                  <a:gd name="T80" fmla="*/ 102 w 105"/>
                  <a:gd name="T81" fmla="*/ 91 h 103"/>
                  <a:gd name="T82" fmla="*/ 104 w 105"/>
                  <a:gd name="T83" fmla="*/ 93 h 103"/>
                  <a:gd name="T84" fmla="*/ 105 w 105"/>
                  <a:gd name="T85" fmla="*/ 92 h 103"/>
                  <a:gd name="T86" fmla="*/ 103 w 105"/>
                  <a:gd name="T87" fmla="*/ 90 h 103"/>
                  <a:gd name="T88" fmla="*/ 101 w 105"/>
                  <a:gd name="T89" fmla="*/ 88 h 103"/>
                  <a:gd name="T90" fmla="*/ 100 w 105"/>
                  <a:gd name="T91" fmla="*/ 86 h 103"/>
                  <a:gd name="T92" fmla="*/ 100 w 105"/>
                  <a:gd name="T93" fmla="*/ 84 h 103"/>
                  <a:gd name="T94" fmla="*/ 96 w 105"/>
                  <a:gd name="T95" fmla="*/ 77 h 103"/>
                  <a:gd name="T96" fmla="*/ 98 w 105"/>
                  <a:gd name="T97" fmla="*/ 70 h 103"/>
                  <a:gd name="T98" fmla="*/ 93 w 105"/>
                  <a:gd name="T99" fmla="*/ 64 h 103"/>
                  <a:gd name="T100" fmla="*/ 87 w 105"/>
                  <a:gd name="T101" fmla="*/ 62 h 103"/>
                  <a:gd name="T102" fmla="*/ 85 w 105"/>
                  <a:gd name="T103" fmla="*/ 61 h 103"/>
                  <a:gd name="T104" fmla="*/ 83 w 105"/>
                  <a:gd name="T105" fmla="*/ 59 h 103"/>
                  <a:gd name="T106" fmla="*/ 81 w 105"/>
                  <a:gd name="T107" fmla="*/ 58 h 103"/>
                  <a:gd name="T108" fmla="*/ 80 w 105"/>
                  <a:gd name="T109" fmla="*/ 55 h 103"/>
                  <a:gd name="T110" fmla="*/ 79 w 105"/>
                  <a:gd name="T111" fmla="*/ 53 h 103"/>
                  <a:gd name="T112" fmla="*/ 72 w 105"/>
                  <a:gd name="T113" fmla="*/ 41 h 103"/>
                  <a:gd name="T114" fmla="*/ 75 w 105"/>
                  <a:gd name="T115" fmla="*/ 32 h 103"/>
                  <a:gd name="T116" fmla="*/ 78 w 105"/>
                  <a:gd name="T117" fmla="*/ 25 h 103"/>
                  <a:gd name="T118" fmla="*/ 78 w 105"/>
                  <a:gd name="T119" fmla="*/ 21 h 103"/>
                  <a:gd name="T120" fmla="*/ 68 w 105"/>
                  <a:gd name="T121" fmla="*/ 11 h 103"/>
                  <a:gd name="T122" fmla="*/ 65 w 105"/>
                  <a:gd name="T123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05" h="103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4" y="6"/>
                    </a:cubicBezTo>
                    <a:cubicBezTo>
                      <a:pt x="64" y="6"/>
                      <a:pt x="64" y="6"/>
                      <a:pt x="63" y="6"/>
                    </a:cubicBezTo>
                    <a:cubicBezTo>
                      <a:pt x="62" y="6"/>
                      <a:pt x="60" y="5"/>
                      <a:pt x="58" y="4"/>
                    </a:cubicBezTo>
                    <a:cubicBezTo>
                      <a:pt x="57" y="3"/>
                      <a:pt x="55" y="2"/>
                      <a:pt x="54" y="2"/>
                    </a:cubicBezTo>
                    <a:cubicBezTo>
                      <a:pt x="54" y="2"/>
                      <a:pt x="53" y="3"/>
                      <a:pt x="53" y="3"/>
                    </a:cubicBezTo>
                    <a:cubicBezTo>
                      <a:pt x="51" y="3"/>
                      <a:pt x="50" y="2"/>
                      <a:pt x="49" y="1"/>
                    </a:cubicBezTo>
                    <a:cubicBezTo>
                      <a:pt x="48" y="1"/>
                      <a:pt x="46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2" y="1"/>
                      <a:pt x="42" y="1"/>
                    </a:cubicBezTo>
                    <a:cubicBezTo>
                      <a:pt x="42" y="1"/>
                      <a:pt x="42" y="1"/>
                      <a:pt x="42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3" y="1"/>
                      <a:pt x="43" y="1"/>
                      <a:pt x="43" y="1"/>
                    </a:cubicBezTo>
                    <a:cubicBezTo>
                      <a:pt x="41" y="3"/>
                      <a:pt x="41" y="3"/>
                      <a:pt x="41" y="3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33" y="9"/>
                      <a:pt x="33" y="9"/>
                      <a:pt x="33" y="9"/>
                    </a:cubicBezTo>
                    <a:cubicBezTo>
                      <a:pt x="32" y="9"/>
                      <a:pt x="28" y="11"/>
                      <a:pt x="27" y="13"/>
                    </a:cubicBezTo>
                    <a:cubicBezTo>
                      <a:pt x="27" y="14"/>
                      <a:pt x="27" y="15"/>
                      <a:pt x="28" y="17"/>
                    </a:cubicBezTo>
                    <a:cubicBezTo>
                      <a:pt x="28" y="19"/>
                      <a:pt x="29" y="21"/>
                      <a:pt x="28" y="23"/>
                    </a:cubicBezTo>
                    <a:cubicBezTo>
                      <a:pt x="27" y="24"/>
                      <a:pt x="27" y="28"/>
                      <a:pt x="27" y="30"/>
                    </a:cubicBezTo>
                    <a:cubicBezTo>
                      <a:pt x="28" y="32"/>
                      <a:pt x="25" y="36"/>
                      <a:pt x="24" y="38"/>
                    </a:cubicBezTo>
                    <a:cubicBezTo>
                      <a:pt x="24" y="39"/>
                      <a:pt x="24" y="39"/>
                      <a:pt x="24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18" y="42"/>
                      <a:pt x="9" y="47"/>
                      <a:pt x="0" y="51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3"/>
                      <a:pt x="1" y="53"/>
                      <a:pt x="1" y="53"/>
                    </a:cubicBezTo>
                    <a:cubicBezTo>
                      <a:pt x="1" y="54"/>
                      <a:pt x="1" y="54"/>
                      <a:pt x="1" y="55"/>
                    </a:cubicBezTo>
                    <a:cubicBezTo>
                      <a:pt x="1" y="56"/>
                      <a:pt x="1" y="56"/>
                      <a:pt x="2" y="57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2" y="59"/>
                      <a:pt x="2" y="59"/>
                      <a:pt x="2" y="60"/>
                    </a:cubicBezTo>
                    <a:cubicBezTo>
                      <a:pt x="2" y="60"/>
                      <a:pt x="2" y="61"/>
                      <a:pt x="3" y="61"/>
                    </a:cubicBezTo>
                    <a:cubicBezTo>
                      <a:pt x="3" y="62"/>
                      <a:pt x="3" y="62"/>
                      <a:pt x="3" y="63"/>
                    </a:cubicBezTo>
                    <a:cubicBezTo>
                      <a:pt x="3" y="63"/>
                      <a:pt x="3" y="63"/>
                      <a:pt x="3" y="64"/>
                    </a:cubicBezTo>
                    <a:cubicBezTo>
                      <a:pt x="3" y="64"/>
                      <a:pt x="3" y="64"/>
                      <a:pt x="3" y="65"/>
                    </a:cubicBezTo>
                    <a:cubicBezTo>
                      <a:pt x="4" y="65"/>
                      <a:pt x="5" y="65"/>
                      <a:pt x="5" y="65"/>
                    </a:cubicBezTo>
                    <a:cubicBezTo>
                      <a:pt x="5" y="65"/>
                      <a:pt x="5" y="65"/>
                      <a:pt x="5" y="65"/>
                    </a:cubicBezTo>
                    <a:cubicBezTo>
                      <a:pt x="6" y="65"/>
                      <a:pt x="6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65"/>
                      <a:pt x="9" y="65"/>
                      <a:pt x="9" y="65"/>
                    </a:cubicBezTo>
                    <a:cubicBezTo>
                      <a:pt x="9" y="65"/>
                      <a:pt x="10" y="65"/>
                      <a:pt x="11" y="65"/>
                    </a:cubicBezTo>
                    <a:cubicBezTo>
                      <a:pt x="13" y="65"/>
                      <a:pt x="18" y="68"/>
                      <a:pt x="24" y="72"/>
                    </a:cubicBezTo>
                    <a:cubicBezTo>
                      <a:pt x="25" y="73"/>
                      <a:pt x="26" y="73"/>
                      <a:pt x="27" y="74"/>
                    </a:cubicBezTo>
                    <a:cubicBezTo>
                      <a:pt x="30" y="76"/>
                      <a:pt x="33" y="77"/>
                      <a:pt x="34" y="78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40" y="81"/>
                      <a:pt x="57" y="95"/>
                      <a:pt x="61" y="98"/>
                    </a:cubicBezTo>
                    <a:cubicBezTo>
                      <a:pt x="65" y="101"/>
                      <a:pt x="71" y="102"/>
                      <a:pt x="73" y="102"/>
                    </a:cubicBezTo>
                    <a:cubicBezTo>
                      <a:pt x="73" y="102"/>
                      <a:pt x="74" y="102"/>
                      <a:pt x="74" y="102"/>
                    </a:cubicBezTo>
                    <a:cubicBezTo>
                      <a:pt x="74" y="102"/>
                      <a:pt x="74" y="102"/>
                      <a:pt x="74" y="102"/>
                    </a:cubicBezTo>
                    <a:cubicBezTo>
                      <a:pt x="74" y="102"/>
                      <a:pt x="75" y="102"/>
                      <a:pt x="75" y="102"/>
                    </a:cubicBezTo>
                    <a:cubicBezTo>
                      <a:pt x="75" y="102"/>
                      <a:pt x="75" y="102"/>
                      <a:pt x="75" y="102"/>
                    </a:cubicBezTo>
                    <a:cubicBezTo>
                      <a:pt x="75" y="102"/>
                      <a:pt x="76" y="102"/>
                      <a:pt x="76" y="102"/>
                    </a:cubicBezTo>
                    <a:cubicBezTo>
                      <a:pt x="76" y="102"/>
                      <a:pt x="76" y="102"/>
                      <a:pt x="77" y="102"/>
                    </a:cubicBezTo>
                    <a:cubicBezTo>
                      <a:pt x="77" y="102"/>
                      <a:pt x="77" y="102"/>
                      <a:pt x="77" y="102"/>
                    </a:cubicBezTo>
                    <a:cubicBezTo>
                      <a:pt x="79" y="103"/>
                      <a:pt x="82" y="103"/>
                      <a:pt x="85" y="103"/>
                    </a:cubicBezTo>
                    <a:cubicBezTo>
                      <a:pt x="85" y="103"/>
                      <a:pt x="85" y="103"/>
                      <a:pt x="85" y="102"/>
                    </a:cubicBezTo>
                    <a:cubicBezTo>
                      <a:pt x="86" y="102"/>
                      <a:pt x="86" y="102"/>
                      <a:pt x="86" y="101"/>
                    </a:cubicBezTo>
                    <a:cubicBezTo>
                      <a:pt x="86" y="101"/>
                      <a:pt x="86" y="100"/>
                      <a:pt x="86" y="100"/>
                    </a:cubicBezTo>
                    <a:cubicBezTo>
                      <a:pt x="87" y="100"/>
                      <a:pt x="87" y="99"/>
                      <a:pt x="87" y="99"/>
                    </a:cubicBezTo>
                    <a:cubicBezTo>
                      <a:pt x="87" y="99"/>
                      <a:pt x="87" y="98"/>
                      <a:pt x="87" y="98"/>
                    </a:cubicBezTo>
                    <a:cubicBezTo>
                      <a:pt x="87" y="98"/>
                      <a:pt x="88" y="97"/>
                      <a:pt x="88" y="97"/>
                    </a:cubicBezTo>
                    <a:cubicBezTo>
                      <a:pt x="88" y="97"/>
                      <a:pt x="88" y="97"/>
                      <a:pt x="88" y="97"/>
                    </a:cubicBezTo>
                    <a:cubicBezTo>
                      <a:pt x="88" y="96"/>
                      <a:pt x="88" y="96"/>
                      <a:pt x="88" y="96"/>
                    </a:cubicBezTo>
                    <a:cubicBezTo>
                      <a:pt x="88" y="96"/>
                      <a:pt x="88" y="96"/>
                      <a:pt x="89" y="96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5"/>
                      <a:pt x="89" y="95"/>
                    </a:cubicBezTo>
                    <a:cubicBezTo>
                      <a:pt x="89" y="95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89" y="94"/>
                    </a:cubicBezTo>
                    <a:cubicBezTo>
                      <a:pt x="89" y="94"/>
                      <a:pt x="89" y="94"/>
                      <a:pt x="90" y="94"/>
                    </a:cubicBezTo>
                    <a:cubicBezTo>
                      <a:pt x="90" y="94"/>
                      <a:pt x="90" y="93"/>
                      <a:pt x="90" y="93"/>
                    </a:cubicBezTo>
                    <a:cubicBezTo>
                      <a:pt x="91" y="92"/>
                      <a:pt x="92" y="90"/>
                      <a:pt x="96" y="89"/>
                    </a:cubicBezTo>
                    <a:cubicBezTo>
                      <a:pt x="97" y="89"/>
                      <a:pt x="97" y="89"/>
                      <a:pt x="98" y="89"/>
                    </a:cubicBezTo>
                    <a:cubicBezTo>
                      <a:pt x="98" y="89"/>
                      <a:pt x="98" y="89"/>
                      <a:pt x="98" y="89"/>
                    </a:cubicBezTo>
                    <a:cubicBezTo>
                      <a:pt x="99" y="90"/>
                      <a:pt x="99" y="90"/>
                      <a:pt x="100" y="90"/>
                    </a:cubicBezTo>
                    <a:cubicBezTo>
                      <a:pt x="100" y="90"/>
                      <a:pt x="100" y="90"/>
                      <a:pt x="100" y="90"/>
                    </a:cubicBezTo>
                    <a:cubicBezTo>
                      <a:pt x="101" y="90"/>
                      <a:pt x="101" y="91"/>
                      <a:pt x="102" y="91"/>
                    </a:cubicBezTo>
                    <a:cubicBezTo>
                      <a:pt x="102" y="91"/>
                      <a:pt x="102" y="91"/>
                      <a:pt x="102" y="91"/>
                    </a:cubicBezTo>
                    <a:cubicBezTo>
                      <a:pt x="103" y="92"/>
                      <a:pt x="103" y="92"/>
                      <a:pt x="104" y="93"/>
                    </a:cubicBezTo>
                    <a:cubicBezTo>
                      <a:pt x="104" y="93"/>
                      <a:pt x="104" y="93"/>
                      <a:pt x="104" y="93"/>
                    </a:cubicBezTo>
                    <a:cubicBezTo>
                      <a:pt x="104" y="93"/>
                      <a:pt x="105" y="92"/>
                      <a:pt x="105" y="92"/>
                    </a:cubicBezTo>
                    <a:cubicBezTo>
                      <a:pt x="105" y="92"/>
                      <a:pt x="105" y="92"/>
                      <a:pt x="105" y="92"/>
                    </a:cubicBezTo>
                    <a:cubicBezTo>
                      <a:pt x="104" y="91"/>
                      <a:pt x="104" y="91"/>
                      <a:pt x="103" y="90"/>
                    </a:cubicBezTo>
                    <a:cubicBezTo>
                      <a:pt x="103" y="90"/>
                      <a:pt x="103" y="90"/>
                      <a:pt x="103" y="90"/>
                    </a:cubicBezTo>
                    <a:cubicBezTo>
                      <a:pt x="102" y="89"/>
                      <a:pt x="102" y="88"/>
                      <a:pt x="101" y="88"/>
                    </a:cubicBezTo>
                    <a:cubicBezTo>
                      <a:pt x="101" y="88"/>
                      <a:pt x="101" y="88"/>
                      <a:pt x="101" y="87"/>
                    </a:cubicBezTo>
                    <a:cubicBezTo>
                      <a:pt x="101" y="87"/>
                      <a:pt x="101" y="86"/>
                      <a:pt x="100" y="86"/>
                    </a:cubicBezTo>
                    <a:cubicBezTo>
                      <a:pt x="100" y="86"/>
                      <a:pt x="100" y="86"/>
                      <a:pt x="100" y="85"/>
                    </a:cubicBezTo>
                    <a:cubicBezTo>
                      <a:pt x="100" y="85"/>
                      <a:pt x="100" y="84"/>
                      <a:pt x="100" y="84"/>
                    </a:cubicBezTo>
                    <a:cubicBezTo>
                      <a:pt x="100" y="83"/>
                      <a:pt x="100" y="82"/>
                      <a:pt x="98" y="80"/>
                    </a:cubicBezTo>
                    <a:cubicBezTo>
                      <a:pt x="97" y="79"/>
                      <a:pt x="96" y="78"/>
                      <a:pt x="96" y="77"/>
                    </a:cubicBezTo>
                    <a:cubicBezTo>
                      <a:pt x="96" y="75"/>
                      <a:pt x="96" y="74"/>
                      <a:pt x="97" y="72"/>
                    </a:cubicBezTo>
                    <a:cubicBezTo>
                      <a:pt x="97" y="72"/>
                      <a:pt x="98" y="71"/>
                      <a:pt x="98" y="70"/>
                    </a:cubicBezTo>
                    <a:cubicBezTo>
                      <a:pt x="97" y="69"/>
                      <a:pt x="96" y="68"/>
                      <a:pt x="96" y="67"/>
                    </a:cubicBezTo>
                    <a:cubicBezTo>
                      <a:pt x="95" y="65"/>
                      <a:pt x="94" y="64"/>
                      <a:pt x="93" y="64"/>
                    </a:cubicBezTo>
                    <a:cubicBezTo>
                      <a:pt x="93" y="64"/>
                      <a:pt x="93" y="64"/>
                      <a:pt x="92" y="64"/>
                    </a:cubicBezTo>
                    <a:cubicBezTo>
                      <a:pt x="91" y="63"/>
                      <a:pt x="89" y="63"/>
                      <a:pt x="87" y="62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4" y="60"/>
                      <a:pt x="83" y="60"/>
                      <a:pt x="83" y="59"/>
                    </a:cubicBezTo>
                    <a:cubicBezTo>
                      <a:pt x="82" y="59"/>
                      <a:pt x="82" y="59"/>
                      <a:pt x="82" y="58"/>
                    </a:cubicBezTo>
                    <a:cubicBezTo>
                      <a:pt x="82" y="58"/>
                      <a:pt x="81" y="58"/>
                      <a:pt x="81" y="58"/>
                    </a:cubicBezTo>
                    <a:cubicBezTo>
                      <a:pt x="81" y="57"/>
                      <a:pt x="80" y="57"/>
                      <a:pt x="80" y="57"/>
                    </a:cubicBezTo>
                    <a:cubicBezTo>
                      <a:pt x="80" y="56"/>
                      <a:pt x="80" y="56"/>
                      <a:pt x="80" y="55"/>
                    </a:cubicBezTo>
                    <a:cubicBezTo>
                      <a:pt x="79" y="55"/>
                      <a:pt x="79" y="55"/>
                      <a:pt x="79" y="55"/>
                    </a:cubicBezTo>
                    <a:cubicBezTo>
                      <a:pt x="79" y="54"/>
                      <a:pt x="79" y="54"/>
                      <a:pt x="79" y="53"/>
                    </a:cubicBezTo>
                    <a:cubicBezTo>
                      <a:pt x="79" y="52"/>
                      <a:pt x="78" y="51"/>
                      <a:pt x="75" y="49"/>
                    </a:cubicBezTo>
                    <a:cubicBezTo>
                      <a:pt x="73" y="48"/>
                      <a:pt x="72" y="43"/>
                      <a:pt x="72" y="41"/>
                    </a:cubicBezTo>
                    <a:cubicBezTo>
                      <a:pt x="71" y="38"/>
                      <a:pt x="72" y="36"/>
                      <a:pt x="74" y="36"/>
                    </a:cubicBezTo>
                    <a:cubicBezTo>
                      <a:pt x="74" y="35"/>
                      <a:pt x="74" y="33"/>
                      <a:pt x="75" y="32"/>
                    </a:cubicBezTo>
                    <a:cubicBezTo>
                      <a:pt x="75" y="30"/>
                      <a:pt x="76" y="27"/>
                      <a:pt x="78" y="26"/>
                    </a:cubicBezTo>
                    <a:cubicBezTo>
                      <a:pt x="78" y="26"/>
                      <a:pt x="78" y="26"/>
                      <a:pt x="78" y="25"/>
                    </a:cubicBezTo>
                    <a:cubicBezTo>
                      <a:pt x="78" y="24"/>
                      <a:pt x="78" y="23"/>
                      <a:pt x="78" y="21"/>
                    </a:cubicBezTo>
                    <a:cubicBezTo>
                      <a:pt x="79" y="21"/>
                      <a:pt x="78" y="21"/>
                      <a:pt x="78" y="21"/>
                    </a:cubicBezTo>
                    <a:cubicBezTo>
                      <a:pt x="78" y="20"/>
                      <a:pt x="77" y="20"/>
                      <a:pt x="76" y="20"/>
                    </a:cubicBezTo>
                    <a:cubicBezTo>
                      <a:pt x="72" y="20"/>
                      <a:pt x="68" y="15"/>
                      <a:pt x="68" y="11"/>
                    </a:cubicBezTo>
                    <a:cubicBezTo>
                      <a:pt x="68" y="10"/>
                      <a:pt x="66" y="8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3" name="Freeform 1174"/>
              <p:cNvSpPr/>
              <p:nvPr/>
            </p:nvSpPr>
            <p:spPr bwMode="auto">
              <a:xfrm>
                <a:off x="3212" y="2557"/>
                <a:ext cx="15" cy="15"/>
              </a:xfrm>
              <a:custGeom>
                <a:avLst/>
                <a:gdLst>
                  <a:gd name="T0" fmla="*/ 4 w 16"/>
                  <a:gd name="T1" fmla="*/ 11 h 16"/>
                  <a:gd name="T2" fmla="*/ 5 w 16"/>
                  <a:gd name="T3" fmla="*/ 11 h 16"/>
                  <a:gd name="T4" fmla="*/ 5 w 16"/>
                  <a:gd name="T5" fmla="*/ 11 h 16"/>
                  <a:gd name="T6" fmla="*/ 11 w 16"/>
                  <a:gd name="T7" fmla="*/ 16 h 16"/>
                  <a:gd name="T8" fmla="*/ 16 w 16"/>
                  <a:gd name="T9" fmla="*/ 16 h 16"/>
                  <a:gd name="T10" fmla="*/ 15 w 16"/>
                  <a:gd name="T11" fmla="*/ 14 h 16"/>
                  <a:gd name="T12" fmla="*/ 12 w 16"/>
                  <a:gd name="T13" fmla="*/ 4 h 16"/>
                  <a:gd name="T14" fmla="*/ 12 w 16"/>
                  <a:gd name="T15" fmla="*/ 3 h 16"/>
                  <a:gd name="T16" fmla="*/ 12 w 16"/>
                  <a:gd name="T17" fmla="*/ 3 h 16"/>
                  <a:gd name="T18" fmla="*/ 11 w 16"/>
                  <a:gd name="T19" fmla="*/ 2 h 16"/>
                  <a:gd name="T20" fmla="*/ 10 w 16"/>
                  <a:gd name="T21" fmla="*/ 1 h 16"/>
                  <a:gd name="T22" fmla="*/ 10 w 16"/>
                  <a:gd name="T23" fmla="*/ 1 h 16"/>
                  <a:gd name="T24" fmla="*/ 9 w 16"/>
                  <a:gd name="T25" fmla="*/ 1 h 16"/>
                  <a:gd name="T26" fmla="*/ 8 w 16"/>
                  <a:gd name="T27" fmla="*/ 0 h 16"/>
                  <a:gd name="T28" fmla="*/ 7 w 16"/>
                  <a:gd name="T29" fmla="*/ 0 h 16"/>
                  <a:gd name="T30" fmla="*/ 5 w 16"/>
                  <a:gd name="T31" fmla="*/ 2 h 16"/>
                  <a:gd name="T32" fmla="*/ 3 w 16"/>
                  <a:gd name="T33" fmla="*/ 4 h 16"/>
                  <a:gd name="T34" fmla="*/ 3 w 16"/>
                  <a:gd name="T35" fmla="*/ 4 h 16"/>
                  <a:gd name="T36" fmla="*/ 3 w 16"/>
                  <a:gd name="T37" fmla="*/ 4 h 16"/>
                  <a:gd name="T38" fmla="*/ 3 w 16"/>
                  <a:gd name="T39" fmla="*/ 4 h 16"/>
                  <a:gd name="T40" fmla="*/ 3 w 16"/>
                  <a:gd name="T41" fmla="*/ 5 h 16"/>
                  <a:gd name="T42" fmla="*/ 3 w 16"/>
                  <a:gd name="T43" fmla="*/ 5 h 16"/>
                  <a:gd name="T44" fmla="*/ 3 w 16"/>
                  <a:gd name="T45" fmla="*/ 5 h 16"/>
                  <a:gd name="T46" fmla="*/ 2 w 16"/>
                  <a:gd name="T47" fmla="*/ 6 h 16"/>
                  <a:gd name="T48" fmla="*/ 2 w 16"/>
                  <a:gd name="T49" fmla="*/ 6 h 16"/>
                  <a:gd name="T50" fmla="*/ 2 w 16"/>
                  <a:gd name="T51" fmla="*/ 7 h 16"/>
                  <a:gd name="T52" fmla="*/ 1 w 16"/>
                  <a:gd name="T53" fmla="*/ 8 h 16"/>
                  <a:gd name="T54" fmla="*/ 1 w 16"/>
                  <a:gd name="T55" fmla="*/ 9 h 16"/>
                  <a:gd name="T56" fmla="*/ 0 w 16"/>
                  <a:gd name="T57" fmla="*/ 10 h 16"/>
                  <a:gd name="T58" fmla="*/ 0 w 16"/>
                  <a:gd name="T59" fmla="*/ 11 h 16"/>
                  <a:gd name="T60" fmla="*/ 0 w 16"/>
                  <a:gd name="T61" fmla="*/ 11 h 16"/>
                  <a:gd name="T62" fmla="*/ 4 w 16"/>
                  <a:gd name="T63" fmla="*/ 1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6" h="16">
                    <a:moveTo>
                      <a:pt x="4" y="11"/>
                    </a:move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16"/>
                      <a:pt x="15" y="15"/>
                      <a:pt x="15" y="14"/>
                    </a:cubicBezTo>
                    <a:cubicBezTo>
                      <a:pt x="13" y="9"/>
                      <a:pt x="12" y="6"/>
                      <a:pt x="12" y="4"/>
                    </a:cubicBezTo>
                    <a:cubicBezTo>
                      <a:pt x="12" y="4"/>
                      <a:pt x="12" y="3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1" y="2"/>
                      <a:pt x="11" y="2"/>
                      <a:pt x="11" y="2"/>
                    </a:cubicBezTo>
                    <a:cubicBezTo>
                      <a:pt x="11" y="2"/>
                      <a:pt x="10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8" y="0"/>
                      <a:pt x="8" y="0"/>
                      <a:pt x="7" y="0"/>
                    </a:cubicBezTo>
                    <a:cubicBezTo>
                      <a:pt x="6" y="1"/>
                      <a:pt x="5" y="1"/>
                      <a:pt x="5" y="2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2" y="6"/>
                      <a:pt x="2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8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9"/>
                      <a:pt x="1" y="10"/>
                      <a:pt x="0" y="10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2" y="11"/>
                      <a:pt x="4" y="11"/>
                      <a:pt x="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4" name="Freeform 1175"/>
              <p:cNvSpPr/>
              <p:nvPr/>
            </p:nvSpPr>
            <p:spPr bwMode="auto">
              <a:xfrm>
                <a:off x="3315" y="2363"/>
                <a:ext cx="182" cy="106"/>
              </a:xfrm>
              <a:custGeom>
                <a:avLst/>
                <a:gdLst>
                  <a:gd name="T0" fmla="*/ 3 w 191"/>
                  <a:gd name="T1" fmla="*/ 54 h 110"/>
                  <a:gd name="T2" fmla="*/ 8 w 191"/>
                  <a:gd name="T3" fmla="*/ 54 h 110"/>
                  <a:gd name="T4" fmla="*/ 8 w 191"/>
                  <a:gd name="T5" fmla="*/ 51 h 110"/>
                  <a:gd name="T6" fmla="*/ 22 w 191"/>
                  <a:gd name="T7" fmla="*/ 39 h 110"/>
                  <a:gd name="T8" fmla="*/ 36 w 191"/>
                  <a:gd name="T9" fmla="*/ 39 h 110"/>
                  <a:gd name="T10" fmla="*/ 49 w 191"/>
                  <a:gd name="T11" fmla="*/ 55 h 110"/>
                  <a:gd name="T12" fmla="*/ 69 w 191"/>
                  <a:gd name="T13" fmla="*/ 60 h 110"/>
                  <a:gd name="T14" fmla="*/ 75 w 191"/>
                  <a:gd name="T15" fmla="*/ 73 h 110"/>
                  <a:gd name="T16" fmla="*/ 99 w 191"/>
                  <a:gd name="T17" fmla="*/ 88 h 110"/>
                  <a:gd name="T18" fmla="*/ 110 w 191"/>
                  <a:gd name="T19" fmla="*/ 96 h 110"/>
                  <a:gd name="T20" fmla="*/ 122 w 191"/>
                  <a:gd name="T21" fmla="*/ 106 h 110"/>
                  <a:gd name="T22" fmla="*/ 131 w 191"/>
                  <a:gd name="T23" fmla="*/ 110 h 110"/>
                  <a:gd name="T24" fmla="*/ 134 w 191"/>
                  <a:gd name="T25" fmla="*/ 110 h 110"/>
                  <a:gd name="T26" fmla="*/ 134 w 191"/>
                  <a:gd name="T27" fmla="*/ 106 h 110"/>
                  <a:gd name="T28" fmla="*/ 137 w 191"/>
                  <a:gd name="T29" fmla="*/ 103 h 110"/>
                  <a:gd name="T30" fmla="*/ 137 w 191"/>
                  <a:gd name="T31" fmla="*/ 92 h 110"/>
                  <a:gd name="T32" fmla="*/ 138 w 191"/>
                  <a:gd name="T33" fmla="*/ 78 h 110"/>
                  <a:gd name="T34" fmla="*/ 146 w 191"/>
                  <a:gd name="T35" fmla="*/ 71 h 110"/>
                  <a:gd name="T36" fmla="*/ 159 w 191"/>
                  <a:gd name="T37" fmla="*/ 63 h 110"/>
                  <a:gd name="T38" fmla="*/ 170 w 191"/>
                  <a:gd name="T39" fmla="*/ 63 h 110"/>
                  <a:gd name="T40" fmla="*/ 170 w 191"/>
                  <a:gd name="T41" fmla="*/ 63 h 110"/>
                  <a:gd name="T42" fmla="*/ 170 w 191"/>
                  <a:gd name="T43" fmla="*/ 65 h 110"/>
                  <a:gd name="T44" fmla="*/ 169 w 191"/>
                  <a:gd name="T45" fmla="*/ 66 h 110"/>
                  <a:gd name="T46" fmla="*/ 167 w 191"/>
                  <a:gd name="T47" fmla="*/ 70 h 110"/>
                  <a:gd name="T48" fmla="*/ 170 w 191"/>
                  <a:gd name="T49" fmla="*/ 70 h 110"/>
                  <a:gd name="T50" fmla="*/ 172 w 191"/>
                  <a:gd name="T51" fmla="*/ 70 h 110"/>
                  <a:gd name="T52" fmla="*/ 175 w 191"/>
                  <a:gd name="T53" fmla="*/ 69 h 110"/>
                  <a:gd name="T54" fmla="*/ 181 w 191"/>
                  <a:gd name="T55" fmla="*/ 68 h 110"/>
                  <a:gd name="T56" fmla="*/ 191 w 191"/>
                  <a:gd name="T57" fmla="*/ 64 h 110"/>
                  <a:gd name="T58" fmla="*/ 166 w 191"/>
                  <a:gd name="T59" fmla="*/ 57 h 110"/>
                  <a:gd name="T60" fmla="*/ 164 w 191"/>
                  <a:gd name="T61" fmla="*/ 55 h 110"/>
                  <a:gd name="T62" fmla="*/ 162 w 191"/>
                  <a:gd name="T63" fmla="*/ 54 h 110"/>
                  <a:gd name="T64" fmla="*/ 160 w 191"/>
                  <a:gd name="T65" fmla="*/ 54 h 110"/>
                  <a:gd name="T66" fmla="*/ 142 w 191"/>
                  <a:gd name="T67" fmla="*/ 67 h 110"/>
                  <a:gd name="T68" fmla="*/ 127 w 191"/>
                  <a:gd name="T69" fmla="*/ 59 h 110"/>
                  <a:gd name="T70" fmla="*/ 113 w 191"/>
                  <a:gd name="T71" fmla="*/ 44 h 110"/>
                  <a:gd name="T72" fmla="*/ 106 w 191"/>
                  <a:gd name="T73" fmla="*/ 31 h 110"/>
                  <a:gd name="T74" fmla="*/ 75 w 191"/>
                  <a:gd name="T75" fmla="*/ 28 h 110"/>
                  <a:gd name="T76" fmla="*/ 64 w 191"/>
                  <a:gd name="T77" fmla="*/ 26 h 110"/>
                  <a:gd name="T78" fmla="*/ 62 w 191"/>
                  <a:gd name="T79" fmla="*/ 24 h 110"/>
                  <a:gd name="T80" fmla="*/ 60 w 191"/>
                  <a:gd name="T81" fmla="*/ 21 h 110"/>
                  <a:gd name="T82" fmla="*/ 57 w 191"/>
                  <a:gd name="T83" fmla="*/ 19 h 110"/>
                  <a:gd name="T84" fmla="*/ 54 w 191"/>
                  <a:gd name="T85" fmla="*/ 15 h 110"/>
                  <a:gd name="T86" fmla="*/ 34 w 191"/>
                  <a:gd name="T87" fmla="*/ 14 h 110"/>
                  <a:gd name="T88" fmla="*/ 34 w 191"/>
                  <a:gd name="T89" fmla="*/ 7 h 110"/>
                  <a:gd name="T90" fmla="*/ 27 w 191"/>
                  <a:gd name="T91" fmla="*/ 15 h 110"/>
                  <a:gd name="T92" fmla="*/ 0 w 191"/>
                  <a:gd name="T93" fmla="*/ 5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91" h="110">
                    <a:moveTo>
                      <a:pt x="0" y="53"/>
                    </a:moveTo>
                    <a:cubicBezTo>
                      <a:pt x="1" y="54"/>
                      <a:pt x="2" y="54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4" y="54"/>
                      <a:pt x="5" y="55"/>
                      <a:pt x="6" y="55"/>
                    </a:cubicBezTo>
                    <a:cubicBezTo>
                      <a:pt x="7" y="55"/>
                      <a:pt x="7" y="55"/>
                      <a:pt x="7" y="55"/>
                    </a:cubicBezTo>
                    <a:cubicBezTo>
                      <a:pt x="7" y="55"/>
                      <a:pt x="8" y="55"/>
                      <a:pt x="8" y="54"/>
                    </a:cubicBezTo>
                    <a:cubicBezTo>
                      <a:pt x="8" y="54"/>
                      <a:pt x="8" y="53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48"/>
                      <a:pt x="14" y="43"/>
                      <a:pt x="18" y="43"/>
                    </a:cubicBezTo>
                    <a:cubicBezTo>
                      <a:pt x="19" y="43"/>
                      <a:pt x="19" y="43"/>
                      <a:pt x="19" y="42"/>
                    </a:cubicBezTo>
                    <a:cubicBezTo>
                      <a:pt x="20" y="41"/>
                      <a:pt x="20" y="39"/>
                      <a:pt x="22" y="39"/>
                    </a:cubicBezTo>
                    <a:cubicBezTo>
                      <a:pt x="23" y="39"/>
                      <a:pt x="25" y="38"/>
                      <a:pt x="25" y="38"/>
                    </a:cubicBezTo>
                    <a:cubicBezTo>
                      <a:pt x="25" y="37"/>
                      <a:pt x="26" y="36"/>
                      <a:pt x="28" y="36"/>
                    </a:cubicBezTo>
                    <a:cubicBezTo>
                      <a:pt x="31" y="36"/>
                      <a:pt x="35" y="38"/>
                      <a:pt x="36" y="39"/>
                    </a:cubicBezTo>
                    <a:cubicBezTo>
                      <a:pt x="37" y="40"/>
                      <a:pt x="40" y="41"/>
                      <a:pt x="43" y="41"/>
                    </a:cubicBezTo>
                    <a:cubicBezTo>
                      <a:pt x="44" y="42"/>
                      <a:pt x="44" y="42"/>
                      <a:pt x="44" y="42"/>
                    </a:cubicBezTo>
                    <a:cubicBezTo>
                      <a:pt x="48" y="43"/>
                      <a:pt x="49" y="52"/>
                      <a:pt x="49" y="55"/>
                    </a:cubicBezTo>
                    <a:cubicBezTo>
                      <a:pt x="51" y="55"/>
                      <a:pt x="57" y="55"/>
                      <a:pt x="60" y="55"/>
                    </a:cubicBezTo>
                    <a:cubicBezTo>
                      <a:pt x="62" y="55"/>
                      <a:pt x="64" y="56"/>
                      <a:pt x="64" y="56"/>
                    </a:cubicBezTo>
                    <a:cubicBezTo>
                      <a:pt x="67" y="56"/>
                      <a:pt x="68" y="58"/>
                      <a:pt x="69" y="60"/>
                    </a:cubicBezTo>
                    <a:cubicBezTo>
                      <a:pt x="69" y="61"/>
                      <a:pt x="70" y="63"/>
                      <a:pt x="70" y="64"/>
                    </a:cubicBezTo>
                    <a:cubicBezTo>
                      <a:pt x="71" y="64"/>
                      <a:pt x="71" y="65"/>
                      <a:pt x="72" y="66"/>
                    </a:cubicBezTo>
                    <a:cubicBezTo>
                      <a:pt x="74" y="69"/>
                      <a:pt x="75" y="71"/>
                      <a:pt x="75" y="73"/>
                    </a:cubicBezTo>
                    <a:cubicBezTo>
                      <a:pt x="76" y="74"/>
                      <a:pt x="78" y="75"/>
                      <a:pt x="80" y="76"/>
                    </a:cubicBezTo>
                    <a:cubicBezTo>
                      <a:pt x="83" y="78"/>
                      <a:pt x="85" y="80"/>
                      <a:pt x="87" y="81"/>
                    </a:cubicBezTo>
                    <a:cubicBezTo>
                      <a:pt x="88" y="84"/>
                      <a:pt x="93" y="86"/>
                      <a:pt x="99" y="88"/>
                    </a:cubicBezTo>
                    <a:cubicBezTo>
                      <a:pt x="101" y="89"/>
                      <a:pt x="104" y="91"/>
                      <a:pt x="106" y="93"/>
                    </a:cubicBezTo>
                    <a:cubicBezTo>
                      <a:pt x="107" y="94"/>
                      <a:pt x="109" y="96"/>
                      <a:pt x="110" y="96"/>
                    </a:cubicBezTo>
                    <a:cubicBezTo>
                      <a:pt x="110" y="96"/>
                      <a:pt x="110" y="96"/>
                      <a:pt x="110" y="96"/>
                    </a:cubicBezTo>
                    <a:cubicBezTo>
                      <a:pt x="113" y="96"/>
                      <a:pt x="119" y="99"/>
                      <a:pt x="121" y="99"/>
                    </a:cubicBez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106"/>
                      <a:pt x="122" y="106"/>
                      <a:pt x="122" y="106"/>
                    </a:cubicBezTo>
                    <a:cubicBezTo>
                      <a:pt x="123" y="106"/>
                      <a:pt x="123" y="106"/>
                      <a:pt x="123" y="106"/>
                    </a:cubicBezTo>
                    <a:cubicBezTo>
                      <a:pt x="125" y="106"/>
                      <a:pt x="127" y="107"/>
                      <a:pt x="128" y="108"/>
                    </a:cubicBezTo>
                    <a:cubicBezTo>
                      <a:pt x="129" y="109"/>
                      <a:pt x="130" y="110"/>
                      <a:pt x="131" y="110"/>
                    </a:cubicBezTo>
                    <a:cubicBezTo>
                      <a:pt x="131" y="110"/>
                      <a:pt x="132" y="110"/>
                      <a:pt x="132" y="110"/>
                    </a:cubicBezTo>
                    <a:cubicBezTo>
                      <a:pt x="132" y="110"/>
                      <a:pt x="133" y="110"/>
                      <a:pt x="133" y="110"/>
                    </a:cubicBezTo>
                    <a:cubicBezTo>
                      <a:pt x="133" y="110"/>
                      <a:pt x="133" y="110"/>
                      <a:pt x="134" y="110"/>
                    </a:cubicBezTo>
                    <a:cubicBezTo>
                      <a:pt x="134" y="110"/>
                      <a:pt x="134" y="110"/>
                      <a:pt x="134" y="110"/>
                    </a:cubicBezTo>
                    <a:cubicBezTo>
                      <a:pt x="134" y="109"/>
                      <a:pt x="134" y="109"/>
                      <a:pt x="134" y="109"/>
                    </a:cubicBezTo>
                    <a:cubicBezTo>
                      <a:pt x="134" y="108"/>
                      <a:pt x="134" y="107"/>
                      <a:pt x="134" y="106"/>
                    </a:cubicBezTo>
                    <a:cubicBezTo>
                      <a:pt x="135" y="106"/>
                      <a:pt x="135" y="106"/>
                      <a:pt x="135" y="105"/>
                    </a:cubicBezTo>
                    <a:cubicBezTo>
                      <a:pt x="135" y="105"/>
                      <a:pt x="136" y="104"/>
                      <a:pt x="136" y="103"/>
                    </a:cubicBezTo>
                    <a:cubicBezTo>
                      <a:pt x="136" y="103"/>
                      <a:pt x="136" y="103"/>
                      <a:pt x="137" y="103"/>
                    </a:cubicBezTo>
                    <a:cubicBezTo>
                      <a:pt x="137" y="102"/>
                      <a:pt x="138" y="101"/>
                      <a:pt x="139" y="100"/>
                    </a:cubicBezTo>
                    <a:cubicBezTo>
                      <a:pt x="139" y="100"/>
                      <a:pt x="139" y="100"/>
                      <a:pt x="138" y="98"/>
                    </a:cubicBezTo>
                    <a:cubicBezTo>
                      <a:pt x="137" y="96"/>
                      <a:pt x="136" y="94"/>
                      <a:pt x="137" y="92"/>
                    </a:cubicBezTo>
                    <a:cubicBezTo>
                      <a:pt x="137" y="91"/>
                      <a:pt x="135" y="90"/>
                      <a:pt x="134" y="89"/>
                    </a:cubicBezTo>
                    <a:cubicBezTo>
                      <a:pt x="132" y="87"/>
                      <a:pt x="129" y="86"/>
                      <a:pt x="130" y="83"/>
                    </a:cubicBezTo>
                    <a:cubicBezTo>
                      <a:pt x="131" y="80"/>
                      <a:pt x="134" y="79"/>
                      <a:pt x="138" y="78"/>
                    </a:cubicBezTo>
                    <a:cubicBezTo>
                      <a:pt x="139" y="78"/>
                      <a:pt x="141" y="78"/>
                      <a:pt x="142" y="77"/>
                    </a:cubicBezTo>
                    <a:cubicBezTo>
                      <a:pt x="142" y="77"/>
                      <a:pt x="142" y="77"/>
                      <a:pt x="142" y="75"/>
                    </a:cubicBezTo>
                    <a:cubicBezTo>
                      <a:pt x="142" y="74"/>
                      <a:pt x="143" y="71"/>
                      <a:pt x="146" y="71"/>
                    </a:cubicBezTo>
                    <a:cubicBezTo>
                      <a:pt x="147" y="71"/>
                      <a:pt x="148" y="70"/>
                      <a:pt x="150" y="66"/>
                    </a:cubicBezTo>
                    <a:cubicBezTo>
                      <a:pt x="150" y="64"/>
                      <a:pt x="152" y="63"/>
                      <a:pt x="156" y="64"/>
                    </a:cubicBezTo>
                    <a:cubicBezTo>
                      <a:pt x="157" y="64"/>
                      <a:pt x="158" y="64"/>
                      <a:pt x="159" y="63"/>
                    </a:cubicBezTo>
                    <a:cubicBezTo>
                      <a:pt x="161" y="62"/>
                      <a:pt x="164" y="60"/>
                      <a:pt x="166" y="60"/>
                    </a:cubicBezTo>
                    <a:cubicBezTo>
                      <a:pt x="168" y="60"/>
                      <a:pt x="169" y="62"/>
                      <a:pt x="169" y="62"/>
                    </a:cubicBezTo>
                    <a:cubicBezTo>
                      <a:pt x="170" y="62"/>
                      <a:pt x="170" y="62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3"/>
                      <a:pt x="170" y="63"/>
                    </a:cubicBezTo>
                    <a:cubicBezTo>
                      <a:pt x="170" y="63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4"/>
                    </a:cubicBezTo>
                    <a:cubicBezTo>
                      <a:pt x="170" y="64"/>
                      <a:pt x="170" y="64"/>
                      <a:pt x="170" y="65"/>
                    </a:cubicBezTo>
                    <a:cubicBezTo>
                      <a:pt x="170" y="65"/>
                      <a:pt x="170" y="65"/>
                      <a:pt x="170" y="65"/>
                    </a:cubicBezTo>
                    <a:cubicBezTo>
                      <a:pt x="170" y="65"/>
                      <a:pt x="170" y="66"/>
                      <a:pt x="169" y="66"/>
                    </a:cubicBezTo>
                    <a:cubicBezTo>
                      <a:pt x="169" y="66"/>
                      <a:pt x="169" y="66"/>
                      <a:pt x="169" y="66"/>
                    </a:cubicBezTo>
                    <a:cubicBezTo>
                      <a:pt x="169" y="67"/>
                      <a:pt x="169" y="67"/>
                      <a:pt x="169" y="68"/>
                    </a:cubicBezTo>
                    <a:cubicBezTo>
                      <a:pt x="169" y="68"/>
                      <a:pt x="169" y="68"/>
                      <a:pt x="168" y="68"/>
                    </a:cubicBezTo>
                    <a:cubicBezTo>
                      <a:pt x="168" y="69"/>
                      <a:pt x="168" y="70"/>
                      <a:pt x="167" y="70"/>
                    </a:cubicBezTo>
                    <a:cubicBezTo>
                      <a:pt x="168" y="70"/>
                      <a:pt x="168" y="70"/>
                      <a:pt x="168" y="70"/>
                    </a:cubicBezTo>
                    <a:cubicBezTo>
                      <a:pt x="168" y="70"/>
                      <a:pt x="169" y="70"/>
                      <a:pt x="169" y="70"/>
                    </a:cubicBezTo>
                    <a:cubicBezTo>
                      <a:pt x="170" y="70"/>
                      <a:pt x="170" y="70"/>
                      <a:pt x="170" y="70"/>
                    </a:cubicBezTo>
                    <a:cubicBezTo>
                      <a:pt x="171" y="70"/>
                      <a:pt x="171" y="70"/>
                      <a:pt x="171" y="70"/>
                    </a:cubicBezTo>
                    <a:cubicBezTo>
                      <a:pt x="171" y="70"/>
                      <a:pt x="172" y="70"/>
                      <a:pt x="172" y="70"/>
                    </a:cubicBezTo>
                    <a:cubicBezTo>
                      <a:pt x="172" y="70"/>
                      <a:pt x="172" y="70"/>
                      <a:pt x="172" y="70"/>
                    </a:cubicBezTo>
                    <a:cubicBezTo>
                      <a:pt x="173" y="70"/>
                      <a:pt x="173" y="69"/>
                      <a:pt x="174" y="69"/>
                    </a:cubicBezTo>
                    <a:cubicBezTo>
                      <a:pt x="174" y="69"/>
                      <a:pt x="174" y="69"/>
                      <a:pt x="174" y="69"/>
                    </a:cubicBezTo>
                    <a:cubicBezTo>
                      <a:pt x="174" y="69"/>
                      <a:pt x="174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5" y="69"/>
                      <a:pt x="175" y="69"/>
                      <a:pt x="175" y="69"/>
                    </a:cubicBezTo>
                    <a:cubicBezTo>
                      <a:pt x="176" y="68"/>
                      <a:pt x="178" y="68"/>
                      <a:pt x="181" y="68"/>
                    </a:cubicBezTo>
                    <a:cubicBezTo>
                      <a:pt x="182" y="68"/>
                      <a:pt x="183" y="68"/>
                      <a:pt x="184" y="68"/>
                    </a:cubicBezTo>
                    <a:cubicBezTo>
                      <a:pt x="185" y="68"/>
                      <a:pt x="185" y="68"/>
                      <a:pt x="186" y="68"/>
                    </a:cubicBezTo>
                    <a:cubicBezTo>
                      <a:pt x="187" y="65"/>
                      <a:pt x="189" y="64"/>
                      <a:pt x="191" y="64"/>
                    </a:cubicBezTo>
                    <a:cubicBezTo>
                      <a:pt x="186" y="60"/>
                      <a:pt x="181" y="57"/>
                      <a:pt x="178" y="57"/>
                    </a:cubicBezTo>
                    <a:cubicBezTo>
                      <a:pt x="177" y="59"/>
                      <a:pt x="175" y="60"/>
                      <a:pt x="172" y="60"/>
                    </a:cubicBezTo>
                    <a:cubicBezTo>
                      <a:pt x="170" y="60"/>
                      <a:pt x="168" y="59"/>
                      <a:pt x="166" y="57"/>
                    </a:cubicBezTo>
                    <a:cubicBezTo>
                      <a:pt x="166" y="57"/>
                      <a:pt x="166" y="57"/>
                      <a:pt x="166" y="57"/>
                    </a:cubicBezTo>
                    <a:cubicBezTo>
                      <a:pt x="165" y="56"/>
                      <a:pt x="165" y="56"/>
                      <a:pt x="164" y="55"/>
                    </a:cubicBezTo>
                    <a:cubicBezTo>
                      <a:pt x="164" y="55"/>
                      <a:pt x="164" y="55"/>
                      <a:pt x="164" y="55"/>
                    </a:cubicBezTo>
                    <a:cubicBezTo>
                      <a:pt x="164" y="55"/>
                      <a:pt x="164" y="54"/>
                      <a:pt x="163" y="54"/>
                    </a:cubicBezTo>
                    <a:cubicBezTo>
                      <a:pt x="163" y="54"/>
                      <a:pt x="162" y="54"/>
                      <a:pt x="162" y="54"/>
                    </a:cubicBezTo>
                    <a:cubicBezTo>
                      <a:pt x="162" y="54"/>
                      <a:pt x="162" y="54"/>
                      <a:pt x="162" y="54"/>
                    </a:cubicBezTo>
                    <a:cubicBezTo>
                      <a:pt x="162" y="54"/>
                      <a:pt x="161" y="54"/>
                      <a:pt x="161" y="54"/>
                    </a:cubicBezTo>
                    <a:cubicBezTo>
                      <a:pt x="161" y="54"/>
                      <a:pt x="161" y="54"/>
                      <a:pt x="160" y="54"/>
                    </a:cubicBezTo>
                    <a:cubicBezTo>
                      <a:pt x="160" y="54"/>
                      <a:pt x="160" y="54"/>
                      <a:pt x="160" y="54"/>
                    </a:cubicBezTo>
                    <a:cubicBezTo>
                      <a:pt x="159" y="54"/>
                      <a:pt x="159" y="54"/>
                      <a:pt x="158" y="55"/>
                    </a:cubicBezTo>
                    <a:cubicBezTo>
                      <a:pt x="151" y="57"/>
                      <a:pt x="148" y="61"/>
                      <a:pt x="148" y="62"/>
                    </a:cubicBezTo>
                    <a:cubicBezTo>
                      <a:pt x="147" y="65"/>
                      <a:pt x="144" y="67"/>
                      <a:pt x="142" y="67"/>
                    </a:cubicBezTo>
                    <a:cubicBezTo>
                      <a:pt x="140" y="67"/>
                      <a:pt x="139" y="66"/>
                      <a:pt x="138" y="64"/>
                    </a:cubicBezTo>
                    <a:cubicBezTo>
                      <a:pt x="138" y="62"/>
                      <a:pt x="133" y="60"/>
                      <a:pt x="130" y="60"/>
                    </a:cubicBezTo>
                    <a:cubicBezTo>
                      <a:pt x="129" y="59"/>
                      <a:pt x="128" y="59"/>
                      <a:pt x="127" y="59"/>
                    </a:cubicBezTo>
                    <a:cubicBezTo>
                      <a:pt x="124" y="59"/>
                      <a:pt x="120" y="59"/>
                      <a:pt x="119" y="55"/>
                    </a:cubicBezTo>
                    <a:cubicBezTo>
                      <a:pt x="119" y="54"/>
                      <a:pt x="118" y="52"/>
                      <a:pt x="117" y="51"/>
                    </a:cubicBezTo>
                    <a:cubicBezTo>
                      <a:pt x="115" y="49"/>
                      <a:pt x="113" y="46"/>
                      <a:pt x="113" y="44"/>
                    </a:cubicBezTo>
                    <a:cubicBezTo>
                      <a:pt x="113" y="43"/>
                      <a:pt x="113" y="41"/>
                      <a:pt x="113" y="40"/>
                    </a:cubicBezTo>
                    <a:cubicBezTo>
                      <a:pt x="113" y="37"/>
                      <a:pt x="113" y="35"/>
                      <a:pt x="112" y="35"/>
                    </a:cubicBezTo>
                    <a:cubicBezTo>
                      <a:pt x="109" y="34"/>
                      <a:pt x="108" y="32"/>
                      <a:pt x="106" y="31"/>
                    </a:cubicBezTo>
                    <a:cubicBezTo>
                      <a:pt x="105" y="29"/>
                      <a:pt x="104" y="28"/>
                      <a:pt x="103" y="28"/>
                    </a:cubicBezTo>
                    <a:cubicBezTo>
                      <a:pt x="82" y="28"/>
                      <a:pt x="81" y="27"/>
                      <a:pt x="80" y="27"/>
                    </a:cubicBezTo>
                    <a:cubicBezTo>
                      <a:pt x="79" y="27"/>
                      <a:pt x="77" y="28"/>
                      <a:pt x="75" y="28"/>
                    </a:cubicBezTo>
                    <a:cubicBezTo>
                      <a:pt x="73" y="28"/>
                      <a:pt x="70" y="29"/>
                      <a:pt x="68" y="29"/>
                    </a:cubicBezTo>
                    <a:cubicBezTo>
                      <a:pt x="65" y="29"/>
                      <a:pt x="64" y="28"/>
                      <a:pt x="64" y="27"/>
                    </a:cubicBezTo>
                    <a:cubicBezTo>
                      <a:pt x="64" y="27"/>
                      <a:pt x="64" y="26"/>
                      <a:pt x="64" y="26"/>
                    </a:cubicBezTo>
                    <a:cubicBezTo>
                      <a:pt x="63" y="26"/>
                      <a:pt x="63" y="26"/>
                      <a:pt x="63" y="25"/>
                    </a:cubicBezTo>
                    <a:cubicBezTo>
                      <a:pt x="63" y="25"/>
                      <a:pt x="63" y="25"/>
                      <a:pt x="63" y="25"/>
                    </a:cubicBezTo>
                    <a:cubicBezTo>
                      <a:pt x="62" y="24"/>
                      <a:pt x="62" y="24"/>
                      <a:pt x="62" y="24"/>
                    </a:cubicBezTo>
                    <a:cubicBezTo>
                      <a:pt x="62" y="24"/>
                      <a:pt x="62" y="23"/>
                      <a:pt x="61" y="23"/>
                    </a:cubicBezTo>
                    <a:cubicBezTo>
                      <a:pt x="61" y="23"/>
                      <a:pt x="61" y="23"/>
                      <a:pt x="61" y="22"/>
                    </a:cubicBezTo>
                    <a:cubicBezTo>
                      <a:pt x="60" y="22"/>
                      <a:pt x="60" y="22"/>
                      <a:pt x="60" y="21"/>
                    </a:cubicBezTo>
                    <a:cubicBezTo>
                      <a:pt x="59" y="21"/>
                      <a:pt x="59" y="21"/>
                      <a:pt x="59" y="20"/>
                    </a:cubicBezTo>
                    <a:cubicBezTo>
                      <a:pt x="59" y="20"/>
                      <a:pt x="58" y="20"/>
                      <a:pt x="58" y="19"/>
                    </a:cubicBezTo>
                    <a:cubicBezTo>
                      <a:pt x="58" y="19"/>
                      <a:pt x="57" y="19"/>
                      <a:pt x="57" y="19"/>
                    </a:cubicBezTo>
                    <a:cubicBezTo>
                      <a:pt x="57" y="18"/>
                      <a:pt x="56" y="18"/>
                      <a:pt x="56" y="17"/>
                    </a:cubicBezTo>
                    <a:cubicBezTo>
                      <a:pt x="55" y="17"/>
                      <a:pt x="55" y="17"/>
                      <a:pt x="55" y="17"/>
                    </a:cubicBezTo>
                    <a:cubicBezTo>
                      <a:pt x="55" y="16"/>
                      <a:pt x="54" y="16"/>
                      <a:pt x="54" y="15"/>
                    </a:cubicBezTo>
                    <a:cubicBezTo>
                      <a:pt x="53" y="16"/>
                      <a:pt x="52" y="17"/>
                      <a:pt x="51" y="18"/>
                    </a:cubicBezTo>
                    <a:cubicBezTo>
                      <a:pt x="44" y="23"/>
                      <a:pt x="37" y="24"/>
                      <a:pt x="34" y="20"/>
                    </a:cubicBezTo>
                    <a:cubicBezTo>
                      <a:pt x="33" y="19"/>
                      <a:pt x="33" y="17"/>
                      <a:pt x="34" y="14"/>
                    </a:cubicBezTo>
                    <a:cubicBezTo>
                      <a:pt x="36" y="8"/>
                      <a:pt x="36" y="2"/>
                      <a:pt x="35" y="1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1"/>
                      <a:pt x="34" y="5"/>
                      <a:pt x="34" y="7"/>
                    </a:cubicBezTo>
                    <a:cubicBezTo>
                      <a:pt x="33" y="12"/>
                      <a:pt x="33" y="16"/>
                      <a:pt x="30" y="17"/>
                    </a:cubicBezTo>
                    <a:cubicBezTo>
                      <a:pt x="29" y="17"/>
                      <a:pt x="29" y="17"/>
                      <a:pt x="29" y="17"/>
                    </a:cubicBezTo>
                    <a:cubicBezTo>
                      <a:pt x="29" y="17"/>
                      <a:pt x="28" y="16"/>
                      <a:pt x="27" y="15"/>
                    </a:cubicBezTo>
                    <a:cubicBezTo>
                      <a:pt x="25" y="12"/>
                      <a:pt x="24" y="5"/>
                      <a:pt x="25" y="0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5" name="Freeform 1176"/>
              <p:cNvSpPr/>
              <p:nvPr/>
            </p:nvSpPr>
            <p:spPr bwMode="auto">
              <a:xfrm>
                <a:off x="3167" y="2688"/>
                <a:ext cx="110" cy="65"/>
              </a:xfrm>
              <a:custGeom>
                <a:avLst/>
                <a:gdLst>
                  <a:gd name="T0" fmla="*/ 94 w 115"/>
                  <a:gd name="T1" fmla="*/ 2 h 68"/>
                  <a:gd name="T2" fmla="*/ 84 w 115"/>
                  <a:gd name="T3" fmla="*/ 3 h 68"/>
                  <a:gd name="T4" fmla="*/ 80 w 115"/>
                  <a:gd name="T5" fmla="*/ 3 h 68"/>
                  <a:gd name="T6" fmla="*/ 72 w 115"/>
                  <a:gd name="T7" fmla="*/ 4 h 68"/>
                  <a:gd name="T8" fmla="*/ 56 w 115"/>
                  <a:gd name="T9" fmla="*/ 18 h 68"/>
                  <a:gd name="T10" fmla="*/ 49 w 115"/>
                  <a:gd name="T11" fmla="*/ 23 h 68"/>
                  <a:gd name="T12" fmla="*/ 45 w 115"/>
                  <a:gd name="T13" fmla="*/ 21 h 68"/>
                  <a:gd name="T14" fmla="*/ 35 w 115"/>
                  <a:gd name="T15" fmla="*/ 20 h 68"/>
                  <a:gd name="T16" fmla="*/ 29 w 115"/>
                  <a:gd name="T17" fmla="*/ 19 h 68"/>
                  <a:gd name="T18" fmla="*/ 20 w 115"/>
                  <a:gd name="T19" fmla="*/ 18 h 68"/>
                  <a:gd name="T20" fmla="*/ 17 w 115"/>
                  <a:gd name="T21" fmla="*/ 18 h 68"/>
                  <a:gd name="T22" fmla="*/ 10 w 115"/>
                  <a:gd name="T23" fmla="*/ 17 h 68"/>
                  <a:gd name="T24" fmla="*/ 9 w 115"/>
                  <a:gd name="T25" fmla="*/ 17 h 68"/>
                  <a:gd name="T26" fmla="*/ 5 w 115"/>
                  <a:gd name="T27" fmla="*/ 20 h 68"/>
                  <a:gd name="T28" fmla="*/ 5 w 115"/>
                  <a:gd name="T29" fmla="*/ 22 h 68"/>
                  <a:gd name="T30" fmla="*/ 5 w 115"/>
                  <a:gd name="T31" fmla="*/ 26 h 68"/>
                  <a:gd name="T32" fmla="*/ 5 w 115"/>
                  <a:gd name="T33" fmla="*/ 26 h 68"/>
                  <a:gd name="T34" fmla="*/ 5 w 115"/>
                  <a:gd name="T35" fmla="*/ 26 h 68"/>
                  <a:gd name="T36" fmla="*/ 5 w 115"/>
                  <a:gd name="T37" fmla="*/ 26 h 68"/>
                  <a:gd name="T38" fmla="*/ 5 w 115"/>
                  <a:gd name="T39" fmla="*/ 26 h 68"/>
                  <a:gd name="T40" fmla="*/ 5 w 115"/>
                  <a:gd name="T41" fmla="*/ 27 h 68"/>
                  <a:gd name="T42" fmla="*/ 5 w 115"/>
                  <a:gd name="T43" fmla="*/ 27 h 68"/>
                  <a:gd name="T44" fmla="*/ 4 w 115"/>
                  <a:gd name="T45" fmla="*/ 27 h 68"/>
                  <a:gd name="T46" fmla="*/ 4 w 115"/>
                  <a:gd name="T47" fmla="*/ 27 h 68"/>
                  <a:gd name="T48" fmla="*/ 4 w 115"/>
                  <a:gd name="T49" fmla="*/ 27 h 68"/>
                  <a:gd name="T50" fmla="*/ 3 w 115"/>
                  <a:gd name="T51" fmla="*/ 28 h 68"/>
                  <a:gd name="T52" fmla="*/ 3 w 115"/>
                  <a:gd name="T53" fmla="*/ 28 h 68"/>
                  <a:gd name="T54" fmla="*/ 2 w 115"/>
                  <a:gd name="T55" fmla="*/ 28 h 68"/>
                  <a:gd name="T56" fmla="*/ 2 w 115"/>
                  <a:gd name="T57" fmla="*/ 28 h 68"/>
                  <a:gd name="T58" fmla="*/ 1 w 115"/>
                  <a:gd name="T59" fmla="*/ 29 h 68"/>
                  <a:gd name="T60" fmla="*/ 1 w 115"/>
                  <a:gd name="T61" fmla="*/ 35 h 68"/>
                  <a:gd name="T62" fmla="*/ 4 w 115"/>
                  <a:gd name="T63" fmla="*/ 52 h 68"/>
                  <a:gd name="T64" fmla="*/ 7 w 115"/>
                  <a:gd name="T65" fmla="*/ 64 h 68"/>
                  <a:gd name="T66" fmla="*/ 8 w 115"/>
                  <a:gd name="T67" fmla="*/ 68 h 68"/>
                  <a:gd name="T68" fmla="*/ 8 w 115"/>
                  <a:gd name="T69" fmla="*/ 68 h 68"/>
                  <a:gd name="T70" fmla="*/ 12 w 115"/>
                  <a:gd name="T71" fmla="*/ 68 h 68"/>
                  <a:gd name="T72" fmla="*/ 26 w 115"/>
                  <a:gd name="T73" fmla="*/ 65 h 68"/>
                  <a:gd name="T74" fmla="*/ 42 w 115"/>
                  <a:gd name="T75" fmla="*/ 60 h 68"/>
                  <a:gd name="T76" fmla="*/ 52 w 115"/>
                  <a:gd name="T77" fmla="*/ 55 h 68"/>
                  <a:gd name="T78" fmla="*/ 65 w 115"/>
                  <a:gd name="T79" fmla="*/ 53 h 68"/>
                  <a:gd name="T80" fmla="*/ 65 w 115"/>
                  <a:gd name="T81" fmla="*/ 53 h 68"/>
                  <a:gd name="T82" fmla="*/ 72 w 115"/>
                  <a:gd name="T83" fmla="*/ 48 h 68"/>
                  <a:gd name="T84" fmla="*/ 72 w 115"/>
                  <a:gd name="T85" fmla="*/ 47 h 68"/>
                  <a:gd name="T86" fmla="*/ 87 w 115"/>
                  <a:gd name="T87" fmla="*/ 42 h 68"/>
                  <a:gd name="T88" fmla="*/ 97 w 115"/>
                  <a:gd name="T89" fmla="*/ 39 h 68"/>
                  <a:gd name="T90" fmla="*/ 105 w 115"/>
                  <a:gd name="T91" fmla="*/ 32 h 68"/>
                  <a:gd name="T92" fmla="*/ 107 w 115"/>
                  <a:gd name="T93" fmla="*/ 28 h 68"/>
                  <a:gd name="T94" fmla="*/ 113 w 115"/>
                  <a:gd name="T95" fmla="*/ 25 h 68"/>
                  <a:gd name="T96" fmla="*/ 115 w 115"/>
                  <a:gd name="T97" fmla="*/ 25 h 68"/>
                  <a:gd name="T98" fmla="*/ 107 w 115"/>
                  <a:gd name="T99" fmla="*/ 8 h 68"/>
                  <a:gd name="T100" fmla="*/ 106 w 115"/>
                  <a:gd name="T101" fmla="*/ 5 h 68"/>
                  <a:gd name="T102" fmla="*/ 106 w 115"/>
                  <a:gd name="T103" fmla="*/ 5 h 68"/>
                  <a:gd name="T104" fmla="*/ 105 w 115"/>
                  <a:gd name="T105" fmla="*/ 2 h 68"/>
                  <a:gd name="T106" fmla="*/ 104 w 115"/>
                  <a:gd name="T107" fmla="*/ 2 h 68"/>
                  <a:gd name="T108" fmla="*/ 104 w 115"/>
                  <a:gd name="T109" fmla="*/ 0 h 68"/>
                  <a:gd name="T110" fmla="*/ 103 w 115"/>
                  <a:gd name="T111" fmla="*/ 0 h 68"/>
                  <a:gd name="T112" fmla="*/ 94 w 115"/>
                  <a:gd name="T113" fmla="*/ 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5" h="68">
                    <a:moveTo>
                      <a:pt x="94" y="2"/>
                    </a:moveTo>
                    <a:cubicBezTo>
                      <a:pt x="91" y="3"/>
                      <a:pt x="88" y="3"/>
                      <a:pt x="84" y="3"/>
                    </a:cubicBezTo>
                    <a:cubicBezTo>
                      <a:pt x="83" y="3"/>
                      <a:pt x="81" y="3"/>
                      <a:pt x="80" y="3"/>
                    </a:cubicBezTo>
                    <a:cubicBezTo>
                      <a:pt x="77" y="3"/>
                      <a:pt x="73" y="3"/>
                      <a:pt x="72" y="4"/>
                    </a:cubicBezTo>
                    <a:cubicBezTo>
                      <a:pt x="70" y="5"/>
                      <a:pt x="57" y="14"/>
                      <a:pt x="56" y="18"/>
                    </a:cubicBezTo>
                    <a:cubicBezTo>
                      <a:pt x="54" y="22"/>
                      <a:pt x="51" y="23"/>
                      <a:pt x="49" y="23"/>
                    </a:cubicBezTo>
                    <a:cubicBezTo>
                      <a:pt x="48" y="23"/>
                      <a:pt x="46" y="22"/>
                      <a:pt x="45" y="21"/>
                    </a:cubicBezTo>
                    <a:cubicBezTo>
                      <a:pt x="44" y="20"/>
                      <a:pt x="38" y="20"/>
                      <a:pt x="35" y="20"/>
                    </a:cubicBezTo>
                    <a:cubicBezTo>
                      <a:pt x="31" y="20"/>
                      <a:pt x="30" y="20"/>
                      <a:pt x="29" y="19"/>
                    </a:cubicBezTo>
                    <a:cubicBezTo>
                      <a:pt x="28" y="18"/>
                      <a:pt x="24" y="18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4" y="18"/>
                      <a:pt x="12" y="18"/>
                      <a:pt x="10" y="17"/>
                    </a:cubicBezTo>
                    <a:cubicBezTo>
                      <a:pt x="10" y="17"/>
                      <a:pt x="9" y="17"/>
                      <a:pt x="9" y="17"/>
                    </a:cubicBezTo>
                    <a:cubicBezTo>
                      <a:pt x="8" y="17"/>
                      <a:pt x="6" y="18"/>
                      <a:pt x="5" y="20"/>
                    </a:cubicBezTo>
                    <a:cubicBezTo>
                      <a:pt x="5" y="20"/>
                      <a:pt x="5" y="21"/>
                      <a:pt x="5" y="22"/>
                    </a:cubicBezTo>
                    <a:cubicBezTo>
                      <a:pt x="6" y="23"/>
                      <a:pt x="6" y="25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1" y="29"/>
                      <a:pt x="1" y="29"/>
                    </a:cubicBezTo>
                    <a:cubicBezTo>
                      <a:pt x="2" y="31"/>
                      <a:pt x="2" y="34"/>
                      <a:pt x="1" y="35"/>
                    </a:cubicBezTo>
                    <a:cubicBezTo>
                      <a:pt x="0" y="38"/>
                      <a:pt x="1" y="47"/>
                      <a:pt x="4" y="52"/>
                    </a:cubicBezTo>
                    <a:cubicBezTo>
                      <a:pt x="7" y="55"/>
                      <a:pt x="7" y="60"/>
                      <a:pt x="7" y="64"/>
                    </a:cubicBezTo>
                    <a:cubicBezTo>
                      <a:pt x="8" y="65"/>
                      <a:pt x="8" y="67"/>
                      <a:pt x="8" y="68"/>
                    </a:cubicBezTo>
                    <a:cubicBezTo>
                      <a:pt x="8" y="68"/>
                      <a:pt x="8" y="68"/>
                      <a:pt x="8" y="68"/>
                    </a:cubicBezTo>
                    <a:cubicBezTo>
                      <a:pt x="8" y="68"/>
                      <a:pt x="10" y="68"/>
                      <a:pt x="12" y="68"/>
                    </a:cubicBezTo>
                    <a:cubicBezTo>
                      <a:pt x="17" y="68"/>
                      <a:pt x="23" y="67"/>
                      <a:pt x="26" y="65"/>
                    </a:cubicBezTo>
                    <a:cubicBezTo>
                      <a:pt x="32" y="61"/>
                      <a:pt x="36" y="60"/>
                      <a:pt x="42" y="60"/>
                    </a:cubicBezTo>
                    <a:cubicBezTo>
                      <a:pt x="46" y="60"/>
                      <a:pt x="51" y="57"/>
                      <a:pt x="52" y="55"/>
                    </a:cubicBezTo>
                    <a:cubicBezTo>
                      <a:pt x="55" y="52"/>
                      <a:pt x="62" y="52"/>
                      <a:pt x="65" y="53"/>
                    </a:cubicBezTo>
                    <a:cubicBezTo>
                      <a:pt x="65" y="53"/>
                      <a:pt x="65" y="53"/>
                      <a:pt x="65" y="53"/>
                    </a:cubicBezTo>
                    <a:cubicBezTo>
                      <a:pt x="67" y="53"/>
                      <a:pt x="69" y="50"/>
                      <a:pt x="72" y="48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5" y="45"/>
                      <a:pt x="80" y="43"/>
                      <a:pt x="87" y="42"/>
                    </a:cubicBezTo>
                    <a:cubicBezTo>
                      <a:pt x="90" y="41"/>
                      <a:pt x="94" y="40"/>
                      <a:pt x="97" y="39"/>
                    </a:cubicBezTo>
                    <a:cubicBezTo>
                      <a:pt x="104" y="37"/>
                      <a:pt x="104" y="34"/>
                      <a:pt x="105" y="32"/>
                    </a:cubicBezTo>
                    <a:cubicBezTo>
                      <a:pt x="106" y="31"/>
                      <a:pt x="106" y="29"/>
                      <a:pt x="107" y="28"/>
                    </a:cubicBezTo>
                    <a:cubicBezTo>
                      <a:pt x="109" y="26"/>
                      <a:pt x="111" y="26"/>
                      <a:pt x="113" y="25"/>
                    </a:cubicBezTo>
                    <a:cubicBezTo>
                      <a:pt x="114" y="25"/>
                      <a:pt x="115" y="25"/>
                      <a:pt x="115" y="25"/>
                    </a:cubicBezTo>
                    <a:cubicBezTo>
                      <a:pt x="113" y="19"/>
                      <a:pt x="110" y="13"/>
                      <a:pt x="107" y="8"/>
                    </a:cubicBezTo>
                    <a:cubicBezTo>
                      <a:pt x="107" y="7"/>
                      <a:pt x="106" y="6"/>
                      <a:pt x="106" y="5"/>
                    </a:cubicBezTo>
                    <a:cubicBezTo>
                      <a:pt x="106" y="5"/>
                      <a:pt x="106" y="5"/>
                      <a:pt x="106" y="5"/>
                    </a:cubicBezTo>
                    <a:cubicBezTo>
                      <a:pt x="105" y="4"/>
                      <a:pt x="105" y="3"/>
                      <a:pt x="105" y="2"/>
                    </a:cubicBezTo>
                    <a:cubicBezTo>
                      <a:pt x="105" y="2"/>
                      <a:pt x="104" y="2"/>
                      <a:pt x="104" y="2"/>
                    </a:cubicBezTo>
                    <a:cubicBezTo>
                      <a:pt x="104" y="1"/>
                      <a:pt x="104" y="1"/>
                      <a:pt x="104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100" y="1"/>
                      <a:pt x="96" y="2"/>
                      <a:pt x="9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6" name="Freeform 1177"/>
              <p:cNvSpPr/>
              <p:nvPr/>
            </p:nvSpPr>
            <p:spPr bwMode="auto">
              <a:xfrm>
                <a:off x="3279" y="2401"/>
                <a:ext cx="149" cy="93"/>
              </a:xfrm>
              <a:custGeom>
                <a:avLst/>
                <a:gdLst>
                  <a:gd name="T0" fmla="*/ 101 w 155"/>
                  <a:gd name="T1" fmla="*/ 92 h 96"/>
                  <a:gd name="T2" fmla="*/ 110 w 155"/>
                  <a:gd name="T3" fmla="*/ 96 h 96"/>
                  <a:gd name="T4" fmla="*/ 111 w 155"/>
                  <a:gd name="T5" fmla="*/ 96 h 96"/>
                  <a:gd name="T6" fmla="*/ 125 w 155"/>
                  <a:gd name="T7" fmla="*/ 86 h 96"/>
                  <a:gd name="T8" fmla="*/ 138 w 155"/>
                  <a:gd name="T9" fmla="*/ 70 h 96"/>
                  <a:gd name="T10" fmla="*/ 144 w 155"/>
                  <a:gd name="T11" fmla="*/ 68 h 96"/>
                  <a:gd name="T12" fmla="*/ 153 w 155"/>
                  <a:gd name="T13" fmla="*/ 66 h 96"/>
                  <a:gd name="T14" fmla="*/ 155 w 155"/>
                  <a:gd name="T15" fmla="*/ 63 h 96"/>
                  <a:gd name="T16" fmla="*/ 140 w 155"/>
                  <a:gd name="T17" fmla="*/ 56 h 96"/>
                  <a:gd name="T18" fmla="*/ 115 w 155"/>
                  <a:gd name="T19" fmla="*/ 40 h 96"/>
                  <a:gd name="T20" fmla="*/ 102 w 155"/>
                  <a:gd name="T21" fmla="*/ 22 h 96"/>
                  <a:gd name="T22" fmla="*/ 82 w 155"/>
                  <a:gd name="T23" fmla="*/ 16 h 96"/>
                  <a:gd name="T24" fmla="*/ 70 w 155"/>
                  <a:gd name="T25" fmla="*/ 2 h 96"/>
                  <a:gd name="T26" fmla="*/ 60 w 155"/>
                  <a:gd name="T27" fmla="*/ 3 h 96"/>
                  <a:gd name="T28" fmla="*/ 55 w 155"/>
                  <a:gd name="T29" fmla="*/ 7 h 96"/>
                  <a:gd name="T30" fmla="*/ 49 w 155"/>
                  <a:gd name="T31" fmla="*/ 12 h 96"/>
                  <a:gd name="T32" fmla="*/ 48 w 155"/>
                  <a:gd name="T33" fmla="*/ 16 h 96"/>
                  <a:gd name="T34" fmla="*/ 39 w 155"/>
                  <a:gd name="T35" fmla="*/ 18 h 96"/>
                  <a:gd name="T36" fmla="*/ 35 w 155"/>
                  <a:gd name="T37" fmla="*/ 17 h 96"/>
                  <a:gd name="T38" fmla="*/ 32 w 155"/>
                  <a:gd name="T39" fmla="*/ 18 h 96"/>
                  <a:gd name="T40" fmla="*/ 13 w 155"/>
                  <a:gd name="T41" fmla="*/ 4 h 96"/>
                  <a:gd name="T42" fmla="*/ 9 w 155"/>
                  <a:gd name="T43" fmla="*/ 4 h 96"/>
                  <a:gd name="T44" fmla="*/ 16 w 155"/>
                  <a:gd name="T45" fmla="*/ 15 h 96"/>
                  <a:gd name="T46" fmla="*/ 21 w 155"/>
                  <a:gd name="T47" fmla="*/ 25 h 96"/>
                  <a:gd name="T48" fmla="*/ 7 w 155"/>
                  <a:gd name="T49" fmla="*/ 26 h 96"/>
                  <a:gd name="T50" fmla="*/ 1 w 155"/>
                  <a:gd name="T51" fmla="*/ 27 h 96"/>
                  <a:gd name="T52" fmla="*/ 2 w 155"/>
                  <a:gd name="T53" fmla="*/ 33 h 96"/>
                  <a:gd name="T54" fmla="*/ 11 w 155"/>
                  <a:gd name="T55" fmla="*/ 44 h 96"/>
                  <a:gd name="T56" fmla="*/ 13 w 155"/>
                  <a:gd name="T57" fmla="*/ 66 h 96"/>
                  <a:gd name="T58" fmla="*/ 14 w 155"/>
                  <a:gd name="T59" fmla="*/ 67 h 96"/>
                  <a:gd name="T60" fmla="*/ 16 w 155"/>
                  <a:gd name="T61" fmla="*/ 66 h 96"/>
                  <a:gd name="T62" fmla="*/ 18 w 155"/>
                  <a:gd name="T63" fmla="*/ 66 h 96"/>
                  <a:gd name="T64" fmla="*/ 18 w 155"/>
                  <a:gd name="T65" fmla="*/ 66 h 96"/>
                  <a:gd name="T66" fmla="*/ 19 w 155"/>
                  <a:gd name="T67" fmla="*/ 66 h 96"/>
                  <a:gd name="T68" fmla="*/ 33 w 155"/>
                  <a:gd name="T69" fmla="*/ 58 h 96"/>
                  <a:gd name="T70" fmla="*/ 44 w 155"/>
                  <a:gd name="T71" fmla="*/ 55 h 96"/>
                  <a:gd name="T72" fmla="*/ 63 w 155"/>
                  <a:gd name="T73" fmla="*/ 62 h 96"/>
                  <a:gd name="T74" fmla="*/ 77 w 155"/>
                  <a:gd name="T75" fmla="*/ 69 h 96"/>
                  <a:gd name="T76" fmla="*/ 87 w 155"/>
                  <a:gd name="T77" fmla="*/ 77 h 96"/>
                  <a:gd name="T78" fmla="*/ 97 w 155"/>
                  <a:gd name="T79" fmla="*/ 81 h 96"/>
                  <a:gd name="T80" fmla="*/ 98 w 155"/>
                  <a:gd name="T81" fmla="*/ 83 h 96"/>
                  <a:gd name="T82" fmla="*/ 98 w 155"/>
                  <a:gd name="T83" fmla="*/ 85 h 96"/>
                  <a:gd name="T84" fmla="*/ 98 w 155"/>
                  <a:gd name="T85" fmla="*/ 88 h 96"/>
                  <a:gd name="T86" fmla="*/ 99 w 155"/>
                  <a:gd name="T87" fmla="*/ 92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55" h="96">
                    <a:moveTo>
                      <a:pt x="100" y="92"/>
                    </a:moveTo>
                    <a:cubicBezTo>
                      <a:pt x="100" y="92"/>
                      <a:pt x="100" y="92"/>
                      <a:pt x="101" y="92"/>
                    </a:cubicBezTo>
                    <a:cubicBezTo>
                      <a:pt x="101" y="92"/>
                      <a:pt x="101" y="92"/>
                      <a:pt x="101" y="92"/>
                    </a:cubicBezTo>
                    <a:cubicBezTo>
                      <a:pt x="101" y="92"/>
                      <a:pt x="101" y="92"/>
                      <a:pt x="102" y="92"/>
                    </a:cubicBezTo>
                    <a:cubicBezTo>
                      <a:pt x="103" y="92"/>
                      <a:pt x="103" y="92"/>
                      <a:pt x="103" y="92"/>
                    </a:cubicBezTo>
                    <a:cubicBezTo>
                      <a:pt x="105" y="92"/>
                      <a:pt x="109" y="92"/>
                      <a:pt x="110" y="96"/>
                    </a:cubicBezTo>
                    <a:cubicBezTo>
                      <a:pt x="110" y="95"/>
                      <a:pt x="110" y="95"/>
                      <a:pt x="110" y="95"/>
                    </a:cubicBezTo>
                    <a:cubicBezTo>
                      <a:pt x="110" y="95"/>
                      <a:pt x="110" y="96"/>
                      <a:pt x="110" y="96"/>
                    </a:cubicBezTo>
                    <a:cubicBezTo>
                      <a:pt x="110" y="96"/>
                      <a:pt x="111" y="96"/>
                      <a:pt x="111" y="96"/>
                    </a:cubicBezTo>
                    <a:cubicBezTo>
                      <a:pt x="113" y="96"/>
                      <a:pt x="114" y="95"/>
                      <a:pt x="115" y="94"/>
                    </a:cubicBezTo>
                    <a:cubicBezTo>
                      <a:pt x="116" y="93"/>
                      <a:pt x="116" y="93"/>
                      <a:pt x="116" y="93"/>
                    </a:cubicBezTo>
                    <a:cubicBezTo>
                      <a:pt x="115" y="88"/>
                      <a:pt x="120" y="87"/>
                      <a:pt x="125" y="86"/>
                    </a:cubicBezTo>
                    <a:cubicBezTo>
                      <a:pt x="127" y="85"/>
                      <a:pt x="131" y="84"/>
                      <a:pt x="132" y="83"/>
                    </a:cubicBezTo>
                    <a:cubicBezTo>
                      <a:pt x="132" y="81"/>
                      <a:pt x="132" y="81"/>
                      <a:pt x="132" y="81"/>
                    </a:cubicBezTo>
                    <a:cubicBezTo>
                      <a:pt x="133" y="76"/>
                      <a:pt x="135" y="71"/>
                      <a:pt x="138" y="70"/>
                    </a:cubicBezTo>
                    <a:cubicBezTo>
                      <a:pt x="139" y="70"/>
                      <a:pt x="139" y="70"/>
                      <a:pt x="140" y="70"/>
                    </a:cubicBezTo>
                    <a:cubicBezTo>
                      <a:pt x="140" y="70"/>
                      <a:pt x="141" y="70"/>
                      <a:pt x="141" y="70"/>
                    </a:cubicBezTo>
                    <a:cubicBezTo>
                      <a:pt x="142" y="70"/>
                      <a:pt x="143" y="69"/>
                      <a:pt x="144" y="68"/>
                    </a:cubicBezTo>
                    <a:cubicBezTo>
                      <a:pt x="145" y="66"/>
                      <a:pt x="147" y="65"/>
                      <a:pt x="149" y="65"/>
                    </a:cubicBezTo>
                    <a:cubicBezTo>
                      <a:pt x="149" y="65"/>
                      <a:pt x="149" y="65"/>
                      <a:pt x="149" y="65"/>
                    </a:cubicBezTo>
                    <a:cubicBezTo>
                      <a:pt x="151" y="65"/>
                      <a:pt x="152" y="65"/>
                      <a:pt x="153" y="66"/>
                    </a:cubicBezTo>
                    <a:cubicBezTo>
                      <a:pt x="154" y="66"/>
                      <a:pt x="155" y="66"/>
                      <a:pt x="155" y="67"/>
                    </a:cubicBezTo>
                    <a:cubicBezTo>
                      <a:pt x="155" y="67"/>
                      <a:pt x="155" y="67"/>
                      <a:pt x="155" y="67"/>
                    </a:cubicBezTo>
                    <a:cubicBezTo>
                      <a:pt x="155" y="63"/>
                      <a:pt x="155" y="63"/>
                      <a:pt x="155" y="63"/>
                    </a:cubicBezTo>
                    <a:cubicBezTo>
                      <a:pt x="152" y="61"/>
                      <a:pt x="149" y="60"/>
                      <a:pt x="147" y="60"/>
                    </a:cubicBezTo>
                    <a:cubicBezTo>
                      <a:pt x="147" y="60"/>
                      <a:pt x="147" y="60"/>
                      <a:pt x="147" y="60"/>
                    </a:cubicBezTo>
                    <a:cubicBezTo>
                      <a:pt x="144" y="60"/>
                      <a:pt x="142" y="58"/>
                      <a:pt x="140" y="56"/>
                    </a:cubicBezTo>
                    <a:cubicBezTo>
                      <a:pt x="138" y="55"/>
                      <a:pt x="136" y="53"/>
                      <a:pt x="134" y="52"/>
                    </a:cubicBezTo>
                    <a:cubicBezTo>
                      <a:pt x="132" y="51"/>
                      <a:pt x="123" y="48"/>
                      <a:pt x="120" y="44"/>
                    </a:cubicBezTo>
                    <a:cubicBezTo>
                      <a:pt x="120" y="43"/>
                      <a:pt x="117" y="41"/>
                      <a:pt x="115" y="40"/>
                    </a:cubicBezTo>
                    <a:cubicBezTo>
                      <a:pt x="112" y="38"/>
                      <a:pt x="110" y="37"/>
                      <a:pt x="109" y="35"/>
                    </a:cubicBezTo>
                    <a:cubicBezTo>
                      <a:pt x="108" y="33"/>
                      <a:pt x="106" y="29"/>
                      <a:pt x="104" y="26"/>
                    </a:cubicBezTo>
                    <a:cubicBezTo>
                      <a:pt x="103" y="25"/>
                      <a:pt x="102" y="23"/>
                      <a:pt x="102" y="22"/>
                    </a:cubicBezTo>
                    <a:cubicBezTo>
                      <a:pt x="102" y="21"/>
                      <a:pt x="101" y="20"/>
                      <a:pt x="101" y="20"/>
                    </a:cubicBezTo>
                    <a:cubicBezTo>
                      <a:pt x="100" y="19"/>
                      <a:pt x="99" y="19"/>
                      <a:pt x="97" y="19"/>
                    </a:cubicBezTo>
                    <a:cubicBezTo>
                      <a:pt x="86" y="19"/>
                      <a:pt x="82" y="19"/>
                      <a:pt x="82" y="16"/>
                    </a:cubicBezTo>
                    <a:cubicBezTo>
                      <a:pt x="82" y="13"/>
                      <a:pt x="81" y="6"/>
                      <a:pt x="80" y="6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6" y="5"/>
                      <a:pt x="72" y="4"/>
                      <a:pt x="70" y="2"/>
                    </a:cubicBezTo>
                    <a:cubicBezTo>
                      <a:pt x="69" y="1"/>
                      <a:pt x="67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4" y="2"/>
                      <a:pt x="62" y="3"/>
                      <a:pt x="60" y="3"/>
                    </a:cubicBezTo>
                    <a:cubicBezTo>
                      <a:pt x="60" y="3"/>
                      <a:pt x="60" y="3"/>
                      <a:pt x="60" y="3"/>
                    </a:cubicBezTo>
                    <a:cubicBezTo>
                      <a:pt x="60" y="4"/>
                      <a:pt x="59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2" y="7"/>
                      <a:pt x="49" y="10"/>
                      <a:pt x="49" y="11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2"/>
                      <a:pt x="49" y="12"/>
                      <a:pt x="49" y="12"/>
                    </a:cubicBezTo>
                    <a:cubicBezTo>
                      <a:pt x="49" y="13"/>
                      <a:pt x="49" y="15"/>
                      <a:pt x="48" y="16"/>
                    </a:cubicBezTo>
                    <a:cubicBezTo>
                      <a:pt x="48" y="16"/>
                      <a:pt x="48" y="17"/>
                      <a:pt x="48" y="17"/>
                    </a:cubicBezTo>
                    <a:cubicBezTo>
                      <a:pt x="46" y="18"/>
                      <a:pt x="45" y="19"/>
                      <a:pt x="43" y="19"/>
                    </a:cubicBezTo>
                    <a:cubicBezTo>
                      <a:pt x="42" y="18"/>
                      <a:pt x="40" y="18"/>
                      <a:pt x="39" y="18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7" y="18"/>
                      <a:pt x="36" y="17"/>
                      <a:pt x="36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7"/>
                      <a:pt x="33" y="18"/>
                      <a:pt x="32" y="18"/>
                    </a:cubicBezTo>
                    <a:cubicBezTo>
                      <a:pt x="31" y="18"/>
                      <a:pt x="29" y="17"/>
                      <a:pt x="27" y="16"/>
                    </a:cubicBezTo>
                    <a:cubicBezTo>
                      <a:pt x="27" y="15"/>
                      <a:pt x="26" y="15"/>
                      <a:pt x="26" y="14"/>
                    </a:cubicBezTo>
                    <a:cubicBezTo>
                      <a:pt x="21" y="8"/>
                      <a:pt x="16" y="4"/>
                      <a:pt x="13" y="4"/>
                    </a:cubicBezTo>
                    <a:cubicBezTo>
                      <a:pt x="12" y="4"/>
                      <a:pt x="12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13" y="5"/>
                      <a:pt x="14" y="10"/>
                      <a:pt x="15" y="12"/>
                    </a:cubicBezTo>
                    <a:cubicBezTo>
                      <a:pt x="15" y="13"/>
                      <a:pt x="15" y="14"/>
                      <a:pt x="16" y="15"/>
                    </a:cubicBezTo>
                    <a:cubicBezTo>
                      <a:pt x="20" y="15"/>
                      <a:pt x="25" y="20"/>
                      <a:pt x="25" y="22"/>
                    </a:cubicBezTo>
                    <a:cubicBezTo>
                      <a:pt x="24" y="24"/>
                      <a:pt x="23" y="25"/>
                      <a:pt x="21" y="25"/>
                    </a:cubicBezTo>
                    <a:cubicBezTo>
                      <a:pt x="21" y="25"/>
                      <a:pt x="21" y="25"/>
                      <a:pt x="21" y="25"/>
                    </a:cubicBezTo>
                    <a:cubicBezTo>
                      <a:pt x="19" y="25"/>
                      <a:pt x="18" y="26"/>
                      <a:pt x="17" y="26"/>
                    </a:cubicBezTo>
                    <a:cubicBezTo>
                      <a:pt x="15" y="27"/>
                      <a:pt x="12" y="28"/>
                      <a:pt x="9" y="27"/>
                    </a:cubicBezTo>
                    <a:cubicBezTo>
                      <a:pt x="8" y="27"/>
                      <a:pt x="7" y="27"/>
                      <a:pt x="7" y="26"/>
                    </a:cubicBezTo>
                    <a:cubicBezTo>
                      <a:pt x="5" y="26"/>
                      <a:pt x="3" y="25"/>
                      <a:pt x="2" y="25"/>
                    </a:cubicBezTo>
                    <a:cubicBezTo>
                      <a:pt x="2" y="25"/>
                      <a:pt x="2" y="25"/>
                      <a:pt x="1" y="26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1" y="29"/>
                      <a:pt x="0" y="32"/>
                      <a:pt x="0" y="33"/>
                    </a:cubicBezTo>
                    <a:cubicBezTo>
                      <a:pt x="0" y="33"/>
                      <a:pt x="1" y="33"/>
                      <a:pt x="1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5" y="33"/>
                      <a:pt x="7" y="34"/>
                      <a:pt x="7" y="35"/>
                    </a:cubicBezTo>
                    <a:cubicBezTo>
                      <a:pt x="8" y="37"/>
                      <a:pt x="7" y="39"/>
                      <a:pt x="6" y="41"/>
                    </a:cubicBezTo>
                    <a:cubicBezTo>
                      <a:pt x="9" y="41"/>
                      <a:pt x="10" y="43"/>
                      <a:pt x="11" y="44"/>
                    </a:cubicBezTo>
                    <a:cubicBezTo>
                      <a:pt x="11" y="45"/>
                      <a:pt x="11" y="46"/>
                      <a:pt x="12" y="46"/>
                    </a:cubicBezTo>
                    <a:cubicBezTo>
                      <a:pt x="13" y="48"/>
                      <a:pt x="14" y="50"/>
                      <a:pt x="13" y="54"/>
                    </a:cubicBezTo>
                    <a:cubicBezTo>
                      <a:pt x="12" y="57"/>
                      <a:pt x="13" y="62"/>
                      <a:pt x="13" y="66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3" y="67"/>
                      <a:pt x="13" y="67"/>
                    </a:cubicBezTo>
                    <a:cubicBezTo>
                      <a:pt x="13" y="67"/>
                      <a:pt x="14" y="67"/>
                      <a:pt x="14" y="67"/>
                    </a:cubicBezTo>
                    <a:cubicBezTo>
                      <a:pt x="14" y="67"/>
                      <a:pt x="15" y="67"/>
                      <a:pt x="15" y="67"/>
                    </a:cubicBezTo>
                    <a:cubicBezTo>
                      <a:pt x="15" y="66"/>
                      <a:pt x="15" y="66"/>
                      <a:pt x="15" y="66"/>
                    </a:cubicBezTo>
                    <a:cubicBezTo>
                      <a:pt x="16" y="66"/>
                      <a:pt x="16" y="66"/>
                      <a:pt x="16" y="66"/>
                    </a:cubicBezTo>
                    <a:cubicBezTo>
                      <a:pt x="16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7" y="66"/>
                    </a:cubicBezTo>
                    <a:cubicBezTo>
                      <a:pt x="17" y="66"/>
                      <a:pt x="17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18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19" y="66"/>
                      <a:pt x="19" y="66"/>
                      <a:pt x="19" y="66"/>
                    </a:cubicBezTo>
                    <a:cubicBezTo>
                      <a:pt x="20" y="64"/>
                      <a:pt x="26" y="58"/>
                      <a:pt x="30" y="58"/>
                    </a:cubicBezTo>
                    <a:cubicBezTo>
                      <a:pt x="31" y="58"/>
                      <a:pt x="32" y="58"/>
                      <a:pt x="33" y="58"/>
                    </a:cubicBezTo>
                    <a:cubicBezTo>
                      <a:pt x="34" y="58"/>
                      <a:pt x="35" y="58"/>
                      <a:pt x="35" y="58"/>
                    </a:cubicBezTo>
                    <a:cubicBezTo>
                      <a:pt x="36" y="58"/>
                      <a:pt x="37" y="58"/>
                      <a:pt x="37" y="58"/>
                    </a:cubicBezTo>
                    <a:cubicBezTo>
                      <a:pt x="38" y="56"/>
                      <a:pt x="41" y="55"/>
                      <a:pt x="44" y="55"/>
                    </a:cubicBezTo>
                    <a:cubicBezTo>
                      <a:pt x="45" y="55"/>
                      <a:pt x="51" y="56"/>
                      <a:pt x="53" y="58"/>
                    </a:cubicBezTo>
                    <a:cubicBezTo>
                      <a:pt x="54" y="59"/>
                      <a:pt x="59" y="61"/>
                      <a:pt x="60" y="61"/>
                    </a:cubicBezTo>
                    <a:cubicBezTo>
                      <a:pt x="61" y="61"/>
                      <a:pt x="62" y="62"/>
                      <a:pt x="63" y="62"/>
                    </a:cubicBezTo>
                    <a:cubicBezTo>
                      <a:pt x="63" y="63"/>
                      <a:pt x="64" y="64"/>
                      <a:pt x="65" y="64"/>
                    </a:cubicBezTo>
                    <a:cubicBezTo>
                      <a:pt x="65" y="64"/>
                      <a:pt x="66" y="64"/>
                      <a:pt x="66" y="64"/>
                    </a:cubicBezTo>
                    <a:cubicBezTo>
                      <a:pt x="69" y="64"/>
                      <a:pt x="77" y="64"/>
                      <a:pt x="77" y="69"/>
                    </a:cubicBezTo>
                    <a:cubicBezTo>
                      <a:pt x="77" y="69"/>
                      <a:pt x="78" y="71"/>
                      <a:pt x="80" y="71"/>
                    </a:cubicBezTo>
                    <a:cubicBezTo>
                      <a:pt x="82" y="71"/>
                      <a:pt x="84" y="73"/>
                      <a:pt x="85" y="75"/>
                    </a:cubicBezTo>
                    <a:cubicBezTo>
                      <a:pt x="86" y="75"/>
                      <a:pt x="87" y="77"/>
                      <a:pt x="87" y="77"/>
                    </a:cubicBezTo>
                    <a:cubicBezTo>
                      <a:pt x="88" y="77"/>
                      <a:pt x="89" y="77"/>
                      <a:pt x="90" y="77"/>
                    </a:cubicBezTo>
                    <a:cubicBezTo>
                      <a:pt x="92" y="77"/>
                      <a:pt x="97" y="77"/>
                      <a:pt x="97" y="80"/>
                    </a:cubicBezTo>
                    <a:cubicBezTo>
                      <a:pt x="97" y="80"/>
                      <a:pt x="97" y="81"/>
                      <a:pt x="97" y="81"/>
                    </a:cubicBezTo>
                    <a:cubicBezTo>
                      <a:pt x="97" y="81"/>
                      <a:pt x="97" y="81"/>
                      <a:pt x="97" y="81"/>
                    </a:cubicBezTo>
                    <a:cubicBezTo>
                      <a:pt x="97" y="82"/>
                      <a:pt x="97" y="82"/>
                      <a:pt x="97" y="82"/>
                    </a:cubicBezTo>
                    <a:cubicBezTo>
                      <a:pt x="98" y="82"/>
                      <a:pt x="98" y="82"/>
                      <a:pt x="98" y="83"/>
                    </a:cubicBezTo>
                    <a:cubicBezTo>
                      <a:pt x="98" y="83"/>
                      <a:pt x="98" y="83"/>
                      <a:pt x="98" y="84"/>
                    </a:cubicBezTo>
                    <a:cubicBezTo>
                      <a:pt x="98" y="84"/>
                      <a:pt x="98" y="84"/>
                      <a:pt x="98" y="84"/>
                    </a:cubicBezTo>
                    <a:cubicBezTo>
                      <a:pt x="98" y="85"/>
                      <a:pt x="98" y="85"/>
                      <a:pt x="98" y="85"/>
                    </a:cubicBezTo>
                    <a:cubicBezTo>
                      <a:pt x="98" y="86"/>
                      <a:pt x="98" y="86"/>
                      <a:pt x="98" y="86"/>
                    </a:cubicBezTo>
                    <a:cubicBezTo>
                      <a:pt x="98" y="86"/>
                      <a:pt x="98" y="87"/>
                      <a:pt x="98" y="87"/>
                    </a:cubicBezTo>
                    <a:cubicBezTo>
                      <a:pt x="98" y="87"/>
                      <a:pt x="98" y="88"/>
                      <a:pt x="98" y="88"/>
                    </a:cubicBezTo>
                    <a:cubicBezTo>
                      <a:pt x="98" y="88"/>
                      <a:pt x="98" y="89"/>
                      <a:pt x="98" y="89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9" y="90"/>
                      <a:pt x="99" y="91"/>
                      <a:pt x="99" y="92"/>
                    </a:cubicBezTo>
                    <a:cubicBezTo>
                      <a:pt x="99" y="92"/>
                      <a:pt x="99" y="92"/>
                      <a:pt x="99" y="92"/>
                    </a:cubicBezTo>
                    <a:cubicBezTo>
                      <a:pt x="99" y="92"/>
                      <a:pt x="99" y="92"/>
                      <a:pt x="100" y="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7" name="Freeform 1178"/>
              <p:cNvSpPr/>
              <p:nvPr/>
            </p:nvSpPr>
            <p:spPr bwMode="auto">
              <a:xfrm>
                <a:off x="3184" y="2437"/>
                <a:ext cx="207" cy="177"/>
              </a:xfrm>
              <a:custGeom>
                <a:avLst/>
                <a:gdLst>
                  <a:gd name="T0" fmla="*/ 188 w 216"/>
                  <a:gd name="T1" fmla="*/ 129 h 184"/>
                  <a:gd name="T2" fmla="*/ 187 w 216"/>
                  <a:gd name="T3" fmla="*/ 127 h 184"/>
                  <a:gd name="T4" fmla="*/ 199 w 216"/>
                  <a:gd name="T5" fmla="*/ 112 h 184"/>
                  <a:gd name="T6" fmla="*/ 186 w 216"/>
                  <a:gd name="T7" fmla="*/ 94 h 184"/>
                  <a:gd name="T8" fmla="*/ 188 w 216"/>
                  <a:gd name="T9" fmla="*/ 71 h 184"/>
                  <a:gd name="T10" fmla="*/ 192 w 216"/>
                  <a:gd name="T11" fmla="*/ 60 h 184"/>
                  <a:gd name="T12" fmla="*/ 193 w 216"/>
                  <a:gd name="T13" fmla="*/ 57 h 184"/>
                  <a:gd name="T14" fmla="*/ 194 w 216"/>
                  <a:gd name="T15" fmla="*/ 56 h 184"/>
                  <a:gd name="T16" fmla="*/ 193 w 216"/>
                  <a:gd name="T17" fmla="*/ 53 h 184"/>
                  <a:gd name="T18" fmla="*/ 193 w 216"/>
                  <a:gd name="T19" fmla="*/ 49 h 184"/>
                  <a:gd name="T20" fmla="*/ 193 w 216"/>
                  <a:gd name="T21" fmla="*/ 46 h 184"/>
                  <a:gd name="T22" fmla="*/ 187 w 216"/>
                  <a:gd name="T23" fmla="*/ 44 h 184"/>
                  <a:gd name="T24" fmla="*/ 179 w 216"/>
                  <a:gd name="T25" fmla="*/ 38 h 184"/>
                  <a:gd name="T26" fmla="*/ 159 w 216"/>
                  <a:gd name="T27" fmla="*/ 28 h 184"/>
                  <a:gd name="T28" fmla="*/ 139 w 216"/>
                  <a:gd name="T29" fmla="*/ 23 h 184"/>
                  <a:gd name="T30" fmla="*/ 121 w 216"/>
                  <a:gd name="T31" fmla="*/ 31 h 184"/>
                  <a:gd name="T32" fmla="*/ 120 w 216"/>
                  <a:gd name="T33" fmla="*/ 32 h 184"/>
                  <a:gd name="T34" fmla="*/ 118 w 216"/>
                  <a:gd name="T35" fmla="*/ 33 h 184"/>
                  <a:gd name="T36" fmla="*/ 115 w 216"/>
                  <a:gd name="T37" fmla="*/ 33 h 184"/>
                  <a:gd name="T38" fmla="*/ 111 w 216"/>
                  <a:gd name="T39" fmla="*/ 39 h 184"/>
                  <a:gd name="T40" fmla="*/ 65 w 216"/>
                  <a:gd name="T41" fmla="*/ 33 h 184"/>
                  <a:gd name="T42" fmla="*/ 47 w 216"/>
                  <a:gd name="T43" fmla="*/ 17 h 184"/>
                  <a:gd name="T44" fmla="*/ 44 w 216"/>
                  <a:gd name="T45" fmla="*/ 16 h 184"/>
                  <a:gd name="T46" fmla="*/ 42 w 216"/>
                  <a:gd name="T47" fmla="*/ 14 h 184"/>
                  <a:gd name="T48" fmla="*/ 42 w 216"/>
                  <a:gd name="T49" fmla="*/ 3 h 184"/>
                  <a:gd name="T50" fmla="*/ 31 w 216"/>
                  <a:gd name="T51" fmla="*/ 10 h 184"/>
                  <a:gd name="T52" fmla="*/ 28 w 216"/>
                  <a:gd name="T53" fmla="*/ 11 h 184"/>
                  <a:gd name="T54" fmla="*/ 26 w 216"/>
                  <a:gd name="T55" fmla="*/ 12 h 184"/>
                  <a:gd name="T56" fmla="*/ 22 w 216"/>
                  <a:gd name="T57" fmla="*/ 13 h 184"/>
                  <a:gd name="T58" fmla="*/ 20 w 216"/>
                  <a:gd name="T59" fmla="*/ 13 h 184"/>
                  <a:gd name="T60" fmla="*/ 11 w 216"/>
                  <a:gd name="T61" fmla="*/ 10 h 184"/>
                  <a:gd name="T62" fmla="*/ 5 w 216"/>
                  <a:gd name="T63" fmla="*/ 2 h 184"/>
                  <a:gd name="T64" fmla="*/ 4 w 216"/>
                  <a:gd name="T65" fmla="*/ 0 h 184"/>
                  <a:gd name="T66" fmla="*/ 3 w 216"/>
                  <a:gd name="T67" fmla="*/ 0 h 184"/>
                  <a:gd name="T68" fmla="*/ 2 w 216"/>
                  <a:gd name="T69" fmla="*/ 19 h 184"/>
                  <a:gd name="T70" fmla="*/ 7 w 216"/>
                  <a:gd name="T71" fmla="*/ 31 h 184"/>
                  <a:gd name="T72" fmla="*/ 8 w 216"/>
                  <a:gd name="T73" fmla="*/ 34 h 184"/>
                  <a:gd name="T74" fmla="*/ 12 w 216"/>
                  <a:gd name="T75" fmla="*/ 43 h 184"/>
                  <a:gd name="T76" fmla="*/ 22 w 216"/>
                  <a:gd name="T77" fmla="*/ 57 h 184"/>
                  <a:gd name="T78" fmla="*/ 16 w 216"/>
                  <a:gd name="T79" fmla="*/ 71 h 184"/>
                  <a:gd name="T80" fmla="*/ 39 w 216"/>
                  <a:gd name="T81" fmla="*/ 97 h 184"/>
                  <a:gd name="T82" fmla="*/ 40 w 216"/>
                  <a:gd name="T83" fmla="*/ 108 h 184"/>
                  <a:gd name="T84" fmla="*/ 44 w 216"/>
                  <a:gd name="T85" fmla="*/ 117 h 184"/>
                  <a:gd name="T86" fmla="*/ 46 w 216"/>
                  <a:gd name="T87" fmla="*/ 119 h 184"/>
                  <a:gd name="T88" fmla="*/ 47 w 216"/>
                  <a:gd name="T89" fmla="*/ 121 h 184"/>
                  <a:gd name="T90" fmla="*/ 49 w 216"/>
                  <a:gd name="T91" fmla="*/ 122 h 184"/>
                  <a:gd name="T92" fmla="*/ 55 w 216"/>
                  <a:gd name="T93" fmla="*/ 120 h 184"/>
                  <a:gd name="T94" fmla="*/ 78 w 216"/>
                  <a:gd name="T95" fmla="*/ 140 h 184"/>
                  <a:gd name="T96" fmla="*/ 97 w 216"/>
                  <a:gd name="T97" fmla="*/ 156 h 184"/>
                  <a:gd name="T98" fmla="*/ 140 w 216"/>
                  <a:gd name="T99" fmla="*/ 160 h 184"/>
                  <a:gd name="T100" fmla="*/ 188 w 216"/>
                  <a:gd name="T101" fmla="*/ 183 h 184"/>
                  <a:gd name="T102" fmla="*/ 216 w 216"/>
                  <a:gd name="T103" fmla="*/ 166 h 184"/>
                  <a:gd name="T104" fmla="*/ 195 w 216"/>
                  <a:gd name="T105" fmla="*/ 138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" h="184">
                    <a:moveTo>
                      <a:pt x="192" y="134"/>
                    </a:moveTo>
                    <a:cubicBezTo>
                      <a:pt x="191" y="133"/>
                      <a:pt x="190" y="133"/>
                      <a:pt x="190" y="132"/>
                    </a:cubicBezTo>
                    <a:cubicBezTo>
                      <a:pt x="187" y="129"/>
                      <a:pt x="187" y="129"/>
                      <a:pt x="187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8" y="129"/>
                      <a:pt x="188" y="129"/>
                      <a:pt x="188" y="129"/>
                    </a:cubicBezTo>
                    <a:cubicBezTo>
                      <a:pt x="187" y="128"/>
                      <a:pt x="187" y="128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7" y="127"/>
                      <a:pt x="187" y="127"/>
                      <a:pt x="187" y="127"/>
                    </a:cubicBezTo>
                    <a:cubicBezTo>
                      <a:pt x="188" y="126"/>
                      <a:pt x="189" y="125"/>
                      <a:pt x="190" y="123"/>
                    </a:cubicBezTo>
                    <a:cubicBezTo>
                      <a:pt x="191" y="123"/>
                      <a:pt x="192" y="122"/>
                      <a:pt x="192" y="121"/>
                    </a:cubicBezTo>
                    <a:cubicBezTo>
                      <a:pt x="195" y="119"/>
                      <a:pt x="200" y="114"/>
                      <a:pt x="199" y="112"/>
                    </a:cubicBezTo>
                    <a:cubicBezTo>
                      <a:pt x="198" y="110"/>
                      <a:pt x="195" y="110"/>
                      <a:pt x="193" y="109"/>
                    </a:cubicBezTo>
                    <a:cubicBezTo>
                      <a:pt x="191" y="109"/>
                      <a:pt x="189" y="108"/>
                      <a:pt x="188" y="107"/>
                    </a:cubicBezTo>
                    <a:cubicBezTo>
                      <a:pt x="188" y="106"/>
                      <a:pt x="188" y="104"/>
                      <a:pt x="188" y="102"/>
                    </a:cubicBezTo>
                    <a:cubicBezTo>
                      <a:pt x="188" y="100"/>
                      <a:pt x="187" y="96"/>
                      <a:pt x="186" y="94"/>
                    </a:cubicBezTo>
                    <a:cubicBezTo>
                      <a:pt x="185" y="90"/>
                      <a:pt x="186" y="87"/>
                      <a:pt x="186" y="85"/>
                    </a:cubicBezTo>
                    <a:cubicBezTo>
                      <a:pt x="186" y="84"/>
                      <a:pt x="187" y="82"/>
                      <a:pt x="186" y="82"/>
                    </a:cubicBezTo>
                    <a:cubicBezTo>
                      <a:pt x="185" y="79"/>
                      <a:pt x="186" y="75"/>
                      <a:pt x="187" y="72"/>
                    </a:cubicBezTo>
                    <a:cubicBezTo>
                      <a:pt x="187" y="71"/>
                      <a:pt x="187" y="71"/>
                      <a:pt x="188" y="71"/>
                    </a:cubicBezTo>
                    <a:cubicBezTo>
                      <a:pt x="188" y="70"/>
                      <a:pt x="189" y="69"/>
                      <a:pt x="189" y="68"/>
                    </a:cubicBezTo>
                    <a:cubicBezTo>
                      <a:pt x="191" y="66"/>
                      <a:pt x="192" y="64"/>
                      <a:pt x="192" y="62"/>
                    </a:cubicBezTo>
                    <a:cubicBezTo>
                      <a:pt x="192" y="62"/>
                      <a:pt x="192" y="61"/>
                      <a:pt x="192" y="61"/>
                    </a:cubicBezTo>
                    <a:cubicBezTo>
                      <a:pt x="192" y="60"/>
                      <a:pt x="192" y="60"/>
                      <a:pt x="192" y="60"/>
                    </a:cubicBezTo>
                    <a:cubicBezTo>
                      <a:pt x="192" y="60"/>
                      <a:pt x="192" y="59"/>
                      <a:pt x="192" y="59"/>
                    </a:cubicBezTo>
                    <a:cubicBezTo>
                      <a:pt x="192" y="59"/>
                      <a:pt x="192" y="59"/>
                      <a:pt x="193" y="58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3" y="57"/>
                      <a:pt x="193" y="57"/>
                      <a:pt x="193" y="57"/>
                    </a:cubicBezTo>
                    <a:cubicBezTo>
                      <a:pt x="193" y="57"/>
                      <a:pt x="194" y="57"/>
                      <a:pt x="194" y="57"/>
                    </a:cubicBezTo>
                    <a:cubicBezTo>
                      <a:pt x="194" y="57"/>
                      <a:pt x="194" y="57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6"/>
                    </a:cubicBezTo>
                    <a:cubicBezTo>
                      <a:pt x="194" y="56"/>
                      <a:pt x="194" y="56"/>
                      <a:pt x="194" y="55"/>
                    </a:cubicBezTo>
                    <a:cubicBezTo>
                      <a:pt x="194" y="55"/>
                      <a:pt x="194" y="55"/>
                      <a:pt x="194" y="54"/>
                    </a:cubicBezTo>
                    <a:cubicBezTo>
                      <a:pt x="194" y="54"/>
                      <a:pt x="194" y="54"/>
                      <a:pt x="194" y="54"/>
                    </a:cubicBezTo>
                    <a:cubicBezTo>
                      <a:pt x="193" y="53"/>
                      <a:pt x="193" y="53"/>
                      <a:pt x="193" y="53"/>
                    </a:cubicBezTo>
                    <a:cubicBezTo>
                      <a:pt x="193" y="52"/>
                      <a:pt x="193" y="52"/>
                      <a:pt x="193" y="52"/>
                    </a:cubicBezTo>
                    <a:cubicBezTo>
                      <a:pt x="193" y="51"/>
                      <a:pt x="193" y="51"/>
                      <a:pt x="193" y="51"/>
                    </a:cubicBezTo>
                    <a:cubicBezTo>
                      <a:pt x="193" y="50"/>
                      <a:pt x="193" y="50"/>
                      <a:pt x="193" y="50"/>
                    </a:cubicBezTo>
                    <a:cubicBezTo>
                      <a:pt x="193" y="50"/>
                      <a:pt x="193" y="49"/>
                      <a:pt x="193" y="49"/>
                    </a:cubicBezTo>
                    <a:cubicBezTo>
                      <a:pt x="193" y="49"/>
                      <a:pt x="193" y="48"/>
                      <a:pt x="193" y="48"/>
                    </a:cubicBezTo>
                    <a:cubicBezTo>
                      <a:pt x="193" y="48"/>
                      <a:pt x="193" y="47"/>
                      <a:pt x="193" y="47"/>
                    </a:cubicBezTo>
                    <a:cubicBezTo>
                      <a:pt x="193" y="47"/>
                      <a:pt x="193" y="47"/>
                      <a:pt x="193" y="47"/>
                    </a:cubicBezTo>
                    <a:cubicBezTo>
                      <a:pt x="193" y="46"/>
                      <a:pt x="193" y="46"/>
                      <a:pt x="193" y="46"/>
                    </a:cubicBezTo>
                    <a:cubicBezTo>
                      <a:pt x="193" y="45"/>
                      <a:pt x="192" y="45"/>
                      <a:pt x="192" y="45"/>
                    </a:cubicBezTo>
                    <a:cubicBezTo>
                      <a:pt x="192" y="45"/>
                      <a:pt x="192" y="44"/>
                      <a:pt x="192" y="44"/>
                    </a:cubicBezTo>
                    <a:cubicBezTo>
                      <a:pt x="192" y="44"/>
                      <a:pt x="191" y="44"/>
                      <a:pt x="189" y="44"/>
                    </a:cubicBezTo>
                    <a:cubicBezTo>
                      <a:pt x="188" y="44"/>
                      <a:pt x="187" y="44"/>
                      <a:pt x="187" y="44"/>
                    </a:cubicBezTo>
                    <a:cubicBezTo>
                      <a:pt x="186" y="44"/>
                      <a:pt x="186" y="44"/>
                      <a:pt x="186" y="44"/>
                    </a:cubicBezTo>
                    <a:cubicBezTo>
                      <a:pt x="184" y="44"/>
                      <a:pt x="182" y="42"/>
                      <a:pt x="181" y="40"/>
                    </a:cubicBezTo>
                    <a:cubicBezTo>
                      <a:pt x="180" y="39"/>
                      <a:pt x="179" y="38"/>
                      <a:pt x="179" y="38"/>
                    </a:cubicBezTo>
                    <a:cubicBezTo>
                      <a:pt x="179" y="38"/>
                      <a:pt x="179" y="38"/>
                      <a:pt x="179" y="38"/>
                    </a:cubicBezTo>
                    <a:cubicBezTo>
                      <a:pt x="175" y="38"/>
                      <a:pt x="172" y="35"/>
                      <a:pt x="172" y="32"/>
                    </a:cubicBezTo>
                    <a:cubicBezTo>
                      <a:pt x="171" y="31"/>
                      <a:pt x="168" y="31"/>
                      <a:pt x="165" y="31"/>
                    </a:cubicBezTo>
                    <a:cubicBezTo>
                      <a:pt x="165" y="31"/>
                      <a:pt x="165" y="31"/>
                      <a:pt x="164" y="31"/>
                    </a:cubicBezTo>
                    <a:cubicBezTo>
                      <a:pt x="161" y="31"/>
                      <a:pt x="160" y="29"/>
                      <a:pt x="159" y="28"/>
                    </a:cubicBezTo>
                    <a:cubicBezTo>
                      <a:pt x="159" y="28"/>
                      <a:pt x="158" y="28"/>
                      <a:pt x="158" y="28"/>
                    </a:cubicBezTo>
                    <a:cubicBezTo>
                      <a:pt x="156" y="28"/>
                      <a:pt x="151" y="26"/>
                      <a:pt x="149" y="24"/>
                    </a:cubicBezTo>
                    <a:cubicBezTo>
                      <a:pt x="148" y="23"/>
                      <a:pt x="146" y="22"/>
                      <a:pt x="143" y="22"/>
                    </a:cubicBezTo>
                    <a:cubicBezTo>
                      <a:pt x="141" y="22"/>
                      <a:pt x="139" y="23"/>
                      <a:pt x="139" y="23"/>
                    </a:cubicBezTo>
                    <a:cubicBezTo>
                      <a:pt x="137" y="25"/>
                      <a:pt x="135" y="25"/>
                      <a:pt x="134" y="25"/>
                    </a:cubicBezTo>
                    <a:cubicBezTo>
                      <a:pt x="133" y="25"/>
                      <a:pt x="133" y="25"/>
                      <a:pt x="132" y="25"/>
                    </a:cubicBezTo>
                    <a:cubicBezTo>
                      <a:pt x="131" y="25"/>
                      <a:pt x="130" y="25"/>
                      <a:pt x="129" y="25"/>
                    </a:cubicBezTo>
                    <a:cubicBezTo>
                      <a:pt x="128" y="25"/>
                      <a:pt x="123" y="29"/>
                      <a:pt x="121" y="31"/>
                    </a:cubicBezTo>
                    <a:cubicBezTo>
                      <a:pt x="121" y="31"/>
                      <a:pt x="121" y="31"/>
                      <a:pt x="121" y="32"/>
                    </a:cubicBezTo>
                    <a:cubicBezTo>
                      <a:pt x="121" y="32"/>
                      <a:pt x="121" y="32"/>
                      <a:pt x="121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20" y="32"/>
                    </a:cubicBezTo>
                    <a:cubicBezTo>
                      <a:pt x="120" y="32"/>
                      <a:pt x="120" y="32"/>
                      <a:pt x="119" y="32"/>
                    </a:cubicBezTo>
                    <a:cubicBezTo>
                      <a:pt x="119" y="32"/>
                      <a:pt x="119" y="32"/>
                      <a:pt x="119" y="33"/>
                    </a:cubicBezTo>
                    <a:cubicBezTo>
                      <a:pt x="119" y="33"/>
                      <a:pt x="119" y="33"/>
                      <a:pt x="118" y="33"/>
                    </a:cubicBezTo>
                    <a:cubicBezTo>
                      <a:pt x="118" y="33"/>
                      <a:pt x="118" y="33"/>
                      <a:pt x="118" y="33"/>
                    </a:cubicBezTo>
                    <a:cubicBezTo>
                      <a:pt x="118" y="33"/>
                      <a:pt x="117" y="33"/>
                      <a:pt x="117" y="33"/>
                    </a:cubicBezTo>
                    <a:cubicBezTo>
                      <a:pt x="117" y="33"/>
                      <a:pt x="117" y="33"/>
                      <a:pt x="117" y="33"/>
                    </a:cubicBezTo>
                    <a:cubicBezTo>
                      <a:pt x="116" y="33"/>
                      <a:pt x="116" y="33"/>
                      <a:pt x="116" y="33"/>
                    </a:cubicBezTo>
                    <a:cubicBezTo>
                      <a:pt x="115" y="33"/>
                      <a:pt x="115" y="33"/>
                      <a:pt x="115" y="33"/>
                    </a:cubicBezTo>
                    <a:cubicBezTo>
                      <a:pt x="114" y="33"/>
                      <a:pt x="114" y="34"/>
                      <a:pt x="114" y="34"/>
                    </a:cubicBezTo>
                    <a:cubicBezTo>
                      <a:pt x="113" y="34"/>
                      <a:pt x="113" y="34"/>
                      <a:pt x="113" y="34"/>
                    </a:cubicBezTo>
                    <a:cubicBezTo>
                      <a:pt x="112" y="34"/>
                      <a:pt x="112" y="34"/>
                      <a:pt x="112" y="34"/>
                    </a:cubicBezTo>
                    <a:cubicBezTo>
                      <a:pt x="112" y="36"/>
                      <a:pt x="112" y="38"/>
                      <a:pt x="111" y="39"/>
                    </a:cubicBezTo>
                    <a:cubicBezTo>
                      <a:pt x="109" y="43"/>
                      <a:pt x="92" y="45"/>
                      <a:pt x="85" y="45"/>
                    </a:cubicBezTo>
                    <a:cubicBezTo>
                      <a:pt x="85" y="45"/>
                      <a:pt x="85" y="45"/>
                      <a:pt x="85" y="45"/>
                    </a:cubicBezTo>
                    <a:cubicBezTo>
                      <a:pt x="80" y="45"/>
                      <a:pt x="77" y="41"/>
                      <a:pt x="74" y="38"/>
                    </a:cubicBezTo>
                    <a:cubicBezTo>
                      <a:pt x="71" y="35"/>
                      <a:pt x="69" y="33"/>
                      <a:pt x="65" y="33"/>
                    </a:cubicBezTo>
                    <a:cubicBezTo>
                      <a:pt x="56" y="33"/>
                      <a:pt x="50" y="26"/>
                      <a:pt x="49" y="19"/>
                    </a:cubicBezTo>
                    <a:cubicBezTo>
                      <a:pt x="49" y="18"/>
                      <a:pt x="48" y="18"/>
                      <a:pt x="48" y="18"/>
                    </a:cubicBezTo>
                    <a:cubicBezTo>
                      <a:pt x="48" y="18"/>
                      <a:pt x="48" y="18"/>
                      <a:pt x="48" y="18"/>
                    </a:cubicBezTo>
                    <a:cubicBezTo>
                      <a:pt x="47" y="18"/>
                      <a:pt x="47" y="18"/>
                      <a:pt x="47" y="17"/>
                    </a:cubicBezTo>
                    <a:cubicBezTo>
                      <a:pt x="47" y="17"/>
                      <a:pt x="46" y="17"/>
                      <a:pt x="46" y="17"/>
                    </a:cubicBezTo>
                    <a:cubicBezTo>
                      <a:pt x="46" y="17"/>
                      <a:pt x="46" y="17"/>
                      <a:pt x="45" y="17"/>
                    </a:cubicBezTo>
                    <a:cubicBezTo>
                      <a:pt x="45" y="17"/>
                      <a:pt x="45" y="16"/>
                      <a:pt x="45" y="16"/>
                    </a:cubicBezTo>
                    <a:cubicBezTo>
                      <a:pt x="45" y="16"/>
                      <a:pt x="44" y="16"/>
                      <a:pt x="44" y="16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3" y="15"/>
                      <a:pt x="43" y="15"/>
                      <a:pt x="43" y="15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2" y="14"/>
                      <a:pt x="42" y="14"/>
                      <a:pt x="42" y="14"/>
                    </a:cubicBezTo>
                    <a:cubicBezTo>
                      <a:pt x="41" y="13"/>
                      <a:pt x="41" y="13"/>
                      <a:pt x="41" y="13"/>
                    </a:cubicBezTo>
                    <a:cubicBezTo>
                      <a:pt x="41" y="12"/>
                      <a:pt x="41" y="11"/>
                      <a:pt x="41" y="11"/>
                    </a:cubicBezTo>
                    <a:cubicBezTo>
                      <a:pt x="42" y="9"/>
                      <a:pt x="43" y="4"/>
                      <a:pt x="42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0" y="4"/>
                      <a:pt x="39" y="5"/>
                      <a:pt x="37" y="6"/>
                    </a:cubicBezTo>
                    <a:cubicBezTo>
                      <a:pt x="35" y="7"/>
                      <a:pt x="33" y="9"/>
                      <a:pt x="31" y="10"/>
                    </a:cubicBezTo>
                    <a:cubicBezTo>
                      <a:pt x="31" y="10"/>
                      <a:pt x="31" y="10"/>
                      <a:pt x="31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9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6" y="12"/>
                      <a:pt x="25" y="12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3" y="13"/>
                      <a:pt x="23" y="13"/>
                      <a:pt x="22" y="13"/>
                    </a:cubicBezTo>
                    <a:cubicBezTo>
                      <a:pt x="22" y="13"/>
                      <a:pt x="22" y="13"/>
                      <a:pt x="22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3"/>
                      <a:pt x="15" y="12"/>
                      <a:pt x="14" y="12"/>
                    </a:cubicBezTo>
                    <a:cubicBezTo>
                      <a:pt x="12" y="12"/>
                      <a:pt x="11" y="11"/>
                      <a:pt x="11" y="10"/>
                    </a:cubicBezTo>
                    <a:cubicBezTo>
                      <a:pt x="11" y="9"/>
                      <a:pt x="10" y="9"/>
                      <a:pt x="10" y="9"/>
                    </a:cubicBezTo>
                    <a:cubicBezTo>
                      <a:pt x="10" y="9"/>
                      <a:pt x="10" y="9"/>
                      <a:pt x="10" y="8"/>
                    </a:cubicBezTo>
                    <a:cubicBezTo>
                      <a:pt x="7" y="7"/>
                      <a:pt x="6" y="5"/>
                      <a:pt x="6" y="4"/>
                    </a:cubicBezTo>
                    <a:cubicBezTo>
                      <a:pt x="5" y="3"/>
                      <a:pt x="5" y="3"/>
                      <a:pt x="5" y="2"/>
                    </a:cubicBezTo>
                    <a:cubicBezTo>
                      <a:pt x="5" y="2"/>
                      <a:pt x="5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3"/>
                      <a:pt x="3" y="5"/>
                      <a:pt x="1" y="6"/>
                    </a:cubicBezTo>
                    <a:cubicBezTo>
                      <a:pt x="0" y="7"/>
                      <a:pt x="1" y="11"/>
                      <a:pt x="2" y="12"/>
                    </a:cubicBezTo>
                    <a:cubicBezTo>
                      <a:pt x="3" y="14"/>
                      <a:pt x="3" y="16"/>
                      <a:pt x="2" y="19"/>
                    </a:cubicBezTo>
                    <a:cubicBezTo>
                      <a:pt x="2" y="20"/>
                      <a:pt x="2" y="23"/>
                      <a:pt x="2" y="24"/>
                    </a:cubicBezTo>
                    <a:cubicBezTo>
                      <a:pt x="3" y="25"/>
                      <a:pt x="5" y="27"/>
                      <a:pt x="6" y="29"/>
                    </a:cubicBezTo>
                    <a:cubicBezTo>
                      <a:pt x="6" y="30"/>
                      <a:pt x="7" y="30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7" y="32"/>
                      <a:pt x="7" y="32"/>
                      <a:pt x="7" y="33"/>
                    </a:cubicBezTo>
                    <a:cubicBezTo>
                      <a:pt x="7" y="33"/>
                      <a:pt x="7" y="33"/>
                      <a:pt x="7" y="33"/>
                    </a:cubicBezTo>
                    <a:cubicBezTo>
                      <a:pt x="8" y="33"/>
                      <a:pt x="8" y="33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4"/>
                    </a:cubicBezTo>
                    <a:cubicBezTo>
                      <a:pt x="8" y="35"/>
                      <a:pt x="8" y="36"/>
                      <a:pt x="9" y="36"/>
                    </a:cubicBezTo>
                    <a:cubicBezTo>
                      <a:pt x="10" y="38"/>
                      <a:pt x="12" y="41"/>
                      <a:pt x="12" y="43"/>
                    </a:cubicBezTo>
                    <a:cubicBezTo>
                      <a:pt x="12" y="45"/>
                      <a:pt x="15" y="48"/>
                      <a:pt x="16" y="48"/>
                    </a:cubicBezTo>
                    <a:cubicBezTo>
                      <a:pt x="18" y="48"/>
                      <a:pt x="20" y="48"/>
                      <a:pt x="22" y="50"/>
                    </a:cubicBezTo>
                    <a:cubicBezTo>
                      <a:pt x="23" y="51"/>
                      <a:pt x="23" y="53"/>
                      <a:pt x="22" y="54"/>
                    </a:cubicBezTo>
                    <a:cubicBezTo>
                      <a:pt x="22" y="55"/>
                      <a:pt x="22" y="56"/>
                      <a:pt x="22" y="57"/>
                    </a:cubicBezTo>
                    <a:cubicBezTo>
                      <a:pt x="22" y="59"/>
                      <a:pt x="23" y="60"/>
                      <a:pt x="22" y="61"/>
                    </a:cubicBezTo>
                    <a:cubicBezTo>
                      <a:pt x="21" y="62"/>
                      <a:pt x="20" y="62"/>
                      <a:pt x="19" y="62"/>
                    </a:cubicBezTo>
                    <a:cubicBezTo>
                      <a:pt x="19" y="63"/>
                      <a:pt x="19" y="64"/>
                      <a:pt x="18" y="65"/>
                    </a:cubicBezTo>
                    <a:cubicBezTo>
                      <a:pt x="18" y="68"/>
                      <a:pt x="17" y="70"/>
                      <a:pt x="16" y="71"/>
                    </a:cubicBezTo>
                    <a:cubicBezTo>
                      <a:pt x="15" y="72"/>
                      <a:pt x="16" y="77"/>
                      <a:pt x="17" y="78"/>
                    </a:cubicBezTo>
                    <a:cubicBezTo>
                      <a:pt x="23" y="81"/>
                      <a:pt x="24" y="84"/>
                      <a:pt x="23" y="86"/>
                    </a:cubicBezTo>
                    <a:cubicBezTo>
                      <a:pt x="24" y="88"/>
                      <a:pt x="31" y="92"/>
                      <a:pt x="34" y="92"/>
                    </a:cubicBezTo>
                    <a:cubicBezTo>
                      <a:pt x="37" y="93"/>
                      <a:pt x="38" y="95"/>
                      <a:pt x="39" y="97"/>
                    </a:cubicBezTo>
                    <a:cubicBezTo>
                      <a:pt x="40" y="98"/>
                      <a:pt x="40" y="99"/>
                      <a:pt x="40" y="99"/>
                    </a:cubicBezTo>
                    <a:cubicBezTo>
                      <a:pt x="42" y="101"/>
                      <a:pt x="41" y="104"/>
                      <a:pt x="41" y="106"/>
                    </a:cubicBezTo>
                    <a:cubicBezTo>
                      <a:pt x="41" y="106"/>
                      <a:pt x="41" y="106"/>
                      <a:pt x="40" y="106"/>
                    </a:cubicBezTo>
                    <a:cubicBezTo>
                      <a:pt x="40" y="107"/>
                      <a:pt x="40" y="108"/>
                      <a:pt x="40" y="108"/>
                    </a:cubicBezTo>
                    <a:cubicBezTo>
                      <a:pt x="40" y="108"/>
                      <a:pt x="41" y="109"/>
                      <a:pt x="41" y="110"/>
                    </a:cubicBezTo>
                    <a:cubicBezTo>
                      <a:pt x="43" y="111"/>
                      <a:pt x="45" y="113"/>
                      <a:pt x="44" y="116"/>
                    </a:cubicBezTo>
                    <a:cubicBezTo>
                      <a:pt x="44" y="116"/>
                      <a:pt x="44" y="117"/>
                      <a:pt x="44" y="117"/>
                    </a:cubicBezTo>
                    <a:cubicBezTo>
                      <a:pt x="44" y="117"/>
                      <a:pt x="44" y="117"/>
                      <a:pt x="44" y="117"/>
                    </a:cubicBezTo>
                    <a:cubicBezTo>
                      <a:pt x="44" y="117"/>
                      <a:pt x="45" y="117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8"/>
                      <a:pt x="45" y="118"/>
                      <a:pt x="45" y="118"/>
                    </a:cubicBezTo>
                    <a:cubicBezTo>
                      <a:pt x="45" y="119"/>
                      <a:pt x="46" y="119"/>
                      <a:pt x="46" y="119"/>
                    </a:cubicBezTo>
                    <a:cubicBezTo>
                      <a:pt x="46" y="119"/>
                      <a:pt x="46" y="119"/>
                      <a:pt x="46" y="119"/>
                    </a:cubicBezTo>
                    <a:cubicBezTo>
                      <a:pt x="46" y="119"/>
                      <a:pt x="46" y="120"/>
                      <a:pt x="46" y="120"/>
                    </a:cubicBezTo>
                    <a:cubicBezTo>
                      <a:pt x="47" y="120"/>
                      <a:pt x="47" y="120"/>
                      <a:pt x="47" y="120"/>
                    </a:cubicBezTo>
                    <a:cubicBezTo>
                      <a:pt x="47" y="120"/>
                      <a:pt x="47" y="121"/>
                      <a:pt x="47" y="121"/>
                    </a:cubicBezTo>
                    <a:cubicBezTo>
                      <a:pt x="47" y="121"/>
                      <a:pt x="48" y="121"/>
                      <a:pt x="48" y="121"/>
                    </a:cubicBezTo>
                    <a:cubicBezTo>
                      <a:pt x="48" y="121"/>
                      <a:pt x="48" y="121"/>
                      <a:pt x="48" y="122"/>
                    </a:cubicBezTo>
                    <a:cubicBezTo>
                      <a:pt x="48" y="122"/>
                      <a:pt x="48" y="122"/>
                      <a:pt x="49" y="122"/>
                    </a:cubicBezTo>
                    <a:cubicBezTo>
                      <a:pt x="49" y="122"/>
                      <a:pt x="49" y="122"/>
                      <a:pt x="49" y="122"/>
                    </a:cubicBezTo>
                    <a:cubicBezTo>
                      <a:pt x="49" y="122"/>
                      <a:pt x="49" y="123"/>
                      <a:pt x="49" y="123"/>
                    </a:cubicBezTo>
                    <a:cubicBezTo>
                      <a:pt x="50" y="122"/>
                      <a:pt x="51" y="122"/>
                      <a:pt x="51" y="122"/>
                    </a:cubicBezTo>
                    <a:cubicBezTo>
                      <a:pt x="52" y="122"/>
                      <a:pt x="52" y="122"/>
                      <a:pt x="53" y="122"/>
                    </a:cubicBezTo>
                    <a:cubicBezTo>
                      <a:pt x="53" y="121"/>
                      <a:pt x="54" y="120"/>
                      <a:pt x="55" y="120"/>
                    </a:cubicBezTo>
                    <a:cubicBezTo>
                      <a:pt x="56" y="120"/>
                      <a:pt x="57" y="121"/>
                      <a:pt x="58" y="122"/>
                    </a:cubicBezTo>
                    <a:cubicBezTo>
                      <a:pt x="58" y="122"/>
                      <a:pt x="60" y="122"/>
                      <a:pt x="61" y="121"/>
                    </a:cubicBezTo>
                    <a:cubicBezTo>
                      <a:pt x="62" y="121"/>
                      <a:pt x="63" y="121"/>
                      <a:pt x="64" y="121"/>
                    </a:cubicBezTo>
                    <a:cubicBezTo>
                      <a:pt x="65" y="121"/>
                      <a:pt x="68" y="121"/>
                      <a:pt x="78" y="140"/>
                    </a:cubicBezTo>
                    <a:cubicBezTo>
                      <a:pt x="78" y="141"/>
                      <a:pt x="79" y="142"/>
                      <a:pt x="79" y="144"/>
                    </a:cubicBezTo>
                    <a:cubicBezTo>
                      <a:pt x="81" y="146"/>
                      <a:pt x="81" y="148"/>
                      <a:pt x="83" y="149"/>
                    </a:cubicBezTo>
                    <a:cubicBezTo>
                      <a:pt x="84" y="150"/>
                      <a:pt x="86" y="150"/>
                      <a:pt x="87" y="151"/>
                    </a:cubicBezTo>
                    <a:cubicBezTo>
                      <a:pt x="90" y="151"/>
                      <a:pt x="94" y="152"/>
                      <a:pt x="97" y="156"/>
                    </a:cubicBezTo>
                    <a:cubicBezTo>
                      <a:pt x="102" y="161"/>
                      <a:pt x="116" y="165"/>
                      <a:pt x="122" y="165"/>
                    </a:cubicBezTo>
                    <a:cubicBezTo>
                      <a:pt x="124" y="165"/>
                      <a:pt x="126" y="164"/>
                      <a:pt x="128" y="163"/>
                    </a:cubicBezTo>
                    <a:cubicBezTo>
                      <a:pt x="131" y="162"/>
                      <a:pt x="134" y="160"/>
                      <a:pt x="138" y="160"/>
                    </a:cubicBezTo>
                    <a:cubicBezTo>
                      <a:pt x="138" y="160"/>
                      <a:pt x="139" y="160"/>
                      <a:pt x="140" y="160"/>
                    </a:cubicBezTo>
                    <a:cubicBezTo>
                      <a:pt x="146" y="162"/>
                      <a:pt x="148" y="167"/>
                      <a:pt x="148" y="171"/>
                    </a:cubicBezTo>
                    <a:cubicBezTo>
                      <a:pt x="149" y="173"/>
                      <a:pt x="149" y="175"/>
                      <a:pt x="150" y="176"/>
                    </a:cubicBezTo>
                    <a:cubicBezTo>
                      <a:pt x="152" y="178"/>
                      <a:pt x="167" y="180"/>
                      <a:pt x="176" y="181"/>
                    </a:cubicBezTo>
                    <a:cubicBezTo>
                      <a:pt x="182" y="182"/>
                      <a:pt x="186" y="182"/>
                      <a:pt x="188" y="183"/>
                    </a:cubicBezTo>
                    <a:cubicBezTo>
                      <a:pt x="190" y="183"/>
                      <a:pt x="193" y="183"/>
                      <a:pt x="197" y="184"/>
                    </a:cubicBezTo>
                    <a:cubicBezTo>
                      <a:pt x="197" y="183"/>
                      <a:pt x="197" y="183"/>
                      <a:pt x="197" y="183"/>
                    </a:cubicBezTo>
                    <a:cubicBezTo>
                      <a:pt x="197" y="177"/>
                      <a:pt x="201" y="172"/>
                      <a:pt x="205" y="169"/>
                    </a:cubicBezTo>
                    <a:cubicBezTo>
                      <a:pt x="209" y="168"/>
                      <a:pt x="212" y="167"/>
                      <a:pt x="216" y="166"/>
                    </a:cubicBezTo>
                    <a:cubicBezTo>
                      <a:pt x="216" y="165"/>
                      <a:pt x="214" y="162"/>
                      <a:pt x="213" y="162"/>
                    </a:cubicBezTo>
                    <a:cubicBezTo>
                      <a:pt x="211" y="161"/>
                      <a:pt x="211" y="158"/>
                      <a:pt x="210" y="155"/>
                    </a:cubicBezTo>
                    <a:cubicBezTo>
                      <a:pt x="210" y="152"/>
                      <a:pt x="210" y="150"/>
                      <a:pt x="208" y="149"/>
                    </a:cubicBezTo>
                    <a:cubicBezTo>
                      <a:pt x="201" y="146"/>
                      <a:pt x="197" y="142"/>
                      <a:pt x="195" y="138"/>
                    </a:cubicBezTo>
                    <a:cubicBezTo>
                      <a:pt x="195" y="137"/>
                      <a:pt x="193" y="135"/>
                      <a:pt x="192" y="1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8" name="Freeform 1179"/>
              <p:cNvSpPr/>
              <p:nvPr/>
            </p:nvSpPr>
            <p:spPr bwMode="auto">
              <a:xfrm>
                <a:off x="3443" y="2425"/>
                <a:ext cx="77" cy="51"/>
              </a:xfrm>
              <a:custGeom>
                <a:avLst/>
                <a:gdLst>
                  <a:gd name="T0" fmla="*/ 64 w 81"/>
                  <a:gd name="T1" fmla="*/ 20 h 54"/>
                  <a:gd name="T2" fmla="*/ 61 w 81"/>
                  <a:gd name="T3" fmla="*/ 21 h 54"/>
                  <a:gd name="T4" fmla="*/ 59 w 81"/>
                  <a:gd name="T5" fmla="*/ 21 h 54"/>
                  <a:gd name="T6" fmla="*/ 56 w 81"/>
                  <a:gd name="T7" fmla="*/ 21 h 54"/>
                  <a:gd name="T8" fmla="*/ 53 w 81"/>
                  <a:gd name="T9" fmla="*/ 20 h 54"/>
                  <a:gd name="T10" fmla="*/ 51 w 81"/>
                  <a:gd name="T11" fmla="*/ 20 h 54"/>
                  <a:gd name="T12" fmla="*/ 43 w 81"/>
                  <a:gd name="T13" fmla="*/ 18 h 54"/>
                  <a:gd name="T14" fmla="*/ 34 w 81"/>
                  <a:gd name="T15" fmla="*/ 18 h 54"/>
                  <a:gd name="T16" fmla="*/ 31 w 81"/>
                  <a:gd name="T17" fmla="*/ 17 h 54"/>
                  <a:gd name="T18" fmla="*/ 24 w 81"/>
                  <a:gd name="T19" fmla="*/ 18 h 54"/>
                  <a:gd name="T20" fmla="*/ 21 w 81"/>
                  <a:gd name="T21" fmla="*/ 18 h 54"/>
                  <a:gd name="T22" fmla="*/ 20 w 81"/>
                  <a:gd name="T23" fmla="*/ 18 h 54"/>
                  <a:gd name="T24" fmla="*/ 18 w 81"/>
                  <a:gd name="T25" fmla="*/ 18 h 54"/>
                  <a:gd name="T26" fmla="*/ 17 w 81"/>
                  <a:gd name="T27" fmla="*/ 17 h 54"/>
                  <a:gd name="T28" fmla="*/ 18 w 81"/>
                  <a:gd name="T29" fmla="*/ 11 h 54"/>
                  <a:gd name="T30" fmla="*/ 27 w 81"/>
                  <a:gd name="T31" fmla="*/ 6 h 54"/>
                  <a:gd name="T32" fmla="*/ 29 w 81"/>
                  <a:gd name="T33" fmla="*/ 7 h 54"/>
                  <a:gd name="T34" fmla="*/ 30 w 81"/>
                  <a:gd name="T35" fmla="*/ 5 h 54"/>
                  <a:gd name="T36" fmla="*/ 31 w 81"/>
                  <a:gd name="T37" fmla="*/ 3 h 54"/>
                  <a:gd name="T38" fmla="*/ 31 w 81"/>
                  <a:gd name="T39" fmla="*/ 1 h 54"/>
                  <a:gd name="T40" fmla="*/ 27 w 81"/>
                  <a:gd name="T41" fmla="*/ 3 h 54"/>
                  <a:gd name="T42" fmla="*/ 21 w 81"/>
                  <a:gd name="T43" fmla="*/ 4 h 54"/>
                  <a:gd name="T44" fmla="*/ 12 w 81"/>
                  <a:gd name="T45" fmla="*/ 11 h 54"/>
                  <a:gd name="T46" fmla="*/ 9 w 81"/>
                  <a:gd name="T47" fmla="*/ 17 h 54"/>
                  <a:gd name="T48" fmla="*/ 0 w 81"/>
                  <a:gd name="T49" fmla="*/ 20 h 54"/>
                  <a:gd name="T50" fmla="*/ 7 w 81"/>
                  <a:gd name="T51" fmla="*/ 28 h 54"/>
                  <a:gd name="T52" fmla="*/ 7 w 81"/>
                  <a:gd name="T53" fmla="*/ 39 h 54"/>
                  <a:gd name="T54" fmla="*/ 6 w 81"/>
                  <a:gd name="T55" fmla="*/ 40 h 54"/>
                  <a:gd name="T56" fmla="*/ 6 w 81"/>
                  <a:gd name="T57" fmla="*/ 41 h 54"/>
                  <a:gd name="T58" fmla="*/ 5 w 81"/>
                  <a:gd name="T59" fmla="*/ 42 h 54"/>
                  <a:gd name="T60" fmla="*/ 4 w 81"/>
                  <a:gd name="T61" fmla="*/ 43 h 54"/>
                  <a:gd name="T62" fmla="*/ 4 w 81"/>
                  <a:gd name="T63" fmla="*/ 45 h 54"/>
                  <a:gd name="T64" fmla="*/ 4 w 81"/>
                  <a:gd name="T65" fmla="*/ 46 h 54"/>
                  <a:gd name="T66" fmla="*/ 3 w 81"/>
                  <a:gd name="T67" fmla="*/ 48 h 54"/>
                  <a:gd name="T68" fmla="*/ 4 w 81"/>
                  <a:gd name="T69" fmla="*/ 49 h 54"/>
                  <a:gd name="T70" fmla="*/ 4 w 81"/>
                  <a:gd name="T71" fmla="*/ 49 h 54"/>
                  <a:gd name="T72" fmla="*/ 9 w 81"/>
                  <a:gd name="T73" fmla="*/ 47 h 54"/>
                  <a:gd name="T74" fmla="*/ 15 w 81"/>
                  <a:gd name="T75" fmla="*/ 47 h 54"/>
                  <a:gd name="T76" fmla="*/ 23 w 81"/>
                  <a:gd name="T77" fmla="*/ 42 h 54"/>
                  <a:gd name="T78" fmla="*/ 39 w 81"/>
                  <a:gd name="T79" fmla="*/ 30 h 54"/>
                  <a:gd name="T80" fmla="*/ 43 w 81"/>
                  <a:gd name="T81" fmla="*/ 36 h 54"/>
                  <a:gd name="T82" fmla="*/ 46 w 81"/>
                  <a:gd name="T83" fmla="*/ 49 h 54"/>
                  <a:gd name="T84" fmla="*/ 49 w 81"/>
                  <a:gd name="T85" fmla="*/ 53 h 54"/>
                  <a:gd name="T86" fmla="*/ 52 w 81"/>
                  <a:gd name="T87" fmla="*/ 52 h 54"/>
                  <a:gd name="T88" fmla="*/ 55 w 81"/>
                  <a:gd name="T89" fmla="*/ 51 h 54"/>
                  <a:gd name="T90" fmla="*/ 69 w 81"/>
                  <a:gd name="T91" fmla="*/ 43 h 54"/>
                  <a:gd name="T92" fmla="*/ 69 w 81"/>
                  <a:gd name="T93" fmla="*/ 43 h 54"/>
                  <a:gd name="T94" fmla="*/ 71 w 81"/>
                  <a:gd name="T95" fmla="*/ 46 h 54"/>
                  <a:gd name="T96" fmla="*/ 73 w 81"/>
                  <a:gd name="T97" fmla="*/ 46 h 54"/>
                  <a:gd name="T98" fmla="*/ 73 w 81"/>
                  <a:gd name="T99" fmla="*/ 46 h 54"/>
                  <a:gd name="T100" fmla="*/ 76 w 81"/>
                  <a:gd name="T101" fmla="*/ 46 h 54"/>
                  <a:gd name="T102" fmla="*/ 77 w 81"/>
                  <a:gd name="T103" fmla="*/ 47 h 54"/>
                  <a:gd name="T104" fmla="*/ 79 w 81"/>
                  <a:gd name="T105" fmla="*/ 47 h 54"/>
                  <a:gd name="T106" fmla="*/ 81 w 81"/>
                  <a:gd name="T107" fmla="*/ 48 h 54"/>
                  <a:gd name="T108" fmla="*/ 70 w 81"/>
                  <a:gd name="T109" fmla="*/ 29 h 54"/>
                  <a:gd name="T110" fmla="*/ 68 w 81"/>
                  <a:gd name="T111" fmla="*/ 24 h 54"/>
                  <a:gd name="T112" fmla="*/ 66 w 81"/>
                  <a:gd name="T113" fmla="*/ 2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81" h="54">
                    <a:moveTo>
                      <a:pt x="65" y="20"/>
                    </a:moveTo>
                    <a:cubicBezTo>
                      <a:pt x="65" y="20"/>
                      <a:pt x="65" y="20"/>
                      <a:pt x="64" y="20"/>
                    </a:cubicBezTo>
                    <a:cubicBezTo>
                      <a:pt x="64" y="20"/>
                      <a:pt x="63" y="20"/>
                      <a:pt x="62" y="21"/>
                    </a:cubicBezTo>
                    <a:cubicBezTo>
                      <a:pt x="62" y="21"/>
                      <a:pt x="62" y="21"/>
                      <a:pt x="61" y="21"/>
                    </a:cubicBezTo>
                    <a:cubicBezTo>
                      <a:pt x="61" y="21"/>
                      <a:pt x="60" y="21"/>
                      <a:pt x="59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8" y="21"/>
                      <a:pt x="57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6" y="21"/>
                      <a:pt x="56" y="21"/>
                      <a:pt x="56" y="21"/>
                    </a:cubicBezTo>
                    <a:cubicBezTo>
                      <a:pt x="55" y="21"/>
                      <a:pt x="54" y="21"/>
                      <a:pt x="53" y="20"/>
                    </a:cubicBezTo>
                    <a:cubicBezTo>
                      <a:pt x="53" y="20"/>
                      <a:pt x="53" y="20"/>
                      <a:pt x="53" y="20"/>
                    </a:cubicBezTo>
                    <a:cubicBezTo>
                      <a:pt x="53" y="20"/>
                      <a:pt x="52" y="20"/>
                      <a:pt x="51" y="20"/>
                    </a:cubicBezTo>
                    <a:cubicBezTo>
                      <a:pt x="50" y="21"/>
                      <a:pt x="49" y="21"/>
                      <a:pt x="49" y="21"/>
                    </a:cubicBezTo>
                    <a:cubicBezTo>
                      <a:pt x="48" y="21"/>
                      <a:pt x="45" y="21"/>
                      <a:pt x="43" y="18"/>
                    </a:cubicBezTo>
                    <a:cubicBezTo>
                      <a:pt x="42" y="18"/>
                      <a:pt x="41" y="18"/>
                      <a:pt x="41" y="18"/>
                    </a:cubicBezTo>
                    <a:cubicBezTo>
                      <a:pt x="39" y="19"/>
                      <a:pt x="36" y="19"/>
                      <a:pt x="34" y="18"/>
                    </a:cubicBezTo>
                    <a:cubicBezTo>
                      <a:pt x="34" y="18"/>
                      <a:pt x="33" y="18"/>
                      <a:pt x="33" y="18"/>
                    </a:cubicBezTo>
                    <a:cubicBezTo>
                      <a:pt x="33" y="18"/>
                      <a:pt x="32" y="18"/>
                      <a:pt x="31" y="17"/>
                    </a:cubicBezTo>
                    <a:cubicBezTo>
                      <a:pt x="30" y="17"/>
                      <a:pt x="30" y="17"/>
                      <a:pt x="29" y="17"/>
                    </a:cubicBezTo>
                    <a:cubicBezTo>
                      <a:pt x="28" y="17"/>
                      <a:pt x="26" y="18"/>
                      <a:pt x="24" y="18"/>
                    </a:cubicBezTo>
                    <a:cubicBezTo>
                      <a:pt x="23" y="18"/>
                      <a:pt x="22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8"/>
                      <a:pt x="20" y="18"/>
                    </a:cubicBezTo>
                    <a:cubicBezTo>
                      <a:pt x="20" y="18"/>
                      <a:pt x="20" y="18"/>
                      <a:pt x="20" y="18"/>
                    </a:cubicBezTo>
                    <a:cubicBezTo>
                      <a:pt x="19" y="18"/>
                      <a:pt x="19" y="18"/>
                      <a:pt x="19" y="18"/>
                    </a:cubicBezTo>
                    <a:cubicBezTo>
                      <a:pt x="19" y="18"/>
                      <a:pt x="18" y="18"/>
                      <a:pt x="18" y="18"/>
                    </a:cubicBezTo>
                    <a:cubicBezTo>
                      <a:pt x="18" y="17"/>
                      <a:pt x="18" y="17"/>
                      <a:pt x="17" y="17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7" y="17"/>
                      <a:pt x="16" y="16"/>
                      <a:pt x="16" y="15"/>
                    </a:cubicBezTo>
                    <a:cubicBezTo>
                      <a:pt x="16" y="14"/>
                      <a:pt x="17" y="13"/>
                      <a:pt x="18" y="11"/>
                    </a:cubicBezTo>
                    <a:cubicBezTo>
                      <a:pt x="20" y="9"/>
                      <a:pt x="23" y="7"/>
                      <a:pt x="25" y="6"/>
                    </a:cubicBezTo>
                    <a:cubicBezTo>
                      <a:pt x="26" y="6"/>
                      <a:pt x="26" y="6"/>
                      <a:pt x="27" y="6"/>
                    </a:cubicBezTo>
                    <a:cubicBezTo>
                      <a:pt x="27" y="6"/>
                      <a:pt x="28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6"/>
                      <a:pt x="29" y="6"/>
                      <a:pt x="29" y="6"/>
                    </a:cubicBezTo>
                    <a:cubicBezTo>
                      <a:pt x="29" y="5"/>
                      <a:pt x="30" y="5"/>
                      <a:pt x="30" y="5"/>
                    </a:cubicBezTo>
                    <a:cubicBezTo>
                      <a:pt x="30" y="4"/>
                      <a:pt x="30" y="4"/>
                      <a:pt x="30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2"/>
                      <a:pt x="31" y="2"/>
                      <a:pt x="31" y="2"/>
                    </a:cubicBezTo>
                    <a:cubicBezTo>
                      <a:pt x="31" y="2"/>
                      <a:pt x="31" y="1"/>
                      <a:pt x="31" y="1"/>
                    </a:cubicBezTo>
                    <a:cubicBezTo>
                      <a:pt x="32" y="1"/>
                      <a:pt x="32" y="1"/>
                      <a:pt x="32" y="0"/>
                    </a:cubicBezTo>
                    <a:cubicBezTo>
                      <a:pt x="31" y="1"/>
                      <a:pt x="29" y="1"/>
                      <a:pt x="27" y="3"/>
                    </a:cubicBezTo>
                    <a:cubicBezTo>
                      <a:pt x="26" y="4"/>
                      <a:pt x="24" y="4"/>
                      <a:pt x="23" y="4"/>
                    </a:cubicBezTo>
                    <a:cubicBezTo>
                      <a:pt x="23" y="4"/>
                      <a:pt x="22" y="4"/>
                      <a:pt x="21" y="4"/>
                    </a:cubicBezTo>
                    <a:cubicBezTo>
                      <a:pt x="20" y="3"/>
                      <a:pt x="19" y="4"/>
                      <a:pt x="19" y="4"/>
                    </a:cubicBezTo>
                    <a:cubicBezTo>
                      <a:pt x="19" y="6"/>
                      <a:pt x="17" y="11"/>
                      <a:pt x="12" y="11"/>
                    </a:cubicBezTo>
                    <a:cubicBezTo>
                      <a:pt x="12" y="11"/>
                      <a:pt x="12" y="12"/>
                      <a:pt x="12" y="12"/>
                    </a:cubicBezTo>
                    <a:cubicBezTo>
                      <a:pt x="12" y="13"/>
                      <a:pt x="12" y="16"/>
                      <a:pt x="9" y="17"/>
                    </a:cubicBezTo>
                    <a:cubicBezTo>
                      <a:pt x="8" y="18"/>
                      <a:pt x="6" y="18"/>
                      <a:pt x="5" y="18"/>
                    </a:cubicBezTo>
                    <a:cubicBezTo>
                      <a:pt x="3" y="18"/>
                      <a:pt x="0" y="19"/>
                      <a:pt x="0" y="20"/>
                    </a:cubicBezTo>
                    <a:cubicBezTo>
                      <a:pt x="0" y="20"/>
                      <a:pt x="1" y="21"/>
                      <a:pt x="2" y="22"/>
                    </a:cubicBezTo>
                    <a:cubicBezTo>
                      <a:pt x="4" y="23"/>
                      <a:pt x="7" y="25"/>
                      <a:pt x="7" y="28"/>
                    </a:cubicBezTo>
                    <a:cubicBezTo>
                      <a:pt x="7" y="29"/>
                      <a:pt x="7" y="31"/>
                      <a:pt x="8" y="32"/>
                    </a:cubicBezTo>
                    <a:cubicBezTo>
                      <a:pt x="9" y="34"/>
                      <a:pt x="10" y="37"/>
                      <a:pt x="7" y="39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0"/>
                      <a:pt x="6" y="40"/>
                      <a:pt x="6" y="40"/>
                    </a:cubicBezTo>
                    <a:cubicBezTo>
                      <a:pt x="6" y="40"/>
                      <a:pt x="6" y="41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6" y="41"/>
                      <a:pt x="5" y="41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3"/>
                    </a:cubicBezTo>
                    <a:cubicBezTo>
                      <a:pt x="5" y="43"/>
                      <a:pt x="4" y="43"/>
                      <a:pt x="4" y="43"/>
                    </a:cubicBezTo>
                    <a:cubicBezTo>
                      <a:pt x="4" y="43"/>
                      <a:pt x="4" y="44"/>
                      <a:pt x="4" y="44"/>
                    </a:cubicBezTo>
                    <a:cubicBezTo>
                      <a:pt x="4" y="44"/>
                      <a:pt x="4" y="44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6"/>
                      <a:pt x="4" y="46"/>
                      <a:pt x="4" y="46"/>
                    </a:cubicBezTo>
                    <a:cubicBezTo>
                      <a:pt x="4" y="46"/>
                      <a:pt x="4" y="47"/>
                      <a:pt x="3" y="47"/>
                    </a:cubicBezTo>
                    <a:cubicBezTo>
                      <a:pt x="3" y="47"/>
                      <a:pt x="3" y="48"/>
                      <a:pt x="3" y="48"/>
                    </a:cubicBezTo>
                    <a:cubicBezTo>
                      <a:pt x="3" y="48"/>
                      <a:pt x="3" y="48"/>
                      <a:pt x="3" y="49"/>
                    </a:cubicBezTo>
                    <a:cubicBezTo>
                      <a:pt x="3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5" y="49"/>
                      <a:pt x="5" y="49"/>
                      <a:pt x="5" y="49"/>
                    </a:cubicBezTo>
                    <a:cubicBezTo>
                      <a:pt x="6" y="48"/>
                      <a:pt x="8" y="47"/>
                      <a:pt x="9" y="47"/>
                    </a:cubicBezTo>
                    <a:cubicBezTo>
                      <a:pt x="10" y="47"/>
                      <a:pt x="11" y="47"/>
                      <a:pt x="12" y="47"/>
                    </a:cubicBezTo>
                    <a:cubicBezTo>
                      <a:pt x="15" y="47"/>
                      <a:pt x="15" y="47"/>
                      <a:pt x="15" y="47"/>
                    </a:cubicBezTo>
                    <a:cubicBezTo>
                      <a:pt x="16" y="47"/>
                      <a:pt x="16" y="47"/>
                      <a:pt x="16" y="46"/>
                    </a:cubicBezTo>
                    <a:cubicBezTo>
                      <a:pt x="17" y="44"/>
                      <a:pt x="20" y="43"/>
                      <a:pt x="23" y="42"/>
                    </a:cubicBezTo>
                    <a:cubicBezTo>
                      <a:pt x="24" y="42"/>
                      <a:pt x="26" y="42"/>
                      <a:pt x="27" y="41"/>
                    </a:cubicBezTo>
                    <a:cubicBezTo>
                      <a:pt x="27" y="37"/>
                      <a:pt x="34" y="30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43" y="30"/>
                      <a:pt x="43" y="34"/>
                      <a:pt x="43" y="36"/>
                    </a:cubicBezTo>
                    <a:cubicBezTo>
                      <a:pt x="43" y="38"/>
                      <a:pt x="43" y="39"/>
                      <a:pt x="44" y="40"/>
                    </a:cubicBezTo>
                    <a:cubicBezTo>
                      <a:pt x="49" y="41"/>
                      <a:pt x="47" y="46"/>
                      <a:pt x="46" y="49"/>
                    </a:cubicBezTo>
                    <a:cubicBezTo>
                      <a:pt x="46" y="51"/>
                      <a:pt x="45" y="53"/>
                      <a:pt x="46" y="53"/>
                    </a:cubicBezTo>
                    <a:cubicBezTo>
                      <a:pt x="46" y="54"/>
                      <a:pt x="47" y="54"/>
                      <a:pt x="49" y="53"/>
                    </a:cubicBezTo>
                    <a:cubicBezTo>
                      <a:pt x="49" y="53"/>
                      <a:pt x="49" y="53"/>
                      <a:pt x="50" y="53"/>
                    </a:cubicBezTo>
                    <a:cubicBezTo>
                      <a:pt x="50" y="53"/>
                      <a:pt x="51" y="52"/>
                      <a:pt x="52" y="52"/>
                    </a:cubicBezTo>
                    <a:cubicBezTo>
                      <a:pt x="53" y="52"/>
                      <a:pt x="54" y="51"/>
                      <a:pt x="54" y="51"/>
                    </a:cubicBezTo>
                    <a:cubicBezTo>
                      <a:pt x="55" y="51"/>
                      <a:pt x="55" y="51"/>
                      <a:pt x="55" y="51"/>
                    </a:cubicBezTo>
                    <a:cubicBezTo>
                      <a:pt x="61" y="45"/>
                      <a:pt x="66" y="42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69" y="43"/>
                      <a:pt x="69" y="43"/>
                      <a:pt x="69" y="43"/>
                    </a:cubicBezTo>
                    <a:cubicBezTo>
                      <a:pt x="70" y="44"/>
                      <a:pt x="71" y="45"/>
                      <a:pt x="71" y="45"/>
                    </a:cubicBezTo>
                    <a:cubicBezTo>
                      <a:pt x="71" y="45"/>
                      <a:pt x="71" y="46"/>
                      <a:pt x="71" y="46"/>
                    </a:cubicBezTo>
                    <a:cubicBezTo>
                      <a:pt x="72" y="46"/>
                      <a:pt x="72" y="46"/>
                      <a:pt x="72" y="46"/>
                    </a:cubicBezTo>
                    <a:cubicBezTo>
                      <a:pt x="72" y="46"/>
                      <a:pt x="72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4" y="46"/>
                      <a:pt x="75" y="46"/>
                      <a:pt x="76" y="46"/>
                    </a:cubicBezTo>
                    <a:cubicBezTo>
                      <a:pt x="76" y="46"/>
                      <a:pt x="76" y="46"/>
                      <a:pt x="76" y="46"/>
                    </a:cubicBezTo>
                    <a:cubicBezTo>
                      <a:pt x="76" y="46"/>
                      <a:pt x="77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9" y="47"/>
                      <a:pt x="79" y="47"/>
                      <a:pt x="79" y="47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1" y="45"/>
                      <a:pt x="80" y="38"/>
                      <a:pt x="79" y="35"/>
                    </a:cubicBezTo>
                    <a:cubicBezTo>
                      <a:pt x="79" y="34"/>
                      <a:pt x="75" y="31"/>
                      <a:pt x="70" y="29"/>
                    </a:cubicBezTo>
                    <a:cubicBezTo>
                      <a:pt x="69" y="29"/>
                      <a:pt x="69" y="29"/>
                      <a:pt x="69" y="29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0"/>
                      <a:pt x="67" y="20"/>
                      <a:pt x="67" y="20"/>
                    </a:cubicBezTo>
                    <a:cubicBezTo>
                      <a:pt x="67" y="20"/>
                      <a:pt x="67" y="20"/>
                      <a:pt x="66" y="20"/>
                    </a:cubicBezTo>
                    <a:cubicBezTo>
                      <a:pt x="66" y="20"/>
                      <a:pt x="66" y="20"/>
                      <a:pt x="65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9" name="Freeform 1180"/>
              <p:cNvSpPr/>
              <p:nvPr/>
            </p:nvSpPr>
            <p:spPr bwMode="auto">
              <a:xfrm>
                <a:off x="3178" y="2419"/>
                <a:ext cx="29" cy="27"/>
              </a:xfrm>
              <a:custGeom>
                <a:avLst/>
                <a:gdLst>
                  <a:gd name="T0" fmla="*/ 31 w 31"/>
                  <a:gd name="T1" fmla="*/ 27 h 28"/>
                  <a:gd name="T2" fmla="*/ 31 w 31"/>
                  <a:gd name="T3" fmla="*/ 27 h 28"/>
                  <a:gd name="T4" fmla="*/ 31 w 31"/>
                  <a:gd name="T5" fmla="*/ 27 h 28"/>
                  <a:gd name="T6" fmla="*/ 31 w 31"/>
                  <a:gd name="T7" fmla="*/ 25 h 28"/>
                  <a:gd name="T8" fmla="*/ 30 w 31"/>
                  <a:gd name="T9" fmla="*/ 25 h 28"/>
                  <a:gd name="T10" fmla="*/ 30 w 31"/>
                  <a:gd name="T11" fmla="*/ 24 h 28"/>
                  <a:gd name="T12" fmla="*/ 30 w 31"/>
                  <a:gd name="T13" fmla="*/ 24 h 28"/>
                  <a:gd name="T14" fmla="*/ 30 w 31"/>
                  <a:gd name="T15" fmla="*/ 23 h 28"/>
                  <a:gd name="T16" fmla="*/ 28 w 31"/>
                  <a:gd name="T17" fmla="*/ 21 h 28"/>
                  <a:gd name="T18" fmla="*/ 23 w 31"/>
                  <a:gd name="T19" fmla="*/ 15 h 28"/>
                  <a:gd name="T20" fmla="*/ 21 w 31"/>
                  <a:gd name="T21" fmla="*/ 11 h 28"/>
                  <a:gd name="T22" fmla="*/ 19 w 31"/>
                  <a:gd name="T23" fmla="*/ 5 h 28"/>
                  <a:gd name="T24" fmla="*/ 17 w 31"/>
                  <a:gd name="T25" fmla="*/ 2 h 28"/>
                  <a:gd name="T26" fmla="*/ 17 w 31"/>
                  <a:gd name="T27" fmla="*/ 1 h 28"/>
                  <a:gd name="T28" fmla="*/ 16 w 31"/>
                  <a:gd name="T29" fmla="*/ 1 h 28"/>
                  <a:gd name="T30" fmla="*/ 15 w 31"/>
                  <a:gd name="T31" fmla="*/ 0 h 28"/>
                  <a:gd name="T32" fmla="*/ 13 w 31"/>
                  <a:gd name="T33" fmla="*/ 0 h 28"/>
                  <a:gd name="T34" fmla="*/ 12 w 31"/>
                  <a:gd name="T35" fmla="*/ 0 h 28"/>
                  <a:gd name="T36" fmla="*/ 11 w 31"/>
                  <a:gd name="T37" fmla="*/ 0 h 28"/>
                  <a:gd name="T38" fmla="*/ 10 w 31"/>
                  <a:gd name="T39" fmla="*/ 0 h 28"/>
                  <a:gd name="T40" fmla="*/ 8 w 31"/>
                  <a:gd name="T41" fmla="*/ 0 h 28"/>
                  <a:gd name="T42" fmla="*/ 2 w 31"/>
                  <a:gd name="T43" fmla="*/ 1 h 28"/>
                  <a:gd name="T44" fmla="*/ 0 w 31"/>
                  <a:gd name="T45" fmla="*/ 2 h 28"/>
                  <a:gd name="T46" fmla="*/ 0 w 31"/>
                  <a:gd name="T47" fmla="*/ 2 h 28"/>
                  <a:gd name="T48" fmla="*/ 0 w 31"/>
                  <a:gd name="T49" fmla="*/ 4 h 28"/>
                  <a:gd name="T50" fmla="*/ 1 w 31"/>
                  <a:gd name="T51" fmla="*/ 8 h 28"/>
                  <a:gd name="T52" fmla="*/ 1 w 31"/>
                  <a:gd name="T53" fmla="*/ 9 h 28"/>
                  <a:gd name="T54" fmla="*/ 3 w 31"/>
                  <a:gd name="T55" fmla="*/ 10 h 28"/>
                  <a:gd name="T56" fmla="*/ 5 w 31"/>
                  <a:gd name="T57" fmla="*/ 10 h 28"/>
                  <a:gd name="T58" fmla="*/ 6 w 31"/>
                  <a:gd name="T59" fmla="*/ 10 h 28"/>
                  <a:gd name="T60" fmla="*/ 9 w 31"/>
                  <a:gd name="T61" fmla="*/ 11 h 28"/>
                  <a:gd name="T62" fmla="*/ 9 w 31"/>
                  <a:gd name="T63" fmla="*/ 12 h 28"/>
                  <a:gd name="T64" fmla="*/ 9 w 31"/>
                  <a:gd name="T65" fmla="*/ 12 h 28"/>
                  <a:gd name="T66" fmla="*/ 10 w 31"/>
                  <a:gd name="T67" fmla="*/ 12 h 28"/>
                  <a:gd name="T68" fmla="*/ 10 w 31"/>
                  <a:gd name="T69" fmla="*/ 13 h 28"/>
                  <a:gd name="T70" fmla="*/ 10 w 31"/>
                  <a:gd name="T71" fmla="*/ 13 h 28"/>
                  <a:gd name="T72" fmla="*/ 11 w 31"/>
                  <a:gd name="T73" fmla="*/ 14 h 28"/>
                  <a:gd name="T74" fmla="*/ 11 w 31"/>
                  <a:gd name="T75" fmla="*/ 15 h 28"/>
                  <a:gd name="T76" fmla="*/ 11 w 31"/>
                  <a:gd name="T77" fmla="*/ 15 h 28"/>
                  <a:gd name="T78" fmla="*/ 11 w 31"/>
                  <a:gd name="T79" fmla="*/ 15 h 28"/>
                  <a:gd name="T80" fmla="*/ 11 w 31"/>
                  <a:gd name="T81" fmla="*/ 15 h 28"/>
                  <a:gd name="T82" fmla="*/ 13 w 31"/>
                  <a:gd name="T83" fmla="*/ 15 h 28"/>
                  <a:gd name="T84" fmla="*/ 13 w 31"/>
                  <a:gd name="T85" fmla="*/ 16 h 28"/>
                  <a:gd name="T86" fmla="*/ 14 w 31"/>
                  <a:gd name="T87" fmla="*/ 16 h 28"/>
                  <a:gd name="T88" fmla="*/ 14 w 31"/>
                  <a:gd name="T89" fmla="*/ 16 h 28"/>
                  <a:gd name="T90" fmla="*/ 14 w 31"/>
                  <a:gd name="T91" fmla="*/ 17 h 28"/>
                  <a:gd name="T92" fmla="*/ 15 w 31"/>
                  <a:gd name="T93" fmla="*/ 17 h 28"/>
                  <a:gd name="T94" fmla="*/ 15 w 31"/>
                  <a:gd name="T95" fmla="*/ 18 h 28"/>
                  <a:gd name="T96" fmla="*/ 15 w 31"/>
                  <a:gd name="T97" fmla="*/ 18 h 28"/>
                  <a:gd name="T98" fmla="*/ 17 w 31"/>
                  <a:gd name="T99" fmla="*/ 18 h 28"/>
                  <a:gd name="T100" fmla="*/ 17 w 31"/>
                  <a:gd name="T101" fmla="*/ 19 h 28"/>
                  <a:gd name="T102" fmla="*/ 19 w 31"/>
                  <a:gd name="T103" fmla="*/ 20 h 28"/>
                  <a:gd name="T104" fmla="*/ 20 w 31"/>
                  <a:gd name="T105" fmla="*/ 20 h 28"/>
                  <a:gd name="T106" fmla="*/ 21 w 31"/>
                  <a:gd name="T107" fmla="*/ 20 h 28"/>
                  <a:gd name="T108" fmla="*/ 26 w 31"/>
                  <a:gd name="T109" fmla="*/ 23 h 28"/>
                  <a:gd name="T110" fmla="*/ 28 w 31"/>
                  <a:gd name="T111" fmla="*/ 25 h 28"/>
                  <a:gd name="T112" fmla="*/ 28 w 31"/>
                  <a:gd name="T113" fmla="*/ 25 h 28"/>
                  <a:gd name="T114" fmla="*/ 29 w 31"/>
                  <a:gd name="T115" fmla="*/ 26 h 28"/>
                  <a:gd name="T116" fmla="*/ 29 w 31"/>
                  <a:gd name="T117" fmla="*/ 27 h 28"/>
                  <a:gd name="T118" fmla="*/ 29 w 31"/>
                  <a:gd name="T119" fmla="*/ 28 h 28"/>
                  <a:gd name="T120" fmla="*/ 31 w 31"/>
                  <a:gd name="T121" fmla="*/ 27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1" h="28">
                    <a:moveTo>
                      <a:pt x="31" y="27"/>
                    </a:move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7"/>
                      <a:pt x="31" y="27"/>
                      <a:pt x="31" y="27"/>
                    </a:cubicBezTo>
                    <a:cubicBezTo>
                      <a:pt x="31" y="26"/>
                      <a:pt x="31" y="26"/>
                      <a:pt x="31" y="25"/>
                    </a:cubicBezTo>
                    <a:cubicBezTo>
                      <a:pt x="31" y="25"/>
                      <a:pt x="30" y="25"/>
                      <a:pt x="30" y="25"/>
                    </a:cubicBezTo>
                    <a:cubicBezTo>
                      <a:pt x="30" y="25"/>
                      <a:pt x="30" y="24"/>
                      <a:pt x="30" y="24"/>
                    </a:cubicBezTo>
                    <a:cubicBezTo>
                      <a:pt x="30" y="24"/>
                      <a:pt x="30" y="24"/>
                      <a:pt x="30" y="24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29" y="21"/>
                      <a:pt x="28" y="21"/>
                    </a:cubicBezTo>
                    <a:cubicBezTo>
                      <a:pt x="26" y="19"/>
                      <a:pt x="23" y="17"/>
                      <a:pt x="23" y="15"/>
                    </a:cubicBezTo>
                    <a:cubicBezTo>
                      <a:pt x="23" y="14"/>
                      <a:pt x="22" y="12"/>
                      <a:pt x="21" y="11"/>
                    </a:cubicBezTo>
                    <a:cubicBezTo>
                      <a:pt x="20" y="9"/>
                      <a:pt x="19" y="7"/>
                      <a:pt x="19" y="5"/>
                    </a:cubicBezTo>
                    <a:cubicBezTo>
                      <a:pt x="19" y="5"/>
                      <a:pt x="18" y="3"/>
                      <a:pt x="17" y="2"/>
                    </a:cubicBezTo>
                    <a:cubicBezTo>
                      <a:pt x="17" y="2"/>
                      <a:pt x="17" y="1"/>
                      <a:pt x="17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5" y="1"/>
                      <a:pt x="15" y="0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9" y="0"/>
                      <a:pt x="9" y="0"/>
                      <a:pt x="8" y="0"/>
                    </a:cubicBezTo>
                    <a:cubicBezTo>
                      <a:pt x="6" y="0"/>
                      <a:pt x="4" y="1"/>
                      <a:pt x="2" y="1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8"/>
                      <a:pt x="1" y="8"/>
                      <a:pt x="1" y="9"/>
                    </a:cubicBezTo>
                    <a:cubicBezTo>
                      <a:pt x="1" y="10"/>
                      <a:pt x="2" y="10"/>
                      <a:pt x="3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7" y="10"/>
                      <a:pt x="8" y="11"/>
                      <a:pt x="9" y="11"/>
                    </a:cubicBezTo>
                    <a:cubicBezTo>
                      <a:pt x="9" y="11"/>
                      <a:pt x="9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0" y="12"/>
                      <a:pt x="10" y="12"/>
                      <a:pt x="10" y="13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1" y="14"/>
                      <a:pt x="11" y="14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1" y="15"/>
                      <a:pt x="11" y="15"/>
                      <a:pt x="11" y="15"/>
                    </a:cubicBezTo>
                    <a:cubicBezTo>
                      <a:pt x="12" y="15"/>
                      <a:pt x="12" y="15"/>
                      <a:pt x="13" y="15"/>
                    </a:cubicBezTo>
                    <a:cubicBezTo>
                      <a:pt x="13" y="15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7"/>
                      <a:pt x="14" y="17"/>
                    </a:cubicBezTo>
                    <a:cubicBezTo>
                      <a:pt x="15" y="17"/>
                      <a:pt x="15" y="17"/>
                      <a:pt x="15" y="17"/>
                    </a:cubicBezTo>
                    <a:cubicBezTo>
                      <a:pt x="15" y="17"/>
                      <a:pt x="15" y="17"/>
                      <a:pt x="15" y="18"/>
                    </a:cubicBezTo>
                    <a:cubicBezTo>
                      <a:pt x="15" y="18"/>
                      <a:pt x="15" y="18"/>
                      <a:pt x="15" y="18"/>
                    </a:cubicBezTo>
                    <a:cubicBezTo>
                      <a:pt x="16" y="18"/>
                      <a:pt x="16" y="18"/>
                      <a:pt x="17" y="18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8" y="19"/>
                      <a:pt x="19" y="19"/>
                      <a:pt x="19" y="20"/>
                    </a:cubicBezTo>
                    <a:cubicBezTo>
                      <a:pt x="20" y="20"/>
                      <a:pt x="20" y="20"/>
                      <a:pt x="20" y="20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3" y="20"/>
                      <a:pt x="25" y="21"/>
                      <a:pt x="26" y="23"/>
                    </a:cubicBezTo>
                    <a:cubicBezTo>
                      <a:pt x="27" y="23"/>
                      <a:pt x="27" y="24"/>
                      <a:pt x="28" y="25"/>
                    </a:cubicBezTo>
                    <a:cubicBezTo>
                      <a:pt x="28" y="25"/>
                      <a:pt x="28" y="25"/>
                      <a:pt x="28" y="25"/>
                    </a:cubicBezTo>
                    <a:cubicBezTo>
                      <a:pt x="28" y="25"/>
                      <a:pt x="28" y="26"/>
                      <a:pt x="29" y="26"/>
                    </a:cubicBezTo>
                    <a:cubicBezTo>
                      <a:pt x="29" y="26"/>
                      <a:pt x="29" y="26"/>
                      <a:pt x="29" y="27"/>
                    </a:cubicBezTo>
                    <a:cubicBezTo>
                      <a:pt x="29" y="27"/>
                      <a:pt x="29" y="27"/>
                      <a:pt x="29" y="28"/>
                    </a:cubicBezTo>
                    <a:cubicBezTo>
                      <a:pt x="30" y="28"/>
                      <a:pt x="31" y="28"/>
                      <a:pt x="31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0" name="Freeform 1181"/>
              <p:cNvSpPr/>
              <p:nvPr/>
            </p:nvSpPr>
            <p:spPr bwMode="auto">
              <a:xfrm>
                <a:off x="3197" y="2412"/>
                <a:ext cx="46" cy="38"/>
              </a:xfrm>
              <a:custGeom>
                <a:avLst/>
                <a:gdLst>
                  <a:gd name="T0" fmla="*/ 13 w 48"/>
                  <a:gd name="T1" fmla="*/ 0 h 40"/>
                  <a:gd name="T2" fmla="*/ 12 w 48"/>
                  <a:gd name="T3" fmla="*/ 1 h 40"/>
                  <a:gd name="T4" fmla="*/ 13 w 48"/>
                  <a:gd name="T5" fmla="*/ 2 h 40"/>
                  <a:gd name="T6" fmla="*/ 16 w 48"/>
                  <a:gd name="T7" fmla="*/ 6 h 40"/>
                  <a:gd name="T8" fmla="*/ 15 w 48"/>
                  <a:gd name="T9" fmla="*/ 8 h 40"/>
                  <a:gd name="T10" fmla="*/ 10 w 48"/>
                  <a:gd name="T11" fmla="*/ 10 h 40"/>
                  <a:gd name="T12" fmla="*/ 4 w 48"/>
                  <a:gd name="T13" fmla="*/ 7 h 40"/>
                  <a:gd name="T14" fmla="*/ 3 w 48"/>
                  <a:gd name="T15" fmla="*/ 7 h 40"/>
                  <a:gd name="T16" fmla="*/ 3 w 48"/>
                  <a:gd name="T17" fmla="*/ 6 h 40"/>
                  <a:gd name="T18" fmla="*/ 2 w 48"/>
                  <a:gd name="T19" fmla="*/ 6 h 40"/>
                  <a:gd name="T20" fmla="*/ 1 w 48"/>
                  <a:gd name="T21" fmla="*/ 6 h 40"/>
                  <a:gd name="T22" fmla="*/ 1 w 48"/>
                  <a:gd name="T23" fmla="*/ 5 h 40"/>
                  <a:gd name="T24" fmla="*/ 0 w 48"/>
                  <a:gd name="T25" fmla="*/ 5 h 40"/>
                  <a:gd name="T26" fmla="*/ 0 w 48"/>
                  <a:gd name="T27" fmla="*/ 5 h 40"/>
                  <a:gd name="T28" fmla="*/ 0 w 48"/>
                  <a:gd name="T29" fmla="*/ 5 h 40"/>
                  <a:gd name="T30" fmla="*/ 1 w 48"/>
                  <a:gd name="T31" fmla="*/ 7 h 40"/>
                  <a:gd name="T32" fmla="*/ 3 w 48"/>
                  <a:gd name="T33" fmla="*/ 13 h 40"/>
                  <a:gd name="T34" fmla="*/ 4 w 48"/>
                  <a:gd name="T35" fmla="*/ 15 h 40"/>
                  <a:gd name="T36" fmla="*/ 5 w 48"/>
                  <a:gd name="T37" fmla="*/ 16 h 40"/>
                  <a:gd name="T38" fmla="*/ 7 w 48"/>
                  <a:gd name="T39" fmla="*/ 22 h 40"/>
                  <a:gd name="T40" fmla="*/ 10 w 48"/>
                  <a:gd name="T41" fmla="*/ 25 h 40"/>
                  <a:gd name="T42" fmla="*/ 14 w 48"/>
                  <a:gd name="T43" fmla="*/ 30 h 40"/>
                  <a:gd name="T44" fmla="*/ 14 w 48"/>
                  <a:gd name="T45" fmla="*/ 30 h 40"/>
                  <a:gd name="T46" fmla="*/ 14 w 48"/>
                  <a:gd name="T47" fmla="*/ 30 h 40"/>
                  <a:gd name="T48" fmla="*/ 14 w 48"/>
                  <a:gd name="T49" fmla="*/ 31 h 40"/>
                  <a:gd name="T50" fmla="*/ 14 w 48"/>
                  <a:gd name="T51" fmla="*/ 31 h 40"/>
                  <a:gd name="T52" fmla="*/ 15 w 48"/>
                  <a:gd name="T53" fmla="*/ 32 h 40"/>
                  <a:gd name="T54" fmla="*/ 15 w 48"/>
                  <a:gd name="T55" fmla="*/ 33 h 40"/>
                  <a:gd name="T56" fmla="*/ 15 w 48"/>
                  <a:gd name="T57" fmla="*/ 33 h 40"/>
                  <a:gd name="T58" fmla="*/ 22 w 48"/>
                  <a:gd name="T59" fmla="*/ 29 h 40"/>
                  <a:gd name="T60" fmla="*/ 27 w 48"/>
                  <a:gd name="T61" fmla="*/ 25 h 40"/>
                  <a:gd name="T62" fmla="*/ 32 w 48"/>
                  <a:gd name="T63" fmla="*/ 27 h 40"/>
                  <a:gd name="T64" fmla="*/ 32 w 48"/>
                  <a:gd name="T65" fmla="*/ 38 h 40"/>
                  <a:gd name="T66" fmla="*/ 33 w 48"/>
                  <a:gd name="T67" fmla="*/ 38 h 40"/>
                  <a:gd name="T68" fmla="*/ 33 w 48"/>
                  <a:gd name="T69" fmla="*/ 38 h 40"/>
                  <a:gd name="T70" fmla="*/ 34 w 48"/>
                  <a:gd name="T71" fmla="*/ 39 h 40"/>
                  <a:gd name="T72" fmla="*/ 35 w 48"/>
                  <a:gd name="T73" fmla="*/ 39 h 40"/>
                  <a:gd name="T74" fmla="*/ 36 w 48"/>
                  <a:gd name="T75" fmla="*/ 40 h 40"/>
                  <a:gd name="T76" fmla="*/ 39 w 48"/>
                  <a:gd name="T77" fmla="*/ 35 h 40"/>
                  <a:gd name="T78" fmla="*/ 45 w 48"/>
                  <a:gd name="T79" fmla="*/ 14 h 40"/>
                  <a:gd name="T80" fmla="*/ 37 w 48"/>
                  <a:gd name="T81" fmla="*/ 3 h 40"/>
                  <a:gd name="T82" fmla="*/ 36 w 48"/>
                  <a:gd name="T83" fmla="*/ 4 h 40"/>
                  <a:gd name="T84" fmla="*/ 36 w 48"/>
                  <a:gd name="T85" fmla="*/ 4 h 40"/>
                  <a:gd name="T86" fmla="*/ 34 w 48"/>
                  <a:gd name="T87" fmla="*/ 4 h 40"/>
                  <a:gd name="T88" fmla="*/ 34 w 48"/>
                  <a:gd name="T89" fmla="*/ 5 h 40"/>
                  <a:gd name="T90" fmla="*/ 33 w 48"/>
                  <a:gd name="T91" fmla="*/ 5 h 40"/>
                  <a:gd name="T92" fmla="*/ 31 w 48"/>
                  <a:gd name="T93" fmla="*/ 6 h 40"/>
                  <a:gd name="T94" fmla="*/ 28 w 48"/>
                  <a:gd name="T95" fmla="*/ 8 h 40"/>
                  <a:gd name="T96" fmla="*/ 26 w 48"/>
                  <a:gd name="T97" fmla="*/ 7 h 40"/>
                  <a:gd name="T98" fmla="*/ 25 w 48"/>
                  <a:gd name="T99" fmla="*/ 7 h 40"/>
                  <a:gd name="T100" fmla="*/ 24 w 48"/>
                  <a:gd name="T101" fmla="*/ 7 h 40"/>
                  <a:gd name="T102" fmla="*/ 24 w 48"/>
                  <a:gd name="T103" fmla="*/ 7 h 40"/>
                  <a:gd name="T104" fmla="*/ 20 w 48"/>
                  <a:gd name="T105" fmla="*/ 4 h 40"/>
                  <a:gd name="T106" fmla="*/ 16 w 48"/>
                  <a:gd name="T107" fmla="*/ 1 h 40"/>
                  <a:gd name="T108" fmla="*/ 14 w 48"/>
                  <a:gd name="T109" fmla="*/ 0 h 40"/>
                  <a:gd name="T110" fmla="*/ 13 w 48"/>
                  <a:gd name="T111" fmla="*/ 0 h 40"/>
                  <a:gd name="T112" fmla="*/ 13 w 48"/>
                  <a:gd name="T113" fmla="*/ 0 h 40"/>
                  <a:gd name="T114" fmla="*/ 13 w 48"/>
                  <a:gd name="T115" fmla="*/ 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8" h="40">
                    <a:moveTo>
                      <a:pt x="13" y="0"/>
                    </a:moveTo>
                    <a:cubicBezTo>
                      <a:pt x="12" y="0"/>
                      <a:pt x="12" y="1"/>
                      <a:pt x="12" y="1"/>
                    </a:cubicBezTo>
                    <a:cubicBezTo>
                      <a:pt x="12" y="1"/>
                      <a:pt x="13" y="2"/>
                      <a:pt x="13" y="2"/>
                    </a:cubicBezTo>
                    <a:cubicBezTo>
                      <a:pt x="15" y="3"/>
                      <a:pt x="16" y="4"/>
                      <a:pt x="16" y="6"/>
                    </a:cubicBezTo>
                    <a:cubicBezTo>
                      <a:pt x="16" y="6"/>
                      <a:pt x="16" y="7"/>
                      <a:pt x="15" y="8"/>
                    </a:cubicBezTo>
                    <a:cubicBezTo>
                      <a:pt x="14" y="9"/>
                      <a:pt x="12" y="10"/>
                      <a:pt x="10" y="10"/>
                    </a:cubicBezTo>
                    <a:cubicBezTo>
                      <a:pt x="8" y="10"/>
                      <a:pt x="5" y="9"/>
                      <a:pt x="4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6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6"/>
                      <a:pt x="1" y="6"/>
                    </a:cubicBezTo>
                    <a:cubicBezTo>
                      <a:pt x="1" y="6"/>
                      <a:pt x="1" y="6"/>
                      <a:pt x="1" y="5"/>
                    </a:cubicBezTo>
                    <a:cubicBezTo>
                      <a:pt x="1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6"/>
                      <a:pt x="0" y="6"/>
                      <a:pt x="1" y="7"/>
                    </a:cubicBezTo>
                    <a:cubicBezTo>
                      <a:pt x="2" y="9"/>
                      <a:pt x="4" y="11"/>
                      <a:pt x="3" y="13"/>
                    </a:cubicBezTo>
                    <a:cubicBezTo>
                      <a:pt x="3" y="13"/>
                      <a:pt x="3" y="14"/>
                      <a:pt x="4" y="15"/>
                    </a:cubicBezTo>
                    <a:cubicBezTo>
                      <a:pt x="4" y="15"/>
                      <a:pt x="4" y="16"/>
                      <a:pt x="5" y="16"/>
                    </a:cubicBezTo>
                    <a:cubicBezTo>
                      <a:pt x="6" y="17"/>
                      <a:pt x="7" y="19"/>
                      <a:pt x="7" y="22"/>
                    </a:cubicBezTo>
                    <a:cubicBezTo>
                      <a:pt x="7" y="22"/>
                      <a:pt x="9" y="24"/>
                      <a:pt x="10" y="25"/>
                    </a:cubicBezTo>
                    <a:cubicBezTo>
                      <a:pt x="12" y="26"/>
                      <a:pt x="14" y="28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14" y="31"/>
                      <a:pt x="14" y="31"/>
                    </a:cubicBezTo>
                    <a:cubicBezTo>
                      <a:pt x="14" y="31"/>
                      <a:pt x="14" y="31"/>
                      <a:pt x="14" y="31"/>
                    </a:cubicBezTo>
                    <a:cubicBezTo>
                      <a:pt x="15" y="31"/>
                      <a:pt x="15" y="32"/>
                      <a:pt x="15" y="32"/>
                    </a:cubicBezTo>
                    <a:cubicBezTo>
                      <a:pt x="15" y="32"/>
                      <a:pt x="15" y="32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8" y="32"/>
                      <a:pt x="20" y="30"/>
                      <a:pt x="22" y="29"/>
                    </a:cubicBezTo>
                    <a:cubicBezTo>
                      <a:pt x="24" y="27"/>
                      <a:pt x="25" y="26"/>
                      <a:pt x="27" y="25"/>
                    </a:cubicBezTo>
                    <a:cubicBezTo>
                      <a:pt x="29" y="24"/>
                      <a:pt x="31" y="25"/>
                      <a:pt x="32" y="27"/>
                    </a:cubicBezTo>
                    <a:cubicBezTo>
                      <a:pt x="34" y="29"/>
                      <a:pt x="33" y="35"/>
                      <a:pt x="32" y="38"/>
                    </a:cubicBezTo>
                    <a:cubicBezTo>
                      <a:pt x="32" y="38"/>
                      <a:pt x="33" y="38"/>
                      <a:pt x="33" y="38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34" y="39"/>
                      <a:pt x="34" y="39"/>
                      <a:pt x="34" y="39"/>
                    </a:cubicBezTo>
                    <a:cubicBezTo>
                      <a:pt x="34" y="39"/>
                      <a:pt x="34" y="39"/>
                      <a:pt x="35" y="39"/>
                    </a:cubicBezTo>
                    <a:cubicBezTo>
                      <a:pt x="35" y="40"/>
                      <a:pt x="36" y="40"/>
                      <a:pt x="36" y="40"/>
                    </a:cubicBezTo>
                    <a:cubicBezTo>
                      <a:pt x="37" y="38"/>
                      <a:pt x="37" y="37"/>
                      <a:pt x="39" y="35"/>
                    </a:cubicBezTo>
                    <a:cubicBezTo>
                      <a:pt x="44" y="29"/>
                      <a:pt x="48" y="19"/>
                      <a:pt x="45" y="14"/>
                    </a:cubicBezTo>
                    <a:cubicBezTo>
                      <a:pt x="44" y="12"/>
                      <a:pt x="40" y="7"/>
                      <a:pt x="37" y="3"/>
                    </a:cubicBezTo>
                    <a:cubicBezTo>
                      <a:pt x="37" y="3"/>
                      <a:pt x="36" y="3"/>
                      <a:pt x="36" y="4"/>
                    </a:cubicBezTo>
                    <a:cubicBezTo>
                      <a:pt x="36" y="4"/>
                      <a:pt x="36" y="4"/>
                      <a:pt x="36" y="4"/>
                    </a:cubicBezTo>
                    <a:cubicBezTo>
                      <a:pt x="35" y="4"/>
                      <a:pt x="35" y="4"/>
                      <a:pt x="34" y="4"/>
                    </a:cubicBezTo>
                    <a:cubicBezTo>
                      <a:pt x="34" y="4"/>
                      <a:pt x="34" y="5"/>
                      <a:pt x="34" y="5"/>
                    </a:cubicBezTo>
                    <a:cubicBezTo>
                      <a:pt x="34" y="5"/>
                      <a:pt x="33" y="5"/>
                      <a:pt x="33" y="5"/>
                    </a:cubicBezTo>
                    <a:cubicBezTo>
                      <a:pt x="32" y="5"/>
                      <a:pt x="31" y="5"/>
                      <a:pt x="31" y="6"/>
                    </a:cubicBezTo>
                    <a:cubicBezTo>
                      <a:pt x="31" y="7"/>
                      <a:pt x="30" y="8"/>
                      <a:pt x="28" y="8"/>
                    </a:cubicBezTo>
                    <a:cubicBezTo>
                      <a:pt x="27" y="8"/>
                      <a:pt x="26" y="8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3" y="7"/>
                      <a:pt x="22" y="6"/>
                      <a:pt x="20" y="4"/>
                    </a:cubicBezTo>
                    <a:cubicBezTo>
                      <a:pt x="19" y="3"/>
                      <a:pt x="17" y="1"/>
                      <a:pt x="16" y="1"/>
                    </a:cubicBezTo>
                    <a:cubicBezTo>
                      <a:pt x="15" y="1"/>
                      <a:pt x="15" y="1"/>
                      <a:pt x="14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1" name="Freeform 1182"/>
              <p:cNvSpPr/>
              <p:nvPr/>
            </p:nvSpPr>
            <p:spPr bwMode="auto">
              <a:xfrm>
                <a:off x="3365" y="2457"/>
                <a:ext cx="121" cy="106"/>
              </a:xfrm>
              <a:custGeom>
                <a:avLst/>
                <a:gdLst>
                  <a:gd name="T0" fmla="*/ 125 w 126"/>
                  <a:gd name="T1" fmla="*/ 23 h 110"/>
                  <a:gd name="T2" fmla="*/ 122 w 126"/>
                  <a:gd name="T3" fmla="*/ 19 h 110"/>
                  <a:gd name="T4" fmla="*/ 124 w 126"/>
                  <a:gd name="T5" fmla="*/ 14 h 110"/>
                  <a:gd name="T6" fmla="*/ 120 w 126"/>
                  <a:gd name="T7" fmla="*/ 2 h 110"/>
                  <a:gd name="T8" fmla="*/ 112 w 126"/>
                  <a:gd name="T9" fmla="*/ 8 h 110"/>
                  <a:gd name="T10" fmla="*/ 101 w 126"/>
                  <a:gd name="T11" fmla="*/ 13 h 110"/>
                  <a:gd name="T12" fmla="*/ 93 w 126"/>
                  <a:gd name="T13" fmla="*/ 17 h 110"/>
                  <a:gd name="T14" fmla="*/ 86 w 126"/>
                  <a:gd name="T15" fmla="*/ 19 h 110"/>
                  <a:gd name="T16" fmla="*/ 85 w 126"/>
                  <a:gd name="T17" fmla="*/ 19 h 110"/>
                  <a:gd name="T18" fmla="*/ 85 w 126"/>
                  <a:gd name="T19" fmla="*/ 19 h 110"/>
                  <a:gd name="T20" fmla="*/ 80 w 126"/>
                  <a:gd name="T21" fmla="*/ 17 h 110"/>
                  <a:gd name="T22" fmla="*/ 80 w 126"/>
                  <a:gd name="T23" fmla="*/ 16 h 110"/>
                  <a:gd name="T24" fmla="*/ 79 w 126"/>
                  <a:gd name="T25" fmla="*/ 16 h 110"/>
                  <a:gd name="T26" fmla="*/ 78 w 126"/>
                  <a:gd name="T27" fmla="*/ 16 h 110"/>
                  <a:gd name="T28" fmla="*/ 70 w 126"/>
                  <a:gd name="T29" fmla="*/ 12 h 110"/>
                  <a:gd name="T30" fmla="*/ 68 w 126"/>
                  <a:gd name="T31" fmla="*/ 13 h 110"/>
                  <a:gd name="T32" fmla="*/ 66 w 126"/>
                  <a:gd name="T33" fmla="*/ 13 h 110"/>
                  <a:gd name="T34" fmla="*/ 65 w 126"/>
                  <a:gd name="T35" fmla="*/ 13 h 110"/>
                  <a:gd name="T36" fmla="*/ 63 w 126"/>
                  <a:gd name="T37" fmla="*/ 12 h 110"/>
                  <a:gd name="T38" fmla="*/ 62 w 126"/>
                  <a:gd name="T39" fmla="*/ 12 h 110"/>
                  <a:gd name="T40" fmla="*/ 59 w 126"/>
                  <a:gd name="T41" fmla="*/ 11 h 110"/>
                  <a:gd name="T42" fmla="*/ 51 w 126"/>
                  <a:gd name="T43" fmla="*/ 16 h 110"/>
                  <a:gd name="T44" fmla="*/ 48 w 126"/>
                  <a:gd name="T45" fmla="*/ 18 h 110"/>
                  <a:gd name="T46" fmla="*/ 46 w 126"/>
                  <a:gd name="T47" fmla="*/ 26 h 110"/>
                  <a:gd name="T48" fmla="*/ 30 w 126"/>
                  <a:gd name="T49" fmla="*/ 34 h 110"/>
                  <a:gd name="T50" fmla="*/ 21 w 126"/>
                  <a:gd name="T51" fmla="*/ 42 h 110"/>
                  <a:gd name="T52" fmla="*/ 13 w 126"/>
                  <a:gd name="T53" fmla="*/ 38 h 110"/>
                  <a:gd name="T54" fmla="*/ 10 w 126"/>
                  <a:gd name="T55" fmla="*/ 38 h 110"/>
                  <a:gd name="T56" fmla="*/ 9 w 126"/>
                  <a:gd name="T57" fmla="*/ 38 h 110"/>
                  <a:gd name="T58" fmla="*/ 8 w 126"/>
                  <a:gd name="T59" fmla="*/ 38 h 110"/>
                  <a:gd name="T60" fmla="*/ 8 w 126"/>
                  <a:gd name="T61" fmla="*/ 38 h 110"/>
                  <a:gd name="T62" fmla="*/ 8 w 126"/>
                  <a:gd name="T63" fmla="*/ 39 h 110"/>
                  <a:gd name="T64" fmla="*/ 7 w 126"/>
                  <a:gd name="T65" fmla="*/ 39 h 110"/>
                  <a:gd name="T66" fmla="*/ 7 w 126"/>
                  <a:gd name="T67" fmla="*/ 41 h 110"/>
                  <a:gd name="T68" fmla="*/ 3 w 126"/>
                  <a:gd name="T69" fmla="*/ 49 h 110"/>
                  <a:gd name="T70" fmla="*/ 2 w 126"/>
                  <a:gd name="T71" fmla="*/ 52 h 110"/>
                  <a:gd name="T72" fmla="*/ 1 w 126"/>
                  <a:gd name="T73" fmla="*/ 65 h 110"/>
                  <a:gd name="T74" fmla="*/ 3 w 126"/>
                  <a:gd name="T75" fmla="*/ 81 h 110"/>
                  <a:gd name="T76" fmla="*/ 5 w 126"/>
                  <a:gd name="T77" fmla="*/ 84 h 110"/>
                  <a:gd name="T78" fmla="*/ 13 w 126"/>
                  <a:gd name="T79" fmla="*/ 95 h 110"/>
                  <a:gd name="T80" fmla="*/ 2 w 126"/>
                  <a:gd name="T81" fmla="*/ 107 h 110"/>
                  <a:gd name="T82" fmla="*/ 6 w 126"/>
                  <a:gd name="T83" fmla="*/ 109 h 110"/>
                  <a:gd name="T84" fmla="*/ 10 w 126"/>
                  <a:gd name="T85" fmla="*/ 109 h 110"/>
                  <a:gd name="T86" fmla="*/ 15 w 126"/>
                  <a:gd name="T87" fmla="*/ 109 h 110"/>
                  <a:gd name="T88" fmla="*/ 20 w 126"/>
                  <a:gd name="T89" fmla="*/ 110 h 110"/>
                  <a:gd name="T90" fmla="*/ 60 w 126"/>
                  <a:gd name="T91" fmla="*/ 106 h 110"/>
                  <a:gd name="T92" fmla="*/ 64 w 126"/>
                  <a:gd name="T93" fmla="*/ 105 h 110"/>
                  <a:gd name="T94" fmla="*/ 63 w 126"/>
                  <a:gd name="T95" fmla="*/ 101 h 110"/>
                  <a:gd name="T96" fmla="*/ 62 w 126"/>
                  <a:gd name="T97" fmla="*/ 95 h 110"/>
                  <a:gd name="T98" fmla="*/ 75 w 126"/>
                  <a:gd name="T99" fmla="*/ 88 h 110"/>
                  <a:gd name="T100" fmla="*/ 79 w 126"/>
                  <a:gd name="T101" fmla="*/ 88 h 110"/>
                  <a:gd name="T102" fmla="*/ 95 w 126"/>
                  <a:gd name="T103" fmla="*/ 83 h 110"/>
                  <a:gd name="T104" fmla="*/ 96 w 126"/>
                  <a:gd name="T105" fmla="*/ 79 h 110"/>
                  <a:gd name="T106" fmla="*/ 102 w 126"/>
                  <a:gd name="T107" fmla="*/ 65 h 110"/>
                  <a:gd name="T108" fmla="*/ 106 w 126"/>
                  <a:gd name="T109" fmla="*/ 60 h 110"/>
                  <a:gd name="T110" fmla="*/ 107 w 126"/>
                  <a:gd name="T111" fmla="*/ 53 h 110"/>
                  <a:gd name="T112" fmla="*/ 116 w 126"/>
                  <a:gd name="T113" fmla="*/ 54 h 110"/>
                  <a:gd name="T114" fmla="*/ 117 w 126"/>
                  <a:gd name="T115" fmla="*/ 51 h 110"/>
                  <a:gd name="T116" fmla="*/ 121 w 126"/>
                  <a:gd name="T117" fmla="*/ 42 h 110"/>
                  <a:gd name="T118" fmla="*/ 123 w 126"/>
                  <a:gd name="T119" fmla="*/ 37 h 110"/>
                  <a:gd name="T120" fmla="*/ 120 w 126"/>
                  <a:gd name="T121" fmla="*/ 27 h 110"/>
                  <a:gd name="T122" fmla="*/ 125 w 126"/>
                  <a:gd name="T123" fmla="*/ 24 h 110"/>
                  <a:gd name="T124" fmla="*/ 125 w 126"/>
                  <a:gd name="T125" fmla="*/ 23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6" h="110">
                    <a:moveTo>
                      <a:pt x="125" y="23"/>
                    </a:moveTo>
                    <a:cubicBezTo>
                      <a:pt x="125" y="23"/>
                      <a:pt x="125" y="23"/>
                      <a:pt x="125" y="23"/>
                    </a:cubicBezTo>
                    <a:cubicBezTo>
                      <a:pt x="124" y="23"/>
                      <a:pt x="124" y="22"/>
                      <a:pt x="124" y="22"/>
                    </a:cubicBezTo>
                    <a:cubicBezTo>
                      <a:pt x="123" y="21"/>
                      <a:pt x="123" y="20"/>
                      <a:pt x="122" y="19"/>
                    </a:cubicBezTo>
                    <a:cubicBezTo>
                      <a:pt x="122" y="18"/>
                      <a:pt x="123" y="16"/>
                      <a:pt x="123" y="15"/>
                    </a:cubicBezTo>
                    <a:cubicBezTo>
                      <a:pt x="123" y="15"/>
                      <a:pt x="123" y="14"/>
                      <a:pt x="124" y="14"/>
                    </a:cubicBezTo>
                    <a:cubicBezTo>
                      <a:pt x="125" y="11"/>
                      <a:pt x="125" y="10"/>
                      <a:pt x="124" y="9"/>
                    </a:cubicBezTo>
                    <a:cubicBezTo>
                      <a:pt x="120" y="7"/>
                      <a:pt x="120" y="4"/>
                      <a:pt x="120" y="2"/>
                    </a:cubicBezTo>
                    <a:cubicBezTo>
                      <a:pt x="120" y="1"/>
                      <a:pt x="120" y="0"/>
                      <a:pt x="120" y="0"/>
                    </a:cubicBezTo>
                    <a:cubicBezTo>
                      <a:pt x="117" y="0"/>
                      <a:pt x="112" y="6"/>
                      <a:pt x="112" y="8"/>
                    </a:cubicBezTo>
                    <a:cubicBezTo>
                      <a:pt x="112" y="11"/>
                      <a:pt x="108" y="12"/>
                      <a:pt x="105" y="12"/>
                    </a:cubicBezTo>
                    <a:cubicBezTo>
                      <a:pt x="104" y="13"/>
                      <a:pt x="102" y="13"/>
                      <a:pt x="101" y="13"/>
                    </a:cubicBezTo>
                    <a:cubicBezTo>
                      <a:pt x="101" y="17"/>
                      <a:pt x="97" y="17"/>
                      <a:pt x="96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0" y="17"/>
                      <a:pt x="90" y="17"/>
                      <a:pt x="89" y="17"/>
                    </a:cubicBezTo>
                    <a:cubicBezTo>
                      <a:pt x="89" y="19"/>
                      <a:pt x="88" y="19"/>
                      <a:pt x="86" y="19"/>
                    </a:cubicBezTo>
                    <a:cubicBezTo>
                      <a:pt x="86" y="19"/>
                      <a:pt x="86" y="19"/>
                      <a:pt x="86" y="19"/>
                    </a:cubicBezTo>
                    <a:cubicBezTo>
                      <a:pt x="86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5" y="19"/>
                      <a:pt x="85" y="19"/>
                      <a:pt x="85" y="19"/>
                    </a:cubicBezTo>
                    <a:cubicBezTo>
                      <a:pt x="81" y="17"/>
                      <a:pt x="81" y="17"/>
                      <a:pt x="81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7"/>
                      <a:pt x="80" y="17"/>
                    </a:cubicBezTo>
                    <a:cubicBezTo>
                      <a:pt x="80" y="17"/>
                      <a:pt x="80" y="16"/>
                      <a:pt x="80" y="16"/>
                    </a:cubicBezTo>
                    <a:cubicBezTo>
                      <a:pt x="80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6" y="16"/>
                      <a:pt x="74" y="15"/>
                      <a:pt x="73" y="14"/>
                    </a:cubicBezTo>
                    <a:cubicBezTo>
                      <a:pt x="72" y="13"/>
                      <a:pt x="71" y="12"/>
                      <a:pt x="70" y="12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8" y="13"/>
                      <a:pt x="68" y="13"/>
                      <a:pt x="68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6" y="13"/>
                      <a:pt x="66" y="13"/>
                    </a:cubicBezTo>
                    <a:cubicBezTo>
                      <a:pt x="66" y="13"/>
                      <a:pt x="65" y="13"/>
                      <a:pt x="65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4" y="13"/>
                      <a:pt x="64" y="12"/>
                      <a:pt x="63" y="12"/>
                    </a:cubicBezTo>
                    <a:cubicBezTo>
                      <a:pt x="63" y="12"/>
                      <a:pt x="63" y="12"/>
                      <a:pt x="63" y="12"/>
                    </a:cubicBezTo>
                    <a:cubicBezTo>
                      <a:pt x="63" y="12"/>
                      <a:pt x="62" y="12"/>
                      <a:pt x="62" y="12"/>
                    </a:cubicBezTo>
                    <a:cubicBezTo>
                      <a:pt x="62" y="12"/>
                      <a:pt x="62" y="12"/>
                      <a:pt x="61" y="12"/>
                    </a:cubicBezTo>
                    <a:cubicBezTo>
                      <a:pt x="61" y="11"/>
                      <a:pt x="60" y="11"/>
                      <a:pt x="59" y="11"/>
                    </a:cubicBezTo>
                    <a:cubicBezTo>
                      <a:pt x="59" y="11"/>
                      <a:pt x="57" y="12"/>
                      <a:pt x="57" y="13"/>
                    </a:cubicBezTo>
                    <a:cubicBezTo>
                      <a:pt x="55" y="14"/>
                      <a:pt x="54" y="16"/>
                      <a:pt x="51" y="16"/>
                    </a:cubicBezTo>
                    <a:cubicBezTo>
                      <a:pt x="51" y="16"/>
                      <a:pt x="50" y="16"/>
                      <a:pt x="50" y="16"/>
                    </a:cubicBezTo>
                    <a:cubicBezTo>
                      <a:pt x="49" y="16"/>
                      <a:pt x="49" y="17"/>
                      <a:pt x="48" y="18"/>
                    </a:cubicBezTo>
                    <a:cubicBezTo>
                      <a:pt x="47" y="20"/>
                      <a:pt x="46" y="23"/>
                      <a:pt x="46" y="24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45" y="29"/>
                      <a:pt x="41" y="30"/>
                      <a:pt x="36" y="31"/>
                    </a:cubicBezTo>
                    <a:cubicBezTo>
                      <a:pt x="34" y="32"/>
                      <a:pt x="30" y="33"/>
                      <a:pt x="30" y="34"/>
                    </a:cubicBezTo>
                    <a:cubicBezTo>
                      <a:pt x="30" y="36"/>
                      <a:pt x="29" y="37"/>
                      <a:pt x="28" y="39"/>
                    </a:cubicBezTo>
                    <a:cubicBezTo>
                      <a:pt x="26" y="40"/>
                      <a:pt x="24" y="42"/>
                      <a:pt x="21" y="42"/>
                    </a:cubicBezTo>
                    <a:cubicBezTo>
                      <a:pt x="18" y="42"/>
                      <a:pt x="16" y="40"/>
                      <a:pt x="16" y="39"/>
                    </a:cubicBezTo>
                    <a:cubicBezTo>
                      <a:pt x="16" y="38"/>
                      <a:pt x="16" y="38"/>
                      <a:pt x="13" y="38"/>
                    </a:cubicBezTo>
                    <a:cubicBezTo>
                      <a:pt x="12" y="38"/>
                      <a:pt x="12" y="38"/>
                      <a:pt x="12" y="38"/>
                    </a:cubicBezTo>
                    <a:cubicBezTo>
                      <a:pt x="11" y="38"/>
                      <a:pt x="11" y="38"/>
                      <a:pt x="10" y="38"/>
                    </a:cubicBezTo>
                    <a:cubicBezTo>
                      <a:pt x="10" y="38"/>
                      <a:pt x="10" y="38"/>
                      <a:pt x="10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9" y="38"/>
                    </a:cubicBezTo>
                    <a:cubicBezTo>
                      <a:pt x="9" y="38"/>
                      <a:pt x="9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ubicBezTo>
                      <a:pt x="8" y="38"/>
                      <a:pt x="8" y="38"/>
                      <a:pt x="8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39"/>
                      <a:pt x="7" y="39"/>
                      <a:pt x="7" y="39"/>
                    </a:cubicBezTo>
                    <a:cubicBezTo>
                      <a:pt x="7" y="40"/>
                      <a:pt x="7" y="40"/>
                      <a:pt x="7" y="41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44"/>
                      <a:pt x="6" y="46"/>
                      <a:pt x="5" y="48"/>
                    </a:cubicBezTo>
                    <a:cubicBezTo>
                      <a:pt x="4" y="48"/>
                      <a:pt x="4" y="49"/>
                      <a:pt x="3" y="49"/>
                    </a:cubicBezTo>
                    <a:cubicBezTo>
                      <a:pt x="3" y="50"/>
                      <a:pt x="2" y="50"/>
                      <a:pt x="2" y="51"/>
                    </a:cubicBezTo>
                    <a:cubicBezTo>
                      <a:pt x="2" y="51"/>
                      <a:pt x="2" y="52"/>
                      <a:pt x="2" y="52"/>
                    </a:cubicBezTo>
                    <a:cubicBezTo>
                      <a:pt x="1" y="54"/>
                      <a:pt x="0" y="57"/>
                      <a:pt x="1" y="59"/>
                    </a:cubicBezTo>
                    <a:cubicBezTo>
                      <a:pt x="2" y="61"/>
                      <a:pt x="2" y="63"/>
                      <a:pt x="1" y="65"/>
                    </a:cubicBezTo>
                    <a:cubicBezTo>
                      <a:pt x="1" y="67"/>
                      <a:pt x="0" y="69"/>
                      <a:pt x="1" y="71"/>
                    </a:cubicBezTo>
                    <a:cubicBezTo>
                      <a:pt x="2" y="74"/>
                      <a:pt x="3" y="78"/>
                      <a:pt x="3" y="81"/>
                    </a:cubicBezTo>
                    <a:cubicBezTo>
                      <a:pt x="3" y="82"/>
                      <a:pt x="3" y="83"/>
                      <a:pt x="3" y="84"/>
                    </a:cubicBezTo>
                    <a:cubicBezTo>
                      <a:pt x="3" y="84"/>
                      <a:pt x="4" y="84"/>
                      <a:pt x="5" y="84"/>
                    </a:cubicBezTo>
                    <a:cubicBezTo>
                      <a:pt x="8" y="85"/>
                      <a:pt x="12" y="86"/>
                      <a:pt x="14" y="90"/>
                    </a:cubicBezTo>
                    <a:cubicBezTo>
                      <a:pt x="15" y="92"/>
                      <a:pt x="14" y="93"/>
                      <a:pt x="13" y="95"/>
                    </a:cubicBezTo>
                    <a:cubicBezTo>
                      <a:pt x="12" y="98"/>
                      <a:pt x="9" y="101"/>
                      <a:pt x="6" y="103"/>
                    </a:cubicBezTo>
                    <a:cubicBezTo>
                      <a:pt x="5" y="105"/>
                      <a:pt x="3" y="106"/>
                      <a:pt x="2" y="107"/>
                    </a:cubicBezTo>
                    <a:cubicBezTo>
                      <a:pt x="2" y="107"/>
                      <a:pt x="3" y="107"/>
                      <a:pt x="4" y="108"/>
                    </a:cubicBezTo>
                    <a:cubicBezTo>
                      <a:pt x="4" y="108"/>
                      <a:pt x="5" y="108"/>
                      <a:pt x="6" y="109"/>
                    </a:cubicBezTo>
                    <a:cubicBezTo>
                      <a:pt x="6" y="109"/>
                      <a:pt x="7" y="109"/>
                      <a:pt x="8" y="109"/>
                    </a:cubicBezTo>
                    <a:cubicBezTo>
                      <a:pt x="8" y="109"/>
                      <a:pt x="9" y="109"/>
                      <a:pt x="10" y="109"/>
                    </a:cubicBezTo>
                    <a:cubicBezTo>
                      <a:pt x="11" y="109"/>
                      <a:pt x="11" y="109"/>
                      <a:pt x="12" y="109"/>
                    </a:cubicBezTo>
                    <a:cubicBezTo>
                      <a:pt x="13" y="109"/>
                      <a:pt x="14" y="109"/>
                      <a:pt x="15" y="109"/>
                    </a:cubicBezTo>
                    <a:cubicBezTo>
                      <a:pt x="15" y="110"/>
                      <a:pt x="16" y="110"/>
                      <a:pt x="16" y="110"/>
                    </a:cubicBezTo>
                    <a:cubicBezTo>
                      <a:pt x="18" y="110"/>
                      <a:pt x="19" y="110"/>
                      <a:pt x="20" y="110"/>
                    </a:cubicBezTo>
                    <a:cubicBezTo>
                      <a:pt x="21" y="110"/>
                      <a:pt x="22" y="110"/>
                      <a:pt x="23" y="110"/>
                    </a:cubicBezTo>
                    <a:cubicBezTo>
                      <a:pt x="32" y="110"/>
                      <a:pt x="52" y="108"/>
                      <a:pt x="60" y="106"/>
                    </a:cubicBezTo>
                    <a:cubicBezTo>
                      <a:pt x="61" y="106"/>
                      <a:pt x="61" y="106"/>
                      <a:pt x="61" y="106"/>
                    </a:cubicBezTo>
                    <a:cubicBezTo>
                      <a:pt x="62" y="106"/>
                      <a:pt x="63" y="105"/>
                      <a:pt x="64" y="105"/>
                    </a:cubicBezTo>
                    <a:cubicBezTo>
                      <a:pt x="64" y="105"/>
                      <a:pt x="64" y="105"/>
                      <a:pt x="63" y="104"/>
                    </a:cubicBezTo>
                    <a:cubicBezTo>
                      <a:pt x="63" y="103"/>
                      <a:pt x="63" y="102"/>
                      <a:pt x="63" y="101"/>
                    </a:cubicBezTo>
                    <a:cubicBezTo>
                      <a:pt x="63" y="98"/>
                      <a:pt x="62" y="97"/>
                      <a:pt x="62" y="96"/>
                    </a:cubicBezTo>
                    <a:cubicBezTo>
                      <a:pt x="62" y="95"/>
                      <a:pt x="62" y="95"/>
                      <a:pt x="62" y="95"/>
                    </a:cubicBezTo>
                    <a:cubicBezTo>
                      <a:pt x="63" y="92"/>
                      <a:pt x="69" y="88"/>
                      <a:pt x="74" y="88"/>
                    </a:cubicBezTo>
                    <a:cubicBezTo>
                      <a:pt x="75" y="88"/>
                      <a:pt x="75" y="88"/>
                      <a:pt x="75" y="88"/>
                    </a:cubicBezTo>
                    <a:cubicBezTo>
                      <a:pt x="76" y="88"/>
                      <a:pt x="77" y="88"/>
                      <a:pt x="78" y="88"/>
                    </a:cubicBezTo>
                    <a:cubicBezTo>
                      <a:pt x="79" y="88"/>
                      <a:pt x="79" y="88"/>
                      <a:pt x="79" y="88"/>
                    </a:cubicBezTo>
                    <a:cubicBezTo>
                      <a:pt x="79" y="84"/>
                      <a:pt x="87" y="81"/>
                      <a:pt x="91" y="81"/>
                    </a:cubicBezTo>
                    <a:cubicBezTo>
                      <a:pt x="94" y="81"/>
                      <a:pt x="95" y="82"/>
                      <a:pt x="95" y="83"/>
                    </a:cubicBezTo>
                    <a:cubicBezTo>
                      <a:pt x="95" y="83"/>
                      <a:pt x="95" y="83"/>
                      <a:pt x="95" y="83"/>
                    </a:cubicBezTo>
                    <a:cubicBezTo>
                      <a:pt x="95" y="83"/>
                      <a:pt x="96" y="82"/>
                      <a:pt x="96" y="79"/>
                    </a:cubicBezTo>
                    <a:cubicBezTo>
                      <a:pt x="96" y="78"/>
                      <a:pt x="96" y="77"/>
                      <a:pt x="97" y="76"/>
                    </a:cubicBezTo>
                    <a:cubicBezTo>
                      <a:pt x="97" y="71"/>
                      <a:pt x="97" y="65"/>
                      <a:pt x="102" y="65"/>
                    </a:cubicBezTo>
                    <a:cubicBezTo>
                      <a:pt x="105" y="65"/>
                      <a:pt x="108" y="63"/>
                      <a:pt x="108" y="62"/>
                    </a:cubicBezTo>
                    <a:cubicBezTo>
                      <a:pt x="108" y="62"/>
                      <a:pt x="107" y="61"/>
                      <a:pt x="106" y="60"/>
                    </a:cubicBezTo>
                    <a:cubicBezTo>
                      <a:pt x="105" y="58"/>
                      <a:pt x="103" y="56"/>
                      <a:pt x="105" y="53"/>
                    </a:cubicBezTo>
                    <a:cubicBezTo>
                      <a:pt x="105" y="53"/>
                      <a:pt x="107" y="53"/>
                      <a:pt x="107" y="53"/>
                    </a:cubicBezTo>
                    <a:cubicBezTo>
                      <a:pt x="108" y="53"/>
                      <a:pt x="110" y="53"/>
                      <a:pt x="111" y="53"/>
                    </a:cubicBezTo>
                    <a:cubicBezTo>
                      <a:pt x="113" y="54"/>
                      <a:pt x="115" y="54"/>
                      <a:pt x="116" y="54"/>
                    </a:cubicBezTo>
                    <a:cubicBezTo>
                      <a:pt x="117" y="54"/>
                      <a:pt x="117" y="54"/>
                      <a:pt x="117" y="54"/>
                    </a:cubicBezTo>
                    <a:cubicBezTo>
                      <a:pt x="117" y="53"/>
                      <a:pt x="117" y="52"/>
                      <a:pt x="117" y="51"/>
                    </a:cubicBezTo>
                    <a:cubicBezTo>
                      <a:pt x="117" y="49"/>
                      <a:pt x="117" y="47"/>
                      <a:pt x="118" y="45"/>
                    </a:cubicBezTo>
                    <a:cubicBezTo>
                      <a:pt x="119" y="44"/>
                      <a:pt x="120" y="43"/>
                      <a:pt x="121" y="42"/>
                    </a:cubicBezTo>
                    <a:cubicBezTo>
                      <a:pt x="122" y="41"/>
                      <a:pt x="123" y="39"/>
                      <a:pt x="123" y="38"/>
                    </a:cubicBezTo>
                    <a:cubicBezTo>
                      <a:pt x="123" y="38"/>
                      <a:pt x="123" y="37"/>
                      <a:pt x="123" y="37"/>
                    </a:cubicBezTo>
                    <a:cubicBezTo>
                      <a:pt x="123" y="35"/>
                      <a:pt x="123" y="34"/>
                      <a:pt x="122" y="33"/>
                    </a:cubicBezTo>
                    <a:cubicBezTo>
                      <a:pt x="120" y="31"/>
                      <a:pt x="119" y="29"/>
                      <a:pt x="120" y="27"/>
                    </a:cubicBezTo>
                    <a:cubicBezTo>
                      <a:pt x="121" y="25"/>
                      <a:pt x="122" y="24"/>
                      <a:pt x="125" y="24"/>
                    </a:cubicBezTo>
                    <a:cubicBezTo>
                      <a:pt x="125" y="24"/>
                      <a:pt x="125" y="24"/>
                      <a:pt x="125" y="24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26" y="23"/>
                      <a:pt x="125" y="23"/>
                      <a:pt x="125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2" name="Freeform 1183"/>
              <p:cNvSpPr/>
              <p:nvPr/>
            </p:nvSpPr>
            <p:spPr bwMode="auto">
              <a:xfrm>
                <a:off x="3373" y="2475"/>
                <a:ext cx="171" cy="156"/>
              </a:xfrm>
              <a:custGeom>
                <a:avLst/>
                <a:gdLst>
                  <a:gd name="T0" fmla="*/ 177 w 179"/>
                  <a:gd name="T1" fmla="*/ 19 h 163"/>
                  <a:gd name="T2" fmla="*/ 174 w 179"/>
                  <a:gd name="T3" fmla="*/ 18 h 163"/>
                  <a:gd name="T4" fmla="*/ 160 w 179"/>
                  <a:gd name="T5" fmla="*/ 3 h 163"/>
                  <a:gd name="T6" fmla="*/ 153 w 179"/>
                  <a:gd name="T7" fmla="*/ 0 h 163"/>
                  <a:gd name="T8" fmla="*/ 152 w 179"/>
                  <a:gd name="T9" fmla="*/ 1 h 163"/>
                  <a:gd name="T10" fmla="*/ 152 w 179"/>
                  <a:gd name="T11" fmla="*/ 0 h 163"/>
                  <a:gd name="T12" fmla="*/ 149 w 179"/>
                  <a:gd name="T13" fmla="*/ 1 h 163"/>
                  <a:gd name="T14" fmla="*/ 145 w 179"/>
                  <a:gd name="T15" fmla="*/ 3 h 163"/>
                  <a:gd name="T16" fmla="*/ 139 w 179"/>
                  <a:gd name="T17" fmla="*/ 3 h 163"/>
                  <a:gd name="T18" fmla="*/ 119 w 179"/>
                  <a:gd name="T19" fmla="*/ 9 h 163"/>
                  <a:gd name="T20" fmla="*/ 116 w 179"/>
                  <a:gd name="T21" fmla="*/ 12 h 163"/>
                  <a:gd name="T22" fmla="*/ 116 w 179"/>
                  <a:gd name="T23" fmla="*/ 27 h 163"/>
                  <a:gd name="T24" fmla="*/ 113 w 179"/>
                  <a:gd name="T25" fmla="*/ 38 h 163"/>
                  <a:gd name="T26" fmla="*/ 101 w 179"/>
                  <a:gd name="T27" fmla="*/ 39 h 163"/>
                  <a:gd name="T28" fmla="*/ 103 w 179"/>
                  <a:gd name="T29" fmla="*/ 47 h 163"/>
                  <a:gd name="T30" fmla="*/ 92 w 179"/>
                  <a:gd name="T31" fmla="*/ 61 h 163"/>
                  <a:gd name="T32" fmla="*/ 75 w 179"/>
                  <a:gd name="T33" fmla="*/ 70 h 163"/>
                  <a:gd name="T34" fmla="*/ 65 w 179"/>
                  <a:gd name="T35" fmla="*/ 74 h 163"/>
                  <a:gd name="T36" fmla="*/ 59 w 179"/>
                  <a:gd name="T37" fmla="*/ 82 h 163"/>
                  <a:gd name="T38" fmla="*/ 12 w 179"/>
                  <a:gd name="T39" fmla="*/ 96 h 163"/>
                  <a:gd name="T40" fmla="*/ 1 w 179"/>
                  <a:gd name="T41" fmla="*/ 95 h 163"/>
                  <a:gd name="T42" fmla="*/ 2 w 179"/>
                  <a:gd name="T43" fmla="*/ 97 h 163"/>
                  <a:gd name="T44" fmla="*/ 9 w 179"/>
                  <a:gd name="T45" fmla="*/ 104 h 163"/>
                  <a:gd name="T46" fmla="*/ 18 w 179"/>
                  <a:gd name="T47" fmla="*/ 119 h 163"/>
                  <a:gd name="T48" fmla="*/ 20 w 179"/>
                  <a:gd name="T49" fmla="*/ 131 h 163"/>
                  <a:gd name="T50" fmla="*/ 4 w 179"/>
                  <a:gd name="T51" fmla="*/ 144 h 163"/>
                  <a:gd name="T52" fmla="*/ 22 w 179"/>
                  <a:gd name="T53" fmla="*/ 144 h 163"/>
                  <a:gd name="T54" fmla="*/ 49 w 179"/>
                  <a:gd name="T55" fmla="*/ 142 h 163"/>
                  <a:gd name="T56" fmla="*/ 64 w 179"/>
                  <a:gd name="T57" fmla="*/ 149 h 163"/>
                  <a:gd name="T58" fmla="*/ 69 w 179"/>
                  <a:gd name="T59" fmla="*/ 159 h 163"/>
                  <a:gd name="T60" fmla="*/ 78 w 179"/>
                  <a:gd name="T61" fmla="*/ 163 h 163"/>
                  <a:gd name="T62" fmla="*/ 90 w 179"/>
                  <a:gd name="T63" fmla="*/ 156 h 163"/>
                  <a:gd name="T64" fmla="*/ 99 w 179"/>
                  <a:gd name="T65" fmla="*/ 155 h 163"/>
                  <a:gd name="T66" fmla="*/ 103 w 179"/>
                  <a:gd name="T67" fmla="*/ 146 h 163"/>
                  <a:gd name="T68" fmla="*/ 91 w 179"/>
                  <a:gd name="T69" fmla="*/ 125 h 163"/>
                  <a:gd name="T70" fmla="*/ 102 w 179"/>
                  <a:gd name="T71" fmla="*/ 112 h 163"/>
                  <a:gd name="T72" fmla="*/ 111 w 179"/>
                  <a:gd name="T73" fmla="*/ 112 h 163"/>
                  <a:gd name="T74" fmla="*/ 116 w 179"/>
                  <a:gd name="T75" fmla="*/ 113 h 163"/>
                  <a:gd name="T76" fmla="*/ 129 w 179"/>
                  <a:gd name="T77" fmla="*/ 100 h 163"/>
                  <a:gd name="T78" fmla="*/ 135 w 179"/>
                  <a:gd name="T79" fmla="*/ 88 h 163"/>
                  <a:gd name="T80" fmla="*/ 149 w 179"/>
                  <a:gd name="T81" fmla="*/ 75 h 163"/>
                  <a:gd name="T82" fmla="*/ 154 w 179"/>
                  <a:gd name="T83" fmla="*/ 59 h 163"/>
                  <a:gd name="T84" fmla="*/ 151 w 179"/>
                  <a:gd name="T85" fmla="*/ 57 h 163"/>
                  <a:gd name="T86" fmla="*/ 143 w 179"/>
                  <a:gd name="T87" fmla="*/ 44 h 163"/>
                  <a:gd name="T88" fmla="*/ 149 w 179"/>
                  <a:gd name="T89" fmla="*/ 26 h 163"/>
                  <a:gd name="T90" fmla="*/ 165 w 179"/>
                  <a:gd name="T91" fmla="*/ 29 h 163"/>
                  <a:gd name="T92" fmla="*/ 179 w 179"/>
                  <a:gd name="T93" fmla="*/ 20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79" h="163">
                    <a:moveTo>
                      <a:pt x="179" y="20"/>
                    </a:moveTo>
                    <a:cubicBezTo>
                      <a:pt x="178" y="20"/>
                      <a:pt x="178" y="20"/>
                      <a:pt x="178" y="20"/>
                    </a:cubicBezTo>
                    <a:cubicBezTo>
                      <a:pt x="177" y="19"/>
                      <a:pt x="177" y="19"/>
                      <a:pt x="177" y="19"/>
                    </a:cubicBezTo>
                    <a:cubicBezTo>
                      <a:pt x="176" y="19"/>
                      <a:pt x="176" y="19"/>
                      <a:pt x="176" y="19"/>
                    </a:cubicBezTo>
                    <a:cubicBezTo>
                      <a:pt x="175" y="18"/>
                      <a:pt x="175" y="18"/>
                      <a:pt x="174" y="18"/>
                    </a:cubicBezTo>
                    <a:cubicBezTo>
                      <a:pt x="174" y="18"/>
                      <a:pt x="174" y="18"/>
                      <a:pt x="174" y="18"/>
                    </a:cubicBezTo>
                    <a:cubicBezTo>
                      <a:pt x="173" y="17"/>
                      <a:pt x="172" y="17"/>
                      <a:pt x="172" y="16"/>
                    </a:cubicBezTo>
                    <a:cubicBezTo>
                      <a:pt x="166" y="14"/>
                      <a:pt x="165" y="9"/>
                      <a:pt x="165" y="7"/>
                    </a:cubicBezTo>
                    <a:cubicBezTo>
                      <a:pt x="164" y="6"/>
                      <a:pt x="162" y="4"/>
                      <a:pt x="160" y="3"/>
                    </a:cubicBezTo>
                    <a:cubicBezTo>
                      <a:pt x="159" y="2"/>
                      <a:pt x="158" y="1"/>
                      <a:pt x="156" y="0"/>
                    </a:cubicBezTo>
                    <a:cubicBezTo>
                      <a:pt x="156" y="0"/>
                      <a:pt x="156" y="0"/>
                      <a:pt x="156" y="0"/>
                    </a:cubicBezTo>
                    <a:cubicBezTo>
                      <a:pt x="155" y="0"/>
                      <a:pt x="154" y="0"/>
                      <a:pt x="153" y="0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1"/>
                      <a:pt x="152" y="1"/>
                      <a:pt x="152" y="1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2" y="0"/>
                      <a:pt x="152" y="0"/>
                      <a:pt x="152" y="0"/>
                    </a:cubicBezTo>
                    <a:cubicBezTo>
                      <a:pt x="151" y="0"/>
                      <a:pt x="151" y="0"/>
                      <a:pt x="151" y="0"/>
                    </a:cubicBezTo>
                    <a:cubicBezTo>
                      <a:pt x="151" y="0"/>
                      <a:pt x="151" y="0"/>
                      <a:pt x="150" y="0"/>
                    </a:cubicBezTo>
                    <a:cubicBezTo>
                      <a:pt x="150" y="0"/>
                      <a:pt x="150" y="1"/>
                      <a:pt x="149" y="1"/>
                    </a:cubicBezTo>
                    <a:cubicBezTo>
                      <a:pt x="149" y="1"/>
                      <a:pt x="148" y="1"/>
                      <a:pt x="148" y="2"/>
                    </a:cubicBezTo>
                    <a:cubicBezTo>
                      <a:pt x="147" y="2"/>
                      <a:pt x="147" y="2"/>
                      <a:pt x="147" y="2"/>
                    </a:cubicBezTo>
                    <a:cubicBezTo>
                      <a:pt x="146" y="2"/>
                      <a:pt x="146" y="2"/>
                      <a:pt x="145" y="3"/>
                    </a:cubicBezTo>
                    <a:cubicBezTo>
                      <a:pt x="145" y="3"/>
                      <a:pt x="144" y="3"/>
                      <a:pt x="144" y="3"/>
                    </a:cubicBezTo>
                    <a:cubicBezTo>
                      <a:pt x="143" y="3"/>
                      <a:pt x="143" y="3"/>
                      <a:pt x="142" y="3"/>
                    </a:cubicBezTo>
                    <a:cubicBezTo>
                      <a:pt x="141" y="3"/>
                      <a:pt x="140" y="3"/>
                      <a:pt x="139" y="3"/>
                    </a:cubicBezTo>
                    <a:cubicBezTo>
                      <a:pt x="139" y="2"/>
                      <a:pt x="138" y="2"/>
                      <a:pt x="138" y="2"/>
                    </a:cubicBezTo>
                    <a:cubicBezTo>
                      <a:pt x="134" y="2"/>
                      <a:pt x="129" y="4"/>
                      <a:pt x="125" y="7"/>
                    </a:cubicBezTo>
                    <a:cubicBezTo>
                      <a:pt x="124" y="8"/>
                      <a:pt x="122" y="9"/>
                      <a:pt x="119" y="9"/>
                    </a:cubicBezTo>
                    <a:cubicBezTo>
                      <a:pt x="118" y="10"/>
                      <a:pt x="118" y="10"/>
                      <a:pt x="117" y="10"/>
                    </a:cubicBezTo>
                    <a:cubicBezTo>
                      <a:pt x="116" y="10"/>
                      <a:pt x="116" y="10"/>
                      <a:pt x="116" y="11"/>
                    </a:cubicBezTo>
                    <a:cubicBezTo>
                      <a:pt x="116" y="11"/>
                      <a:pt x="116" y="12"/>
                      <a:pt x="116" y="12"/>
                    </a:cubicBezTo>
                    <a:cubicBezTo>
                      <a:pt x="119" y="14"/>
                      <a:pt x="119" y="17"/>
                      <a:pt x="119" y="18"/>
                    </a:cubicBezTo>
                    <a:cubicBezTo>
                      <a:pt x="119" y="19"/>
                      <a:pt x="119" y="19"/>
                      <a:pt x="119" y="20"/>
                    </a:cubicBezTo>
                    <a:cubicBezTo>
                      <a:pt x="119" y="23"/>
                      <a:pt x="117" y="25"/>
                      <a:pt x="116" y="27"/>
                    </a:cubicBezTo>
                    <a:cubicBezTo>
                      <a:pt x="115" y="28"/>
                      <a:pt x="114" y="29"/>
                      <a:pt x="113" y="29"/>
                    </a:cubicBezTo>
                    <a:cubicBezTo>
                      <a:pt x="113" y="30"/>
                      <a:pt x="113" y="31"/>
                      <a:pt x="113" y="33"/>
                    </a:cubicBezTo>
                    <a:cubicBezTo>
                      <a:pt x="113" y="34"/>
                      <a:pt x="113" y="36"/>
                      <a:pt x="113" y="38"/>
                    </a:cubicBezTo>
                    <a:cubicBezTo>
                      <a:pt x="112" y="39"/>
                      <a:pt x="111" y="40"/>
                      <a:pt x="108" y="40"/>
                    </a:cubicBezTo>
                    <a:cubicBezTo>
                      <a:pt x="107" y="40"/>
                      <a:pt x="104" y="40"/>
                      <a:pt x="102" y="39"/>
                    </a:cubicBezTo>
                    <a:cubicBezTo>
                      <a:pt x="102" y="39"/>
                      <a:pt x="101" y="39"/>
                      <a:pt x="101" y="39"/>
                    </a:cubicBezTo>
                    <a:cubicBezTo>
                      <a:pt x="101" y="39"/>
                      <a:pt x="101" y="40"/>
                      <a:pt x="101" y="40"/>
                    </a:cubicBezTo>
                    <a:cubicBezTo>
                      <a:pt x="102" y="41"/>
                      <a:pt x="103" y="43"/>
                      <a:pt x="104" y="44"/>
                    </a:cubicBezTo>
                    <a:cubicBezTo>
                      <a:pt x="104" y="45"/>
                      <a:pt x="104" y="46"/>
                      <a:pt x="103" y="47"/>
                    </a:cubicBezTo>
                    <a:cubicBezTo>
                      <a:pt x="101" y="49"/>
                      <a:pt x="98" y="51"/>
                      <a:pt x="94" y="51"/>
                    </a:cubicBezTo>
                    <a:cubicBezTo>
                      <a:pt x="93" y="51"/>
                      <a:pt x="93" y="53"/>
                      <a:pt x="93" y="58"/>
                    </a:cubicBezTo>
                    <a:cubicBezTo>
                      <a:pt x="92" y="59"/>
                      <a:pt x="92" y="60"/>
                      <a:pt x="92" y="61"/>
                    </a:cubicBezTo>
                    <a:cubicBezTo>
                      <a:pt x="92" y="70"/>
                      <a:pt x="85" y="71"/>
                      <a:pt x="83" y="67"/>
                    </a:cubicBezTo>
                    <a:cubicBezTo>
                      <a:pt x="83" y="67"/>
                      <a:pt x="83" y="67"/>
                      <a:pt x="83" y="67"/>
                    </a:cubicBezTo>
                    <a:cubicBezTo>
                      <a:pt x="80" y="67"/>
                      <a:pt x="76" y="69"/>
                      <a:pt x="75" y="70"/>
                    </a:cubicBezTo>
                    <a:cubicBezTo>
                      <a:pt x="75" y="72"/>
                      <a:pt x="74" y="74"/>
                      <a:pt x="70" y="74"/>
                    </a:cubicBezTo>
                    <a:cubicBezTo>
                      <a:pt x="69" y="74"/>
                      <a:pt x="68" y="74"/>
                      <a:pt x="66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5" y="74"/>
                      <a:pt x="65" y="74"/>
                      <a:pt x="65" y="74"/>
                    </a:cubicBezTo>
                    <a:cubicBezTo>
                      <a:pt x="62" y="74"/>
                      <a:pt x="59" y="77"/>
                      <a:pt x="58" y="78"/>
                    </a:cubicBezTo>
                    <a:cubicBezTo>
                      <a:pt x="58" y="78"/>
                      <a:pt x="59" y="80"/>
                      <a:pt x="59" y="82"/>
                    </a:cubicBezTo>
                    <a:cubicBezTo>
                      <a:pt x="60" y="86"/>
                      <a:pt x="60" y="88"/>
                      <a:pt x="59" y="89"/>
                    </a:cubicBezTo>
                    <a:cubicBezTo>
                      <a:pt x="58" y="93"/>
                      <a:pt x="21" y="96"/>
                      <a:pt x="15" y="96"/>
                    </a:cubicBezTo>
                    <a:cubicBezTo>
                      <a:pt x="14" y="96"/>
                      <a:pt x="13" y="96"/>
                      <a:pt x="12" y="96"/>
                    </a:cubicBezTo>
                    <a:cubicBezTo>
                      <a:pt x="10" y="96"/>
                      <a:pt x="8" y="96"/>
                      <a:pt x="7" y="95"/>
                    </a:cubicBezTo>
                    <a:cubicBezTo>
                      <a:pt x="6" y="95"/>
                      <a:pt x="6" y="95"/>
                      <a:pt x="5" y="95"/>
                    </a:cubicBezTo>
                    <a:cubicBezTo>
                      <a:pt x="4" y="95"/>
                      <a:pt x="2" y="95"/>
                      <a:pt x="1" y="95"/>
                    </a:cubicBezTo>
                    <a:cubicBezTo>
                      <a:pt x="1" y="95"/>
                      <a:pt x="0" y="95"/>
                      <a:pt x="0" y="95"/>
                    </a:cubicBezTo>
                    <a:cubicBezTo>
                      <a:pt x="0" y="95"/>
                      <a:pt x="1" y="96"/>
                      <a:pt x="1" y="96"/>
                    </a:cubicBezTo>
                    <a:cubicBezTo>
                      <a:pt x="1" y="96"/>
                      <a:pt x="1" y="97"/>
                      <a:pt x="2" y="97"/>
                    </a:cubicBezTo>
                    <a:cubicBezTo>
                      <a:pt x="2" y="97"/>
                      <a:pt x="2" y="97"/>
                      <a:pt x="2" y="98"/>
                    </a:cubicBezTo>
                    <a:cubicBezTo>
                      <a:pt x="2" y="98"/>
                      <a:pt x="2" y="98"/>
                      <a:pt x="2" y="99"/>
                    </a:cubicBezTo>
                    <a:cubicBezTo>
                      <a:pt x="4" y="101"/>
                      <a:pt x="6" y="103"/>
                      <a:pt x="9" y="104"/>
                    </a:cubicBezTo>
                    <a:cubicBezTo>
                      <a:pt x="10" y="105"/>
                      <a:pt x="11" y="106"/>
                      <a:pt x="12" y="106"/>
                    </a:cubicBezTo>
                    <a:cubicBezTo>
                      <a:pt x="17" y="108"/>
                      <a:pt x="17" y="113"/>
                      <a:pt x="17" y="116"/>
                    </a:cubicBezTo>
                    <a:cubicBezTo>
                      <a:pt x="18" y="117"/>
                      <a:pt x="18" y="118"/>
                      <a:pt x="18" y="119"/>
                    </a:cubicBezTo>
                    <a:cubicBezTo>
                      <a:pt x="21" y="120"/>
                      <a:pt x="23" y="125"/>
                      <a:pt x="23" y="128"/>
                    </a:cubicBezTo>
                    <a:cubicBezTo>
                      <a:pt x="23" y="128"/>
                      <a:pt x="23" y="129"/>
                      <a:pt x="23" y="129"/>
                    </a:cubicBezTo>
                    <a:cubicBezTo>
                      <a:pt x="22" y="130"/>
                      <a:pt x="21" y="131"/>
                      <a:pt x="20" y="131"/>
                    </a:cubicBezTo>
                    <a:cubicBezTo>
                      <a:pt x="17" y="131"/>
                      <a:pt x="15" y="132"/>
                      <a:pt x="13" y="133"/>
                    </a:cubicBezTo>
                    <a:cubicBezTo>
                      <a:pt x="12" y="133"/>
                      <a:pt x="11" y="134"/>
                      <a:pt x="10" y="134"/>
                    </a:cubicBezTo>
                    <a:cubicBezTo>
                      <a:pt x="8" y="135"/>
                      <a:pt x="4" y="139"/>
                      <a:pt x="4" y="144"/>
                    </a:cubicBezTo>
                    <a:cubicBezTo>
                      <a:pt x="4" y="144"/>
                      <a:pt x="4" y="144"/>
                      <a:pt x="4" y="145"/>
                    </a:cubicBezTo>
                    <a:cubicBezTo>
                      <a:pt x="5" y="145"/>
                      <a:pt x="6" y="145"/>
                      <a:pt x="7" y="145"/>
                    </a:cubicBezTo>
                    <a:cubicBezTo>
                      <a:pt x="17" y="145"/>
                      <a:pt x="22" y="144"/>
                      <a:pt x="22" y="144"/>
                    </a:cubicBezTo>
                    <a:cubicBezTo>
                      <a:pt x="24" y="141"/>
                      <a:pt x="30" y="140"/>
                      <a:pt x="33" y="142"/>
                    </a:cubicBezTo>
                    <a:cubicBezTo>
                      <a:pt x="34" y="143"/>
                      <a:pt x="37" y="143"/>
                      <a:pt x="41" y="143"/>
                    </a:cubicBezTo>
                    <a:cubicBezTo>
                      <a:pt x="45" y="143"/>
                      <a:pt x="48" y="143"/>
                      <a:pt x="49" y="142"/>
                    </a:cubicBezTo>
                    <a:cubicBezTo>
                      <a:pt x="51" y="141"/>
                      <a:pt x="53" y="140"/>
                      <a:pt x="55" y="140"/>
                    </a:cubicBezTo>
                    <a:cubicBezTo>
                      <a:pt x="59" y="140"/>
                      <a:pt x="61" y="143"/>
                      <a:pt x="61" y="146"/>
                    </a:cubicBezTo>
                    <a:cubicBezTo>
                      <a:pt x="61" y="147"/>
                      <a:pt x="62" y="148"/>
                      <a:pt x="64" y="149"/>
                    </a:cubicBezTo>
                    <a:cubicBezTo>
                      <a:pt x="65" y="150"/>
                      <a:pt x="65" y="150"/>
                      <a:pt x="66" y="151"/>
                    </a:cubicBezTo>
                    <a:cubicBezTo>
                      <a:pt x="68" y="153"/>
                      <a:pt x="68" y="155"/>
                      <a:pt x="68" y="156"/>
                    </a:cubicBezTo>
                    <a:cubicBezTo>
                      <a:pt x="68" y="157"/>
                      <a:pt x="68" y="158"/>
                      <a:pt x="69" y="159"/>
                    </a:cubicBezTo>
                    <a:cubicBezTo>
                      <a:pt x="69" y="160"/>
                      <a:pt x="70" y="160"/>
                      <a:pt x="72" y="161"/>
                    </a:cubicBezTo>
                    <a:cubicBezTo>
                      <a:pt x="74" y="161"/>
                      <a:pt x="76" y="162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8" y="163"/>
                      <a:pt x="78" y="163"/>
                      <a:pt x="78" y="163"/>
                    </a:cubicBezTo>
                    <a:cubicBezTo>
                      <a:pt x="79" y="162"/>
                      <a:pt x="79" y="162"/>
                      <a:pt x="79" y="161"/>
                    </a:cubicBezTo>
                    <a:cubicBezTo>
                      <a:pt x="81" y="158"/>
                      <a:pt x="83" y="154"/>
                      <a:pt x="90" y="156"/>
                    </a:cubicBezTo>
                    <a:cubicBezTo>
                      <a:pt x="91" y="156"/>
                      <a:pt x="93" y="156"/>
                      <a:pt x="93" y="156"/>
                    </a:cubicBezTo>
                    <a:cubicBezTo>
                      <a:pt x="94" y="156"/>
                      <a:pt x="95" y="156"/>
                      <a:pt x="96" y="155"/>
                    </a:cubicBezTo>
                    <a:cubicBezTo>
                      <a:pt x="97" y="155"/>
                      <a:pt x="98" y="155"/>
                      <a:pt x="99" y="155"/>
                    </a:cubicBezTo>
                    <a:cubicBezTo>
                      <a:pt x="100" y="155"/>
                      <a:pt x="100" y="155"/>
                      <a:pt x="101" y="155"/>
                    </a:cubicBezTo>
                    <a:cubicBezTo>
                      <a:pt x="104" y="156"/>
                      <a:pt x="106" y="156"/>
                      <a:pt x="107" y="154"/>
                    </a:cubicBezTo>
                    <a:cubicBezTo>
                      <a:pt x="108" y="153"/>
                      <a:pt x="106" y="149"/>
                      <a:pt x="103" y="146"/>
                    </a:cubicBezTo>
                    <a:cubicBezTo>
                      <a:pt x="101" y="144"/>
                      <a:pt x="97" y="138"/>
                      <a:pt x="98" y="133"/>
                    </a:cubicBezTo>
                    <a:cubicBezTo>
                      <a:pt x="98" y="132"/>
                      <a:pt x="97" y="131"/>
                      <a:pt x="95" y="130"/>
                    </a:cubicBezTo>
                    <a:cubicBezTo>
                      <a:pt x="93" y="129"/>
                      <a:pt x="91" y="128"/>
                      <a:pt x="91" y="125"/>
                    </a:cubicBezTo>
                    <a:cubicBezTo>
                      <a:pt x="91" y="122"/>
                      <a:pt x="95" y="117"/>
                      <a:pt x="99" y="114"/>
                    </a:cubicBezTo>
                    <a:cubicBezTo>
                      <a:pt x="99" y="113"/>
                      <a:pt x="99" y="113"/>
                      <a:pt x="100" y="113"/>
                    </a:cubicBezTo>
                    <a:cubicBezTo>
                      <a:pt x="100" y="113"/>
                      <a:pt x="101" y="112"/>
                      <a:pt x="102" y="112"/>
                    </a:cubicBezTo>
                    <a:cubicBezTo>
                      <a:pt x="103" y="112"/>
                      <a:pt x="104" y="113"/>
                      <a:pt x="105" y="113"/>
                    </a:cubicBezTo>
                    <a:cubicBezTo>
                      <a:pt x="106" y="114"/>
                      <a:pt x="107" y="114"/>
                      <a:pt x="108" y="114"/>
                    </a:cubicBezTo>
                    <a:cubicBezTo>
                      <a:pt x="108" y="113"/>
                      <a:pt x="109" y="112"/>
                      <a:pt x="111" y="112"/>
                    </a:cubicBezTo>
                    <a:cubicBezTo>
                      <a:pt x="111" y="112"/>
                      <a:pt x="111" y="112"/>
                      <a:pt x="111" y="112"/>
                    </a:cubicBezTo>
                    <a:cubicBezTo>
                      <a:pt x="111" y="112"/>
                      <a:pt x="112" y="112"/>
                      <a:pt x="112" y="112"/>
                    </a:cubicBezTo>
                    <a:cubicBezTo>
                      <a:pt x="114" y="112"/>
                      <a:pt x="115" y="112"/>
                      <a:pt x="116" y="113"/>
                    </a:cubicBezTo>
                    <a:cubicBezTo>
                      <a:pt x="117" y="113"/>
                      <a:pt x="117" y="113"/>
                      <a:pt x="117" y="113"/>
                    </a:cubicBezTo>
                    <a:cubicBezTo>
                      <a:pt x="118" y="113"/>
                      <a:pt x="121" y="109"/>
                      <a:pt x="121" y="106"/>
                    </a:cubicBezTo>
                    <a:cubicBezTo>
                      <a:pt x="122" y="102"/>
                      <a:pt x="126" y="101"/>
                      <a:pt x="129" y="100"/>
                    </a:cubicBezTo>
                    <a:cubicBezTo>
                      <a:pt x="130" y="100"/>
                      <a:pt x="131" y="99"/>
                      <a:pt x="131" y="99"/>
                    </a:cubicBezTo>
                    <a:cubicBezTo>
                      <a:pt x="132" y="98"/>
                      <a:pt x="133" y="94"/>
                      <a:pt x="134" y="92"/>
                    </a:cubicBezTo>
                    <a:cubicBezTo>
                      <a:pt x="134" y="90"/>
                      <a:pt x="135" y="88"/>
                      <a:pt x="135" y="88"/>
                    </a:cubicBezTo>
                    <a:cubicBezTo>
                      <a:pt x="136" y="86"/>
                      <a:pt x="138" y="86"/>
                      <a:pt x="139" y="86"/>
                    </a:cubicBezTo>
                    <a:cubicBezTo>
                      <a:pt x="141" y="85"/>
                      <a:pt x="142" y="85"/>
                      <a:pt x="142" y="83"/>
                    </a:cubicBezTo>
                    <a:cubicBezTo>
                      <a:pt x="142" y="76"/>
                      <a:pt x="147" y="75"/>
                      <a:pt x="149" y="75"/>
                    </a:cubicBezTo>
                    <a:cubicBezTo>
                      <a:pt x="149" y="75"/>
                      <a:pt x="149" y="73"/>
                      <a:pt x="149" y="72"/>
                    </a:cubicBezTo>
                    <a:cubicBezTo>
                      <a:pt x="149" y="70"/>
                      <a:pt x="149" y="69"/>
                      <a:pt x="149" y="68"/>
                    </a:cubicBezTo>
                    <a:cubicBezTo>
                      <a:pt x="150" y="65"/>
                      <a:pt x="151" y="61"/>
                      <a:pt x="154" y="59"/>
                    </a:cubicBezTo>
                    <a:cubicBezTo>
                      <a:pt x="155" y="59"/>
                      <a:pt x="155" y="59"/>
                      <a:pt x="156" y="58"/>
                    </a:cubicBezTo>
                    <a:cubicBezTo>
                      <a:pt x="155" y="58"/>
                      <a:pt x="154" y="57"/>
                      <a:pt x="152" y="57"/>
                    </a:cubicBezTo>
                    <a:cubicBezTo>
                      <a:pt x="152" y="57"/>
                      <a:pt x="152" y="57"/>
                      <a:pt x="151" y="57"/>
                    </a:cubicBezTo>
                    <a:cubicBezTo>
                      <a:pt x="147" y="57"/>
                      <a:pt x="144" y="49"/>
                      <a:pt x="143" y="45"/>
                    </a:cubicBezTo>
                    <a:cubicBezTo>
                      <a:pt x="143" y="45"/>
                      <a:pt x="143" y="45"/>
                      <a:pt x="143" y="45"/>
                    </a:cubicBezTo>
                    <a:cubicBezTo>
                      <a:pt x="143" y="44"/>
                      <a:pt x="143" y="44"/>
                      <a:pt x="143" y="44"/>
                    </a:cubicBezTo>
                    <a:cubicBezTo>
                      <a:pt x="143" y="41"/>
                      <a:pt x="143" y="36"/>
                      <a:pt x="142" y="35"/>
                    </a:cubicBezTo>
                    <a:cubicBezTo>
                      <a:pt x="141" y="35"/>
                      <a:pt x="140" y="33"/>
                      <a:pt x="141" y="31"/>
                    </a:cubicBezTo>
                    <a:cubicBezTo>
                      <a:pt x="142" y="28"/>
                      <a:pt x="145" y="26"/>
                      <a:pt x="149" y="26"/>
                    </a:cubicBezTo>
                    <a:cubicBezTo>
                      <a:pt x="152" y="26"/>
                      <a:pt x="154" y="27"/>
                      <a:pt x="157" y="28"/>
                    </a:cubicBezTo>
                    <a:cubicBezTo>
                      <a:pt x="160" y="28"/>
                      <a:pt x="162" y="29"/>
                      <a:pt x="164" y="29"/>
                    </a:cubicBezTo>
                    <a:cubicBezTo>
                      <a:pt x="165" y="29"/>
                      <a:pt x="165" y="29"/>
                      <a:pt x="165" y="29"/>
                    </a:cubicBezTo>
                    <a:cubicBezTo>
                      <a:pt x="167" y="27"/>
                      <a:pt x="171" y="26"/>
                      <a:pt x="174" y="25"/>
                    </a:cubicBezTo>
                    <a:cubicBezTo>
                      <a:pt x="175" y="25"/>
                      <a:pt x="176" y="25"/>
                      <a:pt x="176" y="24"/>
                    </a:cubicBezTo>
                    <a:cubicBezTo>
                      <a:pt x="177" y="24"/>
                      <a:pt x="177" y="23"/>
                      <a:pt x="179" y="20"/>
                    </a:cubicBezTo>
                    <a:cubicBezTo>
                      <a:pt x="179" y="20"/>
                      <a:pt x="179" y="20"/>
                      <a:pt x="17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" name="Group 1186"/>
            <p:cNvGrpSpPr>
              <a:grpSpLocks noChangeAspect="1"/>
            </p:cNvGrpSpPr>
            <p:nvPr/>
          </p:nvGrpSpPr>
          <p:grpSpPr bwMode="auto">
            <a:xfrm>
              <a:off x="5703405" y="3006362"/>
              <a:ext cx="1089020" cy="963989"/>
              <a:chOff x="2433" y="2872"/>
              <a:chExt cx="586" cy="536"/>
            </a:xfrm>
            <a:grpFill/>
          </p:grpSpPr>
          <p:sp>
            <p:nvSpPr>
              <p:cNvPr id="1022" name="Freeform 1187"/>
              <p:cNvSpPr/>
              <p:nvPr/>
            </p:nvSpPr>
            <p:spPr bwMode="auto">
              <a:xfrm>
                <a:off x="2822" y="3333"/>
                <a:ext cx="197" cy="75"/>
              </a:xfrm>
              <a:custGeom>
                <a:avLst/>
                <a:gdLst>
                  <a:gd name="T0" fmla="*/ 202 w 206"/>
                  <a:gd name="T1" fmla="*/ 26 h 78"/>
                  <a:gd name="T2" fmla="*/ 202 w 206"/>
                  <a:gd name="T3" fmla="*/ 26 h 78"/>
                  <a:gd name="T4" fmla="*/ 200 w 206"/>
                  <a:gd name="T5" fmla="*/ 25 h 78"/>
                  <a:gd name="T6" fmla="*/ 190 w 206"/>
                  <a:gd name="T7" fmla="*/ 12 h 78"/>
                  <a:gd name="T8" fmla="*/ 188 w 206"/>
                  <a:gd name="T9" fmla="*/ 9 h 78"/>
                  <a:gd name="T10" fmla="*/ 178 w 206"/>
                  <a:gd name="T11" fmla="*/ 7 h 78"/>
                  <a:gd name="T12" fmla="*/ 172 w 206"/>
                  <a:gd name="T13" fmla="*/ 7 h 78"/>
                  <a:gd name="T14" fmla="*/ 139 w 206"/>
                  <a:gd name="T15" fmla="*/ 14 h 78"/>
                  <a:gd name="T16" fmla="*/ 118 w 206"/>
                  <a:gd name="T17" fmla="*/ 10 h 78"/>
                  <a:gd name="T18" fmla="*/ 107 w 206"/>
                  <a:gd name="T19" fmla="*/ 5 h 78"/>
                  <a:gd name="T20" fmla="*/ 86 w 206"/>
                  <a:gd name="T21" fmla="*/ 0 h 78"/>
                  <a:gd name="T22" fmla="*/ 38 w 206"/>
                  <a:gd name="T23" fmla="*/ 13 h 78"/>
                  <a:gd name="T24" fmla="*/ 27 w 206"/>
                  <a:gd name="T25" fmla="*/ 21 h 78"/>
                  <a:gd name="T26" fmla="*/ 3 w 206"/>
                  <a:gd name="T27" fmla="*/ 23 h 78"/>
                  <a:gd name="T28" fmla="*/ 7 w 206"/>
                  <a:gd name="T29" fmla="*/ 30 h 78"/>
                  <a:gd name="T30" fmla="*/ 7 w 206"/>
                  <a:gd name="T31" fmla="*/ 43 h 78"/>
                  <a:gd name="T32" fmla="*/ 10 w 206"/>
                  <a:gd name="T33" fmla="*/ 54 h 78"/>
                  <a:gd name="T34" fmla="*/ 14 w 206"/>
                  <a:gd name="T35" fmla="*/ 60 h 78"/>
                  <a:gd name="T36" fmla="*/ 24 w 206"/>
                  <a:gd name="T37" fmla="*/ 65 h 78"/>
                  <a:gd name="T38" fmla="*/ 33 w 206"/>
                  <a:gd name="T39" fmla="*/ 73 h 78"/>
                  <a:gd name="T40" fmla="*/ 53 w 206"/>
                  <a:gd name="T41" fmla="*/ 65 h 78"/>
                  <a:gd name="T42" fmla="*/ 71 w 206"/>
                  <a:gd name="T43" fmla="*/ 75 h 78"/>
                  <a:gd name="T44" fmla="*/ 82 w 206"/>
                  <a:gd name="T45" fmla="*/ 72 h 78"/>
                  <a:gd name="T46" fmla="*/ 97 w 206"/>
                  <a:gd name="T47" fmla="*/ 67 h 78"/>
                  <a:gd name="T48" fmla="*/ 111 w 206"/>
                  <a:gd name="T49" fmla="*/ 66 h 78"/>
                  <a:gd name="T50" fmla="*/ 109 w 206"/>
                  <a:gd name="T51" fmla="*/ 76 h 78"/>
                  <a:gd name="T52" fmla="*/ 111 w 206"/>
                  <a:gd name="T53" fmla="*/ 77 h 78"/>
                  <a:gd name="T54" fmla="*/ 112 w 206"/>
                  <a:gd name="T55" fmla="*/ 76 h 78"/>
                  <a:gd name="T56" fmla="*/ 112 w 206"/>
                  <a:gd name="T57" fmla="*/ 73 h 78"/>
                  <a:gd name="T58" fmla="*/ 117 w 206"/>
                  <a:gd name="T59" fmla="*/ 67 h 78"/>
                  <a:gd name="T60" fmla="*/ 120 w 206"/>
                  <a:gd name="T61" fmla="*/ 68 h 78"/>
                  <a:gd name="T62" fmla="*/ 134 w 206"/>
                  <a:gd name="T63" fmla="*/ 65 h 78"/>
                  <a:gd name="T64" fmla="*/ 136 w 206"/>
                  <a:gd name="T65" fmla="*/ 66 h 78"/>
                  <a:gd name="T66" fmla="*/ 138 w 206"/>
                  <a:gd name="T67" fmla="*/ 67 h 78"/>
                  <a:gd name="T68" fmla="*/ 149 w 206"/>
                  <a:gd name="T69" fmla="*/ 67 h 78"/>
                  <a:gd name="T70" fmla="*/ 176 w 206"/>
                  <a:gd name="T71" fmla="*/ 61 h 78"/>
                  <a:gd name="T72" fmla="*/ 180 w 206"/>
                  <a:gd name="T73" fmla="*/ 61 h 78"/>
                  <a:gd name="T74" fmla="*/ 195 w 206"/>
                  <a:gd name="T75" fmla="*/ 61 h 78"/>
                  <a:gd name="T76" fmla="*/ 205 w 206"/>
                  <a:gd name="T77" fmla="*/ 64 h 78"/>
                  <a:gd name="T78" fmla="*/ 206 w 206"/>
                  <a:gd name="T79" fmla="*/ 64 h 78"/>
                  <a:gd name="T80" fmla="*/ 206 w 206"/>
                  <a:gd name="T81" fmla="*/ 64 h 78"/>
                  <a:gd name="T82" fmla="*/ 205 w 206"/>
                  <a:gd name="T83" fmla="*/ 63 h 78"/>
                  <a:gd name="T84" fmla="*/ 205 w 206"/>
                  <a:gd name="T85" fmla="*/ 61 h 78"/>
                  <a:gd name="T86" fmla="*/ 204 w 206"/>
                  <a:gd name="T87" fmla="*/ 60 h 78"/>
                  <a:gd name="T88" fmla="*/ 203 w 206"/>
                  <a:gd name="T89" fmla="*/ 58 h 78"/>
                  <a:gd name="T90" fmla="*/ 202 w 206"/>
                  <a:gd name="T91" fmla="*/ 57 h 78"/>
                  <a:gd name="T92" fmla="*/ 200 w 206"/>
                  <a:gd name="T93" fmla="*/ 44 h 78"/>
                  <a:gd name="T94" fmla="*/ 199 w 206"/>
                  <a:gd name="T95" fmla="*/ 41 h 78"/>
                  <a:gd name="T96" fmla="*/ 199 w 206"/>
                  <a:gd name="T97" fmla="*/ 36 h 78"/>
                  <a:gd name="T98" fmla="*/ 199 w 206"/>
                  <a:gd name="T99" fmla="*/ 33 h 78"/>
                  <a:gd name="T100" fmla="*/ 201 w 206"/>
                  <a:gd name="T101" fmla="*/ 3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06" h="78">
                    <a:moveTo>
                      <a:pt x="201" y="31"/>
                    </a:moveTo>
                    <a:cubicBezTo>
                      <a:pt x="201" y="30"/>
                      <a:pt x="201" y="28"/>
                      <a:pt x="202" y="27"/>
                    </a:cubicBezTo>
                    <a:cubicBezTo>
                      <a:pt x="202" y="27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2" y="26"/>
                      <a:pt x="202" y="26"/>
                    </a:cubicBezTo>
                    <a:cubicBezTo>
                      <a:pt x="202" y="26"/>
                      <a:pt x="201" y="25"/>
                      <a:pt x="201" y="25"/>
                    </a:cubicBezTo>
                    <a:cubicBezTo>
                      <a:pt x="201" y="26"/>
                      <a:pt x="201" y="25"/>
                      <a:pt x="201" y="25"/>
                    </a:cubicBezTo>
                    <a:cubicBezTo>
                      <a:pt x="200" y="25"/>
                      <a:pt x="200" y="25"/>
                      <a:pt x="200" y="25"/>
                    </a:cubicBezTo>
                    <a:cubicBezTo>
                      <a:pt x="198" y="25"/>
                      <a:pt x="194" y="25"/>
                      <a:pt x="192" y="21"/>
                    </a:cubicBezTo>
                    <a:cubicBezTo>
                      <a:pt x="191" y="19"/>
                      <a:pt x="191" y="17"/>
                      <a:pt x="191" y="16"/>
                    </a:cubicBezTo>
                    <a:cubicBezTo>
                      <a:pt x="191" y="14"/>
                      <a:pt x="191" y="14"/>
                      <a:pt x="190" y="12"/>
                    </a:cubicBezTo>
                    <a:cubicBezTo>
                      <a:pt x="190" y="12"/>
                      <a:pt x="190" y="12"/>
                      <a:pt x="190" y="12"/>
                    </a:cubicBezTo>
                    <a:cubicBezTo>
                      <a:pt x="190" y="12"/>
                      <a:pt x="190" y="12"/>
                      <a:pt x="189" y="12"/>
                    </a:cubicBezTo>
                    <a:cubicBezTo>
                      <a:pt x="189" y="11"/>
                      <a:pt x="188" y="10"/>
                      <a:pt x="188" y="9"/>
                    </a:cubicBezTo>
                    <a:cubicBezTo>
                      <a:pt x="187" y="7"/>
                      <a:pt x="185" y="6"/>
                      <a:pt x="185" y="6"/>
                    </a:cubicBezTo>
                    <a:cubicBezTo>
                      <a:pt x="184" y="6"/>
                      <a:pt x="184" y="6"/>
                      <a:pt x="184" y="6"/>
                    </a:cubicBezTo>
                    <a:cubicBezTo>
                      <a:pt x="183" y="6"/>
                      <a:pt x="182" y="7"/>
                      <a:pt x="178" y="7"/>
                    </a:cubicBezTo>
                    <a:cubicBezTo>
                      <a:pt x="177" y="7"/>
                      <a:pt x="176" y="7"/>
                      <a:pt x="175" y="7"/>
                    </a:cubicBezTo>
                    <a:cubicBezTo>
                      <a:pt x="174" y="7"/>
                      <a:pt x="174" y="7"/>
                      <a:pt x="174" y="7"/>
                    </a:cubicBezTo>
                    <a:cubicBezTo>
                      <a:pt x="173" y="7"/>
                      <a:pt x="173" y="7"/>
                      <a:pt x="172" y="7"/>
                    </a:cubicBezTo>
                    <a:cubicBezTo>
                      <a:pt x="167" y="11"/>
                      <a:pt x="158" y="14"/>
                      <a:pt x="153" y="14"/>
                    </a:cubicBezTo>
                    <a:cubicBezTo>
                      <a:pt x="151" y="14"/>
                      <a:pt x="150" y="14"/>
                      <a:pt x="150" y="13"/>
                    </a:cubicBezTo>
                    <a:cubicBezTo>
                      <a:pt x="148" y="13"/>
                      <a:pt x="143" y="13"/>
                      <a:pt x="139" y="14"/>
                    </a:cubicBezTo>
                    <a:cubicBezTo>
                      <a:pt x="136" y="14"/>
                      <a:pt x="133" y="14"/>
                      <a:pt x="131" y="14"/>
                    </a:cubicBezTo>
                    <a:cubicBezTo>
                      <a:pt x="127" y="14"/>
                      <a:pt x="124" y="13"/>
                      <a:pt x="122" y="11"/>
                    </a:cubicBezTo>
                    <a:cubicBezTo>
                      <a:pt x="121" y="10"/>
                      <a:pt x="119" y="10"/>
                      <a:pt x="118" y="10"/>
                    </a:cubicBezTo>
                    <a:cubicBezTo>
                      <a:pt x="117" y="10"/>
                      <a:pt x="117" y="10"/>
                      <a:pt x="117" y="10"/>
                    </a:cubicBezTo>
                    <a:cubicBezTo>
                      <a:pt x="114" y="10"/>
                      <a:pt x="112" y="8"/>
                      <a:pt x="111" y="7"/>
                    </a:cubicBezTo>
                    <a:cubicBezTo>
                      <a:pt x="110" y="6"/>
                      <a:pt x="109" y="5"/>
                      <a:pt x="107" y="5"/>
                    </a:cubicBezTo>
                    <a:cubicBezTo>
                      <a:pt x="105" y="5"/>
                      <a:pt x="104" y="5"/>
                      <a:pt x="103" y="4"/>
                    </a:cubicBezTo>
                    <a:cubicBezTo>
                      <a:pt x="102" y="3"/>
                      <a:pt x="99" y="2"/>
                      <a:pt x="90" y="1"/>
                    </a:cubicBezTo>
                    <a:cubicBezTo>
                      <a:pt x="89" y="1"/>
                      <a:pt x="87" y="0"/>
                      <a:pt x="86" y="0"/>
                    </a:cubicBezTo>
                    <a:cubicBezTo>
                      <a:pt x="73" y="0"/>
                      <a:pt x="62" y="7"/>
                      <a:pt x="58" y="11"/>
                    </a:cubicBezTo>
                    <a:cubicBezTo>
                      <a:pt x="56" y="12"/>
                      <a:pt x="52" y="13"/>
                      <a:pt x="47" y="13"/>
                    </a:cubicBezTo>
                    <a:cubicBezTo>
                      <a:pt x="44" y="13"/>
                      <a:pt x="41" y="13"/>
                      <a:pt x="38" y="13"/>
                    </a:cubicBezTo>
                    <a:cubicBezTo>
                      <a:pt x="36" y="13"/>
                      <a:pt x="34" y="12"/>
                      <a:pt x="33" y="12"/>
                    </a:cubicBezTo>
                    <a:cubicBezTo>
                      <a:pt x="33" y="13"/>
                      <a:pt x="33" y="13"/>
                      <a:pt x="33" y="13"/>
                    </a:cubicBezTo>
                    <a:cubicBezTo>
                      <a:pt x="32" y="15"/>
                      <a:pt x="32" y="19"/>
                      <a:pt x="27" y="21"/>
                    </a:cubicBezTo>
                    <a:cubicBezTo>
                      <a:pt x="24" y="22"/>
                      <a:pt x="20" y="22"/>
                      <a:pt x="16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8" y="22"/>
                      <a:pt x="5" y="22"/>
                      <a:pt x="3" y="23"/>
                    </a:cubicBezTo>
                    <a:cubicBezTo>
                      <a:pt x="1" y="24"/>
                      <a:pt x="0" y="27"/>
                      <a:pt x="0" y="28"/>
                    </a:cubicBezTo>
                    <a:cubicBezTo>
                      <a:pt x="0" y="28"/>
                      <a:pt x="1" y="28"/>
                      <a:pt x="1" y="28"/>
                    </a:cubicBezTo>
                    <a:cubicBezTo>
                      <a:pt x="4" y="28"/>
                      <a:pt x="6" y="29"/>
                      <a:pt x="7" y="30"/>
                    </a:cubicBezTo>
                    <a:cubicBezTo>
                      <a:pt x="7" y="31"/>
                      <a:pt x="7" y="33"/>
                      <a:pt x="7" y="34"/>
                    </a:cubicBezTo>
                    <a:cubicBezTo>
                      <a:pt x="7" y="34"/>
                      <a:pt x="7" y="35"/>
                      <a:pt x="7" y="35"/>
                    </a:cubicBezTo>
                    <a:cubicBezTo>
                      <a:pt x="8" y="37"/>
                      <a:pt x="9" y="40"/>
                      <a:pt x="7" y="43"/>
                    </a:cubicBezTo>
                    <a:cubicBezTo>
                      <a:pt x="6" y="43"/>
                      <a:pt x="6" y="44"/>
                      <a:pt x="6" y="45"/>
                    </a:cubicBezTo>
                    <a:cubicBezTo>
                      <a:pt x="6" y="46"/>
                      <a:pt x="6" y="47"/>
                      <a:pt x="7" y="47"/>
                    </a:cubicBezTo>
                    <a:cubicBezTo>
                      <a:pt x="10" y="49"/>
                      <a:pt x="11" y="52"/>
                      <a:pt x="10" y="54"/>
                    </a:cubicBezTo>
                    <a:cubicBezTo>
                      <a:pt x="10" y="55"/>
                      <a:pt x="9" y="55"/>
                      <a:pt x="9" y="56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12" y="58"/>
                      <a:pt x="13" y="59"/>
                      <a:pt x="14" y="60"/>
                    </a:cubicBezTo>
                    <a:cubicBezTo>
                      <a:pt x="14" y="60"/>
                      <a:pt x="15" y="61"/>
                      <a:pt x="16" y="61"/>
                    </a:cubicBezTo>
                    <a:cubicBezTo>
                      <a:pt x="18" y="62"/>
                      <a:pt x="21" y="63"/>
                      <a:pt x="21" y="65"/>
                    </a:cubicBezTo>
                    <a:cubicBezTo>
                      <a:pt x="21" y="65"/>
                      <a:pt x="22" y="66"/>
                      <a:pt x="24" y="65"/>
                    </a:cubicBezTo>
                    <a:cubicBezTo>
                      <a:pt x="25" y="65"/>
                      <a:pt x="25" y="65"/>
                      <a:pt x="26" y="65"/>
                    </a:cubicBezTo>
                    <a:cubicBezTo>
                      <a:pt x="29" y="65"/>
                      <a:pt x="31" y="68"/>
                      <a:pt x="32" y="71"/>
                    </a:cubicBezTo>
                    <a:cubicBezTo>
                      <a:pt x="33" y="72"/>
                      <a:pt x="33" y="72"/>
                      <a:pt x="33" y="73"/>
                    </a:cubicBezTo>
                    <a:cubicBezTo>
                      <a:pt x="34" y="73"/>
                      <a:pt x="34" y="74"/>
                      <a:pt x="37" y="74"/>
                    </a:cubicBezTo>
                    <a:cubicBezTo>
                      <a:pt x="40" y="74"/>
                      <a:pt x="44" y="72"/>
                      <a:pt x="44" y="71"/>
                    </a:cubicBezTo>
                    <a:cubicBezTo>
                      <a:pt x="44" y="69"/>
                      <a:pt x="45" y="65"/>
                      <a:pt x="53" y="65"/>
                    </a:cubicBezTo>
                    <a:cubicBezTo>
                      <a:pt x="54" y="65"/>
                      <a:pt x="55" y="65"/>
                      <a:pt x="56" y="65"/>
                    </a:cubicBezTo>
                    <a:cubicBezTo>
                      <a:pt x="60" y="66"/>
                      <a:pt x="64" y="69"/>
                      <a:pt x="68" y="72"/>
                    </a:cubicBezTo>
                    <a:cubicBezTo>
                      <a:pt x="69" y="73"/>
                      <a:pt x="71" y="74"/>
                      <a:pt x="71" y="75"/>
                    </a:cubicBezTo>
                    <a:cubicBezTo>
                      <a:pt x="72" y="75"/>
                      <a:pt x="72" y="75"/>
                      <a:pt x="72" y="75"/>
                    </a:cubicBezTo>
                    <a:cubicBezTo>
                      <a:pt x="73" y="75"/>
                      <a:pt x="75" y="74"/>
                      <a:pt x="77" y="74"/>
                    </a:cubicBezTo>
                    <a:cubicBezTo>
                      <a:pt x="79" y="73"/>
                      <a:pt x="81" y="72"/>
                      <a:pt x="82" y="72"/>
                    </a:cubicBezTo>
                    <a:cubicBezTo>
                      <a:pt x="84" y="72"/>
                      <a:pt x="87" y="70"/>
                      <a:pt x="89" y="68"/>
                    </a:cubicBezTo>
                    <a:cubicBezTo>
                      <a:pt x="90" y="67"/>
                      <a:pt x="91" y="66"/>
                      <a:pt x="92" y="66"/>
                    </a:cubicBezTo>
                    <a:cubicBezTo>
                      <a:pt x="94" y="65"/>
                      <a:pt x="96" y="66"/>
                      <a:pt x="97" y="67"/>
                    </a:cubicBezTo>
                    <a:cubicBezTo>
                      <a:pt x="99" y="68"/>
                      <a:pt x="100" y="69"/>
                      <a:pt x="101" y="68"/>
                    </a:cubicBezTo>
                    <a:cubicBezTo>
                      <a:pt x="103" y="67"/>
                      <a:pt x="106" y="65"/>
                      <a:pt x="109" y="65"/>
                    </a:cubicBezTo>
                    <a:cubicBezTo>
                      <a:pt x="110" y="65"/>
                      <a:pt x="111" y="65"/>
                      <a:pt x="111" y="66"/>
                    </a:cubicBezTo>
                    <a:cubicBezTo>
                      <a:pt x="112" y="66"/>
                      <a:pt x="112" y="67"/>
                      <a:pt x="113" y="68"/>
                    </a:cubicBezTo>
                    <a:cubicBezTo>
                      <a:pt x="113" y="69"/>
                      <a:pt x="112" y="71"/>
                      <a:pt x="111" y="72"/>
                    </a:cubicBezTo>
                    <a:cubicBezTo>
                      <a:pt x="110" y="73"/>
                      <a:pt x="109" y="75"/>
                      <a:pt x="109" y="76"/>
                    </a:cubicBezTo>
                    <a:cubicBezTo>
                      <a:pt x="109" y="76"/>
                      <a:pt x="110" y="77"/>
                      <a:pt x="110" y="78"/>
                    </a:cubicBezTo>
                    <a:cubicBezTo>
                      <a:pt x="110" y="78"/>
                      <a:pt x="110" y="78"/>
                      <a:pt x="110" y="78"/>
                    </a:cubicBezTo>
                    <a:cubicBezTo>
                      <a:pt x="110" y="78"/>
                      <a:pt x="111" y="77"/>
                      <a:pt x="111" y="77"/>
                    </a:cubicBezTo>
                    <a:cubicBezTo>
                      <a:pt x="111" y="77"/>
                      <a:pt x="111" y="77"/>
                      <a:pt x="111" y="77"/>
                    </a:cubicBezTo>
                    <a:cubicBezTo>
                      <a:pt x="111" y="76"/>
                      <a:pt x="111" y="76"/>
                      <a:pt x="112" y="76"/>
                    </a:cubicBezTo>
                    <a:cubicBezTo>
                      <a:pt x="112" y="76"/>
                      <a:pt x="112" y="76"/>
                      <a:pt x="112" y="76"/>
                    </a:cubicBezTo>
                    <a:cubicBezTo>
                      <a:pt x="112" y="76"/>
                      <a:pt x="112" y="75"/>
                      <a:pt x="112" y="75"/>
                    </a:cubicBezTo>
                    <a:cubicBezTo>
                      <a:pt x="112" y="75"/>
                      <a:pt x="112" y="75"/>
                      <a:pt x="112" y="75"/>
                    </a:cubicBezTo>
                    <a:cubicBezTo>
                      <a:pt x="112" y="74"/>
                      <a:pt x="112" y="74"/>
                      <a:pt x="112" y="73"/>
                    </a:cubicBezTo>
                    <a:cubicBezTo>
                      <a:pt x="112" y="73"/>
                      <a:pt x="112" y="73"/>
                      <a:pt x="112" y="72"/>
                    </a:cubicBezTo>
                    <a:cubicBezTo>
                      <a:pt x="112" y="71"/>
                      <a:pt x="113" y="70"/>
                      <a:pt x="113" y="70"/>
                    </a:cubicBezTo>
                    <a:cubicBezTo>
                      <a:pt x="114" y="68"/>
                      <a:pt x="115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7" y="67"/>
                      <a:pt x="117" y="67"/>
                      <a:pt x="117" y="67"/>
                    </a:cubicBezTo>
                    <a:cubicBezTo>
                      <a:pt x="118" y="67"/>
                      <a:pt x="119" y="68"/>
                      <a:pt x="120" y="68"/>
                    </a:cubicBezTo>
                    <a:cubicBezTo>
                      <a:pt x="122" y="70"/>
                      <a:pt x="124" y="70"/>
                      <a:pt x="128" y="68"/>
                    </a:cubicBezTo>
                    <a:cubicBezTo>
                      <a:pt x="129" y="68"/>
                      <a:pt x="130" y="67"/>
                      <a:pt x="131" y="67"/>
                    </a:cubicBezTo>
                    <a:cubicBezTo>
                      <a:pt x="132" y="66"/>
                      <a:pt x="133" y="65"/>
                      <a:pt x="134" y="65"/>
                    </a:cubicBezTo>
                    <a:cubicBezTo>
                      <a:pt x="135" y="65"/>
                      <a:pt x="135" y="66"/>
                      <a:pt x="135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6" y="66"/>
                      <a:pt x="136" y="66"/>
                    </a:cubicBezTo>
                    <a:cubicBezTo>
                      <a:pt x="136" y="66"/>
                      <a:pt x="137" y="66"/>
                      <a:pt x="137" y="66"/>
                    </a:cubicBezTo>
                    <a:cubicBezTo>
                      <a:pt x="137" y="67"/>
                      <a:pt x="137" y="67"/>
                      <a:pt x="137" y="67"/>
                    </a:cubicBezTo>
                    <a:cubicBezTo>
                      <a:pt x="137" y="67"/>
                      <a:pt x="137" y="67"/>
                      <a:pt x="138" y="67"/>
                    </a:cubicBezTo>
                    <a:cubicBezTo>
                      <a:pt x="138" y="67"/>
                      <a:pt x="138" y="68"/>
                      <a:pt x="139" y="68"/>
                    </a:cubicBezTo>
                    <a:cubicBezTo>
                      <a:pt x="140" y="68"/>
                      <a:pt x="141" y="68"/>
                      <a:pt x="142" y="67"/>
                    </a:cubicBezTo>
                    <a:cubicBezTo>
                      <a:pt x="144" y="67"/>
                      <a:pt x="146" y="67"/>
                      <a:pt x="149" y="67"/>
                    </a:cubicBezTo>
                    <a:cubicBezTo>
                      <a:pt x="152" y="67"/>
                      <a:pt x="154" y="66"/>
                      <a:pt x="156" y="65"/>
                    </a:cubicBezTo>
                    <a:cubicBezTo>
                      <a:pt x="158" y="64"/>
                      <a:pt x="160" y="62"/>
                      <a:pt x="164" y="63"/>
                    </a:cubicBezTo>
                    <a:cubicBezTo>
                      <a:pt x="170" y="63"/>
                      <a:pt x="176" y="61"/>
                      <a:pt x="176" y="61"/>
                    </a:cubicBezTo>
                    <a:cubicBezTo>
                      <a:pt x="176" y="61"/>
                      <a:pt x="176" y="61"/>
                      <a:pt x="176" y="61"/>
                    </a:cubicBezTo>
                    <a:cubicBezTo>
                      <a:pt x="180" y="62"/>
                      <a:pt x="180" y="62"/>
                      <a:pt x="180" y="62"/>
                    </a:cubicBezTo>
                    <a:cubicBezTo>
                      <a:pt x="180" y="62"/>
                      <a:pt x="180" y="62"/>
                      <a:pt x="180" y="61"/>
                    </a:cubicBezTo>
                    <a:cubicBezTo>
                      <a:pt x="181" y="60"/>
                      <a:pt x="182" y="59"/>
                      <a:pt x="185" y="58"/>
                    </a:cubicBezTo>
                    <a:cubicBezTo>
                      <a:pt x="189" y="58"/>
                      <a:pt x="191" y="59"/>
                      <a:pt x="193" y="60"/>
                    </a:cubicBezTo>
                    <a:cubicBezTo>
                      <a:pt x="194" y="60"/>
                      <a:pt x="194" y="61"/>
                      <a:pt x="195" y="61"/>
                    </a:cubicBezTo>
                    <a:cubicBezTo>
                      <a:pt x="195" y="60"/>
                      <a:pt x="196" y="60"/>
                      <a:pt x="196" y="60"/>
                    </a:cubicBezTo>
                    <a:cubicBezTo>
                      <a:pt x="198" y="60"/>
                      <a:pt x="200" y="61"/>
                      <a:pt x="202" y="62"/>
                    </a:cubicBezTo>
                    <a:cubicBezTo>
                      <a:pt x="203" y="63"/>
                      <a:pt x="204" y="63"/>
                      <a:pt x="205" y="64"/>
                    </a:cubicBezTo>
                    <a:cubicBezTo>
                      <a:pt x="205" y="64"/>
                      <a:pt x="205" y="64"/>
                      <a:pt x="205" y="64"/>
                    </a:cubicBezTo>
                    <a:cubicBezTo>
                      <a:pt x="205" y="64"/>
                      <a:pt x="205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4"/>
                    </a:cubicBezTo>
                    <a:cubicBezTo>
                      <a:pt x="206" y="64"/>
                      <a:pt x="206" y="64"/>
                      <a:pt x="206" y="63"/>
                    </a:cubicBezTo>
                    <a:cubicBezTo>
                      <a:pt x="206" y="63"/>
                      <a:pt x="206" y="63"/>
                      <a:pt x="205" y="63"/>
                    </a:cubicBezTo>
                    <a:cubicBezTo>
                      <a:pt x="205" y="63"/>
                      <a:pt x="205" y="63"/>
                      <a:pt x="205" y="63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2"/>
                      <a:pt x="205" y="62"/>
                    </a:cubicBezTo>
                    <a:cubicBezTo>
                      <a:pt x="205" y="62"/>
                      <a:pt x="205" y="61"/>
                      <a:pt x="205" y="61"/>
                    </a:cubicBezTo>
                    <a:cubicBezTo>
                      <a:pt x="204" y="61"/>
                      <a:pt x="204" y="61"/>
                      <a:pt x="204" y="61"/>
                    </a:cubicBezTo>
                    <a:cubicBezTo>
                      <a:pt x="204" y="61"/>
                      <a:pt x="204" y="60"/>
                      <a:pt x="204" y="60"/>
                    </a:cubicBezTo>
                    <a:cubicBezTo>
                      <a:pt x="204" y="60"/>
                      <a:pt x="204" y="60"/>
                      <a:pt x="204" y="60"/>
                    </a:cubicBezTo>
                    <a:cubicBezTo>
                      <a:pt x="204" y="59"/>
                      <a:pt x="203" y="59"/>
                      <a:pt x="203" y="59"/>
                    </a:cubicBezTo>
                    <a:cubicBezTo>
                      <a:pt x="203" y="59"/>
                      <a:pt x="203" y="59"/>
                      <a:pt x="203" y="58"/>
                    </a:cubicBezTo>
                    <a:cubicBezTo>
                      <a:pt x="203" y="58"/>
                      <a:pt x="203" y="58"/>
                      <a:pt x="203" y="58"/>
                    </a:cubicBezTo>
                    <a:cubicBezTo>
                      <a:pt x="203" y="58"/>
                      <a:pt x="202" y="58"/>
                      <a:pt x="202" y="58"/>
                    </a:cubicBezTo>
                    <a:cubicBezTo>
                      <a:pt x="202" y="58"/>
                      <a:pt x="202" y="58"/>
                      <a:pt x="202" y="58"/>
                    </a:cubicBezTo>
                    <a:cubicBezTo>
                      <a:pt x="202" y="57"/>
                      <a:pt x="202" y="57"/>
                      <a:pt x="202" y="57"/>
                    </a:cubicBezTo>
                    <a:cubicBezTo>
                      <a:pt x="199" y="56"/>
                      <a:pt x="200" y="53"/>
                      <a:pt x="200" y="48"/>
                    </a:cubicBezTo>
                    <a:cubicBezTo>
                      <a:pt x="200" y="47"/>
                      <a:pt x="200" y="46"/>
                      <a:pt x="200" y="45"/>
                    </a:cubicBezTo>
                    <a:cubicBezTo>
                      <a:pt x="201" y="44"/>
                      <a:pt x="200" y="44"/>
                      <a:pt x="200" y="44"/>
                    </a:cubicBezTo>
                    <a:cubicBezTo>
                      <a:pt x="200" y="44"/>
                      <a:pt x="200" y="43"/>
                      <a:pt x="200" y="42"/>
                    </a:cubicBezTo>
                    <a:cubicBezTo>
                      <a:pt x="200" y="42"/>
                      <a:pt x="200" y="41"/>
                      <a:pt x="200" y="41"/>
                    </a:cubicBezTo>
                    <a:cubicBezTo>
                      <a:pt x="199" y="41"/>
                      <a:pt x="199" y="41"/>
                      <a:pt x="199" y="41"/>
                    </a:cubicBezTo>
                    <a:cubicBezTo>
                      <a:pt x="199" y="40"/>
                      <a:pt x="199" y="40"/>
                      <a:pt x="199" y="40"/>
                    </a:cubicBezTo>
                    <a:cubicBezTo>
                      <a:pt x="199" y="39"/>
                      <a:pt x="199" y="39"/>
                      <a:pt x="199" y="39"/>
                    </a:cubicBezTo>
                    <a:cubicBezTo>
                      <a:pt x="199" y="38"/>
                      <a:pt x="199" y="37"/>
                      <a:pt x="199" y="36"/>
                    </a:cubicBezTo>
                    <a:cubicBezTo>
                      <a:pt x="199" y="36"/>
                      <a:pt x="199" y="36"/>
                      <a:pt x="199" y="36"/>
                    </a:cubicBezTo>
                    <a:cubicBezTo>
                      <a:pt x="199" y="36"/>
                      <a:pt x="199" y="35"/>
                      <a:pt x="199" y="35"/>
                    </a:cubicBezTo>
                    <a:cubicBezTo>
                      <a:pt x="199" y="34"/>
                      <a:pt x="199" y="34"/>
                      <a:pt x="199" y="33"/>
                    </a:cubicBezTo>
                    <a:cubicBezTo>
                      <a:pt x="199" y="33"/>
                      <a:pt x="200" y="33"/>
                      <a:pt x="200" y="32"/>
                    </a:cubicBezTo>
                    <a:cubicBezTo>
                      <a:pt x="200" y="32"/>
                      <a:pt x="200" y="32"/>
                      <a:pt x="200" y="32"/>
                    </a:cubicBezTo>
                    <a:cubicBezTo>
                      <a:pt x="201" y="32"/>
                      <a:pt x="201" y="32"/>
                      <a:pt x="201" y="32"/>
                    </a:cubicBezTo>
                    <a:cubicBezTo>
                      <a:pt x="201" y="32"/>
                      <a:pt x="201" y="32"/>
                      <a:pt x="201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3" name="Freeform 1188"/>
              <p:cNvSpPr/>
              <p:nvPr/>
            </p:nvSpPr>
            <p:spPr bwMode="auto">
              <a:xfrm>
                <a:off x="2824" y="3334"/>
                <a:ext cx="25" cy="16"/>
              </a:xfrm>
              <a:custGeom>
                <a:avLst/>
                <a:gdLst>
                  <a:gd name="T0" fmla="*/ 3 w 26"/>
                  <a:gd name="T1" fmla="*/ 2 h 17"/>
                  <a:gd name="T2" fmla="*/ 4 w 26"/>
                  <a:gd name="T3" fmla="*/ 4 h 17"/>
                  <a:gd name="T4" fmla="*/ 4 w 26"/>
                  <a:gd name="T5" fmla="*/ 4 h 17"/>
                  <a:gd name="T6" fmla="*/ 4 w 26"/>
                  <a:gd name="T7" fmla="*/ 4 h 17"/>
                  <a:gd name="T8" fmla="*/ 4 w 26"/>
                  <a:gd name="T9" fmla="*/ 4 h 17"/>
                  <a:gd name="T10" fmla="*/ 4 w 26"/>
                  <a:gd name="T11" fmla="*/ 6 h 17"/>
                  <a:gd name="T12" fmla="*/ 2 w 26"/>
                  <a:gd name="T13" fmla="*/ 11 h 17"/>
                  <a:gd name="T14" fmla="*/ 1 w 26"/>
                  <a:gd name="T15" fmla="*/ 12 h 17"/>
                  <a:gd name="T16" fmla="*/ 1 w 26"/>
                  <a:gd name="T17" fmla="*/ 13 h 17"/>
                  <a:gd name="T18" fmla="*/ 1 w 26"/>
                  <a:gd name="T19" fmla="*/ 13 h 17"/>
                  <a:gd name="T20" fmla="*/ 0 w 26"/>
                  <a:gd name="T21" fmla="*/ 14 h 17"/>
                  <a:gd name="T22" fmla="*/ 0 w 26"/>
                  <a:gd name="T23" fmla="*/ 14 h 17"/>
                  <a:gd name="T24" fmla="*/ 0 w 26"/>
                  <a:gd name="T25" fmla="*/ 15 h 17"/>
                  <a:gd name="T26" fmla="*/ 0 w 26"/>
                  <a:gd name="T27" fmla="*/ 15 h 17"/>
                  <a:gd name="T28" fmla="*/ 0 w 26"/>
                  <a:gd name="T29" fmla="*/ 15 h 17"/>
                  <a:gd name="T30" fmla="*/ 3 w 26"/>
                  <a:gd name="T31" fmla="*/ 17 h 17"/>
                  <a:gd name="T32" fmla="*/ 8 w 26"/>
                  <a:gd name="T33" fmla="*/ 14 h 17"/>
                  <a:gd name="T34" fmla="*/ 13 w 26"/>
                  <a:gd name="T35" fmla="*/ 10 h 17"/>
                  <a:gd name="T36" fmla="*/ 21 w 26"/>
                  <a:gd name="T37" fmla="*/ 10 h 17"/>
                  <a:gd name="T38" fmla="*/ 26 w 26"/>
                  <a:gd name="T39" fmla="*/ 10 h 17"/>
                  <a:gd name="T40" fmla="*/ 23 w 26"/>
                  <a:gd name="T41" fmla="*/ 8 h 17"/>
                  <a:gd name="T42" fmla="*/ 19 w 26"/>
                  <a:gd name="T43" fmla="*/ 5 h 17"/>
                  <a:gd name="T44" fmla="*/ 16 w 26"/>
                  <a:gd name="T45" fmla="*/ 1 h 17"/>
                  <a:gd name="T46" fmla="*/ 15 w 26"/>
                  <a:gd name="T47" fmla="*/ 1 h 17"/>
                  <a:gd name="T48" fmla="*/ 14 w 26"/>
                  <a:gd name="T49" fmla="*/ 1 h 17"/>
                  <a:gd name="T50" fmla="*/ 14 w 26"/>
                  <a:gd name="T51" fmla="*/ 1 h 17"/>
                  <a:gd name="T52" fmla="*/ 14 w 26"/>
                  <a:gd name="T53" fmla="*/ 1 h 17"/>
                  <a:gd name="T54" fmla="*/ 12 w 26"/>
                  <a:gd name="T55" fmla="*/ 1 h 17"/>
                  <a:gd name="T56" fmla="*/ 8 w 26"/>
                  <a:gd name="T57" fmla="*/ 0 h 17"/>
                  <a:gd name="T58" fmla="*/ 3 w 26"/>
                  <a:gd name="T59" fmla="*/ 1 h 17"/>
                  <a:gd name="T60" fmla="*/ 3 w 26"/>
                  <a:gd name="T61" fmla="*/ 1 h 17"/>
                  <a:gd name="T62" fmla="*/ 3 w 26"/>
                  <a:gd name="T63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3" y="2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5"/>
                      <a:pt x="4" y="6"/>
                      <a:pt x="4" y="6"/>
                    </a:cubicBezTo>
                    <a:cubicBezTo>
                      <a:pt x="4" y="9"/>
                      <a:pt x="3" y="10"/>
                      <a:pt x="2" y="11"/>
                    </a:cubicBezTo>
                    <a:cubicBezTo>
                      <a:pt x="2" y="11"/>
                      <a:pt x="1" y="12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4"/>
                      <a:pt x="1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1" y="16"/>
                      <a:pt x="2" y="17"/>
                      <a:pt x="3" y="17"/>
                    </a:cubicBezTo>
                    <a:cubicBezTo>
                      <a:pt x="5" y="17"/>
                      <a:pt x="6" y="16"/>
                      <a:pt x="8" y="14"/>
                    </a:cubicBezTo>
                    <a:cubicBezTo>
                      <a:pt x="9" y="13"/>
                      <a:pt x="11" y="11"/>
                      <a:pt x="13" y="10"/>
                    </a:cubicBezTo>
                    <a:cubicBezTo>
                      <a:pt x="15" y="9"/>
                      <a:pt x="18" y="10"/>
                      <a:pt x="21" y="10"/>
                    </a:cubicBezTo>
                    <a:cubicBezTo>
                      <a:pt x="23" y="10"/>
                      <a:pt x="25" y="10"/>
                      <a:pt x="26" y="10"/>
                    </a:cubicBezTo>
                    <a:cubicBezTo>
                      <a:pt x="25" y="9"/>
                      <a:pt x="24" y="9"/>
                      <a:pt x="23" y="8"/>
                    </a:cubicBezTo>
                    <a:cubicBezTo>
                      <a:pt x="22" y="7"/>
                      <a:pt x="20" y="6"/>
                      <a:pt x="19" y="5"/>
                    </a:cubicBezTo>
                    <a:cubicBezTo>
                      <a:pt x="18" y="4"/>
                      <a:pt x="17" y="3"/>
                      <a:pt x="16" y="1"/>
                    </a:cubicBezTo>
                    <a:cubicBezTo>
                      <a:pt x="16" y="1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3" y="1"/>
                      <a:pt x="13" y="1"/>
                      <a:pt x="12" y="1"/>
                    </a:cubicBezTo>
                    <a:cubicBezTo>
                      <a:pt x="12" y="1"/>
                      <a:pt x="11" y="0"/>
                      <a:pt x="8" y="0"/>
                    </a:cubicBezTo>
                    <a:cubicBezTo>
                      <a:pt x="6" y="0"/>
                      <a:pt x="4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lnTo>
                      <a:pt x="3" y="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4" name="Freeform 1189"/>
              <p:cNvSpPr/>
              <p:nvPr/>
            </p:nvSpPr>
            <p:spPr bwMode="auto">
              <a:xfrm>
                <a:off x="2698" y="3154"/>
                <a:ext cx="100" cy="80"/>
              </a:xfrm>
              <a:custGeom>
                <a:avLst/>
                <a:gdLst>
                  <a:gd name="T0" fmla="*/ 12 w 104"/>
                  <a:gd name="T1" fmla="*/ 58 h 83"/>
                  <a:gd name="T2" fmla="*/ 14 w 104"/>
                  <a:gd name="T3" fmla="*/ 59 h 83"/>
                  <a:gd name="T4" fmla="*/ 25 w 104"/>
                  <a:gd name="T5" fmla="*/ 68 h 83"/>
                  <a:gd name="T6" fmla="*/ 32 w 104"/>
                  <a:gd name="T7" fmla="*/ 66 h 83"/>
                  <a:gd name="T8" fmla="*/ 38 w 104"/>
                  <a:gd name="T9" fmla="*/ 71 h 83"/>
                  <a:gd name="T10" fmla="*/ 45 w 104"/>
                  <a:gd name="T11" fmla="*/ 72 h 83"/>
                  <a:gd name="T12" fmla="*/ 49 w 104"/>
                  <a:gd name="T13" fmla="*/ 78 h 83"/>
                  <a:gd name="T14" fmla="*/ 50 w 104"/>
                  <a:gd name="T15" fmla="*/ 79 h 83"/>
                  <a:gd name="T16" fmla="*/ 52 w 104"/>
                  <a:gd name="T17" fmla="*/ 78 h 83"/>
                  <a:gd name="T18" fmla="*/ 62 w 104"/>
                  <a:gd name="T19" fmla="*/ 79 h 83"/>
                  <a:gd name="T20" fmla="*/ 70 w 104"/>
                  <a:gd name="T21" fmla="*/ 79 h 83"/>
                  <a:gd name="T22" fmla="*/ 85 w 104"/>
                  <a:gd name="T23" fmla="*/ 83 h 83"/>
                  <a:gd name="T24" fmla="*/ 85 w 104"/>
                  <a:gd name="T25" fmla="*/ 83 h 83"/>
                  <a:gd name="T26" fmla="*/ 88 w 104"/>
                  <a:gd name="T27" fmla="*/ 83 h 83"/>
                  <a:gd name="T28" fmla="*/ 88 w 104"/>
                  <a:gd name="T29" fmla="*/ 81 h 83"/>
                  <a:gd name="T30" fmla="*/ 88 w 104"/>
                  <a:gd name="T31" fmla="*/ 78 h 83"/>
                  <a:gd name="T32" fmla="*/ 95 w 104"/>
                  <a:gd name="T33" fmla="*/ 70 h 83"/>
                  <a:gd name="T34" fmla="*/ 101 w 104"/>
                  <a:gd name="T35" fmla="*/ 64 h 83"/>
                  <a:gd name="T36" fmla="*/ 99 w 104"/>
                  <a:gd name="T37" fmla="*/ 54 h 83"/>
                  <a:gd name="T38" fmla="*/ 98 w 104"/>
                  <a:gd name="T39" fmla="*/ 52 h 83"/>
                  <a:gd name="T40" fmla="*/ 98 w 104"/>
                  <a:gd name="T41" fmla="*/ 51 h 83"/>
                  <a:gd name="T42" fmla="*/ 98 w 104"/>
                  <a:gd name="T43" fmla="*/ 50 h 83"/>
                  <a:gd name="T44" fmla="*/ 97 w 104"/>
                  <a:gd name="T45" fmla="*/ 47 h 83"/>
                  <a:gd name="T46" fmla="*/ 98 w 104"/>
                  <a:gd name="T47" fmla="*/ 45 h 83"/>
                  <a:gd name="T48" fmla="*/ 98 w 104"/>
                  <a:gd name="T49" fmla="*/ 44 h 83"/>
                  <a:gd name="T50" fmla="*/ 98 w 104"/>
                  <a:gd name="T51" fmla="*/ 42 h 83"/>
                  <a:gd name="T52" fmla="*/ 97 w 104"/>
                  <a:gd name="T53" fmla="*/ 41 h 83"/>
                  <a:gd name="T54" fmla="*/ 94 w 104"/>
                  <a:gd name="T55" fmla="*/ 37 h 83"/>
                  <a:gd name="T56" fmla="*/ 101 w 104"/>
                  <a:gd name="T57" fmla="*/ 23 h 83"/>
                  <a:gd name="T58" fmla="*/ 99 w 104"/>
                  <a:gd name="T59" fmla="*/ 12 h 83"/>
                  <a:gd name="T60" fmla="*/ 98 w 104"/>
                  <a:gd name="T61" fmla="*/ 11 h 83"/>
                  <a:gd name="T62" fmla="*/ 92 w 104"/>
                  <a:gd name="T63" fmla="*/ 8 h 83"/>
                  <a:gd name="T64" fmla="*/ 91 w 104"/>
                  <a:gd name="T65" fmla="*/ 8 h 83"/>
                  <a:gd name="T66" fmla="*/ 90 w 104"/>
                  <a:gd name="T67" fmla="*/ 8 h 83"/>
                  <a:gd name="T68" fmla="*/ 88 w 104"/>
                  <a:gd name="T69" fmla="*/ 8 h 83"/>
                  <a:gd name="T70" fmla="*/ 84 w 104"/>
                  <a:gd name="T71" fmla="*/ 8 h 83"/>
                  <a:gd name="T72" fmla="*/ 60 w 104"/>
                  <a:gd name="T73" fmla="*/ 6 h 83"/>
                  <a:gd name="T74" fmla="*/ 59 w 104"/>
                  <a:gd name="T75" fmla="*/ 6 h 83"/>
                  <a:gd name="T76" fmla="*/ 57 w 104"/>
                  <a:gd name="T77" fmla="*/ 5 h 83"/>
                  <a:gd name="T78" fmla="*/ 57 w 104"/>
                  <a:gd name="T79" fmla="*/ 5 h 83"/>
                  <a:gd name="T80" fmla="*/ 43 w 104"/>
                  <a:gd name="T81" fmla="*/ 0 h 83"/>
                  <a:gd name="T82" fmla="*/ 21 w 104"/>
                  <a:gd name="T83" fmla="*/ 7 h 83"/>
                  <a:gd name="T84" fmla="*/ 4 w 104"/>
                  <a:gd name="T85" fmla="*/ 12 h 83"/>
                  <a:gd name="T86" fmla="*/ 2 w 104"/>
                  <a:gd name="T87" fmla="*/ 17 h 83"/>
                  <a:gd name="T88" fmla="*/ 2 w 104"/>
                  <a:gd name="T89" fmla="*/ 19 h 83"/>
                  <a:gd name="T90" fmla="*/ 2 w 104"/>
                  <a:gd name="T91" fmla="*/ 21 h 83"/>
                  <a:gd name="T92" fmla="*/ 2 w 104"/>
                  <a:gd name="T93" fmla="*/ 23 h 83"/>
                  <a:gd name="T94" fmla="*/ 2 w 104"/>
                  <a:gd name="T95" fmla="*/ 25 h 83"/>
                  <a:gd name="T96" fmla="*/ 2 w 104"/>
                  <a:gd name="T97" fmla="*/ 26 h 83"/>
                  <a:gd name="T98" fmla="*/ 1 w 104"/>
                  <a:gd name="T99" fmla="*/ 28 h 83"/>
                  <a:gd name="T100" fmla="*/ 1 w 104"/>
                  <a:gd name="T101" fmla="*/ 30 h 83"/>
                  <a:gd name="T102" fmla="*/ 5 w 104"/>
                  <a:gd name="T103" fmla="*/ 38 h 83"/>
                  <a:gd name="T104" fmla="*/ 8 w 104"/>
                  <a:gd name="T105" fmla="*/ 51 h 83"/>
                  <a:gd name="T106" fmla="*/ 9 w 104"/>
                  <a:gd name="T107" fmla="*/ 52 h 83"/>
                  <a:gd name="T108" fmla="*/ 9 w 104"/>
                  <a:gd name="T109" fmla="*/ 54 h 83"/>
                  <a:gd name="T110" fmla="*/ 9 w 104"/>
                  <a:gd name="T111" fmla="*/ 55 h 83"/>
                  <a:gd name="T112" fmla="*/ 9 w 104"/>
                  <a:gd name="T113" fmla="*/ 57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4" h="83">
                    <a:moveTo>
                      <a:pt x="9" y="57"/>
                    </a:moveTo>
                    <a:cubicBezTo>
                      <a:pt x="10" y="57"/>
                      <a:pt x="11" y="58"/>
                      <a:pt x="12" y="58"/>
                    </a:cubicBezTo>
                    <a:cubicBezTo>
                      <a:pt x="12" y="58"/>
                      <a:pt x="12" y="58"/>
                      <a:pt x="12" y="58"/>
                    </a:cubicBezTo>
                    <a:cubicBezTo>
                      <a:pt x="13" y="59"/>
                      <a:pt x="14" y="59"/>
                      <a:pt x="14" y="59"/>
                    </a:cubicBezTo>
                    <a:cubicBezTo>
                      <a:pt x="19" y="61"/>
                      <a:pt x="22" y="63"/>
                      <a:pt x="23" y="66"/>
                    </a:cubicBezTo>
                    <a:cubicBezTo>
                      <a:pt x="23" y="67"/>
                      <a:pt x="24" y="68"/>
                      <a:pt x="25" y="68"/>
                    </a:cubicBezTo>
                    <a:cubicBezTo>
                      <a:pt x="26" y="67"/>
                      <a:pt x="27" y="66"/>
                      <a:pt x="29" y="66"/>
                    </a:cubicBezTo>
                    <a:cubicBezTo>
                      <a:pt x="30" y="66"/>
                      <a:pt x="31" y="66"/>
                      <a:pt x="32" y="66"/>
                    </a:cubicBezTo>
                    <a:cubicBezTo>
                      <a:pt x="32" y="66"/>
                      <a:pt x="33" y="66"/>
                      <a:pt x="33" y="66"/>
                    </a:cubicBezTo>
                    <a:cubicBezTo>
                      <a:pt x="37" y="66"/>
                      <a:pt x="38" y="69"/>
                      <a:pt x="38" y="71"/>
                    </a:cubicBezTo>
                    <a:cubicBezTo>
                      <a:pt x="39" y="71"/>
                      <a:pt x="39" y="71"/>
                      <a:pt x="40" y="71"/>
                    </a:cubicBezTo>
                    <a:cubicBezTo>
                      <a:pt x="42" y="71"/>
                      <a:pt x="43" y="71"/>
                      <a:pt x="45" y="72"/>
                    </a:cubicBezTo>
                    <a:cubicBezTo>
                      <a:pt x="46" y="73"/>
                      <a:pt x="47" y="74"/>
                      <a:pt x="48" y="76"/>
                    </a:cubicBezTo>
                    <a:cubicBezTo>
                      <a:pt x="48" y="77"/>
                      <a:pt x="48" y="77"/>
                      <a:pt x="49" y="78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49" y="78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1" y="79"/>
                      <a:pt x="51" y="79"/>
                      <a:pt x="52" y="78"/>
                    </a:cubicBezTo>
                    <a:cubicBezTo>
                      <a:pt x="53" y="78"/>
                      <a:pt x="55" y="77"/>
                      <a:pt x="57" y="78"/>
                    </a:cubicBezTo>
                    <a:cubicBezTo>
                      <a:pt x="57" y="79"/>
                      <a:pt x="60" y="79"/>
                      <a:pt x="62" y="79"/>
                    </a:cubicBezTo>
                    <a:cubicBezTo>
                      <a:pt x="63" y="79"/>
                      <a:pt x="64" y="79"/>
                      <a:pt x="65" y="79"/>
                    </a:cubicBezTo>
                    <a:cubicBezTo>
                      <a:pt x="67" y="78"/>
                      <a:pt x="68" y="79"/>
                      <a:pt x="70" y="79"/>
                    </a:cubicBezTo>
                    <a:cubicBezTo>
                      <a:pt x="71" y="80"/>
                      <a:pt x="72" y="80"/>
                      <a:pt x="74" y="80"/>
                    </a:cubicBezTo>
                    <a:cubicBezTo>
                      <a:pt x="78" y="79"/>
                      <a:pt x="83" y="81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5" y="83"/>
                      <a:pt x="85" y="83"/>
                    </a:cubicBezTo>
                    <a:cubicBezTo>
                      <a:pt x="85" y="83"/>
                      <a:pt x="86" y="83"/>
                      <a:pt x="87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3"/>
                      <a:pt x="88" y="83"/>
                      <a:pt x="88" y="83"/>
                    </a:cubicBezTo>
                    <a:cubicBezTo>
                      <a:pt x="88" y="82"/>
                      <a:pt x="88" y="82"/>
                      <a:pt x="88" y="81"/>
                    </a:cubicBezTo>
                    <a:cubicBezTo>
                      <a:pt x="88" y="81"/>
                      <a:pt x="88" y="80"/>
                      <a:pt x="88" y="80"/>
                    </a:cubicBezTo>
                    <a:cubicBezTo>
                      <a:pt x="88" y="79"/>
                      <a:pt x="88" y="78"/>
                      <a:pt x="88" y="78"/>
                    </a:cubicBezTo>
                    <a:cubicBezTo>
                      <a:pt x="88" y="77"/>
                      <a:pt x="89" y="76"/>
                      <a:pt x="91" y="73"/>
                    </a:cubicBezTo>
                    <a:cubicBezTo>
                      <a:pt x="92" y="72"/>
                      <a:pt x="94" y="71"/>
                      <a:pt x="95" y="70"/>
                    </a:cubicBezTo>
                    <a:cubicBezTo>
                      <a:pt x="97" y="68"/>
                      <a:pt x="98" y="67"/>
                      <a:pt x="99" y="66"/>
                    </a:cubicBezTo>
                    <a:cubicBezTo>
                      <a:pt x="100" y="65"/>
                      <a:pt x="101" y="65"/>
                      <a:pt x="101" y="64"/>
                    </a:cubicBezTo>
                    <a:cubicBezTo>
                      <a:pt x="102" y="64"/>
                      <a:pt x="103" y="63"/>
                      <a:pt x="103" y="62"/>
                    </a:cubicBezTo>
                    <a:cubicBezTo>
                      <a:pt x="104" y="62"/>
                      <a:pt x="102" y="59"/>
                      <a:pt x="99" y="54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8" y="52"/>
                      <a:pt x="98" y="52"/>
                      <a:pt x="98" y="52"/>
                    </a:cubicBezTo>
                    <a:cubicBezTo>
                      <a:pt x="98" y="52"/>
                      <a:pt x="98" y="5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0"/>
                      <a:pt x="98" y="50"/>
                      <a:pt x="98" y="50"/>
                    </a:cubicBezTo>
                    <a:cubicBezTo>
                      <a:pt x="98" y="49"/>
                      <a:pt x="98" y="49"/>
                      <a:pt x="98" y="48"/>
                    </a:cubicBezTo>
                    <a:cubicBezTo>
                      <a:pt x="97" y="47"/>
                      <a:pt x="97" y="47"/>
                      <a:pt x="97" y="47"/>
                    </a:cubicBezTo>
                    <a:cubicBezTo>
                      <a:pt x="98" y="47"/>
                      <a:pt x="98" y="47"/>
                      <a:pt x="98" y="47"/>
                    </a:cubicBezTo>
                    <a:cubicBezTo>
                      <a:pt x="98" y="46"/>
                      <a:pt x="98" y="46"/>
                      <a:pt x="98" y="45"/>
                    </a:cubicBezTo>
                    <a:cubicBezTo>
                      <a:pt x="98" y="45"/>
                      <a:pt x="98" y="45"/>
                      <a:pt x="98" y="45"/>
                    </a:cubicBezTo>
                    <a:cubicBezTo>
                      <a:pt x="98" y="45"/>
                      <a:pt x="98" y="44"/>
                      <a:pt x="98" y="44"/>
                    </a:cubicBezTo>
                    <a:cubicBezTo>
                      <a:pt x="98" y="44"/>
                      <a:pt x="98" y="43"/>
                      <a:pt x="98" y="43"/>
                    </a:cubicBezTo>
                    <a:cubicBezTo>
                      <a:pt x="98" y="43"/>
                      <a:pt x="98" y="42"/>
                      <a:pt x="98" y="42"/>
                    </a:cubicBezTo>
                    <a:cubicBezTo>
                      <a:pt x="98" y="42"/>
                      <a:pt x="98" y="42"/>
                      <a:pt x="98" y="42"/>
                    </a:cubicBezTo>
                    <a:cubicBezTo>
                      <a:pt x="98" y="42"/>
                      <a:pt x="97" y="41"/>
                      <a:pt x="97" y="41"/>
                    </a:cubicBezTo>
                    <a:cubicBezTo>
                      <a:pt x="97" y="41"/>
                      <a:pt x="97" y="40"/>
                      <a:pt x="97" y="40"/>
                    </a:cubicBezTo>
                    <a:cubicBezTo>
                      <a:pt x="95" y="39"/>
                      <a:pt x="94" y="38"/>
                      <a:pt x="94" y="37"/>
                    </a:cubicBezTo>
                    <a:cubicBezTo>
                      <a:pt x="94" y="33"/>
                      <a:pt x="102" y="29"/>
                      <a:pt x="102" y="29"/>
                    </a:cubicBezTo>
                    <a:cubicBezTo>
                      <a:pt x="102" y="28"/>
                      <a:pt x="102" y="24"/>
                      <a:pt x="101" y="23"/>
                    </a:cubicBezTo>
                    <a:cubicBezTo>
                      <a:pt x="98" y="20"/>
                      <a:pt x="97" y="16"/>
                      <a:pt x="99" y="12"/>
                    </a:cubicBezTo>
                    <a:cubicBezTo>
                      <a:pt x="99" y="12"/>
                      <a:pt x="99" y="12"/>
                      <a:pt x="99" y="12"/>
                    </a:cubicBezTo>
                    <a:cubicBezTo>
                      <a:pt x="98" y="12"/>
                      <a:pt x="98" y="11"/>
                      <a:pt x="98" y="11"/>
                    </a:cubicBezTo>
                    <a:cubicBezTo>
                      <a:pt x="98" y="11"/>
                      <a:pt x="98" y="11"/>
                      <a:pt x="98" y="11"/>
                    </a:cubicBezTo>
                    <a:cubicBezTo>
                      <a:pt x="96" y="10"/>
                      <a:pt x="93" y="9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2" y="8"/>
                      <a:pt x="92" y="8"/>
                    </a:cubicBezTo>
                    <a:cubicBezTo>
                      <a:pt x="92" y="8"/>
                      <a:pt x="91" y="8"/>
                      <a:pt x="91" y="8"/>
                    </a:cubicBezTo>
                    <a:cubicBezTo>
                      <a:pt x="91" y="8"/>
                      <a:pt x="91" y="8"/>
                      <a:pt x="91" y="8"/>
                    </a:cubicBezTo>
                    <a:cubicBezTo>
                      <a:pt x="91" y="8"/>
                      <a:pt x="90" y="8"/>
                      <a:pt x="90" y="8"/>
                    </a:cubicBezTo>
                    <a:cubicBezTo>
                      <a:pt x="90" y="8"/>
                      <a:pt x="90" y="8"/>
                      <a:pt x="90" y="8"/>
                    </a:cubicBezTo>
                    <a:cubicBezTo>
                      <a:pt x="89" y="8"/>
                      <a:pt x="89" y="8"/>
                      <a:pt x="88" y="8"/>
                    </a:cubicBezTo>
                    <a:cubicBezTo>
                      <a:pt x="87" y="8"/>
                      <a:pt x="87" y="8"/>
                      <a:pt x="87" y="8"/>
                    </a:cubicBezTo>
                    <a:cubicBezTo>
                      <a:pt x="86" y="8"/>
                      <a:pt x="85" y="8"/>
                      <a:pt x="84" y="8"/>
                    </a:cubicBezTo>
                    <a:cubicBezTo>
                      <a:pt x="75" y="8"/>
                      <a:pt x="63" y="7"/>
                      <a:pt x="61" y="7"/>
                    </a:cubicBezTo>
                    <a:cubicBezTo>
                      <a:pt x="61" y="6"/>
                      <a:pt x="61" y="6"/>
                      <a:pt x="60" y="6"/>
                    </a:cubicBezTo>
                    <a:cubicBezTo>
                      <a:pt x="60" y="6"/>
                      <a:pt x="60" y="6"/>
                      <a:pt x="60" y="6"/>
                    </a:cubicBezTo>
                    <a:cubicBezTo>
                      <a:pt x="60" y="6"/>
                      <a:pt x="59" y="6"/>
                      <a:pt x="59" y="6"/>
                    </a:cubicBezTo>
                    <a:cubicBezTo>
                      <a:pt x="59" y="6"/>
                      <a:pt x="59" y="6"/>
                      <a:pt x="59" y="6"/>
                    </a:cubicBezTo>
                    <a:cubicBezTo>
                      <a:pt x="58" y="5"/>
                      <a:pt x="58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5" y="7"/>
                      <a:pt x="53" y="8"/>
                      <a:pt x="50" y="8"/>
                    </a:cubicBezTo>
                    <a:cubicBezTo>
                      <a:pt x="44" y="8"/>
                      <a:pt x="43" y="3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38" y="0"/>
                      <a:pt x="25" y="3"/>
                      <a:pt x="21" y="7"/>
                    </a:cubicBezTo>
                    <a:cubicBezTo>
                      <a:pt x="18" y="11"/>
                      <a:pt x="13" y="11"/>
                      <a:pt x="8" y="12"/>
                    </a:cubicBezTo>
                    <a:cubicBezTo>
                      <a:pt x="7" y="12"/>
                      <a:pt x="5" y="12"/>
                      <a:pt x="4" y="12"/>
                    </a:cubicBezTo>
                    <a:cubicBezTo>
                      <a:pt x="4" y="14"/>
                      <a:pt x="3" y="16"/>
                      <a:pt x="2" y="16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2" y="18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20"/>
                    </a:cubicBezTo>
                    <a:cubicBezTo>
                      <a:pt x="2" y="20"/>
                      <a:pt x="2" y="20"/>
                      <a:pt x="2" y="21"/>
                    </a:cubicBezTo>
                    <a:cubicBezTo>
                      <a:pt x="2" y="21"/>
                      <a:pt x="2" y="21"/>
                      <a:pt x="2" y="22"/>
                    </a:cubicBezTo>
                    <a:cubicBezTo>
                      <a:pt x="2" y="22"/>
                      <a:pt x="2" y="22"/>
                      <a:pt x="2" y="23"/>
                    </a:cubicBezTo>
                    <a:cubicBezTo>
                      <a:pt x="2" y="23"/>
                      <a:pt x="2" y="23"/>
                      <a:pt x="2" y="24"/>
                    </a:cubicBezTo>
                    <a:cubicBezTo>
                      <a:pt x="2" y="24"/>
                      <a:pt x="2" y="24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0" y="29"/>
                      <a:pt x="0" y="30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3" y="32"/>
                      <a:pt x="4" y="35"/>
                      <a:pt x="4" y="37"/>
                    </a:cubicBezTo>
                    <a:cubicBezTo>
                      <a:pt x="4" y="38"/>
                      <a:pt x="4" y="38"/>
                      <a:pt x="5" y="38"/>
                    </a:cubicBezTo>
                    <a:cubicBezTo>
                      <a:pt x="5" y="39"/>
                      <a:pt x="6" y="41"/>
                      <a:pt x="6" y="43"/>
                    </a:cubicBezTo>
                    <a:cubicBezTo>
                      <a:pt x="6" y="47"/>
                      <a:pt x="7" y="50"/>
                      <a:pt x="8" y="51"/>
                    </a:cubicBezTo>
                    <a:cubicBezTo>
                      <a:pt x="8" y="51"/>
                      <a:pt x="9" y="52"/>
                      <a:pt x="9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9" y="53"/>
                      <a:pt x="9" y="53"/>
                      <a:pt x="9" y="54"/>
                    </a:cubicBezTo>
                    <a:cubicBezTo>
                      <a:pt x="9" y="54"/>
                      <a:pt x="9" y="54"/>
                      <a:pt x="9" y="54"/>
                    </a:cubicBezTo>
                    <a:cubicBezTo>
                      <a:pt x="9" y="54"/>
                      <a:pt x="9" y="55"/>
                      <a:pt x="9" y="55"/>
                    </a:cubicBezTo>
                    <a:cubicBezTo>
                      <a:pt x="9" y="55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5" name="Freeform 1190"/>
              <p:cNvSpPr/>
              <p:nvPr/>
            </p:nvSpPr>
            <p:spPr bwMode="auto">
              <a:xfrm>
                <a:off x="2714" y="3292"/>
                <a:ext cx="34" cy="31"/>
              </a:xfrm>
              <a:custGeom>
                <a:avLst/>
                <a:gdLst>
                  <a:gd name="T0" fmla="*/ 29 w 36"/>
                  <a:gd name="T1" fmla="*/ 24 h 32"/>
                  <a:gd name="T2" fmla="*/ 30 w 36"/>
                  <a:gd name="T3" fmla="*/ 23 h 32"/>
                  <a:gd name="T4" fmla="*/ 30 w 36"/>
                  <a:gd name="T5" fmla="*/ 23 h 32"/>
                  <a:gd name="T6" fmla="*/ 32 w 36"/>
                  <a:gd name="T7" fmla="*/ 21 h 32"/>
                  <a:gd name="T8" fmla="*/ 32 w 36"/>
                  <a:gd name="T9" fmla="*/ 21 h 32"/>
                  <a:gd name="T10" fmla="*/ 32 w 36"/>
                  <a:gd name="T11" fmla="*/ 21 h 32"/>
                  <a:gd name="T12" fmla="*/ 32 w 36"/>
                  <a:gd name="T13" fmla="*/ 21 h 32"/>
                  <a:gd name="T14" fmla="*/ 33 w 36"/>
                  <a:gd name="T15" fmla="*/ 20 h 32"/>
                  <a:gd name="T16" fmla="*/ 33 w 36"/>
                  <a:gd name="T17" fmla="*/ 19 h 32"/>
                  <a:gd name="T18" fmla="*/ 34 w 36"/>
                  <a:gd name="T19" fmla="*/ 19 h 32"/>
                  <a:gd name="T20" fmla="*/ 34 w 36"/>
                  <a:gd name="T21" fmla="*/ 19 h 32"/>
                  <a:gd name="T22" fmla="*/ 35 w 36"/>
                  <a:gd name="T23" fmla="*/ 18 h 32"/>
                  <a:gd name="T24" fmla="*/ 35 w 36"/>
                  <a:gd name="T25" fmla="*/ 18 h 32"/>
                  <a:gd name="T26" fmla="*/ 35 w 36"/>
                  <a:gd name="T27" fmla="*/ 18 h 32"/>
                  <a:gd name="T28" fmla="*/ 35 w 36"/>
                  <a:gd name="T29" fmla="*/ 17 h 32"/>
                  <a:gd name="T30" fmla="*/ 36 w 36"/>
                  <a:gd name="T31" fmla="*/ 6 h 32"/>
                  <a:gd name="T32" fmla="*/ 35 w 36"/>
                  <a:gd name="T33" fmla="*/ 6 h 32"/>
                  <a:gd name="T34" fmla="*/ 34 w 36"/>
                  <a:gd name="T35" fmla="*/ 5 h 32"/>
                  <a:gd name="T36" fmla="*/ 34 w 36"/>
                  <a:gd name="T37" fmla="*/ 5 h 32"/>
                  <a:gd name="T38" fmla="*/ 33 w 36"/>
                  <a:gd name="T39" fmla="*/ 4 h 32"/>
                  <a:gd name="T40" fmla="*/ 32 w 36"/>
                  <a:gd name="T41" fmla="*/ 4 h 32"/>
                  <a:gd name="T42" fmla="*/ 31 w 36"/>
                  <a:gd name="T43" fmla="*/ 4 h 32"/>
                  <a:gd name="T44" fmla="*/ 31 w 36"/>
                  <a:gd name="T45" fmla="*/ 3 h 32"/>
                  <a:gd name="T46" fmla="*/ 30 w 36"/>
                  <a:gd name="T47" fmla="*/ 3 h 32"/>
                  <a:gd name="T48" fmla="*/ 30 w 36"/>
                  <a:gd name="T49" fmla="*/ 3 h 32"/>
                  <a:gd name="T50" fmla="*/ 29 w 36"/>
                  <a:gd name="T51" fmla="*/ 3 h 32"/>
                  <a:gd name="T52" fmla="*/ 29 w 36"/>
                  <a:gd name="T53" fmla="*/ 2 h 32"/>
                  <a:gd name="T54" fmla="*/ 28 w 36"/>
                  <a:gd name="T55" fmla="*/ 2 h 32"/>
                  <a:gd name="T56" fmla="*/ 28 w 36"/>
                  <a:gd name="T57" fmla="*/ 2 h 32"/>
                  <a:gd name="T58" fmla="*/ 27 w 36"/>
                  <a:gd name="T59" fmla="*/ 2 h 32"/>
                  <a:gd name="T60" fmla="*/ 27 w 36"/>
                  <a:gd name="T61" fmla="*/ 2 h 32"/>
                  <a:gd name="T62" fmla="*/ 9 w 36"/>
                  <a:gd name="T63" fmla="*/ 0 h 32"/>
                  <a:gd name="T64" fmla="*/ 7 w 36"/>
                  <a:gd name="T65" fmla="*/ 1 h 32"/>
                  <a:gd name="T66" fmla="*/ 1 w 36"/>
                  <a:gd name="T67" fmla="*/ 1 h 32"/>
                  <a:gd name="T68" fmla="*/ 0 w 36"/>
                  <a:gd name="T69" fmla="*/ 1 h 32"/>
                  <a:gd name="T70" fmla="*/ 0 w 36"/>
                  <a:gd name="T71" fmla="*/ 2 h 32"/>
                  <a:gd name="T72" fmla="*/ 1 w 36"/>
                  <a:gd name="T73" fmla="*/ 4 h 32"/>
                  <a:gd name="T74" fmla="*/ 5 w 36"/>
                  <a:gd name="T75" fmla="*/ 10 h 32"/>
                  <a:gd name="T76" fmla="*/ 10 w 36"/>
                  <a:gd name="T77" fmla="*/ 16 h 32"/>
                  <a:gd name="T78" fmla="*/ 14 w 36"/>
                  <a:gd name="T79" fmla="*/ 21 h 32"/>
                  <a:gd name="T80" fmla="*/ 16 w 36"/>
                  <a:gd name="T81" fmla="*/ 23 h 32"/>
                  <a:gd name="T82" fmla="*/ 18 w 36"/>
                  <a:gd name="T83" fmla="*/ 25 h 32"/>
                  <a:gd name="T84" fmla="*/ 18 w 36"/>
                  <a:gd name="T85" fmla="*/ 25 h 32"/>
                  <a:gd name="T86" fmla="*/ 20 w 36"/>
                  <a:gd name="T87" fmla="*/ 27 h 32"/>
                  <a:gd name="T88" fmla="*/ 20 w 36"/>
                  <a:gd name="T89" fmla="*/ 27 h 32"/>
                  <a:gd name="T90" fmla="*/ 21 w 36"/>
                  <a:gd name="T91" fmla="*/ 28 h 32"/>
                  <a:gd name="T92" fmla="*/ 22 w 36"/>
                  <a:gd name="T93" fmla="*/ 29 h 32"/>
                  <a:gd name="T94" fmla="*/ 23 w 36"/>
                  <a:gd name="T95" fmla="*/ 30 h 32"/>
                  <a:gd name="T96" fmla="*/ 26 w 36"/>
                  <a:gd name="T97" fmla="*/ 32 h 32"/>
                  <a:gd name="T98" fmla="*/ 26 w 36"/>
                  <a:gd name="T99" fmla="*/ 32 h 32"/>
                  <a:gd name="T100" fmla="*/ 26 w 36"/>
                  <a:gd name="T101" fmla="*/ 31 h 32"/>
                  <a:gd name="T102" fmla="*/ 26 w 36"/>
                  <a:gd name="T103" fmla="*/ 31 h 32"/>
                  <a:gd name="T104" fmla="*/ 27 w 36"/>
                  <a:gd name="T105" fmla="*/ 29 h 32"/>
                  <a:gd name="T106" fmla="*/ 27 w 36"/>
                  <a:gd name="T107" fmla="*/ 29 h 32"/>
                  <a:gd name="T108" fmla="*/ 27 w 36"/>
                  <a:gd name="T109" fmla="*/ 27 h 32"/>
                  <a:gd name="T110" fmla="*/ 27 w 36"/>
                  <a:gd name="T111" fmla="*/ 27 h 32"/>
                  <a:gd name="T112" fmla="*/ 29 w 36"/>
                  <a:gd name="T113" fmla="*/ 2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6" h="32">
                    <a:moveTo>
                      <a:pt x="29" y="24"/>
                    </a:moveTo>
                    <a:cubicBezTo>
                      <a:pt x="30" y="23"/>
                      <a:pt x="30" y="23"/>
                      <a:pt x="30" y="23"/>
                    </a:cubicBezTo>
                    <a:cubicBezTo>
                      <a:pt x="30" y="23"/>
                      <a:pt x="30" y="23"/>
                      <a:pt x="30" y="23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1"/>
                      <a:pt x="32" y="21"/>
                      <a:pt x="32" y="21"/>
                    </a:cubicBezTo>
                    <a:cubicBezTo>
                      <a:pt x="32" y="20"/>
                      <a:pt x="33" y="20"/>
                      <a:pt x="33" y="20"/>
                    </a:cubicBezTo>
                    <a:cubicBezTo>
                      <a:pt x="33" y="20"/>
                      <a:pt x="33" y="19"/>
                      <a:pt x="33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8"/>
                      <a:pt x="35" y="18"/>
                    </a:cubicBezTo>
                    <a:cubicBezTo>
                      <a:pt x="35" y="18"/>
                      <a:pt x="35" y="17"/>
                      <a:pt x="35" y="17"/>
                    </a:cubicBezTo>
                    <a:cubicBezTo>
                      <a:pt x="36" y="15"/>
                      <a:pt x="36" y="10"/>
                      <a:pt x="36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6"/>
                      <a:pt x="35" y="5"/>
                      <a:pt x="34" y="5"/>
                    </a:cubicBezTo>
                    <a:cubicBezTo>
                      <a:pt x="34" y="5"/>
                      <a:pt x="34" y="5"/>
                      <a:pt x="34" y="5"/>
                    </a:cubicBezTo>
                    <a:cubicBezTo>
                      <a:pt x="33" y="5"/>
                      <a:pt x="33" y="5"/>
                      <a:pt x="33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3"/>
                      <a:pt x="31" y="3"/>
                    </a:cubicBezTo>
                    <a:cubicBezTo>
                      <a:pt x="31" y="3"/>
                      <a:pt x="30" y="3"/>
                      <a:pt x="30" y="3"/>
                    </a:cubicBezTo>
                    <a:cubicBezTo>
                      <a:pt x="30" y="3"/>
                      <a:pt x="30" y="3"/>
                      <a:pt x="30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7" y="2"/>
                    </a:cubicBezTo>
                    <a:cubicBezTo>
                      <a:pt x="27" y="2"/>
                      <a:pt x="27" y="2"/>
                      <a:pt x="27" y="2"/>
                    </a:cubicBezTo>
                    <a:cubicBezTo>
                      <a:pt x="24" y="2"/>
                      <a:pt x="12" y="1"/>
                      <a:pt x="9" y="0"/>
                    </a:cubicBezTo>
                    <a:cubicBezTo>
                      <a:pt x="9" y="0"/>
                      <a:pt x="8" y="0"/>
                      <a:pt x="7" y="1"/>
                    </a:cubicBezTo>
                    <a:cubicBezTo>
                      <a:pt x="6" y="2"/>
                      <a:pt x="3" y="3"/>
                      <a:pt x="1" y="1"/>
                    </a:cubicBezTo>
                    <a:cubicBezTo>
                      <a:pt x="1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3"/>
                      <a:pt x="1" y="3"/>
                      <a:pt x="1" y="4"/>
                    </a:cubicBezTo>
                    <a:cubicBezTo>
                      <a:pt x="3" y="5"/>
                      <a:pt x="5" y="7"/>
                      <a:pt x="5" y="10"/>
                    </a:cubicBezTo>
                    <a:cubicBezTo>
                      <a:pt x="5" y="11"/>
                      <a:pt x="8" y="14"/>
                      <a:pt x="10" y="16"/>
                    </a:cubicBezTo>
                    <a:cubicBezTo>
                      <a:pt x="12" y="18"/>
                      <a:pt x="14" y="19"/>
                      <a:pt x="14" y="21"/>
                    </a:cubicBezTo>
                    <a:cubicBezTo>
                      <a:pt x="15" y="22"/>
                      <a:pt x="16" y="23"/>
                      <a:pt x="16" y="23"/>
                    </a:cubicBezTo>
                    <a:cubicBezTo>
                      <a:pt x="17" y="24"/>
                      <a:pt x="17" y="24"/>
                      <a:pt x="18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9" y="26"/>
                      <a:pt x="19" y="26"/>
                      <a:pt x="20" y="27"/>
                    </a:cubicBezTo>
                    <a:cubicBezTo>
                      <a:pt x="20" y="27"/>
                      <a:pt x="20" y="27"/>
                      <a:pt x="20" y="27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2" y="29"/>
                      <a:pt x="22" y="29"/>
                      <a:pt x="22" y="29"/>
                    </a:cubicBezTo>
                    <a:cubicBezTo>
                      <a:pt x="22" y="30"/>
                      <a:pt x="22" y="30"/>
                      <a:pt x="23" y="30"/>
                    </a:cubicBezTo>
                    <a:cubicBezTo>
                      <a:pt x="24" y="31"/>
                      <a:pt x="25" y="32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6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6" y="30"/>
                      <a:pt x="26" y="30"/>
                      <a:pt x="27" y="29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28"/>
                      <a:pt x="27" y="28"/>
                      <a:pt x="27" y="27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6"/>
                      <a:pt x="29" y="25"/>
                      <a:pt x="29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6" name="Freeform 1191"/>
              <p:cNvSpPr/>
              <p:nvPr/>
            </p:nvSpPr>
            <p:spPr bwMode="auto">
              <a:xfrm>
                <a:off x="2693" y="3275"/>
                <a:ext cx="53" cy="44"/>
              </a:xfrm>
              <a:custGeom>
                <a:avLst/>
                <a:gdLst>
                  <a:gd name="T0" fmla="*/ 54 w 55"/>
                  <a:gd name="T1" fmla="*/ 14 h 46"/>
                  <a:gd name="T2" fmla="*/ 52 w 55"/>
                  <a:gd name="T3" fmla="*/ 13 h 46"/>
                  <a:gd name="T4" fmla="*/ 51 w 55"/>
                  <a:gd name="T5" fmla="*/ 11 h 46"/>
                  <a:gd name="T6" fmla="*/ 50 w 55"/>
                  <a:gd name="T7" fmla="*/ 9 h 46"/>
                  <a:gd name="T8" fmla="*/ 50 w 55"/>
                  <a:gd name="T9" fmla="*/ 8 h 46"/>
                  <a:gd name="T10" fmla="*/ 48 w 55"/>
                  <a:gd name="T11" fmla="*/ 9 h 46"/>
                  <a:gd name="T12" fmla="*/ 45 w 55"/>
                  <a:gd name="T13" fmla="*/ 9 h 46"/>
                  <a:gd name="T14" fmla="*/ 44 w 55"/>
                  <a:gd name="T15" fmla="*/ 9 h 46"/>
                  <a:gd name="T16" fmla="*/ 37 w 55"/>
                  <a:gd name="T17" fmla="*/ 7 h 46"/>
                  <a:gd name="T18" fmla="*/ 33 w 55"/>
                  <a:gd name="T19" fmla="*/ 4 h 46"/>
                  <a:gd name="T20" fmla="*/ 31 w 55"/>
                  <a:gd name="T21" fmla="*/ 3 h 46"/>
                  <a:gd name="T22" fmla="*/ 29 w 55"/>
                  <a:gd name="T23" fmla="*/ 1 h 46"/>
                  <a:gd name="T24" fmla="*/ 27 w 55"/>
                  <a:gd name="T25" fmla="*/ 0 h 46"/>
                  <a:gd name="T26" fmla="*/ 21 w 55"/>
                  <a:gd name="T27" fmla="*/ 4 h 46"/>
                  <a:gd name="T28" fmla="*/ 17 w 55"/>
                  <a:gd name="T29" fmla="*/ 9 h 46"/>
                  <a:gd name="T30" fmla="*/ 12 w 55"/>
                  <a:gd name="T31" fmla="*/ 15 h 46"/>
                  <a:gd name="T32" fmla="*/ 7 w 55"/>
                  <a:gd name="T33" fmla="*/ 14 h 46"/>
                  <a:gd name="T34" fmla="*/ 6 w 55"/>
                  <a:gd name="T35" fmla="*/ 14 h 46"/>
                  <a:gd name="T36" fmla="*/ 6 w 55"/>
                  <a:gd name="T37" fmla="*/ 14 h 46"/>
                  <a:gd name="T38" fmla="*/ 5 w 55"/>
                  <a:gd name="T39" fmla="*/ 14 h 46"/>
                  <a:gd name="T40" fmla="*/ 4 w 55"/>
                  <a:gd name="T41" fmla="*/ 14 h 46"/>
                  <a:gd name="T42" fmla="*/ 3 w 55"/>
                  <a:gd name="T43" fmla="*/ 15 h 46"/>
                  <a:gd name="T44" fmla="*/ 1 w 55"/>
                  <a:gd name="T45" fmla="*/ 15 h 46"/>
                  <a:gd name="T46" fmla="*/ 0 w 55"/>
                  <a:gd name="T47" fmla="*/ 15 h 46"/>
                  <a:gd name="T48" fmla="*/ 2 w 55"/>
                  <a:gd name="T49" fmla="*/ 16 h 46"/>
                  <a:gd name="T50" fmla="*/ 20 w 55"/>
                  <a:gd name="T51" fmla="*/ 36 h 46"/>
                  <a:gd name="T52" fmla="*/ 30 w 55"/>
                  <a:gd name="T53" fmla="*/ 42 h 46"/>
                  <a:gd name="T54" fmla="*/ 35 w 55"/>
                  <a:gd name="T55" fmla="*/ 44 h 46"/>
                  <a:gd name="T56" fmla="*/ 28 w 55"/>
                  <a:gd name="T57" fmla="*/ 37 h 46"/>
                  <a:gd name="T58" fmla="*/ 20 w 55"/>
                  <a:gd name="T59" fmla="*/ 25 h 46"/>
                  <a:gd name="T60" fmla="*/ 18 w 55"/>
                  <a:gd name="T61" fmla="*/ 17 h 46"/>
                  <a:gd name="T62" fmla="*/ 26 w 55"/>
                  <a:gd name="T63" fmla="*/ 15 h 46"/>
                  <a:gd name="T64" fmla="*/ 48 w 55"/>
                  <a:gd name="T65" fmla="*/ 16 h 46"/>
                  <a:gd name="T66" fmla="*/ 49 w 55"/>
                  <a:gd name="T67" fmla="*/ 16 h 46"/>
                  <a:gd name="T68" fmla="*/ 50 w 55"/>
                  <a:gd name="T69" fmla="*/ 16 h 46"/>
                  <a:gd name="T70" fmla="*/ 51 w 55"/>
                  <a:gd name="T71" fmla="*/ 17 h 46"/>
                  <a:gd name="T72" fmla="*/ 52 w 55"/>
                  <a:gd name="T73" fmla="*/ 17 h 46"/>
                  <a:gd name="T74" fmla="*/ 53 w 55"/>
                  <a:gd name="T75" fmla="*/ 18 h 46"/>
                  <a:gd name="T76" fmla="*/ 55 w 55"/>
                  <a:gd name="T77" fmla="*/ 19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5" h="46">
                    <a:moveTo>
                      <a:pt x="55" y="17"/>
                    </a:moveTo>
                    <a:cubicBezTo>
                      <a:pt x="55" y="15"/>
                      <a:pt x="55" y="15"/>
                      <a:pt x="54" y="14"/>
                    </a:cubicBezTo>
                    <a:cubicBezTo>
                      <a:pt x="53" y="14"/>
                      <a:pt x="53" y="14"/>
                      <a:pt x="52" y="13"/>
                    </a:cubicBezTo>
                    <a:cubicBezTo>
                      <a:pt x="52" y="13"/>
                      <a:pt x="52" y="13"/>
                      <a:pt x="52" y="13"/>
                    </a:cubicBezTo>
                    <a:cubicBezTo>
                      <a:pt x="52" y="13"/>
                      <a:pt x="51" y="12"/>
                      <a:pt x="51" y="12"/>
                    </a:cubicBezTo>
                    <a:cubicBezTo>
                      <a:pt x="51" y="12"/>
                      <a:pt x="51" y="11"/>
                      <a:pt x="51" y="11"/>
                    </a:cubicBezTo>
                    <a:cubicBezTo>
                      <a:pt x="51" y="11"/>
                      <a:pt x="50" y="10"/>
                      <a:pt x="50" y="10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50" y="8"/>
                      <a:pt x="49" y="8"/>
                      <a:pt x="49" y="8"/>
                    </a:cubicBezTo>
                    <a:cubicBezTo>
                      <a:pt x="49" y="8"/>
                      <a:pt x="48" y="9"/>
                      <a:pt x="48" y="9"/>
                    </a:cubicBezTo>
                    <a:cubicBezTo>
                      <a:pt x="48" y="9"/>
                      <a:pt x="48" y="9"/>
                      <a:pt x="48" y="9"/>
                    </a:cubicBezTo>
                    <a:cubicBezTo>
                      <a:pt x="47" y="9"/>
                      <a:pt x="46" y="9"/>
                      <a:pt x="45" y="9"/>
                    </a:cubicBezTo>
                    <a:cubicBezTo>
                      <a:pt x="45" y="9"/>
                      <a:pt x="45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3" y="9"/>
                      <a:pt x="40" y="9"/>
                      <a:pt x="37" y="7"/>
                    </a:cubicBezTo>
                    <a:cubicBezTo>
                      <a:pt x="36" y="7"/>
                      <a:pt x="35" y="6"/>
                      <a:pt x="34" y="5"/>
                    </a:cubicBezTo>
                    <a:cubicBezTo>
                      <a:pt x="34" y="5"/>
                      <a:pt x="34" y="5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2" y="3"/>
                      <a:pt x="32" y="3"/>
                      <a:pt x="31" y="3"/>
                    </a:cubicBezTo>
                    <a:cubicBezTo>
                      <a:pt x="31" y="3"/>
                      <a:pt x="31" y="2"/>
                      <a:pt x="31" y="2"/>
                    </a:cubicBezTo>
                    <a:cubicBezTo>
                      <a:pt x="30" y="2"/>
                      <a:pt x="30" y="1"/>
                      <a:pt x="29" y="1"/>
                    </a:cubicBezTo>
                    <a:cubicBezTo>
                      <a:pt x="29" y="1"/>
                      <a:pt x="28" y="1"/>
                      <a:pt x="28" y="0"/>
                    </a:cubicBezTo>
                    <a:cubicBezTo>
                      <a:pt x="28" y="0"/>
                      <a:pt x="27" y="0"/>
                      <a:pt x="27" y="0"/>
                    </a:cubicBezTo>
                    <a:cubicBezTo>
                      <a:pt x="26" y="0"/>
                      <a:pt x="25" y="1"/>
                      <a:pt x="25" y="1"/>
                    </a:cubicBezTo>
                    <a:cubicBezTo>
                      <a:pt x="23" y="3"/>
                      <a:pt x="21" y="3"/>
                      <a:pt x="21" y="4"/>
                    </a:cubicBezTo>
                    <a:cubicBezTo>
                      <a:pt x="21" y="4"/>
                      <a:pt x="21" y="4"/>
                      <a:pt x="21" y="5"/>
                    </a:cubicBezTo>
                    <a:cubicBezTo>
                      <a:pt x="20" y="6"/>
                      <a:pt x="20" y="9"/>
                      <a:pt x="17" y="9"/>
                    </a:cubicBezTo>
                    <a:cubicBezTo>
                      <a:pt x="17" y="9"/>
                      <a:pt x="16" y="11"/>
                      <a:pt x="15" y="13"/>
                    </a:cubicBezTo>
                    <a:cubicBezTo>
                      <a:pt x="15" y="13"/>
                      <a:pt x="14" y="15"/>
                      <a:pt x="12" y="15"/>
                    </a:cubicBezTo>
                    <a:cubicBezTo>
                      <a:pt x="11" y="15"/>
                      <a:pt x="10" y="14"/>
                      <a:pt x="9" y="14"/>
                    </a:cubicBezTo>
                    <a:cubicBezTo>
                      <a:pt x="9" y="14"/>
                      <a:pt x="8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7" y="14"/>
                      <a:pt x="7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2" y="15"/>
                    </a:cubicBezTo>
                    <a:cubicBezTo>
                      <a:pt x="2" y="15"/>
                      <a:pt x="2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0" y="15"/>
                      <a:pt x="0" y="15"/>
                    </a:cubicBezTo>
                    <a:cubicBezTo>
                      <a:pt x="0" y="16"/>
                      <a:pt x="1" y="16"/>
                      <a:pt x="1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11" y="16"/>
                      <a:pt x="11" y="22"/>
                    </a:cubicBezTo>
                    <a:cubicBezTo>
                      <a:pt x="11" y="24"/>
                      <a:pt x="16" y="31"/>
                      <a:pt x="20" y="36"/>
                    </a:cubicBezTo>
                    <a:cubicBezTo>
                      <a:pt x="21" y="37"/>
                      <a:pt x="23" y="38"/>
                      <a:pt x="25" y="38"/>
                    </a:cubicBezTo>
                    <a:cubicBezTo>
                      <a:pt x="27" y="39"/>
                      <a:pt x="30" y="40"/>
                      <a:pt x="30" y="42"/>
                    </a:cubicBezTo>
                    <a:cubicBezTo>
                      <a:pt x="30" y="43"/>
                      <a:pt x="32" y="45"/>
                      <a:pt x="36" y="46"/>
                    </a:cubicBezTo>
                    <a:cubicBezTo>
                      <a:pt x="36" y="45"/>
                      <a:pt x="35" y="45"/>
                      <a:pt x="35" y="44"/>
                    </a:cubicBezTo>
                    <a:cubicBezTo>
                      <a:pt x="33" y="42"/>
                      <a:pt x="31" y="41"/>
                      <a:pt x="31" y="40"/>
                    </a:cubicBezTo>
                    <a:cubicBezTo>
                      <a:pt x="31" y="39"/>
                      <a:pt x="29" y="38"/>
                      <a:pt x="28" y="37"/>
                    </a:cubicBezTo>
                    <a:cubicBezTo>
                      <a:pt x="25" y="34"/>
                      <a:pt x="22" y="31"/>
                      <a:pt x="22" y="28"/>
                    </a:cubicBezTo>
                    <a:cubicBezTo>
                      <a:pt x="22" y="27"/>
                      <a:pt x="21" y="26"/>
                      <a:pt x="20" y="25"/>
                    </a:cubicBezTo>
                    <a:cubicBezTo>
                      <a:pt x="18" y="24"/>
                      <a:pt x="17" y="23"/>
                      <a:pt x="17" y="21"/>
                    </a:cubicBezTo>
                    <a:cubicBezTo>
                      <a:pt x="16" y="20"/>
                      <a:pt x="17" y="18"/>
                      <a:pt x="18" y="17"/>
                    </a:cubicBezTo>
                    <a:cubicBezTo>
                      <a:pt x="20" y="15"/>
                      <a:pt x="23" y="14"/>
                      <a:pt x="25" y="16"/>
                    </a:cubicBezTo>
                    <a:cubicBezTo>
                      <a:pt x="25" y="16"/>
                      <a:pt x="26" y="15"/>
                      <a:pt x="26" y="15"/>
                    </a:cubicBezTo>
                    <a:cubicBezTo>
                      <a:pt x="28" y="14"/>
                      <a:pt x="30" y="13"/>
                      <a:pt x="32" y="14"/>
                    </a:cubicBezTo>
                    <a:cubicBezTo>
                      <a:pt x="33" y="15"/>
                      <a:pt x="41" y="15"/>
                      <a:pt x="48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49" y="16"/>
                      <a:pt x="49" y="16"/>
                    </a:cubicBezTo>
                    <a:cubicBezTo>
                      <a:pt x="49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0" y="16"/>
                    </a:cubicBezTo>
                    <a:cubicBezTo>
                      <a:pt x="50" y="16"/>
                      <a:pt x="50" y="16"/>
                      <a:pt x="51" y="17"/>
                    </a:cubicBezTo>
                    <a:cubicBezTo>
                      <a:pt x="51" y="17"/>
                      <a:pt x="51" y="17"/>
                      <a:pt x="51" y="17"/>
                    </a:cubicBezTo>
                    <a:cubicBezTo>
                      <a:pt x="51" y="17"/>
                      <a:pt x="52" y="17"/>
                      <a:pt x="52" y="17"/>
                    </a:cubicBezTo>
                    <a:cubicBezTo>
                      <a:pt x="52" y="17"/>
                      <a:pt x="52" y="17"/>
                      <a:pt x="52" y="17"/>
                    </a:cubicBezTo>
                    <a:cubicBezTo>
                      <a:pt x="53" y="17"/>
                      <a:pt x="53" y="17"/>
                      <a:pt x="53" y="18"/>
                    </a:cubicBezTo>
                    <a:cubicBezTo>
                      <a:pt x="54" y="18"/>
                      <a:pt x="54" y="18"/>
                      <a:pt x="54" y="18"/>
                    </a:cubicBezTo>
                    <a:cubicBezTo>
                      <a:pt x="54" y="18"/>
                      <a:pt x="55" y="18"/>
                      <a:pt x="55" y="19"/>
                    </a:cubicBezTo>
                    <a:cubicBezTo>
                      <a:pt x="55" y="18"/>
                      <a:pt x="55" y="18"/>
                      <a:pt x="5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7" name="Freeform 1192"/>
              <p:cNvSpPr/>
              <p:nvPr/>
            </p:nvSpPr>
            <p:spPr bwMode="auto">
              <a:xfrm>
                <a:off x="2750" y="3327"/>
                <a:ext cx="15" cy="34"/>
              </a:xfrm>
              <a:custGeom>
                <a:avLst/>
                <a:gdLst>
                  <a:gd name="T0" fmla="*/ 14 w 16"/>
                  <a:gd name="T1" fmla="*/ 22 h 36"/>
                  <a:gd name="T2" fmla="*/ 13 w 16"/>
                  <a:gd name="T3" fmla="*/ 21 h 36"/>
                  <a:gd name="T4" fmla="*/ 12 w 16"/>
                  <a:gd name="T5" fmla="*/ 20 h 36"/>
                  <a:gd name="T6" fmla="*/ 11 w 16"/>
                  <a:gd name="T7" fmla="*/ 19 h 36"/>
                  <a:gd name="T8" fmla="*/ 11 w 16"/>
                  <a:gd name="T9" fmla="*/ 18 h 36"/>
                  <a:gd name="T10" fmla="*/ 10 w 16"/>
                  <a:gd name="T11" fmla="*/ 16 h 36"/>
                  <a:gd name="T12" fmla="*/ 9 w 16"/>
                  <a:gd name="T13" fmla="*/ 13 h 36"/>
                  <a:gd name="T14" fmla="*/ 9 w 16"/>
                  <a:gd name="T15" fmla="*/ 12 h 36"/>
                  <a:gd name="T16" fmla="*/ 9 w 16"/>
                  <a:gd name="T17" fmla="*/ 10 h 36"/>
                  <a:gd name="T18" fmla="*/ 10 w 16"/>
                  <a:gd name="T19" fmla="*/ 9 h 36"/>
                  <a:gd name="T20" fmla="*/ 10 w 16"/>
                  <a:gd name="T21" fmla="*/ 7 h 36"/>
                  <a:gd name="T22" fmla="*/ 10 w 16"/>
                  <a:gd name="T23" fmla="*/ 6 h 36"/>
                  <a:gd name="T24" fmla="*/ 11 w 16"/>
                  <a:gd name="T25" fmla="*/ 4 h 36"/>
                  <a:gd name="T26" fmla="*/ 8 w 16"/>
                  <a:gd name="T27" fmla="*/ 3 h 36"/>
                  <a:gd name="T28" fmla="*/ 7 w 16"/>
                  <a:gd name="T29" fmla="*/ 2 h 36"/>
                  <a:gd name="T30" fmla="*/ 5 w 16"/>
                  <a:gd name="T31" fmla="*/ 1 h 36"/>
                  <a:gd name="T32" fmla="*/ 5 w 16"/>
                  <a:gd name="T33" fmla="*/ 1 h 36"/>
                  <a:gd name="T34" fmla="*/ 3 w 16"/>
                  <a:gd name="T35" fmla="*/ 0 h 36"/>
                  <a:gd name="T36" fmla="*/ 3 w 16"/>
                  <a:gd name="T37" fmla="*/ 0 h 36"/>
                  <a:gd name="T38" fmla="*/ 1 w 16"/>
                  <a:gd name="T39" fmla="*/ 2 h 36"/>
                  <a:gd name="T40" fmla="*/ 1 w 16"/>
                  <a:gd name="T41" fmla="*/ 3 h 36"/>
                  <a:gd name="T42" fmla="*/ 1 w 16"/>
                  <a:gd name="T43" fmla="*/ 3 h 36"/>
                  <a:gd name="T44" fmla="*/ 0 w 16"/>
                  <a:gd name="T45" fmla="*/ 5 h 36"/>
                  <a:gd name="T46" fmla="*/ 0 w 16"/>
                  <a:gd name="T47" fmla="*/ 5 h 36"/>
                  <a:gd name="T48" fmla="*/ 4 w 16"/>
                  <a:gd name="T49" fmla="*/ 10 h 36"/>
                  <a:gd name="T50" fmla="*/ 2 w 16"/>
                  <a:gd name="T51" fmla="*/ 15 h 36"/>
                  <a:gd name="T52" fmla="*/ 0 w 16"/>
                  <a:gd name="T53" fmla="*/ 23 h 36"/>
                  <a:gd name="T54" fmla="*/ 2 w 16"/>
                  <a:gd name="T55" fmla="*/ 28 h 36"/>
                  <a:gd name="T56" fmla="*/ 6 w 16"/>
                  <a:gd name="T57" fmla="*/ 34 h 36"/>
                  <a:gd name="T58" fmla="*/ 7 w 16"/>
                  <a:gd name="T59" fmla="*/ 36 h 36"/>
                  <a:gd name="T60" fmla="*/ 7 w 16"/>
                  <a:gd name="T61" fmla="*/ 36 h 36"/>
                  <a:gd name="T62" fmla="*/ 7 w 16"/>
                  <a:gd name="T63" fmla="*/ 35 h 36"/>
                  <a:gd name="T64" fmla="*/ 8 w 16"/>
                  <a:gd name="T65" fmla="*/ 34 h 36"/>
                  <a:gd name="T66" fmla="*/ 8 w 16"/>
                  <a:gd name="T67" fmla="*/ 33 h 36"/>
                  <a:gd name="T68" fmla="*/ 9 w 16"/>
                  <a:gd name="T69" fmla="*/ 33 h 36"/>
                  <a:gd name="T70" fmla="*/ 9 w 16"/>
                  <a:gd name="T71" fmla="*/ 32 h 36"/>
                  <a:gd name="T72" fmla="*/ 11 w 16"/>
                  <a:gd name="T73" fmla="*/ 31 h 36"/>
                  <a:gd name="T74" fmla="*/ 11 w 16"/>
                  <a:gd name="T75" fmla="*/ 31 h 36"/>
                  <a:gd name="T76" fmla="*/ 12 w 16"/>
                  <a:gd name="T77" fmla="*/ 28 h 36"/>
                  <a:gd name="T78" fmla="*/ 13 w 16"/>
                  <a:gd name="T79" fmla="*/ 27 h 36"/>
                  <a:gd name="T80" fmla="*/ 14 w 16"/>
                  <a:gd name="T81" fmla="*/ 27 h 36"/>
                  <a:gd name="T82" fmla="*/ 14 w 16"/>
                  <a:gd name="T83" fmla="*/ 25 h 36"/>
                  <a:gd name="T84" fmla="*/ 14 w 16"/>
                  <a:gd name="T85" fmla="*/ 25 h 36"/>
                  <a:gd name="T86" fmla="*/ 15 w 16"/>
                  <a:gd name="T87" fmla="*/ 24 h 36"/>
                  <a:gd name="T88" fmla="*/ 15 w 16"/>
                  <a:gd name="T89" fmla="*/ 24 h 36"/>
                  <a:gd name="T90" fmla="*/ 16 w 16"/>
                  <a:gd name="T91" fmla="*/ 23 h 36"/>
                  <a:gd name="T92" fmla="*/ 16 w 16"/>
                  <a:gd name="T93" fmla="*/ 23 h 36"/>
                  <a:gd name="T94" fmla="*/ 15 w 16"/>
                  <a:gd name="T95" fmla="*/ 23 h 36"/>
                  <a:gd name="T96" fmla="*/ 14 w 16"/>
                  <a:gd name="T97" fmla="*/ 22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6" h="36">
                    <a:moveTo>
                      <a:pt x="14" y="22"/>
                    </a:moveTo>
                    <a:cubicBezTo>
                      <a:pt x="14" y="21"/>
                      <a:pt x="13" y="21"/>
                      <a:pt x="13" y="21"/>
                    </a:cubicBezTo>
                    <a:cubicBezTo>
                      <a:pt x="13" y="21"/>
                      <a:pt x="12" y="20"/>
                      <a:pt x="12" y="20"/>
                    </a:cubicBezTo>
                    <a:cubicBezTo>
                      <a:pt x="12" y="20"/>
                      <a:pt x="12" y="19"/>
                      <a:pt x="11" y="19"/>
                    </a:cubicBezTo>
                    <a:cubicBezTo>
                      <a:pt x="11" y="19"/>
                      <a:pt x="11" y="18"/>
                      <a:pt x="11" y="18"/>
                    </a:cubicBezTo>
                    <a:cubicBezTo>
                      <a:pt x="10" y="17"/>
                      <a:pt x="10" y="17"/>
                      <a:pt x="10" y="16"/>
                    </a:cubicBezTo>
                    <a:cubicBezTo>
                      <a:pt x="9" y="15"/>
                      <a:pt x="9" y="14"/>
                      <a:pt x="9" y="13"/>
                    </a:cubicBezTo>
                    <a:cubicBezTo>
                      <a:pt x="9" y="13"/>
                      <a:pt x="9" y="13"/>
                      <a:pt x="9" y="12"/>
                    </a:cubicBezTo>
                    <a:cubicBezTo>
                      <a:pt x="9" y="12"/>
                      <a:pt x="9" y="11"/>
                      <a:pt x="9" y="10"/>
                    </a:cubicBezTo>
                    <a:cubicBezTo>
                      <a:pt x="10" y="10"/>
                      <a:pt x="10" y="9"/>
                      <a:pt x="10" y="9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0" y="6"/>
                      <a:pt x="10" y="6"/>
                      <a:pt x="10" y="6"/>
                    </a:cubicBezTo>
                    <a:cubicBezTo>
                      <a:pt x="10" y="5"/>
                      <a:pt x="10" y="5"/>
                      <a:pt x="11" y="4"/>
                    </a:cubicBezTo>
                    <a:cubicBezTo>
                      <a:pt x="10" y="4"/>
                      <a:pt x="9" y="3"/>
                      <a:pt x="8" y="3"/>
                    </a:cubicBezTo>
                    <a:cubicBezTo>
                      <a:pt x="8" y="3"/>
                      <a:pt x="8" y="3"/>
                      <a:pt x="7" y="2"/>
                    </a:cubicBezTo>
                    <a:cubicBezTo>
                      <a:pt x="7" y="2"/>
                      <a:pt x="6" y="2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1"/>
                      <a:pt x="4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2" y="1"/>
                      <a:pt x="1" y="2"/>
                    </a:cubicBezTo>
                    <a:cubicBezTo>
                      <a:pt x="1" y="2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2" y="6"/>
                      <a:pt x="4" y="8"/>
                      <a:pt x="4" y="10"/>
                    </a:cubicBezTo>
                    <a:cubicBezTo>
                      <a:pt x="5" y="12"/>
                      <a:pt x="3" y="14"/>
                      <a:pt x="2" y="15"/>
                    </a:cubicBezTo>
                    <a:cubicBezTo>
                      <a:pt x="1" y="16"/>
                      <a:pt x="0" y="19"/>
                      <a:pt x="0" y="23"/>
                    </a:cubicBezTo>
                    <a:cubicBezTo>
                      <a:pt x="0" y="26"/>
                      <a:pt x="1" y="28"/>
                      <a:pt x="2" y="28"/>
                    </a:cubicBezTo>
                    <a:cubicBezTo>
                      <a:pt x="4" y="30"/>
                      <a:pt x="5" y="32"/>
                      <a:pt x="6" y="34"/>
                    </a:cubicBezTo>
                    <a:cubicBezTo>
                      <a:pt x="6" y="35"/>
                      <a:pt x="7" y="35"/>
                      <a:pt x="7" y="36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7" y="36"/>
                      <a:pt x="7" y="35"/>
                      <a:pt x="7" y="35"/>
                    </a:cubicBezTo>
                    <a:cubicBezTo>
                      <a:pt x="7" y="35"/>
                      <a:pt x="8" y="34"/>
                      <a:pt x="8" y="34"/>
                    </a:cubicBezTo>
                    <a:cubicBezTo>
                      <a:pt x="8" y="34"/>
                      <a:pt x="8" y="34"/>
                      <a:pt x="8" y="33"/>
                    </a:cubicBezTo>
                    <a:cubicBezTo>
                      <a:pt x="8" y="33"/>
                      <a:pt x="9" y="33"/>
                      <a:pt x="9" y="33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0" y="32"/>
                      <a:pt x="10" y="32"/>
                      <a:pt x="11" y="31"/>
                    </a:cubicBezTo>
                    <a:cubicBezTo>
                      <a:pt x="11" y="32"/>
                      <a:pt x="11" y="31"/>
                      <a:pt x="11" y="31"/>
                    </a:cubicBezTo>
                    <a:cubicBezTo>
                      <a:pt x="11" y="30"/>
                      <a:pt x="11" y="29"/>
                      <a:pt x="12" y="28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7"/>
                      <a:pt x="13" y="27"/>
                      <a:pt x="14" y="27"/>
                    </a:cubicBezTo>
                    <a:cubicBezTo>
                      <a:pt x="14" y="26"/>
                      <a:pt x="14" y="26"/>
                      <a:pt x="14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5" y="25"/>
                      <a:pt x="15" y="25"/>
                      <a:pt x="15" y="24"/>
                    </a:cubicBezTo>
                    <a:cubicBezTo>
                      <a:pt x="15" y="24"/>
                      <a:pt x="15" y="24"/>
                      <a:pt x="15" y="24"/>
                    </a:cubicBezTo>
                    <a:cubicBezTo>
                      <a:pt x="15" y="24"/>
                      <a:pt x="15" y="23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3"/>
                      <a:pt x="15" y="23"/>
                      <a:pt x="15" y="23"/>
                    </a:cubicBezTo>
                    <a:cubicBezTo>
                      <a:pt x="15" y="22"/>
                      <a:pt x="15" y="22"/>
                      <a:pt x="14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8" name="Freeform 1193"/>
              <p:cNvSpPr/>
              <p:nvPr/>
            </p:nvSpPr>
            <p:spPr bwMode="auto">
              <a:xfrm>
                <a:off x="2650" y="3239"/>
                <a:ext cx="75" cy="33"/>
              </a:xfrm>
              <a:custGeom>
                <a:avLst/>
                <a:gdLst>
                  <a:gd name="T0" fmla="*/ 0 w 78"/>
                  <a:gd name="T1" fmla="*/ 25 h 34"/>
                  <a:gd name="T2" fmla="*/ 0 w 78"/>
                  <a:gd name="T3" fmla="*/ 26 h 34"/>
                  <a:gd name="T4" fmla="*/ 5 w 78"/>
                  <a:gd name="T5" fmla="*/ 27 h 34"/>
                  <a:gd name="T6" fmla="*/ 7 w 78"/>
                  <a:gd name="T7" fmla="*/ 27 h 34"/>
                  <a:gd name="T8" fmla="*/ 8 w 78"/>
                  <a:gd name="T9" fmla="*/ 27 h 34"/>
                  <a:gd name="T10" fmla="*/ 9 w 78"/>
                  <a:gd name="T11" fmla="*/ 27 h 34"/>
                  <a:gd name="T12" fmla="*/ 10 w 78"/>
                  <a:gd name="T13" fmla="*/ 28 h 34"/>
                  <a:gd name="T14" fmla="*/ 10 w 78"/>
                  <a:gd name="T15" fmla="*/ 28 h 34"/>
                  <a:gd name="T16" fmla="*/ 12 w 78"/>
                  <a:gd name="T17" fmla="*/ 29 h 34"/>
                  <a:gd name="T18" fmla="*/ 16 w 78"/>
                  <a:gd name="T19" fmla="*/ 27 h 34"/>
                  <a:gd name="T20" fmla="*/ 29 w 78"/>
                  <a:gd name="T21" fmla="*/ 28 h 34"/>
                  <a:gd name="T22" fmla="*/ 30 w 78"/>
                  <a:gd name="T23" fmla="*/ 29 h 34"/>
                  <a:gd name="T24" fmla="*/ 30 w 78"/>
                  <a:gd name="T25" fmla="*/ 30 h 34"/>
                  <a:gd name="T26" fmla="*/ 30 w 78"/>
                  <a:gd name="T27" fmla="*/ 30 h 34"/>
                  <a:gd name="T28" fmla="*/ 35 w 78"/>
                  <a:gd name="T29" fmla="*/ 31 h 34"/>
                  <a:gd name="T30" fmla="*/ 39 w 78"/>
                  <a:gd name="T31" fmla="*/ 31 h 34"/>
                  <a:gd name="T32" fmla="*/ 51 w 78"/>
                  <a:gd name="T33" fmla="*/ 34 h 34"/>
                  <a:gd name="T34" fmla="*/ 51 w 78"/>
                  <a:gd name="T35" fmla="*/ 34 h 34"/>
                  <a:gd name="T36" fmla="*/ 54 w 78"/>
                  <a:gd name="T37" fmla="*/ 33 h 34"/>
                  <a:gd name="T38" fmla="*/ 66 w 78"/>
                  <a:gd name="T39" fmla="*/ 29 h 34"/>
                  <a:gd name="T40" fmla="*/ 68 w 78"/>
                  <a:gd name="T41" fmla="*/ 28 h 34"/>
                  <a:gd name="T42" fmla="*/ 69 w 78"/>
                  <a:gd name="T43" fmla="*/ 26 h 34"/>
                  <a:gd name="T44" fmla="*/ 70 w 78"/>
                  <a:gd name="T45" fmla="*/ 25 h 34"/>
                  <a:gd name="T46" fmla="*/ 71 w 78"/>
                  <a:gd name="T47" fmla="*/ 21 h 34"/>
                  <a:gd name="T48" fmla="*/ 72 w 78"/>
                  <a:gd name="T49" fmla="*/ 17 h 34"/>
                  <a:gd name="T50" fmla="*/ 74 w 78"/>
                  <a:gd name="T51" fmla="*/ 16 h 34"/>
                  <a:gd name="T52" fmla="*/ 77 w 78"/>
                  <a:gd name="T53" fmla="*/ 15 h 34"/>
                  <a:gd name="T54" fmla="*/ 77 w 78"/>
                  <a:gd name="T55" fmla="*/ 13 h 34"/>
                  <a:gd name="T56" fmla="*/ 78 w 78"/>
                  <a:gd name="T57" fmla="*/ 12 h 34"/>
                  <a:gd name="T58" fmla="*/ 77 w 78"/>
                  <a:gd name="T59" fmla="*/ 10 h 34"/>
                  <a:gd name="T60" fmla="*/ 75 w 78"/>
                  <a:gd name="T61" fmla="*/ 5 h 34"/>
                  <a:gd name="T62" fmla="*/ 75 w 78"/>
                  <a:gd name="T63" fmla="*/ 5 h 34"/>
                  <a:gd name="T64" fmla="*/ 66 w 78"/>
                  <a:gd name="T65" fmla="*/ 3 h 34"/>
                  <a:gd name="T66" fmla="*/ 57 w 78"/>
                  <a:gd name="T67" fmla="*/ 4 h 34"/>
                  <a:gd name="T68" fmla="*/ 48 w 78"/>
                  <a:gd name="T69" fmla="*/ 6 h 34"/>
                  <a:gd name="T70" fmla="*/ 46 w 78"/>
                  <a:gd name="T71" fmla="*/ 6 h 34"/>
                  <a:gd name="T72" fmla="*/ 41 w 78"/>
                  <a:gd name="T73" fmla="*/ 9 h 34"/>
                  <a:gd name="T74" fmla="*/ 38 w 78"/>
                  <a:gd name="T75" fmla="*/ 11 h 34"/>
                  <a:gd name="T76" fmla="*/ 37 w 78"/>
                  <a:gd name="T77" fmla="*/ 17 h 34"/>
                  <a:gd name="T78" fmla="*/ 34 w 78"/>
                  <a:gd name="T79" fmla="*/ 21 h 34"/>
                  <a:gd name="T80" fmla="*/ 28 w 78"/>
                  <a:gd name="T81" fmla="*/ 20 h 34"/>
                  <a:gd name="T82" fmla="*/ 11 w 78"/>
                  <a:gd name="T83" fmla="*/ 23 h 34"/>
                  <a:gd name="T84" fmla="*/ 7 w 78"/>
                  <a:gd name="T85" fmla="*/ 23 h 34"/>
                  <a:gd name="T86" fmla="*/ 1 w 78"/>
                  <a:gd name="T87" fmla="*/ 23 h 34"/>
                  <a:gd name="T88" fmla="*/ 0 w 78"/>
                  <a:gd name="T89" fmla="*/ 23 h 34"/>
                  <a:gd name="T90" fmla="*/ 0 w 78"/>
                  <a:gd name="T91" fmla="*/ 2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78" h="34">
                    <a:moveTo>
                      <a:pt x="0" y="24"/>
                    </a:moveTo>
                    <a:cubicBezTo>
                      <a:pt x="0" y="24"/>
                      <a:pt x="0" y="25"/>
                      <a:pt x="0" y="2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6"/>
                      <a:pt x="2" y="27"/>
                      <a:pt x="3" y="27"/>
                    </a:cubicBezTo>
                    <a:cubicBezTo>
                      <a:pt x="3" y="27"/>
                      <a:pt x="4" y="27"/>
                      <a:pt x="5" y="27"/>
                    </a:cubicBezTo>
                    <a:cubicBezTo>
                      <a:pt x="5" y="27"/>
                      <a:pt x="5" y="27"/>
                      <a:pt x="6" y="27"/>
                    </a:cubicBezTo>
                    <a:cubicBezTo>
                      <a:pt x="6" y="27"/>
                      <a:pt x="6" y="27"/>
                      <a:pt x="7" y="27"/>
                    </a:cubicBezTo>
                    <a:cubicBezTo>
                      <a:pt x="7" y="27"/>
                      <a:pt x="7" y="27"/>
                      <a:pt x="8" y="27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9" y="27"/>
                      <a:pt x="9" y="27"/>
                      <a:pt x="9" y="28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4" y="29"/>
                      <a:pt x="15" y="28"/>
                      <a:pt x="16" y="27"/>
                    </a:cubicBezTo>
                    <a:cubicBezTo>
                      <a:pt x="17" y="26"/>
                      <a:pt x="18" y="25"/>
                      <a:pt x="27" y="25"/>
                    </a:cubicBezTo>
                    <a:cubicBezTo>
                      <a:pt x="29" y="25"/>
                      <a:pt x="29" y="27"/>
                      <a:pt x="29" y="28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29"/>
                      <a:pt x="30" y="29"/>
                      <a:pt x="30" y="29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0" y="30"/>
                      <a:pt x="30" y="30"/>
                    </a:cubicBezTo>
                    <a:cubicBezTo>
                      <a:pt x="30" y="30"/>
                      <a:pt x="31" y="31"/>
                      <a:pt x="35" y="31"/>
                    </a:cubicBezTo>
                    <a:cubicBezTo>
                      <a:pt x="35" y="31"/>
                      <a:pt x="35" y="31"/>
                      <a:pt x="35" y="31"/>
                    </a:cubicBezTo>
                    <a:cubicBezTo>
                      <a:pt x="36" y="31"/>
                      <a:pt x="38" y="31"/>
                      <a:pt x="39" y="31"/>
                    </a:cubicBezTo>
                    <a:cubicBezTo>
                      <a:pt x="39" y="31"/>
                      <a:pt x="39" y="31"/>
                      <a:pt x="39" y="31"/>
                    </a:cubicBezTo>
                    <a:cubicBezTo>
                      <a:pt x="42" y="32"/>
                      <a:pt x="45" y="32"/>
                      <a:pt x="47" y="33"/>
                    </a:cubicBezTo>
                    <a:cubicBezTo>
                      <a:pt x="49" y="33"/>
                      <a:pt x="50" y="33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1" y="34"/>
                      <a:pt x="51" y="34"/>
                    </a:cubicBezTo>
                    <a:cubicBezTo>
                      <a:pt x="51" y="34"/>
                      <a:pt x="52" y="34"/>
                      <a:pt x="52" y="34"/>
                    </a:cubicBezTo>
                    <a:cubicBezTo>
                      <a:pt x="52" y="34"/>
                      <a:pt x="53" y="33"/>
                      <a:pt x="54" y="33"/>
                    </a:cubicBezTo>
                    <a:cubicBezTo>
                      <a:pt x="56" y="32"/>
                      <a:pt x="58" y="30"/>
                      <a:pt x="61" y="30"/>
                    </a:cubicBezTo>
                    <a:cubicBezTo>
                      <a:pt x="63" y="30"/>
                      <a:pt x="65" y="30"/>
                      <a:pt x="66" y="29"/>
                    </a:cubicBezTo>
                    <a:cubicBezTo>
                      <a:pt x="66" y="29"/>
                      <a:pt x="66" y="29"/>
                      <a:pt x="67" y="28"/>
                    </a:cubicBezTo>
                    <a:cubicBezTo>
                      <a:pt x="67" y="28"/>
                      <a:pt x="67" y="28"/>
                      <a:pt x="68" y="28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68" y="27"/>
                      <a:pt x="68" y="27"/>
                      <a:pt x="69" y="26"/>
                    </a:cubicBezTo>
                    <a:cubicBezTo>
                      <a:pt x="69" y="26"/>
                      <a:pt x="69" y="26"/>
                      <a:pt x="69" y="26"/>
                    </a:cubicBezTo>
                    <a:cubicBezTo>
                      <a:pt x="69" y="26"/>
                      <a:pt x="70" y="25"/>
                      <a:pt x="70" y="25"/>
                    </a:cubicBezTo>
                    <a:cubicBezTo>
                      <a:pt x="70" y="25"/>
                      <a:pt x="70" y="25"/>
                      <a:pt x="70" y="25"/>
                    </a:cubicBezTo>
                    <a:cubicBezTo>
                      <a:pt x="70" y="24"/>
                      <a:pt x="70" y="22"/>
                      <a:pt x="71" y="21"/>
                    </a:cubicBezTo>
                    <a:cubicBezTo>
                      <a:pt x="71" y="21"/>
                      <a:pt x="71" y="20"/>
                      <a:pt x="71" y="20"/>
                    </a:cubicBezTo>
                    <a:cubicBezTo>
                      <a:pt x="71" y="19"/>
                      <a:pt x="71" y="18"/>
                      <a:pt x="72" y="17"/>
                    </a:cubicBezTo>
                    <a:cubicBezTo>
                      <a:pt x="72" y="16"/>
                      <a:pt x="73" y="16"/>
                      <a:pt x="74" y="16"/>
                    </a:cubicBezTo>
                    <a:cubicBezTo>
                      <a:pt x="74" y="16"/>
                      <a:pt x="74" y="16"/>
                      <a:pt x="74" y="16"/>
                    </a:cubicBezTo>
                    <a:cubicBezTo>
                      <a:pt x="75" y="16"/>
                      <a:pt x="76" y="16"/>
                      <a:pt x="76" y="16"/>
                    </a:cubicBezTo>
                    <a:cubicBezTo>
                      <a:pt x="77" y="16"/>
                      <a:pt x="77" y="16"/>
                      <a:pt x="77" y="15"/>
                    </a:cubicBezTo>
                    <a:cubicBezTo>
                      <a:pt x="77" y="14"/>
                      <a:pt x="77" y="14"/>
                      <a:pt x="77" y="13"/>
                    </a:cubicBezTo>
                    <a:cubicBezTo>
                      <a:pt x="77" y="13"/>
                      <a:pt x="77" y="13"/>
                      <a:pt x="77" y="13"/>
                    </a:cubicBezTo>
                    <a:cubicBezTo>
                      <a:pt x="78" y="13"/>
                      <a:pt x="78" y="12"/>
                      <a:pt x="78" y="12"/>
                    </a:cubicBez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11"/>
                      <a:pt x="78" y="11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7" y="10"/>
                      <a:pt x="77" y="10"/>
                      <a:pt x="77" y="10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5" y="5"/>
                      <a:pt x="75" y="5"/>
                      <a:pt x="75" y="5"/>
                    </a:cubicBezTo>
                    <a:cubicBezTo>
                      <a:pt x="74" y="5"/>
                      <a:pt x="73" y="5"/>
                      <a:pt x="72" y="5"/>
                    </a:cubicBezTo>
                    <a:cubicBezTo>
                      <a:pt x="70" y="5"/>
                      <a:pt x="68" y="4"/>
                      <a:pt x="66" y="3"/>
                    </a:cubicBezTo>
                    <a:cubicBezTo>
                      <a:pt x="65" y="1"/>
                      <a:pt x="61" y="0"/>
                      <a:pt x="59" y="0"/>
                    </a:cubicBezTo>
                    <a:cubicBezTo>
                      <a:pt x="58" y="1"/>
                      <a:pt x="58" y="3"/>
                      <a:pt x="57" y="4"/>
                    </a:cubicBezTo>
                    <a:cubicBezTo>
                      <a:pt x="56" y="6"/>
                      <a:pt x="54" y="6"/>
                      <a:pt x="51" y="6"/>
                    </a:cubicBezTo>
                    <a:cubicBezTo>
                      <a:pt x="50" y="6"/>
                      <a:pt x="49" y="6"/>
                      <a:pt x="48" y="6"/>
                    </a:cubicBezTo>
                    <a:cubicBezTo>
                      <a:pt x="48" y="6"/>
                      <a:pt x="47" y="6"/>
                      <a:pt x="47" y="6"/>
                    </a:cubicBezTo>
                    <a:cubicBezTo>
                      <a:pt x="47" y="6"/>
                      <a:pt x="46" y="6"/>
                      <a:pt x="46" y="6"/>
                    </a:cubicBezTo>
                    <a:cubicBezTo>
                      <a:pt x="45" y="6"/>
                      <a:pt x="45" y="7"/>
                      <a:pt x="44" y="7"/>
                    </a:cubicBezTo>
                    <a:cubicBezTo>
                      <a:pt x="43" y="8"/>
                      <a:pt x="42" y="8"/>
                      <a:pt x="41" y="9"/>
                    </a:cubicBezTo>
                    <a:cubicBezTo>
                      <a:pt x="41" y="10"/>
                      <a:pt x="40" y="10"/>
                      <a:pt x="39" y="11"/>
                    </a:cubicBezTo>
                    <a:cubicBezTo>
                      <a:pt x="39" y="11"/>
                      <a:pt x="38" y="11"/>
                      <a:pt x="38" y="11"/>
                    </a:cubicBezTo>
                    <a:cubicBezTo>
                      <a:pt x="37" y="12"/>
                      <a:pt x="36" y="12"/>
                      <a:pt x="37" y="14"/>
                    </a:cubicBezTo>
                    <a:cubicBezTo>
                      <a:pt x="37" y="15"/>
                      <a:pt x="37" y="16"/>
                      <a:pt x="37" y="17"/>
                    </a:cubicBezTo>
                    <a:cubicBezTo>
                      <a:pt x="37" y="18"/>
                      <a:pt x="37" y="19"/>
                      <a:pt x="37" y="20"/>
                    </a:cubicBezTo>
                    <a:cubicBezTo>
                      <a:pt x="36" y="21"/>
                      <a:pt x="35" y="21"/>
                      <a:pt x="34" y="21"/>
                    </a:cubicBezTo>
                    <a:cubicBezTo>
                      <a:pt x="32" y="21"/>
                      <a:pt x="31" y="20"/>
                      <a:pt x="30" y="20"/>
                    </a:cubicBezTo>
                    <a:cubicBezTo>
                      <a:pt x="30" y="20"/>
                      <a:pt x="29" y="20"/>
                      <a:pt x="28" y="20"/>
                    </a:cubicBezTo>
                    <a:cubicBezTo>
                      <a:pt x="25" y="20"/>
                      <a:pt x="21" y="21"/>
                      <a:pt x="20" y="22"/>
                    </a:cubicBezTo>
                    <a:cubicBezTo>
                      <a:pt x="18" y="24"/>
                      <a:pt x="14" y="24"/>
                      <a:pt x="11" y="23"/>
                    </a:cubicBezTo>
                    <a:cubicBezTo>
                      <a:pt x="11" y="22"/>
                      <a:pt x="10" y="22"/>
                      <a:pt x="9" y="22"/>
                    </a:cubicBezTo>
                    <a:cubicBezTo>
                      <a:pt x="8" y="22"/>
                      <a:pt x="7" y="23"/>
                      <a:pt x="7" y="23"/>
                    </a:cubicBezTo>
                    <a:cubicBezTo>
                      <a:pt x="6" y="24"/>
                      <a:pt x="5" y="25"/>
                      <a:pt x="5" y="25"/>
                    </a:cubicBezTo>
                    <a:cubicBezTo>
                      <a:pt x="3" y="25"/>
                      <a:pt x="2" y="24"/>
                      <a:pt x="1" y="23"/>
                    </a:cubicBezTo>
                    <a:cubicBezTo>
                      <a:pt x="1" y="23"/>
                      <a:pt x="1" y="23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2"/>
                      <a:pt x="0" y="22"/>
                    </a:cubicBezTo>
                    <a:cubicBezTo>
                      <a:pt x="0" y="23"/>
                      <a:pt x="0" y="23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9" name="Freeform 1194"/>
              <p:cNvSpPr/>
              <p:nvPr/>
            </p:nvSpPr>
            <p:spPr bwMode="auto">
              <a:xfrm>
                <a:off x="2718" y="3244"/>
                <a:ext cx="66" cy="36"/>
              </a:xfrm>
              <a:custGeom>
                <a:avLst/>
                <a:gdLst>
                  <a:gd name="T0" fmla="*/ 37 w 69"/>
                  <a:gd name="T1" fmla="*/ 32 h 37"/>
                  <a:gd name="T2" fmla="*/ 38 w 69"/>
                  <a:gd name="T3" fmla="*/ 32 h 37"/>
                  <a:gd name="T4" fmla="*/ 43 w 69"/>
                  <a:gd name="T5" fmla="*/ 34 h 37"/>
                  <a:gd name="T6" fmla="*/ 45 w 69"/>
                  <a:gd name="T7" fmla="*/ 34 h 37"/>
                  <a:gd name="T8" fmla="*/ 45 w 69"/>
                  <a:gd name="T9" fmla="*/ 34 h 37"/>
                  <a:gd name="T10" fmla="*/ 50 w 69"/>
                  <a:gd name="T11" fmla="*/ 30 h 37"/>
                  <a:gd name="T12" fmla="*/ 55 w 69"/>
                  <a:gd name="T13" fmla="*/ 22 h 37"/>
                  <a:gd name="T14" fmla="*/ 61 w 69"/>
                  <a:gd name="T15" fmla="*/ 12 h 37"/>
                  <a:gd name="T16" fmla="*/ 68 w 69"/>
                  <a:gd name="T17" fmla="*/ 8 h 37"/>
                  <a:gd name="T18" fmla="*/ 68 w 69"/>
                  <a:gd name="T19" fmla="*/ 8 h 37"/>
                  <a:gd name="T20" fmla="*/ 67 w 69"/>
                  <a:gd name="T21" fmla="*/ 7 h 37"/>
                  <a:gd name="T22" fmla="*/ 65 w 69"/>
                  <a:gd name="T23" fmla="*/ 6 h 37"/>
                  <a:gd name="T24" fmla="*/ 63 w 69"/>
                  <a:gd name="T25" fmla="*/ 5 h 37"/>
                  <a:gd name="T26" fmla="*/ 62 w 69"/>
                  <a:gd name="T27" fmla="*/ 5 h 37"/>
                  <a:gd name="T28" fmla="*/ 60 w 69"/>
                  <a:gd name="T29" fmla="*/ 4 h 37"/>
                  <a:gd name="T30" fmla="*/ 59 w 69"/>
                  <a:gd name="T31" fmla="*/ 4 h 37"/>
                  <a:gd name="T32" fmla="*/ 59 w 69"/>
                  <a:gd name="T33" fmla="*/ 4 h 37"/>
                  <a:gd name="T34" fmla="*/ 58 w 69"/>
                  <a:gd name="T35" fmla="*/ 3 h 37"/>
                  <a:gd name="T36" fmla="*/ 58 w 69"/>
                  <a:gd name="T37" fmla="*/ 3 h 37"/>
                  <a:gd name="T38" fmla="*/ 50 w 69"/>
                  <a:gd name="T39" fmla="*/ 1 h 37"/>
                  <a:gd name="T40" fmla="*/ 46 w 69"/>
                  <a:gd name="T41" fmla="*/ 3 h 37"/>
                  <a:gd name="T42" fmla="*/ 28 w 69"/>
                  <a:gd name="T43" fmla="*/ 9 h 37"/>
                  <a:gd name="T44" fmla="*/ 19 w 69"/>
                  <a:gd name="T45" fmla="*/ 13 h 37"/>
                  <a:gd name="T46" fmla="*/ 18 w 69"/>
                  <a:gd name="T47" fmla="*/ 13 h 37"/>
                  <a:gd name="T48" fmla="*/ 17 w 69"/>
                  <a:gd name="T49" fmla="*/ 12 h 37"/>
                  <a:gd name="T50" fmla="*/ 15 w 69"/>
                  <a:gd name="T51" fmla="*/ 12 h 37"/>
                  <a:gd name="T52" fmla="*/ 14 w 69"/>
                  <a:gd name="T53" fmla="*/ 12 h 37"/>
                  <a:gd name="T54" fmla="*/ 12 w 69"/>
                  <a:gd name="T55" fmla="*/ 12 h 37"/>
                  <a:gd name="T56" fmla="*/ 11 w 69"/>
                  <a:gd name="T57" fmla="*/ 11 h 37"/>
                  <a:gd name="T58" fmla="*/ 10 w 69"/>
                  <a:gd name="T59" fmla="*/ 10 h 37"/>
                  <a:gd name="T60" fmla="*/ 10 w 69"/>
                  <a:gd name="T61" fmla="*/ 12 h 37"/>
                  <a:gd name="T62" fmla="*/ 8 w 69"/>
                  <a:gd name="T63" fmla="*/ 14 h 37"/>
                  <a:gd name="T64" fmla="*/ 7 w 69"/>
                  <a:gd name="T65" fmla="*/ 15 h 37"/>
                  <a:gd name="T66" fmla="*/ 3 w 69"/>
                  <a:gd name="T67" fmla="*/ 18 h 37"/>
                  <a:gd name="T68" fmla="*/ 0 w 69"/>
                  <a:gd name="T69" fmla="*/ 24 h 37"/>
                  <a:gd name="T70" fmla="*/ 0 w 69"/>
                  <a:gd name="T71" fmla="*/ 24 h 37"/>
                  <a:gd name="T72" fmla="*/ 1 w 69"/>
                  <a:gd name="T73" fmla="*/ 25 h 37"/>
                  <a:gd name="T74" fmla="*/ 2 w 69"/>
                  <a:gd name="T75" fmla="*/ 26 h 37"/>
                  <a:gd name="T76" fmla="*/ 3 w 69"/>
                  <a:gd name="T77" fmla="*/ 28 h 37"/>
                  <a:gd name="T78" fmla="*/ 3 w 69"/>
                  <a:gd name="T79" fmla="*/ 28 h 37"/>
                  <a:gd name="T80" fmla="*/ 4 w 69"/>
                  <a:gd name="T81" fmla="*/ 29 h 37"/>
                  <a:gd name="T82" fmla="*/ 5 w 69"/>
                  <a:gd name="T83" fmla="*/ 30 h 37"/>
                  <a:gd name="T84" fmla="*/ 7 w 69"/>
                  <a:gd name="T85" fmla="*/ 31 h 37"/>
                  <a:gd name="T86" fmla="*/ 8 w 69"/>
                  <a:gd name="T87" fmla="*/ 32 h 37"/>
                  <a:gd name="T88" fmla="*/ 9 w 69"/>
                  <a:gd name="T89" fmla="*/ 33 h 37"/>
                  <a:gd name="T90" fmla="*/ 11 w 69"/>
                  <a:gd name="T91" fmla="*/ 34 h 37"/>
                  <a:gd name="T92" fmla="*/ 12 w 69"/>
                  <a:gd name="T93" fmla="*/ 35 h 37"/>
                  <a:gd name="T94" fmla="*/ 21 w 69"/>
                  <a:gd name="T9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69" h="37">
                    <a:moveTo>
                      <a:pt x="25" y="36"/>
                    </a:moveTo>
                    <a:cubicBezTo>
                      <a:pt x="30" y="34"/>
                      <a:pt x="37" y="32"/>
                      <a:pt x="37" y="32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2"/>
                      <a:pt x="38" y="32"/>
                    </a:cubicBezTo>
                    <a:cubicBezTo>
                      <a:pt x="38" y="32"/>
                      <a:pt x="41" y="33"/>
                      <a:pt x="42" y="33"/>
                    </a:cubicBezTo>
                    <a:cubicBezTo>
                      <a:pt x="43" y="33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4" y="34"/>
                      <a:pt x="44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4"/>
                      <a:pt x="45" y="34"/>
                    </a:cubicBezTo>
                    <a:cubicBezTo>
                      <a:pt x="45" y="34"/>
                      <a:pt x="45" y="33"/>
                      <a:pt x="46" y="33"/>
                    </a:cubicBezTo>
                    <a:cubicBezTo>
                      <a:pt x="47" y="32"/>
                      <a:pt x="49" y="32"/>
                      <a:pt x="50" y="30"/>
                    </a:cubicBezTo>
                    <a:cubicBezTo>
                      <a:pt x="50" y="30"/>
                      <a:pt x="50" y="30"/>
                      <a:pt x="50" y="30"/>
                    </a:cubicBezTo>
                    <a:cubicBezTo>
                      <a:pt x="52" y="28"/>
                      <a:pt x="54" y="25"/>
                      <a:pt x="55" y="22"/>
                    </a:cubicBezTo>
                    <a:cubicBezTo>
                      <a:pt x="56" y="21"/>
                      <a:pt x="56" y="20"/>
                      <a:pt x="57" y="19"/>
                    </a:cubicBezTo>
                    <a:cubicBezTo>
                      <a:pt x="59" y="15"/>
                      <a:pt x="60" y="13"/>
                      <a:pt x="61" y="12"/>
                    </a:cubicBezTo>
                    <a:cubicBezTo>
                      <a:pt x="62" y="12"/>
                      <a:pt x="63" y="12"/>
                      <a:pt x="64" y="11"/>
                    </a:cubicBezTo>
                    <a:cubicBezTo>
                      <a:pt x="65" y="10"/>
                      <a:pt x="67" y="9"/>
                      <a:pt x="68" y="8"/>
                    </a:cubicBezTo>
                    <a:cubicBezTo>
                      <a:pt x="69" y="8"/>
                      <a:pt x="69" y="8"/>
                      <a:pt x="69" y="8"/>
                    </a:cubicBezTo>
                    <a:cubicBezTo>
                      <a:pt x="68" y="8"/>
                      <a:pt x="68" y="8"/>
                      <a:pt x="68" y="8"/>
                    </a:cubicBezTo>
                    <a:cubicBezTo>
                      <a:pt x="68" y="7"/>
                      <a:pt x="67" y="7"/>
                      <a:pt x="67" y="7"/>
                    </a:cubicBezTo>
                    <a:cubicBezTo>
                      <a:pt x="67" y="7"/>
                      <a:pt x="67" y="7"/>
                      <a:pt x="67" y="7"/>
                    </a:cubicBezTo>
                    <a:cubicBezTo>
                      <a:pt x="66" y="7"/>
                      <a:pt x="66" y="6"/>
                      <a:pt x="66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4" y="6"/>
                      <a:pt x="64" y="6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0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4"/>
                      <a:pt x="6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59" y="4"/>
                      <a:pt x="59" y="4"/>
                      <a:pt x="58" y="4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8" y="3"/>
                      <a:pt x="58" y="3"/>
                      <a:pt x="58" y="3"/>
                    </a:cubicBezTo>
                    <a:cubicBezTo>
                      <a:pt x="57" y="2"/>
                      <a:pt x="52" y="1"/>
                      <a:pt x="50" y="1"/>
                    </a:cubicBezTo>
                    <a:cubicBezTo>
                      <a:pt x="50" y="0"/>
                      <a:pt x="49" y="0"/>
                      <a:pt x="49" y="0"/>
                    </a:cubicBezTo>
                    <a:cubicBezTo>
                      <a:pt x="48" y="1"/>
                      <a:pt x="47" y="2"/>
                      <a:pt x="46" y="3"/>
                    </a:cubicBezTo>
                    <a:cubicBezTo>
                      <a:pt x="42" y="5"/>
                      <a:pt x="40" y="7"/>
                      <a:pt x="38" y="7"/>
                    </a:cubicBezTo>
                    <a:cubicBezTo>
                      <a:pt x="36" y="7"/>
                      <a:pt x="30" y="8"/>
                      <a:pt x="28" y="9"/>
                    </a:cubicBezTo>
                    <a:cubicBezTo>
                      <a:pt x="28" y="11"/>
                      <a:pt x="25" y="13"/>
                      <a:pt x="20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7" y="13"/>
                    </a:cubicBezTo>
                    <a:cubicBezTo>
                      <a:pt x="17" y="13"/>
                      <a:pt x="17" y="13"/>
                      <a:pt x="17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3" y="12"/>
                      <a:pt x="13" y="12"/>
                    </a:cubicBezTo>
                    <a:cubicBezTo>
                      <a:pt x="13" y="12"/>
                      <a:pt x="13" y="12"/>
                      <a:pt x="12" y="12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2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0" y="11"/>
                      <a:pt x="10" y="10"/>
                      <a:pt x="10" y="10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8" y="14"/>
                      <a:pt x="7" y="14"/>
                      <a:pt x="7" y="14"/>
                    </a:cubicBezTo>
                    <a:cubicBezTo>
                      <a:pt x="7" y="14"/>
                      <a:pt x="7" y="15"/>
                      <a:pt x="7" y="15"/>
                    </a:cubicBezTo>
                    <a:cubicBezTo>
                      <a:pt x="6" y="15"/>
                      <a:pt x="5" y="15"/>
                      <a:pt x="4" y="15"/>
                    </a:cubicBezTo>
                    <a:cubicBezTo>
                      <a:pt x="4" y="16"/>
                      <a:pt x="4" y="17"/>
                      <a:pt x="3" y="18"/>
                    </a:cubicBezTo>
                    <a:cubicBezTo>
                      <a:pt x="3" y="19"/>
                      <a:pt x="3" y="19"/>
                      <a:pt x="3" y="20"/>
                    </a:cubicBezTo>
                    <a:cubicBezTo>
                      <a:pt x="3" y="21"/>
                      <a:pt x="3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6"/>
                      <a:pt x="2" y="26"/>
                      <a:pt x="2" y="26"/>
                    </a:cubicBezTo>
                    <a:cubicBezTo>
                      <a:pt x="2" y="26"/>
                      <a:pt x="2" y="26"/>
                      <a:pt x="2" y="27"/>
                    </a:cubicBezTo>
                    <a:cubicBezTo>
                      <a:pt x="2" y="27"/>
                      <a:pt x="2" y="27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9"/>
                      <a:pt x="4" y="29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5" y="29"/>
                      <a:pt x="5" y="30"/>
                      <a:pt x="5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6" y="30"/>
                      <a:pt x="6" y="31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8" y="31"/>
                      <a:pt x="8" y="31"/>
                      <a:pt x="8" y="32"/>
                    </a:cubicBezTo>
                    <a:cubicBezTo>
                      <a:pt x="8" y="32"/>
                      <a:pt x="8" y="32"/>
                      <a:pt x="9" y="32"/>
                    </a:cubicBezTo>
                    <a:cubicBezTo>
                      <a:pt x="9" y="32"/>
                      <a:pt x="9" y="32"/>
                      <a:pt x="9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" y="33"/>
                      <a:pt x="10" y="33"/>
                      <a:pt x="11" y="34"/>
                    </a:cubicBezTo>
                    <a:cubicBezTo>
                      <a:pt x="11" y="34"/>
                      <a:pt x="11" y="34"/>
                      <a:pt x="11" y="34"/>
                    </a:cubicBezTo>
                    <a:cubicBezTo>
                      <a:pt x="11" y="34"/>
                      <a:pt x="11" y="35"/>
                      <a:pt x="12" y="35"/>
                    </a:cubicBezTo>
                    <a:cubicBezTo>
                      <a:pt x="13" y="36"/>
                      <a:pt x="15" y="37"/>
                      <a:pt x="18" y="37"/>
                    </a:cubicBezTo>
                    <a:cubicBezTo>
                      <a:pt x="19" y="37"/>
                      <a:pt x="20" y="37"/>
                      <a:pt x="21" y="37"/>
                    </a:cubicBezTo>
                    <a:cubicBezTo>
                      <a:pt x="22" y="37"/>
                      <a:pt x="23" y="36"/>
                      <a:pt x="25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0" name="Freeform 1195"/>
              <p:cNvSpPr/>
              <p:nvPr/>
            </p:nvSpPr>
            <p:spPr bwMode="auto">
              <a:xfrm>
                <a:off x="2679" y="3211"/>
                <a:ext cx="62" cy="30"/>
              </a:xfrm>
              <a:custGeom>
                <a:avLst/>
                <a:gdLst>
                  <a:gd name="T0" fmla="*/ 18 w 65"/>
                  <a:gd name="T1" fmla="*/ 31 h 31"/>
                  <a:gd name="T2" fmla="*/ 21 w 65"/>
                  <a:gd name="T3" fmla="*/ 31 h 31"/>
                  <a:gd name="T4" fmla="*/ 24 w 65"/>
                  <a:gd name="T5" fmla="*/ 31 h 31"/>
                  <a:gd name="T6" fmla="*/ 25 w 65"/>
                  <a:gd name="T7" fmla="*/ 27 h 31"/>
                  <a:gd name="T8" fmla="*/ 26 w 65"/>
                  <a:gd name="T9" fmla="*/ 25 h 31"/>
                  <a:gd name="T10" fmla="*/ 27 w 65"/>
                  <a:gd name="T11" fmla="*/ 25 h 31"/>
                  <a:gd name="T12" fmla="*/ 39 w 65"/>
                  <a:gd name="T13" fmla="*/ 29 h 31"/>
                  <a:gd name="T14" fmla="*/ 42 w 65"/>
                  <a:gd name="T15" fmla="*/ 30 h 31"/>
                  <a:gd name="T16" fmla="*/ 45 w 65"/>
                  <a:gd name="T17" fmla="*/ 30 h 31"/>
                  <a:gd name="T18" fmla="*/ 47 w 65"/>
                  <a:gd name="T19" fmla="*/ 29 h 31"/>
                  <a:gd name="T20" fmla="*/ 48 w 65"/>
                  <a:gd name="T21" fmla="*/ 29 h 31"/>
                  <a:gd name="T22" fmla="*/ 48 w 65"/>
                  <a:gd name="T23" fmla="*/ 29 h 31"/>
                  <a:gd name="T24" fmla="*/ 49 w 65"/>
                  <a:gd name="T25" fmla="*/ 28 h 31"/>
                  <a:gd name="T26" fmla="*/ 50 w 65"/>
                  <a:gd name="T27" fmla="*/ 28 h 31"/>
                  <a:gd name="T28" fmla="*/ 50 w 65"/>
                  <a:gd name="T29" fmla="*/ 28 h 31"/>
                  <a:gd name="T30" fmla="*/ 59 w 65"/>
                  <a:gd name="T31" fmla="*/ 24 h 31"/>
                  <a:gd name="T32" fmla="*/ 61 w 65"/>
                  <a:gd name="T33" fmla="*/ 21 h 31"/>
                  <a:gd name="T34" fmla="*/ 62 w 65"/>
                  <a:gd name="T35" fmla="*/ 21 h 31"/>
                  <a:gd name="T36" fmla="*/ 64 w 65"/>
                  <a:gd name="T37" fmla="*/ 19 h 31"/>
                  <a:gd name="T38" fmla="*/ 65 w 65"/>
                  <a:gd name="T39" fmla="*/ 19 h 31"/>
                  <a:gd name="T40" fmla="*/ 64 w 65"/>
                  <a:gd name="T41" fmla="*/ 18 h 31"/>
                  <a:gd name="T42" fmla="*/ 63 w 65"/>
                  <a:gd name="T43" fmla="*/ 16 h 31"/>
                  <a:gd name="T44" fmla="*/ 61 w 65"/>
                  <a:gd name="T45" fmla="*/ 15 h 31"/>
                  <a:gd name="T46" fmla="*/ 60 w 65"/>
                  <a:gd name="T47" fmla="*/ 15 h 31"/>
                  <a:gd name="T48" fmla="*/ 54 w 65"/>
                  <a:gd name="T49" fmla="*/ 13 h 31"/>
                  <a:gd name="T50" fmla="*/ 54 w 65"/>
                  <a:gd name="T51" fmla="*/ 12 h 31"/>
                  <a:gd name="T52" fmla="*/ 53 w 65"/>
                  <a:gd name="T53" fmla="*/ 10 h 31"/>
                  <a:gd name="T54" fmla="*/ 51 w 65"/>
                  <a:gd name="T55" fmla="*/ 10 h 31"/>
                  <a:gd name="T56" fmla="*/ 49 w 65"/>
                  <a:gd name="T57" fmla="*/ 10 h 31"/>
                  <a:gd name="T58" fmla="*/ 49 w 65"/>
                  <a:gd name="T59" fmla="*/ 10 h 31"/>
                  <a:gd name="T60" fmla="*/ 45 w 65"/>
                  <a:gd name="T61" fmla="*/ 12 h 31"/>
                  <a:gd name="T62" fmla="*/ 45 w 65"/>
                  <a:gd name="T63" fmla="*/ 12 h 31"/>
                  <a:gd name="T64" fmla="*/ 42 w 65"/>
                  <a:gd name="T65" fmla="*/ 11 h 31"/>
                  <a:gd name="T66" fmla="*/ 39 w 65"/>
                  <a:gd name="T67" fmla="*/ 7 h 31"/>
                  <a:gd name="T68" fmla="*/ 33 w 65"/>
                  <a:gd name="T69" fmla="*/ 3 h 31"/>
                  <a:gd name="T70" fmla="*/ 31 w 65"/>
                  <a:gd name="T71" fmla="*/ 2 h 31"/>
                  <a:gd name="T72" fmla="*/ 30 w 65"/>
                  <a:gd name="T73" fmla="*/ 2 h 31"/>
                  <a:gd name="T74" fmla="*/ 28 w 65"/>
                  <a:gd name="T75" fmla="*/ 0 h 31"/>
                  <a:gd name="T76" fmla="*/ 28 w 65"/>
                  <a:gd name="T77" fmla="*/ 0 h 31"/>
                  <a:gd name="T78" fmla="*/ 27 w 65"/>
                  <a:gd name="T79" fmla="*/ 0 h 31"/>
                  <a:gd name="T80" fmla="*/ 27 w 65"/>
                  <a:gd name="T81" fmla="*/ 1 h 31"/>
                  <a:gd name="T82" fmla="*/ 27 w 65"/>
                  <a:gd name="T83" fmla="*/ 1 h 31"/>
                  <a:gd name="T84" fmla="*/ 25 w 65"/>
                  <a:gd name="T85" fmla="*/ 1 h 31"/>
                  <a:gd name="T86" fmla="*/ 23 w 65"/>
                  <a:gd name="T87" fmla="*/ 1 h 31"/>
                  <a:gd name="T88" fmla="*/ 22 w 65"/>
                  <a:gd name="T89" fmla="*/ 0 h 31"/>
                  <a:gd name="T90" fmla="*/ 17 w 65"/>
                  <a:gd name="T91" fmla="*/ 2 h 31"/>
                  <a:gd name="T92" fmla="*/ 13 w 65"/>
                  <a:gd name="T93" fmla="*/ 5 h 31"/>
                  <a:gd name="T94" fmla="*/ 0 w 65"/>
                  <a:gd name="T95" fmla="*/ 10 h 31"/>
                  <a:gd name="T96" fmla="*/ 0 w 65"/>
                  <a:gd name="T97" fmla="*/ 10 h 31"/>
                  <a:gd name="T98" fmla="*/ 1 w 65"/>
                  <a:gd name="T99" fmla="*/ 11 h 31"/>
                  <a:gd name="T100" fmla="*/ 2 w 65"/>
                  <a:gd name="T101" fmla="*/ 13 h 31"/>
                  <a:gd name="T102" fmla="*/ 3 w 65"/>
                  <a:gd name="T103" fmla="*/ 17 h 31"/>
                  <a:gd name="T104" fmla="*/ 5 w 65"/>
                  <a:gd name="T105" fmla="*/ 22 h 31"/>
                  <a:gd name="T106" fmla="*/ 7 w 65"/>
                  <a:gd name="T107" fmla="*/ 23 h 31"/>
                  <a:gd name="T108" fmla="*/ 17 w 65"/>
                  <a:gd name="T109" fmla="*/ 31 h 31"/>
                  <a:gd name="T110" fmla="*/ 17 w 65"/>
                  <a:gd name="T111" fmla="*/ 31 h 31"/>
                  <a:gd name="T112" fmla="*/ 18 w 65"/>
                  <a:gd name="T113" fmla="*/ 31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5" h="31">
                    <a:moveTo>
                      <a:pt x="18" y="31"/>
                    </a:moveTo>
                    <a:cubicBezTo>
                      <a:pt x="19" y="31"/>
                      <a:pt x="20" y="31"/>
                      <a:pt x="21" y="31"/>
                    </a:cubicBezTo>
                    <a:cubicBezTo>
                      <a:pt x="23" y="31"/>
                      <a:pt x="24" y="31"/>
                      <a:pt x="24" y="31"/>
                    </a:cubicBezTo>
                    <a:cubicBezTo>
                      <a:pt x="24" y="30"/>
                      <a:pt x="25" y="27"/>
                      <a:pt x="25" y="27"/>
                    </a:cubicBez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8" y="25"/>
                      <a:pt x="36" y="25"/>
                      <a:pt x="39" y="29"/>
                    </a:cubicBezTo>
                    <a:cubicBezTo>
                      <a:pt x="40" y="30"/>
                      <a:pt x="41" y="30"/>
                      <a:pt x="42" y="30"/>
                    </a:cubicBezTo>
                    <a:cubicBezTo>
                      <a:pt x="44" y="30"/>
                      <a:pt x="45" y="30"/>
                      <a:pt x="45" y="30"/>
                    </a:cubicBezTo>
                    <a:cubicBezTo>
                      <a:pt x="47" y="29"/>
                      <a:pt x="47" y="29"/>
                      <a:pt x="47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8" y="29"/>
                    </a:cubicBezTo>
                    <a:cubicBezTo>
                      <a:pt x="48" y="29"/>
                      <a:pt x="48" y="29"/>
                      <a:pt x="49" y="28"/>
                    </a:cubicBezTo>
                    <a:cubicBezTo>
                      <a:pt x="49" y="28"/>
                      <a:pt x="49" y="28"/>
                      <a:pt x="50" y="28"/>
                    </a:cubicBezTo>
                    <a:cubicBezTo>
                      <a:pt x="50" y="28"/>
                      <a:pt x="50" y="28"/>
                      <a:pt x="50" y="28"/>
                    </a:cubicBezTo>
                    <a:cubicBezTo>
                      <a:pt x="53" y="28"/>
                      <a:pt x="57" y="27"/>
                      <a:pt x="59" y="24"/>
                    </a:cubicBezTo>
                    <a:cubicBezTo>
                      <a:pt x="60" y="23"/>
                      <a:pt x="60" y="22"/>
                      <a:pt x="61" y="21"/>
                    </a:cubicBezTo>
                    <a:cubicBezTo>
                      <a:pt x="61" y="21"/>
                      <a:pt x="62" y="21"/>
                      <a:pt x="62" y="21"/>
                    </a:cubicBezTo>
                    <a:cubicBezTo>
                      <a:pt x="63" y="20"/>
                      <a:pt x="63" y="19"/>
                      <a:pt x="64" y="19"/>
                    </a:cubicBezTo>
                    <a:cubicBezTo>
                      <a:pt x="65" y="19"/>
                      <a:pt x="65" y="19"/>
                      <a:pt x="65" y="19"/>
                    </a:cubicBezTo>
                    <a:cubicBezTo>
                      <a:pt x="64" y="18"/>
                      <a:pt x="64" y="18"/>
                      <a:pt x="64" y="18"/>
                    </a:cubicBezTo>
                    <a:cubicBezTo>
                      <a:pt x="64" y="17"/>
                      <a:pt x="63" y="16"/>
                      <a:pt x="63" y="16"/>
                    </a:cubicBezTo>
                    <a:cubicBezTo>
                      <a:pt x="62" y="15"/>
                      <a:pt x="61" y="15"/>
                      <a:pt x="61" y="15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57" y="15"/>
                      <a:pt x="55" y="15"/>
                      <a:pt x="54" y="13"/>
                    </a:cubicBezTo>
                    <a:cubicBezTo>
                      <a:pt x="54" y="12"/>
                      <a:pt x="54" y="12"/>
                      <a:pt x="54" y="12"/>
                    </a:cubicBezTo>
                    <a:cubicBezTo>
                      <a:pt x="54" y="11"/>
                      <a:pt x="54" y="10"/>
                      <a:pt x="53" y="10"/>
                    </a:cubicBezTo>
                    <a:cubicBezTo>
                      <a:pt x="53" y="10"/>
                      <a:pt x="52" y="10"/>
                      <a:pt x="51" y="10"/>
                    </a:cubicBezTo>
                    <a:cubicBezTo>
                      <a:pt x="51" y="10"/>
                      <a:pt x="50" y="10"/>
                      <a:pt x="49" y="10"/>
                    </a:cubicBezTo>
                    <a:cubicBezTo>
                      <a:pt x="49" y="10"/>
                      <a:pt x="49" y="10"/>
                      <a:pt x="49" y="10"/>
                    </a:cubicBezTo>
                    <a:cubicBezTo>
                      <a:pt x="48" y="11"/>
                      <a:pt x="47" y="12"/>
                      <a:pt x="45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3" y="11"/>
                      <a:pt x="42" y="11"/>
                    </a:cubicBezTo>
                    <a:cubicBezTo>
                      <a:pt x="40" y="10"/>
                      <a:pt x="39" y="8"/>
                      <a:pt x="39" y="7"/>
                    </a:cubicBezTo>
                    <a:cubicBezTo>
                      <a:pt x="39" y="6"/>
                      <a:pt x="37" y="5"/>
                      <a:pt x="33" y="3"/>
                    </a:cubicBezTo>
                    <a:cubicBezTo>
                      <a:pt x="32" y="3"/>
                      <a:pt x="31" y="3"/>
                      <a:pt x="31" y="2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9" y="1"/>
                      <a:pt x="29" y="1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8" y="0"/>
                      <a:pt x="28" y="0"/>
                      <a:pt x="27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6" y="1"/>
                      <a:pt x="26" y="1"/>
                      <a:pt x="25" y="1"/>
                    </a:cubicBezTo>
                    <a:cubicBezTo>
                      <a:pt x="25" y="1"/>
                      <a:pt x="24" y="1"/>
                      <a:pt x="23" y="1"/>
                    </a:cubicBezTo>
                    <a:cubicBezTo>
                      <a:pt x="23" y="1"/>
                      <a:pt x="22" y="0"/>
                      <a:pt x="22" y="0"/>
                    </a:cubicBezTo>
                    <a:cubicBezTo>
                      <a:pt x="21" y="1"/>
                      <a:pt x="19" y="2"/>
                      <a:pt x="17" y="2"/>
                    </a:cubicBezTo>
                    <a:cubicBezTo>
                      <a:pt x="16" y="3"/>
                      <a:pt x="14" y="4"/>
                      <a:pt x="13" y="5"/>
                    </a:cubicBezTo>
                    <a:cubicBezTo>
                      <a:pt x="9" y="7"/>
                      <a:pt x="4" y="9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1" y="11"/>
                      <a:pt x="1" y="11"/>
                    </a:cubicBezTo>
                    <a:cubicBezTo>
                      <a:pt x="1" y="12"/>
                      <a:pt x="2" y="12"/>
                      <a:pt x="2" y="13"/>
                    </a:cubicBezTo>
                    <a:cubicBezTo>
                      <a:pt x="3" y="14"/>
                      <a:pt x="3" y="15"/>
                      <a:pt x="3" y="17"/>
                    </a:cubicBezTo>
                    <a:cubicBezTo>
                      <a:pt x="4" y="18"/>
                      <a:pt x="4" y="21"/>
                      <a:pt x="5" y="22"/>
                    </a:cubicBezTo>
                    <a:cubicBezTo>
                      <a:pt x="6" y="22"/>
                      <a:pt x="6" y="22"/>
                      <a:pt x="7" y="23"/>
                    </a:cubicBezTo>
                    <a:cubicBezTo>
                      <a:pt x="13" y="27"/>
                      <a:pt x="17" y="29"/>
                      <a:pt x="17" y="31"/>
                    </a:cubicBezTo>
                    <a:cubicBezTo>
                      <a:pt x="17" y="31"/>
                      <a:pt x="17" y="31"/>
                      <a:pt x="17" y="31"/>
                    </a:cubicBezTo>
                    <a:cubicBezTo>
                      <a:pt x="18" y="31"/>
                      <a:pt x="18" y="31"/>
                      <a:pt x="18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1" name="Freeform 1196"/>
              <p:cNvSpPr/>
              <p:nvPr/>
            </p:nvSpPr>
            <p:spPr bwMode="auto">
              <a:xfrm>
                <a:off x="2726" y="3233"/>
                <a:ext cx="55" cy="20"/>
              </a:xfrm>
              <a:custGeom>
                <a:avLst/>
                <a:gdLst>
                  <a:gd name="T0" fmla="*/ 18 w 57"/>
                  <a:gd name="T1" fmla="*/ 0 h 21"/>
                  <a:gd name="T2" fmla="*/ 17 w 57"/>
                  <a:gd name="T3" fmla="*/ 0 h 21"/>
                  <a:gd name="T4" fmla="*/ 16 w 57"/>
                  <a:gd name="T5" fmla="*/ 1 h 21"/>
                  <a:gd name="T6" fmla="*/ 16 w 57"/>
                  <a:gd name="T7" fmla="*/ 2 h 21"/>
                  <a:gd name="T8" fmla="*/ 15 w 57"/>
                  <a:gd name="T9" fmla="*/ 2 h 21"/>
                  <a:gd name="T10" fmla="*/ 14 w 57"/>
                  <a:gd name="T11" fmla="*/ 3 h 21"/>
                  <a:gd name="T12" fmla="*/ 14 w 57"/>
                  <a:gd name="T13" fmla="*/ 4 h 21"/>
                  <a:gd name="T14" fmla="*/ 2 w 57"/>
                  <a:gd name="T15" fmla="*/ 10 h 21"/>
                  <a:gd name="T16" fmla="*/ 1 w 57"/>
                  <a:gd name="T17" fmla="*/ 10 h 21"/>
                  <a:gd name="T18" fmla="*/ 1 w 57"/>
                  <a:gd name="T19" fmla="*/ 10 h 21"/>
                  <a:gd name="T20" fmla="*/ 1 w 57"/>
                  <a:gd name="T21" fmla="*/ 10 h 21"/>
                  <a:gd name="T22" fmla="*/ 1 w 57"/>
                  <a:gd name="T23" fmla="*/ 10 h 21"/>
                  <a:gd name="T24" fmla="*/ 1 w 57"/>
                  <a:gd name="T25" fmla="*/ 11 h 21"/>
                  <a:gd name="T26" fmla="*/ 1 w 57"/>
                  <a:gd name="T27" fmla="*/ 11 h 21"/>
                  <a:gd name="T28" fmla="*/ 0 w 57"/>
                  <a:gd name="T29" fmla="*/ 11 h 21"/>
                  <a:gd name="T30" fmla="*/ 0 w 57"/>
                  <a:gd name="T31" fmla="*/ 12 h 21"/>
                  <a:gd name="T32" fmla="*/ 1 w 57"/>
                  <a:gd name="T33" fmla="*/ 13 h 21"/>
                  <a:gd name="T34" fmla="*/ 1 w 57"/>
                  <a:gd name="T35" fmla="*/ 14 h 21"/>
                  <a:gd name="T36" fmla="*/ 2 w 57"/>
                  <a:gd name="T37" fmla="*/ 15 h 21"/>
                  <a:gd name="T38" fmla="*/ 2 w 57"/>
                  <a:gd name="T39" fmla="*/ 15 h 21"/>
                  <a:gd name="T40" fmla="*/ 3 w 57"/>
                  <a:gd name="T41" fmla="*/ 18 h 21"/>
                  <a:gd name="T42" fmla="*/ 3 w 57"/>
                  <a:gd name="T43" fmla="*/ 18 h 21"/>
                  <a:gd name="T44" fmla="*/ 4 w 57"/>
                  <a:gd name="T45" fmla="*/ 18 h 21"/>
                  <a:gd name="T46" fmla="*/ 4 w 57"/>
                  <a:gd name="T47" fmla="*/ 19 h 21"/>
                  <a:gd name="T48" fmla="*/ 9 w 57"/>
                  <a:gd name="T49" fmla="*/ 21 h 21"/>
                  <a:gd name="T50" fmla="*/ 12 w 57"/>
                  <a:gd name="T51" fmla="*/ 21 h 21"/>
                  <a:gd name="T52" fmla="*/ 16 w 57"/>
                  <a:gd name="T53" fmla="*/ 20 h 21"/>
                  <a:gd name="T54" fmla="*/ 30 w 57"/>
                  <a:gd name="T55" fmla="*/ 15 h 21"/>
                  <a:gd name="T56" fmla="*/ 35 w 57"/>
                  <a:gd name="T57" fmla="*/ 11 h 21"/>
                  <a:gd name="T58" fmla="*/ 41 w 57"/>
                  <a:gd name="T59" fmla="*/ 8 h 21"/>
                  <a:gd name="T60" fmla="*/ 41 w 57"/>
                  <a:gd name="T61" fmla="*/ 8 h 21"/>
                  <a:gd name="T62" fmla="*/ 43 w 57"/>
                  <a:gd name="T63" fmla="*/ 9 h 21"/>
                  <a:gd name="T64" fmla="*/ 53 w 57"/>
                  <a:gd name="T65" fmla="*/ 12 h 21"/>
                  <a:gd name="T66" fmla="*/ 53 w 57"/>
                  <a:gd name="T67" fmla="*/ 12 h 21"/>
                  <a:gd name="T68" fmla="*/ 53 w 57"/>
                  <a:gd name="T69" fmla="*/ 12 h 21"/>
                  <a:gd name="T70" fmla="*/ 54 w 57"/>
                  <a:gd name="T71" fmla="*/ 13 h 21"/>
                  <a:gd name="T72" fmla="*/ 54 w 57"/>
                  <a:gd name="T73" fmla="*/ 12 h 21"/>
                  <a:gd name="T74" fmla="*/ 54 w 57"/>
                  <a:gd name="T75" fmla="*/ 11 h 21"/>
                  <a:gd name="T76" fmla="*/ 54 w 57"/>
                  <a:gd name="T77" fmla="*/ 10 h 21"/>
                  <a:gd name="T78" fmla="*/ 55 w 57"/>
                  <a:gd name="T79" fmla="*/ 9 h 21"/>
                  <a:gd name="T80" fmla="*/ 55 w 57"/>
                  <a:gd name="T81" fmla="*/ 9 h 21"/>
                  <a:gd name="T82" fmla="*/ 56 w 57"/>
                  <a:gd name="T83" fmla="*/ 7 h 21"/>
                  <a:gd name="T84" fmla="*/ 56 w 57"/>
                  <a:gd name="T85" fmla="*/ 6 h 21"/>
                  <a:gd name="T86" fmla="*/ 57 w 57"/>
                  <a:gd name="T87" fmla="*/ 5 h 21"/>
                  <a:gd name="T88" fmla="*/ 57 w 57"/>
                  <a:gd name="T89" fmla="*/ 5 h 21"/>
                  <a:gd name="T90" fmla="*/ 57 w 57"/>
                  <a:gd name="T91" fmla="*/ 5 h 21"/>
                  <a:gd name="T92" fmla="*/ 56 w 57"/>
                  <a:gd name="T93" fmla="*/ 5 h 21"/>
                  <a:gd name="T94" fmla="*/ 55 w 57"/>
                  <a:gd name="T95" fmla="*/ 4 h 21"/>
                  <a:gd name="T96" fmla="*/ 54 w 57"/>
                  <a:gd name="T97" fmla="*/ 4 h 21"/>
                  <a:gd name="T98" fmla="*/ 54 w 57"/>
                  <a:gd name="T99" fmla="*/ 4 h 21"/>
                  <a:gd name="T100" fmla="*/ 54 w 57"/>
                  <a:gd name="T101" fmla="*/ 4 h 21"/>
                  <a:gd name="T102" fmla="*/ 53 w 57"/>
                  <a:gd name="T103" fmla="*/ 4 h 21"/>
                  <a:gd name="T104" fmla="*/ 53 w 57"/>
                  <a:gd name="T105" fmla="*/ 3 h 21"/>
                  <a:gd name="T106" fmla="*/ 45 w 57"/>
                  <a:gd name="T107" fmla="*/ 2 h 21"/>
                  <a:gd name="T108" fmla="*/ 40 w 57"/>
                  <a:gd name="T109" fmla="*/ 1 h 21"/>
                  <a:gd name="T110" fmla="*/ 37 w 57"/>
                  <a:gd name="T111" fmla="*/ 1 h 21"/>
                  <a:gd name="T112" fmla="*/ 33 w 57"/>
                  <a:gd name="T113" fmla="*/ 1 h 21"/>
                  <a:gd name="T114" fmla="*/ 26 w 57"/>
                  <a:gd name="T115" fmla="*/ 0 h 21"/>
                  <a:gd name="T116" fmla="*/ 25 w 57"/>
                  <a:gd name="T117" fmla="*/ 0 h 21"/>
                  <a:gd name="T118" fmla="*/ 19 w 57"/>
                  <a:gd name="T119" fmla="*/ 0 h 21"/>
                  <a:gd name="T120" fmla="*/ 18 w 57"/>
                  <a:gd name="T121" fmla="*/ 0 h 21"/>
                  <a:gd name="T122" fmla="*/ 18 w 57"/>
                  <a:gd name="T12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7" h="21">
                    <a:moveTo>
                      <a:pt x="18" y="0"/>
                    </a:moveTo>
                    <a:cubicBezTo>
                      <a:pt x="18" y="0"/>
                      <a:pt x="17" y="0"/>
                      <a:pt x="17" y="0"/>
                    </a:cubicBezTo>
                    <a:cubicBezTo>
                      <a:pt x="17" y="1"/>
                      <a:pt x="17" y="1"/>
                      <a:pt x="16" y="1"/>
                    </a:cubicBezTo>
                    <a:cubicBezTo>
                      <a:pt x="16" y="1"/>
                      <a:pt x="16" y="1"/>
                      <a:pt x="16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3"/>
                      <a:pt x="14" y="3"/>
                    </a:cubicBezTo>
                    <a:cubicBezTo>
                      <a:pt x="14" y="3"/>
                      <a:pt x="14" y="3"/>
                      <a:pt x="14" y="4"/>
                    </a:cubicBezTo>
                    <a:cubicBezTo>
                      <a:pt x="10" y="9"/>
                      <a:pt x="5" y="10"/>
                      <a:pt x="2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0"/>
                      <a:pt x="1" y="11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0" y="11"/>
                      <a:pt x="0" y="11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2"/>
                      <a:pt x="0" y="12"/>
                      <a:pt x="1" y="13"/>
                    </a:cubicBezTo>
                    <a:cubicBezTo>
                      <a:pt x="1" y="13"/>
                      <a:pt x="1" y="13"/>
                      <a:pt x="1" y="14"/>
                    </a:cubicBezTo>
                    <a:cubicBezTo>
                      <a:pt x="1" y="14"/>
                      <a:pt x="1" y="14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" y="16"/>
                      <a:pt x="3" y="17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4" y="18"/>
                      <a:pt x="4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5" y="20"/>
                      <a:pt x="7" y="20"/>
                      <a:pt x="9" y="21"/>
                    </a:cubicBezTo>
                    <a:cubicBezTo>
                      <a:pt x="10" y="21"/>
                      <a:pt x="11" y="21"/>
                      <a:pt x="12" y="21"/>
                    </a:cubicBezTo>
                    <a:cubicBezTo>
                      <a:pt x="14" y="21"/>
                      <a:pt x="16" y="20"/>
                      <a:pt x="16" y="20"/>
                    </a:cubicBezTo>
                    <a:cubicBezTo>
                      <a:pt x="17" y="15"/>
                      <a:pt x="30" y="15"/>
                      <a:pt x="30" y="15"/>
                    </a:cubicBezTo>
                    <a:cubicBezTo>
                      <a:pt x="31" y="15"/>
                      <a:pt x="34" y="13"/>
                      <a:pt x="35" y="11"/>
                    </a:cubicBezTo>
                    <a:cubicBezTo>
                      <a:pt x="38" y="9"/>
                      <a:pt x="39" y="8"/>
                      <a:pt x="41" y="8"/>
                    </a:cubicBezTo>
                    <a:cubicBezTo>
                      <a:pt x="41" y="8"/>
                      <a:pt x="41" y="8"/>
                      <a:pt x="41" y="8"/>
                    </a:cubicBezTo>
                    <a:cubicBezTo>
                      <a:pt x="42" y="8"/>
                      <a:pt x="42" y="8"/>
                      <a:pt x="43" y="9"/>
                    </a:cubicBezTo>
                    <a:cubicBezTo>
                      <a:pt x="47" y="9"/>
                      <a:pt x="51" y="10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3" y="12"/>
                      <a:pt x="53" y="12"/>
                      <a:pt x="53" y="12"/>
                    </a:cubicBezTo>
                    <a:cubicBezTo>
                      <a:pt x="54" y="13"/>
                      <a:pt x="54" y="13"/>
                      <a:pt x="54" y="13"/>
                    </a:cubicBezTo>
                    <a:cubicBezTo>
                      <a:pt x="54" y="13"/>
                      <a:pt x="54" y="12"/>
                      <a:pt x="54" y="12"/>
                    </a:cubicBezTo>
                    <a:cubicBezTo>
                      <a:pt x="54" y="12"/>
                      <a:pt x="54" y="11"/>
                      <a:pt x="54" y="11"/>
                    </a:cubicBezTo>
                    <a:cubicBezTo>
                      <a:pt x="54" y="11"/>
                      <a:pt x="54" y="10"/>
                      <a:pt x="54" y="10"/>
                    </a:cubicBezTo>
                    <a:cubicBezTo>
                      <a:pt x="55" y="10"/>
                      <a:pt x="55" y="9"/>
                      <a:pt x="55" y="9"/>
                    </a:cubicBezTo>
                    <a:cubicBezTo>
                      <a:pt x="55" y="9"/>
                      <a:pt x="55" y="9"/>
                      <a:pt x="55" y="9"/>
                    </a:cubicBezTo>
                    <a:cubicBezTo>
                      <a:pt x="55" y="8"/>
                      <a:pt x="56" y="7"/>
                      <a:pt x="56" y="7"/>
                    </a:cubicBezTo>
                    <a:cubicBezTo>
                      <a:pt x="56" y="7"/>
                      <a:pt x="56" y="7"/>
                      <a:pt x="56" y="6"/>
                    </a:cubicBezTo>
                    <a:cubicBezTo>
                      <a:pt x="57" y="6"/>
                      <a:pt x="57" y="6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7" y="5"/>
                      <a:pt x="57" y="5"/>
                    </a:cubicBezTo>
                    <a:cubicBezTo>
                      <a:pt x="57" y="5"/>
                      <a:pt x="56" y="5"/>
                      <a:pt x="56" y="5"/>
                    </a:cubicBezTo>
                    <a:cubicBezTo>
                      <a:pt x="56" y="5"/>
                      <a:pt x="55" y="4"/>
                      <a:pt x="55" y="4"/>
                    </a:cubicBezTo>
                    <a:cubicBezTo>
                      <a:pt x="55" y="4"/>
                      <a:pt x="55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54" y="4"/>
                      <a:pt x="54" y="4"/>
                      <a:pt x="53" y="4"/>
                    </a:cubicBezTo>
                    <a:cubicBezTo>
                      <a:pt x="53" y="4"/>
                      <a:pt x="53" y="3"/>
                      <a:pt x="53" y="3"/>
                    </a:cubicBezTo>
                    <a:cubicBezTo>
                      <a:pt x="52" y="3"/>
                      <a:pt x="48" y="1"/>
                      <a:pt x="45" y="2"/>
                    </a:cubicBezTo>
                    <a:cubicBezTo>
                      <a:pt x="43" y="2"/>
                      <a:pt x="41" y="1"/>
                      <a:pt x="40" y="1"/>
                    </a:cubicBezTo>
                    <a:cubicBezTo>
                      <a:pt x="39" y="1"/>
                      <a:pt x="38" y="0"/>
                      <a:pt x="37" y="1"/>
                    </a:cubicBezTo>
                    <a:cubicBezTo>
                      <a:pt x="36" y="1"/>
                      <a:pt x="35" y="1"/>
                      <a:pt x="33" y="1"/>
                    </a:cubicBezTo>
                    <a:cubicBezTo>
                      <a:pt x="31" y="1"/>
                      <a:pt x="27" y="1"/>
                      <a:pt x="26" y="0"/>
                    </a:cubicBezTo>
                    <a:cubicBezTo>
                      <a:pt x="26" y="0"/>
                      <a:pt x="25" y="0"/>
                      <a:pt x="25" y="0"/>
                    </a:cubicBezTo>
                    <a:cubicBezTo>
                      <a:pt x="23" y="1"/>
                      <a:pt x="21" y="1"/>
                      <a:pt x="19" y="0"/>
                    </a:cubicBezTo>
                    <a:cubicBezTo>
                      <a:pt x="19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2" name="Freeform 1197"/>
              <p:cNvSpPr/>
              <p:nvPr/>
            </p:nvSpPr>
            <p:spPr bwMode="auto">
              <a:xfrm>
                <a:off x="2442" y="3334"/>
                <a:ext cx="31" cy="62"/>
              </a:xfrm>
              <a:custGeom>
                <a:avLst/>
                <a:gdLst>
                  <a:gd name="T0" fmla="*/ 9 w 33"/>
                  <a:gd name="T1" fmla="*/ 7 h 64"/>
                  <a:gd name="T2" fmla="*/ 1 w 33"/>
                  <a:gd name="T3" fmla="*/ 36 h 64"/>
                  <a:gd name="T4" fmla="*/ 0 w 33"/>
                  <a:gd name="T5" fmla="*/ 38 h 64"/>
                  <a:gd name="T6" fmla="*/ 3 w 33"/>
                  <a:gd name="T7" fmla="*/ 41 h 64"/>
                  <a:gd name="T8" fmla="*/ 5 w 33"/>
                  <a:gd name="T9" fmla="*/ 43 h 64"/>
                  <a:gd name="T10" fmla="*/ 8 w 33"/>
                  <a:gd name="T11" fmla="*/ 61 h 64"/>
                  <a:gd name="T12" fmla="*/ 8 w 33"/>
                  <a:gd name="T13" fmla="*/ 64 h 64"/>
                  <a:gd name="T14" fmla="*/ 10 w 33"/>
                  <a:gd name="T15" fmla="*/ 64 h 64"/>
                  <a:gd name="T16" fmla="*/ 10 w 33"/>
                  <a:gd name="T17" fmla="*/ 64 h 64"/>
                  <a:gd name="T18" fmla="*/ 12 w 33"/>
                  <a:gd name="T19" fmla="*/ 64 h 64"/>
                  <a:gd name="T20" fmla="*/ 14 w 33"/>
                  <a:gd name="T21" fmla="*/ 64 h 64"/>
                  <a:gd name="T22" fmla="*/ 20 w 33"/>
                  <a:gd name="T23" fmla="*/ 63 h 64"/>
                  <a:gd name="T24" fmla="*/ 20 w 33"/>
                  <a:gd name="T25" fmla="*/ 63 h 64"/>
                  <a:gd name="T26" fmla="*/ 20 w 33"/>
                  <a:gd name="T27" fmla="*/ 63 h 64"/>
                  <a:gd name="T28" fmla="*/ 20 w 33"/>
                  <a:gd name="T29" fmla="*/ 62 h 64"/>
                  <a:gd name="T30" fmla="*/ 20 w 33"/>
                  <a:gd name="T31" fmla="*/ 62 h 64"/>
                  <a:gd name="T32" fmla="*/ 20 w 33"/>
                  <a:gd name="T33" fmla="*/ 60 h 64"/>
                  <a:gd name="T34" fmla="*/ 25 w 33"/>
                  <a:gd name="T35" fmla="*/ 52 h 64"/>
                  <a:gd name="T36" fmla="*/ 24 w 33"/>
                  <a:gd name="T37" fmla="*/ 50 h 64"/>
                  <a:gd name="T38" fmla="*/ 22 w 33"/>
                  <a:gd name="T39" fmla="*/ 49 h 64"/>
                  <a:gd name="T40" fmla="*/ 22 w 33"/>
                  <a:gd name="T41" fmla="*/ 44 h 64"/>
                  <a:gd name="T42" fmla="*/ 25 w 33"/>
                  <a:gd name="T43" fmla="*/ 40 h 64"/>
                  <a:gd name="T44" fmla="*/ 22 w 33"/>
                  <a:gd name="T45" fmla="*/ 37 h 64"/>
                  <a:gd name="T46" fmla="*/ 20 w 33"/>
                  <a:gd name="T47" fmla="*/ 32 h 64"/>
                  <a:gd name="T48" fmla="*/ 25 w 33"/>
                  <a:gd name="T49" fmla="*/ 29 h 64"/>
                  <a:gd name="T50" fmla="*/ 25 w 33"/>
                  <a:gd name="T51" fmla="*/ 29 h 64"/>
                  <a:gd name="T52" fmla="*/ 27 w 33"/>
                  <a:gd name="T53" fmla="*/ 22 h 64"/>
                  <a:gd name="T54" fmla="*/ 26 w 33"/>
                  <a:gd name="T55" fmla="*/ 17 h 64"/>
                  <a:gd name="T56" fmla="*/ 25 w 33"/>
                  <a:gd name="T57" fmla="*/ 13 h 64"/>
                  <a:gd name="T58" fmla="*/ 30 w 33"/>
                  <a:gd name="T59" fmla="*/ 8 h 64"/>
                  <a:gd name="T60" fmla="*/ 33 w 33"/>
                  <a:gd name="T61" fmla="*/ 6 h 64"/>
                  <a:gd name="T62" fmla="*/ 30 w 33"/>
                  <a:gd name="T63" fmla="*/ 2 h 64"/>
                  <a:gd name="T64" fmla="*/ 26 w 33"/>
                  <a:gd name="T65" fmla="*/ 2 h 64"/>
                  <a:gd name="T66" fmla="*/ 25 w 33"/>
                  <a:gd name="T67" fmla="*/ 3 h 64"/>
                  <a:gd name="T68" fmla="*/ 23 w 33"/>
                  <a:gd name="T69" fmla="*/ 4 h 64"/>
                  <a:gd name="T70" fmla="*/ 21 w 33"/>
                  <a:gd name="T71" fmla="*/ 3 h 64"/>
                  <a:gd name="T72" fmla="*/ 21 w 33"/>
                  <a:gd name="T73" fmla="*/ 3 h 64"/>
                  <a:gd name="T74" fmla="*/ 19 w 33"/>
                  <a:gd name="T75" fmla="*/ 3 h 64"/>
                  <a:gd name="T76" fmla="*/ 17 w 33"/>
                  <a:gd name="T77" fmla="*/ 3 h 64"/>
                  <a:gd name="T78" fmla="*/ 16 w 33"/>
                  <a:gd name="T79" fmla="*/ 3 h 64"/>
                  <a:gd name="T80" fmla="*/ 16 w 33"/>
                  <a:gd name="T81" fmla="*/ 3 h 64"/>
                  <a:gd name="T82" fmla="*/ 15 w 33"/>
                  <a:gd name="T83" fmla="*/ 3 h 64"/>
                  <a:gd name="T84" fmla="*/ 15 w 33"/>
                  <a:gd name="T85" fmla="*/ 3 h 64"/>
                  <a:gd name="T86" fmla="*/ 14 w 33"/>
                  <a:gd name="T87" fmla="*/ 3 h 64"/>
                  <a:gd name="T88" fmla="*/ 14 w 33"/>
                  <a:gd name="T89" fmla="*/ 3 h 64"/>
                  <a:gd name="T90" fmla="*/ 14 w 33"/>
                  <a:gd name="T91" fmla="*/ 2 h 64"/>
                  <a:gd name="T92" fmla="*/ 13 w 33"/>
                  <a:gd name="T93" fmla="*/ 2 h 64"/>
                  <a:gd name="T94" fmla="*/ 13 w 33"/>
                  <a:gd name="T95" fmla="*/ 2 h 64"/>
                  <a:gd name="T96" fmla="*/ 12 w 33"/>
                  <a:gd name="T97" fmla="*/ 1 h 64"/>
                  <a:gd name="T98" fmla="*/ 12 w 33"/>
                  <a:gd name="T99" fmla="*/ 1 h 64"/>
                  <a:gd name="T100" fmla="*/ 12 w 33"/>
                  <a:gd name="T101" fmla="*/ 1 h 64"/>
                  <a:gd name="T102" fmla="*/ 12 w 33"/>
                  <a:gd name="T103" fmla="*/ 0 h 64"/>
                  <a:gd name="T104" fmla="*/ 12 w 33"/>
                  <a:gd name="T105" fmla="*/ 0 h 64"/>
                  <a:gd name="T106" fmla="*/ 11 w 33"/>
                  <a:gd name="T107" fmla="*/ 0 h 64"/>
                  <a:gd name="T108" fmla="*/ 10 w 33"/>
                  <a:gd name="T109" fmla="*/ 1 h 64"/>
                  <a:gd name="T110" fmla="*/ 9 w 33"/>
                  <a:gd name="T111" fmla="*/ 2 h 64"/>
                  <a:gd name="T112" fmla="*/ 8 w 33"/>
                  <a:gd name="T113" fmla="*/ 2 h 64"/>
                  <a:gd name="T114" fmla="*/ 9 w 33"/>
                  <a:gd name="T115" fmla="*/ 7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3" h="64">
                    <a:moveTo>
                      <a:pt x="9" y="7"/>
                    </a:moveTo>
                    <a:cubicBezTo>
                      <a:pt x="11" y="11"/>
                      <a:pt x="6" y="31"/>
                      <a:pt x="1" y="36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9"/>
                      <a:pt x="2" y="40"/>
                      <a:pt x="3" y="41"/>
                    </a:cubicBezTo>
                    <a:cubicBezTo>
                      <a:pt x="4" y="42"/>
                      <a:pt x="5" y="42"/>
                      <a:pt x="5" y="43"/>
                    </a:cubicBezTo>
                    <a:cubicBezTo>
                      <a:pt x="10" y="46"/>
                      <a:pt x="9" y="55"/>
                      <a:pt x="8" y="61"/>
                    </a:cubicBezTo>
                    <a:cubicBezTo>
                      <a:pt x="8" y="62"/>
                      <a:pt x="8" y="63"/>
                      <a:pt x="8" y="64"/>
                    </a:cubicBezTo>
                    <a:cubicBezTo>
                      <a:pt x="8" y="64"/>
                      <a:pt x="8" y="64"/>
                      <a:pt x="10" y="64"/>
                    </a:cubicBezTo>
                    <a:cubicBezTo>
                      <a:pt x="10" y="64"/>
                      <a:pt x="10" y="64"/>
                      <a:pt x="10" y="64"/>
                    </a:cubicBezTo>
                    <a:cubicBezTo>
                      <a:pt x="10" y="64"/>
                      <a:pt x="11" y="64"/>
                      <a:pt x="12" y="64"/>
                    </a:cubicBezTo>
                    <a:cubicBezTo>
                      <a:pt x="13" y="64"/>
                      <a:pt x="14" y="64"/>
                      <a:pt x="14" y="64"/>
                    </a:cubicBezTo>
                    <a:cubicBezTo>
                      <a:pt x="16" y="64"/>
                      <a:pt x="18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3"/>
                      <a:pt x="20" y="63"/>
                      <a:pt x="20" y="63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2"/>
                      <a:pt x="20" y="62"/>
                      <a:pt x="20" y="62"/>
                    </a:cubicBezTo>
                    <a:cubicBezTo>
                      <a:pt x="20" y="61"/>
                      <a:pt x="20" y="61"/>
                      <a:pt x="20" y="60"/>
                    </a:cubicBezTo>
                    <a:cubicBezTo>
                      <a:pt x="20" y="58"/>
                      <a:pt x="20" y="53"/>
                      <a:pt x="25" y="52"/>
                    </a:cubicBezTo>
                    <a:cubicBezTo>
                      <a:pt x="25" y="51"/>
                      <a:pt x="24" y="51"/>
                      <a:pt x="24" y="50"/>
                    </a:cubicBezTo>
                    <a:cubicBezTo>
                      <a:pt x="23" y="50"/>
                      <a:pt x="23" y="50"/>
                      <a:pt x="22" y="49"/>
                    </a:cubicBezTo>
                    <a:cubicBezTo>
                      <a:pt x="21" y="48"/>
                      <a:pt x="21" y="45"/>
                      <a:pt x="22" y="44"/>
                    </a:cubicBezTo>
                    <a:cubicBezTo>
                      <a:pt x="23" y="42"/>
                      <a:pt x="24" y="41"/>
                      <a:pt x="25" y="40"/>
                    </a:cubicBezTo>
                    <a:cubicBezTo>
                      <a:pt x="24" y="40"/>
                      <a:pt x="23" y="39"/>
                      <a:pt x="22" y="37"/>
                    </a:cubicBezTo>
                    <a:cubicBezTo>
                      <a:pt x="20" y="35"/>
                      <a:pt x="20" y="33"/>
                      <a:pt x="20" y="32"/>
                    </a:cubicBezTo>
                    <a:cubicBezTo>
                      <a:pt x="21" y="30"/>
                      <a:pt x="24" y="29"/>
                      <a:pt x="25" y="29"/>
                    </a:cubicBezTo>
                    <a:cubicBezTo>
                      <a:pt x="25" y="29"/>
                      <a:pt x="25" y="29"/>
                      <a:pt x="25" y="29"/>
                    </a:cubicBezTo>
                    <a:cubicBezTo>
                      <a:pt x="25" y="27"/>
                      <a:pt x="25" y="24"/>
                      <a:pt x="27" y="22"/>
                    </a:cubicBezTo>
                    <a:cubicBezTo>
                      <a:pt x="28" y="21"/>
                      <a:pt x="27" y="19"/>
                      <a:pt x="26" y="17"/>
                    </a:cubicBezTo>
                    <a:cubicBezTo>
                      <a:pt x="26" y="15"/>
                      <a:pt x="25" y="14"/>
                      <a:pt x="25" y="13"/>
                    </a:cubicBezTo>
                    <a:cubicBezTo>
                      <a:pt x="25" y="10"/>
                      <a:pt x="28" y="9"/>
                      <a:pt x="30" y="8"/>
                    </a:cubicBezTo>
                    <a:cubicBezTo>
                      <a:pt x="31" y="7"/>
                      <a:pt x="32" y="7"/>
                      <a:pt x="33" y="6"/>
                    </a:cubicBezTo>
                    <a:cubicBezTo>
                      <a:pt x="32" y="5"/>
                      <a:pt x="30" y="4"/>
                      <a:pt x="30" y="2"/>
                    </a:cubicBezTo>
                    <a:cubicBezTo>
                      <a:pt x="30" y="2"/>
                      <a:pt x="28" y="1"/>
                      <a:pt x="26" y="2"/>
                    </a:cubicBezTo>
                    <a:cubicBezTo>
                      <a:pt x="26" y="3"/>
                      <a:pt x="26" y="3"/>
                      <a:pt x="25" y="3"/>
                    </a:cubicBezTo>
                    <a:cubicBezTo>
                      <a:pt x="24" y="4"/>
                      <a:pt x="24" y="4"/>
                      <a:pt x="23" y="4"/>
                    </a:cubicBezTo>
                    <a:cubicBezTo>
                      <a:pt x="22" y="4"/>
                      <a:pt x="22" y="3"/>
                      <a:pt x="21" y="3"/>
                    </a:cubicBezTo>
                    <a:cubicBezTo>
                      <a:pt x="21" y="3"/>
                      <a:pt x="21" y="3"/>
                      <a:pt x="21" y="3"/>
                    </a:cubicBezTo>
                    <a:cubicBezTo>
                      <a:pt x="20" y="3"/>
                      <a:pt x="20" y="3"/>
                      <a:pt x="19" y="3"/>
                    </a:cubicBezTo>
                    <a:cubicBezTo>
                      <a:pt x="18" y="3"/>
                      <a:pt x="18" y="3"/>
                      <a:pt x="17" y="3"/>
                    </a:cubicBezTo>
                    <a:cubicBezTo>
                      <a:pt x="17" y="3"/>
                      <a:pt x="17" y="3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3"/>
                      <a:pt x="16" y="3"/>
                      <a:pt x="15" y="3"/>
                    </a:cubicBezTo>
                    <a:cubicBezTo>
                      <a:pt x="15" y="3"/>
                      <a:pt x="15" y="3"/>
                      <a:pt x="15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4" y="2"/>
                      <a:pt x="14" y="2"/>
                      <a:pt x="14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3" y="2"/>
                    </a:cubicBezTo>
                    <a:cubicBezTo>
                      <a:pt x="13" y="2"/>
                      <a:pt x="13" y="2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1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1" y="0"/>
                      <a:pt x="11" y="0"/>
                    </a:cubicBezTo>
                    <a:cubicBezTo>
                      <a:pt x="11" y="1"/>
                      <a:pt x="10" y="1"/>
                      <a:pt x="10" y="1"/>
                    </a:cubicBezTo>
                    <a:cubicBezTo>
                      <a:pt x="9" y="1"/>
                      <a:pt x="9" y="1"/>
                      <a:pt x="9" y="2"/>
                    </a:cubicBezTo>
                    <a:cubicBezTo>
                      <a:pt x="9" y="2"/>
                      <a:pt x="9" y="2"/>
                      <a:pt x="8" y="2"/>
                    </a:cubicBezTo>
                    <a:cubicBezTo>
                      <a:pt x="8" y="4"/>
                      <a:pt x="8" y="6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3" name="Freeform 1198"/>
              <p:cNvSpPr/>
              <p:nvPr/>
            </p:nvSpPr>
            <p:spPr bwMode="auto">
              <a:xfrm>
                <a:off x="2582" y="3176"/>
                <a:ext cx="39" cy="32"/>
              </a:xfrm>
              <a:custGeom>
                <a:avLst/>
                <a:gdLst>
                  <a:gd name="T0" fmla="*/ 27 w 40"/>
                  <a:gd name="T1" fmla="*/ 31 h 33"/>
                  <a:gd name="T2" fmla="*/ 28 w 40"/>
                  <a:gd name="T3" fmla="*/ 28 h 33"/>
                  <a:gd name="T4" fmla="*/ 28 w 40"/>
                  <a:gd name="T5" fmla="*/ 26 h 33"/>
                  <a:gd name="T6" fmla="*/ 30 w 40"/>
                  <a:gd name="T7" fmla="*/ 22 h 33"/>
                  <a:gd name="T8" fmla="*/ 37 w 40"/>
                  <a:gd name="T9" fmla="*/ 16 h 33"/>
                  <a:gd name="T10" fmla="*/ 35 w 40"/>
                  <a:gd name="T11" fmla="*/ 13 h 33"/>
                  <a:gd name="T12" fmla="*/ 33 w 40"/>
                  <a:gd name="T13" fmla="*/ 11 h 33"/>
                  <a:gd name="T14" fmla="*/ 36 w 40"/>
                  <a:gd name="T15" fmla="*/ 8 h 33"/>
                  <a:gd name="T16" fmla="*/ 39 w 40"/>
                  <a:gd name="T17" fmla="*/ 4 h 33"/>
                  <a:gd name="T18" fmla="*/ 40 w 40"/>
                  <a:gd name="T19" fmla="*/ 4 h 33"/>
                  <a:gd name="T20" fmla="*/ 40 w 40"/>
                  <a:gd name="T21" fmla="*/ 3 h 33"/>
                  <a:gd name="T22" fmla="*/ 39 w 40"/>
                  <a:gd name="T23" fmla="*/ 2 h 33"/>
                  <a:gd name="T24" fmla="*/ 37 w 40"/>
                  <a:gd name="T25" fmla="*/ 1 h 33"/>
                  <a:gd name="T26" fmla="*/ 27 w 40"/>
                  <a:gd name="T27" fmla="*/ 1 h 33"/>
                  <a:gd name="T28" fmla="*/ 23 w 40"/>
                  <a:gd name="T29" fmla="*/ 6 h 33"/>
                  <a:gd name="T30" fmla="*/ 19 w 40"/>
                  <a:gd name="T31" fmla="*/ 11 h 33"/>
                  <a:gd name="T32" fmla="*/ 14 w 40"/>
                  <a:gd name="T33" fmla="*/ 9 h 33"/>
                  <a:gd name="T34" fmla="*/ 10 w 40"/>
                  <a:gd name="T35" fmla="*/ 16 h 33"/>
                  <a:gd name="T36" fmla="*/ 0 w 40"/>
                  <a:gd name="T37" fmla="*/ 30 h 33"/>
                  <a:gd name="T38" fmla="*/ 1 w 40"/>
                  <a:gd name="T39" fmla="*/ 30 h 33"/>
                  <a:gd name="T40" fmla="*/ 2 w 40"/>
                  <a:gd name="T41" fmla="*/ 30 h 33"/>
                  <a:gd name="T42" fmla="*/ 4 w 40"/>
                  <a:gd name="T43" fmla="*/ 30 h 33"/>
                  <a:gd name="T44" fmla="*/ 5 w 40"/>
                  <a:gd name="T45" fmla="*/ 29 h 33"/>
                  <a:gd name="T46" fmla="*/ 6 w 40"/>
                  <a:gd name="T47" fmla="*/ 29 h 33"/>
                  <a:gd name="T48" fmla="*/ 7 w 40"/>
                  <a:gd name="T49" fmla="*/ 28 h 33"/>
                  <a:gd name="T50" fmla="*/ 8 w 40"/>
                  <a:gd name="T51" fmla="*/ 28 h 33"/>
                  <a:gd name="T52" fmla="*/ 10 w 40"/>
                  <a:gd name="T53" fmla="*/ 26 h 33"/>
                  <a:gd name="T54" fmla="*/ 17 w 40"/>
                  <a:gd name="T55" fmla="*/ 27 h 33"/>
                  <a:gd name="T56" fmla="*/ 18 w 40"/>
                  <a:gd name="T57" fmla="*/ 27 h 33"/>
                  <a:gd name="T58" fmla="*/ 22 w 40"/>
                  <a:gd name="T59" fmla="*/ 30 h 33"/>
                  <a:gd name="T60" fmla="*/ 24 w 40"/>
                  <a:gd name="T61" fmla="*/ 31 h 33"/>
                  <a:gd name="T62" fmla="*/ 25 w 40"/>
                  <a:gd name="T63" fmla="*/ 32 h 33"/>
                  <a:gd name="T64" fmla="*/ 26 w 40"/>
                  <a:gd name="T65" fmla="*/ 33 h 33"/>
                  <a:gd name="T66" fmla="*/ 27 w 40"/>
                  <a:gd name="T67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40" h="33">
                    <a:moveTo>
                      <a:pt x="27" y="33"/>
                    </a:moveTo>
                    <a:cubicBezTo>
                      <a:pt x="27" y="33"/>
                      <a:pt x="27" y="32"/>
                      <a:pt x="27" y="31"/>
                    </a:cubicBezTo>
                    <a:cubicBezTo>
                      <a:pt x="27" y="31"/>
                      <a:pt x="27" y="31"/>
                      <a:pt x="27" y="30"/>
                    </a:cubicBezTo>
                    <a:cubicBezTo>
                      <a:pt x="27" y="30"/>
                      <a:pt x="28" y="29"/>
                      <a:pt x="28" y="28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8" y="28"/>
                      <a:pt x="28" y="27"/>
                      <a:pt x="28" y="26"/>
                    </a:cubicBezTo>
                    <a:cubicBezTo>
                      <a:pt x="28" y="25"/>
                      <a:pt x="27" y="23"/>
                      <a:pt x="28" y="22"/>
                    </a:cubicBezTo>
                    <a:cubicBezTo>
                      <a:pt x="29" y="22"/>
                      <a:pt x="29" y="22"/>
                      <a:pt x="30" y="22"/>
                    </a:cubicBezTo>
                    <a:cubicBezTo>
                      <a:pt x="35" y="22"/>
                      <a:pt x="35" y="21"/>
                      <a:pt x="35" y="21"/>
                    </a:cubicBezTo>
                    <a:cubicBezTo>
                      <a:pt x="35" y="18"/>
                      <a:pt x="36" y="17"/>
                      <a:pt x="37" y="16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7" y="15"/>
                      <a:pt x="35" y="14"/>
                      <a:pt x="35" y="13"/>
                    </a:cubicBezTo>
                    <a:cubicBezTo>
                      <a:pt x="34" y="13"/>
                      <a:pt x="34" y="12"/>
                      <a:pt x="34" y="12"/>
                    </a:cubicBezTo>
                    <a:cubicBezTo>
                      <a:pt x="33" y="11"/>
                      <a:pt x="33" y="11"/>
                      <a:pt x="33" y="11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4" y="9"/>
                      <a:pt x="35" y="8"/>
                      <a:pt x="36" y="8"/>
                    </a:cubicBezTo>
                    <a:cubicBezTo>
                      <a:pt x="37" y="7"/>
                      <a:pt x="38" y="6"/>
                      <a:pt x="39" y="4"/>
                    </a:cubicBezTo>
                    <a:cubicBezTo>
                      <a:pt x="39" y="4"/>
                      <a:pt x="39" y="4"/>
                      <a:pt x="39" y="4"/>
                    </a:cubicBezTo>
                    <a:cubicBezTo>
                      <a:pt x="39" y="4"/>
                      <a:pt x="39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4"/>
                      <a:pt x="40" y="4"/>
                    </a:cubicBezTo>
                    <a:cubicBezTo>
                      <a:pt x="40" y="4"/>
                      <a:pt x="40" y="3"/>
                      <a:pt x="40" y="3"/>
                    </a:cubicBezTo>
                    <a:cubicBezTo>
                      <a:pt x="40" y="3"/>
                      <a:pt x="40" y="3"/>
                      <a:pt x="40" y="3"/>
                    </a:cubicBezTo>
                    <a:cubicBezTo>
                      <a:pt x="40" y="2"/>
                      <a:pt x="40" y="2"/>
                      <a:pt x="39" y="2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2"/>
                      <a:pt x="38" y="1"/>
                      <a:pt x="37" y="1"/>
                    </a:cubicBezTo>
                    <a:cubicBezTo>
                      <a:pt x="35" y="0"/>
                      <a:pt x="32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4" y="2"/>
                      <a:pt x="23" y="4"/>
                      <a:pt x="23" y="4"/>
                    </a:cubicBezTo>
                    <a:cubicBezTo>
                      <a:pt x="23" y="5"/>
                      <a:pt x="23" y="6"/>
                      <a:pt x="23" y="6"/>
                    </a:cubicBezTo>
                    <a:cubicBezTo>
                      <a:pt x="24" y="7"/>
                      <a:pt x="24" y="8"/>
                      <a:pt x="24" y="9"/>
                    </a:cubicBezTo>
                    <a:cubicBezTo>
                      <a:pt x="23" y="11"/>
                      <a:pt x="21" y="11"/>
                      <a:pt x="19" y="11"/>
                    </a:cubicBezTo>
                    <a:cubicBezTo>
                      <a:pt x="17" y="11"/>
                      <a:pt x="15" y="10"/>
                      <a:pt x="15" y="8"/>
                    </a:cubicBezTo>
                    <a:cubicBezTo>
                      <a:pt x="14" y="8"/>
                      <a:pt x="14" y="9"/>
                      <a:pt x="14" y="9"/>
                    </a:cubicBezTo>
                    <a:cubicBezTo>
                      <a:pt x="13" y="9"/>
                      <a:pt x="13" y="10"/>
                      <a:pt x="13" y="10"/>
                    </a:cubicBezTo>
                    <a:cubicBezTo>
                      <a:pt x="14" y="13"/>
                      <a:pt x="12" y="14"/>
                      <a:pt x="10" y="16"/>
                    </a:cubicBezTo>
                    <a:cubicBezTo>
                      <a:pt x="9" y="17"/>
                      <a:pt x="8" y="18"/>
                      <a:pt x="8" y="19"/>
                    </a:cubicBezTo>
                    <a:cubicBezTo>
                      <a:pt x="9" y="23"/>
                      <a:pt x="6" y="27"/>
                      <a:pt x="0" y="30"/>
                    </a:cubicBezTo>
                    <a:cubicBezTo>
                      <a:pt x="0" y="30"/>
                      <a:pt x="0" y="30"/>
                      <a:pt x="1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30"/>
                      <a:pt x="1" y="30"/>
                      <a:pt x="2" y="30"/>
                    </a:cubicBezTo>
                    <a:cubicBezTo>
                      <a:pt x="2" y="30"/>
                      <a:pt x="2" y="30"/>
                      <a:pt x="2" y="30"/>
                    </a:cubicBezTo>
                    <a:cubicBezTo>
                      <a:pt x="2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29"/>
                      <a:pt x="5" y="29"/>
                      <a:pt x="5" y="29"/>
                    </a:cubicBezTo>
                    <a:cubicBezTo>
                      <a:pt x="5" y="29"/>
                      <a:pt x="5" y="29"/>
                      <a:pt x="6" y="29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6" y="29"/>
                      <a:pt x="6" y="29"/>
                      <a:pt x="7" y="29"/>
                    </a:cubicBezTo>
                    <a:cubicBezTo>
                      <a:pt x="7" y="29"/>
                      <a:pt x="7" y="29"/>
                      <a:pt x="7" y="28"/>
                    </a:cubicBezTo>
                    <a:cubicBezTo>
                      <a:pt x="7" y="28"/>
                      <a:pt x="8" y="28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8" y="28"/>
                      <a:pt x="9" y="28"/>
                      <a:pt x="9" y="27"/>
                    </a:cubicBezTo>
                    <a:cubicBezTo>
                      <a:pt x="9" y="27"/>
                      <a:pt x="10" y="27"/>
                      <a:pt x="10" y="26"/>
                    </a:cubicBezTo>
                    <a:cubicBezTo>
                      <a:pt x="11" y="26"/>
                      <a:pt x="12" y="26"/>
                      <a:pt x="13" y="26"/>
                    </a:cubicBezTo>
                    <a:cubicBezTo>
                      <a:pt x="14" y="26"/>
                      <a:pt x="16" y="26"/>
                      <a:pt x="17" y="27"/>
                    </a:cubicBezTo>
                    <a:cubicBezTo>
                      <a:pt x="17" y="27"/>
                      <a:pt x="17" y="27"/>
                      <a:pt x="17" y="27"/>
                    </a:cubicBezTo>
                    <a:cubicBezTo>
                      <a:pt x="17" y="27"/>
                      <a:pt x="18" y="27"/>
                      <a:pt x="18" y="27"/>
                    </a:cubicBezTo>
                    <a:cubicBezTo>
                      <a:pt x="18" y="28"/>
                      <a:pt x="19" y="28"/>
                      <a:pt x="19" y="28"/>
                    </a:cubicBezTo>
                    <a:cubicBezTo>
                      <a:pt x="20" y="29"/>
                      <a:pt x="21" y="30"/>
                      <a:pt x="22" y="30"/>
                    </a:cubicBezTo>
                    <a:cubicBezTo>
                      <a:pt x="22" y="30"/>
                      <a:pt x="23" y="31"/>
                      <a:pt x="23" y="31"/>
                    </a:cubicBezTo>
                    <a:cubicBezTo>
                      <a:pt x="23" y="31"/>
                      <a:pt x="23" y="31"/>
                      <a:pt x="24" y="31"/>
                    </a:cubicBezTo>
                    <a:cubicBezTo>
                      <a:pt x="24" y="31"/>
                      <a:pt x="24" y="31"/>
                      <a:pt x="24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4" name="Freeform 1199"/>
              <p:cNvSpPr/>
              <p:nvPr/>
            </p:nvSpPr>
            <p:spPr bwMode="auto">
              <a:xfrm>
                <a:off x="2574" y="3204"/>
                <a:ext cx="36" cy="26"/>
              </a:xfrm>
              <a:custGeom>
                <a:avLst/>
                <a:gdLst>
                  <a:gd name="T0" fmla="*/ 32 w 38"/>
                  <a:gd name="T1" fmla="*/ 27 h 27"/>
                  <a:gd name="T2" fmla="*/ 32 w 38"/>
                  <a:gd name="T3" fmla="*/ 26 h 27"/>
                  <a:gd name="T4" fmla="*/ 32 w 38"/>
                  <a:gd name="T5" fmla="*/ 25 h 27"/>
                  <a:gd name="T6" fmla="*/ 33 w 38"/>
                  <a:gd name="T7" fmla="*/ 24 h 27"/>
                  <a:gd name="T8" fmla="*/ 33 w 38"/>
                  <a:gd name="T9" fmla="*/ 23 h 27"/>
                  <a:gd name="T10" fmla="*/ 33 w 38"/>
                  <a:gd name="T11" fmla="*/ 22 h 27"/>
                  <a:gd name="T12" fmla="*/ 33 w 38"/>
                  <a:gd name="T13" fmla="*/ 21 h 27"/>
                  <a:gd name="T14" fmla="*/ 34 w 38"/>
                  <a:gd name="T15" fmla="*/ 21 h 27"/>
                  <a:gd name="T16" fmla="*/ 34 w 38"/>
                  <a:gd name="T17" fmla="*/ 20 h 27"/>
                  <a:gd name="T18" fmla="*/ 34 w 38"/>
                  <a:gd name="T19" fmla="*/ 20 h 27"/>
                  <a:gd name="T20" fmla="*/ 35 w 38"/>
                  <a:gd name="T21" fmla="*/ 19 h 27"/>
                  <a:gd name="T22" fmla="*/ 36 w 38"/>
                  <a:gd name="T23" fmla="*/ 19 h 27"/>
                  <a:gd name="T24" fmla="*/ 36 w 38"/>
                  <a:gd name="T25" fmla="*/ 18 h 27"/>
                  <a:gd name="T26" fmla="*/ 36 w 38"/>
                  <a:gd name="T27" fmla="*/ 18 h 27"/>
                  <a:gd name="T28" fmla="*/ 37 w 38"/>
                  <a:gd name="T29" fmla="*/ 18 h 27"/>
                  <a:gd name="T30" fmla="*/ 37 w 38"/>
                  <a:gd name="T31" fmla="*/ 18 h 27"/>
                  <a:gd name="T32" fmla="*/ 38 w 38"/>
                  <a:gd name="T33" fmla="*/ 17 h 27"/>
                  <a:gd name="T34" fmla="*/ 38 w 38"/>
                  <a:gd name="T35" fmla="*/ 16 h 27"/>
                  <a:gd name="T36" fmla="*/ 38 w 38"/>
                  <a:gd name="T37" fmla="*/ 16 h 27"/>
                  <a:gd name="T38" fmla="*/ 38 w 38"/>
                  <a:gd name="T39" fmla="*/ 14 h 27"/>
                  <a:gd name="T40" fmla="*/ 37 w 38"/>
                  <a:gd name="T41" fmla="*/ 14 h 27"/>
                  <a:gd name="T42" fmla="*/ 37 w 38"/>
                  <a:gd name="T43" fmla="*/ 13 h 27"/>
                  <a:gd name="T44" fmla="*/ 36 w 38"/>
                  <a:gd name="T45" fmla="*/ 12 h 27"/>
                  <a:gd name="T46" fmla="*/ 36 w 38"/>
                  <a:gd name="T47" fmla="*/ 11 h 27"/>
                  <a:gd name="T48" fmla="*/ 36 w 38"/>
                  <a:gd name="T49" fmla="*/ 11 h 27"/>
                  <a:gd name="T50" fmla="*/ 36 w 38"/>
                  <a:gd name="T51" fmla="*/ 10 h 27"/>
                  <a:gd name="T52" fmla="*/ 35 w 38"/>
                  <a:gd name="T53" fmla="*/ 10 h 27"/>
                  <a:gd name="T54" fmla="*/ 35 w 38"/>
                  <a:gd name="T55" fmla="*/ 9 h 27"/>
                  <a:gd name="T56" fmla="*/ 34 w 38"/>
                  <a:gd name="T57" fmla="*/ 8 h 27"/>
                  <a:gd name="T58" fmla="*/ 29 w 38"/>
                  <a:gd name="T59" fmla="*/ 5 h 27"/>
                  <a:gd name="T60" fmla="*/ 25 w 38"/>
                  <a:gd name="T61" fmla="*/ 2 h 27"/>
                  <a:gd name="T62" fmla="*/ 21 w 38"/>
                  <a:gd name="T63" fmla="*/ 1 h 27"/>
                  <a:gd name="T64" fmla="*/ 8 w 38"/>
                  <a:gd name="T65" fmla="*/ 5 h 27"/>
                  <a:gd name="T66" fmla="*/ 8 w 38"/>
                  <a:gd name="T67" fmla="*/ 5 h 27"/>
                  <a:gd name="T68" fmla="*/ 8 w 38"/>
                  <a:gd name="T69" fmla="*/ 5 h 27"/>
                  <a:gd name="T70" fmla="*/ 7 w 38"/>
                  <a:gd name="T71" fmla="*/ 5 h 27"/>
                  <a:gd name="T72" fmla="*/ 7 w 38"/>
                  <a:gd name="T73" fmla="*/ 5 h 27"/>
                  <a:gd name="T74" fmla="*/ 6 w 38"/>
                  <a:gd name="T75" fmla="*/ 5 h 27"/>
                  <a:gd name="T76" fmla="*/ 5 w 38"/>
                  <a:gd name="T77" fmla="*/ 4 h 27"/>
                  <a:gd name="T78" fmla="*/ 5 w 38"/>
                  <a:gd name="T79" fmla="*/ 4 h 27"/>
                  <a:gd name="T80" fmla="*/ 0 w 38"/>
                  <a:gd name="T81" fmla="*/ 6 h 27"/>
                  <a:gd name="T82" fmla="*/ 0 w 38"/>
                  <a:gd name="T83" fmla="*/ 6 h 27"/>
                  <a:gd name="T84" fmla="*/ 2 w 38"/>
                  <a:gd name="T85" fmla="*/ 9 h 27"/>
                  <a:gd name="T86" fmla="*/ 3 w 38"/>
                  <a:gd name="T87" fmla="*/ 8 h 27"/>
                  <a:gd name="T88" fmla="*/ 7 w 38"/>
                  <a:gd name="T89" fmla="*/ 11 h 27"/>
                  <a:gd name="T90" fmla="*/ 9 w 38"/>
                  <a:gd name="T91" fmla="*/ 13 h 27"/>
                  <a:gd name="T92" fmla="*/ 11 w 38"/>
                  <a:gd name="T93" fmla="*/ 14 h 27"/>
                  <a:gd name="T94" fmla="*/ 17 w 38"/>
                  <a:gd name="T95" fmla="*/ 18 h 27"/>
                  <a:gd name="T96" fmla="*/ 18 w 38"/>
                  <a:gd name="T97" fmla="*/ 21 h 27"/>
                  <a:gd name="T98" fmla="*/ 20 w 38"/>
                  <a:gd name="T99" fmla="*/ 19 h 27"/>
                  <a:gd name="T100" fmla="*/ 23 w 38"/>
                  <a:gd name="T101" fmla="*/ 17 h 27"/>
                  <a:gd name="T102" fmla="*/ 25 w 38"/>
                  <a:gd name="T103" fmla="*/ 20 h 27"/>
                  <a:gd name="T104" fmla="*/ 26 w 38"/>
                  <a:gd name="T105" fmla="*/ 23 h 27"/>
                  <a:gd name="T106" fmla="*/ 27 w 38"/>
                  <a:gd name="T107" fmla="*/ 23 h 27"/>
                  <a:gd name="T108" fmla="*/ 31 w 38"/>
                  <a:gd name="T109" fmla="*/ 26 h 27"/>
                  <a:gd name="T110" fmla="*/ 32 w 38"/>
                  <a:gd name="T111" fmla="*/ 26 h 27"/>
                  <a:gd name="T112" fmla="*/ 32 w 38"/>
                  <a:gd name="T113" fmla="*/ 27 h 27"/>
                  <a:gd name="T114" fmla="*/ 32 w 38"/>
                  <a:gd name="T115" fmla="*/ 27 h 27"/>
                  <a:gd name="T116" fmla="*/ 32 w 38"/>
                  <a:gd name="T117" fmla="*/ 27 h 27"/>
                  <a:gd name="T118" fmla="*/ 32 w 38"/>
                  <a:gd name="T119" fmla="*/ 27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8" h="27">
                    <a:moveTo>
                      <a:pt x="32" y="27"/>
                    </a:moveTo>
                    <a:cubicBezTo>
                      <a:pt x="32" y="26"/>
                      <a:pt x="32" y="26"/>
                      <a:pt x="32" y="26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2" y="24"/>
                      <a:pt x="33" y="24"/>
                      <a:pt x="33" y="24"/>
                    </a:cubicBezTo>
                    <a:cubicBezTo>
                      <a:pt x="33" y="24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2"/>
                    </a:cubicBezTo>
                    <a:cubicBezTo>
                      <a:pt x="33" y="22"/>
                      <a:pt x="33" y="22"/>
                      <a:pt x="33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4" y="21"/>
                      <a:pt x="34" y="20"/>
                      <a:pt x="34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5" y="19"/>
                      <a:pt x="35" y="19"/>
                      <a:pt x="35" y="19"/>
                    </a:cubicBezTo>
                    <a:cubicBezTo>
                      <a:pt x="35" y="19"/>
                      <a:pt x="35" y="19"/>
                      <a:pt x="36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7" y="17"/>
                      <a:pt x="37" y="17"/>
                      <a:pt x="38" y="17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6"/>
                      <a:pt x="38" y="16"/>
                      <a:pt x="38" y="16"/>
                    </a:cubicBezTo>
                    <a:cubicBezTo>
                      <a:pt x="38" y="15"/>
                      <a:pt x="38" y="15"/>
                      <a:pt x="38" y="14"/>
                    </a:cubicBezTo>
                    <a:cubicBezTo>
                      <a:pt x="38" y="14"/>
                      <a:pt x="37" y="14"/>
                      <a:pt x="37" y="14"/>
                    </a:cubicBezTo>
                    <a:cubicBezTo>
                      <a:pt x="37" y="13"/>
                      <a:pt x="37" y="13"/>
                      <a:pt x="37" y="13"/>
                    </a:cubicBezTo>
                    <a:cubicBezTo>
                      <a:pt x="37" y="13"/>
                      <a:pt x="36" y="12"/>
                      <a:pt x="36" y="12"/>
                    </a:cubicBezTo>
                    <a:cubicBezTo>
                      <a:pt x="36" y="12"/>
                      <a:pt x="36" y="12"/>
                      <a:pt x="36" y="11"/>
                    </a:cubicBezTo>
                    <a:cubicBezTo>
                      <a:pt x="36" y="11"/>
                      <a:pt x="36" y="11"/>
                      <a:pt x="36" y="11"/>
                    </a:cubicBezTo>
                    <a:cubicBezTo>
                      <a:pt x="36" y="11"/>
                      <a:pt x="36" y="10"/>
                      <a:pt x="36" y="10"/>
                    </a:cubicBezTo>
                    <a:cubicBezTo>
                      <a:pt x="36" y="10"/>
                      <a:pt x="35" y="10"/>
                      <a:pt x="35" y="10"/>
                    </a:cubicBezTo>
                    <a:cubicBezTo>
                      <a:pt x="35" y="10"/>
                      <a:pt x="35" y="10"/>
                      <a:pt x="35" y="9"/>
                    </a:cubicBezTo>
                    <a:cubicBezTo>
                      <a:pt x="35" y="9"/>
                      <a:pt x="34" y="8"/>
                      <a:pt x="34" y="8"/>
                    </a:cubicBezTo>
                    <a:cubicBezTo>
                      <a:pt x="32" y="6"/>
                      <a:pt x="31" y="6"/>
                      <a:pt x="29" y="5"/>
                    </a:cubicBezTo>
                    <a:cubicBezTo>
                      <a:pt x="28" y="4"/>
                      <a:pt x="27" y="3"/>
                      <a:pt x="25" y="2"/>
                    </a:cubicBezTo>
                    <a:cubicBezTo>
                      <a:pt x="24" y="1"/>
                      <a:pt x="22" y="0"/>
                      <a:pt x="21" y="1"/>
                    </a:cubicBezTo>
                    <a:cubicBezTo>
                      <a:pt x="18" y="4"/>
                      <a:pt x="12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5" y="5"/>
                      <a:pt x="5" y="4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3" y="5"/>
                      <a:pt x="2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9"/>
                    </a:cubicBezTo>
                    <a:cubicBezTo>
                      <a:pt x="2" y="9"/>
                      <a:pt x="3" y="8"/>
                      <a:pt x="3" y="8"/>
                    </a:cubicBezTo>
                    <a:cubicBezTo>
                      <a:pt x="5" y="8"/>
                      <a:pt x="6" y="10"/>
                      <a:pt x="7" y="11"/>
                    </a:cubicBezTo>
                    <a:cubicBezTo>
                      <a:pt x="8" y="12"/>
                      <a:pt x="9" y="12"/>
                      <a:pt x="9" y="13"/>
                    </a:cubicBezTo>
                    <a:cubicBezTo>
                      <a:pt x="10" y="13"/>
                      <a:pt x="11" y="13"/>
                      <a:pt x="11" y="14"/>
                    </a:cubicBezTo>
                    <a:cubicBezTo>
                      <a:pt x="14" y="15"/>
                      <a:pt x="17" y="16"/>
                      <a:pt x="17" y="18"/>
                    </a:cubicBezTo>
                    <a:cubicBezTo>
                      <a:pt x="17" y="20"/>
                      <a:pt x="18" y="21"/>
                      <a:pt x="18" y="21"/>
                    </a:cubicBezTo>
                    <a:cubicBezTo>
                      <a:pt x="18" y="20"/>
                      <a:pt x="19" y="20"/>
                      <a:pt x="20" y="19"/>
                    </a:cubicBezTo>
                    <a:cubicBezTo>
                      <a:pt x="21" y="18"/>
                      <a:pt x="22" y="17"/>
                      <a:pt x="23" y="17"/>
                    </a:cubicBezTo>
                    <a:cubicBezTo>
                      <a:pt x="24" y="17"/>
                      <a:pt x="25" y="18"/>
                      <a:pt x="25" y="20"/>
                    </a:cubicBezTo>
                    <a:cubicBezTo>
                      <a:pt x="25" y="22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9" y="23"/>
                      <a:pt x="30" y="25"/>
                      <a:pt x="31" y="26"/>
                    </a:cubicBezTo>
                    <a:cubicBezTo>
                      <a:pt x="31" y="26"/>
                      <a:pt x="31" y="26"/>
                      <a:pt x="32" y="26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7"/>
                      <a:pt x="32" y="27"/>
                      <a:pt x="32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5" name="Freeform 1200"/>
              <p:cNvSpPr/>
              <p:nvPr/>
            </p:nvSpPr>
            <p:spPr bwMode="auto">
              <a:xfrm>
                <a:off x="2763" y="3249"/>
                <a:ext cx="94" cy="59"/>
              </a:xfrm>
              <a:custGeom>
                <a:avLst/>
                <a:gdLst>
                  <a:gd name="T0" fmla="*/ 82 w 98"/>
                  <a:gd name="T1" fmla="*/ 38 h 62"/>
                  <a:gd name="T2" fmla="*/ 81 w 98"/>
                  <a:gd name="T3" fmla="*/ 36 h 62"/>
                  <a:gd name="T4" fmla="*/ 80 w 98"/>
                  <a:gd name="T5" fmla="*/ 33 h 62"/>
                  <a:gd name="T6" fmla="*/ 80 w 98"/>
                  <a:gd name="T7" fmla="*/ 31 h 62"/>
                  <a:gd name="T8" fmla="*/ 82 w 98"/>
                  <a:gd name="T9" fmla="*/ 25 h 62"/>
                  <a:gd name="T10" fmla="*/ 74 w 98"/>
                  <a:gd name="T11" fmla="*/ 11 h 62"/>
                  <a:gd name="T12" fmla="*/ 74 w 98"/>
                  <a:gd name="T13" fmla="*/ 11 h 62"/>
                  <a:gd name="T14" fmla="*/ 73 w 98"/>
                  <a:gd name="T15" fmla="*/ 10 h 62"/>
                  <a:gd name="T16" fmla="*/ 73 w 98"/>
                  <a:gd name="T17" fmla="*/ 9 h 62"/>
                  <a:gd name="T18" fmla="*/ 72 w 98"/>
                  <a:gd name="T19" fmla="*/ 8 h 62"/>
                  <a:gd name="T20" fmla="*/ 70 w 98"/>
                  <a:gd name="T21" fmla="*/ 5 h 62"/>
                  <a:gd name="T22" fmla="*/ 69 w 98"/>
                  <a:gd name="T23" fmla="*/ 3 h 62"/>
                  <a:gd name="T24" fmla="*/ 68 w 98"/>
                  <a:gd name="T25" fmla="*/ 0 h 62"/>
                  <a:gd name="T26" fmla="*/ 65 w 98"/>
                  <a:gd name="T27" fmla="*/ 1 h 62"/>
                  <a:gd name="T28" fmla="*/ 64 w 98"/>
                  <a:gd name="T29" fmla="*/ 3 h 62"/>
                  <a:gd name="T30" fmla="*/ 58 w 98"/>
                  <a:gd name="T31" fmla="*/ 5 h 62"/>
                  <a:gd name="T32" fmla="*/ 55 w 98"/>
                  <a:gd name="T33" fmla="*/ 5 h 62"/>
                  <a:gd name="T34" fmla="*/ 45 w 98"/>
                  <a:gd name="T35" fmla="*/ 7 h 62"/>
                  <a:gd name="T36" fmla="*/ 32 w 98"/>
                  <a:gd name="T37" fmla="*/ 4 h 62"/>
                  <a:gd name="T38" fmla="*/ 27 w 98"/>
                  <a:gd name="T39" fmla="*/ 4 h 62"/>
                  <a:gd name="T40" fmla="*/ 26 w 98"/>
                  <a:gd name="T41" fmla="*/ 4 h 62"/>
                  <a:gd name="T42" fmla="*/ 25 w 98"/>
                  <a:gd name="T43" fmla="*/ 5 h 62"/>
                  <a:gd name="T44" fmla="*/ 20 w 98"/>
                  <a:gd name="T45" fmla="*/ 9 h 62"/>
                  <a:gd name="T46" fmla="*/ 16 w 98"/>
                  <a:gd name="T47" fmla="*/ 11 h 62"/>
                  <a:gd name="T48" fmla="*/ 6 w 98"/>
                  <a:gd name="T49" fmla="*/ 28 h 62"/>
                  <a:gd name="T50" fmla="*/ 0 w 98"/>
                  <a:gd name="T51" fmla="*/ 32 h 62"/>
                  <a:gd name="T52" fmla="*/ 4 w 98"/>
                  <a:gd name="T53" fmla="*/ 38 h 62"/>
                  <a:gd name="T54" fmla="*/ 8 w 98"/>
                  <a:gd name="T55" fmla="*/ 41 h 62"/>
                  <a:gd name="T56" fmla="*/ 9 w 98"/>
                  <a:gd name="T57" fmla="*/ 47 h 62"/>
                  <a:gd name="T58" fmla="*/ 22 w 98"/>
                  <a:gd name="T59" fmla="*/ 53 h 62"/>
                  <a:gd name="T60" fmla="*/ 22 w 98"/>
                  <a:gd name="T61" fmla="*/ 56 h 62"/>
                  <a:gd name="T62" fmla="*/ 23 w 98"/>
                  <a:gd name="T63" fmla="*/ 56 h 62"/>
                  <a:gd name="T64" fmla="*/ 25 w 98"/>
                  <a:gd name="T65" fmla="*/ 58 h 62"/>
                  <a:gd name="T66" fmla="*/ 27 w 98"/>
                  <a:gd name="T67" fmla="*/ 60 h 62"/>
                  <a:gd name="T68" fmla="*/ 38 w 98"/>
                  <a:gd name="T69" fmla="*/ 61 h 62"/>
                  <a:gd name="T70" fmla="*/ 51 w 98"/>
                  <a:gd name="T71" fmla="*/ 62 h 62"/>
                  <a:gd name="T72" fmla="*/ 70 w 98"/>
                  <a:gd name="T73" fmla="*/ 56 h 62"/>
                  <a:gd name="T74" fmla="*/ 83 w 98"/>
                  <a:gd name="T75" fmla="*/ 60 h 62"/>
                  <a:gd name="T76" fmla="*/ 83 w 98"/>
                  <a:gd name="T77" fmla="*/ 60 h 62"/>
                  <a:gd name="T78" fmla="*/ 85 w 98"/>
                  <a:gd name="T79" fmla="*/ 60 h 62"/>
                  <a:gd name="T80" fmla="*/ 86 w 98"/>
                  <a:gd name="T81" fmla="*/ 61 h 62"/>
                  <a:gd name="T82" fmla="*/ 93 w 98"/>
                  <a:gd name="T83" fmla="*/ 47 h 62"/>
                  <a:gd name="T84" fmla="*/ 97 w 98"/>
                  <a:gd name="T85" fmla="*/ 43 h 62"/>
                  <a:gd name="T86" fmla="*/ 96 w 98"/>
                  <a:gd name="T87" fmla="*/ 42 h 62"/>
                  <a:gd name="T88" fmla="*/ 95 w 98"/>
                  <a:gd name="T89" fmla="*/ 41 h 62"/>
                  <a:gd name="T90" fmla="*/ 89 w 98"/>
                  <a:gd name="T91" fmla="*/ 44 h 62"/>
                  <a:gd name="T92" fmla="*/ 83 w 98"/>
                  <a:gd name="T93" fmla="*/ 40 h 62"/>
                  <a:gd name="T94" fmla="*/ 83 w 98"/>
                  <a:gd name="T95" fmla="*/ 39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98" h="62">
                    <a:moveTo>
                      <a:pt x="82" y="39"/>
                    </a:moveTo>
                    <a:cubicBezTo>
                      <a:pt x="82" y="39"/>
                      <a:pt x="82" y="38"/>
                      <a:pt x="82" y="38"/>
                    </a:cubicBezTo>
                    <a:cubicBezTo>
                      <a:pt x="82" y="38"/>
                      <a:pt x="81" y="37"/>
                      <a:pt x="81" y="37"/>
                    </a:cubicBezTo>
                    <a:cubicBezTo>
                      <a:pt x="81" y="36"/>
                      <a:pt x="81" y="36"/>
                      <a:pt x="81" y="36"/>
                    </a:cubicBezTo>
                    <a:cubicBezTo>
                      <a:pt x="81" y="35"/>
                      <a:pt x="81" y="35"/>
                      <a:pt x="80" y="34"/>
                    </a:cubicBezTo>
                    <a:cubicBezTo>
                      <a:pt x="80" y="34"/>
                      <a:pt x="80" y="34"/>
                      <a:pt x="80" y="33"/>
                    </a:cubicBezTo>
                    <a:cubicBezTo>
                      <a:pt x="80" y="33"/>
                      <a:pt x="80" y="32"/>
                      <a:pt x="80" y="31"/>
                    </a:cubicBezTo>
                    <a:cubicBezTo>
                      <a:pt x="80" y="31"/>
                      <a:pt x="80" y="31"/>
                      <a:pt x="80" y="31"/>
                    </a:cubicBezTo>
                    <a:cubicBezTo>
                      <a:pt x="80" y="31"/>
                      <a:pt x="80" y="30"/>
                      <a:pt x="80" y="30"/>
                    </a:cubicBezTo>
                    <a:cubicBezTo>
                      <a:pt x="80" y="28"/>
                      <a:pt x="80" y="26"/>
                      <a:pt x="82" y="25"/>
                    </a:cubicBezTo>
                    <a:cubicBezTo>
                      <a:pt x="82" y="23"/>
                      <a:pt x="79" y="16"/>
                      <a:pt x="74" y="12"/>
                    </a:cubicBezTo>
                    <a:cubicBezTo>
                      <a:pt x="74" y="12"/>
                      <a:pt x="74" y="12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4" y="11"/>
                      <a:pt x="74" y="11"/>
                    </a:cubicBezTo>
                    <a:cubicBezTo>
                      <a:pt x="74" y="11"/>
                      <a:pt x="73" y="10"/>
                      <a:pt x="7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9"/>
                      <a:pt x="72" y="9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7"/>
                      <a:pt x="71" y="7"/>
                      <a:pt x="71" y="7"/>
                    </a:cubicBezTo>
                    <a:cubicBezTo>
                      <a:pt x="71" y="6"/>
                      <a:pt x="71" y="6"/>
                      <a:pt x="70" y="5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70" y="4"/>
                      <a:pt x="69" y="3"/>
                      <a:pt x="69" y="3"/>
                    </a:cubicBezTo>
                    <a:cubicBezTo>
                      <a:pt x="69" y="2"/>
                      <a:pt x="69" y="2"/>
                      <a:pt x="68" y="2"/>
                    </a:cubicBezTo>
                    <a:cubicBezTo>
                      <a:pt x="68" y="1"/>
                      <a:pt x="68" y="1"/>
                      <a:pt x="68" y="0"/>
                    </a:cubicBezTo>
                    <a:cubicBezTo>
                      <a:pt x="66" y="1"/>
                      <a:pt x="66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5" y="1"/>
                      <a:pt x="65" y="1"/>
                      <a:pt x="65" y="1"/>
                    </a:cubicBezTo>
                    <a:cubicBezTo>
                      <a:pt x="64" y="2"/>
                      <a:pt x="64" y="2"/>
                      <a:pt x="64" y="3"/>
                    </a:cubicBezTo>
                    <a:cubicBezTo>
                      <a:pt x="63" y="4"/>
                      <a:pt x="61" y="5"/>
                      <a:pt x="59" y="5"/>
                    </a:cubicBezTo>
                    <a:cubicBezTo>
                      <a:pt x="59" y="5"/>
                      <a:pt x="58" y="5"/>
                      <a:pt x="58" y="5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56" y="6"/>
                      <a:pt x="55" y="6"/>
                      <a:pt x="55" y="5"/>
                    </a:cubicBezTo>
                    <a:cubicBezTo>
                      <a:pt x="54" y="5"/>
                      <a:pt x="53" y="5"/>
                      <a:pt x="52" y="6"/>
                    </a:cubicBezTo>
                    <a:cubicBezTo>
                      <a:pt x="50" y="8"/>
                      <a:pt x="46" y="9"/>
                      <a:pt x="45" y="7"/>
                    </a:cubicBezTo>
                    <a:cubicBezTo>
                      <a:pt x="44" y="7"/>
                      <a:pt x="41" y="6"/>
                      <a:pt x="39" y="6"/>
                    </a:cubicBezTo>
                    <a:cubicBezTo>
                      <a:pt x="38" y="6"/>
                      <a:pt x="36" y="5"/>
                      <a:pt x="32" y="4"/>
                    </a:cubicBezTo>
                    <a:cubicBezTo>
                      <a:pt x="31" y="4"/>
                      <a:pt x="29" y="4"/>
                      <a:pt x="28" y="4"/>
                    </a:cubicBezTo>
                    <a:cubicBezTo>
                      <a:pt x="28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26" y="4"/>
                      <a:pt x="25" y="4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3" y="7"/>
                      <a:pt x="21" y="8"/>
                      <a:pt x="20" y="9"/>
                    </a:cubicBezTo>
                    <a:cubicBezTo>
                      <a:pt x="20" y="9"/>
                      <a:pt x="19" y="9"/>
                      <a:pt x="19" y="9"/>
                    </a:cubicBezTo>
                    <a:cubicBezTo>
                      <a:pt x="18" y="10"/>
                      <a:pt x="17" y="10"/>
                      <a:pt x="16" y="11"/>
                    </a:cubicBezTo>
                    <a:cubicBezTo>
                      <a:pt x="16" y="11"/>
                      <a:pt x="14" y="14"/>
                      <a:pt x="13" y="16"/>
                    </a:cubicBezTo>
                    <a:cubicBezTo>
                      <a:pt x="11" y="21"/>
                      <a:pt x="9" y="25"/>
                      <a:pt x="6" y="28"/>
                    </a:cubicBezTo>
                    <a:cubicBezTo>
                      <a:pt x="4" y="30"/>
                      <a:pt x="2" y="31"/>
                      <a:pt x="1" y="32"/>
                    </a:cubicBezTo>
                    <a:cubicBezTo>
                      <a:pt x="1" y="32"/>
                      <a:pt x="1" y="32"/>
                      <a:pt x="0" y="32"/>
                    </a:cubicBezTo>
                    <a:cubicBezTo>
                      <a:pt x="1" y="32"/>
                      <a:pt x="1" y="33"/>
                      <a:pt x="1" y="33"/>
                    </a:cubicBezTo>
                    <a:cubicBezTo>
                      <a:pt x="2" y="34"/>
                      <a:pt x="4" y="36"/>
                      <a:pt x="4" y="38"/>
                    </a:cubicBezTo>
                    <a:cubicBezTo>
                      <a:pt x="4" y="40"/>
                      <a:pt x="5" y="40"/>
                      <a:pt x="6" y="40"/>
                    </a:cubicBezTo>
                    <a:cubicBezTo>
                      <a:pt x="7" y="40"/>
                      <a:pt x="7" y="40"/>
                      <a:pt x="8" y="41"/>
                    </a:cubicBezTo>
                    <a:cubicBezTo>
                      <a:pt x="9" y="42"/>
                      <a:pt x="9" y="44"/>
                      <a:pt x="9" y="46"/>
                    </a:cubicBezTo>
                    <a:cubicBezTo>
                      <a:pt x="9" y="46"/>
                      <a:pt x="9" y="47"/>
                      <a:pt x="9" y="47"/>
                    </a:cubicBezTo>
                    <a:cubicBezTo>
                      <a:pt x="9" y="47"/>
                      <a:pt x="9" y="47"/>
                      <a:pt x="10" y="47"/>
                    </a:cubicBezTo>
                    <a:cubicBezTo>
                      <a:pt x="17" y="48"/>
                      <a:pt x="22" y="49"/>
                      <a:pt x="22" y="53"/>
                    </a:cubicBezTo>
                    <a:cubicBezTo>
                      <a:pt x="22" y="53"/>
                      <a:pt x="22" y="54"/>
                      <a:pt x="22" y="54"/>
                    </a:cubicBezTo>
                    <a:cubicBezTo>
                      <a:pt x="22" y="55"/>
                      <a:pt x="22" y="56"/>
                      <a:pt x="22" y="56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22" y="56"/>
                      <a:pt x="23" y="56"/>
                      <a:pt x="23" y="56"/>
                    </a:cubicBezTo>
                    <a:cubicBezTo>
                      <a:pt x="23" y="57"/>
                      <a:pt x="24" y="57"/>
                      <a:pt x="24" y="57"/>
                    </a:cubicBezTo>
                    <a:cubicBezTo>
                      <a:pt x="24" y="58"/>
                      <a:pt x="25" y="58"/>
                      <a:pt x="25" y="58"/>
                    </a:cubicBezTo>
                    <a:cubicBezTo>
                      <a:pt x="25" y="58"/>
                      <a:pt x="26" y="59"/>
                      <a:pt x="26" y="59"/>
                    </a:cubicBezTo>
                    <a:cubicBezTo>
                      <a:pt x="26" y="59"/>
                      <a:pt x="27" y="60"/>
                      <a:pt x="27" y="60"/>
                    </a:cubicBezTo>
                    <a:cubicBezTo>
                      <a:pt x="28" y="60"/>
                      <a:pt x="30" y="60"/>
                      <a:pt x="33" y="61"/>
                    </a:cubicBezTo>
                    <a:cubicBezTo>
                      <a:pt x="35" y="61"/>
                      <a:pt x="37" y="61"/>
                      <a:pt x="38" y="61"/>
                    </a:cubicBezTo>
                    <a:cubicBezTo>
                      <a:pt x="39" y="61"/>
                      <a:pt x="39" y="61"/>
                      <a:pt x="41" y="61"/>
                    </a:cubicBezTo>
                    <a:cubicBezTo>
                      <a:pt x="44" y="61"/>
                      <a:pt x="49" y="61"/>
                      <a:pt x="51" y="62"/>
                    </a:cubicBezTo>
                    <a:cubicBezTo>
                      <a:pt x="53" y="62"/>
                      <a:pt x="55" y="61"/>
                      <a:pt x="57" y="59"/>
                    </a:cubicBezTo>
                    <a:cubicBezTo>
                      <a:pt x="60" y="56"/>
                      <a:pt x="68" y="56"/>
                      <a:pt x="70" y="56"/>
                    </a:cubicBezTo>
                    <a:cubicBezTo>
                      <a:pt x="71" y="56"/>
                      <a:pt x="72" y="56"/>
                      <a:pt x="72" y="56"/>
                    </a:cubicBezTo>
                    <a:cubicBezTo>
                      <a:pt x="78" y="57"/>
                      <a:pt x="82" y="57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4" y="60"/>
                      <a:pt x="84" y="60"/>
                      <a:pt x="84" y="60"/>
                    </a:cubicBezTo>
                    <a:cubicBezTo>
                      <a:pt x="84" y="60"/>
                      <a:pt x="84" y="60"/>
                      <a:pt x="85" y="60"/>
                    </a:cubicBezTo>
                    <a:cubicBezTo>
                      <a:pt x="85" y="61"/>
                      <a:pt x="85" y="61"/>
                      <a:pt x="86" y="61"/>
                    </a:cubicBezTo>
                    <a:cubicBezTo>
                      <a:pt x="86" y="61"/>
                      <a:pt x="86" y="61"/>
                      <a:pt x="86" y="61"/>
                    </a:cubicBezTo>
                    <a:cubicBezTo>
                      <a:pt x="86" y="60"/>
                      <a:pt x="86" y="59"/>
                      <a:pt x="86" y="58"/>
                    </a:cubicBezTo>
                    <a:cubicBezTo>
                      <a:pt x="86" y="54"/>
                      <a:pt x="89" y="47"/>
                      <a:pt x="93" y="47"/>
                    </a:cubicBezTo>
                    <a:cubicBezTo>
                      <a:pt x="94" y="47"/>
                      <a:pt x="94" y="47"/>
                      <a:pt x="94" y="47"/>
                    </a:cubicBezTo>
                    <a:cubicBezTo>
                      <a:pt x="97" y="46"/>
                      <a:pt x="98" y="46"/>
                      <a:pt x="97" y="43"/>
                    </a:cubicBezTo>
                    <a:cubicBezTo>
                      <a:pt x="97" y="43"/>
                      <a:pt x="97" y="43"/>
                      <a:pt x="97" y="43"/>
                    </a:cubicBezTo>
                    <a:cubicBezTo>
                      <a:pt x="97" y="43"/>
                      <a:pt x="96" y="42"/>
                      <a:pt x="96" y="42"/>
                    </a:cubicBezTo>
                    <a:cubicBezTo>
                      <a:pt x="96" y="42"/>
                      <a:pt x="96" y="42"/>
                      <a:pt x="96" y="42"/>
                    </a:cubicBezTo>
                    <a:cubicBezTo>
                      <a:pt x="96" y="42"/>
                      <a:pt x="95" y="41"/>
                      <a:pt x="95" y="41"/>
                    </a:cubicBezTo>
                    <a:cubicBezTo>
                      <a:pt x="95" y="42"/>
                      <a:pt x="94" y="42"/>
                      <a:pt x="93" y="42"/>
                    </a:cubicBezTo>
                    <a:cubicBezTo>
                      <a:pt x="91" y="43"/>
                      <a:pt x="90" y="44"/>
                      <a:pt x="89" y="44"/>
                    </a:cubicBezTo>
                    <a:cubicBezTo>
                      <a:pt x="87" y="44"/>
                      <a:pt x="84" y="43"/>
                      <a:pt x="83" y="41"/>
                    </a:cubicBezTo>
                    <a:cubicBezTo>
                      <a:pt x="83" y="40"/>
                      <a:pt x="83" y="40"/>
                      <a:pt x="83" y="40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3" y="39"/>
                      <a:pt x="83" y="39"/>
                    </a:cubicBezTo>
                    <a:cubicBezTo>
                      <a:pt x="83" y="39"/>
                      <a:pt x="82" y="39"/>
                      <a:pt x="82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6" name="Freeform 1201"/>
              <p:cNvSpPr/>
              <p:nvPr/>
            </p:nvSpPr>
            <p:spPr bwMode="auto">
              <a:xfrm>
                <a:off x="2831" y="3247"/>
                <a:ext cx="29" cy="36"/>
              </a:xfrm>
              <a:custGeom>
                <a:avLst/>
                <a:gdLst>
                  <a:gd name="T0" fmla="*/ 1 w 30"/>
                  <a:gd name="T1" fmla="*/ 1 h 38"/>
                  <a:gd name="T2" fmla="*/ 1 w 30"/>
                  <a:gd name="T3" fmla="*/ 2 h 38"/>
                  <a:gd name="T4" fmla="*/ 2 w 30"/>
                  <a:gd name="T5" fmla="*/ 4 h 38"/>
                  <a:gd name="T6" fmla="*/ 3 w 30"/>
                  <a:gd name="T7" fmla="*/ 5 h 38"/>
                  <a:gd name="T8" fmla="*/ 3 w 30"/>
                  <a:gd name="T9" fmla="*/ 6 h 38"/>
                  <a:gd name="T10" fmla="*/ 4 w 30"/>
                  <a:gd name="T11" fmla="*/ 7 h 38"/>
                  <a:gd name="T12" fmla="*/ 4 w 30"/>
                  <a:gd name="T13" fmla="*/ 8 h 38"/>
                  <a:gd name="T14" fmla="*/ 5 w 30"/>
                  <a:gd name="T15" fmla="*/ 8 h 38"/>
                  <a:gd name="T16" fmla="*/ 5 w 30"/>
                  <a:gd name="T17" fmla="*/ 9 h 38"/>
                  <a:gd name="T18" fmla="*/ 5 w 30"/>
                  <a:gd name="T19" fmla="*/ 9 h 38"/>
                  <a:gd name="T20" fmla="*/ 6 w 30"/>
                  <a:gd name="T21" fmla="*/ 10 h 38"/>
                  <a:gd name="T22" fmla="*/ 6 w 30"/>
                  <a:gd name="T23" fmla="*/ 10 h 38"/>
                  <a:gd name="T24" fmla="*/ 6 w 30"/>
                  <a:gd name="T25" fmla="*/ 11 h 38"/>
                  <a:gd name="T26" fmla="*/ 6 w 30"/>
                  <a:gd name="T27" fmla="*/ 11 h 38"/>
                  <a:gd name="T28" fmla="*/ 6 w 30"/>
                  <a:gd name="T29" fmla="*/ 11 h 38"/>
                  <a:gd name="T30" fmla="*/ 13 w 30"/>
                  <a:gd name="T31" fmla="*/ 30 h 38"/>
                  <a:gd name="T32" fmla="*/ 13 w 30"/>
                  <a:gd name="T33" fmla="*/ 33 h 38"/>
                  <a:gd name="T34" fmla="*/ 13 w 30"/>
                  <a:gd name="T35" fmla="*/ 35 h 38"/>
                  <a:gd name="T36" fmla="*/ 14 w 30"/>
                  <a:gd name="T37" fmla="*/ 36 h 38"/>
                  <a:gd name="T38" fmla="*/ 14 w 30"/>
                  <a:gd name="T39" fmla="*/ 37 h 38"/>
                  <a:gd name="T40" fmla="*/ 14 w 30"/>
                  <a:gd name="T41" fmla="*/ 38 h 38"/>
                  <a:gd name="T42" fmla="*/ 16 w 30"/>
                  <a:gd name="T43" fmla="*/ 36 h 38"/>
                  <a:gd name="T44" fmla="*/ 16 w 30"/>
                  <a:gd name="T45" fmla="*/ 35 h 38"/>
                  <a:gd name="T46" fmla="*/ 16 w 30"/>
                  <a:gd name="T47" fmla="*/ 34 h 38"/>
                  <a:gd name="T48" fmla="*/ 17 w 30"/>
                  <a:gd name="T49" fmla="*/ 34 h 38"/>
                  <a:gd name="T50" fmla="*/ 17 w 30"/>
                  <a:gd name="T51" fmla="*/ 33 h 38"/>
                  <a:gd name="T52" fmla="*/ 17 w 30"/>
                  <a:gd name="T53" fmla="*/ 33 h 38"/>
                  <a:gd name="T54" fmla="*/ 18 w 30"/>
                  <a:gd name="T55" fmla="*/ 32 h 38"/>
                  <a:gd name="T56" fmla="*/ 18 w 30"/>
                  <a:gd name="T57" fmla="*/ 32 h 38"/>
                  <a:gd name="T58" fmla="*/ 18 w 30"/>
                  <a:gd name="T59" fmla="*/ 32 h 38"/>
                  <a:gd name="T60" fmla="*/ 18 w 30"/>
                  <a:gd name="T61" fmla="*/ 31 h 38"/>
                  <a:gd name="T62" fmla="*/ 18 w 30"/>
                  <a:gd name="T63" fmla="*/ 31 h 38"/>
                  <a:gd name="T64" fmla="*/ 18 w 30"/>
                  <a:gd name="T65" fmla="*/ 31 h 38"/>
                  <a:gd name="T66" fmla="*/ 18 w 30"/>
                  <a:gd name="T67" fmla="*/ 31 h 38"/>
                  <a:gd name="T68" fmla="*/ 23 w 30"/>
                  <a:gd name="T69" fmla="*/ 24 h 38"/>
                  <a:gd name="T70" fmla="*/ 24 w 30"/>
                  <a:gd name="T71" fmla="*/ 24 h 38"/>
                  <a:gd name="T72" fmla="*/ 25 w 30"/>
                  <a:gd name="T73" fmla="*/ 24 h 38"/>
                  <a:gd name="T74" fmla="*/ 29 w 30"/>
                  <a:gd name="T75" fmla="*/ 25 h 38"/>
                  <a:gd name="T76" fmla="*/ 30 w 30"/>
                  <a:gd name="T77" fmla="*/ 25 h 38"/>
                  <a:gd name="T78" fmla="*/ 28 w 30"/>
                  <a:gd name="T79" fmla="*/ 21 h 38"/>
                  <a:gd name="T80" fmla="*/ 21 w 30"/>
                  <a:gd name="T81" fmla="*/ 9 h 38"/>
                  <a:gd name="T82" fmla="*/ 15 w 30"/>
                  <a:gd name="T83" fmla="*/ 5 h 38"/>
                  <a:gd name="T84" fmla="*/ 9 w 30"/>
                  <a:gd name="T85" fmla="*/ 2 h 38"/>
                  <a:gd name="T86" fmla="*/ 6 w 30"/>
                  <a:gd name="T87" fmla="*/ 0 h 38"/>
                  <a:gd name="T88" fmla="*/ 5 w 30"/>
                  <a:gd name="T89" fmla="*/ 0 h 38"/>
                  <a:gd name="T90" fmla="*/ 0 w 30"/>
                  <a:gd name="T91" fmla="*/ 1 h 38"/>
                  <a:gd name="T92" fmla="*/ 1 w 30"/>
                  <a:gd name="T93" fmla="*/ 1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0" h="38">
                    <a:moveTo>
                      <a:pt x="1" y="1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2" y="3"/>
                      <a:pt x="2" y="4"/>
                      <a:pt x="2" y="4"/>
                    </a:cubicBezTo>
                    <a:cubicBezTo>
                      <a:pt x="2" y="4"/>
                      <a:pt x="2" y="4"/>
                      <a:pt x="3" y="5"/>
                    </a:cubicBezTo>
                    <a:cubicBezTo>
                      <a:pt x="3" y="5"/>
                      <a:pt x="3" y="6"/>
                      <a:pt x="3" y="6"/>
                    </a:cubicBezTo>
                    <a:cubicBezTo>
                      <a:pt x="3" y="6"/>
                      <a:pt x="4" y="6"/>
                      <a:pt x="4" y="7"/>
                    </a:cubicBezTo>
                    <a:cubicBezTo>
                      <a:pt x="4" y="7"/>
                      <a:pt x="4" y="7"/>
                      <a:pt x="4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8"/>
                      <a:pt x="5" y="9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5" y="10"/>
                      <a:pt x="6" y="10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6" y="10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7" y="11"/>
                      <a:pt x="18" y="25"/>
                      <a:pt x="13" y="30"/>
                    </a:cubicBezTo>
                    <a:cubicBezTo>
                      <a:pt x="13" y="30"/>
                      <a:pt x="13" y="31"/>
                      <a:pt x="13" y="33"/>
                    </a:cubicBezTo>
                    <a:cubicBezTo>
                      <a:pt x="13" y="34"/>
                      <a:pt x="13" y="35"/>
                      <a:pt x="13" y="35"/>
                    </a:cubicBezTo>
                    <a:cubicBezTo>
                      <a:pt x="13" y="36"/>
                      <a:pt x="13" y="36"/>
                      <a:pt x="14" y="36"/>
                    </a:cubicBezTo>
                    <a:cubicBezTo>
                      <a:pt x="14" y="36"/>
                      <a:pt x="14" y="37"/>
                      <a:pt x="14" y="37"/>
                    </a:cubicBezTo>
                    <a:cubicBezTo>
                      <a:pt x="14" y="37"/>
                      <a:pt x="14" y="37"/>
                      <a:pt x="14" y="38"/>
                    </a:cubicBezTo>
                    <a:cubicBezTo>
                      <a:pt x="15" y="37"/>
                      <a:pt x="15" y="36"/>
                      <a:pt x="16" y="36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35"/>
                      <a:pt x="16" y="34"/>
                    </a:cubicBezTo>
                    <a:cubicBezTo>
                      <a:pt x="17" y="34"/>
                      <a:pt x="17" y="34"/>
                      <a:pt x="17" y="34"/>
                    </a:cubicBezTo>
                    <a:cubicBezTo>
                      <a:pt x="17" y="34"/>
                      <a:pt x="17" y="33"/>
                      <a:pt x="17" y="33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8" y="33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2"/>
                    </a:cubicBezTo>
                    <a:cubicBezTo>
                      <a:pt x="18" y="32"/>
                      <a:pt x="18" y="32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31"/>
                      <a:pt x="18" y="31"/>
                      <a:pt x="18" y="31"/>
                    </a:cubicBezTo>
                    <a:cubicBezTo>
                      <a:pt x="18" y="25"/>
                      <a:pt x="21" y="24"/>
                      <a:pt x="23" y="24"/>
                    </a:cubicBezTo>
                    <a:cubicBezTo>
                      <a:pt x="23" y="24"/>
                      <a:pt x="23" y="24"/>
                      <a:pt x="24" y="24"/>
                    </a:cubicBezTo>
                    <a:cubicBezTo>
                      <a:pt x="24" y="24"/>
                      <a:pt x="25" y="24"/>
                      <a:pt x="25" y="24"/>
                    </a:cubicBezTo>
                    <a:cubicBezTo>
                      <a:pt x="26" y="24"/>
                      <a:pt x="28" y="25"/>
                      <a:pt x="29" y="25"/>
                    </a:cubicBezTo>
                    <a:cubicBezTo>
                      <a:pt x="29" y="25"/>
                      <a:pt x="30" y="25"/>
                      <a:pt x="30" y="25"/>
                    </a:cubicBezTo>
                    <a:cubicBezTo>
                      <a:pt x="30" y="24"/>
                      <a:pt x="29" y="22"/>
                      <a:pt x="28" y="21"/>
                    </a:cubicBezTo>
                    <a:cubicBezTo>
                      <a:pt x="26" y="19"/>
                      <a:pt x="22" y="14"/>
                      <a:pt x="21" y="9"/>
                    </a:cubicBezTo>
                    <a:cubicBezTo>
                      <a:pt x="20" y="6"/>
                      <a:pt x="16" y="5"/>
                      <a:pt x="15" y="5"/>
                    </a:cubicBezTo>
                    <a:cubicBezTo>
                      <a:pt x="13" y="5"/>
                      <a:pt x="11" y="3"/>
                      <a:pt x="9" y="2"/>
                    </a:cubicBezTo>
                    <a:cubicBezTo>
                      <a:pt x="8" y="1"/>
                      <a:pt x="7" y="0"/>
                      <a:pt x="6" y="0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2" y="0"/>
                      <a:pt x="0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7" name="Freeform 1202"/>
              <p:cNvSpPr/>
              <p:nvPr/>
            </p:nvSpPr>
            <p:spPr bwMode="auto">
              <a:xfrm>
                <a:off x="2783" y="3306"/>
                <a:ext cx="61" cy="33"/>
              </a:xfrm>
              <a:custGeom>
                <a:avLst/>
                <a:gdLst>
                  <a:gd name="T0" fmla="*/ 62 w 64"/>
                  <a:gd name="T1" fmla="*/ 4 h 34"/>
                  <a:gd name="T2" fmla="*/ 61 w 64"/>
                  <a:gd name="T3" fmla="*/ 3 h 34"/>
                  <a:gd name="T4" fmla="*/ 60 w 64"/>
                  <a:gd name="T5" fmla="*/ 2 h 34"/>
                  <a:gd name="T6" fmla="*/ 60 w 64"/>
                  <a:gd name="T7" fmla="*/ 2 h 34"/>
                  <a:gd name="T8" fmla="*/ 60 w 64"/>
                  <a:gd name="T9" fmla="*/ 2 h 34"/>
                  <a:gd name="T10" fmla="*/ 52 w 64"/>
                  <a:gd name="T11" fmla="*/ 0 h 34"/>
                  <a:gd name="T12" fmla="*/ 40 w 64"/>
                  <a:gd name="T13" fmla="*/ 2 h 34"/>
                  <a:gd name="T14" fmla="*/ 21 w 64"/>
                  <a:gd name="T15" fmla="*/ 5 h 34"/>
                  <a:gd name="T16" fmla="*/ 18 w 64"/>
                  <a:gd name="T17" fmla="*/ 5 h 34"/>
                  <a:gd name="T18" fmla="*/ 7 w 64"/>
                  <a:gd name="T19" fmla="*/ 4 h 34"/>
                  <a:gd name="T20" fmla="*/ 7 w 64"/>
                  <a:gd name="T21" fmla="*/ 4 h 34"/>
                  <a:gd name="T22" fmla="*/ 4 w 64"/>
                  <a:gd name="T23" fmla="*/ 3 h 34"/>
                  <a:gd name="T24" fmla="*/ 2 w 64"/>
                  <a:gd name="T25" fmla="*/ 1 h 34"/>
                  <a:gd name="T26" fmla="*/ 1 w 64"/>
                  <a:gd name="T27" fmla="*/ 0 h 34"/>
                  <a:gd name="T28" fmla="*/ 1 w 64"/>
                  <a:gd name="T29" fmla="*/ 0 h 34"/>
                  <a:gd name="T30" fmla="*/ 0 w 64"/>
                  <a:gd name="T31" fmla="*/ 2 h 34"/>
                  <a:gd name="T32" fmla="*/ 5 w 64"/>
                  <a:gd name="T33" fmla="*/ 14 h 34"/>
                  <a:gd name="T34" fmla="*/ 2 w 64"/>
                  <a:gd name="T35" fmla="*/ 16 h 34"/>
                  <a:gd name="T36" fmla="*/ 1 w 64"/>
                  <a:gd name="T37" fmla="*/ 19 h 34"/>
                  <a:gd name="T38" fmla="*/ 1 w 64"/>
                  <a:gd name="T39" fmla="*/ 20 h 34"/>
                  <a:gd name="T40" fmla="*/ 1 w 64"/>
                  <a:gd name="T41" fmla="*/ 22 h 34"/>
                  <a:gd name="T42" fmla="*/ 1 w 64"/>
                  <a:gd name="T43" fmla="*/ 23 h 34"/>
                  <a:gd name="T44" fmla="*/ 8 w 64"/>
                  <a:gd name="T45" fmla="*/ 31 h 34"/>
                  <a:gd name="T46" fmla="*/ 9 w 64"/>
                  <a:gd name="T47" fmla="*/ 32 h 34"/>
                  <a:gd name="T48" fmla="*/ 10 w 64"/>
                  <a:gd name="T49" fmla="*/ 32 h 34"/>
                  <a:gd name="T50" fmla="*/ 12 w 64"/>
                  <a:gd name="T51" fmla="*/ 32 h 34"/>
                  <a:gd name="T52" fmla="*/ 15 w 64"/>
                  <a:gd name="T53" fmla="*/ 32 h 34"/>
                  <a:gd name="T54" fmla="*/ 24 w 64"/>
                  <a:gd name="T55" fmla="*/ 32 h 34"/>
                  <a:gd name="T56" fmla="*/ 24 w 64"/>
                  <a:gd name="T57" fmla="*/ 33 h 34"/>
                  <a:gd name="T58" fmla="*/ 26 w 64"/>
                  <a:gd name="T59" fmla="*/ 33 h 34"/>
                  <a:gd name="T60" fmla="*/ 27 w 64"/>
                  <a:gd name="T61" fmla="*/ 33 h 34"/>
                  <a:gd name="T62" fmla="*/ 29 w 64"/>
                  <a:gd name="T63" fmla="*/ 34 h 34"/>
                  <a:gd name="T64" fmla="*/ 31 w 64"/>
                  <a:gd name="T65" fmla="*/ 34 h 34"/>
                  <a:gd name="T66" fmla="*/ 33 w 64"/>
                  <a:gd name="T67" fmla="*/ 34 h 34"/>
                  <a:gd name="T68" fmla="*/ 35 w 64"/>
                  <a:gd name="T69" fmla="*/ 34 h 34"/>
                  <a:gd name="T70" fmla="*/ 37 w 64"/>
                  <a:gd name="T71" fmla="*/ 34 h 34"/>
                  <a:gd name="T72" fmla="*/ 37 w 64"/>
                  <a:gd name="T73" fmla="*/ 32 h 34"/>
                  <a:gd name="T74" fmla="*/ 38 w 64"/>
                  <a:gd name="T75" fmla="*/ 31 h 34"/>
                  <a:gd name="T76" fmla="*/ 40 w 64"/>
                  <a:gd name="T77" fmla="*/ 30 h 34"/>
                  <a:gd name="T78" fmla="*/ 41 w 64"/>
                  <a:gd name="T79" fmla="*/ 30 h 34"/>
                  <a:gd name="T80" fmla="*/ 42 w 64"/>
                  <a:gd name="T81" fmla="*/ 29 h 34"/>
                  <a:gd name="T82" fmla="*/ 42 w 64"/>
                  <a:gd name="T83" fmla="*/ 28 h 34"/>
                  <a:gd name="T84" fmla="*/ 42 w 64"/>
                  <a:gd name="T85" fmla="*/ 28 h 34"/>
                  <a:gd name="T86" fmla="*/ 43 w 64"/>
                  <a:gd name="T87" fmla="*/ 27 h 34"/>
                  <a:gd name="T88" fmla="*/ 44 w 64"/>
                  <a:gd name="T89" fmla="*/ 26 h 34"/>
                  <a:gd name="T90" fmla="*/ 44 w 64"/>
                  <a:gd name="T91" fmla="*/ 26 h 34"/>
                  <a:gd name="T92" fmla="*/ 51 w 64"/>
                  <a:gd name="T93" fmla="*/ 25 h 34"/>
                  <a:gd name="T94" fmla="*/ 58 w 64"/>
                  <a:gd name="T95" fmla="*/ 26 h 34"/>
                  <a:gd name="T96" fmla="*/ 56 w 64"/>
                  <a:gd name="T97" fmla="*/ 14 h 34"/>
                  <a:gd name="T98" fmla="*/ 64 w 64"/>
                  <a:gd name="T99" fmla="*/ 5 h 34"/>
                  <a:gd name="T100" fmla="*/ 63 w 64"/>
                  <a:gd name="T101" fmla="*/ 4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" h="34">
                    <a:moveTo>
                      <a:pt x="62" y="4"/>
                    </a:moveTo>
                    <a:cubicBezTo>
                      <a:pt x="62" y="4"/>
                      <a:pt x="62" y="4"/>
                      <a:pt x="62" y="4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1" y="3"/>
                      <a:pt x="61" y="3"/>
                    </a:cubicBezTo>
                    <a:cubicBezTo>
                      <a:pt x="61" y="3"/>
                      <a:pt x="60" y="3"/>
                      <a:pt x="60" y="3"/>
                    </a:cubicBezTo>
                    <a:cubicBezTo>
                      <a:pt x="60" y="3"/>
                      <a:pt x="60" y="3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59" y="2"/>
                      <a:pt x="59" y="2"/>
                      <a:pt x="59" y="2"/>
                    </a:cubicBezTo>
                    <a:cubicBezTo>
                      <a:pt x="59" y="1"/>
                      <a:pt x="57" y="1"/>
                      <a:pt x="52" y="0"/>
                    </a:cubicBezTo>
                    <a:cubicBezTo>
                      <a:pt x="51" y="0"/>
                      <a:pt x="51" y="0"/>
                      <a:pt x="50" y="0"/>
                    </a:cubicBezTo>
                    <a:cubicBezTo>
                      <a:pt x="45" y="0"/>
                      <a:pt x="41" y="1"/>
                      <a:pt x="40" y="2"/>
                    </a:cubicBezTo>
                    <a:cubicBezTo>
                      <a:pt x="37" y="4"/>
                      <a:pt x="34" y="6"/>
                      <a:pt x="30" y="6"/>
                    </a:cubicBezTo>
                    <a:cubicBezTo>
                      <a:pt x="29" y="5"/>
                      <a:pt x="24" y="5"/>
                      <a:pt x="21" y="5"/>
                    </a:cubicBezTo>
                    <a:cubicBezTo>
                      <a:pt x="20" y="5"/>
                      <a:pt x="19" y="5"/>
                      <a:pt x="19" y="5"/>
                    </a:cubicBezTo>
                    <a:cubicBezTo>
                      <a:pt x="19" y="5"/>
                      <a:pt x="19" y="5"/>
                      <a:pt x="18" y="5"/>
                    </a:cubicBezTo>
                    <a:cubicBezTo>
                      <a:pt x="17" y="5"/>
                      <a:pt x="14" y="5"/>
                      <a:pt x="12" y="5"/>
                    </a:cubicBezTo>
                    <a:cubicBezTo>
                      <a:pt x="10" y="4"/>
                      <a:pt x="8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6" y="4"/>
                      <a:pt x="5" y="3"/>
                      <a:pt x="4" y="3"/>
                    </a:cubicBezTo>
                    <a:cubicBezTo>
                      <a:pt x="4" y="2"/>
                      <a:pt x="4" y="2"/>
                      <a:pt x="3" y="2"/>
                    </a:cubicBezTo>
                    <a:cubicBezTo>
                      <a:pt x="3" y="2"/>
                      <a:pt x="3" y="1"/>
                      <a:pt x="2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5"/>
                    </a:cubicBezTo>
                    <a:cubicBezTo>
                      <a:pt x="2" y="6"/>
                      <a:pt x="7" y="11"/>
                      <a:pt x="5" y="14"/>
                    </a:cubicBezTo>
                    <a:cubicBezTo>
                      <a:pt x="5" y="15"/>
                      <a:pt x="4" y="16"/>
                      <a:pt x="3" y="16"/>
                    </a:cubicBezTo>
                    <a:cubicBezTo>
                      <a:pt x="3" y="16"/>
                      <a:pt x="2" y="16"/>
                      <a:pt x="2" y="16"/>
                    </a:cubicBezTo>
                    <a:cubicBezTo>
                      <a:pt x="1" y="17"/>
                      <a:pt x="1" y="18"/>
                      <a:pt x="1" y="18"/>
                    </a:cubicBezTo>
                    <a:cubicBezTo>
                      <a:pt x="1" y="18"/>
                      <a:pt x="1" y="19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1" y="20"/>
                      <a:pt x="1" y="21"/>
                      <a:pt x="1" y="2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1" y="22"/>
                      <a:pt x="1" y="22"/>
                      <a:pt x="1" y="23"/>
                    </a:cubicBezTo>
                    <a:cubicBezTo>
                      <a:pt x="1" y="23"/>
                      <a:pt x="1" y="23"/>
                      <a:pt x="1" y="23"/>
                    </a:cubicBezTo>
                    <a:cubicBezTo>
                      <a:pt x="6" y="28"/>
                      <a:pt x="7" y="29"/>
                      <a:pt x="7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9" y="32"/>
                      <a:pt x="10" y="32"/>
                      <a:pt x="10" y="32"/>
                    </a:cubicBezTo>
                    <a:cubicBezTo>
                      <a:pt x="10" y="32"/>
                      <a:pt x="11" y="32"/>
                      <a:pt x="11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3" y="32"/>
                      <a:pt x="13" y="32"/>
                      <a:pt x="14" y="32"/>
                    </a:cubicBezTo>
                    <a:cubicBezTo>
                      <a:pt x="14" y="32"/>
                      <a:pt x="14" y="32"/>
                      <a:pt x="15" y="32"/>
                    </a:cubicBezTo>
                    <a:cubicBezTo>
                      <a:pt x="15" y="32"/>
                      <a:pt x="16" y="32"/>
                      <a:pt x="17" y="32"/>
                    </a:cubicBezTo>
                    <a:cubicBezTo>
                      <a:pt x="21" y="32"/>
                      <a:pt x="23" y="32"/>
                      <a:pt x="24" y="32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3"/>
                      <a:pt x="25" y="33"/>
                      <a:pt x="26" y="33"/>
                    </a:cubicBezTo>
                    <a:cubicBezTo>
                      <a:pt x="26" y="33"/>
                      <a:pt x="26" y="33"/>
                      <a:pt x="26" y="33"/>
                    </a:cubicBezTo>
                    <a:cubicBezTo>
                      <a:pt x="26" y="33"/>
                      <a:pt x="26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8" y="33"/>
                      <a:pt x="28" y="33"/>
                      <a:pt x="28" y="34"/>
                    </a:cubicBezTo>
                    <a:cubicBezTo>
                      <a:pt x="29" y="34"/>
                      <a:pt x="29" y="34"/>
                      <a:pt x="29" y="34"/>
                    </a:cubicBezTo>
                    <a:cubicBezTo>
                      <a:pt x="29" y="34"/>
                      <a:pt x="30" y="34"/>
                      <a:pt x="30" y="34"/>
                    </a:cubicBezTo>
                    <a:cubicBezTo>
                      <a:pt x="30" y="34"/>
                      <a:pt x="31" y="34"/>
                      <a:pt x="31" y="34"/>
                    </a:cubicBezTo>
                    <a:cubicBezTo>
                      <a:pt x="31" y="34"/>
                      <a:pt x="31" y="34"/>
                      <a:pt x="32" y="34"/>
                    </a:cubicBezTo>
                    <a:cubicBezTo>
                      <a:pt x="32" y="34"/>
                      <a:pt x="32" y="34"/>
                      <a:pt x="33" y="34"/>
                    </a:cubicBezTo>
                    <a:cubicBezTo>
                      <a:pt x="33" y="34"/>
                      <a:pt x="33" y="34"/>
                      <a:pt x="33" y="34"/>
                    </a:cubicBezTo>
                    <a:cubicBezTo>
                      <a:pt x="34" y="34"/>
                      <a:pt x="34" y="34"/>
                      <a:pt x="35" y="34"/>
                    </a:cubicBezTo>
                    <a:cubicBezTo>
                      <a:pt x="35" y="34"/>
                      <a:pt x="35" y="34"/>
                      <a:pt x="35" y="34"/>
                    </a:cubicBezTo>
                    <a:cubicBezTo>
                      <a:pt x="36" y="34"/>
                      <a:pt x="37" y="34"/>
                      <a:pt x="37" y="34"/>
                    </a:cubicBezTo>
                    <a:cubicBezTo>
                      <a:pt x="37" y="34"/>
                      <a:pt x="37" y="33"/>
                      <a:pt x="37" y="33"/>
                    </a:cubicBezTo>
                    <a:cubicBezTo>
                      <a:pt x="37" y="32"/>
                      <a:pt x="37" y="32"/>
                      <a:pt x="37" y="32"/>
                    </a:cubicBezTo>
                    <a:cubicBezTo>
                      <a:pt x="38" y="32"/>
                      <a:pt x="38" y="31"/>
                      <a:pt x="38" y="31"/>
                    </a:cubicBezTo>
                    <a:cubicBezTo>
                      <a:pt x="38" y="31"/>
                      <a:pt x="38" y="31"/>
                      <a:pt x="38" y="31"/>
                    </a:cubicBezTo>
                    <a:cubicBezTo>
                      <a:pt x="39" y="31"/>
                      <a:pt x="39" y="30"/>
                      <a:pt x="39" y="30"/>
                    </a:cubicBezTo>
                    <a:cubicBezTo>
                      <a:pt x="39" y="30"/>
                      <a:pt x="39" y="30"/>
                      <a:pt x="40" y="30"/>
                    </a:cubicBezTo>
                    <a:cubicBezTo>
                      <a:pt x="40" y="30"/>
                      <a:pt x="40" y="30"/>
                      <a:pt x="41" y="30"/>
                    </a:cubicBezTo>
                    <a:cubicBezTo>
                      <a:pt x="41" y="30"/>
                      <a:pt x="41" y="30"/>
                      <a:pt x="41" y="30"/>
                    </a:cubicBezTo>
                    <a:cubicBezTo>
                      <a:pt x="41" y="30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9"/>
                      <a:pt x="42" y="29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42" y="27"/>
                      <a:pt x="42" y="27"/>
                      <a:pt x="42" y="27"/>
                    </a:cubicBezTo>
                    <a:cubicBezTo>
                      <a:pt x="42" y="27"/>
                      <a:pt x="43" y="27"/>
                      <a:pt x="43" y="27"/>
                    </a:cubicBezTo>
                    <a:cubicBezTo>
                      <a:pt x="43" y="27"/>
                      <a:pt x="43" y="27"/>
                      <a:pt x="43" y="27"/>
                    </a:cubicBezTo>
                    <a:cubicBezTo>
                      <a:pt x="43" y="26"/>
                      <a:pt x="43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4" y="26"/>
                      <a:pt x="44" y="26"/>
                      <a:pt x="44" y="26"/>
                    </a:cubicBezTo>
                    <a:cubicBezTo>
                      <a:pt x="45" y="26"/>
                      <a:pt x="48" y="25"/>
                      <a:pt x="51" y="25"/>
                    </a:cubicBezTo>
                    <a:cubicBezTo>
                      <a:pt x="54" y="25"/>
                      <a:pt x="55" y="25"/>
                      <a:pt x="57" y="26"/>
                    </a:cubicBezTo>
                    <a:cubicBezTo>
                      <a:pt x="57" y="26"/>
                      <a:pt x="57" y="26"/>
                      <a:pt x="58" y="26"/>
                    </a:cubicBezTo>
                    <a:cubicBezTo>
                      <a:pt x="55" y="25"/>
                      <a:pt x="54" y="20"/>
                      <a:pt x="54" y="18"/>
                    </a:cubicBezTo>
                    <a:cubicBezTo>
                      <a:pt x="54" y="15"/>
                      <a:pt x="56" y="14"/>
                      <a:pt x="56" y="14"/>
                    </a:cubicBezTo>
                    <a:cubicBezTo>
                      <a:pt x="57" y="14"/>
                      <a:pt x="58" y="12"/>
                      <a:pt x="59" y="11"/>
                    </a:cubicBezTo>
                    <a:cubicBezTo>
                      <a:pt x="60" y="8"/>
                      <a:pt x="62" y="6"/>
                      <a:pt x="64" y="5"/>
                    </a:cubicBezTo>
                    <a:cubicBezTo>
                      <a:pt x="64" y="5"/>
                      <a:pt x="64" y="4"/>
                      <a:pt x="64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63" y="4"/>
                      <a:pt x="62" y="4"/>
                      <a:pt x="6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8" name="Freeform 1203"/>
              <p:cNvSpPr/>
              <p:nvPr/>
            </p:nvSpPr>
            <p:spPr bwMode="auto">
              <a:xfrm>
                <a:off x="2762" y="3329"/>
                <a:ext cx="25" cy="17"/>
              </a:xfrm>
              <a:custGeom>
                <a:avLst/>
                <a:gdLst>
                  <a:gd name="T0" fmla="*/ 25 w 26"/>
                  <a:gd name="T1" fmla="*/ 9 h 17"/>
                  <a:gd name="T2" fmla="*/ 25 w 26"/>
                  <a:gd name="T3" fmla="*/ 8 h 17"/>
                  <a:gd name="T4" fmla="*/ 24 w 26"/>
                  <a:gd name="T5" fmla="*/ 7 h 17"/>
                  <a:gd name="T6" fmla="*/ 19 w 26"/>
                  <a:gd name="T7" fmla="*/ 1 h 17"/>
                  <a:gd name="T8" fmla="*/ 18 w 26"/>
                  <a:gd name="T9" fmla="*/ 0 h 17"/>
                  <a:gd name="T10" fmla="*/ 18 w 26"/>
                  <a:gd name="T11" fmla="*/ 0 h 17"/>
                  <a:gd name="T12" fmla="*/ 15 w 26"/>
                  <a:gd name="T13" fmla="*/ 0 h 17"/>
                  <a:gd name="T14" fmla="*/ 13 w 26"/>
                  <a:gd name="T15" fmla="*/ 1 h 17"/>
                  <a:gd name="T16" fmla="*/ 10 w 26"/>
                  <a:gd name="T17" fmla="*/ 1 h 17"/>
                  <a:gd name="T18" fmla="*/ 7 w 26"/>
                  <a:gd name="T19" fmla="*/ 2 h 17"/>
                  <a:gd name="T20" fmla="*/ 5 w 26"/>
                  <a:gd name="T21" fmla="*/ 2 h 17"/>
                  <a:gd name="T22" fmla="*/ 1 w 26"/>
                  <a:gd name="T23" fmla="*/ 3 h 17"/>
                  <a:gd name="T24" fmla="*/ 1 w 26"/>
                  <a:gd name="T25" fmla="*/ 5 h 17"/>
                  <a:gd name="T26" fmla="*/ 0 w 26"/>
                  <a:gd name="T27" fmla="*/ 8 h 17"/>
                  <a:gd name="T28" fmla="*/ 0 w 26"/>
                  <a:gd name="T29" fmla="*/ 10 h 17"/>
                  <a:gd name="T30" fmla="*/ 1 w 26"/>
                  <a:gd name="T31" fmla="*/ 12 h 17"/>
                  <a:gd name="T32" fmla="*/ 2 w 26"/>
                  <a:gd name="T33" fmla="*/ 14 h 17"/>
                  <a:gd name="T34" fmla="*/ 3 w 26"/>
                  <a:gd name="T35" fmla="*/ 15 h 17"/>
                  <a:gd name="T36" fmla="*/ 5 w 26"/>
                  <a:gd name="T37" fmla="*/ 17 h 17"/>
                  <a:gd name="T38" fmla="*/ 6 w 26"/>
                  <a:gd name="T39" fmla="*/ 17 h 17"/>
                  <a:gd name="T40" fmla="*/ 8 w 26"/>
                  <a:gd name="T41" fmla="*/ 17 h 17"/>
                  <a:gd name="T42" fmla="*/ 9 w 26"/>
                  <a:gd name="T43" fmla="*/ 17 h 17"/>
                  <a:gd name="T44" fmla="*/ 11 w 26"/>
                  <a:gd name="T45" fmla="*/ 17 h 17"/>
                  <a:gd name="T46" fmla="*/ 14 w 26"/>
                  <a:gd name="T47" fmla="*/ 15 h 17"/>
                  <a:gd name="T48" fmla="*/ 19 w 26"/>
                  <a:gd name="T49" fmla="*/ 13 h 17"/>
                  <a:gd name="T50" fmla="*/ 20 w 26"/>
                  <a:gd name="T51" fmla="*/ 13 h 17"/>
                  <a:gd name="T52" fmla="*/ 21 w 26"/>
                  <a:gd name="T53" fmla="*/ 13 h 17"/>
                  <a:gd name="T54" fmla="*/ 23 w 26"/>
                  <a:gd name="T55" fmla="*/ 12 h 17"/>
                  <a:gd name="T56" fmla="*/ 24 w 26"/>
                  <a:gd name="T57" fmla="*/ 11 h 17"/>
                  <a:gd name="T58" fmla="*/ 25 w 26"/>
                  <a:gd name="T59" fmla="*/ 11 h 17"/>
                  <a:gd name="T60" fmla="*/ 26 w 26"/>
                  <a:gd name="T61" fmla="*/ 10 h 17"/>
                  <a:gd name="T62" fmla="*/ 26 w 26"/>
                  <a:gd name="T63" fmla="*/ 9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6" h="17">
                    <a:moveTo>
                      <a:pt x="26" y="9"/>
                    </a:moveTo>
                    <a:cubicBezTo>
                      <a:pt x="26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8"/>
                    </a:cubicBezTo>
                    <a:cubicBezTo>
                      <a:pt x="25" y="8"/>
                      <a:pt x="25" y="8"/>
                      <a:pt x="25" y="8"/>
                    </a:cubicBezTo>
                    <a:cubicBezTo>
                      <a:pt x="25" y="8"/>
                      <a:pt x="24" y="8"/>
                      <a:pt x="24" y="7"/>
                    </a:cubicBezTo>
                    <a:cubicBezTo>
                      <a:pt x="24" y="7"/>
                      <a:pt x="24" y="6"/>
                      <a:pt x="19" y="1"/>
                    </a:cubicBezTo>
                    <a:cubicBezTo>
                      <a:pt x="19" y="1"/>
                      <a:pt x="19" y="1"/>
                      <a:pt x="19" y="1"/>
                    </a:cubicBezTo>
                    <a:cubicBezTo>
                      <a:pt x="18" y="1"/>
                      <a:pt x="18" y="1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4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9" y="1"/>
                      <a:pt x="9" y="2"/>
                      <a:pt x="8" y="2"/>
                    </a:cubicBezTo>
                    <a:cubicBezTo>
                      <a:pt x="8" y="2"/>
                      <a:pt x="8" y="2"/>
                      <a:pt x="7" y="2"/>
                    </a:cubicBezTo>
                    <a:cubicBezTo>
                      <a:pt x="7" y="2"/>
                      <a:pt x="7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1"/>
                      <a:pt x="0" y="11"/>
                      <a:pt x="1" y="12"/>
                    </a:cubicBezTo>
                    <a:cubicBezTo>
                      <a:pt x="1" y="12"/>
                      <a:pt x="1" y="13"/>
                      <a:pt x="1" y="13"/>
                    </a:cubicBezTo>
                    <a:cubicBezTo>
                      <a:pt x="1" y="13"/>
                      <a:pt x="1" y="13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5" y="17"/>
                    </a:cubicBezTo>
                    <a:cubicBezTo>
                      <a:pt x="5" y="17"/>
                      <a:pt x="5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1" y="17"/>
                      <a:pt x="12" y="17"/>
                      <a:pt x="12" y="17"/>
                    </a:cubicBezTo>
                    <a:cubicBezTo>
                      <a:pt x="13" y="16"/>
                      <a:pt x="14" y="16"/>
                      <a:pt x="14" y="15"/>
                    </a:cubicBezTo>
                    <a:cubicBezTo>
                      <a:pt x="15" y="14"/>
                      <a:pt x="17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2"/>
                      <a:pt x="22" y="12"/>
                      <a:pt x="22" y="12"/>
                    </a:cubicBezTo>
                    <a:cubicBezTo>
                      <a:pt x="22" y="12"/>
                      <a:pt x="22" y="12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2"/>
                      <a:pt x="24" y="11"/>
                      <a:pt x="24" y="11"/>
                    </a:cubicBezTo>
                    <a:cubicBezTo>
                      <a:pt x="24" y="11"/>
                      <a:pt x="24" y="11"/>
                      <a:pt x="24" y="11"/>
                    </a:cubicBezTo>
                    <a:cubicBezTo>
                      <a:pt x="25" y="11"/>
                      <a:pt x="25" y="11"/>
                      <a:pt x="25" y="11"/>
                    </a:cubicBezTo>
                    <a:cubicBezTo>
                      <a:pt x="25" y="11"/>
                      <a:pt x="25" y="11"/>
                      <a:pt x="25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0"/>
                      <a:pt x="26" y="10"/>
                      <a:pt x="2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9" name="Freeform 1204"/>
              <p:cNvSpPr/>
              <p:nvPr/>
            </p:nvSpPr>
            <p:spPr bwMode="auto">
              <a:xfrm>
                <a:off x="2782" y="3191"/>
                <a:ext cx="188" cy="107"/>
              </a:xfrm>
              <a:custGeom>
                <a:avLst/>
                <a:gdLst>
                  <a:gd name="T0" fmla="*/ 101 w 197"/>
                  <a:gd name="T1" fmla="*/ 3 h 111"/>
                  <a:gd name="T2" fmla="*/ 92 w 197"/>
                  <a:gd name="T3" fmla="*/ 9 h 111"/>
                  <a:gd name="T4" fmla="*/ 79 w 197"/>
                  <a:gd name="T5" fmla="*/ 14 h 111"/>
                  <a:gd name="T6" fmla="*/ 72 w 197"/>
                  <a:gd name="T7" fmla="*/ 11 h 111"/>
                  <a:gd name="T8" fmla="*/ 55 w 197"/>
                  <a:gd name="T9" fmla="*/ 10 h 111"/>
                  <a:gd name="T10" fmla="*/ 26 w 197"/>
                  <a:gd name="T11" fmla="*/ 6 h 111"/>
                  <a:gd name="T12" fmla="*/ 18 w 197"/>
                  <a:gd name="T13" fmla="*/ 11 h 111"/>
                  <a:gd name="T14" fmla="*/ 16 w 197"/>
                  <a:gd name="T15" fmla="*/ 12 h 111"/>
                  <a:gd name="T16" fmla="*/ 16 w 197"/>
                  <a:gd name="T17" fmla="*/ 29 h 111"/>
                  <a:gd name="T18" fmla="*/ 5 w 197"/>
                  <a:gd name="T19" fmla="*/ 41 h 111"/>
                  <a:gd name="T20" fmla="*/ 5 w 197"/>
                  <a:gd name="T21" fmla="*/ 47 h 111"/>
                  <a:gd name="T22" fmla="*/ 4 w 197"/>
                  <a:gd name="T23" fmla="*/ 49 h 111"/>
                  <a:gd name="T24" fmla="*/ 0 w 197"/>
                  <a:gd name="T25" fmla="*/ 56 h 111"/>
                  <a:gd name="T26" fmla="*/ 2 w 197"/>
                  <a:gd name="T27" fmla="*/ 58 h 111"/>
                  <a:gd name="T28" fmla="*/ 7 w 197"/>
                  <a:gd name="T29" fmla="*/ 60 h 111"/>
                  <a:gd name="T30" fmla="*/ 20 w 197"/>
                  <a:gd name="T31" fmla="*/ 62 h 111"/>
                  <a:gd name="T32" fmla="*/ 38 w 197"/>
                  <a:gd name="T33" fmla="*/ 62 h 111"/>
                  <a:gd name="T34" fmla="*/ 47 w 197"/>
                  <a:gd name="T35" fmla="*/ 57 h 111"/>
                  <a:gd name="T36" fmla="*/ 51 w 197"/>
                  <a:gd name="T37" fmla="*/ 55 h 111"/>
                  <a:gd name="T38" fmla="*/ 58 w 197"/>
                  <a:gd name="T39" fmla="*/ 54 h 111"/>
                  <a:gd name="T40" fmla="*/ 71 w 197"/>
                  <a:gd name="T41" fmla="*/ 60 h 111"/>
                  <a:gd name="T42" fmla="*/ 86 w 197"/>
                  <a:gd name="T43" fmla="*/ 85 h 111"/>
                  <a:gd name="T44" fmla="*/ 85 w 197"/>
                  <a:gd name="T45" fmla="*/ 87 h 111"/>
                  <a:gd name="T46" fmla="*/ 76 w 197"/>
                  <a:gd name="T47" fmla="*/ 86 h 111"/>
                  <a:gd name="T48" fmla="*/ 74 w 197"/>
                  <a:gd name="T49" fmla="*/ 90 h 111"/>
                  <a:gd name="T50" fmla="*/ 73 w 197"/>
                  <a:gd name="T51" fmla="*/ 92 h 111"/>
                  <a:gd name="T52" fmla="*/ 71 w 197"/>
                  <a:gd name="T53" fmla="*/ 95 h 111"/>
                  <a:gd name="T54" fmla="*/ 72 w 197"/>
                  <a:gd name="T55" fmla="*/ 99 h 111"/>
                  <a:gd name="T56" fmla="*/ 78 w 197"/>
                  <a:gd name="T57" fmla="*/ 98 h 111"/>
                  <a:gd name="T58" fmla="*/ 89 w 197"/>
                  <a:gd name="T59" fmla="*/ 86 h 111"/>
                  <a:gd name="T60" fmla="*/ 112 w 197"/>
                  <a:gd name="T61" fmla="*/ 81 h 111"/>
                  <a:gd name="T62" fmla="*/ 121 w 197"/>
                  <a:gd name="T63" fmla="*/ 87 h 111"/>
                  <a:gd name="T64" fmla="*/ 119 w 197"/>
                  <a:gd name="T65" fmla="*/ 100 h 111"/>
                  <a:gd name="T66" fmla="*/ 126 w 197"/>
                  <a:gd name="T67" fmla="*/ 111 h 111"/>
                  <a:gd name="T68" fmla="*/ 147 w 197"/>
                  <a:gd name="T69" fmla="*/ 103 h 111"/>
                  <a:gd name="T70" fmla="*/ 174 w 197"/>
                  <a:gd name="T71" fmla="*/ 74 h 111"/>
                  <a:gd name="T72" fmla="*/ 174 w 197"/>
                  <a:gd name="T73" fmla="*/ 71 h 111"/>
                  <a:gd name="T74" fmla="*/ 185 w 197"/>
                  <a:gd name="T75" fmla="*/ 62 h 111"/>
                  <a:gd name="T76" fmla="*/ 195 w 197"/>
                  <a:gd name="T77" fmla="*/ 58 h 111"/>
                  <a:gd name="T78" fmla="*/ 195 w 197"/>
                  <a:gd name="T79" fmla="*/ 50 h 111"/>
                  <a:gd name="T80" fmla="*/ 194 w 197"/>
                  <a:gd name="T81" fmla="*/ 42 h 111"/>
                  <a:gd name="T82" fmla="*/ 176 w 197"/>
                  <a:gd name="T83" fmla="*/ 37 h 111"/>
                  <a:gd name="T84" fmla="*/ 163 w 197"/>
                  <a:gd name="T85" fmla="*/ 31 h 111"/>
                  <a:gd name="T86" fmla="*/ 145 w 197"/>
                  <a:gd name="T87" fmla="*/ 28 h 111"/>
                  <a:gd name="T88" fmla="*/ 132 w 197"/>
                  <a:gd name="T89" fmla="*/ 15 h 111"/>
                  <a:gd name="T90" fmla="*/ 124 w 197"/>
                  <a:gd name="T91" fmla="*/ 0 h 111"/>
                  <a:gd name="T92" fmla="*/ 112 w 197"/>
                  <a:gd name="T93" fmla="*/ 1 h 111"/>
                  <a:gd name="T94" fmla="*/ 106 w 197"/>
                  <a:gd name="T95" fmla="*/ 3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7" h="111">
                    <a:moveTo>
                      <a:pt x="103" y="3"/>
                    </a:moveTo>
                    <a:cubicBezTo>
                      <a:pt x="103" y="3"/>
                      <a:pt x="103" y="3"/>
                      <a:pt x="103" y="3"/>
                    </a:cubicBezTo>
                    <a:cubicBezTo>
                      <a:pt x="102" y="3"/>
                      <a:pt x="102" y="3"/>
                      <a:pt x="101" y="3"/>
                    </a:cubicBezTo>
                    <a:cubicBezTo>
                      <a:pt x="101" y="3"/>
                      <a:pt x="101" y="3"/>
                      <a:pt x="101" y="3"/>
                    </a:cubicBezTo>
                    <a:cubicBezTo>
                      <a:pt x="100" y="3"/>
                      <a:pt x="100" y="3"/>
                      <a:pt x="100" y="3"/>
                    </a:cubicBezTo>
                    <a:cubicBezTo>
                      <a:pt x="99" y="3"/>
                      <a:pt x="99" y="3"/>
                      <a:pt x="99" y="3"/>
                    </a:cubicBezTo>
                    <a:cubicBezTo>
                      <a:pt x="99" y="3"/>
                      <a:pt x="98" y="4"/>
                      <a:pt x="98" y="4"/>
                    </a:cubicBezTo>
                    <a:cubicBezTo>
                      <a:pt x="95" y="6"/>
                      <a:pt x="93" y="8"/>
                      <a:pt x="92" y="9"/>
                    </a:cubicBezTo>
                    <a:cubicBezTo>
                      <a:pt x="92" y="13"/>
                      <a:pt x="91" y="15"/>
                      <a:pt x="89" y="15"/>
                    </a:cubicBezTo>
                    <a:cubicBezTo>
                      <a:pt x="88" y="15"/>
                      <a:pt x="88" y="15"/>
                      <a:pt x="87" y="14"/>
                    </a:cubicBezTo>
                    <a:cubicBezTo>
                      <a:pt x="87" y="14"/>
                      <a:pt x="85" y="13"/>
                      <a:pt x="82" y="13"/>
                    </a:cubicBezTo>
                    <a:cubicBezTo>
                      <a:pt x="80" y="13"/>
                      <a:pt x="79" y="14"/>
                      <a:pt x="79" y="14"/>
                    </a:cubicBezTo>
                    <a:cubicBezTo>
                      <a:pt x="79" y="14"/>
                      <a:pt x="78" y="14"/>
                      <a:pt x="78" y="14"/>
                    </a:cubicBezTo>
                    <a:cubicBezTo>
                      <a:pt x="78" y="14"/>
                      <a:pt x="78" y="14"/>
                      <a:pt x="78" y="14"/>
                    </a:cubicBezTo>
                    <a:cubicBezTo>
                      <a:pt x="76" y="14"/>
                      <a:pt x="75" y="13"/>
                      <a:pt x="74" y="12"/>
                    </a:cubicBezTo>
                    <a:cubicBezTo>
                      <a:pt x="73" y="12"/>
                      <a:pt x="73" y="11"/>
                      <a:pt x="72" y="11"/>
                    </a:cubicBezTo>
                    <a:cubicBezTo>
                      <a:pt x="69" y="13"/>
                      <a:pt x="67" y="12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4" y="11"/>
                      <a:pt x="63" y="12"/>
                      <a:pt x="62" y="12"/>
                    </a:cubicBezTo>
                    <a:cubicBezTo>
                      <a:pt x="60" y="12"/>
                      <a:pt x="56" y="10"/>
                      <a:pt x="55" y="10"/>
                    </a:cubicBezTo>
                    <a:cubicBezTo>
                      <a:pt x="54" y="9"/>
                      <a:pt x="53" y="9"/>
                      <a:pt x="52" y="9"/>
                    </a:cubicBezTo>
                    <a:cubicBezTo>
                      <a:pt x="52" y="9"/>
                      <a:pt x="51" y="9"/>
                      <a:pt x="51" y="9"/>
                    </a:cubicBezTo>
                    <a:cubicBezTo>
                      <a:pt x="48" y="10"/>
                      <a:pt x="46" y="10"/>
                      <a:pt x="44" y="8"/>
                    </a:cubicBezTo>
                    <a:cubicBezTo>
                      <a:pt x="43" y="7"/>
                      <a:pt x="41" y="6"/>
                      <a:pt x="26" y="6"/>
                    </a:cubicBezTo>
                    <a:cubicBezTo>
                      <a:pt x="23" y="6"/>
                      <a:pt x="23" y="7"/>
                      <a:pt x="21" y="8"/>
                    </a:cubicBezTo>
                    <a:cubicBezTo>
                      <a:pt x="21" y="9"/>
                      <a:pt x="21" y="9"/>
                      <a:pt x="20" y="10"/>
                    </a:cubicBezTo>
                    <a:cubicBezTo>
                      <a:pt x="20" y="10"/>
                      <a:pt x="19" y="10"/>
                      <a:pt x="19" y="11"/>
                    </a:cubicBezTo>
                    <a:cubicBezTo>
                      <a:pt x="19" y="11"/>
                      <a:pt x="18" y="11"/>
                      <a:pt x="18" y="11"/>
                    </a:cubicBezTo>
                    <a:cubicBezTo>
                      <a:pt x="18" y="11"/>
                      <a:pt x="18" y="11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15" y="12"/>
                      <a:pt x="15" y="12"/>
                      <a:pt x="15" y="12"/>
                    </a:cubicBezTo>
                    <a:cubicBezTo>
                      <a:pt x="22" y="22"/>
                      <a:pt x="20" y="24"/>
                      <a:pt x="20" y="25"/>
                    </a:cubicBezTo>
                    <a:cubicBezTo>
                      <a:pt x="19" y="27"/>
                      <a:pt x="17" y="28"/>
                      <a:pt x="16" y="29"/>
                    </a:cubicBezTo>
                    <a:cubicBezTo>
                      <a:pt x="16" y="29"/>
                      <a:pt x="15" y="29"/>
                      <a:pt x="15" y="30"/>
                    </a:cubicBezTo>
                    <a:cubicBezTo>
                      <a:pt x="14" y="30"/>
                      <a:pt x="13" y="32"/>
                      <a:pt x="11" y="34"/>
                    </a:cubicBezTo>
                    <a:cubicBezTo>
                      <a:pt x="9" y="35"/>
                      <a:pt x="6" y="39"/>
                      <a:pt x="5" y="40"/>
                    </a:cubicBezTo>
                    <a:cubicBezTo>
                      <a:pt x="5" y="40"/>
                      <a:pt x="5" y="41"/>
                      <a:pt x="5" y="41"/>
                    </a:cubicBezTo>
                    <a:cubicBezTo>
                      <a:pt x="5" y="43"/>
                      <a:pt x="5" y="44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6" y="45"/>
                      <a:pt x="6" y="45"/>
                      <a:pt x="6" y="45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5" y="47"/>
                      <a:pt x="5" y="47"/>
                      <a:pt x="5" y="47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3" y="50"/>
                      <a:pt x="1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5"/>
                      <a:pt x="0" y="56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6"/>
                      <a:pt x="1" y="57"/>
                      <a:pt x="1" y="57"/>
                    </a:cubicBezTo>
                    <a:cubicBezTo>
                      <a:pt x="1" y="57"/>
                      <a:pt x="1" y="57"/>
                      <a:pt x="1" y="57"/>
                    </a:cubicBezTo>
                    <a:cubicBezTo>
                      <a:pt x="1" y="57"/>
                      <a:pt x="2" y="58"/>
                      <a:pt x="2" y="58"/>
                    </a:cubicBezTo>
                    <a:cubicBezTo>
                      <a:pt x="2" y="58"/>
                      <a:pt x="2" y="58"/>
                      <a:pt x="2" y="58"/>
                    </a:cubicBezTo>
                    <a:cubicBezTo>
                      <a:pt x="3" y="58"/>
                      <a:pt x="3" y="59"/>
                      <a:pt x="4" y="59"/>
                    </a:cubicBezTo>
                    <a:cubicBezTo>
                      <a:pt x="4" y="59"/>
                      <a:pt x="5" y="59"/>
                      <a:pt x="5" y="60"/>
                    </a:cubicBezTo>
                    <a:cubicBezTo>
                      <a:pt x="5" y="60"/>
                      <a:pt x="6" y="60"/>
                      <a:pt x="6" y="60"/>
                    </a:cubicBezTo>
                    <a:cubicBezTo>
                      <a:pt x="6" y="60"/>
                      <a:pt x="6" y="60"/>
                      <a:pt x="7" y="60"/>
                    </a:cubicBezTo>
                    <a:cubicBezTo>
                      <a:pt x="7" y="60"/>
                      <a:pt x="7" y="60"/>
                      <a:pt x="7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0" y="60"/>
                      <a:pt x="12" y="60"/>
                      <a:pt x="14" y="61"/>
                    </a:cubicBezTo>
                    <a:cubicBezTo>
                      <a:pt x="17" y="61"/>
                      <a:pt x="19" y="62"/>
                      <a:pt x="20" y="62"/>
                    </a:cubicBezTo>
                    <a:cubicBezTo>
                      <a:pt x="23" y="62"/>
                      <a:pt x="27" y="63"/>
                      <a:pt x="28" y="64"/>
                    </a:cubicBezTo>
                    <a:cubicBezTo>
                      <a:pt x="29" y="64"/>
                      <a:pt x="30" y="64"/>
                      <a:pt x="31" y="63"/>
                    </a:cubicBezTo>
                    <a:cubicBezTo>
                      <a:pt x="32" y="61"/>
                      <a:pt x="34" y="61"/>
                      <a:pt x="36" y="61"/>
                    </a:cubicBezTo>
                    <a:cubicBezTo>
                      <a:pt x="37" y="62"/>
                      <a:pt x="37" y="62"/>
                      <a:pt x="38" y="62"/>
                    </a:cubicBezTo>
                    <a:cubicBezTo>
                      <a:pt x="39" y="62"/>
                      <a:pt x="42" y="60"/>
                      <a:pt x="42" y="59"/>
                    </a:cubicBezTo>
                    <a:cubicBezTo>
                      <a:pt x="43" y="59"/>
                      <a:pt x="44" y="58"/>
                      <a:pt x="46" y="57"/>
                    </a:cubicBezTo>
                    <a:cubicBezTo>
                      <a:pt x="46" y="57"/>
                      <a:pt x="46" y="57"/>
                      <a:pt x="47" y="57"/>
                    </a:cubicBezTo>
                    <a:cubicBezTo>
                      <a:pt x="47" y="57"/>
                      <a:pt x="47" y="57"/>
                      <a:pt x="47" y="57"/>
                    </a:cubicBezTo>
                    <a:cubicBezTo>
                      <a:pt x="48" y="56"/>
                      <a:pt x="48" y="56"/>
                      <a:pt x="48" y="56"/>
                    </a:cubicBezTo>
                    <a:cubicBezTo>
                      <a:pt x="48" y="56"/>
                      <a:pt x="49" y="56"/>
                      <a:pt x="50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1" y="55"/>
                      <a:pt x="51" y="55"/>
                    </a:cubicBezTo>
                    <a:cubicBezTo>
                      <a:pt x="51" y="55"/>
                      <a:pt x="52" y="55"/>
                      <a:pt x="52" y="55"/>
                    </a:cubicBezTo>
                    <a:cubicBezTo>
                      <a:pt x="54" y="54"/>
                      <a:pt x="56" y="54"/>
                      <a:pt x="57" y="54"/>
                    </a:cubicBezTo>
                    <a:cubicBezTo>
                      <a:pt x="57" y="54"/>
                      <a:pt x="57" y="54"/>
                      <a:pt x="57" y="54"/>
                    </a:cubicBezTo>
                    <a:cubicBezTo>
                      <a:pt x="58" y="54"/>
                      <a:pt x="58" y="54"/>
                      <a:pt x="58" y="54"/>
                    </a:cubicBezTo>
                    <a:cubicBezTo>
                      <a:pt x="60" y="54"/>
                      <a:pt x="62" y="55"/>
                      <a:pt x="64" y="57"/>
                    </a:cubicBezTo>
                    <a:cubicBezTo>
                      <a:pt x="65" y="57"/>
                      <a:pt x="66" y="59"/>
                      <a:pt x="67" y="59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8" y="59"/>
                      <a:pt x="69" y="59"/>
                      <a:pt x="71" y="60"/>
                    </a:cubicBezTo>
                    <a:cubicBezTo>
                      <a:pt x="73" y="61"/>
                      <a:pt x="76" y="63"/>
                      <a:pt x="77" y="66"/>
                    </a:cubicBezTo>
                    <a:cubicBezTo>
                      <a:pt x="78" y="69"/>
                      <a:pt x="80" y="72"/>
                      <a:pt x="82" y="75"/>
                    </a:cubicBezTo>
                    <a:cubicBezTo>
                      <a:pt x="82" y="75"/>
                      <a:pt x="83" y="76"/>
                      <a:pt x="83" y="76"/>
                    </a:cubicBezTo>
                    <a:cubicBezTo>
                      <a:pt x="85" y="79"/>
                      <a:pt x="86" y="84"/>
                      <a:pt x="86" y="85"/>
                    </a:cubicBezTo>
                    <a:cubicBezTo>
                      <a:pt x="86" y="86"/>
                      <a:pt x="86" y="86"/>
                      <a:pt x="86" y="86"/>
                    </a:cubicBezTo>
                    <a:cubicBezTo>
                      <a:pt x="86" y="86"/>
                      <a:pt x="86" y="86"/>
                      <a:pt x="86" y="87"/>
                    </a:cubicBezTo>
                    <a:cubicBezTo>
                      <a:pt x="86" y="87"/>
                      <a:pt x="86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7"/>
                      <a:pt x="85" y="87"/>
                      <a:pt x="85" y="87"/>
                    </a:cubicBezTo>
                    <a:cubicBezTo>
                      <a:pt x="85" y="88"/>
                      <a:pt x="84" y="88"/>
                      <a:pt x="84" y="88"/>
                    </a:cubicBezTo>
                    <a:cubicBezTo>
                      <a:pt x="83" y="88"/>
                      <a:pt x="81" y="87"/>
                      <a:pt x="79" y="87"/>
                    </a:cubicBezTo>
                    <a:cubicBezTo>
                      <a:pt x="78" y="86"/>
                      <a:pt x="77" y="86"/>
                      <a:pt x="76" y="86"/>
                    </a:cubicBezTo>
                    <a:cubicBezTo>
                      <a:pt x="76" y="86"/>
                      <a:pt x="76" y="86"/>
                      <a:pt x="76" y="86"/>
                    </a:cubicBezTo>
                    <a:cubicBezTo>
                      <a:pt x="75" y="86"/>
                      <a:pt x="74" y="87"/>
                      <a:pt x="74" y="89"/>
                    </a:cubicBezTo>
                    <a:cubicBezTo>
                      <a:pt x="74" y="89"/>
                      <a:pt x="74" y="89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0"/>
                      <a:pt x="74" y="90"/>
                      <a:pt x="74" y="90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4" y="91"/>
                      <a:pt x="74" y="91"/>
                      <a:pt x="74" y="91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73" y="92"/>
                      <a:pt x="73" y="93"/>
                      <a:pt x="73" y="93"/>
                    </a:cubicBezTo>
                    <a:cubicBezTo>
                      <a:pt x="73" y="93"/>
                      <a:pt x="73" y="93"/>
                      <a:pt x="72" y="94"/>
                    </a:cubicBezTo>
                    <a:cubicBezTo>
                      <a:pt x="72" y="94"/>
                      <a:pt x="72" y="94"/>
                      <a:pt x="72" y="94"/>
                    </a:cubicBezTo>
                    <a:cubicBezTo>
                      <a:pt x="72" y="94"/>
                      <a:pt x="71" y="95"/>
                      <a:pt x="71" y="95"/>
                    </a:cubicBezTo>
                    <a:cubicBezTo>
                      <a:pt x="71" y="95"/>
                      <a:pt x="71" y="95"/>
                      <a:pt x="71" y="95"/>
                    </a:cubicBezTo>
                    <a:cubicBezTo>
                      <a:pt x="70" y="97"/>
                      <a:pt x="69" y="98"/>
                      <a:pt x="68" y="99"/>
                    </a:cubicBezTo>
                    <a:cubicBezTo>
                      <a:pt x="69" y="100"/>
                      <a:pt x="69" y="100"/>
                      <a:pt x="70" y="100"/>
                    </a:cubicBezTo>
                    <a:cubicBezTo>
                      <a:pt x="70" y="100"/>
                      <a:pt x="71" y="99"/>
                      <a:pt x="72" y="99"/>
                    </a:cubicBezTo>
                    <a:cubicBezTo>
                      <a:pt x="74" y="98"/>
                      <a:pt x="75" y="97"/>
                      <a:pt x="76" y="97"/>
                    </a:cubicBezTo>
                    <a:cubicBezTo>
                      <a:pt x="77" y="97"/>
                      <a:pt x="77" y="97"/>
                      <a:pt x="77" y="97"/>
                    </a:cubicBezTo>
                    <a:cubicBezTo>
                      <a:pt x="77" y="97"/>
                      <a:pt x="77" y="98"/>
                      <a:pt x="78" y="98"/>
                    </a:cubicBezTo>
                    <a:cubicBezTo>
                      <a:pt x="78" y="98"/>
                      <a:pt x="78" y="98"/>
                      <a:pt x="78" y="98"/>
                    </a:cubicBezTo>
                    <a:cubicBezTo>
                      <a:pt x="78" y="98"/>
                      <a:pt x="78" y="98"/>
                      <a:pt x="79" y="98"/>
                    </a:cubicBezTo>
                    <a:cubicBezTo>
                      <a:pt x="79" y="96"/>
                      <a:pt x="80" y="95"/>
                      <a:pt x="83" y="93"/>
                    </a:cubicBezTo>
                    <a:cubicBezTo>
                      <a:pt x="83" y="93"/>
                      <a:pt x="84" y="93"/>
                      <a:pt x="85" y="92"/>
                    </a:cubicBezTo>
                    <a:cubicBezTo>
                      <a:pt x="86" y="91"/>
                      <a:pt x="88" y="88"/>
                      <a:pt x="89" y="86"/>
                    </a:cubicBezTo>
                    <a:cubicBezTo>
                      <a:pt x="90" y="84"/>
                      <a:pt x="92" y="81"/>
                      <a:pt x="95" y="80"/>
                    </a:cubicBezTo>
                    <a:cubicBezTo>
                      <a:pt x="96" y="80"/>
                      <a:pt x="97" y="80"/>
                      <a:pt x="98" y="79"/>
                    </a:cubicBezTo>
                    <a:cubicBezTo>
                      <a:pt x="101" y="79"/>
                      <a:pt x="104" y="78"/>
                      <a:pt x="108" y="78"/>
                    </a:cubicBezTo>
                    <a:cubicBezTo>
                      <a:pt x="110" y="79"/>
                      <a:pt x="111" y="79"/>
                      <a:pt x="112" y="81"/>
                    </a:cubicBezTo>
                    <a:cubicBezTo>
                      <a:pt x="113" y="82"/>
                      <a:pt x="112" y="84"/>
                      <a:pt x="111" y="85"/>
                    </a:cubicBezTo>
                    <a:cubicBezTo>
                      <a:pt x="111" y="85"/>
                      <a:pt x="110" y="86"/>
                      <a:pt x="110" y="86"/>
                    </a:cubicBezTo>
                    <a:cubicBezTo>
                      <a:pt x="112" y="87"/>
                      <a:pt x="115" y="87"/>
                      <a:pt x="116" y="87"/>
                    </a:cubicBezTo>
                    <a:cubicBezTo>
                      <a:pt x="121" y="87"/>
                      <a:pt x="121" y="87"/>
                      <a:pt x="121" y="87"/>
                    </a:cubicBezTo>
                    <a:cubicBezTo>
                      <a:pt x="124" y="87"/>
                      <a:pt x="129" y="87"/>
                      <a:pt x="129" y="90"/>
                    </a:cubicBezTo>
                    <a:cubicBezTo>
                      <a:pt x="130" y="94"/>
                      <a:pt x="125" y="96"/>
                      <a:pt x="119" y="98"/>
                    </a:cubicBezTo>
                    <a:cubicBezTo>
                      <a:pt x="118" y="98"/>
                      <a:pt x="117" y="98"/>
                      <a:pt x="116" y="99"/>
                    </a:cubicBezTo>
                    <a:cubicBezTo>
                      <a:pt x="117" y="99"/>
                      <a:pt x="118" y="99"/>
                      <a:pt x="119" y="100"/>
                    </a:cubicBezTo>
                    <a:cubicBezTo>
                      <a:pt x="121" y="101"/>
                      <a:pt x="123" y="101"/>
                      <a:pt x="125" y="102"/>
                    </a:cubicBezTo>
                    <a:cubicBezTo>
                      <a:pt x="128" y="104"/>
                      <a:pt x="127" y="107"/>
                      <a:pt x="126" y="110"/>
                    </a:cubicBezTo>
                    <a:cubicBezTo>
                      <a:pt x="126" y="110"/>
                      <a:pt x="126" y="111"/>
                      <a:pt x="126" y="111"/>
                    </a:cubicBezTo>
                    <a:cubicBezTo>
                      <a:pt x="126" y="111"/>
                      <a:pt x="126" y="111"/>
                      <a:pt x="126" y="111"/>
                    </a:cubicBezTo>
                    <a:cubicBezTo>
                      <a:pt x="128" y="111"/>
                      <a:pt x="130" y="110"/>
                      <a:pt x="132" y="109"/>
                    </a:cubicBezTo>
                    <a:cubicBezTo>
                      <a:pt x="134" y="107"/>
                      <a:pt x="136" y="107"/>
                      <a:pt x="138" y="106"/>
                    </a:cubicBezTo>
                    <a:cubicBezTo>
                      <a:pt x="139" y="106"/>
                      <a:pt x="141" y="105"/>
                      <a:pt x="143" y="104"/>
                    </a:cubicBezTo>
                    <a:cubicBezTo>
                      <a:pt x="144" y="103"/>
                      <a:pt x="146" y="103"/>
                      <a:pt x="147" y="103"/>
                    </a:cubicBezTo>
                    <a:cubicBezTo>
                      <a:pt x="139" y="103"/>
                      <a:pt x="137" y="97"/>
                      <a:pt x="137" y="91"/>
                    </a:cubicBezTo>
                    <a:cubicBezTo>
                      <a:pt x="137" y="88"/>
                      <a:pt x="148" y="81"/>
                      <a:pt x="153" y="80"/>
                    </a:cubicBezTo>
                    <a:cubicBezTo>
                      <a:pt x="158" y="80"/>
                      <a:pt x="162" y="78"/>
                      <a:pt x="166" y="76"/>
                    </a:cubicBezTo>
                    <a:cubicBezTo>
                      <a:pt x="168" y="75"/>
                      <a:pt x="171" y="75"/>
                      <a:pt x="174" y="74"/>
                    </a:cubicBezTo>
                    <a:cubicBezTo>
                      <a:pt x="174" y="73"/>
                      <a:pt x="174" y="73"/>
                      <a:pt x="174" y="72"/>
                    </a:cubicBezTo>
                    <a:cubicBezTo>
                      <a:pt x="174" y="72"/>
                      <a:pt x="174" y="72"/>
                      <a:pt x="174" y="72"/>
                    </a:cubicBezTo>
                    <a:cubicBezTo>
                      <a:pt x="174" y="72"/>
                      <a:pt x="174" y="71"/>
                      <a:pt x="174" y="71"/>
                    </a:cubicBezTo>
                    <a:cubicBezTo>
                      <a:pt x="174" y="71"/>
                      <a:pt x="174" y="71"/>
                      <a:pt x="174" y="71"/>
                    </a:cubicBezTo>
                    <a:cubicBezTo>
                      <a:pt x="174" y="70"/>
                      <a:pt x="174" y="70"/>
                      <a:pt x="174" y="69"/>
                    </a:cubicBezTo>
                    <a:cubicBezTo>
                      <a:pt x="175" y="69"/>
                      <a:pt x="176" y="68"/>
                      <a:pt x="176" y="68"/>
                    </a:cubicBezTo>
                    <a:cubicBezTo>
                      <a:pt x="177" y="68"/>
                      <a:pt x="178" y="67"/>
                      <a:pt x="179" y="66"/>
                    </a:cubicBezTo>
                    <a:cubicBezTo>
                      <a:pt x="182" y="63"/>
                      <a:pt x="184" y="62"/>
                      <a:pt x="185" y="62"/>
                    </a:cubicBezTo>
                    <a:cubicBezTo>
                      <a:pt x="186" y="62"/>
                      <a:pt x="187" y="62"/>
                      <a:pt x="188" y="62"/>
                    </a:cubicBezTo>
                    <a:cubicBezTo>
                      <a:pt x="190" y="63"/>
                      <a:pt x="192" y="63"/>
                      <a:pt x="193" y="63"/>
                    </a:cubicBezTo>
                    <a:cubicBezTo>
                      <a:pt x="193" y="62"/>
                      <a:pt x="193" y="62"/>
                      <a:pt x="194" y="61"/>
                    </a:cubicBezTo>
                    <a:cubicBezTo>
                      <a:pt x="194" y="60"/>
                      <a:pt x="195" y="59"/>
                      <a:pt x="195" y="58"/>
                    </a:cubicBezTo>
                    <a:cubicBezTo>
                      <a:pt x="195" y="58"/>
                      <a:pt x="194" y="58"/>
                      <a:pt x="194" y="57"/>
                    </a:cubicBezTo>
                    <a:cubicBezTo>
                      <a:pt x="193" y="56"/>
                      <a:pt x="192" y="55"/>
                      <a:pt x="192" y="53"/>
                    </a:cubicBezTo>
                    <a:cubicBezTo>
                      <a:pt x="193" y="51"/>
                      <a:pt x="194" y="51"/>
                      <a:pt x="195" y="50"/>
                    </a:cubicBezTo>
                    <a:cubicBezTo>
                      <a:pt x="195" y="50"/>
                      <a:pt x="195" y="50"/>
                      <a:pt x="195" y="50"/>
                    </a:cubicBezTo>
                    <a:cubicBezTo>
                      <a:pt x="195" y="50"/>
                      <a:pt x="193" y="49"/>
                      <a:pt x="193" y="47"/>
                    </a:cubicBezTo>
                    <a:cubicBezTo>
                      <a:pt x="193" y="46"/>
                      <a:pt x="194" y="45"/>
                      <a:pt x="195" y="44"/>
                    </a:cubicBezTo>
                    <a:cubicBezTo>
                      <a:pt x="196" y="44"/>
                      <a:pt x="197" y="43"/>
                      <a:pt x="197" y="43"/>
                    </a:cubicBezTo>
                    <a:cubicBezTo>
                      <a:pt x="196" y="43"/>
                      <a:pt x="195" y="42"/>
                      <a:pt x="194" y="42"/>
                    </a:cubicBezTo>
                    <a:cubicBezTo>
                      <a:pt x="193" y="41"/>
                      <a:pt x="192" y="41"/>
                      <a:pt x="191" y="40"/>
                    </a:cubicBezTo>
                    <a:cubicBezTo>
                      <a:pt x="190" y="40"/>
                      <a:pt x="188" y="39"/>
                      <a:pt x="187" y="39"/>
                    </a:cubicBezTo>
                    <a:cubicBezTo>
                      <a:pt x="185" y="39"/>
                      <a:pt x="183" y="39"/>
                      <a:pt x="182" y="38"/>
                    </a:cubicBezTo>
                    <a:cubicBezTo>
                      <a:pt x="181" y="37"/>
                      <a:pt x="178" y="37"/>
                      <a:pt x="176" y="37"/>
                    </a:cubicBezTo>
                    <a:cubicBezTo>
                      <a:pt x="174" y="37"/>
                      <a:pt x="172" y="37"/>
                      <a:pt x="171" y="35"/>
                    </a:cubicBezTo>
                    <a:cubicBezTo>
                      <a:pt x="171" y="35"/>
                      <a:pt x="170" y="34"/>
                      <a:pt x="170" y="33"/>
                    </a:cubicBezTo>
                    <a:cubicBezTo>
                      <a:pt x="168" y="32"/>
                      <a:pt x="167" y="31"/>
                      <a:pt x="167" y="30"/>
                    </a:cubicBezTo>
                    <a:cubicBezTo>
                      <a:pt x="166" y="30"/>
                      <a:pt x="164" y="30"/>
                      <a:pt x="163" y="31"/>
                    </a:cubicBezTo>
                    <a:cubicBezTo>
                      <a:pt x="161" y="32"/>
                      <a:pt x="158" y="33"/>
                      <a:pt x="155" y="31"/>
                    </a:cubicBezTo>
                    <a:cubicBezTo>
                      <a:pt x="155" y="31"/>
                      <a:pt x="154" y="31"/>
                      <a:pt x="154" y="30"/>
                    </a:cubicBezTo>
                    <a:cubicBezTo>
                      <a:pt x="153" y="30"/>
                      <a:pt x="152" y="29"/>
                      <a:pt x="152" y="29"/>
                    </a:cubicBezTo>
                    <a:cubicBezTo>
                      <a:pt x="150" y="30"/>
                      <a:pt x="146" y="29"/>
                      <a:pt x="145" y="28"/>
                    </a:cubicBezTo>
                    <a:cubicBezTo>
                      <a:pt x="145" y="27"/>
                      <a:pt x="144" y="26"/>
                      <a:pt x="145" y="24"/>
                    </a:cubicBezTo>
                    <a:cubicBezTo>
                      <a:pt x="145" y="23"/>
                      <a:pt x="142" y="19"/>
                      <a:pt x="141" y="18"/>
                    </a:cubicBezTo>
                    <a:cubicBezTo>
                      <a:pt x="141" y="18"/>
                      <a:pt x="140" y="18"/>
                      <a:pt x="139" y="18"/>
                    </a:cubicBezTo>
                    <a:cubicBezTo>
                      <a:pt x="136" y="18"/>
                      <a:pt x="133" y="18"/>
                      <a:pt x="132" y="15"/>
                    </a:cubicBezTo>
                    <a:cubicBezTo>
                      <a:pt x="131" y="14"/>
                      <a:pt x="131" y="14"/>
                      <a:pt x="130" y="13"/>
                    </a:cubicBezTo>
                    <a:cubicBezTo>
                      <a:pt x="129" y="11"/>
                      <a:pt x="128" y="9"/>
                      <a:pt x="129" y="7"/>
                    </a:cubicBezTo>
                    <a:cubicBezTo>
                      <a:pt x="130" y="6"/>
                      <a:pt x="129" y="2"/>
                      <a:pt x="128" y="0"/>
                    </a:cubicBezTo>
                    <a:cubicBezTo>
                      <a:pt x="128" y="0"/>
                      <a:pt x="126" y="0"/>
                      <a:pt x="124" y="0"/>
                    </a:cubicBezTo>
                    <a:cubicBezTo>
                      <a:pt x="123" y="0"/>
                      <a:pt x="121" y="0"/>
                      <a:pt x="121" y="0"/>
                    </a:cubicBezTo>
                    <a:cubicBezTo>
                      <a:pt x="120" y="1"/>
                      <a:pt x="118" y="1"/>
                      <a:pt x="116" y="0"/>
                    </a:cubicBezTo>
                    <a:cubicBezTo>
                      <a:pt x="115" y="0"/>
                      <a:pt x="114" y="0"/>
                      <a:pt x="114" y="0"/>
                    </a:cubicBezTo>
                    <a:cubicBezTo>
                      <a:pt x="113" y="1"/>
                      <a:pt x="113" y="1"/>
                      <a:pt x="112" y="1"/>
                    </a:cubicBezTo>
                    <a:cubicBezTo>
                      <a:pt x="112" y="2"/>
                      <a:pt x="111" y="3"/>
                      <a:pt x="109" y="3"/>
                    </a:cubicBezTo>
                    <a:cubicBezTo>
                      <a:pt x="109" y="3"/>
                      <a:pt x="108" y="3"/>
                      <a:pt x="107" y="3"/>
                    </a:cubicBezTo>
                    <a:cubicBezTo>
                      <a:pt x="107" y="3"/>
                      <a:pt x="106" y="3"/>
                      <a:pt x="106" y="3"/>
                    </a:cubicBezTo>
                    <a:cubicBezTo>
                      <a:pt x="106" y="3"/>
                      <a:pt x="106" y="3"/>
                      <a:pt x="106" y="3"/>
                    </a:cubicBezTo>
                    <a:cubicBezTo>
                      <a:pt x="105" y="3"/>
                      <a:pt x="104" y="3"/>
                      <a:pt x="104" y="2"/>
                    </a:cubicBezTo>
                    <a:cubicBezTo>
                      <a:pt x="104" y="2"/>
                      <a:pt x="104" y="3"/>
                      <a:pt x="10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0" name="Freeform 1205"/>
              <p:cNvSpPr/>
              <p:nvPr/>
            </p:nvSpPr>
            <p:spPr bwMode="auto">
              <a:xfrm>
                <a:off x="2792" y="3134"/>
                <a:ext cx="98" cy="67"/>
              </a:xfrm>
              <a:custGeom>
                <a:avLst/>
                <a:gdLst>
                  <a:gd name="T0" fmla="*/ 53 w 102"/>
                  <a:gd name="T1" fmla="*/ 0 h 70"/>
                  <a:gd name="T2" fmla="*/ 51 w 102"/>
                  <a:gd name="T3" fmla="*/ 2 h 70"/>
                  <a:gd name="T4" fmla="*/ 45 w 102"/>
                  <a:gd name="T5" fmla="*/ 5 h 70"/>
                  <a:gd name="T6" fmla="*/ 39 w 102"/>
                  <a:gd name="T7" fmla="*/ 7 h 70"/>
                  <a:gd name="T8" fmla="*/ 39 w 102"/>
                  <a:gd name="T9" fmla="*/ 8 h 70"/>
                  <a:gd name="T10" fmla="*/ 38 w 102"/>
                  <a:gd name="T11" fmla="*/ 13 h 70"/>
                  <a:gd name="T12" fmla="*/ 37 w 102"/>
                  <a:gd name="T13" fmla="*/ 15 h 70"/>
                  <a:gd name="T14" fmla="*/ 35 w 102"/>
                  <a:gd name="T15" fmla="*/ 17 h 70"/>
                  <a:gd name="T16" fmla="*/ 27 w 102"/>
                  <a:gd name="T17" fmla="*/ 23 h 70"/>
                  <a:gd name="T18" fmla="*/ 24 w 102"/>
                  <a:gd name="T19" fmla="*/ 30 h 70"/>
                  <a:gd name="T20" fmla="*/ 12 w 102"/>
                  <a:gd name="T21" fmla="*/ 35 h 70"/>
                  <a:gd name="T22" fmla="*/ 10 w 102"/>
                  <a:gd name="T23" fmla="*/ 35 h 70"/>
                  <a:gd name="T24" fmla="*/ 10 w 102"/>
                  <a:gd name="T25" fmla="*/ 35 h 70"/>
                  <a:gd name="T26" fmla="*/ 9 w 102"/>
                  <a:gd name="T27" fmla="*/ 35 h 70"/>
                  <a:gd name="T28" fmla="*/ 8 w 102"/>
                  <a:gd name="T29" fmla="*/ 35 h 70"/>
                  <a:gd name="T30" fmla="*/ 7 w 102"/>
                  <a:gd name="T31" fmla="*/ 35 h 70"/>
                  <a:gd name="T32" fmla="*/ 6 w 102"/>
                  <a:gd name="T33" fmla="*/ 35 h 70"/>
                  <a:gd name="T34" fmla="*/ 4 w 102"/>
                  <a:gd name="T35" fmla="*/ 35 h 70"/>
                  <a:gd name="T36" fmla="*/ 4 w 102"/>
                  <a:gd name="T37" fmla="*/ 35 h 70"/>
                  <a:gd name="T38" fmla="*/ 4 w 102"/>
                  <a:gd name="T39" fmla="*/ 37 h 70"/>
                  <a:gd name="T40" fmla="*/ 4 w 102"/>
                  <a:gd name="T41" fmla="*/ 38 h 70"/>
                  <a:gd name="T42" fmla="*/ 5 w 102"/>
                  <a:gd name="T43" fmla="*/ 40 h 70"/>
                  <a:gd name="T44" fmla="*/ 8 w 102"/>
                  <a:gd name="T45" fmla="*/ 50 h 70"/>
                  <a:gd name="T46" fmla="*/ 0 w 102"/>
                  <a:gd name="T47" fmla="*/ 58 h 70"/>
                  <a:gd name="T48" fmla="*/ 4 w 102"/>
                  <a:gd name="T49" fmla="*/ 64 h 70"/>
                  <a:gd name="T50" fmla="*/ 4 w 102"/>
                  <a:gd name="T51" fmla="*/ 65 h 70"/>
                  <a:gd name="T52" fmla="*/ 4 w 102"/>
                  <a:gd name="T53" fmla="*/ 68 h 70"/>
                  <a:gd name="T54" fmla="*/ 4 w 102"/>
                  <a:gd name="T55" fmla="*/ 68 h 70"/>
                  <a:gd name="T56" fmla="*/ 5 w 102"/>
                  <a:gd name="T57" fmla="*/ 68 h 70"/>
                  <a:gd name="T58" fmla="*/ 7 w 102"/>
                  <a:gd name="T59" fmla="*/ 66 h 70"/>
                  <a:gd name="T60" fmla="*/ 36 w 102"/>
                  <a:gd name="T61" fmla="*/ 65 h 70"/>
                  <a:gd name="T62" fmla="*/ 40 w 102"/>
                  <a:gd name="T63" fmla="*/ 65 h 70"/>
                  <a:gd name="T64" fmla="*/ 51 w 102"/>
                  <a:gd name="T65" fmla="*/ 68 h 70"/>
                  <a:gd name="T66" fmla="*/ 59 w 102"/>
                  <a:gd name="T67" fmla="*/ 68 h 70"/>
                  <a:gd name="T68" fmla="*/ 66 w 102"/>
                  <a:gd name="T69" fmla="*/ 69 h 70"/>
                  <a:gd name="T70" fmla="*/ 71 w 102"/>
                  <a:gd name="T71" fmla="*/ 69 h 70"/>
                  <a:gd name="T72" fmla="*/ 77 w 102"/>
                  <a:gd name="T73" fmla="*/ 69 h 70"/>
                  <a:gd name="T74" fmla="*/ 85 w 102"/>
                  <a:gd name="T75" fmla="*/ 60 h 70"/>
                  <a:gd name="T76" fmla="*/ 87 w 102"/>
                  <a:gd name="T77" fmla="*/ 59 h 70"/>
                  <a:gd name="T78" fmla="*/ 89 w 102"/>
                  <a:gd name="T79" fmla="*/ 59 h 70"/>
                  <a:gd name="T80" fmla="*/ 91 w 102"/>
                  <a:gd name="T81" fmla="*/ 59 h 70"/>
                  <a:gd name="T82" fmla="*/ 90 w 102"/>
                  <a:gd name="T83" fmla="*/ 57 h 70"/>
                  <a:gd name="T84" fmla="*/ 88 w 102"/>
                  <a:gd name="T85" fmla="*/ 51 h 70"/>
                  <a:gd name="T86" fmla="*/ 91 w 102"/>
                  <a:gd name="T87" fmla="*/ 42 h 70"/>
                  <a:gd name="T88" fmla="*/ 97 w 102"/>
                  <a:gd name="T89" fmla="*/ 44 h 70"/>
                  <a:gd name="T90" fmla="*/ 98 w 102"/>
                  <a:gd name="T91" fmla="*/ 37 h 70"/>
                  <a:gd name="T92" fmla="*/ 93 w 102"/>
                  <a:gd name="T93" fmla="*/ 34 h 70"/>
                  <a:gd name="T94" fmla="*/ 86 w 102"/>
                  <a:gd name="T95" fmla="*/ 26 h 70"/>
                  <a:gd name="T96" fmla="*/ 82 w 102"/>
                  <a:gd name="T97" fmla="*/ 16 h 70"/>
                  <a:gd name="T98" fmla="*/ 82 w 102"/>
                  <a:gd name="T99" fmla="*/ 11 h 70"/>
                  <a:gd name="T100" fmla="*/ 82 w 102"/>
                  <a:gd name="T101" fmla="*/ 8 h 70"/>
                  <a:gd name="T102" fmla="*/ 74 w 102"/>
                  <a:gd name="T103" fmla="*/ 5 h 70"/>
                  <a:gd name="T104" fmla="*/ 65 w 102"/>
                  <a:gd name="T105" fmla="*/ 4 h 70"/>
                  <a:gd name="T106" fmla="*/ 54 w 102"/>
                  <a:gd name="T107" fmla="*/ 0 h 70"/>
                  <a:gd name="T108" fmla="*/ 54 w 102"/>
                  <a:gd name="T109" fmla="*/ 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02" h="70">
                    <a:moveTo>
                      <a:pt x="54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1"/>
                      <a:pt x="52" y="1"/>
                    </a:cubicBezTo>
                    <a:cubicBezTo>
                      <a:pt x="52" y="1"/>
                      <a:pt x="52" y="2"/>
                      <a:pt x="51" y="2"/>
                    </a:cubicBezTo>
                    <a:cubicBezTo>
                      <a:pt x="50" y="3"/>
                      <a:pt x="49" y="5"/>
                      <a:pt x="47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3" y="5"/>
                      <a:pt x="41" y="5"/>
                      <a:pt x="40" y="6"/>
                    </a:cubicBezTo>
                    <a:cubicBezTo>
                      <a:pt x="40" y="6"/>
                      <a:pt x="40" y="6"/>
                      <a:pt x="39" y="7"/>
                    </a:cubicBezTo>
                    <a:cubicBezTo>
                      <a:pt x="39" y="7"/>
                      <a:pt x="39" y="7"/>
                      <a:pt x="39" y="8"/>
                    </a:cubicBezTo>
                    <a:cubicBezTo>
                      <a:pt x="39" y="8"/>
                      <a:pt x="39" y="8"/>
                      <a:pt x="39" y="8"/>
                    </a:cubicBezTo>
                    <a:cubicBezTo>
                      <a:pt x="38" y="8"/>
                      <a:pt x="38" y="9"/>
                      <a:pt x="38" y="10"/>
                    </a:cubicBezTo>
                    <a:cubicBezTo>
                      <a:pt x="38" y="11"/>
                      <a:pt x="38" y="12"/>
                      <a:pt x="38" y="13"/>
                    </a:cubicBezTo>
                    <a:cubicBezTo>
                      <a:pt x="38" y="13"/>
                      <a:pt x="38" y="14"/>
                      <a:pt x="38" y="14"/>
                    </a:cubicBezTo>
                    <a:cubicBezTo>
                      <a:pt x="38" y="15"/>
                      <a:pt x="38" y="15"/>
                      <a:pt x="37" y="15"/>
                    </a:cubicBezTo>
                    <a:cubicBezTo>
                      <a:pt x="37" y="16"/>
                      <a:pt x="36" y="17"/>
                      <a:pt x="35" y="17"/>
                    </a:cubicBezTo>
                    <a:cubicBezTo>
                      <a:pt x="35" y="17"/>
                      <a:pt x="35" y="17"/>
                      <a:pt x="35" y="17"/>
                    </a:cubicBezTo>
                    <a:cubicBezTo>
                      <a:pt x="34" y="18"/>
                      <a:pt x="33" y="19"/>
                      <a:pt x="32" y="19"/>
                    </a:cubicBezTo>
                    <a:cubicBezTo>
                      <a:pt x="30" y="20"/>
                      <a:pt x="28" y="22"/>
                      <a:pt x="27" y="23"/>
                    </a:cubicBezTo>
                    <a:cubicBezTo>
                      <a:pt x="27" y="24"/>
                      <a:pt x="27" y="24"/>
                      <a:pt x="27" y="25"/>
                    </a:cubicBezTo>
                    <a:cubicBezTo>
                      <a:pt x="27" y="27"/>
                      <a:pt x="27" y="30"/>
                      <a:pt x="24" y="30"/>
                    </a:cubicBezTo>
                    <a:cubicBezTo>
                      <a:pt x="22" y="30"/>
                      <a:pt x="19" y="31"/>
                      <a:pt x="18" y="32"/>
                    </a:cubicBezTo>
                    <a:cubicBezTo>
                      <a:pt x="17" y="34"/>
                      <a:pt x="15" y="35"/>
                      <a:pt x="12" y="35"/>
                    </a:cubicBezTo>
                    <a:cubicBezTo>
                      <a:pt x="11" y="35"/>
                      <a:pt x="11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10" y="35"/>
                      <a:pt x="10" y="35"/>
                      <a:pt x="10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8" y="35"/>
                    </a:cubicBezTo>
                    <a:cubicBezTo>
                      <a:pt x="8" y="35"/>
                      <a:pt x="8" y="35"/>
                      <a:pt x="8" y="35"/>
                    </a:cubicBezTo>
                    <a:cubicBezTo>
                      <a:pt x="8" y="35"/>
                      <a:pt x="8" y="35"/>
                      <a:pt x="7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7" y="35"/>
                      <a:pt x="7" y="35"/>
                      <a:pt x="6" y="35"/>
                    </a:cubicBezTo>
                    <a:cubicBezTo>
                      <a:pt x="6" y="35"/>
                      <a:pt x="6" y="35"/>
                      <a:pt x="6" y="35"/>
                    </a:cubicBezTo>
                    <a:cubicBezTo>
                      <a:pt x="5" y="35"/>
                      <a:pt x="5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5"/>
                      <a:pt x="4" y="35"/>
                      <a:pt x="4" y="36"/>
                    </a:cubicBezTo>
                    <a:cubicBezTo>
                      <a:pt x="4" y="36"/>
                      <a:pt x="4" y="36"/>
                      <a:pt x="4" y="37"/>
                    </a:cubicBezTo>
                    <a:cubicBezTo>
                      <a:pt x="4" y="37"/>
                      <a:pt x="4" y="37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5" y="39"/>
                      <a:pt x="5" y="40"/>
                      <a:pt x="5" y="40"/>
                    </a:cubicBezTo>
                    <a:cubicBezTo>
                      <a:pt x="5" y="40"/>
                      <a:pt x="5" y="40"/>
                      <a:pt x="5" y="41"/>
                    </a:cubicBezTo>
                    <a:cubicBezTo>
                      <a:pt x="7" y="42"/>
                      <a:pt x="8" y="47"/>
                      <a:pt x="8" y="50"/>
                    </a:cubicBezTo>
                    <a:cubicBezTo>
                      <a:pt x="8" y="52"/>
                      <a:pt x="6" y="53"/>
                      <a:pt x="5" y="54"/>
                    </a:cubicBezTo>
                    <a:cubicBezTo>
                      <a:pt x="4" y="55"/>
                      <a:pt x="1" y="57"/>
                      <a:pt x="0" y="58"/>
                    </a:cubicBezTo>
                    <a:cubicBezTo>
                      <a:pt x="1" y="58"/>
                      <a:pt x="1" y="58"/>
                      <a:pt x="1" y="58"/>
                    </a:cubicBezTo>
                    <a:cubicBezTo>
                      <a:pt x="2" y="59"/>
                      <a:pt x="5" y="61"/>
                      <a:pt x="4" y="64"/>
                    </a:cubicBezTo>
                    <a:cubicBezTo>
                      <a:pt x="4" y="64"/>
                      <a:pt x="4" y="64"/>
                      <a:pt x="4" y="65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4" y="66"/>
                      <a:pt x="4" y="66"/>
                      <a:pt x="4" y="66"/>
                    </a:cubicBezTo>
                    <a:cubicBezTo>
                      <a:pt x="4" y="66"/>
                      <a:pt x="4" y="67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4" y="68"/>
                    </a:cubicBezTo>
                    <a:cubicBezTo>
                      <a:pt x="4" y="68"/>
                      <a:pt x="4" y="68"/>
                      <a:pt x="5" y="68"/>
                    </a:cubicBezTo>
                    <a:cubicBezTo>
                      <a:pt x="5" y="68"/>
                      <a:pt x="5" y="68"/>
                      <a:pt x="5" y="68"/>
                    </a:cubicBezTo>
                    <a:cubicBezTo>
                      <a:pt x="6" y="67"/>
                      <a:pt x="6" y="67"/>
                      <a:pt x="6" y="67"/>
                    </a:cubicBezTo>
                    <a:cubicBezTo>
                      <a:pt x="7" y="66"/>
                      <a:pt x="7" y="66"/>
                      <a:pt x="7" y="66"/>
                    </a:cubicBezTo>
                    <a:cubicBezTo>
                      <a:pt x="9" y="64"/>
                      <a:pt x="11" y="62"/>
                      <a:pt x="15" y="62"/>
                    </a:cubicBezTo>
                    <a:cubicBezTo>
                      <a:pt x="28" y="62"/>
                      <a:pt x="34" y="63"/>
                      <a:pt x="36" y="65"/>
                    </a:cubicBezTo>
                    <a:cubicBezTo>
                      <a:pt x="36" y="65"/>
                      <a:pt x="38" y="65"/>
                      <a:pt x="39" y="65"/>
                    </a:cubicBezTo>
                    <a:cubicBezTo>
                      <a:pt x="39" y="65"/>
                      <a:pt x="39" y="65"/>
                      <a:pt x="40" y="65"/>
                    </a:cubicBezTo>
                    <a:cubicBezTo>
                      <a:pt x="42" y="65"/>
                      <a:pt x="44" y="65"/>
                      <a:pt x="46" y="66"/>
                    </a:cubicBezTo>
                    <a:cubicBezTo>
                      <a:pt x="48" y="67"/>
                      <a:pt x="50" y="68"/>
                      <a:pt x="51" y="68"/>
                    </a:cubicBezTo>
                    <a:cubicBezTo>
                      <a:pt x="52" y="66"/>
                      <a:pt x="53" y="66"/>
                      <a:pt x="55" y="67"/>
                    </a:cubicBezTo>
                    <a:cubicBezTo>
                      <a:pt x="56" y="68"/>
                      <a:pt x="58" y="68"/>
                      <a:pt x="59" y="68"/>
                    </a:cubicBezTo>
                    <a:cubicBezTo>
                      <a:pt x="59" y="67"/>
                      <a:pt x="60" y="67"/>
                      <a:pt x="61" y="67"/>
                    </a:cubicBezTo>
                    <a:cubicBezTo>
                      <a:pt x="63" y="67"/>
                      <a:pt x="64" y="68"/>
                      <a:pt x="66" y="69"/>
                    </a:cubicBezTo>
                    <a:cubicBezTo>
                      <a:pt x="66" y="69"/>
                      <a:pt x="66" y="70"/>
                      <a:pt x="67" y="70"/>
                    </a:cubicBezTo>
                    <a:cubicBezTo>
                      <a:pt x="68" y="69"/>
                      <a:pt x="70" y="69"/>
                      <a:pt x="71" y="69"/>
                    </a:cubicBezTo>
                    <a:cubicBezTo>
                      <a:pt x="73" y="69"/>
                      <a:pt x="75" y="69"/>
                      <a:pt x="77" y="70"/>
                    </a:cubicBezTo>
                    <a:cubicBezTo>
                      <a:pt x="77" y="70"/>
                      <a:pt x="77" y="69"/>
                      <a:pt x="77" y="69"/>
                    </a:cubicBezTo>
                    <a:cubicBezTo>
                      <a:pt x="77" y="67"/>
                      <a:pt x="80" y="6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6" y="60"/>
                      <a:pt x="86" y="60"/>
                      <a:pt x="86" y="60"/>
                    </a:cubicBezTo>
                    <a:cubicBezTo>
                      <a:pt x="86" y="60"/>
                      <a:pt x="87" y="60"/>
                      <a:pt x="87" y="59"/>
                    </a:cubicBezTo>
                    <a:cubicBezTo>
                      <a:pt x="87" y="59"/>
                      <a:pt x="87" y="59"/>
                      <a:pt x="87" y="59"/>
                    </a:cubicBezTo>
                    <a:cubicBezTo>
                      <a:pt x="88" y="59"/>
                      <a:pt x="88" y="59"/>
                      <a:pt x="89" y="59"/>
                    </a:cubicBezTo>
                    <a:cubicBezTo>
                      <a:pt x="89" y="59"/>
                      <a:pt x="89" y="59"/>
                      <a:pt x="89" y="59"/>
                    </a:cubicBezTo>
                    <a:cubicBezTo>
                      <a:pt x="90" y="59"/>
                      <a:pt x="90" y="59"/>
                      <a:pt x="91" y="59"/>
                    </a:cubicBezTo>
                    <a:cubicBezTo>
                      <a:pt x="91" y="59"/>
                      <a:pt x="91" y="59"/>
                      <a:pt x="91" y="59"/>
                    </a:cubicBezTo>
                    <a:cubicBezTo>
                      <a:pt x="90" y="58"/>
                      <a:pt x="90" y="58"/>
                      <a:pt x="90" y="57"/>
                    </a:cubicBezTo>
                    <a:cubicBezTo>
                      <a:pt x="90" y="57"/>
                      <a:pt x="90" y="56"/>
                      <a:pt x="90" y="56"/>
                    </a:cubicBezTo>
                    <a:cubicBezTo>
                      <a:pt x="89" y="54"/>
                      <a:pt x="89" y="53"/>
                      <a:pt x="88" y="51"/>
                    </a:cubicBezTo>
                    <a:cubicBezTo>
                      <a:pt x="87" y="48"/>
                      <a:pt x="87" y="46"/>
                      <a:pt x="88" y="44"/>
                    </a:cubicBezTo>
                    <a:cubicBezTo>
                      <a:pt x="89" y="43"/>
                      <a:pt x="90" y="42"/>
                      <a:pt x="91" y="42"/>
                    </a:cubicBezTo>
                    <a:cubicBezTo>
                      <a:pt x="92" y="42"/>
                      <a:pt x="93" y="43"/>
                      <a:pt x="95" y="44"/>
                    </a:cubicBezTo>
                    <a:cubicBezTo>
                      <a:pt x="95" y="44"/>
                      <a:pt x="97" y="44"/>
                      <a:pt x="97" y="44"/>
                    </a:cubicBezTo>
                    <a:cubicBezTo>
                      <a:pt x="101" y="42"/>
                      <a:pt x="102" y="41"/>
                      <a:pt x="102" y="41"/>
                    </a:cubicBezTo>
                    <a:cubicBezTo>
                      <a:pt x="101" y="40"/>
                      <a:pt x="99" y="38"/>
                      <a:pt x="98" y="37"/>
                    </a:cubicBezTo>
                    <a:cubicBezTo>
                      <a:pt x="97" y="37"/>
                      <a:pt x="97" y="37"/>
                      <a:pt x="97" y="37"/>
                    </a:cubicBezTo>
                    <a:cubicBezTo>
                      <a:pt x="95" y="37"/>
                      <a:pt x="94" y="35"/>
                      <a:pt x="93" y="34"/>
                    </a:cubicBezTo>
                    <a:cubicBezTo>
                      <a:pt x="92" y="33"/>
                      <a:pt x="91" y="31"/>
                      <a:pt x="90" y="31"/>
                    </a:cubicBezTo>
                    <a:cubicBezTo>
                      <a:pt x="88" y="30"/>
                      <a:pt x="87" y="28"/>
                      <a:pt x="86" y="26"/>
                    </a:cubicBezTo>
                    <a:cubicBezTo>
                      <a:pt x="86" y="25"/>
                      <a:pt x="85" y="24"/>
                      <a:pt x="85" y="24"/>
                    </a:cubicBezTo>
                    <a:cubicBezTo>
                      <a:pt x="82" y="22"/>
                      <a:pt x="82" y="18"/>
                      <a:pt x="82" y="16"/>
                    </a:cubicBezTo>
                    <a:cubicBezTo>
                      <a:pt x="82" y="16"/>
                      <a:pt x="82" y="15"/>
                      <a:pt x="82" y="14"/>
                    </a:cubicBezTo>
                    <a:cubicBezTo>
                      <a:pt x="82" y="13"/>
                      <a:pt x="82" y="12"/>
                      <a:pt x="82" y="11"/>
                    </a:cubicBezTo>
                    <a:cubicBezTo>
                      <a:pt x="82" y="10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0" y="7"/>
                      <a:pt x="77" y="5"/>
                      <a:pt x="74" y="5"/>
                    </a:cubicBezTo>
                    <a:cubicBezTo>
                      <a:pt x="74" y="5"/>
                      <a:pt x="74" y="5"/>
                      <a:pt x="74" y="5"/>
                    </a:cubicBezTo>
                    <a:cubicBezTo>
                      <a:pt x="72" y="6"/>
                      <a:pt x="70" y="7"/>
                      <a:pt x="69" y="7"/>
                    </a:cubicBezTo>
                    <a:cubicBezTo>
                      <a:pt x="68" y="7"/>
                      <a:pt x="66" y="6"/>
                      <a:pt x="65" y="4"/>
                    </a:cubicBezTo>
                    <a:cubicBezTo>
                      <a:pt x="64" y="2"/>
                      <a:pt x="63" y="2"/>
                      <a:pt x="62" y="2"/>
                    </a:cubicBezTo>
                    <a:cubicBezTo>
                      <a:pt x="58" y="3"/>
                      <a:pt x="55" y="1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1" name="Freeform 1206"/>
              <p:cNvSpPr/>
              <p:nvPr/>
            </p:nvSpPr>
            <p:spPr bwMode="auto">
              <a:xfrm>
                <a:off x="2767" y="3105"/>
                <a:ext cx="75" cy="33"/>
              </a:xfrm>
              <a:custGeom>
                <a:avLst/>
                <a:gdLst>
                  <a:gd name="T0" fmla="*/ 66 w 78"/>
                  <a:gd name="T1" fmla="*/ 32 h 34"/>
                  <a:gd name="T2" fmla="*/ 69 w 78"/>
                  <a:gd name="T3" fmla="*/ 31 h 34"/>
                  <a:gd name="T4" fmla="*/ 73 w 78"/>
                  <a:gd name="T5" fmla="*/ 31 h 34"/>
                  <a:gd name="T6" fmla="*/ 76 w 78"/>
                  <a:gd name="T7" fmla="*/ 28 h 34"/>
                  <a:gd name="T8" fmla="*/ 78 w 78"/>
                  <a:gd name="T9" fmla="*/ 27 h 34"/>
                  <a:gd name="T10" fmla="*/ 78 w 78"/>
                  <a:gd name="T11" fmla="*/ 26 h 34"/>
                  <a:gd name="T12" fmla="*/ 73 w 78"/>
                  <a:gd name="T13" fmla="*/ 14 h 34"/>
                  <a:gd name="T14" fmla="*/ 71 w 78"/>
                  <a:gd name="T15" fmla="*/ 8 h 34"/>
                  <a:gd name="T16" fmla="*/ 70 w 78"/>
                  <a:gd name="T17" fmla="*/ 7 h 34"/>
                  <a:gd name="T18" fmla="*/ 61 w 78"/>
                  <a:gd name="T19" fmla="*/ 6 h 34"/>
                  <a:gd name="T20" fmla="*/ 49 w 78"/>
                  <a:gd name="T21" fmla="*/ 0 h 34"/>
                  <a:gd name="T22" fmla="*/ 46 w 78"/>
                  <a:gd name="T23" fmla="*/ 0 h 34"/>
                  <a:gd name="T24" fmla="*/ 44 w 78"/>
                  <a:gd name="T25" fmla="*/ 0 h 34"/>
                  <a:gd name="T26" fmla="*/ 42 w 78"/>
                  <a:gd name="T27" fmla="*/ 0 h 34"/>
                  <a:gd name="T28" fmla="*/ 40 w 78"/>
                  <a:gd name="T29" fmla="*/ 0 h 34"/>
                  <a:gd name="T30" fmla="*/ 38 w 78"/>
                  <a:gd name="T31" fmla="*/ 4 h 34"/>
                  <a:gd name="T32" fmla="*/ 30 w 78"/>
                  <a:gd name="T33" fmla="*/ 16 h 34"/>
                  <a:gd name="T34" fmla="*/ 27 w 78"/>
                  <a:gd name="T35" fmla="*/ 16 h 34"/>
                  <a:gd name="T36" fmla="*/ 16 w 78"/>
                  <a:gd name="T37" fmla="*/ 3 h 34"/>
                  <a:gd name="T38" fmla="*/ 7 w 78"/>
                  <a:gd name="T39" fmla="*/ 9 h 34"/>
                  <a:gd name="T40" fmla="*/ 3 w 78"/>
                  <a:gd name="T41" fmla="*/ 17 h 34"/>
                  <a:gd name="T42" fmla="*/ 2 w 78"/>
                  <a:gd name="T43" fmla="*/ 25 h 34"/>
                  <a:gd name="T44" fmla="*/ 4 w 78"/>
                  <a:gd name="T45" fmla="*/ 25 h 34"/>
                  <a:gd name="T46" fmla="*/ 6 w 78"/>
                  <a:gd name="T47" fmla="*/ 24 h 34"/>
                  <a:gd name="T48" fmla="*/ 7 w 78"/>
                  <a:gd name="T49" fmla="*/ 24 h 34"/>
                  <a:gd name="T50" fmla="*/ 14 w 78"/>
                  <a:gd name="T51" fmla="*/ 22 h 34"/>
                  <a:gd name="T52" fmla="*/ 26 w 78"/>
                  <a:gd name="T53" fmla="*/ 23 h 34"/>
                  <a:gd name="T54" fmla="*/ 39 w 78"/>
                  <a:gd name="T55" fmla="*/ 23 h 34"/>
                  <a:gd name="T56" fmla="*/ 46 w 78"/>
                  <a:gd name="T57" fmla="*/ 25 h 34"/>
                  <a:gd name="T58" fmla="*/ 47 w 78"/>
                  <a:gd name="T59" fmla="*/ 25 h 34"/>
                  <a:gd name="T60" fmla="*/ 61 w 78"/>
                  <a:gd name="T61" fmla="*/ 33 h 34"/>
                  <a:gd name="T62" fmla="*/ 62 w 78"/>
                  <a:gd name="T63" fmla="*/ 34 h 34"/>
                  <a:gd name="T64" fmla="*/ 64 w 78"/>
                  <a:gd name="T6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8" h="34">
                    <a:moveTo>
                      <a:pt x="64" y="33"/>
                    </a:moveTo>
                    <a:cubicBezTo>
                      <a:pt x="64" y="32"/>
                      <a:pt x="65" y="32"/>
                      <a:pt x="66" y="32"/>
                    </a:cubicBezTo>
                    <a:cubicBezTo>
                      <a:pt x="67" y="31"/>
                      <a:pt x="68" y="31"/>
                      <a:pt x="69" y="31"/>
                    </a:cubicBezTo>
                    <a:cubicBezTo>
                      <a:pt x="69" y="31"/>
                      <a:pt x="69" y="31"/>
                      <a:pt x="69" y="31"/>
                    </a:cubicBezTo>
                    <a:cubicBezTo>
                      <a:pt x="70" y="31"/>
                      <a:pt x="71" y="31"/>
                      <a:pt x="71" y="31"/>
                    </a:cubicBezTo>
                    <a:cubicBezTo>
                      <a:pt x="72" y="31"/>
                      <a:pt x="72" y="31"/>
                      <a:pt x="73" y="31"/>
                    </a:cubicBezTo>
                    <a:cubicBezTo>
                      <a:pt x="73" y="31"/>
                      <a:pt x="73" y="31"/>
                      <a:pt x="74" y="30"/>
                    </a:cubicBezTo>
                    <a:cubicBezTo>
                      <a:pt x="74" y="29"/>
                      <a:pt x="75" y="28"/>
                      <a:pt x="76" y="28"/>
                    </a:cubicBezTo>
                    <a:cubicBezTo>
                      <a:pt x="76" y="27"/>
                      <a:pt x="77" y="27"/>
                      <a:pt x="77" y="27"/>
                    </a:cubicBezTo>
                    <a:cubicBezTo>
                      <a:pt x="78" y="27"/>
                      <a:pt x="78" y="27"/>
                      <a:pt x="78" y="27"/>
                    </a:cubicBezTo>
                    <a:cubicBezTo>
                      <a:pt x="78" y="27"/>
                      <a:pt x="78" y="27"/>
                      <a:pt x="78" y="26"/>
                    </a:cubicBezTo>
                    <a:cubicBezTo>
                      <a:pt x="78" y="26"/>
                      <a:pt x="78" y="26"/>
                      <a:pt x="78" y="26"/>
                    </a:cubicBezTo>
                    <a:cubicBezTo>
                      <a:pt x="78" y="24"/>
                      <a:pt x="77" y="23"/>
                      <a:pt x="77" y="22"/>
                    </a:cubicBezTo>
                    <a:cubicBezTo>
                      <a:pt x="73" y="19"/>
                      <a:pt x="72" y="16"/>
                      <a:pt x="73" y="14"/>
                    </a:cubicBezTo>
                    <a:cubicBezTo>
                      <a:pt x="73" y="13"/>
                      <a:pt x="74" y="11"/>
                      <a:pt x="72" y="10"/>
                    </a:cubicBezTo>
                    <a:cubicBezTo>
                      <a:pt x="72" y="9"/>
                      <a:pt x="71" y="9"/>
                      <a:pt x="71" y="8"/>
                    </a:cubicBezTo>
                    <a:cubicBezTo>
                      <a:pt x="71" y="8"/>
                      <a:pt x="71" y="8"/>
                      <a:pt x="70" y="8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66" y="7"/>
                      <a:pt x="63" y="7"/>
                      <a:pt x="62" y="6"/>
                    </a:cubicBezTo>
                    <a:cubicBezTo>
                      <a:pt x="62" y="6"/>
                      <a:pt x="61" y="6"/>
                      <a:pt x="61" y="6"/>
                    </a:cubicBezTo>
                    <a:cubicBezTo>
                      <a:pt x="61" y="7"/>
                      <a:pt x="61" y="7"/>
                      <a:pt x="61" y="7"/>
                    </a:cubicBezTo>
                    <a:cubicBezTo>
                      <a:pt x="59" y="7"/>
                      <a:pt x="55" y="5"/>
                      <a:pt x="49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48" y="0"/>
                      <a:pt x="48" y="0"/>
                      <a:pt x="46" y="0"/>
                    </a:cubicBezTo>
                    <a:cubicBezTo>
                      <a:pt x="46" y="0"/>
                      <a:pt x="45" y="0"/>
                      <a:pt x="45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41" y="0"/>
                      <a:pt x="41" y="0"/>
                      <a:pt x="40" y="0"/>
                    </a:cubicBezTo>
                    <a:cubicBezTo>
                      <a:pt x="40" y="0"/>
                      <a:pt x="40" y="0"/>
                      <a:pt x="40" y="0"/>
                    </a:cubicBezTo>
                    <a:cubicBezTo>
                      <a:pt x="39" y="0"/>
                      <a:pt x="39" y="0"/>
                      <a:pt x="38" y="0"/>
                    </a:cubicBezTo>
                    <a:cubicBezTo>
                      <a:pt x="37" y="1"/>
                      <a:pt x="38" y="2"/>
                      <a:pt x="38" y="4"/>
                    </a:cubicBezTo>
                    <a:cubicBezTo>
                      <a:pt x="38" y="6"/>
                      <a:pt x="38" y="7"/>
                      <a:pt x="38" y="9"/>
                    </a:cubicBezTo>
                    <a:cubicBezTo>
                      <a:pt x="38" y="14"/>
                      <a:pt x="35" y="16"/>
                      <a:pt x="30" y="16"/>
                    </a:cubicBezTo>
                    <a:cubicBezTo>
                      <a:pt x="29" y="16"/>
                      <a:pt x="29" y="16"/>
                      <a:pt x="28" y="16"/>
                    </a:cubicBezTo>
                    <a:cubicBezTo>
                      <a:pt x="28" y="16"/>
                      <a:pt x="27" y="16"/>
                      <a:pt x="27" y="16"/>
                    </a:cubicBezTo>
                    <a:cubicBezTo>
                      <a:pt x="24" y="16"/>
                      <a:pt x="21" y="11"/>
                      <a:pt x="17" y="5"/>
                    </a:cubicBezTo>
                    <a:cubicBezTo>
                      <a:pt x="16" y="5"/>
                      <a:pt x="16" y="4"/>
                      <a:pt x="16" y="3"/>
                    </a:cubicBezTo>
                    <a:cubicBezTo>
                      <a:pt x="15" y="4"/>
                      <a:pt x="12" y="5"/>
                      <a:pt x="10" y="7"/>
                    </a:cubicBezTo>
                    <a:cubicBezTo>
                      <a:pt x="9" y="7"/>
                      <a:pt x="8" y="8"/>
                      <a:pt x="7" y="9"/>
                    </a:cubicBezTo>
                    <a:cubicBezTo>
                      <a:pt x="6" y="9"/>
                      <a:pt x="6" y="10"/>
                      <a:pt x="5" y="12"/>
                    </a:cubicBezTo>
                    <a:cubicBezTo>
                      <a:pt x="5" y="14"/>
                      <a:pt x="5" y="16"/>
                      <a:pt x="3" y="17"/>
                    </a:cubicBezTo>
                    <a:cubicBezTo>
                      <a:pt x="1" y="19"/>
                      <a:pt x="0" y="21"/>
                      <a:pt x="2" y="25"/>
                    </a:cubicBezTo>
                    <a:cubicBezTo>
                      <a:pt x="2" y="25"/>
                      <a:pt x="2" y="25"/>
                      <a:pt x="2" y="25"/>
                    </a:cubicBezTo>
                    <a:cubicBezTo>
                      <a:pt x="2" y="25"/>
                      <a:pt x="3" y="25"/>
                      <a:pt x="4" y="25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5" y="25"/>
                      <a:pt x="5" y="24"/>
                      <a:pt x="6" y="24"/>
                    </a:cubicBezTo>
                    <a:cubicBezTo>
                      <a:pt x="6" y="24"/>
                      <a:pt x="6" y="24"/>
                      <a:pt x="6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7" y="24"/>
                      <a:pt x="7" y="24"/>
                      <a:pt x="7" y="24"/>
                    </a:cubicBezTo>
                    <a:cubicBezTo>
                      <a:pt x="8" y="24"/>
                      <a:pt x="8" y="23"/>
                      <a:pt x="8" y="23"/>
                    </a:cubicBezTo>
                    <a:cubicBezTo>
                      <a:pt x="10" y="22"/>
                      <a:pt x="12" y="22"/>
                      <a:pt x="14" y="22"/>
                    </a:cubicBezTo>
                    <a:cubicBezTo>
                      <a:pt x="17" y="22"/>
                      <a:pt x="20" y="22"/>
                      <a:pt x="22" y="22"/>
                    </a:cubicBezTo>
                    <a:cubicBezTo>
                      <a:pt x="24" y="23"/>
                      <a:pt x="25" y="23"/>
                      <a:pt x="26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33" y="23"/>
                      <a:pt x="37" y="24"/>
                      <a:pt x="39" y="23"/>
                    </a:cubicBezTo>
                    <a:cubicBezTo>
                      <a:pt x="40" y="23"/>
                      <a:pt x="41" y="23"/>
                      <a:pt x="41" y="23"/>
                    </a:cubicBezTo>
                    <a:cubicBezTo>
                      <a:pt x="44" y="23"/>
                      <a:pt x="45" y="24"/>
                      <a:pt x="46" y="25"/>
                    </a:cubicBezTo>
                    <a:cubicBezTo>
                      <a:pt x="46" y="25"/>
                      <a:pt x="46" y="25"/>
                      <a:pt x="46" y="25"/>
                    </a:cubicBezTo>
                    <a:cubicBezTo>
                      <a:pt x="46" y="25"/>
                      <a:pt x="47" y="25"/>
                      <a:pt x="47" y="25"/>
                    </a:cubicBezTo>
                    <a:cubicBezTo>
                      <a:pt x="51" y="25"/>
                      <a:pt x="56" y="29"/>
                      <a:pt x="58" y="31"/>
                    </a:cubicBezTo>
                    <a:cubicBezTo>
                      <a:pt x="59" y="32"/>
                      <a:pt x="60" y="32"/>
                      <a:pt x="61" y="33"/>
                    </a:cubicBezTo>
                    <a:cubicBezTo>
                      <a:pt x="61" y="33"/>
                      <a:pt x="61" y="33"/>
                      <a:pt x="61" y="34"/>
                    </a:cubicBezTo>
                    <a:cubicBezTo>
                      <a:pt x="62" y="34"/>
                      <a:pt x="62" y="34"/>
                      <a:pt x="62" y="34"/>
                    </a:cubicBezTo>
                    <a:cubicBezTo>
                      <a:pt x="63" y="34"/>
                      <a:pt x="63" y="33"/>
                      <a:pt x="64" y="33"/>
                    </a:cubicBezTo>
                    <a:cubicBezTo>
                      <a:pt x="64" y="33"/>
                      <a:pt x="64" y="33"/>
                      <a:pt x="64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2" name="Freeform 1207"/>
              <p:cNvSpPr/>
              <p:nvPr/>
            </p:nvSpPr>
            <p:spPr bwMode="auto">
              <a:xfrm>
                <a:off x="2768" y="3130"/>
                <a:ext cx="57" cy="34"/>
              </a:xfrm>
              <a:custGeom>
                <a:avLst/>
                <a:gdLst>
                  <a:gd name="T0" fmla="*/ 26 w 59"/>
                  <a:gd name="T1" fmla="*/ 32 h 36"/>
                  <a:gd name="T2" fmla="*/ 27 w 59"/>
                  <a:gd name="T3" fmla="*/ 33 h 36"/>
                  <a:gd name="T4" fmla="*/ 28 w 59"/>
                  <a:gd name="T5" fmla="*/ 34 h 36"/>
                  <a:gd name="T6" fmla="*/ 29 w 59"/>
                  <a:gd name="T7" fmla="*/ 34 h 36"/>
                  <a:gd name="T8" fmla="*/ 29 w 59"/>
                  <a:gd name="T9" fmla="*/ 35 h 36"/>
                  <a:gd name="T10" fmla="*/ 30 w 59"/>
                  <a:gd name="T11" fmla="*/ 35 h 36"/>
                  <a:gd name="T12" fmla="*/ 32 w 59"/>
                  <a:gd name="T13" fmla="*/ 35 h 36"/>
                  <a:gd name="T14" fmla="*/ 33 w 59"/>
                  <a:gd name="T15" fmla="*/ 35 h 36"/>
                  <a:gd name="T16" fmla="*/ 34 w 59"/>
                  <a:gd name="T17" fmla="*/ 35 h 36"/>
                  <a:gd name="T18" fmla="*/ 35 w 59"/>
                  <a:gd name="T19" fmla="*/ 35 h 36"/>
                  <a:gd name="T20" fmla="*/ 36 w 59"/>
                  <a:gd name="T21" fmla="*/ 35 h 36"/>
                  <a:gd name="T22" fmla="*/ 36 w 59"/>
                  <a:gd name="T23" fmla="*/ 35 h 36"/>
                  <a:gd name="T24" fmla="*/ 40 w 59"/>
                  <a:gd name="T25" fmla="*/ 33 h 36"/>
                  <a:gd name="T26" fmla="*/ 48 w 59"/>
                  <a:gd name="T27" fmla="*/ 28 h 36"/>
                  <a:gd name="T28" fmla="*/ 54 w 59"/>
                  <a:gd name="T29" fmla="*/ 20 h 36"/>
                  <a:gd name="T30" fmla="*/ 56 w 59"/>
                  <a:gd name="T31" fmla="*/ 19 h 36"/>
                  <a:gd name="T32" fmla="*/ 59 w 59"/>
                  <a:gd name="T33" fmla="*/ 15 h 36"/>
                  <a:gd name="T34" fmla="*/ 59 w 59"/>
                  <a:gd name="T35" fmla="*/ 12 h 36"/>
                  <a:gd name="T36" fmla="*/ 58 w 59"/>
                  <a:gd name="T37" fmla="*/ 11 h 36"/>
                  <a:gd name="T38" fmla="*/ 55 w 59"/>
                  <a:gd name="T39" fmla="*/ 9 h 36"/>
                  <a:gd name="T40" fmla="*/ 45 w 59"/>
                  <a:gd name="T41" fmla="*/ 3 h 36"/>
                  <a:gd name="T42" fmla="*/ 45 w 59"/>
                  <a:gd name="T43" fmla="*/ 3 h 36"/>
                  <a:gd name="T44" fmla="*/ 42 w 59"/>
                  <a:gd name="T45" fmla="*/ 1 h 36"/>
                  <a:gd name="T46" fmla="*/ 41 w 59"/>
                  <a:gd name="T47" fmla="*/ 1 h 36"/>
                  <a:gd name="T48" fmla="*/ 40 w 59"/>
                  <a:gd name="T49" fmla="*/ 1 h 36"/>
                  <a:gd name="T50" fmla="*/ 28 w 59"/>
                  <a:gd name="T51" fmla="*/ 1 h 36"/>
                  <a:gd name="T52" fmla="*/ 13 w 59"/>
                  <a:gd name="T53" fmla="*/ 0 h 36"/>
                  <a:gd name="T54" fmla="*/ 8 w 59"/>
                  <a:gd name="T55" fmla="*/ 1 h 36"/>
                  <a:gd name="T56" fmla="*/ 6 w 59"/>
                  <a:gd name="T57" fmla="*/ 2 h 36"/>
                  <a:gd name="T58" fmla="*/ 3 w 59"/>
                  <a:gd name="T59" fmla="*/ 3 h 36"/>
                  <a:gd name="T60" fmla="*/ 2 w 59"/>
                  <a:gd name="T61" fmla="*/ 3 h 36"/>
                  <a:gd name="T62" fmla="*/ 3 w 59"/>
                  <a:gd name="T63" fmla="*/ 14 h 36"/>
                  <a:gd name="T64" fmla="*/ 11 w 59"/>
                  <a:gd name="T65" fmla="*/ 18 h 36"/>
                  <a:gd name="T66" fmla="*/ 21 w 59"/>
                  <a:gd name="T67" fmla="*/ 23 h 36"/>
                  <a:gd name="T68" fmla="*/ 20 w 59"/>
                  <a:gd name="T69" fmla="*/ 30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9" h="36">
                    <a:moveTo>
                      <a:pt x="20" y="30"/>
                    </a:moveTo>
                    <a:cubicBezTo>
                      <a:pt x="22" y="30"/>
                      <a:pt x="24" y="31"/>
                      <a:pt x="26" y="32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6" y="32"/>
                      <a:pt x="27" y="33"/>
                      <a:pt x="27" y="33"/>
                    </a:cubicBezTo>
                    <a:cubicBezTo>
                      <a:pt x="27" y="33"/>
                      <a:pt x="27" y="33"/>
                      <a:pt x="27" y="33"/>
                    </a:cubicBezTo>
                    <a:cubicBezTo>
                      <a:pt x="27" y="33"/>
                      <a:pt x="28" y="33"/>
                      <a:pt x="28" y="34"/>
                    </a:cubicBezTo>
                    <a:cubicBezTo>
                      <a:pt x="28" y="34"/>
                      <a:pt x="28" y="34"/>
                      <a:pt x="28" y="34"/>
                    </a:cubicBezTo>
                    <a:cubicBezTo>
                      <a:pt x="28" y="34"/>
                      <a:pt x="28" y="34"/>
                      <a:pt x="29" y="34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0" y="35"/>
                      <a:pt x="30" y="35"/>
                      <a:pt x="30" y="35"/>
                    </a:cubicBezTo>
                    <a:cubicBezTo>
                      <a:pt x="31" y="35"/>
                      <a:pt x="31" y="35"/>
                      <a:pt x="31" y="35"/>
                    </a:cubicBezTo>
                    <a:cubicBezTo>
                      <a:pt x="32" y="35"/>
                      <a:pt x="32" y="35"/>
                      <a:pt x="32" y="35"/>
                    </a:cubicBezTo>
                    <a:cubicBezTo>
                      <a:pt x="32" y="35"/>
                      <a:pt x="32" y="35"/>
                      <a:pt x="33" y="35"/>
                    </a:cubicBezTo>
                    <a:cubicBezTo>
                      <a:pt x="33" y="35"/>
                      <a:pt x="33" y="35"/>
                      <a:pt x="33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6" y="35"/>
                      <a:pt x="36" y="35"/>
                      <a:pt x="36" y="35"/>
                    </a:cubicBezTo>
                    <a:cubicBezTo>
                      <a:pt x="37" y="36"/>
                      <a:pt x="38" y="35"/>
                      <a:pt x="40" y="33"/>
                    </a:cubicBezTo>
                    <a:cubicBezTo>
                      <a:pt x="42" y="31"/>
                      <a:pt x="46" y="30"/>
                      <a:pt x="48" y="30"/>
                    </a:cubicBezTo>
                    <a:cubicBezTo>
                      <a:pt x="48" y="30"/>
                      <a:pt x="48" y="29"/>
                      <a:pt x="48" y="28"/>
                    </a:cubicBezTo>
                    <a:cubicBezTo>
                      <a:pt x="48" y="28"/>
                      <a:pt x="48" y="27"/>
                      <a:pt x="48" y="27"/>
                    </a:cubicBezTo>
                    <a:cubicBezTo>
                      <a:pt x="49" y="24"/>
                      <a:pt x="52" y="21"/>
                      <a:pt x="54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6" y="20"/>
                      <a:pt x="56" y="19"/>
                      <a:pt x="56" y="19"/>
                    </a:cubicBezTo>
                    <a:cubicBezTo>
                      <a:pt x="57" y="18"/>
                      <a:pt x="57" y="17"/>
                      <a:pt x="59" y="17"/>
                    </a:cubicBezTo>
                    <a:cubicBezTo>
                      <a:pt x="59" y="16"/>
                      <a:pt x="59" y="16"/>
                      <a:pt x="59" y="15"/>
                    </a:cubicBezTo>
                    <a:cubicBezTo>
                      <a:pt x="59" y="14"/>
                      <a:pt x="59" y="13"/>
                      <a:pt x="59" y="13"/>
                    </a:cubicBezTo>
                    <a:cubicBezTo>
                      <a:pt x="59" y="13"/>
                      <a:pt x="59" y="12"/>
                      <a:pt x="59" y="12"/>
                    </a:cubicBezTo>
                    <a:cubicBezTo>
                      <a:pt x="59" y="12"/>
                      <a:pt x="59" y="12"/>
                      <a:pt x="59" y="12"/>
                    </a:cubicBezTo>
                    <a:cubicBezTo>
                      <a:pt x="59" y="11"/>
                      <a:pt x="59" y="11"/>
                      <a:pt x="58" y="11"/>
                    </a:cubicBezTo>
                    <a:cubicBezTo>
                      <a:pt x="58" y="11"/>
                      <a:pt x="58" y="11"/>
                      <a:pt x="57" y="10"/>
                    </a:cubicBezTo>
                    <a:cubicBezTo>
                      <a:pt x="56" y="10"/>
                      <a:pt x="56" y="9"/>
                      <a:pt x="55" y="9"/>
                    </a:cubicBezTo>
                    <a:cubicBezTo>
                      <a:pt x="51" y="5"/>
                      <a:pt x="48" y="3"/>
                      <a:pt x="46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4" y="3"/>
                      <a:pt x="43" y="3"/>
                      <a:pt x="42" y="2"/>
                    </a:cubicBezTo>
                    <a:cubicBezTo>
                      <a:pt x="42" y="2"/>
                      <a:pt x="42" y="2"/>
                      <a:pt x="42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38" y="1"/>
                      <a:pt x="36" y="2"/>
                      <a:pt x="34" y="2"/>
                    </a:cubicBezTo>
                    <a:cubicBezTo>
                      <a:pt x="32" y="2"/>
                      <a:pt x="30" y="1"/>
                      <a:pt x="28" y="1"/>
                    </a:cubicBezTo>
                    <a:cubicBezTo>
                      <a:pt x="25" y="1"/>
                      <a:pt x="24" y="1"/>
                      <a:pt x="21" y="0"/>
                    </a:cubicBezTo>
                    <a:cubicBezTo>
                      <a:pt x="18" y="0"/>
                      <a:pt x="16" y="0"/>
                      <a:pt x="13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7" y="2"/>
                      <a:pt x="6" y="2"/>
                      <a:pt x="6" y="2"/>
                    </a:cubicBezTo>
                    <a:cubicBezTo>
                      <a:pt x="6" y="2"/>
                      <a:pt x="5" y="2"/>
                      <a:pt x="5" y="2"/>
                    </a:cubicBezTo>
                    <a:cubicBezTo>
                      <a:pt x="4" y="2"/>
                      <a:pt x="4" y="3"/>
                      <a:pt x="3" y="3"/>
                    </a:cubicBezTo>
                    <a:cubicBezTo>
                      <a:pt x="3" y="3"/>
                      <a:pt x="3" y="3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7"/>
                      <a:pt x="3" y="11"/>
                      <a:pt x="0" y="14"/>
                    </a:cubicBezTo>
                    <a:cubicBezTo>
                      <a:pt x="1" y="14"/>
                      <a:pt x="2" y="14"/>
                      <a:pt x="3" y="14"/>
                    </a:cubicBezTo>
                    <a:cubicBezTo>
                      <a:pt x="4" y="14"/>
                      <a:pt x="6" y="14"/>
                      <a:pt x="7" y="16"/>
                    </a:cubicBezTo>
                    <a:cubicBezTo>
                      <a:pt x="8" y="17"/>
                      <a:pt x="10" y="18"/>
                      <a:pt x="11" y="18"/>
                    </a:cubicBezTo>
                    <a:cubicBezTo>
                      <a:pt x="12" y="18"/>
                      <a:pt x="13" y="18"/>
                      <a:pt x="13" y="18"/>
                    </a:cubicBezTo>
                    <a:cubicBezTo>
                      <a:pt x="16" y="18"/>
                      <a:pt x="21" y="20"/>
                      <a:pt x="21" y="23"/>
                    </a:cubicBezTo>
                    <a:cubicBezTo>
                      <a:pt x="21" y="24"/>
                      <a:pt x="21" y="25"/>
                      <a:pt x="20" y="26"/>
                    </a:cubicBezTo>
                    <a:cubicBezTo>
                      <a:pt x="20" y="27"/>
                      <a:pt x="20" y="29"/>
                      <a:pt x="2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3" name="Freeform 1208"/>
              <p:cNvSpPr/>
              <p:nvPr/>
            </p:nvSpPr>
            <p:spPr bwMode="auto">
              <a:xfrm>
                <a:off x="2613" y="3258"/>
                <a:ext cx="42" cy="22"/>
              </a:xfrm>
              <a:custGeom>
                <a:avLst/>
                <a:gdLst>
                  <a:gd name="T0" fmla="*/ 9 w 44"/>
                  <a:gd name="T1" fmla="*/ 22 h 22"/>
                  <a:gd name="T2" fmla="*/ 11 w 44"/>
                  <a:gd name="T3" fmla="*/ 22 h 22"/>
                  <a:gd name="T4" fmla="*/ 12 w 44"/>
                  <a:gd name="T5" fmla="*/ 22 h 22"/>
                  <a:gd name="T6" fmla="*/ 14 w 44"/>
                  <a:gd name="T7" fmla="*/ 22 h 22"/>
                  <a:gd name="T8" fmla="*/ 14 w 44"/>
                  <a:gd name="T9" fmla="*/ 22 h 22"/>
                  <a:gd name="T10" fmla="*/ 15 w 44"/>
                  <a:gd name="T11" fmla="*/ 22 h 22"/>
                  <a:gd name="T12" fmla="*/ 16 w 44"/>
                  <a:gd name="T13" fmla="*/ 22 h 22"/>
                  <a:gd name="T14" fmla="*/ 17 w 44"/>
                  <a:gd name="T15" fmla="*/ 22 h 22"/>
                  <a:gd name="T16" fmla="*/ 19 w 44"/>
                  <a:gd name="T17" fmla="*/ 18 h 22"/>
                  <a:gd name="T18" fmla="*/ 21 w 44"/>
                  <a:gd name="T19" fmla="*/ 14 h 22"/>
                  <a:gd name="T20" fmla="*/ 22 w 44"/>
                  <a:gd name="T21" fmla="*/ 14 h 22"/>
                  <a:gd name="T22" fmla="*/ 23 w 44"/>
                  <a:gd name="T23" fmla="*/ 14 h 22"/>
                  <a:gd name="T24" fmla="*/ 27 w 44"/>
                  <a:gd name="T25" fmla="*/ 18 h 22"/>
                  <a:gd name="T26" fmla="*/ 30 w 44"/>
                  <a:gd name="T27" fmla="*/ 22 h 22"/>
                  <a:gd name="T28" fmla="*/ 30 w 44"/>
                  <a:gd name="T29" fmla="*/ 20 h 22"/>
                  <a:gd name="T30" fmla="*/ 35 w 44"/>
                  <a:gd name="T31" fmla="*/ 15 h 22"/>
                  <a:gd name="T32" fmla="*/ 36 w 44"/>
                  <a:gd name="T33" fmla="*/ 15 h 22"/>
                  <a:gd name="T34" fmla="*/ 39 w 44"/>
                  <a:gd name="T35" fmla="*/ 16 h 22"/>
                  <a:gd name="T36" fmla="*/ 44 w 44"/>
                  <a:gd name="T37" fmla="*/ 13 h 22"/>
                  <a:gd name="T38" fmla="*/ 44 w 44"/>
                  <a:gd name="T39" fmla="*/ 13 h 22"/>
                  <a:gd name="T40" fmla="*/ 44 w 44"/>
                  <a:gd name="T41" fmla="*/ 12 h 22"/>
                  <a:gd name="T42" fmla="*/ 44 w 44"/>
                  <a:gd name="T43" fmla="*/ 12 h 22"/>
                  <a:gd name="T44" fmla="*/ 44 w 44"/>
                  <a:gd name="T45" fmla="*/ 12 h 22"/>
                  <a:gd name="T46" fmla="*/ 44 w 44"/>
                  <a:gd name="T47" fmla="*/ 11 h 22"/>
                  <a:gd name="T48" fmla="*/ 44 w 44"/>
                  <a:gd name="T49" fmla="*/ 11 h 22"/>
                  <a:gd name="T50" fmla="*/ 44 w 44"/>
                  <a:gd name="T51" fmla="*/ 11 h 22"/>
                  <a:gd name="T52" fmla="*/ 43 w 44"/>
                  <a:gd name="T53" fmla="*/ 11 h 22"/>
                  <a:gd name="T54" fmla="*/ 43 w 44"/>
                  <a:gd name="T55" fmla="*/ 11 h 22"/>
                  <a:gd name="T56" fmla="*/ 42 w 44"/>
                  <a:gd name="T57" fmla="*/ 11 h 22"/>
                  <a:gd name="T58" fmla="*/ 37 w 44"/>
                  <a:gd name="T59" fmla="*/ 9 h 22"/>
                  <a:gd name="T60" fmla="*/ 36 w 44"/>
                  <a:gd name="T61" fmla="*/ 9 h 22"/>
                  <a:gd name="T62" fmla="*/ 36 w 44"/>
                  <a:gd name="T63" fmla="*/ 9 h 22"/>
                  <a:gd name="T64" fmla="*/ 36 w 44"/>
                  <a:gd name="T65" fmla="*/ 8 h 22"/>
                  <a:gd name="T66" fmla="*/ 35 w 44"/>
                  <a:gd name="T67" fmla="*/ 8 h 22"/>
                  <a:gd name="T68" fmla="*/ 35 w 44"/>
                  <a:gd name="T69" fmla="*/ 7 h 22"/>
                  <a:gd name="T70" fmla="*/ 35 w 44"/>
                  <a:gd name="T71" fmla="*/ 6 h 22"/>
                  <a:gd name="T72" fmla="*/ 35 w 44"/>
                  <a:gd name="T73" fmla="*/ 6 h 22"/>
                  <a:gd name="T74" fmla="*/ 35 w 44"/>
                  <a:gd name="T75" fmla="*/ 4 h 22"/>
                  <a:gd name="T76" fmla="*/ 35 w 44"/>
                  <a:gd name="T77" fmla="*/ 4 h 22"/>
                  <a:gd name="T78" fmla="*/ 35 w 44"/>
                  <a:gd name="T79" fmla="*/ 3 h 22"/>
                  <a:gd name="T80" fmla="*/ 35 w 44"/>
                  <a:gd name="T81" fmla="*/ 3 h 22"/>
                  <a:gd name="T82" fmla="*/ 35 w 44"/>
                  <a:gd name="T83" fmla="*/ 2 h 22"/>
                  <a:gd name="T84" fmla="*/ 32 w 44"/>
                  <a:gd name="T85" fmla="*/ 1 h 22"/>
                  <a:gd name="T86" fmla="*/ 32 w 44"/>
                  <a:gd name="T87" fmla="*/ 1 h 22"/>
                  <a:gd name="T88" fmla="*/ 30 w 44"/>
                  <a:gd name="T89" fmla="*/ 1 h 22"/>
                  <a:gd name="T90" fmla="*/ 24 w 44"/>
                  <a:gd name="T91" fmla="*/ 1 h 22"/>
                  <a:gd name="T92" fmla="*/ 18 w 44"/>
                  <a:gd name="T93" fmla="*/ 2 h 22"/>
                  <a:gd name="T94" fmla="*/ 15 w 44"/>
                  <a:gd name="T95" fmla="*/ 1 h 22"/>
                  <a:gd name="T96" fmla="*/ 14 w 44"/>
                  <a:gd name="T97" fmla="*/ 1 h 22"/>
                  <a:gd name="T98" fmla="*/ 13 w 44"/>
                  <a:gd name="T99" fmla="*/ 3 h 22"/>
                  <a:gd name="T100" fmla="*/ 12 w 44"/>
                  <a:gd name="T101" fmla="*/ 3 h 22"/>
                  <a:gd name="T102" fmla="*/ 8 w 44"/>
                  <a:gd name="T103" fmla="*/ 6 h 22"/>
                  <a:gd name="T104" fmla="*/ 4 w 44"/>
                  <a:gd name="T105" fmla="*/ 10 h 22"/>
                  <a:gd name="T106" fmla="*/ 1 w 44"/>
                  <a:gd name="T107" fmla="*/ 15 h 22"/>
                  <a:gd name="T108" fmla="*/ 0 w 44"/>
                  <a:gd name="T109" fmla="*/ 15 h 22"/>
                  <a:gd name="T110" fmla="*/ 3 w 44"/>
                  <a:gd name="T111" fmla="*/ 15 h 22"/>
                  <a:gd name="T112" fmla="*/ 7 w 44"/>
                  <a:gd name="T113" fmla="*/ 19 h 22"/>
                  <a:gd name="T114" fmla="*/ 8 w 44"/>
                  <a:gd name="T115" fmla="*/ 20 h 22"/>
                  <a:gd name="T116" fmla="*/ 9 w 44"/>
                  <a:gd name="T117" fmla="*/ 21 h 22"/>
                  <a:gd name="T118" fmla="*/ 9 w 44"/>
                  <a:gd name="T119" fmla="*/ 21 h 22"/>
                  <a:gd name="T120" fmla="*/ 9 w 44"/>
                  <a:gd name="T121" fmla="*/ 22 h 22"/>
                  <a:gd name="T122" fmla="*/ 9 w 44"/>
                  <a:gd name="T123" fmla="*/ 22 h 22"/>
                  <a:gd name="T124" fmla="*/ 9 w 44"/>
                  <a:gd name="T12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4" h="22">
                    <a:moveTo>
                      <a:pt x="9" y="22"/>
                    </a:moveTo>
                    <a:cubicBezTo>
                      <a:pt x="10" y="22"/>
                      <a:pt x="11" y="22"/>
                      <a:pt x="11" y="22"/>
                    </a:cubicBezTo>
                    <a:cubicBezTo>
                      <a:pt x="11" y="22"/>
                      <a:pt x="12" y="22"/>
                      <a:pt x="12" y="22"/>
                    </a:cubicBezTo>
                    <a:cubicBezTo>
                      <a:pt x="12" y="22"/>
                      <a:pt x="13" y="22"/>
                      <a:pt x="14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4" y="22"/>
                      <a:pt x="15" y="22"/>
                      <a:pt x="15" y="22"/>
                    </a:cubicBezTo>
                    <a:cubicBezTo>
                      <a:pt x="15" y="22"/>
                      <a:pt x="15" y="22"/>
                      <a:pt x="16" y="22"/>
                    </a:cubicBezTo>
                    <a:cubicBezTo>
                      <a:pt x="16" y="22"/>
                      <a:pt x="16" y="22"/>
                      <a:pt x="17" y="22"/>
                    </a:cubicBezTo>
                    <a:cubicBezTo>
                      <a:pt x="17" y="22"/>
                      <a:pt x="19" y="19"/>
                      <a:pt x="19" y="18"/>
                    </a:cubicBezTo>
                    <a:cubicBezTo>
                      <a:pt x="20" y="16"/>
                      <a:pt x="21" y="15"/>
                      <a:pt x="21" y="14"/>
                    </a:cubicBezTo>
                    <a:cubicBezTo>
                      <a:pt x="22" y="14"/>
                      <a:pt x="22" y="14"/>
                      <a:pt x="22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4" y="14"/>
                      <a:pt x="25" y="15"/>
                      <a:pt x="27" y="18"/>
                    </a:cubicBezTo>
                    <a:cubicBezTo>
                      <a:pt x="28" y="19"/>
                      <a:pt x="29" y="21"/>
                      <a:pt x="30" y="22"/>
                    </a:cubicBezTo>
                    <a:cubicBezTo>
                      <a:pt x="30" y="21"/>
                      <a:pt x="30" y="20"/>
                      <a:pt x="30" y="20"/>
                    </a:cubicBezTo>
                    <a:cubicBezTo>
                      <a:pt x="30" y="17"/>
                      <a:pt x="32" y="15"/>
                      <a:pt x="35" y="15"/>
                    </a:cubicBezTo>
                    <a:cubicBezTo>
                      <a:pt x="35" y="15"/>
                      <a:pt x="36" y="15"/>
                      <a:pt x="36" y="15"/>
                    </a:cubicBezTo>
                    <a:cubicBezTo>
                      <a:pt x="37" y="15"/>
                      <a:pt x="38" y="16"/>
                      <a:pt x="39" y="16"/>
                    </a:cubicBezTo>
                    <a:cubicBezTo>
                      <a:pt x="39" y="13"/>
                      <a:pt x="41" y="12"/>
                      <a:pt x="44" y="13"/>
                    </a:cubicBezTo>
                    <a:cubicBezTo>
                      <a:pt x="44" y="13"/>
                      <a:pt x="44" y="13"/>
                      <a:pt x="44" y="13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2"/>
                      <a:pt x="44" y="12"/>
                      <a:pt x="44" y="12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4" y="11"/>
                    </a:cubicBezTo>
                    <a:cubicBezTo>
                      <a:pt x="44" y="11"/>
                      <a:pt x="44" y="11"/>
                      <a:pt x="43" y="11"/>
                    </a:cubicBezTo>
                    <a:cubicBezTo>
                      <a:pt x="43" y="11"/>
                      <a:pt x="43" y="11"/>
                      <a:pt x="43" y="11"/>
                    </a:cubicBezTo>
                    <a:cubicBezTo>
                      <a:pt x="43" y="11"/>
                      <a:pt x="42" y="11"/>
                      <a:pt x="42" y="11"/>
                    </a:cubicBezTo>
                    <a:cubicBezTo>
                      <a:pt x="40" y="11"/>
                      <a:pt x="38" y="10"/>
                      <a:pt x="37" y="9"/>
                    </a:cubicBezTo>
                    <a:cubicBezTo>
                      <a:pt x="37" y="9"/>
                      <a:pt x="37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8"/>
                      <a:pt x="35" y="8"/>
                      <a:pt x="35" y="8"/>
                    </a:cubicBezTo>
                    <a:cubicBezTo>
                      <a:pt x="35" y="7"/>
                      <a:pt x="35" y="7"/>
                      <a:pt x="35" y="7"/>
                    </a:cubicBezTo>
                    <a:cubicBezTo>
                      <a:pt x="35" y="7"/>
                      <a:pt x="35" y="6"/>
                      <a:pt x="35" y="6"/>
                    </a:cubicBezTo>
                    <a:cubicBezTo>
                      <a:pt x="35" y="6"/>
                      <a:pt x="35" y="6"/>
                      <a:pt x="35" y="6"/>
                    </a:cubicBezTo>
                    <a:cubicBezTo>
                      <a:pt x="35" y="5"/>
                      <a:pt x="35" y="5"/>
                      <a:pt x="35" y="4"/>
                    </a:cubicBezTo>
                    <a:cubicBezTo>
                      <a:pt x="35" y="4"/>
                      <a:pt x="35" y="4"/>
                      <a:pt x="35" y="4"/>
                    </a:cubicBezTo>
                    <a:cubicBezTo>
                      <a:pt x="35" y="4"/>
                      <a:pt x="35" y="3"/>
                      <a:pt x="35" y="3"/>
                    </a:cubicBezTo>
                    <a:cubicBezTo>
                      <a:pt x="35" y="3"/>
                      <a:pt x="35" y="3"/>
                      <a:pt x="35" y="3"/>
                    </a:cubicBezTo>
                    <a:cubicBezTo>
                      <a:pt x="35" y="3"/>
                      <a:pt x="35" y="2"/>
                      <a:pt x="35" y="2"/>
                    </a:cubicBezTo>
                    <a:cubicBezTo>
                      <a:pt x="34" y="2"/>
                      <a:pt x="33" y="2"/>
                      <a:pt x="32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1" y="1"/>
                      <a:pt x="30" y="1"/>
                      <a:pt x="30" y="1"/>
                    </a:cubicBezTo>
                    <a:cubicBezTo>
                      <a:pt x="27" y="0"/>
                      <a:pt x="26" y="0"/>
                      <a:pt x="24" y="1"/>
                    </a:cubicBezTo>
                    <a:cubicBezTo>
                      <a:pt x="23" y="1"/>
                      <a:pt x="21" y="2"/>
                      <a:pt x="18" y="2"/>
                    </a:cubicBezTo>
                    <a:cubicBezTo>
                      <a:pt x="17" y="2"/>
                      <a:pt x="16" y="1"/>
                      <a:pt x="15" y="1"/>
                    </a:cubicBezTo>
                    <a:cubicBezTo>
                      <a:pt x="15" y="1"/>
                      <a:pt x="15" y="1"/>
                      <a:pt x="14" y="1"/>
                    </a:cubicBezTo>
                    <a:cubicBezTo>
                      <a:pt x="14" y="2"/>
                      <a:pt x="13" y="3"/>
                      <a:pt x="13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0" y="3"/>
                      <a:pt x="8" y="4"/>
                      <a:pt x="8" y="6"/>
                    </a:cubicBezTo>
                    <a:cubicBezTo>
                      <a:pt x="8" y="8"/>
                      <a:pt x="6" y="9"/>
                      <a:pt x="4" y="10"/>
                    </a:cubicBezTo>
                    <a:cubicBezTo>
                      <a:pt x="3" y="12"/>
                      <a:pt x="1" y="13"/>
                      <a:pt x="1" y="15"/>
                    </a:cubicBezTo>
                    <a:cubicBezTo>
                      <a:pt x="1" y="15"/>
                      <a:pt x="1" y="15"/>
                      <a:pt x="0" y="15"/>
                    </a:cubicBezTo>
                    <a:cubicBezTo>
                      <a:pt x="1" y="15"/>
                      <a:pt x="2" y="15"/>
                      <a:pt x="3" y="15"/>
                    </a:cubicBezTo>
                    <a:cubicBezTo>
                      <a:pt x="5" y="15"/>
                      <a:pt x="7" y="17"/>
                      <a:pt x="7" y="19"/>
                    </a:cubicBezTo>
                    <a:cubicBezTo>
                      <a:pt x="7" y="19"/>
                      <a:pt x="7" y="19"/>
                      <a:pt x="8" y="20"/>
                    </a:cubicBezTo>
                    <a:cubicBezTo>
                      <a:pt x="8" y="20"/>
                      <a:pt x="8" y="20"/>
                      <a:pt x="9" y="21"/>
                    </a:cubicBezTo>
                    <a:cubicBezTo>
                      <a:pt x="9" y="21"/>
                      <a:pt x="9" y="21"/>
                      <a:pt x="9" y="21"/>
                    </a:cubicBezTo>
                    <a:cubicBezTo>
                      <a:pt x="9" y="21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4" name="Freeform 1209"/>
              <p:cNvSpPr/>
              <p:nvPr/>
            </p:nvSpPr>
            <p:spPr bwMode="auto">
              <a:xfrm>
                <a:off x="2611" y="3155"/>
                <a:ext cx="92" cy="103"/>
              </a:xfrm>
              <a:custGeom>
                <a:avLst/>
                <a:gdLst>
                  <a:gd name="T0" fmla="*/ 0 w 96"/>
                  <a:gd name="T1" fmla="*/ 60 h 108"/>
                  <a:gd name="T2" fmla="*/ 0 w 96"/>
                  <a:gd name="T3" fmla="*/ 60 h 108"/>
                  <a:gd name="T4" fmla="*/ 4 w 96"/>
                  <a:gd name="T5" fmla="*/ 65 h 108"/>
                  <a:gd name="T6" fmla="*/ 2 w 96"/>
                  <a:gd name="T7" fmla="*/ 70 h 108"/>
                  <a:gd name="T8" fmla="*/ 2 w 96"/>
                  <a:gd name="T9" fmla="*/ 72 h 108"/>
                  <a:gd name="T10" fmla="*/ 3 w 96"/>
                  <a:gd name="T11" fmla="*/ 74 h 108"/>
                  <a:gd name="T12" fmla="*/ 4 w 96"/>
                  <a:gd name="T13" fmla="*/ 79 h 108"/>
                  <a:gd name="T14" fmla="*/ 6 w 96"/>
                  <a:gd name="T15" fmla="*/ 80 h 108"/>
                  <a:gd name="T16" fmla="*/ 17 w 96"/>
                  <a:gd name="T17" fmla="*/ 85 h 108"/>
                  <a:gd name="T18" fmla="*/ 24 w 96"/>
                  <a:gd name="T19" fmla="*/ 88 h 108"/>
                  <a:gd name="T20" fmla="*/ 18 w 96"/>
                  <a:gd name="T21" fmla="*/ 101 h 108"/>
                  <a:gd name="T22" fmla="*/ 18 w 96"/>
                  <a:gd name="T23" fmla="*/ 105 h 108"/>
                  <a:gd name="T24" fmla="*/ 24 w 96"/>
                  <a:gd name="T25" fmla="*/ 105 h 108"/>
                  <a:gd name="T26" fmla="*/ 36 w 96"/>
                  <a:gd name="T27" fmla="*/ 106 h 108"/>
                  <a:gd name="T28" fmla="*/ 39 w 96"/>
                  <a:gd name="T29" fmla="*/ 106 h 108"/>
                  <a:gd name="T30" fmla="*/ 40 w 96"/>
                  <a:gd name="T31" fmla="*/ 106 h 108"/>
                  <a:gd name="T32" fmla="*/ 45 w 96"/>
                  <a:gd name="T33" fmla="*/ 108 h 108"/>
                  <a:gd name="T34" fmla="*/ 58 w 96"/>
                  <a:gd name="T35" fmla="*/ 107 h 108"/>
                  <a:gd name="T36" fmla="*/ 74 w 96"/>
                  <a:gd name="T37" fmla="*/ 105 h 108"/>
                  <a:gd name="T38" fmla="*/ 79 w 96"/>
                  <a:gd name="T39" fmla="*/ 95 h 108"/>
                  <a:gd name="T40" fmla="*/ 83 w 96"/>
                  <a:gd name="T41" fmla="*/ 92 h 108"/>
                  <a:gd name="T42" fmla="*/ 82 w 96"/>
                  <a:gd name="T43" fmla="*/ 90 h 108"/>
                  <a:gd name="T44" fmla="*/ 80 w 96"/>
                  <a:gd name="T45" fmla="*/ 88 h 108"/>
                  <a:gd name="T46" fmla="*/ 76 w 96"/>
                  <a:gd name="T47" fmla="*/ 85 h 108"/>
                  <a:gd name="T48" fmla="*/ 69 w 96"/>
                  <a:gd name="T49" fmla="*/ 74 h 108"/>
                  <a:gd name="T50" fmla="*/ 70 w 96"/>
                  <a:gd name="T51" fmla="*/ 65 h 108"/>
                  <a:gd name="T52" fmla="*/ 87 w 96"/>
                  <a:gd name="T53" fmla="*/ 58 h 108"/>
                  <a:gd name="T54" fmla="*/ 93 w 96"/>
                  <a:gd name="T55" fmla="*/ 55 h 108"/>
                  <a:gd name="T56" fmla="*/ 96 w 96"/>
                  <a:gd name="T57" fmla="*/ 56 h 108"/>
                  <a:gd name="T58" fmla="*/ 96 w 96"/>
                  <a:gd name="T59" fmla="*/ 55 h 108"/>
                  <a:gd name="T60" fmla="*/ 96 w 96"/>
                  <a:gd name="T61" fmla="*/ 53 h 108"/>
                  <a:gd name="T62" fmla="*/ 92 w 96"/>
                  <a:gd name="T63" fmla="*/ 39 h 108"/>
                  <a:gd name="T64" fmla="*/ 87 w 96"/>
                  <a:gd name="T65" fmla="*/ 30 h 108"/>
                  <a:gd name="T66" fmla="*/ 88 w 96"/>
                  <a:gd name="T67" fmla="*/ 14 h 108"/>
                  <a:gd name="T68" fmla="*/ 83 w 96"/>
                  <a:gd name="T69" fmla="*/ 10 h 108"/>
                  <a:gd name="T70" fmla="*/ 73 w 96"/>
                  <a:gd name="T71" fmla="*/ 6 h 108"/>
                  <a:gd name="T72" fmla="*/ 53 w 96"/>
                  <a:gd name="T73" fmla="*/ 12 h 108"/>
                  <a:gd name="T74" fmla="*/ 42 w 96"/>
                  <a:gd name="T75" fmla="*/ 5 h 108"/>
                  <a:gd name="T76" fmla="*/ 41 w 96"/>
                  <a:gd name="T77" fmla="*/ 1 h 108"/>
                  <a:gd name="T78" fmla="*/ 39 w 96"/>
                  <a:gd name="T79" fmla="*/ 1 h 108"/>
                  <a:gd name="T80" fmla="*/ 36 w 96"/>
                  <a:gd name="T81" fmla="*/ 0 h 108"/>
                  <a:gd name="T82" fmla="*/ 31 w 96"/>
                  <a:gd name="T83" fmla="*/ 0 h 108"/>
                  <a:gd name="T84" fmla="*/ 35 w 96"/>
                  <a:gd name="T85" fmla="*/ 12 h 108"/>
                  <a:gd name="T86" fmla="*/ 30 w 96"/>
                  <a:gd name="T87" fmla="*/ 18 h 108"/>
                  <a:gd name="T88" fmla="*/ 17 w 96"/>
                  <a:gd name="T89" fmla="*/ 18 h 108"/>
                  <a:gd name="T90" fmla="*/ 13 w 96"/>
                  <a:gd name="T91" fmla="*/ 21 h 108"/>
                  <a:gd name="T92" fmla="*/ 14 w 96"/>
                  <a:gd name="T93" fmla="*/ 25 h 108"/>
                  <a:gd name="T94" fmla="*/ 13 w 96"/>
                  <a:gd name="T95" fmla="*/ 29 h 108"/>
                  <a:gd name="T96" fmla="*/ 9 w 96"/>
                  <a:gd name="T97" fmla="*/ 42 h 108"/>
                  <a:gd name="T98" fmla="*/ 2 w 96"/>
                  <a:gd name="T99" fmla="*/ 52 h 108"/>
                  <a:gd name="T100" fmla="*/ 1 w 96"/>
                  <a:gd name="T101" fmla="*/ 5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6" h="108">
                    <a:moveTo>
                      <a:pt x="1" y="59"/>
                    </a:moveTo>
                    <a:cubicBezTo>
                      <a:pt x="1" y="59"/>
                      <a:pt x="1" y="59"/>
                      <a:pt x="1" y="59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61"/>
                      <a:pt x="1" y="62"/>
                      <a:pt x="2" y="63"/>
                    </a:cubicBezTo>
                    <a:cubicBezTo>
                      <a:pt x="2" y="64"/>
                      <a:pt x="3" y="65"/>
                      <a:pt x="3" y="66"/>
                    </a:cubicBezTo>
                    <a:cubicBezTo>
                      <a:pt x="4" y="65"/>
                      <a:pt x="4" y="65"/>
                      <a:pt x="4" y="65"/>
                    </a:cubicBezTo>
                    <a:cubicBezTo>
                      <a:pt x="3" y="66"/>
                      <a:pt x="3" y="66"/>
                      <a:pt x="3" y="66"/>
                    </a:cubicBezTo>
                    <a:cubicBezTo>
                      <a:pt x="3" y="67"/>
                      <a:pt x="3" y="67"/>
                      <a:pt x="3" y="67"/>
                    </a:cubicBezTo>
                    <a:cubicBezTo>
                      <a:pt x="3" y="69"/>
                      <a:pt x="2" y="70"/>
                      <a:pt x="2" y="70"/>
                    </a:cubicBezTo>
                    <a:cubicBezTo>
                      <a:pt x="1" y="70"/>
                      <a:pt x="1" y="71"/>
                      <a:pt x="1" y="71"/>
                    </a:cubicBezTo>
                    <a:cubicBezTo>
                      <a:pt x="1" y="71"/>
                      <a:pt x="1" y="71"/>
                      <a:pt x="1" y="71"/>
                    </a:cubicBezTo>
                    <a:cubicBezTo>
                      <a:pt x="2" y="71"/>
                      <a:pt x="2" y="72"/>
                      <a:pt x="2" y="72"/>
                    </a:cubicBezTo>
                    <a:cubicBezTo>
                      <a:pt x="2" y="72"/>
                      <a:pt x="2" y="72"/>
                      <a:pt x="2" y="72"/>
                    </a:cubicBezTo>
                    <a:cubicBezTo>
                      <a:pt x="2" y="73"/>
                      <a:pt x="3" y="73"/>
                      <a:pt x="3" y="74"/>
                    </a:cubicBezTo>
                    <a:cubicBezTo>
                      <a:pt x="3" y="74"/>
                      <a:pt x="3" y="74"/>
                      <a:pt x="3" y="74"/>
                    </a:cubicBezTo>
                    <a:cubicBezTo>
                      <a:pt x="3" y="75"/>
                      <a:pt x="4" y="75"/>
                      <a:pt x="4" y="76"/>
                    </a:cubicBezTo>
                    <a:cubicBezTo>
                      <a:pt x="4" y="76"/>
                      <a:pt x="4" y="76"/>
                      <a:pt x="4" y="76"/>
                    </a:cubicBezTo>
                    <a:cubicBezTo>
                      <a:pt x="4" y="77"/>
                      <a:pt x="4" y="78"/>
                      <a:pt x="4" y="79"/>
                    </a:cubicBezTo>
                    <a:cubicBezTo>
                      <a:pt x="4" y="79"/>
                      <a:pt x="4" y="79"/>
                      <a:pt x="4" y="79"/>
                    </a:cubicBezTo>
                    <a:cubicBezTo>
                      <a:pt x="5" y="79"/>
                      <a:pt x="5" y="79"/>
                      <a:pt x="5" y="79"/>
                    </a:cubicBezTo>
                    <a:cubicBezTo>
                      <a:pt x="5" y="80"/>
                      <a:pt x="6" y="80"/>
                      <a:pt x="6" y="80"/>
                    </a:cubicBezTo>
                    <a:cubicBezTo>
                      <a:pt x="6" y="80"/>
                      <a:pt x="7" y="80"/>
                      <a:pt x="7" y="81"/>
                    </a:cubicBezTo>
                    <a:cubicBezTo>
                      <a:pt x="8" y="82"/>
                      <a:pt x="9" y="83"/>
                      <a:pt x="12" y="83"/>
                    </a:cubicBezTo>
                    <a:cubicBezTo>
                      <a:pt x="15" y="83"/>
                      <a:pt x="16" y="84"/>
                      <a:pt x="17" y="85"/>
                    </a:cubicBezTo>
                    <a:cubicBezTo>
                      <a:pt x="18" y="85"/>
                      <a:pt x="18" y="85"/>
                      <a:pt x="18" y="85"/>
                    </a:cubicBezTo>
                    <a:cubicBezTo>
                      <a:pt x="18" y="85"/>
                      <a:pt x="19" y="85"/>
                      <a:pt x="19" y="85"/>
                    </a:cubicBezTo>
                    <a:cubicBezTo>
                      <a:pt x="20" y="85"/>
                      <a:pt x="23" y="86"/>
                      <a:pt x="24" y="88"/>
                    </a:cubicBezTo>
                    <a:cubicBezTo>
                      <a:pt x="24" y="89"/>
                      <a:pt x="24" y="91"/>
                      <a:pt x="22" y="93"/>
                    </a:cubicBezTo>
                    <a:cubicBezTo>
                      <a:pt x="19" y="95"/>
                      <a:pt x="19" y="97"/>
                      <a:pt x="18" y="100"/>
                    </a:cubicBezTo>
                    <a:cubicBezTo>
                      <a:pt x="18" y="101"/>
                      <a:pt x="18" y="101"/>
                      <a:pt x="18" y="101"/>
                    </a:cubicBezTo>
                    <a:cubicBezTo>
                      <a:pt x="18" y="102"/>
                      <a:pt x="18" y="103"/>
                      <a:pt x="18" y="104"/>
                    </a:cubicBezTo>
                    <a:cubicBezTo>
                      <a:pt x="18" y="104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8" y="105"/>
                      <a:pt x="18" y="105"/>
                    </a:cubicBezTo>
                    <a:cubicBezTo>
                      <a:pt x="18" y="105"/>
                      <a:pt x="19" y="106"/>
                      <a:pt x="20" y="106"/>
                    </a:cubicBezTo>
                    <a:cubicBezTo>
                      <a:pt x="23" y="106"/>
                      <a:pt x="24" y="105"/>
                      <a:pt x="24" y="105"/>
                    </a:cubicBezTo>
                    <a:cubicBezTo>
                      <a:pt x="27" y="104"/>
                      <a:pt x="29" y="103"/>
                      <a:pt x="33" y="105"/>
                    </a:cubicBezTo>
                    <a:cubicBezTo>
                      <a:pt x="34" y="105"/>
                      <a:pt x="35" y="105"/>
                      <a:pt x="35" y="106"/>
                    </a:cubicBezTo>
                    <a:cubicBezTo>
                      <a:pt x="36" y="106"/>
                      <a:pt x="36" y="106"/>
                      <a:pt x="36" y="106"/>
                    </a:cubicBezTo>
                    <a:cubicBezTo>
                      <a:pt x="37" y="106"/>
                      <a:pt x="38" y="107"/>
                      <a:pt x="38" y="107"/>
                    </a:cubicBezTo>
                    <a:cubicBezTo>
                      <a:pt x="38" y="107"/>
                      <a:pt x="38" y="107"/>
                      <a:pt x="38" y="107"/>
                    </a:cubicBezTo>
                    <a:cubicBezTo>
                      <a:pt x="39" y="107"/>
                      <a:pt x="39" y="107"/>
                      <a:pt x="39" y="106"/>
                    </a:cubicBezTo>
                    <a:cubicBezTo>
                      <a:pt x="39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0" y="106"/>
                      <a:pt x="40" y="106"/>
                      <a:pt x="40" y="106"/>
                    </a:cubicBezTo>
                    <a:cubicBezTo>
                      <a:pt x="42" y="106"/>
                      <a:pt x="43" y="107"/>
                      <a:pt x="44" y="108"/>
                    </a:cubicBezTo>
                    <a:cubicBezTo>
                      <a:pt x="45" y="108"/>
                      <a:pt x="45" y="108"/>
                      <a:pt x="45" y="108"/>
                    </a:cubicBezTo>
                    <a:cubicBezTo>
                      <a:pt x="46" y="107"/>
                      <a:pt x="48" y="106"/>
                      <a:pt x="50" y="106"/>
                    </a:cubicBezTo>
                    <a:cubicBezTo>
                      <a:pt x="52" y="106"/>
                      <a:pt x="53" y="106"/>
                      <a:pt x="54" y="107"/>
                    </a:cubicBezTo>
                    <a:cubicBezTo>
                      <a:pt x="56" y="108"/>
                      <a:pt x="57" y="108"/>
                      <a:pt x="58" y="107"/>
                    </a:cubicBezTo>
                    <a:cubicBezTo>
                      <a:pt x="61" y="105"/>
                      <a:pt x="67" y="104"/>
                      <a:pt x="69" y="104"/>
                    </a:cubicBezTo>
                    <a:cubicBezTo>
                      <a:pt x="71" y="104"/>
                      <a:pt x="72" y="104"/>
                      <a:pt x="72" y="104"/>
                    </a:cubicBezTo>
                    <a:cubicBezTo>
                      <a:pt x="73" y="105"/>
                      <a:pt x="74" y="105"/>
                      <a:pt x="74" y="105"/>
                    </a:cubicBezTo>
                    <a:cubicBezTo>
                      <a:pt x="74" y="105"/>
                      <a:pt x="74" y="104"/>
                      <a:pt x="74" y="103"/>
                    </a:cubicBezTo>
                    <a:cubicBezTo>
                      <a:pt x="72" y="98"/>
                      <a:pt x="76" y="96"/>
                      <a:pt x="78" y="96"/>
                    </a:cubicBezTo>
                    <a:cubicBezTo>
                      <a:pt x="78" y="95"/>
                      <a:pt x="78" y="95"/>
                      <a:pt x="79" y="95"/>
                    </a:cubicBezTo>
                    <a:cubicBezTo>
                      <a:pt x="79" y="95"/>
                      <a:pt x="79" y="94"/>
                      <a:pt x="79" y="94"/>
                    </a:cubicBezTo>
                    <a:cubicBezTo>
                      <a:pt x="79" y="94"/>
                      <a:pt x="79" y="94"/>
                      <a:pt x="80" y="94"/>
                    </a:cubicBezTo>
                    <a:cubicBezTo>
                      <a:pt x="80" y="93"/>
                      <a:pt x="82" y="92"/>
                      <a:pt x="83" y="92"/>
                    </a:cubicBezTo>
                    <a:cubicBezTo>
                      <a:pt x="83" y="91"/>
                      <a:pt x="84" y="91"/>
                      <a:pt x="84" y="91"/>
                    </a:cubicBezTo>
                    <a:cubicBezTo>
                      <a:pt x="84" y="91"/>
                      <a:pt x="84" y="91"/>
                      <a:pt x="84" y="91"/>
                    </a:cubicBezTo>
                    <a:cubicBezTo>
                      <a:pt x="84" y="91"/>
                      <a:pt x="83" y="90"/>
                      <a:pt x="82" y="90"/>
                    </a:cubicBezTo>
                    <a:cubicBezTo>
                      <a:pt x="82" y="90"/>
                      <a:pt x="82" y="90"/>
                      <a:pt x="82" y="90"/>
                    </a:cubicBezTo>
                    <a:cubicBezTo>
                      <a:pt x="81" y="89"/>
                      <a:pt x="81" y="89"/>
                      <a:pt x="80" y="88"/>
                    </a:cubicBezTo>
                    <a:cubicBezTo>
                      <a:pt x="80" y="88"/>
                      <a:pt x="80" y="88"/>
                      <a:pt x="80" y="88"/>
                    </a:cubicBezTo>
                    <a:cubicBezTo>
                      <a:pt x="79" y="87"/>
                      <a:pt x="78" y="87"/>
                      <a:pt x="78" y="87"/>
                    </a:cubicBezTo>
                    <a:cubicBezTo>
                      <a:pt x="78" y="86"/>
                      <a:pt x="78" y="86"/>
                      <a:pt x="77" y="86"/>
                    </a:cubicBezTo>
                    <a:cubicBezTo>
                      <a:pt x="77" y="86"/>
                      <a:pt x="76" y="86"/>
                      <a:pt x="76" y="85"/>
                    </a:cubicBezTo>
                    <a:cubicBezTo>
                      <a:pt x="75" y="85"/>
                      <a:pt x="74" y="84"/>
                      <a:pt x="74" y="84"/>
                    </a:cubicBezTo>
                    <a:cubicBezTo>
                      <a:pt x="72" y="82"/>
                      <a:pt x="71" y="79"/>
                      <a:pt x="70" y="77"/>
                    </a:cubicBezTo>
                    <a:cubicBezTo>
                      <a:pt x="70" y="75"/>
                      <a:pt x="70" y="74"/>
                      <a:pt x="69" y="74"/>
                    </a:cubicBezTo>
                    <a:cubicBezTo>
                      <a:pt x="69" y="73"/>
                      <a:pt x="69" y="73"/>
                      <a:pt x="69" y="72"/>
                    </a:cubicBezTo>
                    <a:cubicBezTo>
                      <a:pt x="68" y="71"/>
                      <a:pt x="66" y="69"/>
                      <a:pt x="67" y="67"/>
                    </a:cubicBezTo>
                    <a:cubicBezTo>
                      <a:pt x="67" y="66"/>
                      <a:pt x="68" y="65"/>
                      <a:pt x="70" y="65"/>
                    </a:cubicBezTo>
                    <a:cubicBezTo>
                      <a:pt x="73" y="64"/>
                      <a:pt x="79" y="63"/>
                      <a:pt x="81" y="61"/>
                    </a:cubicBezTo>
                    <a:cubicBezTo>
                      <a:pt x="81" y="60"/>
                      <a:pt x="82" y="60"/>
                      <a:pt x="82" y="60"/>
                    </a:cubicBezTo>
                    <a:cubicBezTo>
                      <a:pt x="84" y="59"/>
                      <a:pt x="86" y="58"/>
                      <a:pt x="87" y="58"/>
                    </a:cubicBezTo>
                    <a:cubicBezTo>
                      <a:pt x="88" y="57"/>
                      <a:pt x="89" y="57"/>
                      <a:pt x="90" y="57"/>
                    </a:cubicBezTo>
                    <a:cubicBezTo>
                      <a:pt x="90" y="57"/>
                      <a:pt x="90" y="57"/>
                      <a:pt x="90" y="56"/>
                    </a:cubicBezTo>
                    <a:cubicBezTo>
                      <a:pt x="90" y="56"/>
                      <a:pt x="91" y="55"/>
                      <a:pt x="93" y="55"/>
                    </a:cubicBezTo>
                    <a:cubicBezTo>
                      <a:pt x="94" y="55"/>
                      <a:pt x="94" y="56"/>
                      <a:pt x="95" y="56"/>
                    </a:cubicBezTo>
                    <a:cubicBezTo>
                      <a:pt x="95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6"/>
                      <a:pt x="96" y="56"/>
                      <a:pt x="96" y="56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6" y="55"/>
                      <a:pt x="96" y="54"/>
                      <a:pt x="96" y="54"/>
                    </a:cubicBezTo>
                    <a:cubicBezTo>
                      <a:pt x="96" y="54"/>
                      <a:pt x="96" y="54"/>
                      <a:pt x="96" y="54"/>
                    </a:cubicBezTo>
                    <a:cubicBezTo>
                      <a:pt x="96" y="54"/>
                      <a:pt x="96" y="53"/>
                      <a:pt x="96" y="53"/>
                    </a:cubicBezTo>
                    <a:cubicBezTo>
                      <a:pt x="96" y="53"/>
                      <a:pt x="96" y="53"/>
                      <a:pt x="96" y="53"/>
                    </a:cubicBezTo>
                    <a:cubicBezTo>
                      <a:pt x="94" y="51"/>
                      <a:pt x="93" y="47"/>
                      <a:pt x="93" y="43"/>
                    </a:cubicBezTo>
                    <a:cubicBezTo>
                      <a:pt x="93" y="40"/>
                      <a:pt x="92" y="40"/>
                      <a:pt x="92" y="39"/>
                    </a:cubicBezTo>
                    <a:cubicBezTo>
                      <a:pt x="92" y="39"/>
                      <a:pt x="91" y="38"/>
                      <a:pt x="91" y="36"/>
                    </a:cubicBezTo>
                    <a:cubicBezTo>
                      <a:pt x="91" y="35"/>
                      <a:pt x="91" y="33"/>
                      <a:pt x="90" y="33"/>
                    </a:cubicBezTo>
                    <a:cubicBezTo>
                      <a:pt x="89" y="32"/>
                      <a:pt x="88" y="31"/>
                      <a:pt x="87" y="30"/>
                    </a:cubicBezTo>
                    <a:cubicBezTo>
                      <a:pt x="87" y="28"/>
                      <a:pt x="88" y="27"/>
                      <a:pt x="88" y="25"/>
                    </a:cubicBezTo>
                    <a:cubicBezTo>
                      <a:pt x="90" y="23"/>
                      <a:pt x="89" y="17"/>
                      <a:pt x="89" y="15"/>
                    </a:cubicBezTo>
                    <a:cubicBezTo>
                      <a:pt x="88" y="15"/>
                      <a:pt x="88" y="15"/>
                      <a:pt x="88" y="14"/>
                    </a:cubicBezTo>
                    <a:cubicBezTo>
                      <a:pt x="88" y="14"/>
                      <a:pt x="88" y="14"/>
                      <a:pt x="88" y="14"/>
                    </a:cubicBezTo>
                    <a:cubicBezTo>
                      <a:pt x="88" y="14"/>
                      <a:pt x="88" y="13"/>
                      <a:pt x="87" y="12"/>
                    </a:cubicBezTo>
                    <a:cubicBezTo>
                      <a:pt x="87" y="11"/>
                      <a:pt x="87" y="10"/>
                      <a:pt x="83" y="10"/>
                    </a:cubicBezTo>
                    <a:cubicBezTo>
                      <a:pt x="81" y="10"/>
                      <a:pt x="80" y="10"/>
                      <a:pt x="80" y="9"/>
                    </a:cubicBezTo>
                    <a:cubicBezTo>
                      <a:pt x="79" y="7"/>
                      <a:pt x="80" y="6"/>
                      <a:pt x="81" y="4"/>
                    </a:cubicBezTo>
                    <a:cubicBezTo>
                      <a:pt x="79" y="6"/>
                      <a:pt x="76" y="7"/>
                      <a:pt x="73" y="6"/>
                    </a:cubicBezTo>
                    <a:cubicBezTo>
                      <a:pt x="71" y="6"/>
                      <a:pt x="68" y="9"/>
                      <a:pt x="65" y="11"/>
                    </a:cubicBezTo>
                    <a:cubicBezTo>
                      <a:pt x="64" y="12"/>
                      <a:pt x="63" y="13"/>
                      <a:pt x="62" y="13"/>
                    </a:cubicBezTo>
                    <a:cubicBezTo>
                      <a:pt x="59" y="16"/>
                      <a:pt x="55" y="15"/>
                      <a:pt x="53" y="12"/>
                    </a:cubicBezTo>
                    <a:cubicBezTo>
                      <a:pt x="52" y="10"/>
                      <a:pt x="52" y="8"/>
                      <a:pt x="53" y="7"/>
                    </a:cubicBezTo>
                    <a:cubicBezTo>
                      <a:pt x="53" y="7"/>
                      <a:pt x="52" y="7"/>
                      <a:pt x="52" y="7"/>
                    </a:cubicBezTo>
                    <a:cubicBezTo>
                      <a:pt x="48" y="9"/>
                      <a:pt x="44" y="8"/>
                      <a:pt x="42" y="5"/>
                    </a:cubicBezTo>
                    <a:cubicBezTo>
                      <a:pt x="41" y="4"/>
                      <a:pt x="41" y="3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40" y="1"/>
                      <a:pt x="40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9" y="1"/>
                      <a:pt x="39" y="1"/>
                      <a:pt x="39" y="1"/>
                    </a:cubicBezTo>
                    <a:cubicBezTo>
                      <a:pt x="38" y="1"/>
                      <a:pt x="38" y="1"/>
                      <a:pt x="37" y="1"/>
                    </a:cubicBezTo>
                    <a:cubicBezTo>
                      <a:pt x="37" y="1"/>
                      <a:pt x="37" y="1"/>
                      <a:pt x="36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5" y="0"/>
                      <a:pt x="3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1" y="0"/>
                    </a:cubicBezTo>
                    <a:cubicBezTo>
                      <a:pt x="32" y="1"/>
                      <a:pt x="32" y="3"/>
                      <a:pt x="32" y="4"/>
                    </a:cubicBezTo>
                    <a:cubicBezTo>
                      <a:pt x="31" y="5"/>
                      <a:pt x="31" y="7"/>
                      <a:pt x="33" y="10"/>
                    </a:cubicBezTo>
                    <a:cubicBezTo>
                      <a:pt x="34" y="10"/>
                      <a:pt x="34" y="11"/>
                      <a:pt x="35" y="12"/>
                    </a:cubicBezTo>
                    <a:cubicBezTo>
                      <a:pt x="35" y="13"/>
                      <a:pt x="35" y="15"/>
                      <a:pt x="35" y="16"/>
                    </a:cubicBezTo>
                    <a:cubicBezTo>
                      <a:pt x="34" y="17"/>
                      <a:pt x="32" y="18"/>
                      <a:pt x="31" y="18"/>
                    </a:cubicBezTo>
                    <a:cubicBezTo>
                      <a:pt x="31" y="18"/>
                      <a:pt x="30" y="18"/>
                      <a:pt x="30" y="18"/>
                    </a:cubicBezTo>
                    <a:cubicBezTo>
                      <a:pt x="30" y="19"/>
                      <a:pt x="29" y="21"/>
                      <a:pt x="26" y="21"/>
                    </a:cubicBezTo>
                    <a:cubicBezTo>
                      <a:pt x="24" y="21"/>
                      <a:pt x="21" y="19"/>
                      <a:pt x="19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5" y="18"/>
                      <a:pt x="14" y="18"/>
                      <a:pt x="13" y="18"/>
                    </a:cubicBezTo>
                    <a:cubicBezTo>
                      <a:pt x="13" y="19"/>
                      <a:pt x="13" y="19"/>
                      <a:pt x="13" y="20"/>
                    </a:cubicBezTo>
                    <a:cubicBezTo>
                      <a:pt x="13" y="20"/>
                      <a:pt x="13" y="21"/>
                      <a:pt x="13" y="21"/>
                    </a:cubicBezTo>
                    <a:cubicBezTo>
                      <a:pt x="13" y="22"/>
                      <a:pt x="13" y="22"/>
                      <a:pt x="13" y="23"/>
                    </a:cubicBezTo>
                    <a:cubicBezTo>
                      <a:pt x="13" y="23"/>
                      <a:pt x="14" y="24"/>
                      <a:pt x="14" y="24"/>
                    </a:cubicBezTo>
                    <a:cubicBezTo>
                      <a:pt x="14" y="24"/>
                      <a:pt x="14" y="25"/>
                      <a:pt x="14" y="25"/>
                    </a:cubicBezTo>
                    <a:cubicBezTo>
                      <a:pt x="14" y="26"/>
                      <a:pt x="14" y="26"/>
                      <a:pt x="13" y="26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3" y="28"/>
                      <a:pt x="13" y="28"/>
                      <a:pt x="13" y="29"/>
                    </a:cubicBezTo>
                    <a:cubicBezTo>
                      <a:pt x="11" y="31"/>
                      <a:pt x="9" y="32"/>
                      <a:pt x="8" y="33"/>
                    </a:cubicBezTo>
                    <a:cubicBezTo>
                      <a:pt x="10" y="35"/>
                      <a:pt x="12" y="38"/>
                      <a:pt x="11" y="40"/>
                    </a:cubicBezTo>
                    <a:cubicBezTo>
                      <a:pt x="10" y="41"/>
                      <a:pt x="9" y="41"/>
                      <a:pt x="9" y="42"/>
                    </a:cubicBezTo>
                    <a:cubicBezTo>
                      <a:pt x="9" y="42"/>
                      <a:pt x="9" y="42"/>
                      <a:pt x="9" y="43"/>
                    </a:cubicBezTo>
                    <a:cubicBezTo>
                      <a:pt x="9" y="46"/>
                      <a:pt x="6" y="47"/>
                      <a:pt x="2" y="48"/>
                    </a:cubicBezTo>
                    <a:cubicBezTo>
                      <a:pt x="2" y="49"/>
                      <a:pt x="2" y="50"/>
                      <a:pt x="2" y="52"/>
                    </a:cubicBezTo>
                    <a:cubicBezTo>
                      <a:pt x="1" y="52"/>
                      <a:pt x="1" y="53"/>
                      <a:pt x="1" y="53"/>
                    </a:cubicBezTo>
                    <a:cubicBezTo>
                      <a:pt x="1" y="55"/>
                      <a:pt x="1" y="56"/>
                      <a:pt x="1" y="58"/>
                    </a:cubicBezTo>
                    <a:cubicBezTo>
                      <a:pt x="1" y="58"/>
                      <a:pt x="1" y="58"/>
                      <a:pt x="1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5" name="Freeform 1210"/>
              <p:cNvSpPr/>
              <p:nvPr/>
            </p:nvSpPr>
            <p:spPr bwMode="auto">
              <a:xfrm>
                <a:off x="2769" y="2894"/>
                <a:ext cx="109" cy="176"/>
              </a:xfrm>
              <a:custGeom>
                <a:avLst/>
                <a:gdLst>
                  <a:gd name="T0" fmla="*/ 77 w 114"/>
                  <a:gd name="T1" fmla="*/ 1 h 183"/>
                  <a:gd name="T2" fmla="*/ 65 w 114"/>
                  <a:gd name="T3" fmla="*/ 3 h 183"/>
                  <a:gd name="T4" fmla="*/ 56 w 114"/>
                  <a:gd name="T5" fmla="*/ 8 h 183"/>
                  <a:gd name="T6" fmla="*/ 55 w 114"/>
                  <a:gd name="T7" fmla="*/ 17 h 183"/>
                  <a:gd name="T8" fmla="*/ 48 w 114"/>
                  <a:gd name="T9" fmla="*/ 22 h 183"/>
                  <a:gd name="T10" fmla="*/ 43 w 114"/>
                  <a:gd name="T11" fmla="*/ 29 h 183"/>
                  <a:gd name="T12" fmla="*/ 37 w 114"/>
                  <a:gd name="T13" fmla="*/ 27 h 183"/>
                  <a:gd name="T14" fmla="*/ 27 w 114"/>
                  <a:gd name="T15" fmla="*/ 27 h 183"/>
                  <a:gd name="T16" fmla="*/ 9 w 114"/>
                  <a:gd name="T17" fmla="*/ 20 h 183"/>
                  <a:gd name="T18" fmla="*/ 3 w 114"/>
                  <a:gd name="T19" fmla="*/ 17 h 183"/>
                  <a:gd name="T20" fmla="*/ 1 w 114"/>
                  <a:gd name="T21" fmla="*/ 19 h 183"/>
                  <a:gd name="T22" fmla="*/ 0 w 114"/>
                  <a:gd name="T23" fmla="*/ 19 h 183"/>
                  <a:gd name="T24" fmla="*/ 11 w 114"/>
                  <a:gd name="T25" fmla="*/ 27 h 183"/>
                  <a:gd name="T26" fmla="*/ 28 w 114"/>
                  <a:gd name="T27" fmla="*/ 41 h 183"/>
                  <a:gd name="T28" fmla="*/ 30 w 114"/>
                  <a:gd name="T29" fmla="*/ 57 h 183"/>
                  <a:gd name="T30" fmla="*/ 32 w 114"/>
                  <a:gd name="T31" fmla="*/ 73 h 183"/>
                  <a:gd name="T32" fmla="*/ 34 w 114"/>
                  <a:gd name="T33" fmla="*/ 76 h 183"/>
                  <a:gd name="T34" fmla="*/ 34 w 114"/>
                  <a:gd name="T35" fmla="*/ 79 h 183"/>
                  <a:gd name="T36" fmla="*/ 42 w 114"/>
                  <a:gd name="T37" fmla="*/ 82 h 183"/>
                  <a:gd name="T38" fmla="*/ 47 w 114"/>
                  <a:gd name="T39" fmla="*/ 98 h 183"/>
                  <a:gd name="T40" fmla="*/ 39 w 114"/>
                  <a:gd name="T41" fmla="*/ 102 h 183"/>
                  <a:gd name="T42" fmla="*/ 20 w 114"/>
                  <a:gd name="T43" fmla="*/ 120 h 183"/>
                  <a:gd name="T44" fmla="*/ 5 w 114"/>
                  <a:gd name="T45" fmla="*/ 130 h 183"/>
                  <a:gd name="T46" fmla="*/ 1 w 114"/>
                  <a:gd name="T47" fmla="*/ 138 h 183"/>
                  <a:gd name="T48" fmla="*/ 4 w 114"/>
                  <a:gd name="T49" fmla="*/ 149 h 183"/>
                  <a:gd name="T50" fmla="*/ 2 w 114"/>
                  <a:gd name="T51" fmla="*/ 172 h 183"/>
                  <a:gd name="T52" fmla="*/ 12 w 114"/>
                  <a:gd name="T53" fmla="*/ 176 h 183"/>
                  <a:gd name="T54" fmla="*/ 19 w 114"/>
                  <a:gd name="T55" fmla="*/ 180 h 183"/>
                  <a:gd name="T56" fmla="*/ 31 w 114"/>
                  <a:gd name="T57" fmla="*/ 183 h 183"/>
                  <a:gd name="T58" fmla="*/ 74 w 114"/>
                  <a:gd name="T59" fmla="*/ 174 h 183"/>
                  <a:gd name="T60" fmla="*/ 77 w 114"/>
                  <a:gd name="T61" fmla="*/ 170 h 183"/>
                  <a:gd name="T62" fmla="*/ 97 w 114"/>
                  <a:gd name="T63" fmla="*/ 154 h 183"/>
                  <a:gd name="T64" fmla="*/ 111 w 114"/>
                  <a:gd name="T65" fmla="*/ 131 h 183"/>
                  <a:gd name="T66" fmla="*/ 96 w 114"/>
                  <a:gd name="T67" fmla="*/ 117 h 183"/>
                  <a:gd name="T68" fmla="*/ 103 w 114"/>
                  <a:gd name="T69" fmla="*/ 112 h 183"/>
                  <a:gd name="T70" fmla="*/ 98 w 114"/>
                  <a:gd name="T71" fmla="*/ 101 h 183"/>
                  <a:gd name="T72" fmla="*/ 95 w 114"/>
                  <a:gd name="T73" fmla="*/ 94 h 183"/>
                  <a:gd name="T74" fmla="*/ 94 w 114"/>
                  <a:gd name="T75" fmla="*/ 84 h 183"/>
                  <a:gd name="T76" fmla="*/ 98 w 114"/>
                  <a:gd name="T77" fmla="*/ 79 h 183"/>
                  <a:gd name="T78" fmla="*/ 87 w 114"/>
                  <a:gd name="T79" fmla="*/ 62 h 183"/>
                  <a:gd name="T80" fmla="*/ 91 w 114"/>
                  <a:gd name="T81" fmla="*/ 53 h 183"/>
                  <a:gd name="T82" fmla="*/ 90 w 114"/>
                  <a:gd name="T83" fmla="*/ 40 h 183"/>
                  <a:gd name="T84" fmla="*/ 81 w 114"/>
                  <a:gd name="T85" fmla="*/ 33 h 183"/>
                  <a:gd name="T86" fmla="*/ 85 w 114"/>
                  <a:gd name="T87" fmla="*/ 18 h 183"/>
                  <a:gd name="T88" fmla="*/ 87 w 114"/>
                  <a:gd name="T89" fmla="*/ 15 h 183"/>
                  <a:gd name="T90" fmla="*/ 89 w 114"/>
                  <a:gd name="T91" fmla="*/ 8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4" h="183">
                    <a:moveTo>
                      <a:pt x="89" y="8"/>
                    </a:moveTo>
                    <a:cubicBezTo>
                      <a:pt x="89" y="8"/>
                      <a:pt x="86" y="6"/>
                      <a:pt x="85" y="6"/>
                    </a:cubicBezTo>
                    <a:cubicBezTo>
                      <a:pt x="82" y="5"/>
                      <a:pt x="79" y="3"/>
                      <a:pt x="77" y="1"/>
                    </a:cubicBezTo>
                    <a:cubicBezTo>
                      <a:pt x="77" y="1"/>
                      <a:pt x="77" y="0"/>
                      <a:pt x="75" y="0"/>
                    </a:cubicBezTo>
                    <a:cubicBezTo>
                      <a:pt x="74" y="0"/>
                      <a:pt x="72" y="0"/>
                      <a:pt x="72" y="1"/>
                    </a:cubicBezTo>
                    <a:cubicBezTo>
                      <a:pt x="70" y="3"/>
                      <a:pt x="68" y="3"/>
                      <a:pt x="65" y="3"/>
                    </a:cubicBezTo>
                    <a:cubicBezTo>
                      <a:pt x="64" y="3"/>
                      <a:pt x="64" y="3"/>
                      <a:pt x="64" y="3"/>
                    </a:cubicBezTo>
                    <a:cubicBezTo>
                      <a:pt x="62" y="3"/>
                      <a:pt x="61" y="3"/>
                      <a:pt x="61" y="3"/>
                    </a:cubicBezTo>
                    <a:cubicBezTo>
                      <a:pt x="60" y="5"/>
                      <a:pt x="58" y="7"/>
                      <a:pt x="56" y="8"/>
                    </a:cubicBezTo>
                    <a:cubicBezTo>
                      <a:pt x="55" y="9"/>
                      <a:pt x="54" y="9"/>
                      <a:pt x="54" y="10"/>
                    </a:cubicBezTo>
                    <a:cubicBezTo>
                      <a:pt x="54" y="11"/>
                      <a:pt x="54" y="12"/>
                      <a:pt x="54" y="13"/>
                    </a:cubicBezTo>
                    <a:cubicBezTo>
                      <a:pt x="54" y="14"/>
                      <a:pt x="55" y="16"/>
                      <a:pt x="55" y="17"/>
                    </a:cubicBezTo>
                    <a:cubicBezTo>
                      <a:pt x="55" y="18"/>
                      <a:pt x="55" y="19"/>
                      <a:pt x="54" y="20"/>
                    </a:cubicBezTo>
                    <a:cubicBezTo>
                      <a:pt x="53" y="21"/>
                      <a:pt x="52" y="22"/>
                      <a:pt x="49" y="22"/>
                    </a:cubicBezTo>
                    <a:cubicBezTo>
                      <a:pt x="49" y="22"/>
                      <a:pt x="49" y="22"/>
                      <a:pt x="48" y="22"/>
                    </a:cubicBezTo>
                    <a:cubicBezTo>
                      <a:pt x="48" y="22"/>
                      <a:pt x="48" y="22"/>
                      <a:pt x="48" y="22"/>
                    </a:cubicBezTo>
                    <a:cubicBezTo>
                      <a:pt x="48" y="23"/>
                      <a:pt x="48" y="25"/>
                      <a:pt x="46" y="27"/>
                    </a:cubicBezTo>
                    <a:cubicBezTo>
                      <a:pt x="46" y="28"/>
                      <a:pt x="45" y="29"/>
                      <a:pt x="43" y="29"/>
                    </a:cubicBezTo>
                    <a:cubicBezTo>
                      <a:pt x="41" y="29"/>
                      <a:pt x="40" y="28"/>
                      <a:pt x="40" y="27"/>
                    </a:cubicBezTo>
                    <a:cubicBezTo>
                      <a:pt x="39" y="27"/>
                      <a:pt x="39" y="26"/>
                      <a:pt x="39" y="26"/>
                    </a:cubicBezTo>
                    <a:cubicBezTo>
                      <a:pt x="38" y="27"/>
                      <a:pt x="38" y="27"/>
                      <a:pt x="37" y="27"/>
                    </a:cubicBezTo>
                    <a:cubicBezTo>
                      <a:pt x="36" y="27"/>
                      <a:pt x="34" y="26"/>
                      <a:pt x="33" y="26"/>
                    </a:cubicBezTo>
                    <a:cubicBezTo>
                      <a:pt x="33" y="25"/>
                      <a:pt x="32" y="25"/>
                      <a:pt x="31" y="25"/>
                    </a:cubicBezTo>
                    <a:cubicBezTo>
                      <a:pt x="31" y="26"/>
                      <a:pt x="29" y="27"/>
                      <a:pt x="27" y="27"/>
                    </a:cubicBezTo>
                    <a:cubicBezTo>
                      <a:pt x="25" y="27"/>
                      <a:pt x="23" y="27"/>
                      <a:pt x="20" y="26"/>
                    </a:cubicBezTo>
                    <a:cubicBezTo>
                      <a:pt x="19" y="26"/>
                      <a:pt x="18" y="26"/>
                      <a:pt x="17" y="25"/>
                    </a:cubicBezTo>
                    <a:cubicBezTo>
                      <a:pt x="14" y="25"/>
                      <a:pt x="11" y="22"/>
                      <a:pt x="9" y="20"/>
                    </a:cubicBezTo>
                    <a:cubicBezTo>
                      <a:pt x="8" y="18"/>
                      <a:pt x="6" y="16"/>
                      <a:pt x="5" y="16"/>
                    </a:cubicBezTo>
                    <a:cubicBezTo>
                      <a:pt x="4" y="16"/>
                      <a:pt x="4" y="16"/>
                      <a:pt x="4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7"/>
                      <a:pt x="2" y="17"/>
                      <a:pt x="2" y="17"/>
                    </a:cubicBezTo>
                    <a:cubicBezTo>
                      <a:pt x="2" y="17"/>
                      <a:pt x="2" y="18"/>
                      <a:pt x="2" y="18"/>
                    </a:cubicBezTo>
                    <a:cubicBezTo>
                      <a:pt x="1" y="18"/>
                      <a:pt x="1" y="18"/>
                      <a:pt x="1" y="19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2" y="20"/>
                      <a:pt x="3" y="21"/>
                      <a:pt x="4" y="22"/>
                    </a:cubicBezTo>
                    <a:cubicBezTo>
                      <a:pt x="5" y="23"/>
                      <a:pt x="7" y="25"/>
                      <a:pt x="9" y="26"/>
                    </a:cubicBezTo>
                    <a:cubicBezTo>
                      <a:pt x="9" y="26"/>
                      <a:pt x="10" y="27"/>
                      <a:pt x="11" y="27"/>
                    </a:cubicBezTo>
                    <a:cubicBezTo>
                      <a:pt x="12" y="28"/>
                      <a:pt x="14" y="28"/>
                      <a:pt x="15" y="29"/>
                    </a:cubicBezTo>
                    <a:cubicBezTo>
                      <a:pt x="22" y="32"/>
                      <a:pt x="29" y="34"/>
                      <a:pt x="28" y="39"/>
                    </a:cubicBezTo>
                    <a:cubicBezTo>
                      <a:pt x="28" y="39"/>
                      <a:pt x="28" y="40"/>
                      <a:pt x="28" y="41"/>
                    </a:cubicBezTo>
                    <a:cubicBezTo>
                      <a:pt x="27" y="43"/>
                      <a:pt x="27" y="47"/>
                      <a:pt x="28" y="47"/>
                    </a:cubicBezTo>
                    <a:cubicBezTo>
                      <a:pt x="30" y="49"/>
                      <a:pt x="30" y="52"/>
                      <a:pt x="30" y="54"/>
                    </a:cubicBezTo>
                    <a:cubicBezTo>
                      <a:pt x="30" y="55"/>
                      <a:pt x="30" y="57"/>
                      <a:pt x="30" y="57"/>
                    </a:cubicBezTo>
                    <a:cubicBezTo>
                      <a:pt x="33" y="59"/>
                      <a:pt x="34" y="63"/>
                      <a:pt x="33" y="66"/>
                    </a:cubicBezTo>
                    <a:cubicBezTo>
                      <a:pt x="32" y="69"/>
                      <a:pt x="31" y="70"/>
                      <a:pt x="30" y="71"/>
                    </a:cubicBezTo>
                    <a:cubicBezTo>
                      <a:pt x="31" y="71"/>
                      <a:pt x="31" y="73"/>
                      <a:pt x="32" y="73"/>
                    </a:cubicBezTo>
                    <a:cubicBezTo>
                      <a:pt x="33" y="74"/>
                      <a:pt x="33" y="74"/>
                      <a:pt x="33" y="75"/>
                    </a:cubicBezTo>
                    <a:cubicBezTo>
                      <a:pt x="33" y="75"/>
                      <a:pt x="33" y="75"/>
                      <a:pt x="33" y="75"/>
                    </a:cubicBezTo>
                    <a:cubicBezTo>
                      <a:pt x="33" y="75"/>
                      <a:pt x="34" y="76"/>
                      <a:pt x="34" y="76"/>
                    </a:cubicBezTo>
                    <a:cubicBezTo>
                      <a:pt x="34" y="76"/>
                      <a:pt x="34" y="77"/>
                      <a:pt x="34" y="77"/>
                    </a:cubicBezTo>
                    <a:cubicBezTo>
                      <a:pt x="34" y="77"/>
                      <a:pt x="34" y="78"/>
                      <a:pt x="34" y="78"/>
                    </a:cubicBezTo>
                    <a:cubicBezTo>
                      <a:pt x="34" y="78"/>
                      <a:pt x="34" y="78"/>
                      <a:pt x="34" y="79"/>
                    </a:cubicBezTo>
                    <a:cubicBezTo>
                      <a:pt x="34" y="79"/>
                      <a:pt x="34" y="79"/>
                      <a:pt x="34" y="79"/>
                    </a:cubicBezTo>
                    <a:cubicBezTo>
                      <a:pt x="36" y="79"/>
                      <a:pt x="38" y="80"/>
                      <a:pt x="40" y="81"/>
                    </a:cubicBezTo>
                    <a:cubicBezTo>
                      <a:pt x="41" y="82"/>
                      <a:pt x="42" y="82"/>
                      <a:pt x="42" y="82"/>
                    </a:cubicBezTo>
                    <a:cubicBezTo>
                      <a:pt x="47" y="84"/>
                      <a:pt x="47" y="88"/>
                      <a:pt x="48" y="91"/>
                    </a:cubicBezTo>
                    <a:cubicBezTo>
                      <a:pt x="48" y="92"/>
                      <a:pt x="48" y="92"/>
                      <a:pt x="48" y="93"/>
                    </a:cubicBezTo>
                    <a:cubicBezTo>
                      <a:pt x="48" y="96"/>
                      <a:pt x="48" y="97"/>
                      <a:pt x="47" y="98"/>
                    </a:cubicBezTo>
                    <a:cubicBezTo>
                      <a:pt x="46" y="99"/>
                      <a:pt x="44" y="100"/>
                      <a:pt x="42" y="98"/>
                    </a:cubicBezTo>
                    <a:cubicBezTo>
                      <a:pt x="42" y="98"/>
                      <a:pt x="42" y="98"/>
                      <a:pt x="42" y="98"/>
                    </a:cubicBezTo>
                    <a:cubicBezTo>
                      <a:pt x="41" y="98"/>
                      <a:pt x="40" y="99"/>
                      <a:pt x="39" y="102"/>
                    </a:cubicBezTo>
                    <a:cubicBezTo>
                      <a:pt x="38" y="108"/>
                      <a:pt x="31" y="115"/>
                      <a:pt x="26" y="115"/>
                    </a:cubicBezTo>
                    <a:cubicBezTo>
                      <a:pt x="25" y="115"/>
                      <a:pt x="25" y="116"/>
                      <a:pt x="24" y="117"/>
                    </a:cubicBezTo>
                    <a:cubicBezTo>
                      <a:pt x="23" y="118"/>
                      <a:pt x="22" y="120"/>
                      <a:pt x="20" y="120"/>
                    </a:cubicBezTo>
                    <a:cubicBezTo>
                      <a:pt x="17" y="121"/>
                      <a:pt x="15" y="122"/>
                      <a:pt x="15" y="124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2" y="130"/>
                      <a:pt x="8" y="130"/>
                      <a:pt x="5" y="130"/>
                    </a:cubicBezTo>
                    <a:cubicBezTo>
                      <a:pt x="5" y="130"/>
                      <a:pt x="5" y="132"/>
                      <a:pt x="4" y="132"/>
                    </a:cubicBezTo>
                    <a:cubicBezTo>
                      <a:pt x="4" y="134"/>
                      <a:pt x="3" y="136"/>
                      <a:pt x="1" y="137"/>
                    </a:cubicBezTo>
                    <a:cubicBezTo>
                      <a:pt x="1" y="137"/>
                      <a:pt x="1" y="138"/>
                      <a:pt x="1" y="138"/>
                    </a:cubicBezTo>
                    <a:cubicBezTo>
                      <a:pt x="1" y="138"/>
                      <a:pt x="1" y="139"/>
                      <a:pt x="2" y="141"/>
                    </a:cubicBezTo>
                    <a:cubicBezTo>
                      <a:pt x="4" y="143"/>
                      <a:pt x="4" y="146"/>
                      <a:pt x="4" y="147"/>
                    </a:cubicBezTo>
                    <a:cubicBezTo>
                      <a:pt x="4" y="148"/>
                      <a:pt x="4" y="149"/>
                      <a:pt x="4" y="149"/>
                    </a:cubicBezTo>
                    <a:cubicBezTo>
                      <a:pt x="4" y="149"/>
                      <a:pt x="4" y="150"/>
                      <a:pt x="4" y="150"/>
                    </a:cubicBezTo>
                    <a:cubicBezTo>
                      <a:pt x="6" y="153"/>
                      <a:pt x="8" y="158"/>
                      <a:pt x="6" y="163"/>
                    </a:cubicBezTo>
                    <a:cubicBezTo>
                      <a:pt x="4" y="168"/>
                      <a:pt x="3" y="171"/>
                      <a:pt x="2" y="172"/>
                    </a:cubicBezTo>
                    <a:cubicBezTo>
                      <a:pt x="4" y="172"/>
                      <a:pt x="5" y="173"/>
                      <a:pt x="6" y="174"/>
                    </a:cubicBezTo>
                    <a:cubicBezTo>
                      <a:pt x="8" y="175"/>
                      <a:pt x="10" y="176"/>
                      <a:pt x="11" y="176"/>
                    </a:cubicBezTo>
                    <a:cubicBezTo>
                      <a:pt x="11" y="176"/>
                      <a:pt x="12" y="176"/>
                      <a:pt x="12" y="176"/>
                    </a:cubicBezTo>
                    <a:cubicBezTo>
                      <a:pt x="14" y="176"/>
                      <a:pt x="15" y="178"/>
                      <a:pt x="16" y="179"/>
                    </a:cubicBezTo>
                    <a:cubicBezTo>
                      <a:pt x="17" y="179"/>
                      <a:pt x="17" y="180"/>
                      <a:pt x="17" y="180"/>
                    </a:cubicBezTo>
                    <a:cubicBezTo>
                      <a:pt x="18" y="180"/>
                      <a:pt x="19" y="180"/>
                      <a:pt x="19" y="180"/>
                    </a:cubicBezTo>
                    <a:cubicBezTo>
                      <a:pt x="21" y="180"/>
                      <a:pt x="21" y="180"/>
                      <a:pt x="22" y="181"/>
                    </a:cubicBezTo>
                    <a:cubicBezTo>
                      <a:pt x="24" y="182"/>
                      <a:pt x="25" y="183"/>
                      <a:pt x="30" y="183"/>
                    </a:cubicBezTo>
                    <a:cubicBezTo>
                      <a:pt x="31" y="183"/>
                      <a:pt x="31" y="183"/>
                      <a:pt x="31" y="183"/>
                    </a:cubicBezTo>
                    <a:cubicBezTo>
                      <a:pt x="35" y="182"/>
                      <a:pt x="42" y="180"/>
                      <a:pt x="49" y="178"/>
                    </a:cubicBezTo>
                    <a:cubicBezTo>
                      <a:pt x="55" y="176"/>
                      <a:pt x="62" y="175"/>
                      <a:pt x="66" y="175"/>
                    </a:cubicBezTo>
                    <a:cubicBezTo>
                      <a:pt x="69" y="175"/>
                      <a:pt x="72" y="174"/>
                      <a:pt x="74" y="174"/>
                    </a:cubicBezTo>
                    <a:cubicBezTo>
                      <a:pt x="75" y="173"/>
                      <a:pt x="75" y="173"/>
                      <a:pt x="75" y="173"/>
                    </a:cubicBezTo>
                    <a:cubicBezTo>
                      <a:pt x="76" y="172"/>
                      <a:pt x="76" y="171"/>
                      <a:pt x="77" y="170"/>
                    </a:cubicBezTo>
                    <a:cubicBezTo>
                      <a:pt x="77" y="170"/>
                      <a:pt x="77" y="170"/>
                      <a:pt x="77" y="170"/>
                    </a:cubicBezTo>
                    <a:cubicBezTo>
                      <a:pt x="78" y="169"/>
                      <a:pt x="79" y="168"/>
                      <a:pt x="80" y="167"/>
                    </a:cubicBezTo>
                    <a:cubicBezTo>
                      <a:pt x="82" y="165"/>
                      <a:pt x="84" y="163"/>
                      <a:pt x="87" y="162"/>
                    </a:cubicBezTo>
                    <a:cubicBezTo>
                      <a:pt x="91" y="159"/>
                      <a:pt x="95" y="157"/>
                      <a:pt x="97" y="154"/>
                    </a:cubicBezTo>
                    <a:cubicBezTo>
                      <a:pt x="98" y="150"/>
                      <a:pt x="102" y="147"/>
                      <a:pt x="106" y="145"/>
                    </a:cubicBezTo>
                    <a:cubicBezTo>
                      <a:pt x="109" y="142"/>
                      <a:pt x="112" y="140"/>
                      <a:pt x="113" y="138"/>
                    </a:cubicBezTo>
                    <a:cubicBezTo>
                      <a:pt x="114" y="136"/>
                      <a:pt x="114" y="135"/>
                      <a:pt x="111" y="131"/>
                    </a:cubicBezTo>
                    <a:cubicBezTo>
                      <a:pt x="109" y="129"/>
                      <a:pt x="105" y="127"/>
                      <a:pt x="102" y="125"/>
                    </a:cubicBezTo>
                    <a:cubicBezTo>
                      <a:pt x="99" y="123"/>
                      <a:pt x="96" y="121"/>
                      <a:pt x="96" y="119"/>
                    </a:cubicBezTo>
                    <a:cubicBezTo>
                      <a:pt x="96" y="118"/>
                      <a:pt x="96" y="118"/>
                      <a:pt x="96" y="117"/>
                    </a:cubicBezTo>
                    <a:cubicBezTo>
                      <a:pt x="97" y="116"/>
                      <a:pt x="99" y="115"/>
                      <a:pt x="100" y="114"/>
                    </a:cubicBezTo>
                    <a:cubicBezTo>
                      <a:pt x="101" y="114"/>
                      <a:pt x="102" y="113"/>
                      <a:pt x="102" y="113"/>
                    </a:cubicBezTo>
                    <a:cubicBezTo>
                      <a:pt x="103" y="113"/>
                      <a:pt x="103" y="113"/>
                      <a:pt x="103" y="112"/>
                    </a:cubicBezTo>
                    <a:cubicBezTo>
                      <a:pt x="103" y="112"/>
                      <a:pt x="102" y="111"/>
                      <a:pt x="101" y="110"/>
                    </a:cubicBezTo>
                    <a:cubicBezTo>
                      <a:pt x="99" y="110"/>
                      <a:pt x="98" y="109"/>
                      <a:pt x="97" y="107"/>
                    </a:cubicBezTo>
                    <a:cubicBezTo>
                      <a:pt x="95" y="105"/>
                      <a:pt x="97" y="102"/>
                      <a:pt x="98" y="101"/>
                    </a:cubicBezTo>
                    <a:cubicBezTo>
                      <a:pt x="98" y="101"/>
                      <a:pt x="97" y="101"/>
                      <a:pt x="97" y="101"/>
                    </a:cubicBezTo>
                    <a:cubicBezTo>
                      <a:pt x="95" y="100"/>
                      <a:pt x="93" y="99"/>
                      <a:pt x="93" y="97"/>
                    </a:cubicBezTo>
                    <a:cubicBezTo>
                      <a:pt x="92" y="95"/>
                      <a:pt x="94" y="94"/>
                      <a:pt x="95" y="94"/>
                    </a:cubicBezTo>
                    <a:cubicBezTo>
                      <a:pt x="95" y="94"/>
                      <a:pt x="95" y="94"/>
                      <a:pt x="95" y="94"/>
                    </a:cubicBezTo>
                    <a:cubicBezTo>
                      <a:pt x="95" y="93"/>
                      <a:pt x="95" y="93"/>
                      <a:pt x="95" y="93"/>
                    </a:cubicBezTo>
                    <a:cubicBezTo>
                      <a:pt x="94" y="91"/>
                      <a:pt x="92" y="87"/>
                      <a:pt x="94" y="84"/>
                    </a:cubicBezTo>
                    <a:cubicBezTo>
                      <a:pt x="95" y="82"/>
                      <a:pt x="97" y="82"/>
                      <a:pt x="98" y="81"/>
                    </a:cubicBezTo>
                    <a:cubicBezTo>
                      <a:pt x="98" y="81"/>
                      <a:pt x="98" y="81"/>
                      <a:pt x="99" y="81"/>
                    </a:cubicBezTo>
                    <a:cubicBezTo>
                      <a:pt x="98" y="81"/>
                      <a:pt x="98" y="80"/>
                      <a:pt x="98" y="79"/>
                    </a:cubicBezTo>
                    <a:cubicBezTo>
                      <a:pt x="95" y="74"/>
                      <a:pt x="91" y="68"/>
                      <a:pt x="88" y="64"/>
                    </a:cubicBezTo>
                    <a:cubicBezTo>
                      <a:pt x="88" y="64"/>
                      <a:pt x="88" y="63"/>
                      <a:pt x="87" y="63"/>
                    </a:cubicBezTo>
                    <a:cubicBezTo>
                      <a:pt x="87" y="62"/>
                      <a:pt x="87" y="62"/>
                      <a:pt x="87" y="62"/>
                    </a:cubicBezTo>
                    <a:cubicBezTo>
                      <a:pt x="87" y="62"/>
                      <a:pt x="87" y="61"/>
                      <a:pt x="86" y="61"/>
                    </a:cubicBezTo>
                    <a:cubicBezTo>
                      <a:pt x="86" y="60"/>
                      <a:pt x="86" y="60"/>
                      <a:pt x="86" y="59"/>
                    </a:cubicBezTo>
                    <a:cubicBezTo>
                      <a:pt x="87" y="57"/>
                      <a:pt x="89" y="54"/>
                      <a:pt x="91" y="53"/>
                    </a:cubicBezTo>
                    <a:cubicBezTo>
                      <a:pt x="91" y="53"/>
                      <a:pt x="91" y="53"/>
                      <a:pt x="92" y="52"/>
                    </a:cubicBezTo>
                    <a:cubicBezTo>
                      <a:pt x="94" y="51"/>
                      <a:pt x="97" y="47"/>
                      <a:pt x="97" y="46"/>
                    </a:cubicBezTo>
                    <a:cubicBezTo>
                      <a:pt x="97" y="45"/>
                      <a:pt x="92" y="41"/>
                      <a:pt x="90" y="40"/>
                    </a:cubicBezTo>
                    <a:cubicBezTo>
                      <a:pt x="90" y="39"/>
                      <a:pt x="89" y="39"/>
                      <a:pt x="89" y="39"/>
                    </a:cubicBezTo>
                    <a:cubicBezTo>
                      <a:pt x="87" y="39"/>
                      <a:pt x="84" y="38"/>
                      <a:pt x="82" y="35"/>
                    </a:cubicBezTo>
                    <a:cubicBezTo>
                      <a:pt x="82" y="34"/>
                      <a:pt x="81" y="33"/>
                      <a:pt x="81" y="33"/>
                    </a:cubicBezTo>
                    <a:cubicBezTo>
                      <a:pt x="80" y="31"/>
                      <a:pt x="79" y="29"/>
                      <a:pt x="81" y="26"/>
                    </a:cubicBezTo>
                    <a:cubicBezTo>
                      <a:pt x="82" y="25"/>
                      <a:pt x="82" y="23"/>
                      <a:pt x="82" y="22"/>
                    </a:cubicBezTo>
                    <a:cubicBezTo>
                      <a:pt x="82" y="19"/>
                      <a:pt x="84" y="19"/>
                      <a:pt x="85" y="18"/>
                    </a:cubicBezTo>
                    <a:cubicBezTo>
                      <a:pt x="86" y="18"/>
                      <a:pt x="86" y="18"/>
                      <a:pt x="86" y="18"/>
                    </a:cubicBezTo>
                    <a:cubicBezTo>
                      <a:pt x="87" y="17"/>
                      <a:pt x="87" y="16"/>
                      <a:pt x="87" y="16"/>
                    </a:cubicBezTo>
                    <a:cubicBezTo>
                      <a:pt x="87" y="16"/>
                      <a:pt x="87" y="16"/>
                      <a:pt x="87" y="15"/>
                    </a:cubicBezTo>
                    <a:cubicBezTo>
                      <a:pt x="88" y="15"/>
                      <a:pt x="88" y="14"/>
                      <a:pt x="89" y="13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9" y="10"/>
                      <a:pt x="89" y="9"/>
                      <a:pt x="8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6" name="Freeform 1211"/>
              <p:cNvSpPr/>
              <p:nvPr/>
            </p:nvSpPr>
            <p:spPr bwMode="auto">
              <a:xfrm>
                <a:off x="2493" y="3211"/>
                <a:ext cx="137" cy="116"/>
              </a:xfrm>
              <a:custGeom>
                <a:avLst/>
                <a:gdLst>
                  <a:gd name="T0" fmla="*/ 98 w 143"/>
                  <a:gd name="T1" fmla="*/ 106 h 121"/>
                  <a:gd name="T2" fmla="*/ 130 w 143"/>
                  <a:gd name="T3" fmla="*/ 107 h 121"/>
                  <a:gd name="T4" fmla="*/ 138 w 143"/>
                  <a:gd name="T5" fmla="*/ 101 h 121"/>
                  <a:gd name="T6" fmla="*/ 130 w 143"/>
                  <a:gd name="T7" fmla="*/ 97 h 121"/>
                  <a:gd name="T8" fmla="*/ 130 w 143"/>
                  <a:gd name="T9" fmla="*/ 91 h 121"/>
                  <a:gd name="T10" fmla="*/ 129 w 143"/>
                  <a:gd name="T11" fmla="*/ 83 h 121"/>
                  <a:gd name="T12" fmla="*/ 132 w 143"/>
                  <a:gd name="T13" fmla="*/ 81 h 121"/>
                  <a:gd name="T14" fmla="*/ 130 w 143"/>
                  <a:gd name="T15" fmla="*/ 74 h 121"/>
                  <a:gd name="T16" fmla="*/ 127 w 143"/>
                  <a:gd name="T17" fmla="*/ 70 h 121"/>
                  <a:gd name="T18" fmla="*/ 121 w 143"/>
                  <a:gd name="T19" fmla="*/ 68 h 121"/>
                  <a:gd name="T20" fmla="*/ 122 w 143"/>
                  <a:gd name="T21" fmla="*/ 64 h 121"/>
                  <a:gd name="T22" fmla="*/ 130 w 143"/>
                  <a:gd name="T23" fmla="*/ 53 h 121"/>
                  <a:gd name="T24" fmla="*/ 131 w 143"/>
                  <a:gd name="T25" fmla="*/ 52 h 121"/>
                  <a:gd name="T26" fmla="*/ 132 w 143"/>
                  <a:gd name="T27" fmla="*/ 51 h 121"/>
                  <a:gd name="T28" fmla="*/ 134 w 143"/>
                  <a:gd name="T29" fmla="*/ 50 h 121"/>
                  <a:gd name="T30" fmla="*/ 136 w 143"/>
                  <a:gd name="T31" fmla="*/ 49 h 121"/>
                  <a:gd name="T32" fmla="*/ 136 w 143"/>
                  <a:gd name="T33" fmla="*/ 49 h 121"/>
                  <a:gd name="T34" fmla="*/ 137 w 143"/>
                  <a:gd name="T35" fmla="*/ 44 h 121"/>
                  <a:gd name="T36" fmla="*/ 142 w 143"/>
                  <a:gd name="T37" fmla="*/ 32 h 121"/>
                  <a:gd name="T38" fmla="*/ 141 w 143"/>
                  <a:gd name="T39" fmla="*/ 31 h 121"/>
                  <a:gd name="T40" fmla="*/ 138 w 143"/>
                  <a:gd name="T41" fmla="*/ 30 h 121"/>
                  <a:gd name="T42" fmla="*/ 127 w 143"/>
                  <a:gd name="T43" fmla="*/ 25 h 121"/>
                  <a:gd name="T44" fmla="*/ 119 w 143"/>
                  <a:gd name="T45" fmla="*/ 24 h 121"/>
                  <a:gd name="T46" fmla="*/ 116 w 143"/>
                  <a:gd name="T47" fmla="*/ 24 h 121"/>
                  <a:gd name="T48" fmla="*/ 111 w 143"/>
                  <a:gd name="T49" fmla="*/ 20 h 121"/>
                  <a:gd name="T50" fmla="*/ 106 w 143"/>
                  <a:gd name="T51" fmla="*/ 17 h 121"/>
                  <a:gd name="T52" fmla="*/ 106 w 143"/>
                  <a:gd name="T53" fmla="*/ 16 h 121"/>
                  <a:gd name="T54" fmla="*/ 102 w 143"/>
                  <a:gd name="T55" fmla="*/ 18 h 121"/>
                  <a:gd name="T56" fmla="*/ 91 w 143"/>
                  <a:gd name="T57" fmla="*/ 9 h 121"/>
                  <a:gd name="T58" fmla="*/ 86 w 143"/>
                  <a:gd name="T59" fmla="*/ 6 h 121"/>
                  <a:gd name="T60" fmla="*/ 79 w 143"/>
                  <a:gd name="T61" fmla="*/ 0 h 121"/>
                  <a:gd name="T62" fmla="*/ 74 w 143"/>
                  <a:gd name="T63" fmla="*/ 8 h 121"/>
                  <a:gd name="T64" fmla="*/ 56 w 143"/>
                  <a:gd name="T65" fmla="*/ 21 h 121"/>
                  <a:gd name="T66" fmla="*/ 37 w 143"/>
                  <a:gd name="T67" fmla="*/ 20 h 121"/>
                  <a:gd name="T68" fmla="*/ 33 w 143"/>
                  <a:gd name="T69" fmla="*/ 22 h 121"/>
                  <a:gd name="T70" fmla="*/ 29 w 143"/>
                  <a:gd name="T71" fmla="*/ 37 h 121"/>
                  <a:gd name="T72" fmla="*/ 18 w 143"/>
                  <a:gd name="T73" fmla="*/ 35 h 121"/>
                  <a:gd name="T74" fmla="*/ 6 w 143"/>
                  <a:gd name="T75" fmla="*/ 35 h 121"/>
                  <a:gd name="T76" fmla="*/ 2 w 143"/>
                  <a:gd name="T77" fmla="*/ 42 h 121"/>
                  <a:gd name="T78" fmla="*/ 16 w 143"/>
                  <a:gd name="T79" fmla="*/ 48 h 121"/>
                  <a:gd name="T80" fmla="*/ 28 w 143"/>
                  <a:gd name="T81" fmla="*/ 52 h 121"/>
                  <a:gd name="T82" fmla="*/ 42 w 143"/>
                  <a:gd name="T83" fmla="*/ 72 h 121"/>
                  <a:gd name="T84" fmla="*/ 41 w 143"/>
                  <a:gd name="T85" fmla="*/ 89 h 121"/>
                  <a:gd name="T86" fmla="*/ 39 w 143"/>
                  <a:gd name="T87" fmla="*/ 111 h 121"/>
                  <a:gd name="T88" fmla="*/ 51 w 143"/>
                  <a:gd name="T89" fmla="*/ 117 h 121"/>
                  <a:gd name="T90" fmla="*/ 60 w 143"/>
                  <a:gd name="T91" fmla="*/ 114 h 121"/>
                  <a:gd name="T92" fmla="*/ 78 w 143"/>
                  <a:gd name="T93" fmla="*/ 120 h 121"/>
                  <a:gd name="T94" fmla="*/ 87 w 143"/>
                  <a:gd name="T95" fmla="*/ 12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3" h="121">
                    <a:moveTo>
                      <a:pt x="87" y="120"/>
                    </a:moveTo>
                    <a:cubicBezTo>
                      <a:pt x="86" y="117"/>
                      <a:pt x="86" y="115"/>
                      <a:pt x="88" y="112"/>
                    </a:cubicBezTo>
                    <a:cubicBezTo>
                      <a:pt x="89" y="109"/>
                      <a:pt x="93" y="107"/>
                      <a:pt x="98" y="106"/>
                    </a:cubicBezTo>
                    <a:cubicBezTo>
                      <a:pt x="98" y="106"/>
                      <a:pt x="99" y="106"/>
                      <a:pt x="100" y="106"/>
                    </a:cubicBezTo>
                    <a:cubicBezTo>
                      <a:pt x="106" y="106"/>
                      <a:pt x="116" y="109"/>
                      <a:pt x="120" y="111"/>
                    </a:cubicBezTo>
                    <a:cubicBezTo>
                      <a:pt x="122" y="113"/>
                      <a:pt x="126" y="112"/>
                      <a:pt x="130" y="107"/>
                    </a:cubicBezTo>
                    <a:cubicBezTo>
                      <a:pt x="133" y="104"/>
                      <a:pt x="135" y="103"/>
                      <a:pt x="137" y="102"/>
                    </a:cubicBezTo>
                    <a:cubicBezTo>
                      <a:pt x="137" y="102"/>
                      <a:pt x="137" y="102"/>
                      <a:pt x="137" y="102"/>
                    </a:cubicBezTo>
                    <a:cubicBezTo>
                      <a:pt x="137" y="102"/>
                      <a:pt x="137" y="101"/>
                      <a:pt x="138" y="101"/>
                    </a:cubicBezTo>
                    <a:cubicBezTo>
                      <a:pt x="137" y="101"/>
                      <a:pt x="137" y="101"/>
                      <a:pt x="136" y="101"/>
                    </a:cubicBezTo>
                    <a:cubicBezTo>
                      <a:pt x="136" y="100"/>
                      <a:pt x="135" y="100"/>
                      <a:pt x="134" y="100"/>
                    </a:cubicBezTo>
                    <a:cubicBezTo>
                      <a:pt x="132" y="100"/>
                      <a:pt x="131" y="99"/>
                      <a:pt x="130" y="97"/>
                    </a:cubicBezTo>
                    <a:cubicBezTo>
                      <a:pt x="129" y="96"/>
                      <a:pt x="129" y="94"/>
                      <a:pt x="130" y="92"/>
                    </a:cubicBezTo>
                    <a:cubicBezTo>
                      <a:pt x="131" y="92"/>
                      <a:pt x="131" y="91"/>
                      <a:pt x="131" y="91"/>
                    </a:cubicBezTo>
                    <a:cubicBezTo>
                      <a:pt x="131" y="92"/>
                      <a:pt x="130" y="91"/>
                      <a:pt x="130" y="91"/>
                    </a:cubicBezTo>
                    <a:cubicBezTo>
                      <a:pt x="129" y="90"/>
                      <a:pt x="128" y="90"/>
                      <a:pt x="127" y="88"/>
                    </a:cubicBezTo>
                    <a:cubicBezTo>
                      <a:pt x="127" y="88"/>
                      <a:pt x="126" y="86"/>
                      <a:pt x="127" y="85"/>
                    </a:cubicBezTo>
                    <a:cubicBezTo>
                      <a:pt x="127" y="83"/>
                      <a:pt x="129" y="83"/>
                      <a:pt x="129" y="83"/>
                    </a:cubicBezTo>
                    <a:cubicBezTo>
                      <a:pt x="130" y="83"/>
                      <a:pt x="130" y="83"/>
                      <a:pt x="130" y="83"/>
                    </a:cubicBezTo>
                    <a:cubicBezTo>
                      <a:pt x="131" y="82"/>
                      <a:pt x="131" y="82"/>
                      <a:pt x="131" y="82"/>
                    </a:cubicBezTo>
                    <a:cubicBezTo>
                      <a:pt x="131" y="82"/>
                      <a:pt x="132" y="81"/>
                      <a:pt x="132" y="81"/>
                    </a:cubicBezTo>
                    <a:cubicBezTo>
                      <a:pt x="131" y="80"/>
                      <a:pt x="130" y="79"/>
                      <a:pt x="130" y="77"/>
                    </a:cubicBezTo>
                    <a:cubicBezTo>
                      <a:pt x="130" y="77"/>
                      <a:pt x="130" y="77"/>
                      <a:pt x="130" y="77"/>
                    </a:cubicBezTo>
                    <a:cubicBezTo>
                      <a:pt x="130" y="74"/>
                      <a:pt x="130" y="74"/>
                      <a:pt x="130" y="74"/>
                    </a:cubicBezTo>
                    <a:cubicBezTo>
                      <a:pt x="130" y="73"/>
                      <a:pt x="130" y="73"/>
                      <a:pt x="130" y="72"/>
                    </a:cubicBezTo>
                    <a:cubicBezTo>
                      <a:pt x="129" y="72"/>
                      <a:pt x="128" y="71"/>
                      <a:pt x="128" y="69"/>
                    </a:cubicBezTo>
                    <a:cubicBezTo>
                      <a:pt x="128" y="69"/>
                      <a:pt x="127" y="69"/>
                      <a:pt x="127" y="70"/>
                    </a:cubicBezTo>
                    <a:cubicBezTo>
                      <a:pt x="126" y="71"/>
                      <a:pt x="125" y="72"/>
                      <a:pt x="124" y="72"/>
                    </a:cubicBezTo>
                    <a:cubicBezTo>
                      <a:pt x="123" y="72"/>
                      <a:pt x="122" y="71"/>
                      <a:pt x="121" y="71"/>
                    </a:cubicBezTo>
                    <a:cubicBezTo>
                      <a:pt x="121" y="70"/>
                      <a:pt x="121" y="70"/>
                      <a:pt x="121" y="68"/>
                    </a:cubicBezTo>
                    <a:cubicBezTo>
                      <a:pt x="121" y="68"/>
                      <a:pt x="121" y="68"/>
                      <a:pt x="121" y="68"/>
                    </a:cubicBezTo>
                    <a:cubicBezTo>
                      <a:pt x="121" y="67"/>
                      <a:pt x="121" y="67"/>
                      <a:pt x="121" y="66"/>
                    </a:cubicBezTo>
                    <a:cubicBezTo>
                      <a:pt x="121" y="65"/>
                      <a:pt x="122" y="65"/>
                      <a:pt x="122" y="64"/>
                    </a:cubicBezTo>
                    <a:cubicBezTo>
                      <a:pt x="123" y="61"/>
                      <a:pt x="125" y="59"/>
                      <a:pt x="127" y="57"/>
                    </a:cubicBezTo>
                    <a:cubicBezTo>
                      <a:pt x="128" y="57"/>
                      <a:pt x="129" y="56"/>
                      <a:pt x="129" y="55"/>
                    </a:cubicBezTo>
                    <a:cubicBezTo>
                      <a:pt x="129" y="54"/>
                      <a:pt x="129" y="54"/>
                      <a:pt x="130" y="53"/>
                    </a:cubicBezTo>
                    <a:cubicBezTo>
                      <a:pt x="130" y="53"/>
                      <a:pt x="130" y="53"/>
                      <a:pt x="130" y="53"/>
                    </a:cubicBezTo>
                    <a:cubicBezTo>
                      <a:pt x="130" y="53"/>
                      <a:pt x="130" y="52"/>
                      <a:pt x="131" y="52"/>
                    </a:cubicBezTo>
                    <a:cubicBezTo>
                      <a:pt x="131" y="52"/>
                      <a:pt x="131" y="52"/>
                      <a:pt x="131" y="52"/>
                    </a:cubicBezTo>
                    <a:cubicBezTo>
                      <a:pt x="131" y="52"/>
                      <a:pt x="131" y="52"/>
                      <a:pt x="131" y="51"/>
                    </a:cubicBezTo>
                    <a:cubicBezTo>
                      <a:pt x="131" y="51"/>
                      <a:pt x="131" y="51"/>
                      <a:pt x="132" y="51"/>
                    </a:cubicBezTo>
                    <a:cubicBezTo>
                      <a:pt x="132" y="51"/>
                      <a:pt x="132" y="51"/>
                      <a:pt x="132" y="51"/>
                    </a:cubicBezTo>
                    <a:cubicBezTo>
                      <a:pt x="132" y="50"/>
                      <a:pt x="132" y="50"/>
                      <a:pt x="133" y="50"/>
                    </a:cubicBezTo>
                    <a:cubicBezTo>
                      <a:pt x="133" y="50"/>
                      <a:pt x="133" y="50"/>
                      <a:pt x="133" y="50"/>
                    </a:cubicBezTo>
                    <a:cubicBezTo>
                      <a:pt x="133" y="50"/>
                      <a:pt x="134" y="50"/>
                      <a:pt x="134" y="50"/>
                    </a:cubicBezTo>
                    <a:cubicBezTo>
                      <a:pt x="134" y="49"/>
                      <a:pt x="134" y="49"/>
                      <a:pt x="134" y="49"/>
                    </a:cubicBezTo>
                    <a:cubicBezTo>
                      <a:pt x="135" y="49"/>
                      <a:pt x="135" y="49"/>
                      <a:pt x="135" y="49"/>
                    </a:cubicBezTo>
                    <a:cubicBezTo>
                      <a:pt x="135" y="49"/>
                      <a:pt x="135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9"/>
                      <a:pt x="136" y="49"/>
                      <a:pt x="136" y="49"/>
                    </a:cubicBezTo>
                    <a:cubicBezTo>
                      <a:pt x="136" y="48"/>
                      <a:pt x="137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4"/>
                      <a:pt x="137" y="44"/>
                      <a:pt x="137" y="44"/>
                    </a:cubicBezTo>
                    <a:cubicBezTo>
                      <a:pt x="137" y="43"/>
                      <a:pt x="137" y="43"/>
                      <a:pt x="137" y="42"/>
                    </a:cubicBezTo>
                    <a:cubicBezTo>
                      <a:pt x="137" y="41"/>
                      <a:pt x="137" y="41"/>
                      <a:pt x="137" y="41"/>
                    </a:cubicBezTo>
                    <a:cubicBezTo>
                      <a:pt x="138" y="38"/>
                      <a:pt x="139" y="35"/>
                      <a:pt x="142" y="32"/>
                    </a:cubicBezTo>
                    <a:cubicBezTo>
                      <a:pt x="142" y="32"/>
                      <a:pt x="142" y="32"/>
                      <a:pt x="143" y="31"/>
                    </a:cubicBezTo>
                    <a:cubicBezTo>
                      <a:pt x="142" y="31"/>
                      <a:pt x="142" y="31"/>
                      <a:pt x="142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1" y="31"/>
                      <a:pt x="141" y="31"/>
                      <a:pt x="141" y="31"/>
                    </a:cubicBezTo>
                    <a:cubicBezTo>
                      <a:pt x="140" y="31"/>
                      <a:pt x="139" y="31"/>
                      <a:pt x="138" y="30"/>
                    </a:cubicBezTo>
                    <a:cubicBezTo>
                      <a:pt x="138" y="30"/>
                      <a:pt x="137" y="29"/>
                      <a:pt x="135" y="29"/>
                    </a:cubicBezTo>
                    <a:cubicBezTo>
                      <a:pt x="132" y="29"/>
                      <a:pt x="129" y="28"/>
                      <a:pt x="127" y="25"/>
                    </a:cubicBezTo>
                    <a:cubicBezTo>
                      <a:pt x="127" y="25"/>
                      <a:pt x="127" y="25"/>
                      <a:pt x="127" y="25"/>
                    </a:cubicBezTo>
                    <a:cubicBezTo>
                      <a:pt x="127" y="25"/>
                      <a:pt x="126" y="25"/>
                      <a:pt x="125" y="25"/>
                    </a:cubicBezTo>
                    <a:cubicBezTo>
                      <a:pt x="125" y="25"/>
                      <a:pt x="125" y="25"/>
                      <a:pt x="125" y="25"/>
                    </a:cubicBezTo>
                    <a:cubicBezTo>
                      <a:pt x="123" y="24"/>
                      <a:pt x="121" y="24"/>
                      <a:pt x="119" y="24"/>
                    </a:cubicBezTo>
                    <a:cubicBezTo>
                      <a:pt x="118" y="24"/>
                      <a:pt x="118" y="24"/>
                      <a:pt x="118" y="24"/>
                    </a:cubicBezTo>
                    <a:cubicBezTo>
                      <a:pt x="118" y="24"/>
                      <a:pt x="117" y="24"/>
                      <a:pt x="117" y="24"/>
                    </a:cubicBezTo>
                    <a:cubicBezTo>
                      <a:pt x="116" y="24"/>
                      <a:pt x="116" y="24"/>
                      <a:pt x="116" y="24"/>
                    </a:cubicBezTo>
                    <a:cubicBezTo>
                      <a:pt x="116" y="24"/>
                      <a:pt x="115" y="24"/>
                      <a:pt x="115" y="24"/>
                    </a:cubicBezTo>
                    <a:cubicBezTo>
                      <a:pt x="113" y="23"/>
                      <a:pt x="113" y="22"/>
                      <a:pt x="112" y="21"/>
                    </a:cubicBezTo>
                    <a:cubicBezTo>
                      <a:pt x="112" y="21"/>
                      <a:pt x="111" y="20"/>
                      <a:pt x="111" y="20"/>
                    </a:cubicBezTo>
                    <a:cubicBezTo>
                      <a:pt x="111" y="20"/>
                      <a:pt x="111" y="20"/>
                      <a:pt x="111" y="20"/>
                    </a:cubicBezTo>
                    <a:cubicBezTo>
                      <a:pt x="110" y="20"/>
                      <a:pt x="108" y="20"/>
                      <a:pt x="106" y="18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7"/>
                      <a:pt x="106" y="17"/>
                    </a:cubicBezTo>
                    <a:cubicBezTo>
                      <a:pt x="106" y="17"/>
                      <a:pt x="106" y="16"/>
                      <a:pt x="106" y="16"/>
                    </a:cubicBezTo>
                    <a:cubicBezTo>
                      <a:pt x="106" y="16"/>
                      <a:pt x="106" y="16"/>
                      <a:pt x="106" y="16"/>
                    </a:cubicBezTo>
                    <a:cubicBezTo>
                      <a:pt x="105" y="16"/>
                      <a:pt x="105" y="16"/>
                      <a:pt x="105" y="17"/>
                    </a:cubicBezTo>
                    <a:cubicBezTo>
                      <a:pt x="104" y="17"/>
                      <a:pt x="104" y="17"/>
                      <a:pt x="103" y="17"/>
                    </a:cubicBezTo>
                    <a:cubicBezTo>
                      <a:pt x="103" y="17"/>
                      <a:pt x="102" y="18"/>
                      <a:pt x="102" y="18"/>
                    </a:cubicBezTo>
                    <a:cubicBezTo>
                      <a:pt x="100" y="18"/>
                      <a:pt x="98" y="17"/>
                      <a:pt x="97" y="12"/>
                    </a:cubicBezTo>
                    <a:cubicBezTo>
                      <a:pt x="97" y="12"/>
                      <a:pt x="95" y="11"/>
                      <a:pt x="94" y="10"/>
                    </a:cubicBezTo>
                    <a:cubicBezTo>
                      <a:pt x="93" y="10"/>
                      <a:pt x="92" y="10"/>
                      <a:pt x="91" y="9"/>
                    </a:cubicBezTo>
                    <a:cubicBezTo>
                      <a:pt x="90" y="9"/>
                      <a:pt x="89" y="8"/>
                      <a:pt x="88" y="7"/>
                    </a:cubicBezTo>
                    <a:cubicBezTo>
                      <a:pt x="88" y="6"/>
                      <a:pt x="88" y="6"/>
                      <a:pt x="87" y="6"/>
                    </a:cubicBezTo>
                    <a:cubicBezTo>
                      <a:pt x="87" y="6"/>
                      <a:pt x="86" y="6"/>
                      <a:pt x="86" y="6"/>
                    </a:cubicBezTo>
                    <a:cubicBezTo>
                      <a:pt x="83" y="6"/>
                      <a:pt x="81" y="2"/>
                      <a:pt x="81" y="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0" y="0"/>
                      <a:pt x="79" y="0"/>
                      <a:pt x="79" y="0"/>
                    </a:cubicBezTo>
                    <a:cubicBezTo>
                      <a:pt x="78" y="0"/>
                      <a:pt x="78" y="0"/>
                      <a:pt x="78" y="0"/>
                    </a:cubicBezTo>
                    <a:cubicBezTo>
                      <a:pt x="77" y="0"/>
                      <a:pt x="76" y="1"/>
                      <a:pt x="75" y="2"/>
                    </a:cubicBezTo>
                    <a:cubicBezTo>
                      <a:pt x="74" y="3"/>
                      <a:pt x="73" y="5"/>
                      <a:pt x="74" y="8"/>
                    </a:cubicBezTo>
                    <a:cubicBezTo>
                      <a:pt x="74" y="10"/>
                      <a:pt x="73" y="13"/>
                      <a:pt x="72" y="14"/>
                    </a:cubicBezTo>
                    <a:cubicBezTo>
                      <a:pt x="70" y="17"/>
                      <a:pt x="65" y="18"/>
                      <a:pt x="60" y="18"/>
                    </a:cubicBezTo>
                    <a:cubicBezTo>
                      <a:pt x="57" y="18"/>
                      <a:pt x="57" y="19"/>
                      <a:pt x="56" y="21"/>
                    </a:cubicBezTo>
                    <a:cubicBezTo>
                      <a:pt x="56" y="23"/>
                      <a:pt x="55" y="24"/>
                      <a:pt x="54" y="26"/>
                    </a:cubicBezTo>
                    <a:cubicBezTo>
                      <a:pt x="53" y="26"/>
                      <a:pt x="52" y="27"/>
                      <a:pt x="50" y="27"/>
                    </a:cubicBezTo>
                    <a:cubicBezTo>
                      <a:pt x="46" y="27"/>
                      <a:pt x="38" y="24"/>
                      <a:pt x="37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5" y="20"/>
                      <a:pt x="33" y="20"/>
                      <a:pt x="33" y="21"/>
                    </a:cubicBezTo>
                    <a:cubicBezTo>
                      <a:pt x="33" y="21"/>
                      <a:pt x="33" y="21"/>
                      <a:pt x="33" y="22"/>
                    </a:cubicBezTo>
                    <a:cubicBezTo>
                      <a:pt x="36" y="25"/>
                      <a:pt x="37" y="29"/>
                      <a:pt x="37" y="32"/>
                    </a:cubicBezTo>
                    <a:cubicBezTo>
                      <a:pt x="37" y="34"/>
                      <a:pt x="36" y="36"/>
                      <a:pt x="35" y="37"/>
                    </a:cubicBezTo>
                    <a:cubicBezTo>
                      <a:pt x="33" y="38"/>
                      <a:pt x="31" y="38"/>
                      <a:pt x="29" y="37"/>
                    </a:cubicBezTo>
                    <a:cubicBezTo>
                      <a:pt x="27" y="36"/>
                      <a:pt x="25" y="36"/>
                      <a:pt x="25" y="37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0" y="38"/>
                      <a:pt x="19" y="36"/>
                      <a:pt x="18" y="35"/>
                    </a:cubicBezTo>
                    <a:cubicBezTo>
                      <a:pt x="18" y="35"/>
                      <a:pt x="17" y="34"/>
                      <a:pt x="16" y="33"/>
                    </a:cubicBezTo>
                    <a:cubicBezTo>
                      <a:pt x="15" y="33"/>
                      <a:pt x="14" y="33"/>
                      <a:pt x="13" y="34"/>
                    </a:cubicBezTo>
                    <a:cubicBezTo>
                      <a:pt x="11" y="34"/>
                      <a:pt x="9" y="35"/>
                      <a:pt x="6" y="35"/>
                    </a:cubicBezTo>
                    <a:cubicBezTo>
                      <a:pt x="3" y="34"/>
                      <a:pt x="0" y="36"/>
                      <a:pt x="0" y="36"/>
                    </a:cubicBezTo>
                    <a:cubicBezTo>
                      <a:pt x="0" y="36"/>
                      <a:pt x="0" y="37"/>
                      <a:pt x="0" y="37"/>
                    </a:cubicBezTo>
                    <a:cubicBezTo>
                      <a:pt x="2" y="39"/>
                      <a:pt x="2" y="41"/>
                      <a:pt x="2" y="42"/>
                    </a:cubicBezTo>
                    <a:cubicBezTo>
                      <a:pt x="1" y="43"/>
                      <a:pt x="1" y="44"/>
                      <a:pt x="2" y="44"/>
                    </a:cubicBezTo>
                    <a:cubicBezTo>
                      <a:pt x="2" y="44"/>
                      <a:pt x="5" y="45"/>
                      <a:pt x="6" y="45"/>
                    </a:cubicBezTo>
                    <a:cubicBezTo>
                      <a:pt x="9" y="46"/>
                      <a:pt x="13" y="46"/>
                      <a:pt x="16" y="48"/>
                    </a:cubicBezTo>
                    <a:cubicBezTo>
                      <a:pt x="19" y="50"/>
                      <a:pt x="20" y="50"/>
                      <a:pt x="21" y="50"/>
                    </a:cubicBezTo>
                    <a:cubicBezTo>
                      <a:pt x="23" y="50"/>
                      <a:pt x="24" y="50"/>
                      <a:pt x="26" y="51"/>
                    </a:cubicBezTo>
                    <a:cubicBezTo>
                      <a:pt x="27" y="52"/>
                      <a:pt x="27" y="52"/>
                      <a:pt x="28" y="52"/>
                    </a:cubicBezTo>
                    <a:cubicBezTo>
                      <a:pt x="30" y="53"/>
                      <a:pt x="30" y="54"/>
                      <a:pt x="31" y="58"/>
                    </a:cubicBezTo>
                    <a:cubicBezTo>
                      <a:pt x="31" y="61"/>
                      <a:pt x="34" y="64"/>
                      <a:pt x="38" y="65"/>
                    </a:cubicBezTo>
                    <a:cubicBezTo>
                      <a:pt x="43" y="67"/>
                      <a:pt x="42" y="70"/>
                      <a:pt x="42" y="72"/>
                    </a:cubicBezTo>
                    <a:cubicBezTo>
                      <a:pt x="42" y="73"/>
                      <a:pt x="42" y="74"/>
                      <a:pt x="42" y="75"/>
                    </a:cubicBezTo>
                    <a:cubicBezTo>
                      <a:pt x="43" y="78"/>
                      <a:pt x="43" y="81"/>
                      <a:pt x="42" y="84"/>
                    </a:cubicBezTo>
                    <a:cubicBezTo>
                      <a:pt x="41" y="86"/>
                      <a:pt x="40" y="88"/>
                      <a:pt x="41" y="89"/>
                    </a:cubicBezTo>
                    <a:cubicBezTo>
                      <a:pt x="41" y="93"/>
                      <a:pt x="39" y="104"/>
                      <a:pt x="36" y="110"/>
                    </a:cubicBezTo>
                    <a:cubicBezTo>
                      <a:pt x="37" y="110"/>
                      <a:pt x="38" y="110"/>
                      <a:pt x="38" y="110"/>
                    </a:cubicBezTo>
                    <a:cubicBezTo>
                      <a:pt x="38" y="110"/>
                      <a:pt x="38" y="111"/>
                      <a:pt x="39" y="111"/>
                    </a:cubicBezTo>
                    <a:cubicBezTo>
                      <a:pt x="39" y="111"/>
                      <a:pt x="40" y="111"/>
                      <a:pt x="40" y="112"/>
                    </a:cubicBezTo>
                    <a:cubicBezTo>
                      <a:pt x="41" y="112"/>
                      <a:pt x="43" y="113"/>
                      <a:pt x="45" y="114"/>
                    </a:cubicBezTo>
                    <a:cubicBezTo>
                      <a:pt x="47" y="115"/>
                      <a:pt x="49" y="116"/>
                      <a:pt x="51" y="117"/>
                    </a:cubicBezTo>
                    <a:cubicBezTo>
                      <a:pt x="52" y="117"/>
                      <a:pt x="54" y="118"/>
                      <a:pt x="55" y="118"/>
                    </a:cubicBezTo>
                    <a:cubicBezTo>
                      <a:pt x="56" y="118"/>
                      <a:pt x="57" y="117"/>
                      <a:pt x="57" y="117"/>
                    </a:cubicBezTo>
                    <a:cubicBezTo>
                      <a:pt x="57" y="116"/>
                      <a:pt x="58" y="114"/>
                      <a:pt x="60" y="114"/>
                    </a:cubicBezTo>
                    <a:cubicBezTo>
                      <a:pt x="63" y="114"/>
                      <a:pt x="65" y="117"/>
                      <a:pt x="66" y="117"/>
                    </a:cubicBezTo>
                    <a:cubicBezTo>
                      <a:pt x="67" y="118"/>
                      <a:pt x="71" y="119"/>
                      <a:pt x="74" y="120"/>
                    </a:cubicBezTo>
                    <a:cubicBezTo>
                      <a:pt x="76" y="120"/>
                      <a:pt x="77" y="120"/>
                      <a:pt x="78" y="120"/>
                    </a:cubicBezTo>
                    <a:cubicBezTo>
                      <a:pt x="79" y="121"/>
                      <a:pt x="81" y="121"/>
                      <a:pt x="83" y="121"/>
                    </a:cubicBezTo>
                    <a:cubicBezTo>
                      <a:pt x="84" y="121"/>
                      <a:pt x="84" y="121"/>
                      <a:pt x="85" y="121"/>
                    </a:cubicBezTo>
                    <a:cubicBezTo>
                      <a:pt x="86" y="120"/>
                      <a:pt x="86" y="120"/>
                      <a:pt x="87" y="120"/>
                    </a:cubicBezTo>
                    <a:cubicBezTo>
                      <a:pt x="87" y="120"/>
                      <a:pt x="87" y="120"/>
                      <a:pt x="87" y="1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7" name="Freeform 1212"/>
              <p:cNvSpPr/>
              <p:nvPr/>
            </p:nvSpPr>
            <p:spPr bwMode="auto">
              <a:xfrm>
                <a:off x="2444" y="3312"/>
                <a:ext cx="134" cy="95"/>
              </a:xfrm>
              <a:custGeom>
                <a:avLst/>
                <a:gdLst>
                  <a:gd name="T0" fmla="*/ 76 w 139"/>
                  <a:gd name="T1" fmla="*/ 5 h 99"/>
                  <a:gd name="T2" fmla="*/ 46 w 139"/>
                  <a:gd name="T3" fmla="*/ 4 h 99"/>
                  <a:gd name="T4" fmla="*/ 17 w 139"/>
                  <a:gd name="T5" fmla="*/ 1 h 99"/>
                  <a:gd name="T6" fmla="*/ 11 w 139"/>
                  <a:gd name="T7" fmla="*/ 2 h 99"/>
                  <a:gd name="T8" fmla="*/ 0 w 139"/>
                  <a:gd name="T9" fmla="*/ 7 h 99"/>
                  <a:gd name="T10" fmla="*/ 6 w 139"/>
                  <a:gd name="T11" fmla="*/ 20 h 99"/>
                  <a:gd name="T12" fmla="*/ 6 w 139"/>
                  <a:gd name="T13" fmla="*/ 19 h 99"/>
                  <a:gd name="T14" fmla="*/ 8 w 139"/>
                  <a:gd name="T15" fmla="*/ 19 h 99"/>
                  <a:gd name="T16" fmla="*/ 8 w 139"/>
                  <a:gd name="T17" fmla="*/ 18 h 99"/>
                  <a:gd name="T18" fmla="*/ 13 w 139"/>
                  <a:gd name="T19" fmla="*/ 22 h 99"/>
                  <a:gd name="T20" fmla="*/ 20 w 139"/>
                  <a:gd name="T21" fmla="*/ 23 h 99"/>
                  <a:gd name="T22" fmla="*/ 26 w 139"/>
                  <a:gd name="T23" fmla="*/ 21 h 99"/>
                  <a:gd name="T24" fmla="*/ 26 w 139"/>
                  <a:gd name="T25" fmla="*/ 21 h 99"/>
                  <a:gd name="T26" fmla="*/ 31 w 139"/>
                  <a:gd name="T27" fmla="*/ 25 h 99"/>
                  <a:gd name="T28" fmla="*/ 35 w 139"/>
                  <a:gd name="T29" fmla="*/ 27 h 99"/>
                  <a:gd name="T30" fmla="*/ 29 w 139"/>
                  <a:gd name="T31" fmla="*/ 34 h 99"/>
                  <a:gd name="T32" fmla="*/ 27 w 139"/>
                  <a:gd name="T33" fmla="*/ 38 h 99"/>
                  <a:gd name="T34" fmla="*/ 26 w 139"/>
                  <a:gd name="T35" fmla="*/ 51 h 99"/>
                  <a:gd name="T36" fmla="*/ 23 w 139"/>
                  <a:gd name="T37" fmla="*/ 56 h 99"/>
                  <a:gd name="T38" fmla="*/ 22 w 139"/>
                  <a:gd name="T39" fmla="*/ 57 h 99"/>
                  <a:gd name="T40" fmla="*/ 24 w 139"/>
                  <a:gd name="T41" fmla="*/ 67 h 99"/>
                  <a:gd name="T42" fmla="*/ 23 w 139"/>
                  <a:gd name="T43" fmla="*/ 70 h 99"/>
                  <a:gd name="T44" fmla="*/ 24 w 139"/>
                  <a:gd name="T45" fmla="*/ 79 h 99"/>
                  <a:gd name="T46" fmla="*/ 21 w 139"/>
                  <a:gd name="T47" fmla="*/ 84 h 99"/>
                  <a:gd name="T48" fmla="*/ 21 w 139"/>
                  <a:gd name="T49" fmla="*/ 84 h 99"/>
                  <a:gd name="T50" fmla="*/ 21 w 139"/>
                  <a:gd name="T51" fmla="*/ 85 h 99"/>
                  <a:gd name="T52" fmla="*/ 21 w 139"/>
                  <a:gd name="T53" fmla="*/ 85 h 99"/>
                  <a:gd name="T54" fmla="*/ 33 w 139"/>
                  <a:gd name="T55" fmla="*/ 92 h 99"/>
                  <a:gd name="T56" fmla="*/ 40 w 139"/>
                  <a:gd name="T57" fmla="*/ 98 h 99"/>
                  <a:gd name="T58" fmla="*/ 47 w 139"/>
                  <a:gd name="T59" fmla="*/ 94 h 99"/>
                  <a:gd name="T60" fmla="*/ 51 w 139"/>
                  <a:gd name="T61" fmla="*/ 94 h 99"/>
                  <a:gd name="T62" fmla="*/ 66 w 139"/>
                  <a:gd name="T63" fmla="*/ 90 h 99"/>
                  <a:gd name="T64" fmla="*/ 75 w 139"/>
                  <a:gd name="T65" fmla="*/ 90 h 99"/>
                  <a:gd name="T66" fmla="*/ 91 w 139"/>
                  <a:gd name="T67" fmla="*/ 80 h 99"/>
                  <a:gd name="T68" fmla="*/ 93 w 139"/>
                  <a:gd name="T69" fmla="*/ 74 h 99"/>
                  <a:gd name="T70" fmla="*/ 102 w 139"/>
                  <a:gd name="T71" fmla="*/ 65 h 99"/>
                  <a:gd name="T72" fmla="*/ 102 w 139"/>
                  <a:gd name="T73" fmla="*/ 48 h 99"/>
                  <a:gd name="T74" fmla="*/ 111 w 139"/>
                  <a:gd name="T75" fmla="*/ 38 h 99"/>
                  <a:gd name="T76" fmla="*/ 130 w 139"/>
                  <a:gd name="T77" fmla="*/ 27 h 99"/>
                  <a:gd name="T78" fmla="*/ 138 w 139"/>
                  <a:gd name="T79" fmla="*/ 18 h 99"/>
                  <a:gd name="T80" fmla="*/ 134 w 139"/>
                  <a:gd name="T81" fmla="*/ 19 h 99"/>
                  <a:gd name="T82" fmla="*/ 124 w 139"/>
                  <a:gd name="T83" fmla="*/ 17 h 99"/>
                  <a:gd name="T84" fmla="*/ 112 w 139"/>
                  <a:gd name="T85" fmla="*/ 13 h 99"/>
                  <a:gd name="T86" fmla="*/ 106 w 139"/>
                  <a:gd name="T87" fmla="*/ 16 h 99"/>
                  <a:gd name="T88" fmla="*/ 94 w 139"/>
                  <a:gd name="T89" fmla="*/ 11 h 99"/>
                  <a:gd name="T90" fmla="*/ 88 w 139"/>
                  <a:gd name="T91" fmla="*/ 9 h 99"/>
                  <a:gd name="T92" fmla="*/ 83 w 139"/>
                  <a:gd name="T93" fmla="*/ 6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39" h="99">
                    <a:moveTo>
                      <a:pt x="83" y="6"/>
                    </a:moveTo>
                    <a:cubicBezTo>
                      <a:pt x="82" y="6"/>
                      <a:pt x="79" y="6"/>
                      <a:pt x="76" y="5"/>
                    </a:cubicBezTo>
                    <a:cubicBezTo>
                      <a:pt x="72" y="4"/>
                      <a:pt x="68" y="4"/>
                      <a:pt x="64" y="4"/>
                    </a:cubicBezTo>
                    <a:cubicBezTo>
                      <a:pt x="61" y="4"/>
                      <a:pt x="54" y="4"/>
                      <a:pt x="46" y="4"/>
                    </a:cubicBezTo>
                    <a:cubicBezTo>
                      <a:pt x="39" y="4"/>
                      <a:pt x="31" y="3"/>
                      <a:pt x="27" y="4"/>
                    </a:cubicBezTo>
                    <a:cubicBezTo>
                      <a:pt x="22" y="4"/>
                      <a:pt x="19" y="2"/>
                      <a:pt x="17" y="1"/>
                    </a:cubicBezTo>
                    <a:cubicBezTo>
                      <a:pt x="16" y="1"/>
                      <a:pt x="15" y="0"/>
                      <a:pt x="13" y="0"/>
                    </a:cubicBezTo>
                    <a:cubicBezTo>
                      <a:pt x="12" y="0"/>
                      <a:pt x="12" y="0"/>
                      <a:pt x="11" y="2"/>
                    </a:cubicBezTo>
                    <a:cubicBezTo>
                      <a:pt x="10" y="3"/>
                      <a:pt x="9" y="6"/>
                      <a:pt x="4" y="6"/>
                    </a:cubicBezTo>
                    <a:cubicBezTo>
                      <a:pt x="2" y="6"/>
                      <a:pt x="1" y="7"/>
                      <a:pt x="0" y="7"/>
                    </a:cubicBezTo>
                    <a:cubicBezTo>
                      <a:pt x="0" y="8"/>
                      <a:pt x="1" y="9"/>
                      <a:pt x="3" y="11"/>
                    </a:cubicBezTo>
                    <a:cubicBezTo>
                      <a:pt x="6" y="13"/>
                      <a:pt x="6" y="16"/>
                      <a:pt x="6" y="20"/>
                    </a:cubicBezTo>
                    <a:cubicBezTo>
                      <a:pt x="6" y="20"/>
                      <a:pt x="6" y="20"/>
                      <a:pt x="6" y="20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8" y="19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1" y="18"/>
                      <a:pt x="12" y="19"/>
                      <a:pt x="13" y="22"/>
                    </a:cubicBezTo>
                    <a:cubicBezTo>
                      <a:pt x="13" y="22"/>
                      <a:pt x="15" y="22"/>
                      <a:pt x="16" y="22"/>
                    </a:cubicBezTo>
                    <a:cubicBezTo>
                      <a:pt x="18" y="22"/>
                      <a:pt x="20" y="22"/>
                      <a:pt x="20" y="23"/>
                    </a:cubicBezTo>
                    <a:cubicBezTo>
                      <a:pt x="20" y="23"/>
                      <a:pt x="21" y="22"/>
                      <a:pt x="21" y="22"/>
                    </a:cubicBezTo>
                    <a:cubicBezTo>
                      <a:pt x="22" y="21"/>
                      <a:pt x="24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8" y="21"/>
                      <a:pt x="30" y="22"/>
                      <a:pt x="30" y="23"/>
                    </a:cubicBezTo>
                    <a:cubicBezTo>
                      <a:pt x="31" y="24"/>
                      <a:pt x="31" y="24"/>
                      <a:pt x="31" y="25"/>
                    </a:cubicBezTo>
                    <a:cubicBezTo>
                      <a:pt x="31" y="25"/>
                      <a:pt x="31" y="25"/>
                      <a:pt x="32" y="25"/>
                    </a:cubicBezTo>
                    <a:cubicBezTo>
                      <a:pt x="33" y="25"/>
                      <a:pt x="34" y="26"/>
                      <a:pt x="35" y="27"/>
                    </a:cubicBezTo>
                    <a:cubicBezTo>
                      <a:pt x="35" y="29"/>
                      <a:pt x="34" y="30"/>
                      <a:pt x="33" y="31"/>
                    </a:cubicBezTo>
                    <a:cubicBezTo>
                      <a:pt x="32" y="32"/>
                      <a:pt x="30" y="33"/>
                      <a:pt x="29" y="34"/>
                    </a:cubicBezTo>
                    <a:cubicBezTo>
                      <a:pt x="28" y="35"/>
                      <a:pt x="27" y="36"/>
                      <a:pt x="26" y="36"/>
                    </a:cubicBezTo>
                    <a:cubicBezTo>
                      <a:pt x="26" y="36"/>
                      <a:pt x="27" y="38"/>
                      <a:pt x="27" y="38"/>
                    </a:cubicBezTo>
                    <a:cubicBezTo>
                      <a:pt x="28" y="41"/>
                      <a:pt x="29" y="45"/>
                      <a:pt x="27" y="48"/>
                    </a:cubicBezTo>
                    <a:cubicBezTo>
                      <a:pt x="26" y="49"/>
                      <a:pt x="26" y="50"/>
                      <a:pt x="26" y="51"/>
                    </a:cubicBezTo>
                    <a:cubicBezTo>
                      <a:pt x="26" y="53"/>
                      <a:pt x="27" y="54"/>
                      <a:pt x="26" y="55"/>
                    </a:cubicBezTo>
                    <a:cubicBezTo>
                      <a:pt x="25" y="56"/>
                      <a:pt x="24" y="56"/>
                      <a:pt x="23" y="56"/>
                    </a:cubicBezTo>
                    <a:cubicBezTo>
                      <a:pt x="22" y="56"/>
                      <a:pt x="22" y="56"/>
                      <a:pt x="21" y="57"/>
                    </a:cubicBezTo>
                    <a:cubicBezTo>
                      <a:pt x="21" y="57"/>
                      <a:pt x="21" y="57"/>
                      <a:pt x="22" y="57"/>
                    </a:cubicBezTo>
                    <a:cubicBezTo>
                      <a:pt x="26" y="61"/>
                      <a:pt x="27" y="63"/>
                      <a:pt x="26" y="65"/>
                    </a:cubicBezTo>
                    <a:cubicBezTo>
                      <a:pt x="26" y="66"/>
                      <a:pt x="26" y="67"/>
                      <a:pt x="24" y="67"/>
                    </a:cubicBezTo>
                    <a:cubicBezTo>
                      <a:pt x="23" y="67"/>
                      <a:pt x="22" y="69"/>
                      <a:pt x="22" y="70"/>
                    </a:cubicBezTo>
                    <a:cubicBezTo>
                      <a:pt x="22" y="70"/>
                      <a:pt x="23" y="70"/>
                      <a:pt x="23" y="70"/>
                    </a:cubicBezTo>
                    <a:cubicBezTo>
                      <a:pt x="25" y="72"/>
                      <a:pt x="27" y="74"/>
                      <a:pt x="27" y="76"/>
                    </a:cubicBezTo>
                    <a:cubicBezTo>
                      <a:pt x="27" y="77"/>
                      <a:pt x="26" y="78"/>
                      <a:pt x="24" y="79"/>
                    </a:cubicBezTo>
                    <a:cubicBezTo>
                      <a:pt x="21" y="79"/>
                      <a:pt x="21" y="80"/>
                      <a:pt x="21" y="83"/>
                    </a:cubicBezTo>
                    <a:cubicBezTo>
                      <a:pt x="21" y="83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4"/>
                    </a:cubicBezTo>
                    <a:cubicBezTo>
                      <a:pt x="21" y="84"/>
                      <a:pt x="21" y="84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1" y="85"/>
                      <a:pt x="21" y="85"/>
                      <a:pt x="21" y="85"/>
                    </a:cubicBezTo>
                    <a:cubicBezTo>
                      <a:pt x="24" y="85"/>
                      <a:pt x="26" y="85"/>
                      <a:pt x="27" y="86"/>
                    </a:cubicBezTo>
                    <a:cubicBezTo>
                      <a:pt x="30" y="87"/>
                      <a:pt x="31" y="90"/>
                      <a:pt x="33" y="92"/>
                    </a:cubicBezTo>
                    <a:cubicBezTo>
                      <a:pt x="35" y="96"/>
                      <a:pt x="37" y="99"/>
                      <a:pt x="40" y="99"/>
                    </a:cubicBezTo>
                    <a:cubicBezTo>
                      <a:pt x="40" y="99"/>
                      <a:pt x="40" y="98"/>
                      <a:pt x="40" y="98"/>
                    </a:cubicBezTo>
                    <a:cubicBezTo>
                      <a:pt x="40" y="98"/>
                      <a:pt x="40" y="96"/>
                      <a:pt x="41" y="95"/>
                    </a:cubicBezTo>
                    <a:cubicBezTo>
                      <a:pt x="43" y="94"/>
                      <a:pt x="44" y="94"/>
                      <a:pt x="47" y="94"/>
                    </a:cubicBezTo>
                    <a:cubicBezTo>
                      <a:pt x="48" y="94"/>
                      <a:pt x="48" y="95"/>
                      <a:pt x="49" y="95"/>
                    </a:cubicBezTo>
                    <a:cubicBezTo>
                      <a:pt x="50" y="95"/>
                      <a:pt x="50" y="94"/>
                      <a:pt x="51" y="94"/>
                    </a:cubicBezTo>
                    <a:cubicBezTo>
                      <a:pt x="53" y="92"/>
                      <a:pt x="55" y="91"/>
                      <a:pt x="60" y="91"/>
                    </a:cubicBezTo>
                    <a:cubicBezTo>
                      <a:pt x="62" y="91"/>
                      <a:pt x="64" y="90"/>
                      <a:pt x="66" y="90"/>
                    </a:cubicBezTo>
                    <a:cubicBezTo>
                      <a:pt x="69" y="90"/>
                      <a:pt x="72" y="90"/>
                      <a:pt x="74" y="90"/>
                    </a:cubicBezTo>
                    <a:cubicBezTo>
                      <a:pt x="75" y="90"/>
                      <a:pt x="75" y="90"/>
                      <a:pt x="75" y="90"/>
                    </a:cubicBezTo>
                    <a:cubicBezTo>
                      <a:pt x="76" y="90"/>
                      <a:pt x="79" y="90"/>
                      <a:pt x="80" y="87"/>
                    </a:cubicBezTo>
                    <a:cubicBezTo>
                      <a:pt x="81" y="84"/>
                      <a:pt x="86" y="81"/>
                      <a:pt x="91" y="80"/>
                    </a:cubicBezTo>
                    <a:cubicBezTo>
                      <a:pt x="92" y="80"/>
                      <a:pt x="93" y="79"/>
                      <a:pt x="93" y="75"/>
                    </a:cubicBezTo>
                    <a:cubicBezTo>
                      <a:pt x="93" y="75"/>
                      <a:pt x="93" y="74"/>
                      <a:pt x="93" y="74"/>
                    </a:cubicBezTo>
                    <a:cubicBezTo>
                      <a:pt x="93" y="72"/>
                      <a:pt x="96" y="70"/>
                      <a:pt x="99" y="67"/>
                    </a:cubicBezTo>
                    <a:cubicBezTo>
                      <a:pt x="100" y="67"/>
                      <a:pt x="101" y="65"/>
                      <a:pt x="102" y="65"/>
                    </a:cubicBezTo>
                    <a:cubicBezTo>
                      <a:pt x="101" y="65"/>
                      <a:pt x="101" y="64"/>
                      <a:pt x="101" y="63"/>
                    </a:cubicBezTo>
                    <a:cubicBezTo>
                      <a:pt x="100" y="59"/>
                      <a:pt x="98" y="53"/>
                      <a:pt x="102" y="48"/>
                    </a:cubicBezTo>
                    <a:cubicBezTo>
                      <a:pt x="104" y="44"/>
                      <a:pt x="107" y="42"/>
                      <a:pt x="108" y="41"/>
                    </a:cubicBezTo>
                    <a:cubicBezTo>
                      <a:pt x="110" y="39"/>
                      <a:pt x="111" y="39"/>
                      <a:pt x="111" y="38"/>
                    </a:cubicBezTo>
                    <a:cubicBezTo>
                      <a:pt x="111" y="32"/>
                      <a:pt x="119" y="31"/>
                      <a:pt x="123" y="30"/>
                    </a:cubicBezTo>
                    <a:cubicBezTo>
                      <a:pt x="126" y="30"/>
                      <a:pt x="128" y="29"/>
                      <a:pt x="130" y="27"/>
                    </a:cubicBezTo>
                    <a:cubicBezTo>
                      <a:pt x="131" y="26"/>
                      <a:pt x="133" y="25"/>
                      <a:pt x="135" y="24"/>
                    </a:cubicBezTo>
                    <a:cubicBezTo>
                      <a:pt x="137" y="23"/>
                      <a:pt x="139" y="22"/>
                      <a:pt x="138" y="18"/>
                    </a:cubicBezTo>
                    <a:cubicBezTo>
                      <a:pt x="138" y="18"/>
                      <a:pt x="137" y="18"/>
                      <a:pt x="136" y="19"/>
                    </a:cubicBezTo>
                    <a:cubicBezTo>
                      <a:pt x="135" y="19"/>
                      <a:pt x="135" y="19"/>
                      <a:pt x="134" y="19"/>
                    </a:cubicBezTo>
                    <a:cubicBezTo>
                      <a:pt x="132" y="19"/>
                      <a:pt x="130" y="18"/>
                      <a:pt x="128" y="18"/>
                    </a:cubicBezTo>
                    <a:cubicBezTo>
                      <a:pt x="127" y="18"/>
                      <a:pt x="126" y="18"/>
                      <a:pt x="124" y="17"/>
                    </a:cubicBezTo>
                    <a:cubicBezTo>
                      <a:pt x="119" y="17"/>
                      <a:pt x="116" y="16"/>
                      <a:pt x="114" y="14"/>
                    </a:cubicBezTo>
                    <a:cubicBezTo>
                      <a:pt x="113" y="14"/>
                      <a:pt x="112" y="13"/>
                      <a:pt x="112" y="13"/>
                    </a:cubicBezTo>
                    <a:cubicBezTo>
                      <a:pt x="111" y="14"/>
                      <a:pt x="110" y="15"/>
                      <a:pt x="108" y="16"/>
                    </a:cubicBezTo>
                    <a:cubicBezTo>
                      <a:pt x="107" y="16"/>
                      <a:pt x="107" y="16"/>
                      <a:pt x="106" y="16"/>
                    </a:cubicBezTo>
                    <a:cubicBezTo>
                      <a:pt x="104" y="16"/>
                      <a:pt x="102" y="15"/>
                      <a:pt x="100" y="14"/>
                    </a:cubicBezTo>
                    <a:cubicBezTo>
                      <a:pt x="99" y="13"/>
                      <a:pt x="96" y="12"/>
                      <a:pt x="94" y="11"/>
                    </a:cubicBezTo>
                    <a:cubicBezTo>
                      <a:pt x="92" y="11"/>
                      <a:pt x="90" y="10"/>
                      <a:pt x="89" y="9"/>
                    </a:cubicBezTo>
                    <a:cubicBezTo>
                      <a:pt x="89" y="9"/>
                      <a:pt x="89" y="9"/>
                      <a:pt x="88" y="9"/>
                    </a:cubicBezTo>
                    <a:cubicBezTo>
                      <a:pt x="88" y="8"/>
                      <a:pt x="87" y="8"/>
                      <a:pt x="86" y="7"/>
                    </a:cubicBezTo>
                    <a:cubicBezTo>
                      <a:pt x="85" y="7"/>
                      <a:pt x="84" y="6"/>
                      <a:pt x="83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8" name="Freeform 1213"/>
              <p:cNvSpPr/>
              <p:nvPr/>
            </p:nvSpPr>
            <p:spPr bwMode="auto">
              <a:xfrm>
                <a:off x="2685" y="3270"/>
                <a:ext cx="31" cy="15"/>
              </a:xfrm>
              <a:custGeom>
                <a:avLst/>
                <a:gdLst>
                  <a:gd name="T0" fmla="*/ 33 w 33"/>
                  <a:gd name="T1" fmla="*/ 1 h 16"/>
                  <a:gd name="T2" fmla="*/ 33 w 33"/>
                  <a:gd name="T3" fmla="*/ 0 h 16"/>
                  <a:gd name="T4" fmla="*/ 33 w 33"/>
                  <a:gd name="T5" fmla="*/ 0 h 16"/>
                  <a:gd name="T6" fmla="*/ 32 w 33"/>
                  <a:gd name="T7" fmla="*/ 0 h 16"/>
                  <a:gd name="T8" fmla="*/ 31 w 33"/>
                  <a:gd name="T9" fmla="*/ 1 h 16"/>
                  <a:gd name="T10" fmla="*/ 31 w 33"/>
                  <a:gd name="T11" fmla="*/ 1 h 16"/>
                  <a:gd name="T12" fmla="*/ 30 w 33"/>
                  <a:gd name="T13" fmla="*/ 1 h 16"/>
                  <a:gd name="T14" fmla="*/ 29 w 33"/>
                  <a:gd name="T15" fmla="*/ 2 h 16"/>
                  <a:gd name="T16" fmla="*/ 28 w 33"/>
                  <a:gd name="T17" fmla="*/ 2 h 16"/>
                  <a:gd name="T18" fmla="*/ 25 w 33"/>
                  <a:gd name="T19" fmla="*/ 2 h 16"/>
                  <a:gd name="T20" fmla="*/ 20 w 33"/>
                  <a:gd name="T21" fmla="*/ 4 h 16"/>
                  <a:gd name="T22" fmla="*/ 16 w 33"/>
                  <a:gd name="T23" fmla="*/ 6 h 16"/>
                  <a:gd name="T24" fmla="*/ 11 w 33"/>
                  <a:gd name="T25" fmla="*/ 5 h 16"/>
                  <a:gd name="T26" fmla="*/ 3 w 33"/>
                  <a:gd name="T27" fmla="*/ 3 h 16"/>
                  <a:gd name="T28" fmla="*/ 0 w 33"/>
                  <a:gd name="T29" fmla="*/ 3 h 16"/>
                  <a:gd name="T30" fmla="*/ 0 w 33"/>
                  <a:gd name="T31" fmla="*/ 4 h 16"/>
                  <a:gd name="T32" fmla="*/ 0 w 33"/>
                  <a:gd name="T33" fmla="*/ 5 h 16"/>
                  <a:gd name="T34" fmla="*/ 0 w 33"/>
                  <a:gd name="T35" fmla="*/ 8 h 16"/>
                  <a:gd name="T36" fmla="*/ 0 w 33"/>
                  <a:gd name="T37" fmla="*/ 8 h 16"/>
                  <a:gd name="T38" fmla="*/ 0 w 33"/>
                  <a:gd name="T39" fmla="*/ 11 h 16"/>
                  <a:gd name="T40" fmla="*/ 0 w 33"/>
                  <a:gd name="T41" fmla="*/ 12 h 16"/>
                  <a:gd name="T42" fmla="*/ 0 w 33"/>
                  <a:gd name="T43" fmla="*/ 13 h 16"/>
                  <a:gd name="T44" fmla="*/ 3 w 33"/>
                  <a:gd name="T45" fmla="*/ 13 h 16"/>
                  <a:gd name="T46" fmla="*/ 6 w 33"/>
                  <a:gd name="T47" fmla="*/ 13 h 16"/>
                  <a:gd name="T48" fmla="*/ 9 w 33"/>
                  <a:gd name="T49" fmla="*/ 16 h 16"/>
                  <a:gd name="T50" fmla="*/ 9 w 33"/>
                  <a:gd name="T51" fmla="*/ 16 h 16"/>
                  <a:gd name="T52" fmla="*/ 9 w 33"/>
                  <a:gd name="T53" fmla="*/ 16 h 16"/>
                  <a:gd name="T54" fmla="*/ 10 w 33"/>
                  <a:gd name="T55" fmla="*/ 16 h 16"/>
                  <a:gd name="T56" fmla="*/ 11 w 33"/>
                  <a:gd name="T57" fmla="*/ 16 h 16"/>
                  <a:gd name="T58" fmla="*/ 11 w 33"/>
                  <a:gd name="T59" fmla="*/ 16 h 16"/>
                  <a:gd name="T60" fmla="*/ 12 w 33"/>
                  <a:gd name="T61" fmla="*/ 16 h 16"/>
                  <a:gd name="T62" fmla="*/ 12 w 33"/>
                  <a:gd name="T63" fmla="*/ 16 h 16"/>
                  <a:gd name="T64" fmla="*/ 13 w 33"/>
                  <a:gd name="T65" fmla="*/ 15 h 16"/>
                  <a:gd name="T66" fmla="*/ 13 w 33"/>
                  <a:gd name="T67" fmla="*/ 15 h 16"/>
                  <a:gd name="T68" fmla="*/ 13 w 33"/>
                  <a:gd name="T69" fmla="*/ 15 h 16"/>
                  <a:gd name="T70" fmla="*/ 14 w 33"/>
                  <a:gd name="T71" fmla="*/ 15 h 16"/>
                  <a:gd name="T72" fmla="*/ 14 w 33"/>
                  <a:gd name="T73" fmla="*/ 15 h 16"/>
                  <a:gd name="T74" fmla="*/ 14 w 33"/>
                  <a:gd name="T75" fmla="*/ 15 h 16"/>
                  <a:gd name="T76" fmla="*/ 14 w 33"/>
                  <a:gd name="T77" fmla="*/ 15 h 16"/>
                  <a:gd name="T78" fmla="*/ 14 w 33"/>
                  <a:gd name="T79" fmla="*/ 15 h 16"/>
                  <a:gd name="T80" fmla="*/ 19 w 33"/>
                  <a:gd name="T81" fmla="*/ 15 h 16"/>
                  <a:gd name="T82" fmla="*/ 21 w 33"/>
                  <a:gd name="T83" fmla="*/ 16 h 16"/>
                  <a:gd name="T84" fmla="*/ 25 w 33"/>
                  <a:gd name="T85" fmla="*/ 10 h 16"/>
                  <a:gd name="T86" fmla="*/ 26 w 33"/>
                  <a:gd name="T87" fmla="*/ 9 h 16"/>
                  <a:gd name="T88" fmla="*/ 29 w 33"/>
                  <a:gd name="T89" fmla="*/ 5 h 16"/>
                  <a:gd name="T90" fmla="*/ 29 w 33"/>
                  <a:gd name="T91" fmla="*/ 4 h 16"/>
                  <a:gd name="T92" fmla="*/ 30 w 33"/>
                  <a:gd name="T93" fmla="*/ 4 h 16"/>
                  <a:gd name="T94" fmla="*/ 31 w 33"/>
                  <a:gd name="T95" fmla="*/ 3 h 16"/>
                  <a:gd name="T96" fmla="*/ 32 w 33"/>
                  <a:gd name="T97" fmla="*/ 3 h 16"/>
                  <a:gd name="T98" fmla="*/ 32 w 33"/>
                  <a:gd name="T99" fmla="*/ 2 h 16"/>
                  <a:gd name="T100" fmla="*/ 33 w 33"/>
                  <a:gd name="T101" fmla="*/ 1 h 16"/>
                  <a:gd name="T102" fmla="*/ 33 w 33"/>
                  <a:gd name="T10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" h="16">
                    <a:moveTo>
                      <a:pt x="33" y="1"/>
                    </a:moveTo>
                    <a:cubicBezTo>
                      <a:pt x="33" y="1"/>
                      <a:pt x="33" y="0"/>
                      <a:pt x="3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1"/>
                      <a:pt x="31" y="1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30" y="1"/>
                      <a:pt x="30" y="1"/>
                      <a:pt x="30" y="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2"/>
                      <a:pt x="26" y="2"/>
                      <a:pt x="25" y="2"/>
                    </a:cubicBezTo>
                    <a:cubicBezTo>
                      <a:pt x="23" y="2"/>
                      <a:pt x="21" y="3"/>
                      <a:pt x="20" y="4"/>
                    </a:cubicBezTo>
                    <a:cubicBezTo>
                      <a:pt x="18" y="5"/>
                      <a:pt x="17" y="6"/>
                      <a:pt x="16" y="6"/>
                    </a:cubicBezTo>
                    <a:cubicBezTo>
                      <a:pt x="15" y="6"/>
                      <a:pt x="13" y="5"/>
                      <a:pt x="11" y="5"/>
                    </a:cubicBezTo>
                    <a:cubicBezTo>
                      <a:pt x="8" y="4"/>
                      <a:pt x="5" y="4"/>
                      <a:pt x="3" y="3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4"/>
                      <a:pt x="0" y="5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3"/>
                      <a:pt x="2" y="13"/>
                      <a:pt x="3" y="13"/>
                    </a:cubicBezTo>
                    <a:cubicBezTo>
                      <a:pt x="4" y="13"/>
                      <a:pt x="5" y="13"/>
                      <a:pt x="6" y="13"/>
                    </a:cubicBezTo>
                    <a:cubicBezTo>
                      <a:pt x="8" y="14"/>
                      <a:pt x="8" y="15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10" y="16"/>
                      <a:pt x="10" y="16"/>
                    </a:cubicBezTo>
                    <a:cubicBezTo>
                      <a:pt x="10" y="16"/>
                      <a:pt x="11" y="16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3" y="16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3" y="15"/>
                      <a:pt x="13" y="15"/>
                      <a:pt x="13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4" y="15"/>
                      <a:pt x="14" y="15"/>
                      <a:pt x="14" y="15"/>
                    </a:cubicBezTo>
                    <a:cubicBezTo>
                      <a:pt x="16" y="15"/>
                      <a:pt x="18" y="15"/>
                      <a:pt x="19" y="15"/>
                    </a:cubicBezTo>
                    <a:cubicBezTo>
                      <a:pt x="20" y="15"/>
                      <a:pt x="20" y="16"/>
                      <a:pt x="21" y="16"/>
                    </a:cubicBezTo>
                    <a:cubicBezTo>
                      <a:pt x="21" y="14"/>
                      <a:pt x="23" y="11"/>
                      <a:pt x="25" y="10"/>
                    </a:cubicBezTo>
                    <a:cubicBezTo>
                      <a:pt x="25" y="10"/>
                      <a:pt x="26" y="10"/>
                      <a:pt x="26" y="9"/>
                    </a:cubicBezTo>
                    <a:cubicBezTo>
                      <a:pt x="26" y="8"/>
                      <a:pt x="26" y="5"/>
                      <a:pt x="29" y="5"/>
                    </a:cubicBezTo>
                    <a:cubicBezTo>
                      <a:pt x="29" y="5"/>
                      <a:pt x="29" y="5"/>
                      <a:pt x="29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1" y="4"/>
                      <a:pt x="31" y="3"/>
                    </a:cubicBezTo>
                    <a:cubicBezTo>
                      <a:pt x="31" y="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3" y="2"/>
                      <a:pt x="33" y="2"/>
                      <a:pt x="33" y="1"/>
                    </a:cubicBezTo>
                    <a:cubicBezTo>
                      <a:pt x="33" y="1"/>
                      <a:pt x="33" y="1"/>
                      <a:pt x="3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9" name="Freeform 1214"/>
              <p:cNvSpPr/>
              <p:nvPr/>
            </p:nvSpPr>
            <p:spPr bwMode="auto">
              <a:xfrm>
                <a:off x="2760" y="3338"/>
                <a:ext cx="64" cy="62"/>
              </a:xfrm>
              <a:custGeom>
                <a:avLst/>
                <a:gdLst>
                  <a:gd name="T0" fmla="*/ 66 w 67"/>
                  <a:gd name="T1" fmla="*/ 0 h 65"/>
                  <a:gd name="T2" fmla="*/ 65 w 67"/>
                  <a:gd name="T3" fmla="*/ 1 h 65"/>
                  <a:gd name="T4" fmla="*/ 59 w 67"/>
                  <a:gd name="T5" fmla="*/ 5 h 65"/>
                  <a:gd name="T6" fmla="*/ 48 w 67"/>
                  <a:gd name="T7" fmla="*/ 4 h 65"/>
                  <a:gd name="T8" fmla="*/ 41 w 67"/>
                  <a:gd name="T9" fmla="*/ 3 h 65"/>
                  <a:gd name="T10" fmla="*/ 38 w 67"/>
                  <a:gd name="T11" fmla="*/ 3 h 65"/>
                  <a:gd name="T12" fmla="*/ 35 w 67"/>
                  <a:gd name="T13" fmla="*/ 3 h 65"/>
                  <a:gd name="T14" fmla="*/ 33 w 67"/>
                  <a:gd name="T15" fmla="*/ 3 h 65"/>
                  <a:gd name="T16" fmla="*/ 32 w 67"/>
                  <a:gd name="T17" fmla="*/ 3 h 65"/>
                  <a:gd name="T18" fmla="*/ 31 w 67"/>
                  <a:gd name="T19" fmla="*/ 4 h 65"/>
                  <a:gd name="T20" fmla="*/ 30 w 67"/>
                  <a:gd name="T21" fmla="*/ 5 h 65"/>
                  <a:gd name="T22" fmla="*/ 28 w 67"/>
                  <a:gd name="T23" fmla="*/ 6 h 65"/>
                  <a:gd name="T24" fmla="*/ 27 w 67"/>
                  <a:gd name="T25" fmla="*/ 7 h 65"/>
                  <a:gd name="T26" fmla="*/ 25 w 67"/>
                  <a:gd name="T27" fmla="*/ 8 h 65"/>
                  <a:gd name="T28" fmla="*/ 23 w 67"/>
                  <a:gd name="T29" fmla="*/ 8 h 65"/>
                  <a:gd name="T30" fmla="*/ 21 w 67"/>
                  <a:gd name="T31" fmla="*/ 9 h 65"/>
                  <a:gd name="T32" fmla="*/ 20 w 67"/>
                  <a:gd name="T33" fmla="*/ 9 h 65"/>
                  <a:gd name="T34" fmla="*/ 15 w 67"/>
                  <a:gd name="T35" fmla="*/ 12 h 65"/>
                  <a:gd name="T36" fmla="*/ 14 w 67"/>
                  <a:gd name="T37" fmla="*/ 12 h 65"/>
                  <a:gd name="T38" fmla="*/ 11 w 67"/>
                  <a:gd name="T39" fmla="*/ 12 h 65"/>
                  <a:gd name="T40" fmla="*/ 9 w 67"/>
                  <a:gd name="T41" fmla="*/ 12 h 65"/>
                  <a:gd name="T42" fmla="*/ 8 w 67"/>
                  <a:gd name="T43" fmla="*/ 14 h 65"/>
                  <a:gd name="T44" fmla="*/ 7 w 67"/>
                  <a:gd name="T45" fmla="*/ 16 h 65"/>
                  <a:gd name="T46" fmla="*/ 5 w 67"/>
                  <a:gd name="T47" fmla="*/ 19 h 65"/>
                  <a:gd name="T48" fmla="*/ 2 w 67"/>
                  <a:gd name="T49" fmla="*/ 23 h 65"/>
                  <a:gd name="T50" fmla="*/ 1 w 67"/>
                  <a:gd name="T51" fmla="*/ 24 h 65"/>
                  <a:gd name="T52" fmla="*/ 1 w 67"/>
                  <a:gd name="T53" fmla="*/ 25 h 65"/>
                  <a:gd name="T54" fmla="*/ 0 w 67"/>
                  <a:gd name="T55" fmla="*/ 26 h 65"/>
                  <a:gd name="T56" fmla="*/ 6 w 67"/>
                  <a:gd name="T57" fmla="*/ 38 h 65"/>
                  <a:gd name="T58" fmla="*/ 11 w 67"/>
                  <a:gd name="T59" fmla="*/ 39 h 65"/>
                  <a:gd name="T60" fmla="*/ 25 w 67"/>
                  <a:gd name="T61" fmla="*/ 44 h 65"/>
                  <a:gd name="T62" fmla="*/ 19 w 67"/>
                  <a:gd name="T63" fmla="*/ 46 h 65"/>
                  <a:gd name="T64" fmla="*/ 11 w 67"/>
                  <a:gd name="T65" fmla="*/ 47 h 65"/>
                  <a:gd name="T66" fmla="*/ 15 w 67"/>
                  <a:gd name="T67" fmla="*/ 55 h 65"/>
                  <a:gd name="T68" fmla="*/ 19 w 67"/>
                  <a:gd name="T69" fmla="*/ 60 h 65"/>
                  <a:gd name="T70" fmla="*/ 28 w 67"/>
                  <a:gd name="T71" fmla="*/ 65 h 65"/>
                  <a:gd name="T72" fmla="*/ 26 w 67"/>
                  <a:gd name="T73" fmla="*/ 55 h 65"/>
                  <a:gd name="T74" fmla="*/ 30 w 67"/>
                  <a:gd name="T75" fmla="*/ 54 h 65"/>
                  <a:gd name="T76" fmla="*/ 34 w 67"/>
                  <a:gd name="T77" fmla="*/ 54 h 65"/>
                  <a:gd name="T78" fmla="*/ 30 w 67"/>
                  <a:gd name="T79" fmla="*/ 53 h 65"/>
                  <a:gd name="T80" fmla="*/ 27 w 67"/>
                  <a:gd name="T81" fmla="*/ 48 h 65"/>
                  <a:gd name="T82" fmla="*/ 39 w 67"/>
                  <a:gd name="T83" fmla="*/ 47 h 65"/>
                  <a:gd name="T84" fmla="*/ 41 w 67"/>
                  <a:gd name="T85" fmla="*/ 43 h 65"/>
                  <a:gd name="T86" fmla="*/ 34 w 67"/>
                  <a:gd name="T87" fmla="*/ 41 h 65"/>
                  <a:gd name="T88" fmla="*/ 28 w 67"/>
                  <a:gd name="T89" fmla="*/ 40 h 65"/>
                  <a:gd name="T90" fmla="*/ 29 w 67"/>
                  <a:gd name="T91" fmla="*/ 34 h 65"/>
                  <a:gd name="T92" fmla="*/ 26 w 67"/>
                  <a:gd name="T93" fmla="*/ 26 h 65"/>
                  <a:gd name="T94" fmla="*/ 21 w 67"/>
                  <a:gd name="T95" fmla="*/ 16 h 65"/>
                  <a:gd name="T96" fmla="*/ 31 w 67"/>
                  <a:gd name="T97" fmla="*/ 16 h 65"/>
                  <a:gd name="T98" fmla="*/ 37 w 67"/>
                  <a:gd name="T99" fmla="*/ 16 h 65"/>
                  <a:gd name="T100" fmla="*/ 43 w 67"/>
                  <a:gd name="T101" fmla="*/ 7 h 65"/>
                  <a:gd name="T102" fmla="*/ 48 w 67"/>
                  <a:gd name="T103" fmla="*/ 10 h 65"/>
                  <a:gd name="T104" fmla="*/ 56 w 67"/>
                  <a:gd name="T105" fmla="*/ 6 h 65"/>
                  <a:gd name="T106" fmla="*/ 63 w 67"/>
                  <a:gd name="T107" fmla="*/ 9 h 65"/>
                  <a:gd name="T108" fmla="*/ 64 w 67"/>
                  <a:gd name="T109" fmla="*/ 8 h 65"/>
                  <a:gd name="T110" fmla="*/ 66 w 67"/>
                  <a:gd name="T111" fmla="*/ 4 h 65"/>
                  <a:gd name="T112" fmla="*/ 67 w 67"/>
                  <a:gd name="T113" fmla="*/ 1 h 65"/>
                  <a:gd name="T114" fmla="*/ 67 w 67"/>
                  <a:gd name="T11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7" h="65">
                    <a:moveTo>
                      <a:pt x="67" y="0"/>
                    </a:moveTo>
                    <a:cubicBezTo>
                      <a:pt x="67" y="0"/>
                      <a:pt x="66" y="0"/>
                      <a:pt x="66" y="0"/>
                    </a:cubicBezTo>
                    <a:cubicBezTo>
                      <a:pt x="66" y="0"/>
                      <a:pt x="66" y="1"/>
                      <a:pt x="66" y="1"/>
                    </a:cubicBezTo>
                    <a:cubicBezTo>
                      <a:pt x="66" y="1"/>
                      <a:pt x="65" y="1"/>
                      <a:pt x="65" y="1"/>
                    </a:cubicBezTo>
                    <a:cubicBezTo>
                      <a:pt x="65" y="2"/>
                      <a:pt x="65" y="2"/>
                      <a:pt x="65" y="3"/>
                    </a:cubicBezTo>
                    <a:cubicBezTo>
                      <a:pt x="63" y="5"/>
                      <a:pt x="60" y="5"/>
                      <a:pt x="59" y="5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7" y="5"/>
                      <a:pt x="51" y="5"/>
                      <a:pt x="48" y="4"/>
                    </a:cubicBezTo>
                    <a:cubicBezTo>
                      <a:pt x="47" y="3"/>
                      <a:pt x="46" y="3"/>
                      <a:pt x="46" y="3"/>
                    </a:cubicBezTo>
                    <a:cubicBezTo>
                      <a:pt x="46" y="3"/>
                      <a:pt x="45" y="3"/>
                      <a:pt x="41" y="3"/>
                    </a:cubicBezTo>
                    <a:cubicBezTo>
                      <a:pt x="40" y="3"/>
                      <a:pt x="39" y="3"/>
                      <a:pt x="39" y="3"/>
                    </a:cubicBezTo>
                    <a:cubicBezTo>
                      <a:pt x="38" y="3"/>
                      <a:pt x="38" y="3"/>
                      <a:pt x="38" y="3"/>
                    </a:cubicBezTo>
                    <a:cubicBezTo>
                      <a:pt x="37" y="3"/>
                      <a:pt x="37" y="3"/>
                      <a:pt x="36" y="3"/>
                    </a:cubicBezTo>
                    <a:cubicBezTo>
                      <a:pt x="36" y="3"/>
                      <a:pt x="36" y="3"/>
                      <a:pt x="35" y="3"/>
                    </a:cubicBezTo>
                    <a:cubicBezTo>
                      <a:pt x="35" y="3"/>
                      <a:pt x="34" y="3"/>
                      <a:pt x="34" y="3"/>
                    </a:cubicBezTo>
                    <a:cubicBezTo>
                      <a:pt x="34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3" y="3"/>
                      <a:pt x="33" y="3"/>
                      <a:pt x="32" y="3"/>
                    </a:cubicBezTo>
                    <a:cubicBezTo>
                      <a:pt x="32" y="3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31" y="4"/>
                      <a:pt x="31" y="4"/>
                      <a:pt x="31" y="5"/>
                    </a:cubicBezTo>
                    <a:cubicBezTo>
                      <a:pt x="31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29" y="6"/>
                    </a:cubicBezTo>
                    <a:cubicBezTo>
                      <a:pt x="29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6" y="7"/>
                      <a:pt x="25" y="7"/>
                      <a:pt x="25" y="8"/>
                    </a:cubicBezTo>
                    <a:cubicBezTo>
                      <a:pt x="25" y="8"/>
                      <a:pt x="24" y="8"/>
                      <a:pt x="24" y="8"/>
                    </a:cubicBezTo>
                    <a:cubicBezTo>
                      <a:pt x="24" y="8"/>
                      <a:pt x="24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9"/>
                      <a:pt x="21" y="9"/>
                    </a:cubicBezTo>
                    <a:cubicBezTo>
                      <a:pt x="21" y="9"/>
                      <a:pt x="21" y="8"/>
                      <a:pt x="21" y="8"/>
                    </a:cubicBezTo>
                    <a:cubicBezTo>
                      <a:pt x="21" y="9"/>
                      <a:pt x="20" y="9"/>
                      <a:pt x="20" y="9"/>
                    </a:cubicBezTo>
                    <a:cubicBezTo>
                      <a:pt x="20" y="10"/>
                      <a:pt x="18" y="11"/>
                      <a:pt x="16" y="12"/>
                    </a:cubicBezTo>
                    <a:cubicBezTo>
                      <a:pt x="16" y="12"/>
                      <a:pt x="15" y="12"/>
                      <a:pt x="15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2" y="12"/>
                      <a:pt x="12" y="12"/>
                      <a:pt x="11" y="12"/>
                    </a:cubicBezTo>
                    <a:cubicBezTo>
                      <a:pt x="11" y="12"/>
                      <a:pt x="10" y="12"/>
                      <a:pt x="10" y="12"/>
                    </a:cubicBezTo>
                    <a:cubicBezTo>
                      <a:pt x="10" y="12"/>
                      <a:pt x="9" y="12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9" y="14"/>
                      <a:pt x="9" y="14"/>
                      <a:pt x="8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7" y="16"/>
                      <a:pt x="7" y="16"/>
                    </a:cubicBezTo>
                    <a:cubicBezTo>
                      <a:pt x="7" y="17"/>
                      <a:pt x="7" y="17"/>
                      <a:pt x="7" y="17"/>
                    </a:cubicBezTo>
                    <a:cubicBezTo>
                      <a:pt x="6" y="18"/>
                      <a:pt x="6" y="18"/>
                      <a:pt x="5" y="19"/>
                    </a:cubicBezTo>
                    <a:cubicBezTo>
                      <a:pt x="5" y="19"/>
                      <a:pt x="5" y="19"/>
                      <a:pt x="5" y="20"/>
                    </a:cubicBezTo>
                    <a:cubicBezTo>
                      <a:pt x="5" y="21"/>
                      <a:pt x="4" y="23"/>
                      <a:pt x="2" y="23"/>
                    </a:cubicBezTo>
                    <a:cubicBezTo>
                      <a:pt x="1" y="23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1" y="24"/>
                      <a:pt x="1" y="24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6"/>
                      <a:pt x="1" y="26"/>
                    </a:cubicBezTo>
                    <a:cubicBezTo>
                      <a:pt x="1" y="26"/>
                      <a:pt x="1" y="26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4" y="28"/>
                      <a:pt x="7" y="33"/>
                      <a:pt x="6" y="38"/>
                    </a:cubicBezTo>
                    <a:cubicBezTo>
                      <a:pt x="6" y="38"/>
                      <a:pt x="6" y="39"/>
                      <a:pt x="7" y="39"/>
                    </a:cubicBezTo>
                    <a:cubicBezTo>
                      <a:pt x="8" y="40"/>
                      <a:pt x="10" y="40"/>
                      <a:pt x="11" y="39"/>
                    </a:cubicBezTo>
                    <a:cubicBezTo>
                      <a:pt x="12" y="38"/>
                      <a:pt x="13" y="37"/>
                      <a:pt x="15" y="37"/>
                    </a:cubicBezTo>
                    <a:cubicBezTo>
                      <a:pt x="19" y="37"/>
                      <a:pt x="25" y="41"/>
                      <a:pt x="25" y="44"/>
                    </a:cubicBezTo>
                    <a:cubicBezTo>
                      <a:pt x="25" y="45"/>
                      <a:pt x="24" y="46"/>
                      <a:pt x="22" y="46"/>
                    </a:cubicBezTo>
                    <a:cubicBezTo>
                      <a:pt x="21" y="46"/>
                      <a:pt x="20" y="46"/>
                      <a:pt x="19" y="46"/>
                    </a:cubicBezTo>
                    <a:cubicBezTo>
                      <a:pt x="16" y="46"/>
                      <a:pt x="13" y="45"/>
                      <a:pt x="12" y="46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2" y="48"/>
                      <a:pt x="13" y="49"/>
                    </a:cubicBezTo>
                    <a:cubicBezTo>
                      <a:pt x="14" y="50"/>
                      <a:pt x="16" y="52"/>
                      <a:pt x="15" y="55"/>
                    </a:cubicBezTo>
                    <a:cubicBezTo>
                      <a:pt x="15" y="56"/>
                      <a:pt x="15" y="57"/>
                      <a:pt x="16" y="58"/>
                    </a:cubicBezTo>
                    <a:cubicBezTo>
                      <a:pt x="17" y="59"/>
                      <a:pt x="18" y="60"/>
                      <a:pt x="19" y="60"/>
                    </a:cubicBezTo>
                    <a:cubicBezTo>
                      <a:pt x="21" y="60"/>
                      <a:pt x="24" y="62"/>
                      <a:pt x="26" y="63"/>
                    </a:cubicBezTo>
                    <a:cubicBezTo>
                      <a:pt x="26" y="64"/>
                      <a:pt x="27" y="64"/>
                      <a:pt x="28" y="65"/>
                    </a:cubicBezTo>
                    <a:cubicBezTo>
                      <a:pt x="27" y="64"/>
                      <a:pt x="27" y="62"/>
                      <a:pt x="26" y="61"/>
                    </a:cubicBezTo>
                    <a:cubicBezTo>
                      <a:pt x="25" y="58"/>
                      <a:pt x="25" y="56"/>
                      <a:pt x="26" y="55"/>
                    </a:cubicBezTo>
                    <a:cubicBezTo>
                      <a:pt x="26" y="54"/>
                      <a:pt x="27" y="53"/>
                      <a:pt x="28" y="53"/>
                    </a:cubicBezTo>
                    <a:cubicBezTo>
                      <a:pt x="29" y="53"/>
                      <a:pt x="29" y="54"/>
                      <a:pt x="30" y="54"/>
                    </a:cubicBezTo>
                    <a:cubicBezTo>
                      <a:pt x="31" y="54"/>
                      <a:pt x="32" y="54"/>
                      <a:pt x="33" y="54"/>
                    </a:cubicBezTo>
                    <a:cubicBezTo>
                      <a:pt x="33" y="54"/>
                      <a:pt x="33" y="54"/>
                      <a:pt x="34" y="54"/>
                    </a:cubicBezTo>
                    <a:cubicBezTo>
                      <a:pt x="34" y="54"/>
                      <a:pt x="32" y="53"/>
                      <a:pt x="30" y="53"/>
                    </a:cubicBezTo>
                    <a:cubicBezTo>
                      <a:pt x="30" y="53"/>
                      <a:pt x="30" y="53"/>
                      <a:pt x="30" y="53"/>
                    </a:cubicBezTo>
                    <a:cubicBezTo>
                      <a:pt x="28" y="53"/>
                      <a:pt x="27" y="52"/>
                      <a:pt x="27" y="51"/>
                    </a:cubicBezTo>
                    <a:cubicBezTo>
                      <a:pt x="26" y="51"/>
                      <a:pt x="26" y="49"/>
                      <a:pt x="27" y="48"/>
                    </a:cubicBezTo>
                    <a:cubicBezTo>
                      <a:pt x="28" y="46"/>
                      <a:pt x="32" y="45"/>
                      <a:pt x="35" y="47"/>
                    </a:cubicBezTo>
                    <a:cubicBezTo>
                      <a:pt x="37" y="48"/>
                      <a:pt x="38" y="48"/>
                      <a:pt x="39" y="47"/>
                    </a:cubicBezTo>
                    <a:cubicBezTo>
                      <a:pt x="40" y="46"/>
                      <a:pt x="41" y="46"/>
                      <a:pt x="41" y="46"/>
                    </a:cubicBezTo>
                    <a:cubicBezTo>
                      <a:pt x="41" y="45"/>
                      <a:pt x="42" y="44"/>
                      <a:pt x="41" y="43"/>
                    </a:cubicBezTo>
                    <a:cubicBezTo>
                      <a:pt x="41" y="42"/>
                      <a:pt x="40" y="41"/>
                      <a:pt x="38" y="41"/>
                    </a:cubicBezTo>
                    <a:cubicBezTo>
                      <a:pt x="36" y="40"/>
                      <a:pt x="35" y="40"/>
                      <a:pt x="34" y="41"/>
                    </a:cubicBezTo>
                    <a:cubicBezTo>
                      <a:pt x="34" y="42"/>
                      <a:pt x="33" y="42"/>
                      <a:pt x="31" y="42"/>
                    </a:cubicBezTo>
                    <a:cubicBezTo>
                      <a:pt x="30" y="42"/>
                      <a:pt x="29" y="41"/>
                      <a:pt x="28" y="40"/>
                    </a:cubicBezTo>
                    <a:cubicBezTo>
                      <a:pt x="27" y="39"/>
                      <a:pt x="26" y="38"/>
                      <a:pt x="26" y="36"/>
                    </a:cubicBezTo>
                    <a:cubicBezTo>
                      <a:pt x="26" y="35"/>
                      <a:pt x="28" y="34"/>
                      <a:pt x="29" y="34"/>
                    </a:cubicBezTo>
                    <a:cubicBezTo>
                      <a:pt x="30" y="33"/>
                      <a:pt x="31" y="33"/>
                      <a:pt x="31" y="33"/>
                    </a:cubicBezTo>
                    <a:cubicBezTo>
                      <a:pt x="31" y="31"/>
                      <a:pt x="28" y="28"/>
                      <a:pt x="26" y="26"/>
                    </a:cubicBezTo>
                    <a:cubicBezTo>
                      <a:pt x="24" y="24"/>
                      <a:pt x="23" y="23"/>
                      <a:pt x="22" y="21"/>
                    </a:cubicBezTo>
                    <a:cubicBezTo>
                      <a:pt x="20" y="19"/>
                      <a:pt x="21" y="17"/>
                      <a:pt x="21" y="16"/>
                    </a:cubicBezTo>
                    <a:cubicBezTo>
                      <a:pt x="22" y="15"/>
                      <a:pt x="24" y="14"/>
                      <a:pt x="27" y="14"/>
                    </a:cubicBezTo>
                    <a:cubicBezTo>
                      <a:pt x="29" y="14"/>
                      <a:pt x="30" y="15"/>
                      <a:pt x="31" y="16"/>
                    </a:cubicBezTo>
                    <a:cubicBezTo>
                      <a:pt x="32" y="17"/>
                      <a:pt x="35" y="18"/>
                      <a:pt x="37" y="17"/>
                    </a:cubicBezTo>
                    <a:cubicBezTo>
                      <a:pt x="37" y="16"/>
                      <a:pt x="37" y="16"/>
                      <a:pt x="37" y="16"/>
                    </a:cubicBezTo>
                    <a:cubicBezTo>
                      <a:pt x="36" y="14"/>
                      <a:pt x="35" y="10"/>
                      <a:pt x="40" y="8"/>
                    </a:cubicBezTo>
                    <a:cubicBezTo>
                      <a:pt x="41" y="8"/>
                      <a:pt x="42" y="7"/>
                      <a:pt x="43" y="7"/>
                    </a:cubicBezTo>
                    <a:cubicBezTo>
                      <a:pt x="46" y="7"/>
                      <a:pt x="47" y="9"/>
                      <a:pt x="48" y="10"/>
                    </a:cubicBezTo>
                    <a:cubicBezTo>
                      <a:pt x="48" y="10"/>
                      <a:pt x="48" y="10"/>
                      <a:pt x="48" y="10"/>
                    </a:cubicBezTo>
                    <a:cubicBezTo>
                      <a:pt x="48" y="10"/>
                      <a:pt x="48" y="10"/>
                      <a:pt x="48" y="9"/>
                    </a:cubicBezTo>
                    <a:cubicBezTo>
                      <a:pt x="50" y="8"/>
                      <a:pt x="52" y="6"/>
                      <a:pt x="56" y="6"/>
                    </a:cubicBezTo>
                    <a:cubicBezTo>
                      <a:pt x="59" y="6"/>
                      <a:pt x="61" y="7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3" y="9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8"/>
                      <a:pt x="64" y="8"/>
                      <a:pt x="64" y="8"/>
                    </a:cubicBezTo>
                    <a:cubicBezTo>
                      <a:pt x="64" y="6"/>
                      <a:pt x="65" y="5"/>
                      <a:pt x="66" y="4"/>
                    </a:cubicBezTo>
                    <a:cubicBezTo>
                      <a:pt x="67" y="3"/>
                      <a:pt x="67" y="3"/>
                      <a:pt x="67" y="2"/>
                    </a:cubicBezTo>
                    <a:cubicBezTo>
                      <a:pt x="67" y="2"/>
                      <a:pt x="67" y="1"/>
                      <a:pt x="67" y="1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0" name="Freeform 1215"/>
              <p:cNvSpPr/>
              <p:nvPr/>
            </p:nvSpPr>
            <p:spPr bwMode="auto">
              <a:xfrm>
                <a:off x="2433" y="3161"/>
                <a:ext cx="43" cy="40"/>
              </a:xfrm>
              <a:custGeom>
                <a:avLst/>
                <a:gdLst>
                  <a:gd name="T0" fmla="*/ 20 w 45"/>
                  <a:gd name="T1" fmla="*/ 1 h 42"/>
                  <a:gd name="T2" fmla="*/ 15 w 45"/>
                  <a:gd name="T3" fmla="*/ 3 h 42"/>
                  <a:gd name="T4" fmla="*/ 7 w 45"/>
                  <a:gd name="T5" fmla="*/ 3 h 42"/>
                  <a:gd name="T6" fmla="*/ 3 w 45"/>
                  <a:gd name="T7" fmla="*/ 3 h 42"/>
                  <a:gd name="T8" fmla="*/ 4 w 45"/>
                  <a:gd name="T9" fmla="*/ 3 h 42"/>
                  <a:gd name="T10" fmla="*/ 5 w 45"/>
                  <a:gd name="T11" fmla="*/ 11 h 42"/>
                  <a:gd name="T12" fmla="*/ 4 w 45"/>
                  <a:gd name="T13" fmla="*/ 12 h 42"/>
                  <a:gd name="T14" fmla="*/ 6 w 45"/>
                  <a:gd name="T15" fmla="*/ 14 h 42"/>
                  <a:gd name="T16" fmla="*/ 10 w 45"/>
                  <a:gd name="T17" fmla="*/ 16 h 42"/>
                  <a:gd name="T18" fmla="*/ 12 w 45"/>
                  <a:gd name="T19" fmla="*/ 20 h 42"/>
                  <a:gd name="T20" fmla="*/ 10 w 45"/>
                  <a:gd name="T21" fmla="*/ 24 h 42"/>
                  <a:gd name="T22" fmla="*/ 8 w 45"/>
                  <a:gd name="T23" fmla="*/ 27 h 42"/>
                  <a:gd name="T24" fmla="*/ 2 w 45"/>
                  <a:gd name="T25" fmla="*/ 34 h 42"/>
                  <a:gd name="T26" fmla="*/ 0 w 45"/>
                  <a:gd name="T27" fmla="*/ 35 h 42"/>
                  <a:gd name="T28" fmla="*/ 1 w 45"/>
                  <a:gd name="T29" fmla="*/ 37 h 42"/>
                  <a:gd name="T30" fmla="*/ 9 w 45"/>
                  <a:gd name="T31" fmla="*/ 42 h 42"/>
                  <a:gd name="T32" fmla="*/ 27 w 45"/>
                  <a:gd name="T33" fmla="*/ 34 h 42"/>
                  <a:gd name="T34" fmla="*/ 34 w 45"/>
                  <a:gd name="T35" fmla="*/ 31 h 42"/>
                  <a:gd name="T36" fmla="*/ 37 w 45"/>
                  <a:gd name="T37" fmla="*/ 31 h 42"/>
                  <a:gd name="T38" fmla="*/ 39 w 45"/>
                  <a:gd name="T39" fmla="*/ 32 h 42"/>
                  <a:gd name="T40" fmla="*/ 39 w 45"/>
                  <a:gd name="T41" fmla="*/ 32 h 42"/>
                  <a:gd name="T42" fmla="*/ 42 w 45"/>
                  <a:gd name="T43" fmla="*/ 31 h 42"/>
                  <a:gd name="T44" fmla="*/ 41 w 45"/>
                  <a:gd name="T45" fmla="*/ 7 h 42"/>
                  <a:gd name="T46" fmla="*/ 40 w 45"/>
                  <a:gd name="T47" fmla="*/ 6 h 42"/>
                  <a:gd name="T48" fmla="*/ 39 w 45"/>
                  <a:gd name="T49" fmla="*/ 5 h 42"/>
                  <a:gd name="T50" fmla="*/ 39 w 45"/>
                  <a:gd name="T51" fmla="*/ 4 h 42"/>
                  <a:gd name="T52" fmla="*/ 37 w 45"/>
                  <a:gd name="T53" fmla="*/ 3 h 42"/>
                  <a:gd name="T54" fmla="*/ 35 w 45"/>
                  <a:gd name="T55" fmla="*/ 1 h 42"/>
                  <a:gd name="T56" fmla="*/ 34 w 45"/>
                  <a:gd name="T57" fmla="*/ 4 h 42"/>
                  <a:gd name="T58" fmla="*/ 31 w 45"/>
                  <a:gd name="T59" fmla="*/ 7 h 42"/>
                  <a:gd name="T60" fmla="*/ 27 w 45"/>
                  <a:gd name="T61" fmla="*/ 5 h 42"/>
                  <a:gd name="T62" fmla="*/ 25 w 45"/>
                  <a:gd name="T63" fmla="*/ 4 h 42"/>
                  <a:gd name="T64" fmla="*/ 22 w 45"/>
                  <a:gd name="T65" fmla="*/ 2 h 42"/>
                  <a:gd name="T66" fmla="*/ 22 w 45"/>
                  <a:gd name="T67" fmla="*/ 0 h 42"/>
                  <a:gd name="T68" fmla="*/ 22 w 45"/>
                  <a:gd name="T69" fmla="*/ 0 h 42"/>
                  <a:gd name="T70" fmla="*/ 20 w 45"/>
                  <a:gd name="T71" fmla="*/ 1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5" h="42">
                    <a:moveTo>
                      <a:pt x="20" y="1"/>
                    </a:moveTo>
                    <a:cubicBezTo>
                      <a:pt x="18" y="1"/>
                      <a:pt x="17" y="2"/>
                      <a:pt x="15" y="3"/>
                    </a:cubicBezTo>
                    <a:cubicBezTo>
                      <a:pt x="13" y="4"/>
                      <a:pt x="10" y="4"/>
                      <a:pt x="7" y="3"/>
                    </a:cubicBezTo>
                    <a:cubicBezTo>
                      <a:pt x="6" y="3"/>
                      <a:pt x="4" y="3"/>
                      <a:pt x="3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5"/>
                      <a:pt x="8" y="7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5" y="13"/>
                      <a:pt x="6" y="14"/>
                    </a:cubicBezTo>
                    <a:cubicBezTo>
                      <a:pt x="7" y="14"/>
                      <a:pt x="8" y="15"/>
                      <a:pt x="10" y="16"/>
                    </a:cubicBezTo>
                    <a:cubicBezTo>
                      <a:pt x="11" y="17"/>
                      <a:pt x="12" y="19"/>
                      <a:pt x="12" y="20"/>
                    </a:cubicBezTo>
                    <a:cubicBezTo>
                      <a:pt x="12" y="22"/>
                      <a:pt x="11" y="23"/>
                      <a:pt x="10" y="24"/>
                    </a:cubicBezTo>
                    <a:cubicBezTo>
                      <a:pt x="8" y="26"/>
                      <a:pt x="8" y="26"/>
                      <a:pt x="8" y="27"/>
                    </a:cubicBezTo>
                    <a:cubicBezTo>
                      <a:pt x="8" y="31"/>
                      <a:pt x="4" y="33"/>
                      <a:pt x="2" y="34"/>
                    </a:cubicBezTo>
                    <a:cubicBezTo>
                      <a:pt x="1" y="34"/>
                      <a:pt x="0" y="35"/>
                      <a:pt x="0" y="35"/>
                    </a:cubicBezTo>
                    <a:cubicBezTo>
                      <a:pt x="0" y="35"/>
                      <a:pt x="0" y="36"/>
                      <a:pt x="1" y="37"/>
                    </a:cubicBezTo>
                    <a:cubicBezTo>
                      <a:pt x="2" y="39"/>
                      <a:pt x="6" y="42"/>
                      <a:pt x="9" y="42"/>
                    </a:cubicBezTo>
                    <a:cubicBezTo>
                      <a:pt x="13" y="42"/>
                      <a:pt x="22" y="39"/>
                      <a:pt x="27" y="34"/>
                    </a:cubicBezTo>
                    <a:cubicBezTo>
                      <a:pt x="30" y="32"/>
                      <a:pt x="32" y="31"/>
                      <a:pt x="34" y="31"/>
                    </a:cubicBezTo>
                    <a:cubicBezTo>
                      <a:pt x="35" y="31"/>
                      <a:pt x="36" y="31"/>
                      <a:pt x="37" y="31"/>
                    </a:cubicBezTo>
                    <a:cubicBezTo>
                      <a:pt x="38" y="31"/>
                      <a:pt x="38" y="32"/>
                      <a:pt x="39" y="32"/>
                    </a:cubicBezTo>
                    <a:cubicBezTo>
                      <a:pt x="39" y="32"/>
                      <a:pt x="39" y="32"/>
                      <a:pt x="39" y="32"/>
                    </a:cubicBezTo>
                    <a:cubicBezTo>
                      <a:pt x="40" y="32"/>
                      <a:pt x="41" y="31"/>
                      <a:pt x="42" y="31"/>
                    </a:cubicBezTo>
                    <a:cubicBezTo>
                      <a:pt x="45" y="29"/>
                      <a:pt x="43" y="12"/>
                      <a:pt x="41" y="7"/>
                    </a:cubicBezTo>
                    <a:cubicBezTo>
                      <a:pt x="40" y="7"/>
                      <a:pt x="40" y="6"/>
                      <a:pt x="40" y="6"/>
                    </a:cubicBezTo>
                    <a:cubicBezTo>
                      <a:pt x="40" y="5"/>
                      <a:pt x="40" y="5"/>
                      <a:pt x="39" y="5"/>
                    </a:cubicBezTo>
                    <a:cubicBezTo>
                      <a:pt x="39" y="5"/>
                      <a:pt x="39" y="5"/>
                      <a:pt x="39" y="4"/>
                    </a:cubicBezTo>
                    <a:cubicBezTo>
                      <a:pt x="38" y="4"/>
                      <a:pt x="38" y="3"/>
                      <a:pt x="37" y="3"/>
                    </a:cubicBezTo>
                    <a:cubicBezTo>
                      <a:pt x="36" y="1"/>
                      <a:pt x="35" y="1"/>
                      <a:pt x="35" y="1"/>
                    </a:cubicBezTo>
                    <a:cubicBezTo>
                      <a:pt x="35" y="1"/>
                      <a:pt x="34" y="2"/>
                      <a:pt x="34" y="4"/>
                    </a:cubicBezTo>
                    <a:cubicBezTo>
                      <a:pt x="34" y="6"/>
                      <a:pt x="32" y="7"/>
                      <a:pt x="31" y="7"/>
                    </a:cubicBezTo>
                    <a:cubicBezTo>
                      <a:pt x="30" y="7"/>
                      <a:pt x="28" y="6"/>
                      <a:pt x="27" y="5"/>
                    </a:cubicBezTo>
                    <a:cubicBezTo>
                      <a:pt x="26" y="5"/>
                      <a:pt x="25" y="4"/>
                      <a:pt x="25" y="4"/>
                    </a:cubicBezTo>
                    <a:cubicBezTo>
                      <a:pt x="23" y="4"/>
                      <a:pt x="22" y="3"/>
                      <a:pt x="22" y="2"/>
                    </a:cubicBezTo>
                    <a:cubicBezTo>
                      <a:pt x="22" y="1"/>
                      <a:pt x="22" y="1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1" y="0"/>
                      <a:pt x="21" y="1"/>
                      <a:pt x="2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1" name="Freeform 1216"/>
              <p:cNvSpPr/>
              <p:nvPr/>
            </p:nvSpPr>
            <p:spPr bwMode="auto">
              <a:xfrm>
                <a:off x="2458" y="3148"/>
                <a:ext cx="23" cy="15"/>
              </a:xfrm>
              <a:custGeom>
                <a:avLst/>
                <a:gdLst>
                  <a:gd name="T0" fmla="*/ 24 w 24"/>
                  <a:gd name="T1" fmla="*/ 11 h 15"/>
                  <a:gd name="T2" fmla="*/ 24 w 24"/>
                  <a:gd name="T3" fmla="*/ 10 h 15"/>
                  <a:gd name="T4" fmla="*/ 17 w 24"/>
                  <a:gd name="T5" fmla="*/ 1 h 15"/>
                  <a:gd name="T6" fmla="*/ 11 w 24"/>
                  <a:gd name="T7" fmla="*/ 2 h 15"/>
                  <a:gd name="T8" fmla="*/ 6 w 24"/>
                  <a:gd name="T9" fmla="*/ 4 h 15"/>
                  <a:gd name="T10" fmla="*/ 6 w 24"/>
                  <a:gd name="T11" fmla="*/ 4 h 15"/>
                  <a:gd name="T12" fmla="*/ 6 w 24"/>
                  <a:gd name="T13" fmla="*/ 5 h 15"/>
                  <a:gd name="T14" fmla="*/ 5 w 24"/>
                  <a:gd name="T15" fmla="*/ 6 h 15"/>
                  <a:gd name="T16" fmla="*/ 5 w 24"/>
                  <a:gd name="T17" fmla="*/ 7 h 15"/>
                  <a:gd name="T18" fmla="*/ 4 w 24"/>
                  <a:gd name="T19" fmla="*/ 8 h 15"/>
                  <a:gd name="T20" fmla="*/ 4 w 24"/>
                  <a:gd name="T21" fmla="*/ 9 h 15"/>
                  <a:gd name="T22" fmla="*/ 3 w 24"/>
                  <a:gd name="T23" fmla="*/ 10 h 15"/>
                  <a:gd name="T24" fmla="*/ 0 w 24"/>
                  <a:gd name="T25" fmla="*/ 13 h 15"/>
                  <a:gd name="T26" fmla="*/ 3 w 24"/>
                  <a:gd name="T27" fmla="*/ 15 h 15"/>
                  <a:gd name="T28" fmla="*/ 4 w 24"/>
                  <a:gd name="T29" fmla="*/ 15 h 15"/>
                  <a:gd name="T30" fmla="*/ 5 w 24"/>
                  <a:gd name="T31" fmla="*/ 13 h 15"/>
                  <a:gd name="T32" fmla="*/ 14 w 24"/>
                  <a:gd name="T33" fmla="*/ 13 h 15"/>
                  <a:gd name="T34" fmla="*/ 16 w 24"/>
                  <a:gd name="T35" fmla="*/ 15 h 15"/>
                  <a:gd name="T36" fmla="*/ 16 w 24"/>
                  <a:gd name="T37" fmla="*/ 15 h 15"/>
                  <a:gd name="T38" fmla="*/ 19 w 24"/>
                  <a:gd name="T39" fmla="*/ 13 h 15"/>
                  <a:gd name="T40" fmla="*/ 24 w 24"/>
                  <a:gd name="T41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4" h="15">
                    <a:moveTo>
                      <a:pt x="24" y="11"/>
                    </a:moveTo>
                    <a:cubicBezTo>
                      <a:pt x="24" y="11"/>
                      <a:pt x="24" y="10"/>
                      <a:pt x="24" y="10"/>
                    </a:cubicBezTo>
                    <a:cubicBezTo>
                      <a:pt x="24" y="8"/>
                      <a:pt x="20" y="4"/>
                      <a:pt x="17" y="1"/>
                    </a:cubicBezTo>
                    <a:cubicBezTo>
                      <a:pt x="16" y="0"/>
                      <a:pt x="13" y="1"/>
                      <a:pt x="11" y="2"/>
                    </a:cubicBezTo>
                    <a:cubicBezTo>
                      <a:pt x="9" y="3"/>
                      <a:pt x="8" y="4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6" y="4"/>
                      <a:pt x="6" y="4"/>
                      <a:pt x="6" y="5"/>
                    </a:cubicBezTo>
                    <a:cubicBezTo>
                      <a:pt x="6" y="5"/>
                      <a:pt x="6" y="6"/>
                      <a:pt x="5" y="6"/>
                    </a:cubicBezTo>
                    <a:cubicBezTo>
                      <a:pt x="5" y="6"/>
                      <a:pt x="5" y="6"/>
                      <a:pt x="5" y="7"/>
                    </a:cubicBezTo>
                    <a:cubicBezTo>
                      <a:pt x="5" y="7"/>
                      <a:pt x="5" y="8"/>
                      <a:pt x="4" y="8"/>
                    </a:cubicBezTo>
                    <a:cubicBezTo>
                      <a:pt x="4" y="8"/>
                      <a:pt x="4" y="8"/>
                      <a:pt x="4" y="9"/>
                    </a:cubicBezTo>
                    <a:cubicBezTo>
                      <a:pt x="4" y="9"/>
                      <a:pt x="3" y="10"/>
                      <a:pt x="3" y="10"/>
                    </a:cubicBezTo>
                    <a:cubicBezTo>
                      <a:pt x="2" y="11"/>
                      <a:pt x="1" y="12"/>
                      <a:pt x="0" y="13"/>
                    </a:cubicBezTo>
                    <a:cubicBezTo>
                      <a:pt x="1" y="14"/>
                      <a:pt x="2" y="14"/>
                      <a:pt x="3" y="15"/>
                    </a:cubicBezTo>
                    <a:cubicBezTo>
                      <a:pt x="3" y="15"/>
                      <a:pt x="4" y="15"/>
                      <a:pt x="4" y="15"/>
                    </a:cubicBezTo>
                    <a:cubicBezTo>
                      <a:pt x="5" y="14"/>
                      <a:pt x="5" y="14"/>
                      <a:pt x="5" y="13"/>
                    </a:cubicBezTo>
                    <a:cubicBezTo>
                      <a:pt x="7" y="9"/>
                      <a:pt x="11" y="9"/>
                      <a:pt x="14" y="13"/>
                    </a:cubicBezTo>
                    <a:cubicBezTo>
                      <a:pt x="15" y="14"/>
                      <a:pt x="15" y="14"/>
                      <a:pt x="16" y="15"/>
                    </a:cubicBezTo>
                    <a:cubicBezTo>
                      <a:pt x="16" y="15"/>
                      <a:pt x="16" y="15"/>
                      <a:pt x="16" y="15"/>
                    </a:cubicBezTo>
                    <a:cubicBezTo>
                      <a:pt x="17" y="14"/>
                      <a:pt x="18" y="14"/>
                      <a:pt x="19" y="13"/>
                    </a:cubicBezTo>
                    <a:cubicBezTo>
                      <a:pt x="21" y="13"/>
                      <a:pt x="23" y="12"/>
                      <a:pt x="24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2" name="Freeform 1217"/>
              <p:cNvSpPr/>
              <p:nvPr/>
            </p:nvSpPr>
            <p:spPr bwMode="auto">
              <a:xfrm>
                <a:off x="2477" y="3096"/>
                <a:ext cx="84" cy="125"/>
              </a:xfrm>
              <a:custGeom>
                <a:avLst/>
                <a:gdLst>
                  <a:gd name="T0" fmla="*/ 4 w 88"/>
                  <a:gd name="T1" fmla="*/ 27 h 130"/>
                  <a:gd name="T2" fmla="*/ 2 w 88"/>
                  <a:gd name="T3" fmla="*/ 33 h 130"/>
                  <a:gd name="T4" fmla="*/ 5 w 88"/>
                  <a:gd name="T5" fmla="*/ 40 h 130"/>
                  <a:gd name="T6" fmla="*/ 7 w 88"/>
                  <a:gd name="T7" fmla="*/ 46 h 130"/>
                  <a:gd name="T8" fmla="*/ 11 w 88"/>
                  <a:gd name="T9" fmla="*/ 42 h 130"/>
                  <a:gd name="T10" fmla="*/ 15 w 88"/>
                  <a:gd name="T11" fmla="*/ 38 h 130"/>
                  <a:gd name="T12" fmla="*/ 17 w 88"/>
                  <a:gd name="T13" fmla="*/ 43 h 130"/>
                  <a:gd name="T14" fmla="*/ 15 w 88"/>
                  <a:gd name="T15" fmla="*/ 56 h 130"/>
                  <a:gd name="T16" fmla="*/ 17 w 88"/>
                  <a:gd name="T17" fmla="*/ 58 h 130"/>
                  <a:gd name="T18" fmla="*/ 33 w 88"/>
                  <a:gd name="T19" fmla="*/ 56 h 130"/>
                  <a:gd name="T20" fmla="*/ 31 w 88"/>
                  <a:gd name="T21" fmla="*/ 64 h 130"/>
                  <a:gd name="T22" fmla="*/ 38 w 88"/>
                  <a:gd name="T23" fmla="*/ 69 h 130"/>
                  <a:gd name="T24" fmla="*/ 36 w 88"/>
                  <a:gd name="T25" fmla="*/ 78 h 130"/>
                  <a:gd name="T26" fmla="*/ 28 w 88"/>
                  <a:gd name="T27" fmla="*/ 86 h 130"/>
                  <a:gd name="T28" fmla="*/ 19 w 88"/>
                  <a:gd name="T29" fmla="*/ 89 h 130"/>
                  <a:gd name="T30" fmla="*/ 19 w 88"/>
                  <a:gd name="T31" fmla="*/ 91 h 130"/>
                  <a:gd name="T32" fmla="*/ 12 w 88"/>
                  <a:gd name="T33" fmla="*/ 105 h 130"/>
                  <a:gd name="T34" fmla="*/ 14 w 88"/>
                  <a:gd name="T35" fmla="*/ 106 h 130"/>
                  <a:gd name="T36" fmla="*/ 20 w 88"/>
                  <a:gd name="T37" fmla="*/ 106 h 130"/>
                  <a:gd name="T38" fmla="*/ 28 w 88"/>
                  <a:gd name="T39" fmla="*/ 109 h 130"/>
                  <a:gd name="T40" fmla="*/ 37 w 88"/>
                  <a:gd name="T41" fmla="*/ 108 h 130"/>
                  <a:gd name="T42" fmla="*/ 37 w 88"/>
                  <a:gd name="T43" fmla="*/ 115 h 130"/>
                  <a:gd name="T44" fmla="*/ 28 w 88"/>
                  <a:gd name="T45" fmla="*/ 117 h 130"/>
                  <a:gd name="T46" fmla="*/ 24 w 88"/>
                  <a:gd name="T47" fmla="*/ 117 h 130"/>
                  <a:gd name="T48" fmla="*/ 16 w 88"/>
                  <a:gd name="T49" fmla="*/ 127 h 130"/>
                  <a:gd name="T50" fmla="*/ 25 w 88"/>
                  <a:gd name="T51" fmla="*/ 128 h 130"/>
                  <a:gd name="T52" fmla="*/ 30 w 88"/>
                  <a:gd name="T53" fmla="*/ 123 h 130"/>
                  <a:gd name="T54" fmla="*/ 33 w 88"/>
                  <a:gd name="T55" fmla="*/ 123 h 130"/>
                  <a:gd name="T56" fmla="*/ 46 w 88"/>
                  <a:gd name="T57" fmla="*/ 120 h 130"/>
                  <a:gd name="T58" fmla="*/ 53 w 88"/>
                  <a:gd name="T59" fmla="*/ 121 h 130"/>
                  <a:gd name="T60" fmla="*/ 68 w 88"/>
                  <a:gd name="T61" fmla="*/ 119 h 130"/>
                  <a:gd name="T62" fmla="*/ 69 w 88"/>
                  <a:gd name="T63" fmla="*/ 119 h 130"/>
                  <a:gd name="T64" fmla="*/ 80 w 88"/>
                  <a:gd name="T65" fmla="*/ 115 h 130"/>
                  <a:gd name="T66" fmla="*/ 79 w 88"/>
                  <a:gd name="T67" fmla="*/ 104 h 130"/>
                  <a:gd name="T68" fmla="*/ 88 w 88"/>
                  <a:gd name="T69" fmla="*/ 95 h 130"/>
                  <a:gd name="T70" fmla="*/ 80 w 88"/>
                  <a:gd name="T71" fmla="*/ 90 h 130"/>
                  <a:gd name="T72" fmla="*/ 71 w 88"/>
                  <a:gd name="T73" fmla="*/ 90 h 130"/>
                  <a:gd name="T74" fmla="*/ 68 w 88"/>
                  <a:gd name="T75" fmla="*/ 81 h 130"/>
                  <a:gd name="T76" fmla="*/ 60 w 88"/>
                  <a:gd name="T77" fmla="*/ 65 h 130"/>
                  <a:gd name="T78" fmla="*/ 51 w 88"/>
                  <a:gd name="T79" fmla="*/ 49 h 130"/>
                  <a:gd name="T80" fmla="*/ 44 w 88"/>
                  <a:gd name="T81" fmla="*/ 44 h 130"/>
                  <a:gd name="T82" fmla="*/ 37 w 88"/>
                  <a:gd name="T83" fmla="*/ 43 h 130"/>
                  <a:gd name="T84" fmla="*/ 32 w 88"/>
                  <a:gd name="T85" fmla="*/ 42 h 130"/>
                  <a:gd name="T86" fmla="*/ 46 w 88"/>
                  <a:gd name="T87" fmla="*/ 15 h 130"/>
                  <a:gd name="T88" fmla="*/ 28 w 88"/>
                  <a:gd name="T89" fmla="*/ 15 h 130"/>
                  <a:gd name="T90" fmla="*/ 22 w 88"/>
                  <a:gd name="T91" fmla="*/ 8 h 130"/>
                  <a:gd name="T92" fmla="*/ 30 w 88"/>
                  <a:gd name="T93" fmla="*/ 0 h 130"/>
                  <a:gd name="T94" fmla="*/ 16 w 88"/>
                  <a:gd name="T95" fmla="*/ 1 h 130"/>
                  <a:gd name="T96" fmla="*/ 11 w 88"/>
                  <a:gd name="T97" fmla="*/ 8 h 130"/>
                  <a:gd name="T98" fmla="*/ 6 w 88"/>
                  <a:gd name="T99" fmla="*/ 15 h 130"/>
                  <a:gd name="T100" fmla="*/ 4 w 88"/>
                  <a:gd name="T101" fmla="*/ 2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8" h="130">
                    <a:moveTo>
                      <a:pt x="6" y="23"/>
                    </a:moveTo>
                    <a:cubicBezTo>
                      <a:pt x="6" y="25"/>
                      <a:pt x="5" y="26"/>
                      <a:pt x="4" y="27"/>
                    </a:cubicBezTo>
                    <a:cubicBezTo>
                      <a:pt x="2" y="29"/>
                      <a:pt x="1" y="30"/>
                      <a:pt x="0" y="32"/>
                    </a:cubicBezTo>
                    <a:cubicBezTo>
                      <a:pt x="0" y="33"/>
                      <a:pt x="0" y="33"/>
                      <a:pt x="2" y="33"/>
                    </a:cubicBezTo>
                    <a:cubicBezTo>
                      <a:pt x="4" y="34"/>
                      <a:pt x="6" y="34"/>
                      <a:pt x="6" y="37"/>
                    </a:cubicBezTo>
                    <a:cubicBezTo>
                      <a:pt x="7" y="38"/>
                      <a:pt x="6" y="39"/>
                      <a:pt x="5" y="40"/>
                    </a:cubicBezTo>
                    <a:cubicBezTo>
                      <a:pt x="6" y="41"/>
                      <a:pt x="6" y="43"/>
                      <a:pt x="6" y="44"/>
                    </a:cubicBezTo>
                    <a:cubicBezTo>
                      <a:pt x="6" y="46"/>
                      <a:pt x="6" y="46"/>
                      <a:pt x="7" y="46"/>
                    </a:cubicBezTo>
                    <a:cubicBezTo>
                      <a:pt x="7" y="46"/>
                      <a:pt x="7" y="46"/>
                      <a:pt x="7" y="46"/>
                    </a:cubicBezTo>
                    <a:cubicBezTo>
                      <a:pt x="10" y="46"/>
                      <a:pt x="10" y="44"/>
                      <a:pt x="11" y="42"/>
                    </a:cubicBezTo>
                    <a:cubicBezTo>
                      <a:pt x="11" y="40"/>
                      <a:pt x="12" y="38"/>
                      <a:pt x="14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6" y="38"/>
                      <a:pt x="16" y="38"/>
                      <a:pt x="16" y="39"/>
                    </a:cubicBezTo>
                    <a:cubicBezTo>
                      <a:pt x="17" y="40"/>
                      <a:pt x="17" y="41"/>
                      <a:pt x="17" y="43"/>
                    </a:cubicBezTo>
                    <a:cubicBezTo>
                      <a:pt x="17" y="44"/>
                      <a:pt x="16" y="45"/>
                      <a:pt x="17" y="46"/>
                    </a:cubicBezTo>
                    <a:cubicBezTo>
                      <a:pt x="18" y="50"/>
                      <a:pt x="16" y="53"/>
                      <a:pt x="15" y="56"/>
                    </a:cubicBezTo>
                    <a:cubicBezTo>
                      <a:pt x="14" y="56"/>
                      <a:pt x="14" y="57"/>
                      <a:pt x="13" y="58"/>
                    </a:cubicBezTo>
                    <a:cubicBezTo>
                      <a:pt x="14" y="58"/>
                      <a:pt x="15" y="58"/>
                      <a:pt x="17" y="58"/>
                    </a:cubicBezTo>
                    <a:cubicBezTo>
                      <a:pt x="21" y="58"/>
                      <a:pt x="24" y="57"/>
                      <a:pt x="26" y="56"/>
                    </a:cubicBezTo>
                    <a:cubicBezTo>
                      <a:pt x="29" y="53"/>
                      <a:pt x="32" y="53"/>
                      <a:pt x="33" y="56"/>
                    </a:cubicBezTo>
                    <a:cubicBezTo>
                      <a:pt x="34" y="58"/>
                      <a:pt x="33" y="60"/>
                      <a:pt x="32" y="62"/>
                    </a:cubicBezTo>
                    <a:cubicBezTo>
                      <a:pt x="31" y="63"/>
                      <a:pt x="31" y="64"/>
                      <a:pt x="31" y="64"/>
                    </a:cubicBezTo>
                    <a:cubicBezTo>
                      <a:pt x="31" y="65"/>
                      <a:pt x="32" y="65"/>
                      <a:pt x="33" y="66"/>
                    </a:cubicBezTo>
                    <a:cubicBezTo>
                      <a:pt x="35" y="67"/>
                      <a:pt x="37" y="67"/>
                      <a:pt x="38" y="69"/>
                    </a:cubicBezTo>
                    <a:cubicBezTo>
                      <a:pt x="38" y="70"/>
                      <a:pt x="37" y="72"/>
                      <a:pt x="37" y="73"/>
                    </a:cubicBezTo>
                    <a:cubicBezTo>
                      <a:pt x="36" y="74"/>
                      <a:pt x="36" y="76"/>
                      <a:pt x="36" y="78"/>
                    </a:cubicBezTo>
                    <a:cubicBezTo>
                      <a:pt x="36" y="79"/>
                      <a:pt x="36" y="81"/>
                      <a:pt x="36" y="83"/>
                    </a:cubicBezTo>
                    <a:cubicBezTo>
                      <a:pt x="35" y="85"/>
                      <a:pt x="31" y="86"/>
                      <a:pt x="28" y="86"/>
                    </a:cubicBezTo>
                    <a:cubicBezTo>
                      <a:pt x="24" y="86"/>
                      <a:pt x="22" y="85"/>
                      <a:pt x="21" y="84"/>
                    </a:cubicBezTo>
                    <a:cubicBezTo>
                      <a:pt x="22" y="86"/>
                      <a:pt x="20" y="88"/>
                      <a:pt x="19" y="89"/>
                    </a:cubicBezTo>
                    <a:cubicBezTo>
                      <a:pt x="19" y="90"/>
                      <a:pt x="18" y="90"/>
                      <a:pt x="18" y="91"/>
                    </a:cubicBezTo>
                    <a:cubicBezTo>
                      <a:pt x="18" y="91"/>
                      <a:pt x="19" y="91"/>
                      <a:pt x="19" y="91"/>
                    </a:cubicBezTo>
                    <a:cubicBezTo>
                      <a:pt x="21" y="92"/>
                      <a:pt x="24" y="93"/>
                      <a:pt x="24" y="95"/>
                    </a:cubicBezTo>
                    <a:cubicBezTo>
                      <a:pt x="25" y="100"/>
                      <a:pt x="18" y="103"/>
                      <a:pt x="12" y="105"/>
                    </a:cubicBezTo>
                    <a:cubicBezTo>
                      <a:pt x="12" y="105"/>
                      <a:pt x="12" y="105"/>
                      <a:pt x="11" y="105"/>
                    </a:cubicBezTo>
                    <a:cubicBezTo>
                      <a:pt x="12" y="106"/>
                      <a:pt x="13" y="106"/>
                      <a:pt x="14" y="106"/>
                    </a:cubicBezTo>
                    <a:cubicBezTo>
                      <a:pt x="14" y="106"/>
                      <a:pt x="15" y="106"/>
                      <a:pt x="15" y="106"/>
                    </a:cubicBezTo>
                    <a:cubicBezTo>
                      <a:pt x="17" y="104"/>
                      <a:pt x="19" y="106"/>
                      <a:pt x="20" y="106"/>
                    </a:cubicBezTo>
                    <a:cubicBezTo>
                      <a:pt x="21" y="107"/>
                      <a:pt x="21" y="107"/>
                      <a:pt x="23" y="107"/>
                    </a:cubicBezTo>
                    <a:cubicBezTo>
                      <a:pt x="25" y="107"/>
                      <a:pt x="26" y="108"/>
                      <a:pt x="28" y="109"/>
                    </a:cubicBezTo>
                    <a:cubicBezTo>
                      <a:pt x="30" y="109"/>
                      <a:pt x="32" y="110"/>
                      <a:pt x="34" y="109"/>
                    </a:cubicBezTo>
                    <a:cubicBezTo>
                      <a:pt x="35" y="109"/>
                      <a:pt x="36" y="108"/>
                      <a:pt x="37" y="108"/>
                    </a:cubicBezTo>
                    <a:cubicBezTo>
                      <a:pt x="39" y="108"/>
                      <a:pt x="40" y="110"/>
                      <a:pt x="40" y="110"/>
                    </a:cubicBezTo>
                    <a:cubicBezTo>
                      <a:pt x="41" y="112"/>
                      <a:pt x="39" y="113"/>
                      <a:pt x="37" y="115"/>
                    </a:cubicBezTo>
                    <a:cubicBezTo>
                      <a:pt x="35" y="117"/>
                      <a:pt x="32" y="117"/>
                      <a:pt x="31" y="117"/>
                    </a:cubicBezTo>
                    <a:cubicBezTo>
                      <a:pt x="30" y="117"/>
                      <a:pt x="29" y="117"/>
                      <a:pt x="28" y="117"/>
                    </a:cubicBezTo>
                    <a:cubicBezTo>
                      <a:pt x="27" y="117"/>
                      <a:pt x="27" y="117"/>
                      <a:pt x="26" y="117"/>
                    </a:cubicBezTo>
                    <a:cubicBezTo>
                      <a:pt x="25" y="117"/>
                      <a:pt x="24" y="117"/>
                      <a:pt x="24" y="117"/>
                    </a:cubicBezTo>
                    <a:cubicBezTo>
                      <a:pt x="21" y="119"/>
                      <a:pt x="14" y="126"/>
                      <a:pt x="11" y="130"/>
                    </a:cubicBezTo>
                    <a:cubicBezTo>
                      <a:pt x="13" y="129"/>
                      <a:pt x="14" y="128"/>
                      <a:pt x="16" y="127"/>
                    </a:cubicBezTo>
                    <a:cubicBezTo>
                      <a:pt x="20" y="125"/>
                      <a:pt x="22" y="126"/>
                      <a:pt x="24" y="128"/>
                    </a:cubicBezTo>
                    <a:cubicBezTo>
                      <a:pt x="25" y="128"/>
                      <a:pt x="25" y="128"/>
                      <a:pt x="25" y="128"/>
                    </a:cubicBezTo>
                    <a:cubicBezTo>
                      <a:pt x="25" y="128"/>
                      <a:pt x="26" y="127"/>
                      <a:pt x="26" y="127"/>
                    </a:cubicBezTo>
                    <a:cubicBezTo>
                      <a:pt x="27" y="125"/>
                      <a:pt x="28" y="123"/>
                      <a:pt x="30" y="123"/>
                    </a:cubicBezTo>
                    <a:cubicBezTo>
                      <a:pt x="31" y="123"/>
                      <a:pt x="31" y="123"/>
                      <a:pt x="31" y="123"/>
                    </a:cubicBezTo>
                    <a:cubicBezTo>
                      <a:pt x="31" y="123"/>
                      <a:pt x="32" y="123"/>
                      <a:pt x="33" y="123"/>
                    </a:cubicBezTo>
                    <a:cubicBezTo>
                      <a:pt x="34" y="122"/>
                      <a:pt x="36" y="122"/>
                      <a:pt x="39" y="122"/>
                    </a:cubicBezTo>
                    <a:cubicBezTo>
                      <a:pt x="42" y="123"/>
                      <a:pt x="44" y="122"/>
                      <a:pt x="46" y="120"/>
                    </a:cubicBezTo>
                    <a:cubicBezTo>
                      <a:pt x="46" y="120"/>
                      <a:pt x="47" y="119"/>
                      <a:pt x="48" y="119"/>
                    </a:cubicBezTo>
                    <a:cubicBezTo>
                      <a:pt x="50" y="119"/>
                      <a:pt x="52" y="120"/>
                      <a:pt x="53" y="121"/>
                    </a:cubicBezTo>
                    <a:cubicBezTo>
                      <a:pt x="54" y="121"/>
                      <a:pt x="55" y="122"/>
                      <a:pt x="55" y="122"/>
                    </a:cubicBezTo>
                    <a:cubicBezTo>
                      <a:pt x="58" y="120"/>
                      <a:pt x="65" y="119"/>
                      <a:pt x="68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69" y="119"/>
                      <a:pt x="69" y="119"/>
                      <a:pt x="69" y="119"/>
                    </a:cubicBezTo>
                    <a:cubicBezTo>
                      <a:pt x="72" y="119"/>
                      <a:pt x="79" y="117"/>
                      <a:pt x="82" y="114"/>
                    </a:cubicBezTo>
                    <a:cubicBezTo>
                      <a:pt x="81" y="114"/>
                      <a:pt x="81" y="114"/>
                      <a:pt x="80" y="115"/>
                    </a:cubicBezTo>
                    <a:cubicBezTo>
                      <a:pt x="78" y="115"/>
                      <a:pt x="76" y="114"/>
                      <a:pt x="76" y="113"/>
                    </a:cubicBezTo>
                    <a:cubicBezTo>
                      <a:pt x="75" y="110"/>
                      <a:pt x="76" y="107"/>
                      <a:pt x="79" y="104"/>
                    </a:cubicBezTo>
                    <a:cubicBezTo>
                      <a:pt x="80" y="104"/>
                      <a:pt x="81" y="103"/>
                      <a:pt x="82" y="102"/>
                    </a:cubicBezTo>
                    <a:cubicBezTo>
                      <a:pt x="85" y="100"/>
                      <a:pt x="88" y="98"/>
                      <a:pt x="88" y="95"/>
                    </a:cubicBezTo>
                    <a:cubicBezTo>
                      <a:pt x="88" y="94"/>
                      <a:pt x="88" y="94"/>
                      <a:pt x="87" y="93"/>
                    </a:cubicBezTo>
                    <a:cubicBezTo>
                      <a:pt x="85" y="92"/>
                      <a:pt x="82" y="90"/>
                      <a:pt x="80" y="90"/>
                    </a:cubicBezTo>
                    <a:cubicBezTo>
                      <a:pt x="80" y="90"/>
                      <a:pt x="80" y="90"/>
                      <a:pt x="80" y="90"/>
                    </a:cubicBezTo>
                    <a:cubicBezTo>
                      <a:pt x="78" y="94"/>
                      <a:pt x="73" y="94"/>
                      <a:pt x="71" y="90"/>
                    </a:cubicBezTo>
                    <a:cubicBezTo>
                      <a:pt x="69" y="87"/>
                      <a:pt x="70" y="85"/>
                      <a:pt x="71" y="84"/>
                    </a:cubicBezTo>
                    <a:cubicBezTo>
                      <a:pt x="69" y="83"/>
                      <a:pt x="69" y="82"/>
                      <a:pt x="68" y="81"/>
                    </a:cubicBezTo>
                    <a:cubicBezTo>
                      <a:pt x="68" y="80"/>
                      <a:pt x="66" y="78"/>
                      <a:pt x="67" y="76"/>
                    </a:cubicBezTo>
                    <a:cubicBezTo>
                      <a:pt x="67" y="74"/>
                      <a:pt x="64" y="65"/>
                      <a:pt x="60" y="65"/>
                    </a:cubicBezTo>
                    <a:cubicBezTo>
                      <a:pt x="54" y="63"/>
                      <a:pt x="52" y="56"/>
                      <a:pt x="51" y="51"/>
                    </a:cubicBezTo>
                    <a:cubicBezTo>
                      <a:pt x="51" y="51"/>
                      <a:pt x="51" y="50"/>
                      <a:pt x="51" y="49"/>
                    </a:cubicBezTo>
                    <a:cubicBezTo>
                      <a:pt x="51" y="48"/>
                      <a:pt x="50" y="48"/>
                      <a:pt x="49" y="48"/>
                    </a:cubicBezTo>
                    <a:cubicBezTo>
                      <a:pt x="47" y="47"/>
                      <a:pt x="45" y="47"/>
                      <a:pt x="44" y="44"/>
                    </a:cubicBezTo>
                    <a:cubicBezTo>
                      <a:pt x="43" y="43"/>
                      <a:pt x="42" y="43"/>
                      <a:pt x="40" y="43"/>
                    </a:cubicBezTo>
                    <a:cubicBezTo>
                      <a:pt x="39" y="43"/>
                      <a:pt x="38" y="43"/>
                      <a:pt x="37" y="43"/>
                    </a:cubicBezTo>
                    <a:cubicBezTo>
                      <a:pt x="36" y="43"/>
                      <a:pt x="36" y="44"/>
                      <a:pt x="35" y="44"/>
                    </a:cubicBezTo>
                    <a:cubicBezTo>
                      <a:pt x="34" y="43"/>
                      <a:pt x="33" y="43"/>
                      <a:pt x="32" y="42"/>
                    </a:cubicBezTo>
                    <a:cubicBezTo>
                      <a:pt x="31" y="39"/>
                      <a:pt x="35" y="35"/>
                      <a:pt x="38" y="33"/>
                    </a:cubicBezTo>
                    <a:cubicBezTo>
                      <a:pt x="41" y="31"/>
                      <a:pt x="45" y="19"/>
                      <a:pt x="46" y="15"/>
                    </a:cubicBezTo>
                    <a:cubicBezTo>
                      <a:pt x="45" y="15"/>
                      <a:pt x="42" y="14"/>
                      <a:pt x="37" y="14"/>
                    </a:cubicBezTo>
                    <a:cubicBezTo>
                      <a:pt x="32" y="14"/>
                      <a:pt x="29" y="15"/>
                      <a:pt x="28" y="15"/>
                    </a:cubicBezTo>
                    <a:cubicBezTo>
                      <a:pt x="25" y="17"/>
                      <a:pt x="21" y="15"/>
                      <a:pt x="20" y="12"/>
                    </a:cubicBezTo>
                    <a:cubicBezTo>
                      <a:pt x="20" y="10"/>
                      <a:pt x="21" y="9"/>
                      <a:pt x="22" y="8"/>
                    </a:cubicBezTo>
                    <a:cubicBezTo>
                      <a:pt x="25" y="7"/>
                      <a:pt x="29" y="2"/>
                      <a:pt x="30" y="1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0" y="0"/>
                      <a:pt x="29" y="0"/>
                      <a:pt x="29" y="0"/>
                    </a:cubicBezTo>
                    <a:cubicBezTo>
                      <a:pt x="27" y="2"/>
                      <a:pt x="23" y="2"/>
                      <a:pt x="16" y="1"/>
                    </a:cubicBezTo>
                    <a:cubicBezTo>
                      <a:pt x="15" y="0"/>
                      <a:pt x="14" y="0"/>
                      <a:pt x="13" y="1"/>
                    </a:cubicBezTo>
                    <a:cubicBezTo>
                      <a:pt x="12" y="3"/>
                      <a:pt x="11" y="6"/>
                      <a:pt x="11" y="8"/>
                    </a:cubicBezTo>
                    <a:cubicBezTo>
                      <a:pt x="11" y="11"/>
                      <a:pt x="9" y="12"/>
                      <a:pt x="8" y="14"/>
                    </a:cubicBezTo>
                    <a:cubicBezTo>
                      <a:pt x="7" y="14"/>
                      <a:pt x="6" y="15"/>
                      <a:pt x="6" y="15"/>
                    </a:cubicBezTo>
                    <a:cubicBezTo>
                      <a:pt x="7" y="17"/>
                      <a:pt x="6" y="18"/>
                      <a:pt x="6" y="20"/>
                    </a:cubicBezTo>
                    <a:cubicBezTo>
                      <a:pt x="5" y="20"/>
                      <a:pt x="4" y="21"/>
                      <a:pt x="4" y="21"/>
                    </a:cubicBezTo>
                    <a:cubicBezTo>
                      <a:pt x="4" y="21"/>
                      <a:pt x="5" y="22"/>
                      <a:pt x="6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3" name="Freeform 1218"/>
              <p:cNvSpPr/>
              <p:nvPr/>
            </p:nvSpPr>
            <p:spPr bwMode="auto">
              <a:xfrm>
                <a:off x="2632" y="3111"/>
                <a:ext cx="28" cy="41"/>
              </a:xfrm>
              <a:custGeom>
                <a:avLst/>
                <a:gdLst>
                  <a:gd name="T0" fmla="*/ 14 w 29"/>
                  <a:gd name="T1" fmla="*/ 38 h 43"/>
                  <a:gd name="T2" fmla="*/ 17 w 29"/>
                  <a:gd name="T3" fmla="*/ 36 h 43"/>
                  <a:gd name="T4" fmla="*/ 23 w 29"/>
                  <a:gd name="T5" fmla="*/ 38 h 43"/>
                  <a:gd name="T6" fmla="*/ 26 w 29"/>
                  <a:gd name="T7" fmla="*/ 40 h 43"/>
                  <a:gd name="T8" fmla="*/ 28 w 29"/>
                  <a:gd name="T9" fmla="*/ 39 h 43"/>
                  <a:gd name="T10" fmla="*/ 26 w 29"/>
                  <a:gd name="T11" fmla="*/ 34 h 43"/>
                  <a:gd name="T12" fmla="*/ 23 w 29"/>
                  <a:gd name="T13" fmla="*/ 36 h 43"/>
                  <a:gd name="T14" fmla="*/ 19 w 29"/>
                  <a:gd name="T15" fmla="*/ 33 h 43"/>
                  <a:gd name="T16" fmla="*/ 20 w 29"/>
                  <a:gd name="T17" fmla="*/ 27 h 43"/>
                  <a:gd name="T18" fmla="*/ 22 w 29"/>
                  <a:gd name="T19" fmla="*/ 24 h 43"/>
                  <a:gd name="T20" fmla="*/ 27 w 29"/>
                  <a:gd name="T21" fmla="*/ 21 h 43"/>
                  <a:gd name="T22" fmla="*/ 29 w 29"/>
                  <a:gd name="T23" fmla="*/ 21 h 43"/>
                  <a:gd name="T24" fmla="*/ 25 w 29"/>
                  <a:gd name="T25" fmla="*/ 18 h 43"/>
                  <a:gd name="T26" fmla="*/ 22 w 29"/>
                  <a:gd name="T27" fmla="*/ 13 h 43"/>
                  <a:gd name="T28" fmla="*/ 24 w 29"/>
                  <a:gd name="T29" fmla="*/ 7 h 43"/>
                  <a:gd name="T30" fmla="*/ 25 w 29"/>
                  <a:gd name="T31" fmla="*/ 0 h 43"/>
                  <a:gd name="T32" fmla="*/ 24 w 29"/>
                  <a:gd name="T33" fmla="*/ 0 h 43"/>
                  <a:gd name="T34" fmla="*/ 20 w 29"/>
                  <a:gd name="T35" fmla="*/ 3 h 43"/>
                  <a:gd name="T36" fmla="*/ 14 w 29"/>
                  <a:gd name="T37" fmla="*/ 8 h 43"/>
                  <a:gd name="T38" fmla="*/ 13 w 29"/>
                  <a:gd name="T39" fmla="*/ 13 h 43"/>
                  <a:gd name="T40" fmla="*/ 11 w 29"/>
                  <a:gd name="T41" fmla="*/ 14 h 43"/>
                  <a:gd name="T42" fmla="*/ 8 w 29"/>
                  <a:gd name="T43" fmla="*/ 12 h 43"/>
                  <a:gd name="T44" fmla="*/ 5 w 29"/>
                  <a:gd name="T45" fmla="*/ 10 h 43"/>
                  <a:gd name="T46" fmla="*/ 5 w 29"/>
                  <a:gd name="T47" fmla="*/ 10 h 43"/>
                  <a:gd name="T48" fmla="*/ 3 w 29"/>
                  <a:gd name="T49" fmla="*/ 14 h 43"/>
                  <a:gd name="T50" fmla="*/ 1 w 29"/>
                  <a:gd name="T51" fmla="*/ 17 h 43"/>
                  <a:gd name="T52" fmla="*/ 2 w 29"/>
                  <a:gd name="T53" fmla="*/ 28 h 43"/>
                  <a:gd name="T54" fmla="*/ 2 w 29"/>
                  <a:gd name="T55" fmla="*/ 29 h 43"/>
                  <a:gd name="T56" fmla="*/ 4 w 29"/>
                  <a:gd name="T57" fmla="*/ 33 h 43"/>
                  <a:gd name="T58" fmla="*/ 6 w 29"/>
                  <a:gd name="T59" fmla="*/ 40 h 43"/>
                  <a:gd name="T60" fmla="*/ 7 w 29"/>
                  <a:gd name="T61" fmla="*/ 42 h 43"/>
                  <a:gd name="T62" fmla="*/ 7 w 29"/>
                  <a:gd name="T63" fmla="*/ 42 h 43"/>
                  <a:gd name="T64" fmla="*/ 9 w 29"/>
                  <a:gd name="T65" fmla="*/ 42 h 43"/>
                  <a:gd name="T66" fmla="*/ 9 w 29"/>
                  <a:gd name="T67" fmla="*/ 42 h 43"/>
                  <a:gd name="T68" fmla="*/ 11 w 29"/>
                  <a:gd name="T69" fmla="*/ 42 h 43"/>
                  <a:gd name="T70" fmla="*/ 12 w 29"/>
                  <a:gd name="T71" fmla="*/ 42 h 43"/>
                  <a:gd name="T72" fmla="*/ 14 w 29"/>
                  <a:gd name="T73" fmla="*/ 42 h 43"/>
                  <a:gd name="T74" fmla="*/ 14 w 29"/>
                  <a:gd name="T75" fmla="*/ 42 h 43"/>
                  <a:gd name="T76" fmla="*/ 16 w 29"/>
                  <a:gd name="T77" fmla="*/ 43 h 43"/>
                  <a:gd name="T78" fmla="*/ 16 w 29"/>
                  <a:gd name="T79" fmla="*/ 43 h 43"/>
                  <a:gd name="T80" fmla="*/ 14 w 29"/>
                  <a:gd name="T81" fmla="*/ 38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9" h="43">
                    <a:moveTo>
                      <a:pt x="14" y="38"/>
                    </a:moveTo>
                    <a:cubicBezTo>
                      <a:pt x="14" y="37"/>
                      <a:pt x="15" y="36"/>
                      <a:pt x="17" y="36"/>
                    </a:cubicBezTo>
                    <a:cubicBezTo>
                      <a:pt x="19" y="36"/>
                      <a:pt x="22" y="38"/>
                      <a:pt x="23" y="38"/>
                    </a:cubicBezTo>
                    <a:cubicBezTo>
                      <a:pt x="24" y="39"/>
                      <a:pt x="25" y="40"/>
                      <a:pt x="26" y="40"/>
                    </a:cubicBezTo>
                    <a:cubicBezTo>
                      <a:pt x="27" y="40"/>
                      <a:pt x="28" y="39"/>
                      <a:pt x="28" y="39"/>
                    </a:cubicBezTo>
                    <a:cubicBezTo>
                      <a:pt x="28" y="38"/>
                      <a:pt x="27" y="35"/>
                      <a:pt x="26" y="34"/>
                    </a:cubicBezTo>
                    <a:cubicBezTo>
                      <a:pt x="25" y="35"/>
                      <a:pt x="24" y="36"/>
                      <a:pt x="23" y="36"/>
                    </a:cubicBezTo>
                    <a:cubicBezTo>
                      <a:pt x="21" y="36"/>
                      <a:pt x="19" y="34"/>
                      <a:pt x="19" y="33"/>
                    </a:cubicBezTo>
                    <a:cubicBezTo>
                      <a:pt x="17" y="31"/>
                      <a:pt x="19" y="29"/>
                      <a:pt x="20" y="27"/>
                    </a:cubicBezTo>
                    <a:cubicBezTo>
                      <a:pt x="21" y="26"/>
                      <a:pt x="21" y="25"/>
                      <a:pt x="22" y="24"/>
                    </a:cubicBezTo>
                    <a:cubicBezTo>
                      <a:pt x="22" y="22"/>
                      <a:pt x="25" y="21"/>
                      <a:pt x="27" y="21"/>
                    </a:cubicBezTo>
                    <a:cubicBezTo>
                      <a:pt x="27" y="21"/>
                      <a:pt x="28" y="21"/>
                      <a:pt x="29" y="21"/>
                    </a:cubicBezTo>
                    <a:cubicBezTo>
                      <a:pt x="28" y="20"/>
                      <a:pt x="27" y="19"/>
                      <a:pt x="25" y="18"/>
                    </a:cubicBezTo>
                    <a:cubicBezTo>
                      <a:pt x="23" y="17"/>
                      <a:pt x="22" y="14"/>
                      <a:pt x="22" y="13"/>
                    </a:cubicBezTo>
                    <a:cubicBezTo>
                      <a:pt x="22" y="10"/>
                      <a:pt x="22" y="8"/>
                      <a:pt x="24" y="7"/>
                    </a:cubicBezTo>
                    <a:cubicBezTo>
                      <a:pt x="25" y="6"/>
                      <a:pt x="26" y="1"/>
                      <a:pt x="25" y="0"/>
                    </a:cubicBezTo>
                    <a:cubicBezTo>
                      <a:pt x="25" y="0"/>
                      <a:pt x="25" y="0"/>
                      <a:pt x="24" y="0"/>
                    </a:cubicBezTo>
                    <a:cubicBezTo>
                      <a:pt x="23" y="0"/>
                      <a:pt x="20" y="1"/>
                      <a:pt x="20" y="3"/>
                    </a:cubicBezTo>
                    <a:cubicBezTo>
                      <a:pt x="20" y="8"/>
                      <a:pt x="16" y="8"/>
                      <a:pt x="14" y="8"/>
                    </a:cubicBezTo>
                    <a:cubicBezTo>
                      <a:pt x="15" y="9"/>
                      <a:pt x="15" y="11"/>
                      <a:pt x="13" y="13"/>
                    </a:cubicBezTo>
                    <a:cubicBezTo>
                      <a:pt x="13" y="14"/>
                      <a:pt x="12" y="14"/>
                      <a:pt x="11" y="14"/>
                    </a:cubicBezTo>
                    <a:cubicBezTo>
                      <a:pt x="9" y="14"/>
                      <a:pt x="8" y="13"/>
                      <a:pt x="8" y="12"/>
                    </a:cubicBezTo>
                    <a:cubicBezTo>
                      <a:pt x="7" y="11"/>
                      <a:pt x="6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0"/>
                      <a:pt x="4" y="12"/>
                      <a:pt x="3" y="14"/>
                    </a:cubicBezTo>
                    <a:cubicBezTo>
                      <a:pt x="3" y="15"/>
                      <a:pt x="2" y="16"/>
                      <a:pt x="1" y="17"/>
                    </a:cubicBezTo>
                    <a:cubicBezTo>
                      <a:pt x="0" y="19"/>
                      <a:pt x="1" y="25"/>
                      <a:pt x="2" y="28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30"/>
                      <a:pt x="3" y="31"/>
                      <a:pt x="4" y="33"/>
                    </a:cubicBezTo>
                    <a:cubicBezTo>
                      <a:pt x="5" y="34"/>
                      <a:pt x="7" y="37"/>
                      <a:pt x="6" y="40"/>
                    </a:cubicBezTo>
                    <a:cubicBezTo>
                      <a:pt x="6" y="40"/>
                      <a:pt x="6" y="41"/>
                      <a:pt x="7" y="42"/>
                    </a:cubicBezTo>
                    <a:cubicBezTo>
                      <a:pt x="7" y="42"/>
                      <a:pt x="7" y="42"/>
                      <a:pt x="7" y="42"/>
                    </a:cubicBezTo>
                    <a:cubicBezTo>
                      <a:pt x="8" y="42"/>
                      <a:pt x="8" y="42"/>
                      <a:pt x="9" y="42"/>
                    </a:cubicBezTo>
                    <a:cubicBezTo>
                      <a:pt x="9" y="42"/>
                      <a:pt x="9" y="42"/>
                      <a:pt x="9" y="42"/>
                    </a:cubicBezTo>
                    <a:cubicBezTo>
                      <a:pt x="10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2" y="42"/>
                      <a:pt x="13" y="42"/>
                      <a:pt x="14" y="42"/>
                    </a:cubicBezTo>
                    <a:cubicBezTo>
                      <a:pt x="14" y="42"/>
                      <a:pt x="14" y="42"/>
                      <a:pt x="14" y="42"/>
                    </a:cubicBezTo>
                    <a:cubicBezTo>
                      <a:pt x="15" y="43"/>
                      <a:pt x="15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15" y="41"/>
                      <a:pt x="14" y="40"/>
                      <a:pt x="14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4" name="Freeform 1219"/>
              <p:cNvSpPr/>
              <p:nvPr/>
            </p:nvSpPr>
            <p:spPr bwMode="auto">
              <a:xfrm>
                <a:off x="2668" y="2914"/>
                <a:ext cx="130" cy="229"/>
              </a:xfrm>
              <a:custGeom>
                <a:avLst/>
                <a:gdLst>
                  <a:gd name="T0" fmla="*/ 98 w 136"/>
                  <a:gd name="T1" fmla="*/ 7 h 239"/>
                  <a:gd name="T2" fmla="*/ 83 w 136"/>
                  <a:gd name="T3" fmla="*/ 10 h 239"/>
                  <a:gd name="T4" fmla="*/ 76 w 136"/>
                  <a:gd name="T5" fmla="*/ 12 h 239"/>
                  <a:gd name="T6" fmla="*/ 59 w 136"/>
                  <a:gd name="T7" fmla="*/ 24 h 239"/>
                  <a:gd name="T8" fmla="*/ 52 w 136"/>
                  <a:gd name="T9" fmla="*/ 40 h 239"/>
                  <a:gd name="T10" fmla="*/ 47 w 136"/>
                  <a:gd name="T11" fmla="*/ 49 h 239"/>
                  <a:gd name="T12" fmla="*/ 36 w 136"/>
                  <a:gd name="T13" fmla="*/ 57 h 239"/>
                  <a:gd name="T14" fmla="*/ 28 w 136"/>
                  <a:gd name="T15" fmla="*/ 81 h 239"/>
                  <a:gd name="T16" fmla="*/ 32 w 136"/>
                  <a:gd name="T17" fmla="*/ 86 h 239"/>
                  <a:gd name="T18" fmla="*/ 22 w 136"/>
                  <a:gd name="T19" fmla="*/ 95 h 239"/>
                  <a:gd name="T20" fmla="*/ 12 w 136"/>
                  <a:gd name="T21" fmla="*/ 101 h 239"/>
                  <a:gd name="T22" fmla="*/ 10 w 136"/>
                  <a:gd name="T23" fmla="*/ 119 h 239"/>
                  <a:gd name="T24" fmla="*/ 11 w 136"/>
                  <a:gd name="T25" fmla="*/ 133 h 239"/>
                  <a:gd name="T26" fmla="*/ 17 w 136"/>
                  <a:gd name="T27" fmla="*/ 147 h 239"/>
                  <a:gd name="T28" fmla="*/ 15 w 136"/>
                  <a:gd name="T29" fmla="*/ 164 h 239"/>
                  <a:gd name="T30" fmla="*/ 7 w 136"/>
                  <a:gd name="T31" fmla="*/ 172 h 239"/>
                  <a:gd name="T32" fmla="*/ 2 w 136"/>
                  <a:gd name="T33" fmla="*/ 185 h 239"/>
                  <a:gd name="T34" fmla="*/ 1 w 136"/>
                  <a:gd name="T35" fmla="*/ 185 h 239"/>
                  <a:gd name="T36" fmla="*/ 4 w 136"/>
                  <a:gd name="T37" fmla="*/ 193 h 239"/>
                  <a:gd name="T38" fmla="*/ 11 w 136"/>
                  <a:gd name="T39" fmla="*/ 211 h 239"/>
                  <a:gd name="T40" fmla="*/ 17 w 136"/>
                  <a:gd name="T41" fmla="*/ 226 h 239"/>
                  <a:gd name="T42" fmla="*/ 20 w 136"/>
                  <a:gd name="T43" fmla="*/ 230 h 239"/>
                  <a:gd name="T44" fmla="*/ 22 w 136"/>
                  <a:gd name="T45" fmla="*/ 238 h 239"/>
                  <a:gd name="T46" fmla="*/ 29 w 136"/>
                  <a:gd name="T47" fmla="*/ 235 h 239"/>
                  <a:gd name="T48" fmla="*/ 33 w 136"/>
                  <a:gd name="T49" fmla="*/ 228 h 239"/>
                  <a:gd name="T50" fmla="*/ 46 w 136"/>
                  <a:gd name="T51" fmla="*/ 227 h 239"/>
                  <a:gd name="T52" fmla="*/ 55 w 136"/>
                  <a:gd name="T53" fmla="*/ 222 h 239"/>
                  <a:gd name="T54" fmla="*/ 55 w 136"/>
                  <a:gd name="T55" fmla="*/ 206 h 239"/>
                  <a:gd name="T56" fmla="*/ 64 w 136"/>
                  <a:gd name="T57" fmla="*/ 182 h 239"/>
                  <a:gd name="T58" fmla="*/ 80 w 136"/>
                  <a:gd name="T59" fmla="*/ 165 h 239"/>
                  <a:gd name="T60" fmla="*/ 62 w 136"/>
                  <a:gd name="T61" fmla="*/ 153 h 239"/>
                  <a:gd name="T62" fmla="*/ 62 w 136"/>
                  <a:gd name="T63" fmla="*/ 132 h 239"/>
                  <a:gd name="T64" fmla="*/ 68 w 136"/>
                  <a:gd name="T65" fmla="*/ 117 h 239"/>
                  <a:gd name="T66" fmla="*/ 76 w 136"/>
                  <a:gd name="T67" fmla="*/ 109 h 239"/>
                  <a:gd name="T68" fmla="*/ 92 w 136"/>
                  <a:gd name="T69" fmla="*/ 97 h 239"/>
                  <a:gd name="T70" fmla="*/ 108 w 136"/>
                  <a:gd name="T71" fmla="*/ 74 h 239"/>
                  <a:gd name="T72" fmla="*/ 118 w 136"/>
                  <a:gd name="T73" fmla="*/ 60 h 239"/>
                  <a:gd name="T74" fmla="*/ 126 w 136"/>
                  <a:gd name="T75" fmla="*/ 57 h 239"/>
                  <a:gd name="T76" fmla="*/ 136 w 136"/>
                  <a:gd name="T77" fmla="*/ 57 h 239"/>
                  <a:gd name="T78" fmla="*/ 135 w 136"/>
                  <a:gd name="T79" fmla="*/ 55 h 239"/>
                  <a:gd name="T80" fmla="*/ 135 w 136"/>
                  <a:gd name="T81" fmla="*/ 42 h 239"/>
                  <a:gd name="T82" fmla="*/ 132 w 136"/>
                  <a:gd name="T83" fmla="*/ 30 h 239"/>
                  <a:gd name="T84" fmla="*/ 120 w 136"/>
                  <a:gd name="T85" fmla="*/ 11 h 239"/>
                  <a:gd name="T86" fmla="*/ 103 w 136"/>
                  <a:gd name="T87" fmla="*/ 1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36" h="239">
                    <a:moveTo>
                      <a:pt x="102" y="0"/>
                    </a:moveTo>
                    <a:cubicBezTo>
                      <a:pt x="101" y="0"/>
                      <a:pt x="101" y="0"/>
                      <a:pt x="101" y="0"/>
                    </a:cubicBezTo>
                    <a:cubicBezTo>
                      <a:pt x="99" y="0"/>
                      <a:pt x="98" y="3"/>
                      <a:pt x="98" y="7"/>
                    </a:cubicBezTo>
                    <a:cubicBezTo>
                      <a:pt x="98" y="10"/>
                      <a:pt x="96" y="12"/>
                      <a:pt x="93" y="12"/>
                    </a:cubicBezTo>
                    <a:cubicBezTo>
                      <a:pt x="91" y="12"/>
                      <a:pt x="89" y="12"/>
                      <a:pt x="87" y="10"/>
                    </a:cubicBezTo>
                    <a:cubicBezTo>
                      <a:pt x="86" y="10"/>
                      <a:pt x="85" y="9"/>
                      <a:pt x="83" y="10"/>
                    </a:cubicBezTo>
                    <a:cubicBezTo>
                      <a:pt x="81" y="10"/>
                      <a:pt x="79" y="10"/>
                      <a:pt x="76" y="9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6" y="9"/>
                      <a:pt x="76" y="11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20"/>
                      <a:pt x="69" y="20"/>
                      <a:pt x="66" y="20"/>
                    </a:cubicBezTo>
                    <a:cubicBezTo>
                      <a:pt x="63" y="20"/>
                      <a:pt x="59" y="22"/>
                      <a:pt x="59" y="24"/>
                    </a:cubicBezTo>
                    <a:cubicBezTo>
                      <a:pt x="59" y="27"/>
                      <a:pt x="58" y="29"/>
                      <a:pt x="57" y="30"/>
                    </a:cubicBezTo>
                    <a:cubicBezTo>
                      <a:pt x="56" y="31"/>
                      <a:pt x="56" y="31"/>
                      <a:pt x="56" y="32"/>
                    </a:cubicBezTo>
                    <a:cubicBezTo>
                      <a:pt x="57" y="33"/>
                      <a:pt x="58" y="36"/>
                      <a:pt x="52" y="40"/>
                    </a:cubicBezTo>
                    <a:cubicBezTo>
                      <a:pt x="52" y="41"/>
                      <a:pt x="50" y="43"/>
                      <a:pt x="49" y="44"/>
                    </a:cubicBezTo>
                    <a:cubicBezTo>
                      <a:pt x="48" y="46"/>
                      <a:pt x="48" y="47"/>
                      <a:pt x="47" y="48"/>
                    </a:cubicBezTo>
                    <a:cubicBezTo>
                      <a:pt x="47" y="48"/>
                      <a:pt x="47" y="49"/>
                      <a:pt x="47" y="49"/>
                    </a:cubicBezTo>
                    <a:cubicBezTo>
                      <a:pt x="47" y="50"/>
                      <a:pt x="47" y="53"/>
                      <a:pt x="44" y="55"/>
                    </a:cubicBezTo>
                    <a:cubicBezTo>
                      <a:pt x="42" y="56"/>
                      <a:pt x="40" y="56"/>
                      <a:pt x="38" y="57"/>
                    </a:cubicBezTo>
                    <a:cubicBezTo>
                      <a:pt x="37" y="57"/>
                      <a:pt x="36" y="57"/>
                      <a:pt x="36" y="57"/>
                    </a:cubicBezTo>
                    <a:cubicBezTo>
                      <a:pt x="36" y="57"/>
                      <a:pt x="36" y="59"/>
                      <a:pt x="36" y="60"/>
                    </a:cubicBezTo>
                    <a:cubicBezTo>
                      <a:pt x="36" y="62"/>
                      <a:pt x="36" y="64"/>
                      <a:pt x="36" y="66"/>
                    </a:cubicBezTo>
                    <a:cubicBezTo>
                      <a:pt x="36" y="71"/>
                      <a:pt x="32" y="76"/>
                      <a:pt x="28" y="81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8" y="83"/>
                      <a:pt x="28" y="83"/>
                      <a:pt x="30" y="84"/>
                    </a:cubicBezTo>
                    <a:cubicBezTo>
                      <a:pt x="31" y="84"/>
                      <a:pt x="32" y="85"/>
                      <a:pt x="32" y="86"/>
                    </a:cubicBezTo>
                    <a:cubicBezTo>
                      <a:pt x="33" y="88"/>
                      <a:pt x="32" y="90"/>
                      <a:pt x="31" y="93"/>
                    </a:cubicBezTo>
                    <a:cubicBezTo>
                      <a:pt x="30" y="95"/>
                      <a:pt x="29" y="96"/>
                      <a:pt x="26" y="96"/>
                    </a:cubicBezTo>
                    <a:cubicBezTo>
                      <a:pt x="25" y="96"/>
                      <a:pt x="24" y="96"/>
                      <a:pt x="22" y="95"/>
                    </a:cubicBezTo>
                    <a:cubicBezTo>
                      <a:pt x="22" y="95"/>
                      <a:pt x="22" y="95"/>
                      <a:pt x="21" y="95"/>
                    </a:cubicBezTo>
                    <a:cubicBezTo>
                      <a:pt x="21" y="95"/>
                      <a:pt x="21" y="95"/>
                      <a:pt x="21" y="95"/>
                    </a:cubicBezTo>
                    <a:cubicBezTo>
                      <a:pt x="19" y="95"/>
                      <a:pt x="15" y="97"/>
                      <a:pt x="12" y="101"/>
                    </a:cubicBezTo>
                    <a:cubicBezTo>
                      <a:pt x="9" y="106"/>
                      <a:pt x="10" y="109"/>
                      <a:pt x="11" y="111"/>
                    </a:cubicBezTo>
                    <a:cubicBezTo>
                      <a:pt x="12" y="113"/>
                      <a:pt x="12" y="114"/>
                      <a:pt x="11" y="116"/>
                    </a:cubicBezTo>
                    <a:cubicBezTo>
                      <a:pt x="11" y="117"/>
                      <a:pt x="11" y="118"/>
                      <a:pt x="10" y="119"/>
                    </a:cubicBezTo>
                    <a:cubicBezTo>
                      <a:pt x="10" y="120"/>
                      <a:pt x="11" y="121"/>
                      <a:pt x="11" y="122"/>
                    </a:cubicBezTo>
                    <a:cubicBezTo>
                      <a:pt x="13" y="126"/>
                      <a:pt x="12" y="128"/>
                      <a:pt x="12" y="130"/>
                    </a:cubicBezTo>
                    <a:cubicBezTo>
                      <a:pt x="11" y="131"/>
                      <a:pt x="11" y="132"/>
                      <a:pt x="11" y="133"/>
                    </a:cubicBezTo>
                    <a:cubicBezTo>
                      <a:pt x="11" y="134"/>
                      <a:pt x="12" y="135"/>
                      <a:pt x="14" y="136"/>
                    </a:cubicBezTo>
                    <a:cubicBezTo>
                      <a:pt x="15" y="137"/>
                      <a:pt x="18" y="138"/>
                      <a:pt x="18" y="141"/>
                    </a:cubicBezTo>
                    <a:cubicBezTo>
                      <a:pt x="19" y="144"/>
                      <a:pt x="18" y="146"/>
                      <a:pt x="17" y="147"/>
                    </a:cubicBezTo>
                    <a:cubicBezTo>
                      <a:pt x="16" y="149"/>
                      <a:pt x="14" y="149"/>
                      <a:pt x="13" y="149"/>
                    </a:cubicBezTo>
                    <a:cubicBezTo>
                      <a:pt x="13" y="150"/>
                      <a:pt x="13" y="151"/>
                      <a:pt x="14" y="151"/>
                    </a:cubicBezTo>
                    <a:cubicBezTo>
                      <a:pt x="17" y="153"/>
                      <a:pt x="16" y="162"/>
                      <a:pt x="15" y="164"/>
                    </a:cubicBezTo>
                    <a:cubicBezTo>
                      <a:pt x="14" y="167"/>
                      <a:pt x="11" y="167"/>
                      <a:pt x="9" y="167"/>
                    </a:cubicBezTo>
                    <a:cubicBezTo>
                      <a:pt x="9" y="167"/>
                      <a:pt x="8" y="167"/>
                      <a:pt x="8" y="167"/>
                    </a:cubicBezTo>
                    <a:cubicBezTo>
                      <a:pt x="8" y="169"/>
                      <a:pt x="7" y="171"/>
                      <a:pt x="7" y="172"/>
                    </a:cubicBezTo>
                    <a:cubicBezTo>
                      <a:pt x="6" y="174"/>
                      <a:pt x="6" y="175"/>
                      <a:pt x="6" y="175"/>
                    </a:cubicBezTo>
                    <a:cubicBezTo>
                      <a:pt x="6" y="176"/>
                      <a:pt x="6" y="177"/>
                      <a:pt x="6" y="178"/>
                    </a:cubicBezTo>
                    <a:cubicBezTo>
                      <a:pt x="6" y="182"/>
                      <a:pt x="5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2" y="185"/>
                    </a:cubicBezTo>
                    <a:cubicBezTo>
                      <a:pt x="2" y="185"/>
                      <a:pt x="2" y="185"/>
                      <a:pt x="1" y="185"/>
                    </a:cubicBezTo>
                    <a:cubicBezTo>
                      <a:pt x="1" y="185"/>
                      <a:pt x="1" y="185"/>
                      <a:pt x="0" y="184"/>
                    </a:cubicBezTo>
                    <a:cubicBezTo>
                      <a:pt x="0" y="184"/>
                      <a:pt x="0" y="184"/>
                      <a:pt x="0" y="184"/>
                    </a:cubicBezTo>
                    <a:cubicBezTo>
                      <a:pt x="0" y="188"/>
                      <a:pt x="1" y="191"/>
                      <a:pt x="4" y="193"/>
                    </a:cubicBezTo>
                    <a:cubicBezTo>
                      <a:pt x="7" y="195"/>
                      <a:pt x="7" y="198"/>
                      <a:pt x="7" y="200"/>
                    </a:cubicBezTo>
                    <a:cubicBezTo>
                      <a:pt x="7" y="202"/>
                      <a:pt x="7" y="204"/>
                      <a:pt x="8" y="205"/>
                    </a:cubicBezTo>
                    <a:cubicBezTo>
                      <a:pt x="10" y="207"/>
                      <a:pt x="11" y="209"/>
                      <a:pt x="11" y="211"/>
                    </a:cubicBezTo>
                    <a:cubicBezTo>
                      <a:pt x="12" y="213"/>
                      <a:pt x="12" y="214"/>
                      <a:pt x="14" y="215"/>
                    </a:cubicBezTo>
                    <a:cubicBezTo>
                      <a:pt x="18" y="219"/>
                      <a:pt x="19" y="221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6"/>
                      <a:pt x="17" y="226"/>
                    </a:cubicBezTo>
                    <a:cubicBezTo>
                      <a:pt x="17" y="226"/>
                      <a:pt x="17" y="227"/>
                      <a:pt x="17" y="227"/>
                    </a:cubicBezTo>
                    <a:cubicBezTo>
                      <a:pt x="18" y="227"/>
                      <a:pt x="20" y="228"/>
                      <a:pt x="20" y="230"/>
                    </a:cubicBezTo>
                    <a:cubicBezTo>
                      <a:pt x="20" y="231"/>
                      <a:pt x="20" y="232"/>
                      <a:pt x="20" y="234"/>
                    </a:cubicBezTo>
                    <a:cubicBezTo>
                      <a:pt x="20" y="235"/>
                      <a:pt x="20" y="238"/>
                      <a:pt x="20" y="239"/>
                    </a:cubicBezTo>
                    <a:cubicBezTo>
                      <a:pt x="20" y="239"/>
                      <a:pt x="21" y="239"/>
                      <a:pt x="22" y="238"/>
                    </a:cubicBezTo>
                    <a:cubicBezTo>
                      <a:pt x="23" y="238"/>
                      <a:pt x="25" y="238"/>
                      <a:pt x="27" y="238"/>
                    </a:cubicBezTo>
                    <a:cubicBezTo>
                      <a:pt x="28" y="238"/>
                      <a:pt x="29" y="237"/>
                      <a:pt x="29" y="237"/>
                    </a:cubicBezTo>
                    <a:cubicBezTo>
                      <a:pt x="29" y="237"/>
                      <a:pt x="29" y="236"/>
                      <a:pt x="29" y="235"/>
                    </a:cubicBezTo>
                    <a:cubicBezTo>
                      <a:pt x="29" y="234"/>
                      <a:pt x="29" y="233"/>
                      <a:pt x="29" y="233"/>
                    </a:cubicBezTo>
                    <a:cubicBezTo>
                      <a:pt x="29" y="230"/>
                      <a:pt x="32" y="229"/>
                      <a:pt x="33" y="229"/>
                    </a:cubicBezTo>
                    <a:cubicBezTo>
                      <a:pt x="33" y="229"/>
                      <a:pt x="33" y="229"/>
                      <a:pt x="33" y="228"/>
                    </a:cubicBezTo>
                    <a:cubicBezTo>
                      <a:pt x="34" y="227"/>
                      <a:pt x="36" y="225"/>
                      <a:pt x="39" y="225"/>
                    </a:cubicBezTo>
                    <a:cubicBezTo>
                      <a:pt x="41" y="225"/>
                      <a:pt x="43" y="226"/>
                      <a:pt x="45" y="227"/>
                    </a:cubicBezTo>
                    <a:cubicBezTo>
                      <a:pt x="45" y="227"/>
                      <a:pt x="46" y="227"/>
                      <a:pt x="46" y="227"/>
                    </a:cubicBezTo>
                    <a:cubicBezTo>
                      <a:pt x="48" y="227"/>
                      <a:pt x="48" y="224"/>
                      <a:pt x="49" y="223"/>
                    </a:cubicBezTo>
                    <a:cubicBezTo>
                      <a:pt x="49" y="220"/>
                      <a:pt x="51" y="220"/>
                      <a:pt x="51" y="220"/>
                    </a:cubicBezTo>
                    <a:cubicBezTo>
                      <a:pt x="53" y="220"/>
                      <a:pt x="54" y="221"/>
                      <a:pt x="55" y="222"/>
                    </a:cubicBezTo>
                    <a:cubicBezTo>
                      <a:pt x="56" y="221"/>
                      <a:pt x="57" y="219"/>
                      <a:pt x="58" y="217"/>
                    </a:cubicBezTo>
                    <a:cubicBezTo>
                      <a:pt x="56" y="218"/>
                      <a:pt x="54" y="218"/>
                      <a:pt x="53" y="217"/>
                    </a:cubicBezTo>
                    <a:cubicBezTo>
                      <a:pt x="52" y="214"/>
                      <a:pt x="55" y="206"/>
                      <a:pt x="55" y="206"/>
                    </a:cubicBezTo>
                    <a:cubicBezTo>
                      <a:pt x="56" y="204"/>
                      <a:pt x="56" y="199"/>
                      <a:pt x="56" y="196"/>
                    </a:cubicBezTo>
                    <a:cubicBezTo>
                      <a:pt x="56" y="193"/>
                      <a:pt x="56" y="192"/>
                      <a:pt x="57" y="191"/>
                    </a:cubicBezTo>
                    <a:cubicBezTo>
                      <a:pt x="57" y="189"/>
                      <a:pt x="58" y="184"/>
                      <a:pt x="64" y="182"/>
                    </a:cubicBezTo>
                    <a:cubicBezTo>
                      <a:pt x="68" y="181"/>
                      <a:pt x="73" y="177"/>
                      <a:pt x="73" y="175"/>
                    </a:cubicBezTo>
                    <a:cubicBezTo>
                      <a:pt x="72" y="173"/>
                      <a:pt x="75" y="171"/>
                      <a:pt x="77" y="168"/>
                    </a:cubicBezTo>
                    <a:cubicBezTo>
                      <a:pt x="78" y="167"/>
                      <a:pt x="80" y="166"/>
                      <a:pt x="80" y="165"/>
                    </a:cubicBezTo>
                    <a:cubicBezTo>
                      <a:pt x="79" y="164"/>
                      <a:pt x="73" y="157"/>
                      <a:pt x="70" y="155"/>
                    </a:cubicBezTo>
                    <a:cubicBezTo>
                      <a:pt x="69" y="155"/>
                      <a:pt x="67" y="155"/>
                      <a:pt x="66" y="155"/>
                    </a:cubicBezTo>
                    <a:cubicBezTo>
                      <a:pt x="64" y="155"/>
                      <a:pt x="62" y="155"/>
                      <a:pt x="62" y="153"/>
                    </a:cubicBezTo>
                    <a:cubicBezTo>
                      <a:pt x="61" y="153"/>
                      <a:pt x="61" y="152"/>
                      <a:pt x="61" y="151"/>
                    </a:cubicBezTo>
                    <a:cubicBezTo>
                      <a:pt x="61" y="150"/>
                      <a:pt x="61" y="146"/>
                      <a:pt x="60" y="139"/>
                    </a:cubicBezTo>
                    <a:cubicBezTo>
                      <a:pt x="59" y="137"/>
                      <a:pt x="61" y="134"/>
                      <a:pt x="62" y="132"/>
                    </a:cubicBezTo>
                    <a:cubicBezTo>
                      <a:pt x="63" y="130"/>
                      <a:pt x="64" y="129"/>
                      <a:pt x="64" y="128"/>
                    </a:cubicBezTo>
                    <a:cubicBezTo>
                      <a:pt x="64" y="127"/>
                      <a:pt x="64" y="127"/>
                      <a:pt x="64" y="127"/>
                    </a:cubicBezTo>
                    <a:cubicBezTo>
                      <a:pt x="64" y="124"/>
                      <a:pt x="64" y="119"/>
                      <a:pt x="68" y="117"/>
                    </a:cubicBezTo>
                    <a:cubicBezTo>
                      <a:pt x="69" y="117"/>
                      <a:pt x="69" y="117"/>
                      <a:pt x="69" y="116"/>
                    </a:cubicBezTo>
                    <a:cubicBezTo>
                      <a:pt x="70" y="115"/>
                      <a:pt x="71" y="113"/>
                      <a:pt x="74" y="112"/>
                    </a:cubicBezTo>
                    <a:cubicBezTo>
                      <a:pt x="75" y="112"/>
                      <a:pt x="75" y="111"/>
                      <a:pt x="76" y="109"/>
                    </a:cubicBezTo>
                    <a:cubicBezTo>
                      <a:pt x="77" y="107"/>
                      <a:pt x="78" y="105"/>
                      <a:pt x="81" y="103"/>
                    </a:cubicBezTo>
                    <a:cubicBezTo>
                      <a:pt x="83" y="103"/>
                      <a:pt x="84" y="102"/>
                      <a:pt x="86" y="101"/>
                    </a:cubicBezTo>
                    <a:cubicBezTo>
                      <a:pt x="87" y="100"/>
                      <a:pt x="89" y="99"/>
                      <a:pt x="92" y="97"/>
                    </a:cubicBezTo>
                    <a:cubicBezTo>
                      <a:pt x="98" y="94"/>
                      <a:pt x="107" y="88"/>
                      <a:pt x="108" y="85"/>
                    </a:cubicBezTo>
                    <a:cubicBezTo>
                      <a:pt x="108" y="85"/>
                      <a:pt x="108" y="84"/>
                      <a:pt x="107" y="83"/>
                    </a:cubicBezTo>
                    <a:cubicBezTo>
                      <a:pt x="106" y="81"/>
                      <a:pt x="103" y="77"/>
                      <a:pt x="108" y="74"/>
                    </a:cubicBezTo>
                    <a:cubicBezTo>
                      <a:pt x="110" y="72"/>
                      <a:pt x="110" y="71"/>
                      <a:pt x="110" y="69"/>
                    </a:cubicBezTo>
                    <a:cubicBezTo>
                      <a:pt x="110" y="68"/>
                      <a:pt x="110" y="65"/>
                      <a:pt x="113" y="64"/>
                    </a:cubicBezTo>
                    <a:cubicBezTo>
                      <a:pt x="115" y="63"/>
                      <a:pt x="116" y="62"/>
                      <a:pt x="118" y="60"/>
                    </a:cubicBezTo>
                    <a:cubicBezTo>
                      <a:pt x="119" y="59"/>
                      <a:pt x="119" y="59"/>
                      <a:pt x="119" y="59"/>
                    </a:cubicBezTo>
                    <a:cubicBezTo>
                      <a:pt x="121" y="57"/>
                      <a:pt x="123" y="57"/>
                      <a:pt x="124" y="57"/>
                    </a:cubicBezTo>
                    <a:cubicBezTo>
                      <a:pt x="125" y="57"/>
                      <a:pt x="125" y="57"/>
                      <a:pt x="126" y="57"/>
                    </a:cubicBezTo>
                    <a:cubicBezTo>
                      <a:pt x="128" y="57"/>
                      <a:pt x="130" y="58"/>
                      <a:pt x="132" y="57"/>
                    </a:cubicBezTo>
                    <a:cubicBezTo>
                      <a:pt x="133" y="57"/>
                      <a:pt x="135" y="57"/>
                      <a:pt x="136" y="57"/>
                    </a:cubicBezTo>
                    <a:cubicBezTo>
                      <a:pt x="136" y="57"/>
                      <a:pt x="136" y="57"/>
                      <a:pt x="136" y="57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6"/>
                      <a:pt x="136" y="56"/>
                      <a:pt x="136" y="56"/>
                    </a:cubicBezTo>
                    <a:cubicBezTo>
                      <a:pt x="136" y="55"/>
                      <a:pt x="136" y="55"/>
                      <a:pt x="135" y="55"/>
                    </a:cubicBezTo>
                    <a:cubicBezTo>
                      <a:pt x="135" y="54"/>
                      <a:pt x="131" y="50"/>
                      <a:pt x="132" y="48"/>
                    </a:cubicBezTo>
                    <a:cubicBezTo>
                      <a:pt x="132" y="47"/>
                      <a:pt x="133" y="46"/>
                      <a:pt x="135" y="46"/>
                    </a:cubicBezTo>
                    <a:cubicBezTo>
                      <a:pt x="135" y="46"/>
                      <a:pt x="135" y="44"/>
                      <a:pt x="135" y="42"/>
                    </a:cubicBezTo>
                    <a:cubicBezTo>
                      <a:pt x="135" y="41"/>
                      <a:pt x="135" y="40"/>
                      <a:pt x="134" y="40"/>
                    </a:cubicBezTo>
                    <a:cubicBezTo>
                      <a:pt x="132" y="39"/>
                      <a:pt x="132" y="35"/>
                      <a:pt x="132" y="33"/>
                    </a:cubicBezTo>
                    <a:cubicBezTo>
                      <a:pt x="132" y="32"/>
                      <a:pt x="132" y="30"/>
                      <a:pt x="132" y="30"/>
                    </a:cubicBezTo>
                    <a:cubicBezTo>
                      <a:pt x="128" y="28"/>
                      <a:pt x="129" y="23"/>
                      <a:pt x="130" y="19"/>
                    </a:cubicBezTo>
                    <a:cubicBezTo>
                      <a:pt x="130" y="18"/>
                      <a:pt x="130" y="18"/>
                      <a:pt x="130" y="17"/>
                    </a:cubicBezTo>
                    <a:cubicBezTo>
                      <a:pt x="130" y="16"/>
                      <a:pt x="123" y="13"/>
                      <a:pt x="120" y="11"/>
                    </a:cubicBezTo>
                    <a:cubicBezTo>
                      <a:pt x="118" y="11"/>
                      <a:pt x="117" y="10"/>
                      <a:pt x="115" y="10"/>
                    </a:cubicBezTo>
                    <a:cubicBezTo>
                      <a:pt x="112" y="8"/>
                      <a:pt x="109" y="6"/>
                      <a:pt x="107" y="4"/>
                    </a:cubicBezTo>
                    <a:cubicBezTo>
                      <a:pt x="106" y="3"/>
                      <a:pt x="105" y="2"/>
                      <a:pt x="103" y="1"/>
                    </a:cubicBezTo>
                    <a:cubicBezTo>
                      <a:pt x="103" y="1"/>
                      <a:pt x="102" y="0"/>
                      <a:pt x="102" y="0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5" name="Freeform 1220"/>
              <p:cNvSpPr/>
              <p:nvPr/>
            </p:nvSpPr>
            <p:spPr bwMode="auto">
              <a:xfrm>
                <a:off x="2794" y="3079"/>
                <a:ext cx="46" cy="29"/>
              </a:xfrm>
              <a:custGeom>
                <a:avLst/>
                <a:gdLst>
                  <a:gd name="T0" fmla="*/ 41 w 48"/>
                  <a:gd name="T1" fmla="*/ 30 h 30"/>
                  <a:gd name="T2" fmla="*/ 41 w 48"/>
                  <a:gd name="T3" fmla="*/ 29 h 30"/>
                  <a:gd name="T4" fmla="*/ 42 w 48"/>
                  <a:gd name="T5" fmla="*/ 29 h 30"/>
                  <a:gd name="T6" fmla="*/ 43 w 48"/>
                  <a:gd name="T7" fmla="*/ 28 h 30"/>
                  <a:gd name="T8" fmla="*/ 43 w 48"/>
                  <a:gd name="T9" fmla="*/ 28 h 30"/>
                  <a:gd name="T10" fmla="*/ 43 w 48"/>
                  <a:gd name="T11" fmla="*/ 28 h 30"/>
                  <a:gd name="T12" fmla="*/ 45 w 48"/>
                  <a:gd name="T13" fmla="*/ 26 h 30"/>
                  <a:gd name="T14" fmla="*/ 45 w 48"/>
                  <a:gd name="T15" fmla="*/ 26 h 30"/>
                  <a:gd name="T16" fmla="*/ 45 w 48"/>
                  <a:gd name="T17" fmla="*/ 26 h 30"/>
                  <a:gd name="T18" fmla="*/ 42 w 48"/>
                  <a:gd name="T19" fmla="*/ 20 h 30"/>
                  <a:gd name="T20" fmla="*/ 42 w 48"/>
                  <a:gd name="T21" fmla="*/ 17 h 30"/>
                  <a:gd name="T22" fmla="*/ 42 w 48"/>
                  <a:gd name="T23" fmla="*/ 13 h 30"/>
                  <a:gd name="T24" fmla="*/ 44 w 48"/>
                  <a:gd name="T25" fmla="*/ 9 h 30"/>
                  <a:gd name="T26" fmla="*/ 46 w 48"/>
                  <a:gd name="T27" fmla="*/ 6 h 30"/>
                  <a:gd name="T28" fmla="*/ 48 w 48"/>
                  <a:gd name="T29" fmla="*/ 3 h 30"/>
                  <a:gd name="T30" fmla="*/ 48 w 48"/>
                  <a:gd name="T31" fmla="*/ 3 h 30"/>
                  <a:gd name="T32" fmla="*/ 48 w 48"/>
                  <a:gd name="T33" fmla="*/ 3 h 30"/>
                  <a:gd name="T34" fmla="*/ 48 w 48"/>
                  <a:gd name="T35" fmla="*/ 3 h 30"/>
                  <a:gd name="T36" fmla="*/ 37 w 48"/>
                  <a:gd name="T37" fmla="*/ 2 h 30"/>
                  <a:gd name="T38" fmla="*/ 26 w 48"/>
                  <a:gd name="T39" fmla="*/ 1 h 30"/>
                  <a:gd name="T40" fmla="*/ 19 w 48"/>
                  <a:gd name="T41" fmla="*/ 2 h 30"/>
                  <a:gd name="T42" fmla="*/ 6 w 48"/>
                  <a:gd name="T43" fmla="*/ 4 h 30"/>
                  <a:gd name="T44" fmla="*/ 1 w 48"/>
                  <a:gd name="T45" fmla="*/ 7 h 30"/>
                  <a:gd name="T46" fmla="*/ 0 w 48"/>
                  <a:gd name="T47" fmla="*/ 8 h 30"/>
                  <a:gd name="T48" fmla="*/ 2 w 48"/>
                  <a:gd name="T49" fmla="*/ 13 h 30"/>
                  <a:gd name="T50" fmla="*/ 2 w 48"/>
                  <a:gd name="T51" fmla="*/ 15 h 30"/>
                  <a:gd name="T52" fmla="*/ 7 w 48"/>
                  <a:gd name="T53" fmla="*/ 18 h 30"/>
                  <a:gd name="T54" fmla="*/ 13 w 48"/>
                  <a:gd name="T55" fmla="*/ 21 h 30"/>
                  <a:gd name="T56" fmla="*/ 13 w 48"/>
                  <a:gd name="T57" fmla="*/ 23 h 30"/>
                  <a:gd name="T58" fmla="*/ 13 w 48"/>
                  <a:gd name="T59" fmla="*/ 23 h 30"/>
                  <a:gd name="T60" fmla="*/ 15 w 48"/>
                  <a:gd name="T61" fmla="*/ 23 h 30"/>
                  <a:gd name="T62" fmla="*/ 16 w 48"/>
                  <a:gd name="T63" fmla="*/ 23 h 30"/>
                  <a:gd name="T64" fmla="*/ 18 w 48"/>
                  <a:gd name="T65" fmla="*/ 23 h 30"/>
                  <a:gd name="T66" fmla="*/ 23 w 48"/>
                  <a:gd name="T67" fmla="*/ 23 h 30"/>
                  <a:gd name="T68" fmla="*/ 23 w 48"/>
                  <a:gd name="T69" fmla="*/ 24 h 30"/>
                  <a:gd name="T70" fmla="*/ 32 w 48"/>
                  <a:gd name="T71" fmla="*/ 30 h 30"/>
                  <a:gd name="T72" fmla="*/ 33 w 48"/>
                  <a:gd name="T73" fmla="*/ 30 h 30"/>
                  <a:gd name="T74" fmla="*/ 33 w 48"/>
                  <a:gd name="T75" fmla="*/ 29 h 30"/>
                  <a:gd name="T76" fmla="*/ 34 w 48"/>
                  <a:gd name="T77" fmla="*/ 29 h 30"/>
                  <a:gd name="T78" fmla="*/ 34 w 48"/>
                  <a:gd name="T79" fmla="*/ 29 h 30"/>
                  <a:gd name="T80" fmla="*/ 41 w 48"/>
                  <a:gd name="T81" fmla="*/ 3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8" h="30">
                    <a:moveTo>
                      <a:pt x="41" y="30"/>
                    </a:moveTo>
                    <a:cubicBezTo>
                      <a:pt x="41" y="30"/>
                      <a:pt x="41" y="30"/>
                      <a:pt x="41" y="29"/>
                    </a:cubicBezTo>
                    <a:cubicBezTo>
                      <a:pt x="42" y="29"/>
                      <a:pt x="42" y="29"/>
                      <a:pt x="42" y="29"/>
                    </a:cubicBezTo>
                    <a:cubicBezTo>
                      <a:pt x="42" y="28"/>
                      <a:pt x="42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3" y="27"/>
                      <a:pt x="44" y="27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5" y="26"/>
                      <a:pt x="45" y="26"/>
                      <a:pt x="45" y="26"/>
                    </a:cubicBezTo>
                    <a:cubicBezTo>
                      <a:pt x="43" y="24"/>
                      <a:pt x="43" y="23"/>
                      <a:pt x="42" y="20"/>
                    </a:cubicBezTo>
                    <a:cubicBezTo>
                      <a:pt x="42" y="18"/>
                      <a:pt x="42" y="17"/>
                      <a:pt x="42" y="17"/>
                    </a:cubicBezTo>
                    <a:cubicBezTo>
                      <a:pt x="42" y="15"/>
                      <a:pt x="41" y="14"/>
                      <a:pt x="42" y="13"/>
                    </a:cubicBezTo>
                    <a:cubicBezTo>
                      <a:pt x="42" y="11"/>
                      <a:pt x="43" y="10"/>
                      <a:pt x="44" y="9"/>
                    </a:cubicBezTo>
                    <a:cubicBezTo>
                      <a:pt x="44" y="8"/>
                      <a:pt x="45" y="8"/>
                      <a:pt x="46" y="6"/>
                    </a:cubicBezTo>
                    <a:cubicBezTo>
                      <a:pt x="46" y="5"/>
                      <a:pt x="47" y="4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5" y="4"/>
                      <a:pt x="41" y="3"/>
                      <a:pt x="37" y="2"/>
                    </a:cubicBezTo>
                    <a:cubicBezTo>
                      <a:pt x="33" y="1"/>
                      <a:pt x="29" y="0"/>
                      <a:pt x="26" y="1"/>
                    </a:cubicBezTo>
                    <a:cubicBezTo>
                      <a:pt x="24" y="1"/>
                      <a:pt x="22" y="1"/>
                      <a:pt x="19" y="2"/>
                    </a:cubicBezTo>
                    <a:cubicBezTo>
                      <a:pt x="15" y="2"/>
                      <a:pt x="8" y="3"/>
                      <a:pt x="6" y="4"/>
                    </a:cubicBezTo>
                    <a:cubicBezTo>
                      <a:pt x="5" y="6"/>
                      <a:pt x="3" y="7"/>
                      <a:pt x="1" y="7"/>
                    </a:cubicBezTo>
                    <a:cubicBezTo>
                      <a:pt x="1" y="8"/>
                      <a:pt x="0" y="8"/>
                      <a:pt x="0" y="8"/>
                    </a:cubicBezTo>
                    <a:cubicBezTo>
                      <a:pt x="2" y="10"/>
                      <a:pt x="2" y="12"/>
                      <a:pt x="2" y="13"/>
                    </a:cubicBezTo>
                    <a:cubicBezTo>
                      <a:pt x="1" y="14"/>
                      <a:pt x="1" y="15"/>
                      <a:pt x="2" y="15"/>
                    </a:cubicBezTo>
                    <a:cubicBezTo>
                      <a:pt x="5" y="19"/>
                      <a:pt x="5" y="19"/>
                      <a:pt x="7" y="18"/>
                    </a:cubicBezTo>
                    <a:cubicBezTo>
                      <a:pt x="9" y="18"/>
                      <a:pt x="12" y="19"/>
                      <a:pt x="13" y="21"/>
                    </a:cubicBezTo>
                    <a:cubicBezTo>
                      <a:pt x="13" y="21"/>
                      <a:pt x="13" y="22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4" y="23"/>
                      <a:pt x="14" y="23"/>
                      <a:pt x="15" y="23"/>
                    </a:cubicBezTo>
                    <a:cubicBezTo>
                      <a:pt x="15" y="23"/>
                      <a:pt x="16" y="23"/>
                      <a:pt x="16" y="23"/>
                    </a:cubicBezTo>
                    <a:cubicBezTo>
                      <a:pt x="17" y="23"/>
                      <a:pt x="18" y="23"/>
                      <a:pt x="18" y="23"/>
                    </a:cubicBezTo>
                    <a:cubicBezTo>
                      <a:pt x="21" y="23"/>
                      <a:pt x="22" y="23"/>
                      <a:pt x="23" y="23"/>
                    </a:cubicBezTo>
                    <a:cubicBezTo>
                      <a:pt x="23" y="24"/>
                      <a:pt x="23" y="24"/>
                      <a:pt x="23" y="24"/>
                    </a:cubicBezTo>
                    <a:cubicBezTo>
                      <a:pt x="30" y="29"/>
                      <a:pt x="32" y="30"/>
                      <a:pt x="32" y="30"/>
                    </a:cubicBezTo>
                    <a:cubicBezTo>
                      <a:pt x="32" y="30"/>
                      <a:pt x="33" y="30"/>
                      <a:pt x="33" y="30"/>
                    </a:cubicBezTo>
                    <a:cubicBezTo>
                      <a:pt x="33" y="30"/>
                      <a:pt x="33" y="29"/>
                      <a:pt x="33" y="29"/>
                    </a:cubicBezTo>
                    <a:cubicBezTo>
                      <a:pt x="33" y="29"/>
                      <a:pt x="33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6" y="29"/>
                      <a:pt x="38" y="30"/>
                      <a:pt x="41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6" name="Freeform 1221"/>
              <p:cNvSpPr/>
              <p:nvPr/>
            </p:nvSpPr>
            <p:spPr bwMode="auto">
              <a:xfrm>
                <a:off x="2600" y="2872"/>
                <a:ext cx="274" cy="229"/>
              </a:xfrm>
              <a:custGeom>
                <a:avLst/>
                <a:gdLst>
                  <a:gd name="T0" fmla="*/ 180 w 286"/>
                  <a:gd name="T1" fmla="*/ 35 h 239"/>
                  <a:gd name="T2" fmla="*/ 204 w 286"/>
                  <a:gd name="T3" fmla="*/ 46 h 239"/>
                  <a:gd name="T4" fmla="*/ 220 w 286"/>
                  <a:gd name="T5" fmla="*/ 48 h 239"/>
                  <a:gd name="T6" fmla="*/ 227 w 286"/>
                  <a:gd name="T7" fmla="*/ 37 h 239"/>
                  <a:gd name="T8" fmla="*/ 246 w 286"/>
                  <a:gd name="T9" fmla="*/ 21 h 239"/>
                  <a:gd name="T10" fmla="*/ 270 w 286"/>
                  <a:gd name="T11" fmla="*/ 33 h 239"/>
                  <a:gd name="T12" fmla="*/ 274 w 286"/>
                  <a:gd name="T13" fmla="*/ 29 h 239"/>
                  <a:gd name="T14" fmla="*/ 279 w 286"/>
                  <a:gd name="T15" fmla="*/ 17 h 239"/>
                  <a:gd name="T16" fmla="*/ 272 w 286"/>
                  <a:gd name="T17" fmla="*/ 9 h 239"/>
                  <a:gd name="T18" fmla="*/ 255 w 286"/>
                  <a:gd name="T19" fmla="*/ 10 h 239"/>
                  <a:gd name="T20" fmla="*/ 248 w 286"/>
                  <a:gd name="T21" fmla="*/ 2 h 239"/>
                  <a:gd name="T22" fmla="*/ 238 w 286"/>
                  <a:gd name="T23" fmla="*/ 6 h 239"/>
                  <a:gd name="T24" fmla="*/ 223 w 286"/>
                  <a:gd name="T25" fmla="*/ 10 h 239"/>
                  <a:gd name="T26" fmla="*/ 218 w 286"/>
                  <a:gd name="T27" fmla="*/ 5 h 239"/>
                  <a:gd name="T28" fmla="*/ 209 w 286"/>
                  <a:gd name="T29" fmla="*/ 10 h 239"/>
                  <a:gd name="T30" fmla="*/ 199 w 286"/>
                  <a:gd name="T31" fmla="*/ 24 h 239"/>
                  <a:gd name="T32" fmla="*/ 182 w 286"/>
                  <a:gd name="T33" fmla="*/ 18 h 239"/>
                  <a:gd name="T34" fmla="*/ 181 w 286"/>
                  <a:gd name="T35" fmla="*/ 24 h 239"/>
                  <a:gd name="T36" fmla="*/ 164 w 286"/>
                  <a:gd name="T37" fmla="*/ 27 h 239"/>
                  <a:gd name="T38" fmla="*/ 158 w 286"/>
                  <a:gd name="T39" fmla="*/ 20 h 239"/>
                  <a:gd name="T40" fmla="*/ 149 w 286"/>
                  <a:gd name="T41" fmla="*/ 30 h 239"/>
                  <a:gd name="T42" fmla="*/ 137 w 286"/>
                  <a:gd name="T43" fmla="*/ 33 h 239"/>
                  <a:gd name="T44" fmla="*/ 141 w 286"/>
                  <a:gd name="T45" fmla="*/ 47 h 239"/>
                  <a:gd name="T46" fmla="*/ 125 w 286"/>
                  <a:gd name="T47" fmla="*/ 46 h 239"/>
                  <a:gd name="T48" fmla="*/ 111 w 286"/>
                  <a:gd name="T49" fmla="*/ 48 h 239"/>
                  <a:gd name="T50" fmla="*/ 116 w 286"/>
                  <a:gd name="T51" fmla="*/ 53 h 239"/>
                  <a:gd name="T52" fmla="*/ 127 w 286"/>
                  <a:gd name="T53" fmla="*/ 57 h 239"/>
                  <a:gd name="T54" fmla="*/ 113 w 286"/>
                  <a:gd name="T55" fmla="*/ 65 h 239"/>
                  <a:gd name="T56" fmla="*/ 94 w 286"/>
                  <a:gd name="T57" fmla="*/ 94 h 239"/>
                  <a:gd name="T58" fmla="*/ 83 w 286"/>
                  <a:gd name="T59" fmla="*/ 111 h 239"/>
                  <a:gd name="T60" fmla="*/ 70 w 286"/>
                  <a:gd name="T61" fmla="*/ 122 h 239"/>
                  <a:gd name="T62" fmla="*/ 60 w 286"/>
                  <a:gd name="T63" fmla="*/ 135 h 239"/>
                  <a:gd name="T64" fmla="*/ 43 w 286"/>
                  <a:gd name="T65" fmla="*/ 148 h 239"/>
                  <a:gd name="T66" fmla="*/ 35 w 286"/>
                  <a:gd name="T67" fmla="*/ 155 h 239"/>
                  <a:gd name="T68" fmla="*/ 26 w 286"/>
                  <a:gd name="T69" fmla="*/ 165 h 239"/>
                  <a:gd name="T70" fmla="*/ 10 w 286"/>
                  <a:gd name="T71" fmla="*/ 174 h 239"/>
                  <a:gd name="T72" fmla="*/ 3 w 286"/>
                  <a:gd name="T73" fmla="*/ 186 h 239"/>
                  <a:gd name="T74" fmla="*/ 2 w 286"/>
                  <a:gd name="T75" fmla="*/ 203 h 239"/>
                  <a:gd name="T76" fmla="*/ 19 w 286"/>
                  <a:gd name="T77" fmla="*/ 204 h 239"/>
                  <a:gd name="T78" fmla="*/ 4 w 286"/>
                  <a:gd name="T79" fmla="*/ 213 h 239"/>
                  <a:gd name="T80" fmla="*/ 9 w 286"/>
                  <a:gd name="T81" fmla="*/ 215 h 239"/>
                  <a:gd name="T82" fmla="*/ 8 w 286"/>
                  <a:gd name="T83" fmla="*/ 228 h 239"/>
                  <a:gd name="T84" fmla="*/ 53 w 286"/>
                  <a:gd name="T85" fmla="*/ 222 h 239"/>
                  <a:gd name="T86" fmla="*/ 62 w 286"/>
                  <a:gd name="T87" fmla="*/ 213 h 239"/>
                  <a:gd name="T88" fmla="*/ 74 w 286"/>
                  <a:gd name="T89" fmla="*/ 215 h 239"/>
                  <a:gd name="T90" fmla="*/ 80 w 286"/>
                  <a:gd name="T91" fmla="*/ 194 h 239"/>
                  <a:gd name="T92" fmla="*/ 78 w 286"/>
                  <a:gd name="T93" fmla="*/ 178 h 239"/>
                  <a:gd name="T94" fmla="*/ 93 w 286"/>
                  <a:gd name="T95" fmla="*/ 135 h 239"/>
                  <a:gd name="T96" fmla="*/ 96 w 286"/>
                  <a:gd name="T97" fmla="*/ 123 h 239"/>
                  <a:gd name="T98" fmla="*/ 114 w 286"/>
                  <a:gd name="T99" fmla="*/ 93 h 239"/>
                  <a:gd name="T100" fmla="*/ 126 w 286"/>
                  <a:gd name="T101" fmla="*/ 68 h 239"/>
                  <a:gd name="T102" fmla="*/ 149 w 286"/>
                  <a:gd name="T103" fmla="*/ 49 h 239"/>
                  <a:gd name="T104" fmla="*/ 173 w 286"/>
                  <a:gd name="T105" fmla="*/ 40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86" h="239">
                    <a:moveTo>
                      <a:pt x="174" y="40"/>
                    </a:moveTo>
                    <a:cubicBezTo>
                      <a:pt x="175" y="39"/>
                      <a:pt x="175" y="39"/>
                      <a:pt x="176" y="38"/>
                    </a:cubicBezTo>
                    <a:cubicBezTo>
                      <a:pt x="176" y="38"/>
                      <a:pt x="176" y="38"/>
                      <a:pt x="176" y="38"/>
                    </a:cubicBezTo>
                    <a:cubicBezTo>
                      <a:pt x="176" y="37"/>
                      <a:pt x="177" y="37"/>
                      <a:pt x="178" y="36"/>
                    </a:cubicBezTo>
                    <a:cubicBezTo>
                      <a:pt x="178" y="36"/>
                      <a:pt x="178" y="36"/>
                      <a:pt x="178" y="36"/>
                    </a:cubicBezTo>
                    <a:cubicBezTo>
                      <a:pt x="179" y="36"/>
                      <a:pt x="179" y="36"/>
                      <a:pt x="180" y="35"/>
                    </a:cubicBezTo>
                    <a:cubicBezTo>
                      <a:pt x="180" y="35"/>
                      <a:pt x="180" y="35"/>
                      <a:pt x="180" y="35"/>
                    </a:cubicBezTo>
                    <a:cubicBezTo>
                      <a:pt x="181" y="35"/>
                      <a:pt x="182" y="35"/>
                      <a:pt x="182" y="35"/>
                    </a:cubicBezTo>
                    <a:cubicBezTo>
                      <a:pt x="185" y="36"/>
                      <a:pt x="187" y="38"/>
                      <a:pt x="189" y="40"/>
                    </a:cubicBezTo>
                    <a:cubicBezTo>
                      <a:pt x="191" y="42"/>
                      <a:pt x="193" y="44"/>
                      <a:pt x="195" y="44"/>
                    </a:cubicBezTo>
                    <a:cubicBezTo>
                      <a:pt x="196" y="45"/>
                      <a:pt x="197" y="45"/>
                      <a:pt x="198" y="45"/>
                    </a:cubicBezTo>
                    <a:cubicBezTo>
                      <a:pt x="201" y="46"/>
                      <a:pt x="203" y="46"/>
                      <a:pt x="204" y="46"/>
                    </a:cubicBezTo>
                    <a:cubicBezTo>
                      <a:pt x="204" y="46"/>
                      <a:pt x="205" y="46"/>
                      <a:pt x="205" y="46"/>
                    </a:cubicBezTo>
                    <a:cubicBezTo>
                      <a:pt x="206" y="44"/>
                      <a:pt x="209" y="44"/>
                      <a:pt x="212" y="45"/>
                    </a:cubicBezTo>
                    <a:cubicBezTo>
                      <a:pt x="213" y="45"/>
                      <a:pt x="214" y="46"/>
                      <a:pt x="215" y="46"/>
                    </a:cubicBezTo>
                    <a:cubicBezTo>
                      <a:pt x="215" y="45"/>
                      <a:pt x="216" y="45"/>
                      <a:pt x="216" y="45"/>
                    </a:cubicBezTo>
                    <a:cubicBezTo>
                      <a:pt x="218" y="45"/>
                      <a:pt x="219" y="47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0" y="48"/>
                      <a:pt x="220" y="48"/>
                      <a:pt x="220" y="48"/>
                    </a:cubicBezTo>
                    <a:cubicBezTo>
                      <a:pt x="221" y="47"/>
                      <a:pt x="221" y="45"/>
                      <a:pt x="221" y="44"/>
                    </a:cubicBezTo>
                    <a:cubicBezTo>
                      <a:pt x="221" y="43"/>
                      <a:pt x="222" y="41"/>
                      <a:pt x="225" y="41"/>
                    </a:cubicBezTo>
                    <a:cubicBezTo>
                      <a:pt x="226" y="41"/>
                      <a:pt x="226" y="41"/>
                      <a:pt x="227" y="41"/>
                    </a:cubicBezTo>
                    <a:cubicBezTo>
                      <a:pt x="228" y="41"/>
                      <a:pt x="228" y="41"/>
                      <a:pt x="228" y="41"/>
                    </a:cubicBezTo>
                    <a:cubicBezTo>
                      <a:pt x="228" y="40"/>
                      <a:pt x="228" y="38"/>
                      <a:pt x="227" y="37"/>
                    </a:cubicBezTo>
                    <a:cubicBezTo>
                      <a:pt x="227" y="36"/>
                      <a:pt x="227" y="34"/>
                      <a:pt x="227" y="33"/>
                    </a:cubicBezTo>
                    <a:cubicBezTo>
                      <a:pt x="227" y="30"/>
                      <a:pt x="230" y="28"/>
                      <a:pt x="231" y="27"/>
                    </a:cubicBezTo>
                    <a:cubicBezTo>
                      <a:pt x="232" y="27"/>
                      <a:pt x="234" y="26"/>
                      <a:pt x="234" y="26"/>
                    </a:cubicBezTo>
                    <a:cubicBezTo>
                      <a:pt x="234" y="22"/>
                      <a:pt x="238" y="22"/>
                      <a:pt x="241" y="22"/>
                    </a:cubicBezTo>
                    <a:cubicBezTo>
                      <a:pt x="242" y="22"/>
                      <a:pt x="242" y="22"/>
                      <a:pt x="242" y="22"/>
                    </a:cubicBezTo>
                    <a:cubicBezTo>
                      <a:pt x="244" y="22"/>
                      <a:pt x="245" y="22"/>
                      <a:pt x="246" y="21"/>
                    </a:cubicBezTo>
                    <a:cubicBezTo>
                      <a:pt x="247" y="20"/>
                      <a:pt x="249" y="19"/>
                      <a:pt x="252" y="19"/>
                    </a:cubicBezTo>
                    <a:cubicBezTo>
                      <a:pt x="255" y="19"/>
                      <a:pt x="257" y="20"/>
                      <a:pt x="258" y="22"/>
                    </a:cubicBezTo>
                    <a:cubicBezTo>
                      <a:pt x="259" y="23"/>
                      <a:pt x="261" y="24"/>
                      <a:pt x="263" y="25"/>
                    </a:cubicBezTo>
                    <a:cubicBezTo>
                      <a:pt x="266" y="27"/>
                      <a:pt x="269" y="28"/>
                      <a:pt x="270" y="31"/>
                    </a:cubicBezTo>
                    <a:cubicBezTo>
                      <a:pt x="270" y="31"/>
                      <a:pt x="270" y="32"/>
                      <a:pt x="270" y="33"/>
                    </a:cubicBezTo>
                    <a:cubicBezTo>
                      <a:pt x="270" y="33"/>
                      <a:pt x="270" y="33"/>
                      <a:pt x="270" y="33"/>
                    </a:cubicBezTo>
                    <a:cubicBezTo>
                      <a:pt x="270" y="33"/>
                      <a:pt x="271" y="33"/>
                      <a:pt x="271" y="33"/>
                    </a:cubicBezTo>
                    <a:cubicBezTo>
                      <a:pt x="271" y="33"/>
                      <a:pt x="271" y="33"/>
                      <a:pt x="271" y="33"/>
                    </a:cubicBezTo>
                    <a:cubicBezTo>
                      <a:pt x="272" y="33"/>
                      <a:pt x="273" y="33"/>
                      <a:pt x="273" y="33"/>
                    </a:cubicBezTo>
                    <a:cubicBezTo>
                      <a:pt x="274" y="33"/>
                      <a:pt x="275" y="32"/>
                      <a:pt x="276" y="31"/>
                    </a:cubicBezTo>
                    <a:cubicBezTo>
                      <a:pt x="277" y="31"/>
                      <a:pt x="277" y="30"/>
                      <a:pt x="277" y="30"/>
                    </a:cubicBezTo>
                    <a:cubicBezTo>
                      <a:pt x="276" y="30"/>
                      <a:pt x="275" y="30"/>
                      <a:pt x="274" y="29"/>
                    </a:cubicBezTo>
                    <a:cubicBezTo>
                      <a:pt x="273" y="28"/>
                      <a:pt x="273" y="27"/>
                      <a:pt x="273" y="26"/>
                    </a:cubicBezTo>
                    <a:cubicBezTo>
                      <a:pt x="272" y="26"/>
                      <a:pt x="270" y="24"/>
                      <a:pt x="269" y="24"/>
                    </a:cubicBezTo>
                    <a:cubicBezTo>
                      <a:pt x="267" y="23"/>
                      <a:pt x="266" y="22"/>
                      <a:pt x="265" y="21"/>
                    </a:cubicBezTo>
                    <a:cubicBezTo>
                      <a:pt x="265" y="20"/>
                      <a:pt x="265" y="19"/>
                      <a:pt x="266" y="19"/>
                    </a:cubicBezTo>
                    <a:cubicBezTo>
                      <a:pt x="267" y="17"/>
                      <a:pt x="271" y="17"/>
                      <a:pt x="274" y="19"/>
                    </a:cubicBezTo>
                    <a:cubicBezTo>
                      <a:pt x="276" y="20"/>
                      <a:pt x="276" y="20"/>
                      <a:pt x="279" y="17"/>
                    </a:cubicBezTo>
                    <a:cubicBezTo>
                      <a:pt x="281" y="15"/>
                      <a:pt x="284" y="15"/>
                      <a:pt x="285" y="15"/>
                    </a:cubicBezTo>
                    <a:cubicBezTo>
                      <a:pt x="286" y="15"/>
                      <a:pt x="286" y="15"/>
                      <a:pt x="286" y="15"/>
                    </a:cubicBezTo>
                    <a:cubicBezTo>
                      <a:pt x="285" y="14"/>
                      <a:pt x="284" y="14"/>
                      <a:pt x="284" y="13"/>
                    </a:cubicBezTo>
                    <a:cubicBezTo>
                      <a:pt x="282" y="13"/>
                      <a:pt x="281" y="12"/>
                      <a:pt x="281" y="11"/>
                    </a:cubicBezTo>
                    <a:cubicBezTo>
                      <a:pt x="280" y="10"/>
                      <a:pt x="277" y="8"/>
                      <a:pt x="274" y="9"/>
                    </a:cubicBezTo>
                    <a:cubicBezTo>
                      <a:pt x="274" y="9"/>
                      <a:pt x="273" y="9"/>
                      <a:pt x="272" y="9"/>
                    </a:cubicBezTo>
                    <a:cubicBezTo>
                      <a:pt x="270" y="9"/>
                      <a:pt x="269" y="8"/>
                      <a:pt x="268" y="7"/>
                    </a:cubicBezTo>
                    <a:cubicBezTo>
                      <a:pt x="267" y="6"/>
                      <a:pt x="267" y="6"/>
                      <a:pt x="267" y="6"/>
                    </a:cubicBezTo>
                    <a:cubicBezTo>
                      <a:pt x="267" y="6"/>
                      <a:pt x="266" y="6"/>
                      <a:pt x="266" y="6"/>
                    </a:cubicBezTo>
                    <a:cubicBezTo>
                      <a:pt x="264" y="6"/>
                      <a:pt x="261" y="8"/>
                      <a:pt x="261" y="10"/>
                    </a:cubicBezTo>
                    <a:cubicBezTo>
                      <a:pt x="261" y="16"/>
                      <a:pt x="256" y="16"/>
                      <a:pt x="254" y="14"/>
                    </a:cubicBezTo>
                    <a:cubicBezTo>
                      <a:pt x="254" y="13"/>
                      <a:pt x="254" y="11"/>
                      <a:pt x="255" y="10"/>
                    </a:cubicBezTo>
                    <a:cubicBezTo>
                      <a:pt x="255" y="10"/>
                      <a:pt x="255" y="9"/>
                      <a:pt x="255" y="8"/>
                    </a:cubicBezTo>
                    <a:cubicBezTo>
                      <a:pt x="254" y="8"/>
                      <a:pt x="254" y="7"/>
                      <a:pt x="254" y="6"/>
                    </a:cubicBezTo>
                    <a:cubicBezTo>
                      <a:pt x="255" y="5"/>
                      <a:pt x="255" y="3"/>
                      <a:pt x="257" y="3"/>
                    </a:cubicBezTo>
                    <a:cubicBezTo>
                      <a:pt x="257" y="3"/>
                      <a:pt x="257" y="3"/>
                      <a:pt x="257" y="2"/>
                    </a:cubicBezTo>
                    <a:cubicBezTo>
                      <a:pt x="256" y="1"/>
                      <a:pt x="255" y="1"/>
                      <a:pt x="253" y="1"/>
                    </a:cubicBezTo>
                    <a:cubicBezTo>
                      <a:pt x="250" y="0"/>
                      <a:pt x="249" y="2"/>
                      <a:pt x="248" y="2"/>
                    </a:cubicBezTo>
                    <a:cubicBezTo>
                      <a:pt x="248" y="3"/>
                      <a:pt x="248" y="4"/>
                      <a:pt x="248" y="4"/>
                    </a:cubicBezTo>
                    <a:cubicBezTo>
                      <a:pt x="248" y="4"/>
                      <a:pt x="249" y="6"/>
                      <a:pt x="248" y="8"/>
                    </a:cubicBezTo>
                    <a:cubicBezTo>
                      <a:pt x="247" y="11"/>
                      <a:pt x="243" y="16"/>
                      <a:pt x="239" y="16"/>
                    </a:cubicBezTo>
                    <a:cubicBezTo>
                      <a:pt x="238" y="16"/>
                      <a:pt x="238" y="15"/>
                      <a:pt x="237" y="15"/>
                    </a:cubicBezTo>
                    <a:cubicBezTo>
                      <a:pt x="236" y="13"/>
                      <a:pt x="236" y="11"/>
                      <a:pt x="237" y="8"/>
                    </a:cubicBezTo>
                    <a:cubicBezTo>
                      <a:pt x="237" y="7"/>
                      <a:pt x="237" y="6"/>
                      <a:pt x="238" y="6"/>
                    </a:cubicBezTo>
                    <a:cubicBezTo>
                      <a:pt x="237" y="6"/>
                      <a:pt x="236" y="7"/>
                      <a:pt x="234" y="9"/>
                    </a:cubicBezTo>
                    <a:cubicBezTo>
                      <a:pt x="233" y="11"/>
                      <a:pt x="232" y="12"/>
                      <a:pt x="231" y="13"/>
                    </a:cubicBezTo>
                    <a:cubicBezTo>
                      <a:pt x="227" y="17"/>
                      <a:pt x="225" y="20"/>
                      <a:pt x="222" y="21"/>
                    </a:cubicBezTo>
                    <a:cubicBezTo>
                      <a:pt x="221" y="21"/>
                      <a:pt x="221" y="21"/>
                      <a:pt x="221" y="21"/>
                    </a:cubicBezTo>
                    <a:cubicBezTo>
                      <a:pt x="220" y="21"/>
                      <a:pt x="218" y="20"/>
                      <a:pt x="218" y="18"/>
                    </a:cubicBezTo>
                    <a:cubicBezTo>
                      <a:pt x="217" y="16"/>
                      <a:pt x="219" y="12"/>
                      <a:pt x="223" y="10"/>
                    </a:cubicBezTo>
                    <a:cubicBezTo>
                      <a:pt x="224" y="9"/>
                      <a:pt x="225" y="7"/>
                      <a:pt x="226" y="5"/>
                    </a:cubicBezTo>
                    <a:cubicBezTo>
                      <a:pt x="227" y="3"/>
                      <a:pt x="228" y="1"/>
                      <a:pt x="230" y="1"/>
                    </a:cubicBezTo>
                    <a:cubicBezTo>
                      <a:pt x="230" y="1"/>
                      <a:pt x="230" y="1"/>
                      <a:pt x="229" y="1"/>
                    </a:cubicBezTo>
                    <a:cubicBezTo>
                      <a:pt x="228" y="0"/>
                      <a:pt x="227" y="1"/>
                      <a:pt x="226" y="3"/>
                    </a:cubicBezTo>
                    <a:cubicBezTo>
                      <a:pt x="226" y="4"/>
                      <a:pt x="225" y="4"/>
                      <a:pt x="225" y="5"/>
                    </a:cubicBezTo>
                    <a:cubicBezTo>
                      <a:pt x="223" y="6"/>
                      <a:pt x="220" y="6"/>
                      <a:pt x="218" y="5"/>
                    </a:cubicBezTo>
                    <a:cubicBezTo>
                      <a:pt x="217" y="5"/>
                      <a:pt x="217" y="5"/>
                      <a:pt x="217" y="5"/>
                    </a:cubicBezTo>
                    <a:cubicBezTo>
                      <a:pt x="216" y="5"/>
                      <a:pt x="216" y="5"/>
                      <a:pt x="216" y="6"/>
                    </a:cubicBezTo>
                    <a:cubicBezTo>
                      <a:pt x="215" y="6"/>
                      <a:pt x="215" y="6"/>
                      <a:pt x="215" y="6"/>
                    </a:cubicBezTo>
                    <a:cubicBezTo>
                      <a:pt x="216" y="7"/>
                      <a:pt x="216" y="9"/>
                      <a:pt x="216" y="10"/>
                    </a:cubicBezTo>
                    <a:cubicBezTo>
                      <a:pt x="215" y="11"/>
                      <a:pt x="214" y="12"/>
                      <a:pt x="213" y="12"/>
                    </a:cubicBezTo>
                    <a:cubicBezTo>
                      <a:pt x="212" y="12"/>
                      <a:pt x="210" y="12"/>
                      <a:pt x="209" y="10"/>
                    </a:cubicBezTo>
                    <a:cubicBezTo>
                      <a:pt x="209" y="9"/>
                      <a:pt x="209" y="9"/>
                      <a:pt x="209" y="9"/>
                    </a:cubicBezTo>
                    <a:cubicBezTo>
                      <a:pt x="208" y="9"/>
                      <a:pt x="206" y="10"/>
                      <a:pt x="205" y="12"/>
                    </a:cubicBezTo>
                    <a:cubicBezTo>
                      <a:pt x="204" y="13"/>
                      <a:pt x="203" y="14"/>
                      <a:pt x="203" y="15"/>
                    </a:cubicBezTo>
                    <a:cubicBezTo>
                      <a:pt x="203" y="16"/>
                      <a:pt x="204" y="18"/>
                      <a:pt x="204" y="19"/>
                    </a:cubicBezTo>
                    <a:cubicBezTo>
                      <a:pt x="203" y="22"/>
                      <a:pt x="202" y="23"/>
                      <a:pt x="200" y="24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6" y="24"/>
                      <a:pt x="195" y="21"/>
                      <a:pt x="195" y="18"/>
                    </a:cubicBezTo>
                    <a:cubicBezTo>
                      <a:pt x="195" y="18"/>
                      <a:pt x="195" y="18"/>
                      <a:pt x="195" y="17"/>
                    </a:cubicBezTo>
                    <a:cubicBezTo>
                      <a:pt x="195" y="17"/>
                      <a:pt x="195" y="18"/>
                      <a:pt x="195" y="18"/>
                    </a:cubicBezTo>
                    <a:cubicBezTo>
                      <a:pt x="194" y="19"/>
                      <a:pt x="193" y="20"/>
                      <a:pt x="190" y="20"/>
                    </a:cubicBezTo>
                    <a:cubicBezTo>
                      <a:pt x="189" y="20"/>
                      <a:pt x="187" y="20"/>
                      <a:pt x="186" y="19"/>
                    </a:cubicBezTo>
                    <a:cubicBezTo>
                      <a:pt x="186" y="18"/>
                      <a:pt x="184" y="18"/>
                      <a:pt x="182" y="18"/>
                    </a:cubicBezTo>
                    <a:cubicBezTo>
                      <a:pt x="183" y="19"/>
                      <a:pt x="183" y="19"/>
                      <a:pt x="183" y="19"/>
                    </a:cubicBezTo>
                    <a:cubicBezTo>
                      <a:pt x="186" y="20"/>
                      <a:pt x="187" y="21"/>
                      <a:pt x="188" y="23"/>
                    </a:cubicBezTo>
                    <a:cubicBezTo>
                      <a:pt x="188" y="24"/>
                      <a:pt x="188" y="24"/>
                      <a:pt x="188" y="24"/>
                    </a:cubicBezTo>
                    <a:cubicBezTo>
                      <a:pt x="187" y="25"/>
                      <a:pt x="187" y="25"/>
                      <a:pt x="187" y="25"/>
                    </a:cubicBezTo>
                    <a:cubicBezTo>
                      <a:pt x="186" y="26"/>
                      <a:pt x="185" y="26"/>
                      <a:pt x="183" y="25"/>
                    </a:cubicBezTo>
                    <a:cubicBezTo>
                      <a:pt x="182" y="25"/>
                      <a:pt x="182" y="24"/>
                      <a:pt x="181" y="24"/>
                    </a:cubicBezTo>
                    <a:cubicBezTo>
                      <a:pt x="180" y="25"/>
                      <a:pt x="178" y="25"/>
                      <a:pt x="175" y="23"/>
                    </a:cubicBezTo>
                    <a:cubicBezTo>
                      <a:pt x="176" y="24"/>
                      <a:pt x="175" y="25"/>
                      <a:pt x="175" y="26"/>
                    </a:cubicBezTo>
                    <a:cubicBezTo>
                      <a:pt x="175" y="27"/>
                      <a:pt x="175" y="27"/>
                      <a:pt x="175" y="28"/>
                    </a:cubicBezTo>
                    <a:cubicBezTo>
                      <a:pt x="175" y="33"/>
                      <a:pt x="170" y="33"/>
                      <a:pt x="168" y="30"/>
                    </a:cubicBezTo>
                    <a:cubicBezTo>
                      <a:pt x="167" y="29"/>
                      <a:pt x="167" y="27"/>
                      <a:pt x="167" y="26"/>
                    </a:cubicBezTo>
                    <a:cubicBezTo>
                      <a:pt x="166" y="26"/>
                      <a:pt x="165" y="26"/>
                      <a:pt x="164" y="27"/>
                    </a:cubicBezTo>
                    <a:cubicBezTo>
                      <a:pt x="163" y="28"/>
                      <a:pt x="163" y="28"/>
                      <a:pt x="162" y="28"/>
                    </a:cubicBezTo>
                    <a:cubicBezTo>
                      <a:pt x="161" y="28"/>
                      <a:pt x="161" y="28"/>
                      <a:pt x="161" y="28"/>
                    </a:cubicBezTo>
                    <a:cubicBezTo>
                      <a:pt x="160" y="27"/>
                      <a:pt x="160" y="27"/>
                      <a:pt x="160" y="27"/>
                    </a:cubicBezTo>
                    <a:cubicBezTo>
                      <a:pt x="159" y="26"/>
                      <a:pt x="160" y="25"/>
                      <a:pt x="160" y="23"/>
                    </a:cubicBezTo>
                    <a:cubicBezTo>
                      <a:pt x="160" y="22"/>
                      <a:pt x="161" y="20"/>
                      <a:pt x="160" y="20"/>
                    </a:cubicBezTo>
                    <a:cubicBezTo>
                      <a:pt x="160" y="20"/>
                      <a:pt x="159" y="20"/>
                      <a:pt x="158" y="20"/>
                    </a:cubicBezTo>
                    <a:cubicBezTo>
                      <a:pt x="157" y="21"/>
                      <a:pt x="156" y="21"/>
                      <a:pt x="155" y="22"/>
                    </a:cubicBezTo>
                    <a:cubicBezTo>
                      <a:pt x="154" y="22"/>
                      <a:pt x="154" y="22"/>
                      <a:pt x="154" y="22"/>
                    </a:cubicBezTo>
                    <a:cubicBezTo>
                      <a:pt x="154" y="22"/>
                      <a:pt x="153" y="22"/>
                      <a:pt x="153" y="22"/>
                    </a:cubicBezTo>
                    <a:cubicBezTo>
                      <a:pt x="155" y="24"/>
                      <a:pt x="155" y="26"/>
                      <a:pt x="154" y="28"/>
                    </a:cubicBezTo>
                    <a:cubicBezTo>
                      <a:pt x="154" y="29"/>
                      <a:pt x="152" y="30"/>
                      <a:pt x="150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0"/>
                      <a:pt x="149" y="30"/>
                      <a:pt x="149" y="30"/>
                    </a:cubicBezTo>
                    <a:cubicBezTo>
                      <a:pt x="149" y="31"/>
                      <a:pt x="148" y="33"/>
                      <a:pt x="148" y="33"/>
                    </a:cubicBezTo>
                    <a:cubicBezTo>
                      <a:pt x="147" y="34"/>
                      <a:pt x="146" y="35"/>
                      <a:pt x="145" y="35"/>
                    </a:cubicBezTo>
                    <a:cubicBezTo>
                      <a:pt x="143" y="35"/>
                      <a:pt x="141" y="34"/>
                      <a:pt x="141" y="32"/>
                    </a:cubicBezTo>
                    <a:cubicBezTo>
                      <a:pt x="141" y="32"/>
                      <a:pt x="140" y="32"/>
                      <a:pt x="140" y="32"/>
                    </a:cubicBezTo>
                    <a:cubicBezTo>
                      <a:pt x="139" y="32"/>
                      <a:pt x="137" y="32"/>
                      <a:pt x="137" y="33"/>
                    </a:cubicBezTo>
                    <a:cubicBezTo>
                      <a:pt x="136" y="34"/>
                      <a:pt x="135" y="35"/>
                      <a:pt x="134" y="36"/>
                    </a:cubicBezTo>
                    <a:cubicBezTo>
                      <a:pt x="133" y="37"/>
                      <a:pt x="132" y="37"/>
                      <a:pt x="132" y="38"/>
                    </a:cubicBezTo>
                    <a:cubicBezTo>
                      <a:pt x="133" y="37"/>
                      <a:pt x="135" y="37"/>
                      <a:pt x="137" y="37"/>
                    </a:cubicBezTo>
                    <a:cubicBezTo>
                      <a:pt x="138" y="38"/>
                      <a:pt x="140" y="39"/>
                      <a:pt x="139" y="42"/>
                    </a:cubicBezTo>
                    <a:cubicBezTo>
                      <a:pt x="139" y="42"/>
                      <a:pt x="139" y="42"/>
                      <a:pt x="139" y="42"/>
                    </a:cubicBezTo>
                    <a:cubicBezTo>
                      <a:pt x="141" y="43"/>
                      <a:pt x="141" y="46"/>
                      <a:pt x="141" y="47"/>
                    </a:cubicBezTo>
                    <a:cubicBezTo>
                      <a:pt x="140" y="49"/>
                      <a:pt x="137" y="50"/>
                      <a:pt x="135" y="48"/>
                    </a:cubicBezTo>
                    <a:cubicBezTo>
                      <a:pt x="134" y="47"/>
                      <a:pt x="134" y="46"/>
                      <a:pt x="133" y="46"/>
                    </a:cubicBezTo>
                    <a:cubicBezTo>
                      <a:pt x="133" y="46"/>
                      <a:pt x="133" y="47"/>
                      <a:pt x="133" y="47"/>
                    </a:cubicBezTo>
                    <a:cubicBezTo>
                      <a:pt x="132" y="50"/>
                      <a:pt x="131" y="50"/>
                      <a:pt x="130" y="50"/>
                    </a:cubicBezTo>
                    <a:cubicBezTo>
                      <a:pt x="128" y="50"/>
                      <a:pt x="127" y="49"/>
                      <a:pt x="125" y="46"/>
                    </a:cubicBezTo>
                    <a:cubicBezTo>
                      <a:pt x="125" y="46"/>
                      <a:pt x="125" y="46"/>
                      <a:pt x="125" y="46"/>
                    </a:cubicBezTo>
                    <a:cubicBezTo>
                      <a:pt x="125" y="46"/>
                      <a:pt x="124" y="46"/>
                      <a:pt x="124" y="46"/>
                    </a:cubicBezTo>
                    <a:cubicBezTo>
                      <a:pt x="123" y="48"/>
                      <a:pt x="122" y="49"/>
                      <a:pt x="120" y="49"/>
                    </a:cubicBezTo>
                    <a:cubicBezTo>
                      <a:pt x="120" y="49"/>
                      <a:pt x="119" y="49"/>
                      <a:pt x="119" y="48"/>
                    </a:cubicBezTo>
                    <a:cubicBezTo>
                      <a:pt x="117" y="47"/>
                      <a:pt x="117" y="45"/>
                      <a:pt x="118" y="43"/>
                    </a:cubicBezTo>
                    <a:cubicBezTo>
                      <a:pt x="118" y="44"/>
                      <a:pt x="117" y="44"/>
                      <a:pt x="117" y="44"/>
                    </a:cubicBezTo>
                    <a:cubicBezTo>
                      <a:pt x="115" y="46"/>
                      <a:pt x="113" y="47"/>
                      <a:pt x="111" y="48"/>
                    </a:cubicBezTo>
                    <a:cubicBezTo>
                      <a:pt x="111" y="48"/>
                      <a:pt x="111" y="48"/>
                      <a:pt x="111" y="48"/>
                    </a:cubicBezTo>
                    <a:cubicBezTo>
                      <a:pt x="111" y="49"/>
                      <a:pt x="111" y="49"/>
                      <a:pt x="111" y="49"/>
                    </a:cubicBezTo>
                    <a:cubicBezTo>
                      <a:pt x="111" y="51"/>
                      <a:pt x="109" y="52"/>
                      <a:pt x="108" y="53"/>
                    </a:cubicBezTo>
                    <a:cubicBezTo>
                      <a:pt x="108" y="53"/>
                      <a:pt x="108" y="53"/>
                      <a:pt x="108" y="53"/>
                    </a:cubicBezTo>
                    <a:cubicBezTo>
                      <a:pt x="111" y="52"/>
                      <a:pt x="113" y="52"/>
                      <a:pt x="114" y="53"/>
                    </a:cubicBezTo>
                    <a:cubicBezTo>
                      <a:pt x="115" y="53"/>
                      <a:pt x="116" y="53"/>
                      <a:pt x="116" y="53"/>
                    </a:cubicBezTo>
                    <a:cubicBezTo>
                      <a:pt x="116" y="53"/>
                      <a:pt x="117" y="53"/>
                      <a:pt x="118" y="52"/>
                    </a:cubicBezTo>
                    <a:cubicBezTo>
                      <a:pt x="120" y="50"/>
                      <a:pt x="122" y="49"/>
                      <a:pt x="123" y="49"/>
                    </a:cubicBezTo>
                    <a:cubicBezTo>
                      <a:pt x="125" y="49"/>
                      <a:pt x="126" y="50"/>
                      <a:pt x="128" y="51"/>
                    </a:cubicBezTo>
                    <a:cubicBezTo>
                      <a:pt x="129" y="52"/>
                      <a:pt x="129" y="53"/>
                      <a:pt x="129" y="53"/>
                    </a:cubicBezTo>
                    <a:cubicBezTo>
                      <a:pt x="129" y="55"/>
                      <a:pt x="128" y="56"/>
                      <a:pt x="128" y="57"/>
                    </a:cubicBezTo>
                    <a:cubicBezTo>
                      <a:pt x="127" y="57"/>
                      <a:pt x="127" y="57"/>
                      <a:pt x="127" y="57"/>
                    </a:cubicBezTo>
                    <a:cubicBezTo>
                      <a:pt x="129" y="59"/>
                      <a:pt x="128" y="61"/>
                      <a:pt x="128" y="61"/>
                    </a:cubicBezTo>
                    <a:cubicBezTo>
                      <a:pt x="128" y="63"/>
                      <a:pt x="126" y="64"/>
                      <a:pt x="124" y="64"/>
                    </a:cubicBezTo>
                    <a:cubicBezTo>
                      <a:pt x="123" y="64"/>
                      <a:pt x="122" y="64"/>
                      <a:pt x="122" y="63"/>
                    </a:cubicBezTo>
                    <a:cubicBezTo>
                      <a:pt x="121" y="63"/>
                      <a:pt x="121" y="62"/>
                      <a:pt x="121" y="61"/>
                    </a:cubicBezTo>
                    <a:cubicBezTo>
                      <a:pt x="121" y="60"/>
                      <a:pt x="120" y="59"/>
                      <a:pt x="120" y="59"/>
                    </a:cubicBezTo>
                    <a:cubicBezTo>
                      <a:pt x="119" y="61"/>
                      <a:pt x="117" y="65"/>
                      <a:pt x="113" y="65"/>
                    </a:cubicBezTo>
                    <a:cubicBezTo>
                      <a:pt x="112" y="65"/>
                      <a:pt x="110" y="68"/>
                      <a:pt x="110" y="71"/>
                    </a:cubicBezTo>
                    <a:cubicBezTo>
                      <a:pt x="110" y="75"/>
                      <a:pt x="108" y="75"/>
                      <a:pt x="107" y="75"/>
                    </a:cubicBezTo>
                    <a:cubicBezTo>
                      <a:pt x="107" y="75"/>
                      <a:pt x="106" y="75"/>
                      <a:pt x="106" y="75"/>
                    </a:cubicBezTo>
                    <a:cubicBezTo>
                      <a:pt x="106" y="75"/>
                      <a:pt x="106" y="75"/>
                      <a:pt x="106" y="75"/>
                    </a:cubicBezTo>
                    <a:cubicBezTo>
                      <a:pt x="105" y="80"/>
                      <a:pt x="99" y="87"/>
                      <a:pt x="95" y="90"/>
                    </a:cubicBezTo>
                    <a:cubicBezTo>
                      <a:pt x="93" y="92"/>
                      <a:pt x="93" y="93"/>
                      <a:pt x="94" y="94"/>
                    </a:cubicBezTo>
                    <a:cubicBezTo>
                      <a:pt x="94" y="95"/>
                      <a:pt x="95" y="96"/>
                      <a:pt x="94" y="98"/>
                    </a:cubicBezTo>
                    <a:cubicBezTo>
                      <a:pt x="93" y="100"/>
                      <a:pt x="91" y="101"/>
                      <a:pt x="89" y="101"/>
                    </a:cubicBezTo>
                    <a:cubicBezTo>
                      <a:pt x="88" y="101"/>
                      <a:pt x="87" y="101"/>
                      <a:pt x="86" y="101"/>
                    </a:cubicBezTo>
                    <a:cubicBezTo>
                      <a:pt x="86" y="100"/>
                      <a:pt x="85" y="100"/>
                      <a:pt x="84" y="100"/>
                    </a:cubicBezTo>
                    <a:cubicBezTo>
                      <a:pt x="84" y="101"/>
                      <a:pt x="84" y="102"/>
                      <a:pt x="85" y="103"/>
                    </a:cubicBezTo>
                    <a:cubicBezTo>
                      <a:pt x="85" y="105"/>
                      <a:pt x="85" y="109"/>
                      <a:pt x="83" y="111"/>
                    </a:cubicBezTo>
                    <a:cubicBezTo>
                      <a:pt x="82" y="111"/>
                      <a:pt x="82" y="112"/>
                      <a:pt x="83" y="114"/>
                    </a:cubicBezTo>
                    <a:cubicBezTo>
                      <a:pt x="83" y="115"/>
                      <a:pt x="84" y="116"/>
                      <a:pt x="84" y="117"/>
                    </a:cubicBezTo>
                    <a:cubicBezTo>
                      <a:pt x="84" y="118"/>
                      <a:pt x="83" y="120"/>
                      <a:pt x="80" y="120"/>
                    </a:cubicBezTo>
                    <a:cubicBezTo>
                      <a:pt x="80" y="120"/>
                      <a:pt x="79" y="119"/>
                      <a:pt x="78" y="119"/>
                    </a:cubicBezTo>
                    <a:cubicBezTo>
                      <a:pt x="77" y="119"/>
                      <a:pt x="77" y="119"/>
                      <a:pt x="76" y="119"/>
                    </a:cubicBezTo>
                    <a:cubicBezTo>
                      <a:pt x="75" y="121"/>
                      <a:pt x="72" y="122"/>
                      <a:pt x="70" y="122"/>
                    </a:cubicBezTo>
                    <a:cubicBezTo>
                      <a:pt x="71" y="123"/>
                      <a:pt x="72" y="124"/>
                      <a:pt x="74" y="126"/>
                    </a:cubicBezTo>
                    <a:cubicBezTo>
                      <a:pt x="76" y="127"/>
                      <a:pt x="76" y="129"/>
                      <a:pt x="76" y="130"/>
                    </a:cubicBezTo>
                    <a:cubicBezTo>
                      <a:pt x="75" y="131"/>
                      <a:pt x="73" y="132"/>
                      <a:pt x="72" y="132"/>
                    </a:cubicBezTo>
                    <a:cubicBezTo>
                      <a:pt x="70" y="132"/>
                      <a:pt x="69" y="131"/>
                      <a:pt x="68" y="130"/>
                    </a:cubicBezTo>
                    <a:cubicBezTo>
                      <a:pt x="67" y="131"/>
                      <a:pt x="66" y="131"/>
                      <a:pt x="66" y="132"/>
                    </a:cubicBezTo>
                    <a:cubicBezTo>
                      <a:pt x="64" y="133"/>
                      <a:pt x="62" y="134"/>
                      <a:pt x="60" y="135"/>
                    </a:cubicBezTo>
                    <a:cubicBezTo>
                      <a:pt x="58" y="135"/>
                      <a:pt x="58" y="137"/>
                      <a:pt x="57" y="138"/>
                    </a:cubicBezTo>
                    <a:cubicBezTo>
                      <a:pt x="57" y="139"/>
                      <a:pt x="56" y="142"/>
                      <a:pt x="53" y="142"/>
                    </a:cubicBezTo>
                    <a:cubicBezTo>
                      <a:pt x="52" y="142"/>
                      <a:pt x="52" y="142"/>
                      <a:pt x="51" y="145"/>
                    </a:cubicBezTo>
                    <a:cubicBezTo>
                      <a:pt x="51" y="147"/>
                      <a:pt x="50" y="149"/>
                      <a:pt x="48" y="150"/>
                    </a:cubicBezTo>
                    <a:cubicBezTo>
                      <a:pt x="48" y="151"/>
                      <a:pt x="47" y="151"/>
                      <a:pt x="46" y="151"/>
                    </a:cubicBezTo>
                    <a:cubicBezTo>
                      <a:pt x="44" y="151"/>
                      <a:pt x="43" y="149"/>
                      <a:pt x="43" y="148"/>
                    </a:cubicBezTo>
                    <a:cubicBezTo>
                      <a:pt x="42" y="146"/>
                      <a:pt x="42" y="146"/>
                      <a:pt x="41" y="146"/>
                    </a:cubicBezTo>
                    <a:cubicBezTo>
                      <a:pt x="40" y="146"/>
                      <a:pt x="40" y="146"/>
                      <a:pt x="40" y="146"/>
                    </a:cubicBezTo>
                    <a:cubicBezTo>
                      <a:pt x="40" y="146"/>
                      <a:pt x="40" y="147"/>
                      <a:pt x="41" y="149"/>
                    </a:cubicBezTo>
                    <a:cubicBezTo>
                      <a:pt x="42" y="149"/>
                      <a:pt x="43" y="151"/>
                      <a:pt x="42" y="152"/>
                    </a:cubicBezTo>
                    <a:cubicBezTo>
                      <a:pt x="41" y="154"/>
                      <a:pt x="40" y="154"/>
                      <a:pt x="38" y="154"/>
                    </a:cubicBezTo>
                    <a:cubicBezTo>
                      <a:pt x="37" y="154"/>
                      <a:pt x="36" y="154"/>
                      <a:pt x="35" y="155"/>
                    </a:cubicBezTo>
                    <a:cubicBezTo>
                      <a:pt x="33" y="157"/>
                      <a:pt x="30" y="158"/>
                      <a:pt x="28" y="158"/>
                    </a:cubicBezTo>
                    <a:cubicBezTo>
                      <a:pt x="27" y="158"/>
                      <a:pt x="26" y="158"/>
                      <a:pt x="25" y="158"/>
                    </a:cubicBezTo>
                    <a:cubicBezTo>
                      <a:pt x="26" y="158"/>
                      <a:pt x="26" y="158"/>
                      <a:pt x="26" y="159"/>
                    </a:cubicBezTo>
                    <a:cubicBezTo>
                      <a:pt x="28" y="159"/>
                      <a:pt x="30" y="160"/>
                      <a:pt x="30" y="161"/>
                    </a:cubicBezTo>
                    <a:cubicBezTo>
                      <a:pt x="31" y="162"/>
                      <a:pt x="31" y="163"/>
                      <a:pt x="30" y="164"/>
                    </a:cubicBezTo>
                    <a:cubicBezTo>
                      <a:pt x="29" y="165"/>
                      <a:pt x="28" y="165"/>
                      <a:pt x="26" y="165"/>
                    </a:cubicBezTo>
                    <a:cubicBezTo>
                      <a:pt x="24" y="165"/>
                      <a:pt x="21" y="165"/>
                      <a:pt x="18" y="164"/>
                    </a:cubicBezTo>
                    <a:cubicBezTo>
                      <a:pt x="18" y="164"/>
                      <a:pt x="18" y="165"/>
                      <a:pt x="18" y="165"/>
                    </a:cubicBezTo>
                    <a:cubicBezTo>
                      <a:pt x="17" y="167"/>
                      <a:pt x="16" y="169"/>
                      <a:pt x="13" y="168"/>
                    </a:cubicBezTo>
                    <a:cubicBezTo>
                      <a:pt x="12" y="168"/>
                      <a:pt x="10" y="169"/>
                      <a:pt x="9" y="169"/>
                    </a:cubicBezTo>
                    <a:cubicBezTo>
                      <a:pt x="9" y="170"/>
                      <a:pt x="9" y="170"/>
                      <a:pt x="9" y="170"/>
                    </a:cubicBezTo>
                    <a:cubicBezTo>
                      <a:pt x="11" y="172"/>
                      <a:pt x="11" y="173"/>
                      <a:pt x="10" y="174"/>
                    </a:cubicBezTo>
                    <a:cubicBezTo>
                      <a:pt x="10" y="174"/>
                      <a:pt x="9" y="176"/>
                      <a:pt x="7" y="176"/>
                    </a:cubicBezTo>
                    <a:cubicBezTo>
                      <a:pt x="5" y="176"/>
                      <a:pt x="4" y="175"/>
                      <a:pt x="2" y="174"/>
                    </a:cubicBezTo>
                    <a:cubicBezTo>
                      <a:pt x="2" y="175"/>
                      <a:pt x="1" y="176"/>
                      <a:pt x="0" y="178"/>
                    </a:cubicBezTo>
                    <a:cubicBezTo>
                      <a:pt x="0" y="179"/>
                      <a:pt x="2" y="180"/>
                      <a:pt x="2" y="180"/>
                    </a:cubicBezTo>
                    <a:cubicBezTo>
                      <a:pt x="4" y="181"/>
                      <a:pt x="5" y="182"/>
                      <a:pt x="5" y="184"/>
                    </a:cubicBezTo>
                    <a:cubicBezTo>
                      <a:pt x="5" y="185"/>
                      <a:pt x="4" y="185"/>
                      <a:pt x="3" y="186"/>
                    </a:cubicBezTo>
                    <a:cubicBezTo>
                      <a:pt x="5" y="187"/>
                      <a:pt x="5" y="188"/>
                      <a:pt x="5" y="189"/>
                    </a:cubicBezTo>
                    <a:cubicBezTo>
                      <a:pt x="5" y="191"/>
                      <a:pt x="3" y="193"/>
                      <a:pt x="1" y="194"/>
                    </a:cubicBezTo>
                    <a:cubicBezTo>
                      <a:pt x="1" y="194"/>
                      <a:pt x="1" y="195"/>
                      <a:pt x="2" y="196"/>
                    </a:cubicBezTo>
                    <a:cubicBezTo>
                      <a:pt x="4" y="198"/>
                      <a:pt x="2" y="200"/>
                      <a:pt x="1" y="201"/>
                    </a:cubicBezTo>
                    <a:cubicBezTo>
                      <a:pt x="0" y="202"/>
                      <a:pt x="0" y="202"/>
                      <a:pt x="1" y="203"/>
                    </a:cubicBezTo>
                    <a:cubicBezTo>
                      <a:pt x="1" y="203"/>
                      <a:pt x="2" y="203"/>
                      <a:pt x="2" y="203"/>
                    </a:cubicBezTo>
                    <a:cubicBezTo>
                      <a:pt x="2" y="203"/>
                      <a:pt x="2" y="203"/>
                      <a:pt x="2" y="203"/>
                    </a:cubicBezTo>
                    <a:cubicBezTo>
                      <a:pt x="3" y="203"/>
                      <a:pt x="3" y="203"/>
                      <a:pt x="4" y="203"/>
                    </a:cubicBezTo>
                    <a:cubicBezTo>
                      <a:pt x="5" y="203"/>
                      <a:pt x="6" y="203"/>
                      <a:pt x="7" y="205"/>
                    </a:cubicBezTo>
                    <a:cubicBezTo>
                      <a:pt x="7" y="205"/>
                      <a:pt x="9" y="204"/>
                      <a:pt x="12" y="201"/>
                    </a:cubicBezTo>
                    <a:cubicBezTo>
                      <a:pt x="13" y="200"/>
                      <a:pt x="14" y="200"/>
                      <a:pt x="15" y="200"/>
                    </a:cubicBezTo>
                    <a:cubicBezTo>
                      <a:pt x="17" y="200"/>
                      <a:pt x="19" y="202"/>
                      <a:pt x="19" y="204"/>
                    </a:cubicBezTo>
                    <a:cubicBezTo>
                      <a:pt x="19" y="207"/>
                      <a:pt x="17" y="208"/>
                      <a:pt x="15" y="208"/>
                    </a:cubicBezTo>
                    <a:cubicBezTo>
                      <a:pt x="15" y="208"/>
                      <a:pt x="15" y="208"/>
                      <a:pt x="15" y="208"/>
                    </a:cubicBezTo>
                    <a:cubicBezTo>
                      <a:pt x="14" y="208"/>
                      <a:pt x="12" y="209"/>
                      <a:pt x="12" y="209"/>
                    </a:cubicBezTo>
                    <a:cubicBezTo>
                      <a:pt x="11" y="210"/>
                      <a:pt x="11" y="210"/>
                      <a:pt x="11" y="210"/>
                    </a:cubicBezTo>
                    <a:cubicBezTo>
                      <a:pt x="12" y="212"/>
                      <a:pt x="11" y="213"/>
                      <a:pt x="11" y="214"/>
                    </a:cubicBezTo>
                    <a:cubicBezTo>
                      <a:pt x="9" y="215"/>
                      <a:pt x="6" y="215"/>
                      <a:pt x="4" y="213"/>
                    </a:cubicBezTo>
                    <a:cubicBezTo>
                      <a:pt x="4" y="213"/>
                      <a:pt x="3" y="212"/>
                      <a:pt x="3" y="211"/>
                    </a:cubicBezTo>
                    <a:cubicBezTo>
                      <a:pt x="3" y="211"/>
                      <a:pt x="3" y="212"/>
                      <a:pt x="3" y="212"/>
                    </a:cubicBezTo>
                    <a:cubicBezTo>
                      <a:pt x="5" y="214"/>
                      <a:pt x="4" y="217"/>
                      <a:pt x="3" y="218"/>
                    </a:cubicBezTo>
                    <a:cubicBezTo>
                      <a:pt x="3" y="219"/>
                      <a:pt x="2" y="219"/>
                      <a:pt x="2" y="219"/>
                    </a:cubicBezTo>
                    <a:cubicBezTo>
                      <a:pt x="3" y="219"/>
                      <a:pt x="4" y="219"/>
                      <a:pt x="5" y="218"/>
                    </a:cubicBezTo>
                    <a:cubicBezTo>
                      <a:pt x="6" y="216"/>
                      <a:pt x="8" y="215"/>
                      <a:pt x="9" y="215"/>
                    </a:cubicBezTo>
                    <a:cubicBezTo>
                      <a:pt x="12" y="215"/>
                      <a:pt x="13" y="217"/>
                      <a:pt x="14" y="219"/>
                    </a:cubicBezTo>
                    <a:cubicBezTo>
                      <a:pt x="15" y="219"/>
                      <a:pt x="15" y="220"/>
                      <a:pt x="15" y="222"/>
                    </a:cubicBezTo>
                    <a:cubicBezTo>
                      <a:pt x="14" y="223"/>
                      <a:pt x="13" y="223"/>
                      <a:pt x="12" y="223"/>
                    </a:cubicBezTo>
                    <a:cubicBezTo>
                      <a:pt x="12" y="223"/>
                      <a:pt x="12" y="223"/>
                      <a:pt x="12" y="224"/>
                    </a:cubicBezTo>
                    <a:cubicBezTo>
                      <a:pt x="12" y="224"/>
                      <a:pt x="12" y="224"/>
                      <a:pt x="12" y="224"/>
                    </a:cubicBezTo>
                    <a:cubicBezTo>
                      <a:pt x="12" y="228"/>
                      <a:pt x="10" y="228"/>
                      <a:pt x="8" y="228"/>
                    </a:cubicBezTo>
                    <a:cubicBezTo>
                      <a:pt x="7" y="228"/>
                      <a:pt x="7" y="228"/>
                      <a:pt x="7" y="229"/>
                    </a:cubicBezTo>
                    <a:cubicBezTo>
                      <a:pt x="7" y="230"/>
                      <a:pt x="14" y="234"/>
                      <a:pt x="17" y="235"/>
                    </a:cubicBezTo>
                    <a:cubicBezTo>
                      <a:pt x="19" y="235"/>
                      <a:pt x="20" y="236"/>
                      <a:pt x="21" y="237"/>
                    </a:cubicBezTo>
                    <a:cubicBezTo>
                      <a:pt x="23" y="238"/>
                      <a:pt x="26" y="239"/>
                      <a:pt x="30" y="238"/>
                    </a:cubicBezTo>
                    <a:cubicBezTo>
                      <a:pt x="35" y="238"/>
                      <a:pt x="48" y="226"/>
                      <a:pt x="49" y="224"/>
                    </a:cubicBezTo>
                    <a:cubicBezTo>
                      <a:pt x="51" y="222"/>
                      <a:pt x="53" y="222"/>
                      <a:pt x="53" y="222"/>
                    </a:cubicBezTo>
                    <a:cubicBezTo>
                      <a:pt x="54" y="222"/>
                      <a:pt x="54" y="222"/>
                      <a:pt x="55" y="222"/>
                    </a:cubicBezTo>
                    <a:cubicBezTo>
                      <a:pt x="56" y="222"/>
                      <a:pt x="57" y="222"/>
                      <a:pt x="58" y="222"/>
                    </a:cubicBezTo>
                    <a:cubicBezTo>
                      <a:pt x="58" y="221"/>
                      <a:pt x="58" y="220"/>
                      <a:pt x="59" y="218"/>
                    </a:cubicBezTo>
                    <a:cubicBezTo>
                      <a:pt x="59" y="216"/>
                      <a:pt x="59" y="214"/>
                      <a:pt x="61" y="213"/>
                    </a:cubicBezTo>
                    <a:cubicBezTo>
                      <a:pt x="61" y="213"/>
                      <a:pt x="61" y="213"/>
                      <a:pt x="61" y="213"/>
                    </a:cubicBezTo>
                    <a:cubicBezTo>
                      <a:pt x="62" y="213"/>
                      <a:pt x="62" y="213"/>
                      <a:pt x="62" y="213"/>
                    </a:cubicBezTo>
                    <a:cubicBezTo>
                      <a:pt x="64" y="213"/>
                      <a:pt x="65" y="215"/>
                      <a:pt x="66" y="217"/>
                    </a:cubicBezTo>
                    <a:cubicBezTo>
                      <a:pt x="66" y="218"/>
                      <a:pt x="67" y="219"/>
                      <a:pt x="67" y="220"/>
                    </a:cubicBezTo>
                    <a:cubicBezTo>
                      <a:pt x="69" y="220"/>
                      <a:pt x="70" y="222"/>
                      <a:pt x="71" y="224"/>
                    </a:cubicBezTo>
                    <a:cubicBezTo>
                      <a:pt x="71" y="224"/>
                      <a:pt x="72" y="224"/>
                      <a:pt x="72" y="225"/>
                    </a:cubicBezTo>
                    <a:cubicBezTo>
                      <a:pt x="73" y="223"/>
                      <a:pt x="73" y="221"/>
                      <a:pt x="73" y="219"/>
                    </a:cubicBezTo>
                    <a:cubicBezTo>
                      <a:pt x="73" y="218"/>
                      <a:pt x="74" y="217"/>
                      <a:pt x="74" y="215"/>
                    </a:cubicBezTo>
                    <a:cubicBezTo>
                      <a:pt x="74" y="214"/>
                      <a:pt x="75" y="212"/>
                      <a:pt x="75" y="211"/>
                    </a:cubicBezTo>
                    <a:cubicBezTo>
                      <a:pt x="75" y="210"/>
                      <a:pt x="75" y="209"/>
                      <a:pt x="75" y="208"/>
                    </a:cubicBezTo>
                    <a:cubicBezTo>
                      <a:pt x="76" y="207"/>
                      <a:pt x="78" y="207"/>
                      <a:pt x="80" y="207"/>
                    </a:cubicBezTo>
                    <a:cubicBezTo>
                      <a:pt x="81" y="207"/>
                      <a:pt x="82" y="207"/>
                      <a:pt x="83" y="206"/>
                    </a:cubicBezTo>
                    <a:cubicBezTo>
                      <a:pt x="83" y="205"/>
                      <a:pt x="83" y="200"/>
                      <a:pt x="83" y="199"/>
                    </a:cubicBezTo>
                    <a:cubicBezTo>
                      <a:pt x="81" y="198"/>
                      <a:pt x="80" y="196"/>
                      <a:pt x="80" y="194"/>
                    </a:cubicBezTo>
                    <a:cubicBezTo>
                      <a:pt x="80" y="193"/>
                      <a:pt x="80" y="193"/>
                      <a:pt x="80" y="192"/>
                    </a:cubicBezTo>
                    <a:cubicBezTo>
                      <a:pt x="80" y="191"/>
                      <a:pt x="82" y="190"/>
                      <a:pt x="83" y="190"/>
                    </a:cubicBezTo>
                    <a:cubicBezTo>
                      <a:pt x="84" y="190"/>
                      <a:pt x="84" y="189"/>
                      <a:pt x="85" y="189"/>
                    </a:cubicBezTo>
                    <a:cubicBezTo>
                      <a:pt x="86" y="188"/>
                      <a:pt x="86" y="187"/>
                      <a:pt x="85" y="186"/>
                    </a:cubicBezTo>
                    <a:cubicBezTo>
                      <a:pt x="85" y="185"/>
                      <a:pt x="85" y="184"/>
                      <a:pt x="83" y="183"/>
                    </a:cubicBezTo>
                    <a:cubicBezTo>
                      <a:pt x="81" y="182"/>
                      <a:pt x="78" y="181"/>
                      <a:pt x="78" y="178"/>
                    </a:cubicBezTo>
                    <a:cubicBezTo>
                      <a:pt x="78" y="176"/>
                      <a:pt x="78" y="174"/>
                      <a:pt x="79" y="173"/>
                    </a:cubicBezTo>
                    <a:cubicBezTo>
                      <a:pt x="79" y="171"/>
                      <a:pt x="80" y="170"/>
                      <a:pt x="79" y="168"/>
                    </a:cubicBezTo>
                    <a:cubicBezTo>
                      <a:pt x="77" y="164"/>
                      <a:pt x="78" y="161"/>
                      <a:pt x="78" y="159"/>
                    </a:cubicBezTo>
                    <a:cubicBezTo>
                      <a:pt x="79" y="158"/>
                      <a:pt x="79" y="157"/>
                      <a:pt x="79" y="156"/>
                    </a:cubicBezTo>
                    <a:cubicBezTo>
                      <a:pt x="77" y="153"/>
                      <a:pt x="76" y="149"/>
                      <a:pt x="80" y="143"/>
                    </a:cubicBezTo>
                    <a:cubicBezTo>
                      <a:pt x="83" y="137"/>
                      <a:pt x="90" y="134"/>
                      <a:pt x="93" y="135"/>
                    </a:cubicBezTo>
                    <a:cubicBezTo>
                      <a:pt x="94" y="135"/>
                      <a:pt x="94" y="135"/>
                      <a:pt x="95" y="135"/>
                    </a:cubicBezTo>
                    <a:cubicBezTo>
                      <a:pt x="96" y="136"/>
                      <a:pt x="98" y="137"/>
                      <a:pt x="98" y="135"/>
                    </a:cubicBezTo>
                    <a:cubicBezTo>
                      <a:pt x="100" y="133"/>
                      <a:pt x="100" y="132"/>
                      <a:pt x="99" y="132"/>
                    </a:cubicBezTo>
                    <a:cubicBezTo>
                      <a:pt x="98" y="131"/>
                      <a:pt x="95" y="130"/>
                      <a:pt x="95" y="128"/>
                    </a:cubicBezTo>
                    <a:cubicBezTo>
                      <a:pt x="95" y="128"/>
                      <a:pt x="94" y="127"/>
                      <a:pt x="94" y="127"/>
                    </a:cubicBezTo>
                    <a:cubicBezTo>
                      <a:pt x="94" y="126"/>
                      <a:pt x="95" y="124"/>
                      <a:pt x="96" y="123"/>
                    </a:cubicBezTo>
                    <a:cubicBezTo>
                      <a:pt x="99" y="118"/>
                      <a:pt x="103" y="113"/>
                      <a:pt x="103" y="109"/>
                    </a:cubicBezTo>
                    <a:cubicBezTo>
                      <a:pt x="103" y="108"/>
                      <a:pt x="103" y="106"/>
                      <a:pt x="103" y="104"/>
                    </a:cubicBezTo>
                    <a:cubicBezTo>
                      <a:pt x="103" y="102"/>
                      <a:pt x="103" y="100"/>
                      <a:pt x="104" y="98"/>
                    </a:cubicBezTo>
                    <a:cubicBezTo>
                      <a:pt x="106" y="97"/>
                      <a:pt x="107" y="97"/>
                      <a:pt x="109" y="97"/>
                    </a:cubicBezTo>
                    <a:cubicBezTo>
                      <a:pt x="110" y="96"/>
                      <a:pt x="112" y="96"/>
                      <a:pt x="113" y="96"/>
                    </a:cubicBezTo>
                    <a:cubicBezTo>
                      <a:pt x="114" y="95"/>
                      <a:pt x="114" y="95"/>
                      <a:pt x="114" y="93"/>
                    </a:cubicBezTo>
                    <a:cubicBezTo>
                      <a:pt x="114" y="92"/>
                      <a:pt x="114" y="91"/>
                      <a:pt x="115" y="89"/>
                    </a:cubicBezTo>
                    <a:cubicBezTo>
                      <a:pt x="115" y="89"/>
                      <a:pt x="116" y="88"/>
                      <a:pt x="117" y="86"/>
                    </a:cubicBezTo>
                    <a:cubicBezTo>
                      <a:pt x="118" y="84"/>
                      <a:pt x="119" y="82"/>
                      <a:pt x="121" y="81"/>
                    </a:cubicBezTo>
                    <a:cubicBezTo>
                      <a:pt x="122" y="80"/>
                      <a:pt x="124" y="78"/>
                      <a:pt x="123" y="78"/>
                    </a:cubicBezTo>
                    <a:cubicBezTo>
                      <a:pt x="122" y="75"/>
                      <a:pt x="123" y="73"/>
                      <a:pt x="124" y="72"/>
                    </a:cubicBezTo>
                    <a:cubicBezTo>
                      <a:pt x="125" y="71"/>
                      <a:pt x="126" y="69"/>
                      <a:pt x="126" y="68"/>
                    </a:cubicBezTo>
                    <a:cubicBezTo>
                      <a:pt x="126" y="63"/>
                      <a:pt x="132" y="60"/>
                      <a:pt x="137" y="60"/>
                    </a:cubicBezTo>
                    <a:cubicBezTo>
                      <a:pt x="142" y="60"/>
                      <a:pt x="143" y="59"/>
                      <a:pt x="143" y="59"/>
                    </a:cubicBezTo>
                    <a:cubicBezTo>
                      <a:pt x="143" y="58"/>
                      <a:pt x="143" y="57"/>
                      <a:pt x="143" y="56"/>
                    </a:cubicBezTo>
                    <a:cubicBezTo>
                      <a:pt x="143" y="55"/>
                      <a:pt x="143" y="54"/>
                      <a:pt x="143" y="52"/>
                    </a:cubicBezTo>
                    <a:cubicBezTo>
                      <a:pt x="143" y="51"/>
                      <a:pt x="143" y="50"/>
                      <a:pt x="144" y="49"/>
                    </a:cubicBezTo>
                    <a:cubicBezTo>
                      <a:pt x="145" y="48"/>
                      <a:pt x="147" y="48"/>
                      <a:pt x="149" y="49"/>
                    </a:cubicBezTo>
                    <a:cubicBezTo>
                      <a:pt x="151" y="50"/>
                      <a:pt x="153" y="50"/>
                      <a:pt x="154" y="50"/>
                    </a:cubicBezTo>
                    <a:cubicBezTo>
                      <a:pt x="156" y="49"/>
                      <a:pt x="159" y="49"/>
                      <a:pt x="161" y="51"/>
                    </a:cubicBezTo>
                    <a:cubicBezTo>
                      <a:pt x="162" y="52"/>
                      <a:pt x="163" y="52"/>
                      <a:pt x="164" y="52"/>
                    </a:cubicBezTo>
                    <a:cubicBezTo>
                      <a:pt x="164" y="52"/>
                      <a:pt x="165" y="52"/>
                      <a:pt x="165" y="51"/>
                    </a:cubicBezTo>
                    <a:cubicBezTo>
                      <a:pt x="165" y="45"/>
                      <a:pt x="167" y="40"/>
                      <a:pt x="172" y="40"/>
                    </a:cubicBezTo>
                    <a:cubicBezTo>
                      <a:pt x="172" y="40"/>
                      <a:pt x="173" y="40"/>
                      <a:pt x="173" y="40"/>
                    </a:cubicBezTo>
                    <a:cubicBezTo>
                      <a:pt x="173" y="40"/>
                      <a:pt x="173" y="40"/>
                      <a:pt x="173" y="40"/>
                    </a:cubicBezTo>
                    <a:cubicBezTo>
                      <a:pt x="174" y="40"/>
                      <a:pt x="174" y="40"/>
                      <a:pt x="174" y="40"/>
                    </a:cubicBezTo>
                    <a:cubicBezTo>
                      <a:pt x="174" y="40"/>
                      <a:pt x="174" y="40"/>
                      <a:pt x="174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7" name="Freeform 1222"/>
              <p:cNvSpPr/>
              <p:nvPr/>
            </p:nvSpPr>
            <p:spPr bwMode="auto">
              <a:xfrm>
                <a:off x="2765" y="3147"/>
                <a:ext cx="19" cy="12"/>
              </a:xfrm>
              <a:custGeom>
                <a:avLst/>
                <a:gdLst>
                  <a:gd name="T0" fmla="*/ 19 w 20"/>
                  <a:gd name="T1" fmla="*/ 8 h 12"/>
                  <a:gd name="T2" fmla="*/ 20 w 20"/>
                  <a:gd name="T3" fmla="*/ 5 h 12"/>
                  <a:gd name="T4" fmla="*/ 16 w 20"/>
                  <a:gd name="T5" fmla="*/ 4 h 12"/>
                  <a:gd name="T6" fmla="*/ 14 w 20"/>
                  <a:gd name="T7" fmla="*/ 4 h 12"/>
                  <a:gd name="T8" fmla="*/ 7 w 20"/>
                  <a:gd name="T9" fmla="*/ 0 h 12"/>
                  <a:gd name="T10" fmla="*/ 7 w 20"/>
                  <a:gd name="T11" fmla="*/ 0 h 12"/>
                  <a:gd name="T12" fmla="*/ 6 w 20"/>
                  <a:gd name="T13" fmla="*/ 0 h 12"/>
                  <a:gd name="T14" fmla="*/ 6 w 20"/>
                  <a:gd name="T15" fmla="*/ 0 h 12"/>
                  <a:gd name="T16" fmla="*/ 3 w 20"/>
                  <a:gd name="T17" fmla="*/ 5 h 12"/>
                  <a:gd name="T18" fmla="*/ 2 w 20"/>
                  <a:gd name="T19" fmla="*/ 5 h 12"/>
                  <a:gd name="T20" fmla="*/ 2 w 20"/>
                  <a:gd name="T21" fmla="*/ 9 h 12"/>
                  <a:gd name="T22" fmla="*/ 0 w 20"/>
                  <a:gd name="T23" fmla="*/ 11 h 12"/>
                  <a:gd name="T24" fmla="*/ 0 w 20"/>
                  <a:gd name="T25" fmla="*/ 11 h 12"/>
                  <a:gd name="T26" fmla="*/ 17 w 20"/>
                  <a:gd name="T27" fmla="*/ 11 h 12"/>
                  <a:gd name="T28" fmla="*/ 17 w 20"/>
                  <a:gd name="T29" fmla="*/ 11 h 12"/>
                  <a:gd name="T30" fmla="*/ 19 w 20"/>
                  <a:gd name="T31" fmla="*/ 11 h 12"/>
                  <a:gd name="T32" fmla="*/ 19 w 20"/>
                  <a:gd name="T33" fmla="*/ 11 h 12"/>
                  <a:gd name="T34" fmla="*/ 19 w 20"/>
                  <a:gd name="T35" fmla="*/ 11 h 12"/>
                  <a:gd name="T36" fmla="*/ 19 w 20"/>
                  <a:gd name="T3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0" h="12">
                    <a:moveTo>
                      <a:pt x="19" y="8"/>
                    </a:moveTo>
                    <a:cubicBezTo>
                      <a:pt x="20" y="7"/>
                      <a:pt x="20" y="6"/>
                      <a:pt x="20" y="5"/>
                    </a:cubicBezTo>
                    <a:cubicBezTo>
                      <a:pt x="19" y="5"/>
                      <a:pt x="17" y="4"/>
                      <a:pt x="16" y="4"/>
                    </a:cubicBezTo>
                    <a:cubicBezTo>
                      <a:pt x="16" y="4"/>
                      <a:pt x="15" y="4"/>
                      <a:pt x="14" y="4"/>
                    </a:cubicBezTo>
                    <a:cubicBezTo>
                      <a:pt x="12" y="4"/>
                      <a:pt x="9" y="2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3"/>
                      <a:pt x="4" y="4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2" y="8"/>
                      <a:pt x="2" y="9"/>
                    </a:cubicBezTo>
                    <a:cubicBezTo>
                      <a:pt x="2" y="10"/>
                      <a:pt x="1" y="10"/>
                      <a:pt x="0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5" y="11"/>
                      <a:pt x="12" y="12"/>
                      <a:pt x="17" y="11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8" y="11"/>
                      <a:pt x="18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0"/>
                      <a:pt x="19" y="9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8" name="Freeform 1223"/>
              <p:cNvSpPr/>
              <p:nvPr/>
            </p:nvSpPr>
            <p:spPr bwMode="auto">
              <a:xfrm>
                <a:off x="2633" y="3347"/>
                <a:ext cx="15" cy="25"/>
              </a:xfrm>
              <a:custGeom>
                <a:avLst/>
                <a:gdLst>
                  <a:gd name="T0" fmla="*/ 5 w 16"/>
                  <a:gd name="T1" fmla="*/ 17 h 26"/>
                  <a:gd name="T2" fmla="*/ 6 w 16"/>
                  <a:gd name="T3" fmla="*/ 26 h 26"/>
                  <a:gd name="T4" fmla="*/ 6 w 16"/>
                  <a:gd name="T5" fmla="*/ 26 h 26"/>
                  <a:gd name="T6" fmla="*/ 12 w 16"/>
                  <a:gd name="T7" fmla="*/ 22 h 26"/>
                  <a:gd name="T8" fmla="*/ 14 w 16"/>
                  <a:gd name="T9" fmla="*/ 21 h 26"/>
                  <a:gd name="T10" fmla="*/ 15 w 16"/>
                  <a:gd name="T11" fmla="*/ 13 h 26"/>
                  <a:gd name="T12" fmla="*/ 15 w 16"/>
                  <a:gd name="T13" fmla="*/ 4 h 26"/>
                  <a:gd name="T14" fmla="*/ 15 w 16"/>
                  <a:gd name="T15" fmla="*/ 2 h 26"/>
                  <a:gd name="T16" fmla="*/ 8 w 16"/>
                  <a:gd name="T17" fmla="*/ 1 h 26"/>
                  <a:gd name="T18" fmla="*/ 3 w 16"/>
                  <a:gd name="T19" fmla="*/ 3 h 26"/>
                  <a:gd name="T20" fmla="*/ 1 w 16"/>
                  <a:gd name="T21" fmla="*/ 3 h 26"/>
                  <a:gd name="T22" fmla="*/ 0 w 16"/>
                  <a:gd name="T23" fmla="*/ 3 h 26"/>
                  <a:gd name="T24" fmla="*/ 2 w 16"/>
                  <a:gd name="T25" fmla="*/ 6 h 26"/>
                  <a:gd name="T26" fmla="*/ 5 w 16"/>
                  <a:gd name="T27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" h="26">
                    <a:moveTo>
                      <a:pt x="5" y="17"/>
                    </a:moveTo>
                    <a:cubicBezTo>
                      <a:pt x="4" y="21"/>
                      <a:pt x="5" y="25"/>
                      <a:pt x="6" y="26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9" y="23"/>
                      <a:pt x="10" y="23"/>
                      <a:pt x="12" y="22"/>
                    </a:cubicBezTo>
                    <a:cubicBezTo>
                      <a:pt x="13" y="22"/>
                      <a:pt x="13" y="22"/>
                      <a:pt x="14" y="21"/>
                    </a:cubicBezTo>
                    <a:cubicBezTo>
                      <a:pt x="15" y="20"/>
                      <a:pt x="15" y="16"/>
                      <a:pt x="15" y="13"/>
                    </a:cubicBezTo>
                    <a:cubicBezTo>
                      <a:pt x="15" y="10"/>
                      <a:pt x="15" y="6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0"/>
                      <a:pt x="10" y="0"/>
                      <a:pt x="8" y="1"/>
                    </a:cubicBezTo>
                    <a:cubicBezTo>
                      <a:pt x="7" y="3"/>
                      <a:pt x="5" y="3"/>
                      <a:pt x="3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1" y="5"/>
                      <a:pt x="2" y="6"/>
                    </a:cubicBezTo>
                    <a:cubicBezTo>
                      <a:pt x="4" y="9"/>
                      <a:pt x="6" y="13"/>
                      <a:pt x="5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9" name="Freeform 1224"/>
              <p:cNvSpPr/>
              <p:nvPr/>
            </p:nvSpPr>
            <p:spPr bwMode="auto">
              <a:xfrm>
                <a:off x="2619" y="3267"/>
                <a:ext cx="119" cy="115"/>
              </a:xfrm>
              <a:custGeom>
                <a:avLst/>
                <a:gdLst>
                  <a:gd name="T0" fmla="*/ 64 w 124"/>
                  <a:gd name="T1" fmla="*/ 6 h 120"/>
                  <a:gd name="T2" fmla="*/ 62 w 124"/>
                  <a:gd name="T3" fmla="*/ 5 h 120"/>
                  <a:gd name="T4" fmla="*/ 61 w 124"/>
                  <a:gd name="T5" fmla="*/ 5 h 120"/>
                  <a:gd name="T6" fmla="*/ 61 w 124"/>
                  <a:gd name="T7" fmla="*/ 5 h 120"/>
                  <a:gd name="T8" fmla="*/ 61 w 124"/>
                  <a:gd name="T9" fmla="*/ 5 h 120"/>
                  <a:gd name="T10" fmla="*/ 59 w 124"/>
                  <a:gd name="T11" fmla="*/ 1 h 120"/>
                  <a:gd name="T12" fmla="*/ 56 w 124"/>
                  <a:gd name="T13" fmla="*/ 0 h 120"/>
                  <a:gd name="T14" fmla="*/ 50 w 124"/>
                  <a:gd name="T15" fmla="*/ 2 h 120"/>
                  <a:gd name="T16" fmla="*/ 43 w 124"/>
                  <a:gd name="T17" fmla="*/ 3 h 120"/>
                  <a:gd name="T18" fmla="*/ 42 w 124"/>
                  <a:gd name="T19" fmla="*/ 4 h 120"/>
                  <a:gd name="T20" fmla="*/ 37 w 124"/>
                  <a:gd name="T21" fmla="*/ 7 h 120"/>
                  <a:gd name="T22" fmla="*/ 33 w 124"/>
                  <a:gd name="T23" fmla="*/ 11 h 120"/>
                  <a:gd name="T24" fmla="*/ 28 w 124"/>
                  <a:gd name="T25" fmla="*/ 11 h 120"/>
                  <a:gd name="T26" fmla="*/ 27 w 124"/>
                  <a:gd name="T27" fmla="*/ 14 h 120"/>
                  <a:gd name="T28" fmla="*/ 24 w 124"/>
                  <a:gd name="T29" fmla="*/ 17 h 120"/>
                  <a:gd name="T30" fmla="*/ 24 w 124"/>
                  <a:gd name="T31" fmla="*/ 17 h 120"/>
                  <a:gd name="T32" fmla="*/ 17 w 124"/>
                  <a:gd name="T33" fmla="*/ 11 h 120"/>
                  <a:gd name="T34" fmla="*/ 17 w 124"/>
                  <a:gd name="T35" fmla="*/ 10 h 120"/>
                  <a:gd name="T36" fmla="*/ 10 w 124"/>
                  <a:gd name="T37" fmla="*/ 17 h 120"/>
                  <a:gd name="T38" fmla="*/ 8 w 124"/>
                  <a:gd name="T39" fmla="*/ 17 h 120"/>
                  <a:gd name="T40" fmla="*/ 6 w 124"/>
                  <a:gd name="T41" fmla="*/ 17 h 120"/>
                  <a:gd name="T42" fmla="*/ 3 w 124"/>
                  <a:gd name="T43" fmla="*/ 17 h 120"/>
                  <a:gd name="T44" fmla="*/ 3 w 124"/>
                  <a:gd name="T45" fmla="*/ 18 h 120"/>
                  <a:gd name="T46" fmla="*/ 3 w 124"/>
                  <a:gd name="T47" fmla="*/ 19 h 120"/>
                  <a:gd name="T48" fmla="*/ 1 w 124"/>
                  <a:gd name="T49" fmla="*/ 27 h 120"/>
                  <a:gd name="T50" fmla="*/ 1 w 124"/>
                  <a:gd name="T51" fmla="*/ 29 h 120"/>
                  <a:gd name="T52" fmla="*/ 2 w 124"/>
                  <a:gd name="T53" fmla="*/ 36 h 120"/>
                  <a:gd name="T54" fmla="*/ 4 w 124"/>
                  <a:gd name="T55" fmla="*/ 37 h 120"/>
                  <a:gd name="T56" fmla="*/ 11 w 124"/>
                  <a:gd name="T57" fmla="*/ 39 h 120"/>
                  <a:gd name="T58" fmla="*/ 11 w 124"/>
                  <a:gd name="T59" fmla="*/ 42 h 120"/>
                  <a:gd name="T60" fmla="*/ 14 w 124"/>
                  <a:gd name="T61" fmla="*/ 40 h 120"/>
                  <a:gd name="T62" fmla="*/ 23 w 124"/>
                  <a:gd name="T63" fmla="*/ 34 h 120"/>
                  <a:gd name="T64" fmla="*/ 40 w 124"/>
                  <a:gd name="T65" fmla="*/ 44 h 120"/>
                  <a:gd name="T66" fmla="*/ 52 w 124"/>
                  <a:gd name="T67" fmla="*/ 62 h 120"/>
                  <a:gd name="T68" fmla="*/ 67 w 124"/>
                  <a:gd name="T69" fmla="*/ 75 h 120"/>
                  <a:gd name="T70" fmla="*/ 79 w 124"/>
                  <a:gd name="T71" fmla="*/ 80 h 120"/>
                  <a:gd name="T72" fmla="*/ 92 w 124"/>
                  <a:gd name="T73" fmla="*/ 90 h 120"/>
                  <a:gd name="T74" fmla="*/ 99 w 124"/>
                  <a:gd name="T75" fmla="*/ 98 h 120"/>
                  <a:gd name="T76" fmla="*/ 101 w 124"/>
                  <a:gd name="T77" fmla="*/ 115 h 120"/>
                  <a:gd name="T78" fmla="*/ 103 w 124"/>
                  <a:gd name="T79" fmla="*/ 113 h 120"/>
                  <a:gd name="T80" fmla="*/ 110 w 124"/>
                  <a:gd name="T81" fmla="*/ 105 h 120"/>
                  <a:gd name="T82" fmla="*/ 109 w 124"/>
                  <a:gd name="T83" fmla="*/ 104 h 120"/>
                  <a:gd name="T84" fmla="*/ 106 w 124"/>
                  <a:gd name="T85" fmla="*/ 93 h 120"/>
                  <a:gd name="T86" fmla="*/ 121 w 124"/>
                  <a:gd name="T87" fmla="*/ 93 h 120"/>
                  <a:gd name="T88" fmla="*/ 124 w 124"/>
                  <a:gd name="T89" fmla="*/ 93 h 120"/>
                  <a:gd name="T90" fmla="*/ 103 w 124"/>
                  <a:gd name="T91" fmla="*/ 79 h 120"/>
                  <a:gd name="T92" fmla="*/ 96 w 124"/>
                  <a:gd name="T93" fmla="*/ 73 h 120"/>
                  <a:gd name="T94" fmla="*/ 76 w 124"/>
                  <a:gd name="T95" fmla="*/ 53 h 120"/>
                  <a:gd name="T96" fmla="*/ 60 w 124"/>
                  <a:gd name="T97" fmla="*/ 38 h 120"/>
                  <a:gd name="T98" fmla="*/ 60 w 124"/>
                  <a:gd name="T99" fmla="*/ 26 h 120"/>
                  <a:gd name="T100" fmla="*/ 65 w 124"/>
                  <a:gd name="T101" fmla="*/ 18 h 120"/>
                  <a:gd name="T102" fmla="*/ 65 w 124"/>
                  <a:gd name="T103" fmla="*/ 15 h 120"/>
                  <a:gd name="T104" fmla="*/ 65 w 124"/>
                  <a:gd name="T105" fmla="*/ 10 h 120"/>
                  <a:gd name="T106" fmla="*/ 65 w 124"/>
                  <a:gd name="T107" fmla="*/ 7 h 120"/>
                  <a:gd name="T108" fmla="*/ 65 w 124"/>
                  <a:gd name="T109" fmla="*/ 6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24" h="120">
                    <a:moveTo>
                      <a:pt x="65" y="6"/>
                    </a:moveTo>
                    <a:cubicBezTo>
                      <a:pt x="65" y="6"/>
                      <a:pt x="64" y="6"/>
                      <a:pt x="64" y="6"/>
                    </a:cubicBezTo>
                    <a:cubicBezTo>
                      <a:pt x="64" y="6"/>
                      <a:pt x="64" y="5"/>
                      <a:pt x="63" y="5"/>
                    </a:cubicBezTo>
                    <a:cubicBezTo>
                      <a:pt x="63" y="5"/>
                      <a:pt x="63" y="5"/>
                      <a:pt x="62" y="5"/>
                    </a:cubicBezTo>
                    <a:cubicBezTo>
                      <a:pt x="62" y="5"/>
                      <a:pt x="62" y="5"/>
                      <a:pt x="62" y="5"/>
                    </a:cubicBezTo>
                    <a:cubicBezTo>
                      <a:pt x="62" y="5"/>
                      <a:pt x="62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1" y="5"/>
                      <a:pt x="61" y="5"/>
                      <a:pt x="61" y="5"/>
                    </a:cubicBezTo>
                    <a:cubicBezTo>
                      <a:pt x="60" y="4"/>
                      <a:pt x="59" y="2"/>
                      <a:pt x="59" y="1"/>
                    </a:cubicBezTo>
                    <a:cubicBezTo>
                      <a:pt x="59" y="0"/>
                      <a:pt x="59" y="0"/>
                      <a:pt x="58" y="0"/>
                    </a:cubicBezTo>
                    <a:cubicBezTo>
                      <a:pt x="58" y="0"/>
                      <a:pt x="57" y="0"/>
                      <a:pt x="56" y="0"/>
                    </a:cubicBezTo>
                    <a:cubicBezTo>
                      <a:pt x="54" y="0"/>
                      <a:pt x="52" y="1"/>
                      <a:pt x="52" y="1"/>
                    </a:cubicBezTo>
                    <a:cubicBezTo>
                      <a:pt x="51" y="1"/>
                      <a:pt x="51" y="2"/>
                      <a:pt x="50" y="2"/>
                    </a:cubicBezTo>
                    <a:cubicBezTo>
                      <a:pt x="48" y="3"/>
                      <a:pt x="47" y="4"/>
                      <a:pt x="45" y="4"/>
                    </a:cubicBezTo>
                    <a:cubicBezTo>
                      <a:pt x="44" y="4"/>
                      <a:pt x="43" y="4"/>
                      <a:pt x="43" y="3"/>
                    </a:cubicBezTo>
                    <a:cubicBezTo>
                      <a:pt x="43" y="3"/>
                      <a:pt x="43" y="3"/>
                      <a:pt x="43" y="3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6"/>
                      <a:pt x="40" y="8"/>
                      <a:pt x="38" y="8"/>
                    </a:cubicBezTo>
                    <a:cubicBezTo>
                      <a:pt x="38" y="8"/>
                      <a:pt x="38" y="8"/>
                      <a:pt x="37" y="7"/>
                    </a:cubicBezTo>
                    <a:cubicBezTo>
                      <a:pt x="37" y="7"/>
                      <a:pt x="37" y="7"/>
                      <a:pt x="37" y="7"/>
                    </a:cubicBezTo>
                    <a:cubicBezTo>
                      <a:pt x="37" y="9"/>
                      <a:pt x="35" y="11"/>
                      <a:pt x="33" y="11"/>
                    </a:cubicBezTo>
                    <a:cubicBezTo>
                      <a:pt x="31" y="11"/>
                      <a:pt x="30" y="10"/>
                      <a:pt x="29" y="10"/>
                    </a:cubicBezTo>
                    <a:cubicBezTo>
                      <a:pt x="29" y="10"/>
                      <a:pt x="28" y="10"/>
                      <a:pt x="28" y="11"/>
                    </a:cubicBezTo>
                    <a:cubicBezTo>
                      <a:pt x="28" y="12"/>
                      <a:pt x="28" y="13"/>
                      <a:pt x="28" y="13"/>
                    </a:cubicBezTo>
                    <a:cubicBezTo>
                      <a:pt x="27" y="14"/>
                      <a:pt x="27" y="14"/>
                      <a:pt x="27" y="14"/>
                    </a:cubicBezTo>
                    <a:cubicBezTo>
                      <a:pt x="27" y="17"/>
                      <a:pt x="25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3" y="17"/>
                      <a:pt x="22" y="17"/>
                      <a:pt x="21" y="16"/>
                    </a:cubicBezTo>
                    <a:cubicBezTo>
                      <a:pt x="20" y="15"/>
                      <a:pt x="19" y="13"/>
                      <a:pt x="17" y="11"/>
                    </a:cubicBezTo>
                    <a:cubicBezTo>
                      <a:pt x="17" y="11"/>
                      <a:pt x="17" y="10"/>
                      <a:pt x="17" y="10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5" y="13"/>
                      <a:pt x="14" y="17"/>
                      <a:pt x="11" y="17"/>
                    </a:cubicBezTo>
                    <a:cubicBezTo>
                      <a:pt x="11" y="17"/>
                      <a:pt x="10" y="17"/>
                      <a:pt x="10" y="17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9" y="17"/>
                      <a:pt x="9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7" y="17"/>
                      <a:pt x="7" y="17"/>
                      <a:pt x="6" y="17"/>
                    </a:cubicBezTo>
                    <a:cubicBezTo>
                      <a:pt x="6" y="17"/>
                      <a:pt x="5" y="17"/>
                      <a:pt x="5" y="17"/>
                    </a:cubicBezTo>
                    <a:cubicBezTo>
                      <a:pt x="5" y="17"/>
                      <a:pt x="4" y="17"/>
                      <a:pt x="3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9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20"/>
                      <a:pt x="5" y="21"/>
                      <a:pt x="5" y="22"/>
                    </a:cubicBezTo>
                    <a:cubicBezTo>
                      <a:pt x="5" y="24"/>
                      <a:pt x="3" y="26"/>
                      <a:pt x="1" y="27"/>
                    </a:cubicBezTo>
                    <a:cubicBezTo>
                      <a:pt x="1" y="27"/>
                      <a:pt x="0" y="28"/>
                      <a:pt x="0" y="28"/>
                    </a:cubicBezTo>
                    <a:cubicBezTo>
                      <a:pt x="0" y="28"/>
                      <a:pt x="1" y="28"/>
                      <a:pt x="1" y="29"/>
                    </a:cubicBezTo>
                    <a:cubicBezTo>
                      <a:pt x="3" y="30"/>
                      <a:pt x="5" y="32"/>
                      <a:pt x="3" y="35"/>
                    </a:cubicBezTo>
                    <a:cubicBezTo>
                      <a:pt x="3" y="35"/>
                      <a:pt x="3" y="35"/>
                      <a:pt x="2" y="36"/>
                    </a:cubicBezTo>
                    <a:cubicBezTo>
                      <a:pt x="2" y="36"/>
                      <a:pt x="2" y="36"/>
                      <a:pt x="3" y="37"/>
                    </a:cubicBezTo>
                    <a:cubicBezTo>
                      <a:pt x="3" y="37"/>
                      <a:pt x="3" y="37"/>
                      <a:pt x="4" y="37"/>
                    </a:cubicBezTo>
                    <a:cubicBezTo>
                      <a:pt x="4" y="37"/>
                      <a:pt x="5" y="37"/>
                      <a:pt x="6" y="38"/>
                    </a:cubicBezTo>
                    <a:cubicBezTo>
                      <a:pt x="8" y="38"/>
                      <a:pt x="10" y="38"/>
                      <a:pt x="11" y="39"/>
                    </a:cubicBezTo>
                    <a:cubicBezTo>
                      <a:pt x="11" y="40"/>
                      <a:pt x="11" y="41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1" y="42"/>
                      <a:pt x="12" y="42"/>
                      <a:pt x="12" y="42"/>
                    </a:cubicBezTo>
                    <a:cubicBezTo>
                      <a:pt x="13" y="41"/>
                      <a:pt x="13" y="41"/>
                      <a:pt x="14" y="40"/>
                    </a:cubicBezTo>
                    <a:cubicBezTo>
                      <a:pt x="15" y="38"/>
                      <a:pt x="16" y="36"/>
                      <a:pt x="20" y="35"/>
                    </a:cubicBezTo>
                    <a:cubicBezTo>
                      <a:pt x="21" y="35"/>
                      <a:pt x="22" y="34"/>
                      <a:pt x="23" y="34"/>
                    </a:cubicBezTo>
                    <a:cubicBezTo>
                      <a:pt x="30" y="34"/>
                      <a:pt x="36" y="39"/>
                      <a:pt x="38" y="42"/>
                    </a:cubicBezTo>
                    <a:cubicBezTo>
                      <a:pt x="39" y="43"/>
                      <a:pt x="39" y="44"/>
                      <a:pt x="40" y="44"/>
                    </a:cubicBezTo>
                    <a:cubicBezTo>
                      <a:pt x="41" y="46"/>
                      <a:pt x="42" y="47"/>
                      <a:pt x="42" y="50"/>
                    </a:cubicBezTo>
                    <a:cubicBezTo>
                      <a:pt x="43" y="52"/>
                      <a:pt x="44" y="57"/>
                      <a:pt x="52" y="62"/>
                    </a:cubicBezTo>
                    <a:cubicBezTo>
                      <a:pt x="57" y="65"/>
                      <a:pt x="60" y="68"/>
                      <a:pt x="62" y="71"/>
                    </a:cubicBezTo>
                    <a:cubicBezTo>
                      <a:pt x="64" y="73"/>
                      <a:pt x="66" y="74"/>
                      <a:pt x="67" y="75"/>
                    </a:cubicBezTo>
                    <a:cubicBezTo>
                      <a:pt x="69" y="76"/>
                      <a:pt x="70" y="76"/>
                      <a:pt x="72" y="77"/>
                    </a:cubicBezTo>
                    <a:cubicBezTo>
                      <a:pt x="74" y="77"/>
                      <a:pt x="77" y="78"/>
                      <a:pt x="79" y="80"/>
                    </a:cubicBezTo>
                    <a:cubicBezTo>
                      <a:pt x="81" y="83"/>
                      <a:pt x="84" y="85"/>
                      <a:pt x="88" y="86"/>
                    </a:cubicBezTo>
                    <a:cubicBezTo>
                      <a:pt x="90" y="87"/>
                      <a:pt x="91" y="89"/>
                      <a:pt x="92" y="90"/>
                    </a:cubicBezTo>
                    <a:cubicBezTo>
                      <a:pt x="93" y="92"/>
                      <a:pt x="94" y="93"/>
                      <a:pt x="95" y="93"/>
                    </a:cubicBezTo>
                    <a:cubicBezTo>
                      <a:pt x="99" y="93"/>
                      <a:pt x="99" y="96"/>
                      <a:pt x="99" y="98"/>
                    </a:cubicBezTo>
                    <a:cubicBezTo>
                      <a:pt x="99" y="99"/>
                      <a:pt x="100" y="99"/>
                      <a:pt x="100" y="100"/>
                    </a:cubicBezTo>
                    <a:cubicBezTo>
                      <a:pt x="103" y="104"/>
                      <a:pt x="104" y="111"/>
                      <a:pt x="101" y="115"/>
                    </a:cubicBezTo>
                    <a:cubicBezTo>
                      <a:pt x="100" y="116"/>
                      <a:pt x="100" y="119"/>
                      <a:pt x="100" y="120"/>
                    </a:cubicBezTo>
                    <a:cubicBezTo>
                      <a:pt x="101" y="118"/>
                      <a:pt x="103" y="115"/>
                      <a:pt x="103" y="113"/>
                    </a:cubicBezTo>
                    <a:cubicBezTo>
                      <a:pt x="104" y="110"/>
                      <a:pt x="105" y="109"/>
                      <a:pt x="107" y="108"/>
                    </a:cubicBezTo>
                    <a:cubicBezTo>
                      <a:pt x="108" y="107"/>
                      <a:pt x="109" y="107"/>
                      <a:pt x="110" y="105"/>
                    </a:cubicBezTo>
                    <a:cubicBezTo>
                      <a:pt x="110" y="105"/>
                      <a:pt x="110" y="105"/>
                      <a:pt x="110" y="105"/>
                    </a:cubicBezTo>
                    <a:cubicBezTo>
                      <a:pt x="110" y="105"/>
                      <a:pt x="109" y="104"/>
                      <a:pt x="109" y="104"/>
                    </a:cubicBezTo>
                    <a:cubicBezTo>
                      <a:pt x="107" y="103"/>
                      <a:pt x="105" y="101"/>
                      <a:pt x="105" y="98"/>
                    </a:cubicBezTo>
                    <a:cubicBezTo>
                      <a:pt x="104" y="96"/>
                      <a:pt x="105" y="94"/>
                      <a:pt x="106" y="93"/>
                    </a:cubicBezTo>
                    <a:cubicBezTo>
                      <a:pt x="108" y="89"/>
                      <a:pt x="114" y="88"/>
                      <a:pt x="118" y="91"/>
                    </a:cubicBezTo>
                    <a:cubicBezTo>
                      <a:pt x="119" y="92"/>
                      <a:pt x="120" y="92"/>
                      <a:pt x="121" y="93"/>
                    </a:cubicBezTo>
                    <a:cubicBezTo>
                      <a:pt x="122" y="93"/>
                      <a:pt x="123" y="94"/>
                      <a:pt x="124" y="95"/>
                    </a:cubicBezTo>
                    <a:cubicBezTo>
                      <a:pt x="124" y="94"/>
                      <a:pt x="124" y="94"/>
                      <a:pt x="124" y="93"/>
                    </a:cubicBezTo>
                    <a:cubicBezTo>
                      <a:pt x="124" y="90"/>
                      <a:pt x="112" y="84"/>
                      <a:pt x="107" y="82"/>
                    </a:cubicBezTo>
                    <a:cubicBezTo>
                      <a:pt x="105" y="81"/>
                      <a:pt x="104" y="80"/>
                      <a:pt x="103" y="79"/>
                    </a:cubicBezTo>
                    <a:cubicBezTo>
                      <a:pt x="100" y="78"/>
                      <a:pt x="99" y="76"/>
                      <a:pt x="99" y="75"/>
                    </a:cubicBezTo>
                    <a:cubicBezTo>
                      <a:pt x="98" y="73"/>
                      <a:pt x="98" y="73"/>
                      <a:pt x="96" y="73"/>
                    </a:cubicBezTo>
                    <a:cubicBezTo>
                      <a:pt x="95" y="73"/>
                      <a:pt x="95" y="73"/>
                      <a:pt x="95" y="73"/>
                    </a:cubicBezTo>
                    <a:cubicBezTo>
                      <a:pt x="87" y="73"/>
                      <a:pt x="78" y="64"/>
                      <a:pt x="76" y="53"/>
                    </a:cubicBezTo>
                    <a:cubicBezTo>
                      <a:pt x="75" y="48"/>
                      <a:pt x="71" y="46"/>
                      <a:pt x="67" y="44"/>
                    </a:cubicBezTo>
                    <a:cubicBezTo>
                      <a:pt x="64" y="42"/>
                      <a:pt x="61" y="41"/>
                      <a:pt x="60" y="38"/>
                    </a:cubicBezTo>
                    <a:cubicBezTo>
                      <a:pt x="58" y="34"/>
                      <a:pt x="59" y="31"/>
                      <a:pt x="60" y="30"/>
                    </a:cubicBezTo>
                    <a:cubicBezTo>
                      <a:pt x="61" y="28"/>
                      <a:pt x="61" y="28"/>
                      <a:pt x="60" y="26"/>
                    </a:cubicBezTo>
                    <a:cubicBezTo>
                      <a:pt x="60" y="25"/>
                      <a:pt x="60" y="24"/>
                      <a:pt x="60" y="22"/>
                    </a:cubicBezTo>
                    <a:cubicBezTo>
                      <a:pt x="61" y="20"/>
                      <a:pt x="63" y="19"/>
                      <a:pt x="65" y="18"/>
                    </a:cubicBezTo>
                    <a:cubicBezTo>
                      <a:pt x="65" y="17"/>
                      <a:pt x="65" y="16"/>
                      <a:pt x="65" y="16"/>
                    </a:cubicBezTo>
                    <a:cubicBezTo>
                      <a:pt x="65" y="15"/>
                      <a:pt x="65" y="15"/>
                      <a:pt x="65" y="15"/>
                    </a:cubicBezTo>
                    <a:cubicBezTo>
                      <a:pt x="65" y="14"/>
                      <a:pt x="65" y="12"/>
                      <a:pt x="65" y="11"/>
                    </a:cubicBezTo>
                    <a:cubicBezTo>
                      <a:pt x="65" y="11"/>
                      <a:pt x="65" y="11"/>
                      <a:pt x="65" y="10"/>
                    </a:cubicBezTo>
                    <a:cubicBezTo>
                      <a:pt x="65" y="9"/>
                      <a:pt x="65" y="8"/>
                      <a:pt x="65" y="8"/>
                    </a:cubicBezTo>
                    <a:cubicBezTo>
                      <a:pt x="65" y="7"/>
                      <a:pt x="65" y="7"/>
                      <a:pt x="65" y="7"/>
                    </a:cubicBezTo>
                    <a:cubicBezTo>
                      <a:pt x="65" y="6"/>
                      <a:pt x="65" y="6"/>
                      <a:pt x="65" y="6"/>
                    </a:cubicBezTo>
                    <a:cubicBezTo>
                      <a:pt x="65" y="6"/>
                      <a:pt x="65" y="6"/>
                      <a:pt x="65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0" name="Freeform 1225"/>
              <p:cNvSpPr/>
              <p:nvPr/>
            </p:nvSpPr>
            <p:spPr bwMode="auto">
              <a:xfrm>
                <a:off x="2681" y="3384"/>
                <a:ext cx="26" cy="17"/>
              </a:xfrm>
              <a:custGeom>
                <a:avLst/>
                <a:gdLst>
                  <a:gd name="T0" fmla="*/ 24 w 27"/>
                  <a:gd name="T1" fmla="*/ 15 h 18"/>
                  <a:gd name="T2" fmla="*/ 24 w 27"/>
                  <a:gd name="T3" fmla="*/ 10 h 18"/>
                  <a:gd name="T4" fmla="*/ 27 w 27"/>
                  <a:gd name="T5" fmla="*/ 0 h 18"/>
                  <a:gd name="T6" fmla="*/ 22 w 27"/>
                  <a:gd name="T7" fmla="*/ 1 h 18"/>
                  <a:gd name="T8" fmla="*/ 7 w 27"/>
                  <a:gd name="T9" fmla="*/ 1 h 18"/>
                  <a:gd name="T10" fmla="*/ 5 w 27"/>
                  <a:gd name="T11" fmla="*/ 0 h 18"/>
                  <a:gd name="T12" fmla="*/ 0 w 27"/>
                  <a:gd name="T13" fmla="*/ 3 h 18"/>
                  <a:gd name="T14" fmla="*/ 10 w 27"/>
                  <a:gd name="T15" fmla="*/ 8 h 18"/>
                  <a:gd name="T16" fmla="*/ 20 w 27"/>
                  <a:gd name="T17" fmla="*/ 14 h 18"/>
                  <a:gd name="T18" fmla="*/ 23 w 27"/>
                  <a:gd name="T19" fmla="*/ 16 h 18"/>
                  <a:gd name="T20" fmla="*/ 23 w 27"/>
                  <a:gd name="T21" fmla="*/ 18 h 18"/>
                  <a:gd name="T22" fmla="*/ 23 w 27"/>
                  <a:gd name="T23" fmla="*/ 18 h 18"/>
                  <a:gd name="T24" fmla="*/ 23 w 27"/>
                  <a:gd name="T25" fmla="*/ 16 h 18"/>
                  <a:gd name="T26" fmla="*/ 24 w 27"/>
                  <a:gd name="T2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7" h="18">
                    <a:moveTo>
                      <a:pt x="24" y="15"/>
                    </a:moveTo>
                    <a:cubicBezTo>
                      <a:pt x="24" y="15"/>
                      <a:pt x="24" y="14"/>
                      <a:pt x="24" y="10"/>
                    </a:cubicBezTo>
                    <a:cubicBezTo>
                      <a:pt x="23" y="6"/>
                      <a:pt x="26" y="2"/>
                      <a:pt x="27" y="0"/>
                    </a:cubicBezTo>
                    <a:cubicBezTo>
                      <a:pt x="26" y="0"/>
                      <a:pt x="24" y="0"/>
                      <a:pt x="22" y="1"/>
                    </a:cubicBezTo>
                    <a:cubicBezTo>
                      <a:pt x="15" y="2"/>
                      <a:pt x="11" y="3"/>
                      <a:pt x="7" y="1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3"/>
                      <a:pt x="2" y="5"/>
                      <a:pt x="10" y="8"/>
                    </a:cubicBezTo>
                    <a:cubicBezTo>
                      <a:pt x="16" y="9"/>
                      <a:pt x="18" y="12"/>
                      <a:pt x="20" y="14"/>
                    </a:cubicBezTo>
                    <a:cubicBezTo>
                      <a:pt x="21" y="15"/>
                      <a:pt x="22" y="16"/>
                      <a:pt x="23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6"/>
                      <a:pt x="24" y="15"/>
                      <a:pt x="2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1" name="Freeform 1226"/>
              <p:cNvSpPr/>
              <p:nvPr/>
            </p:nvSpPr>
            <p:spPr bwMode="auto">
              <a:xfrm>
                <a:off x="2745" y="3279"/>
                <a:ext cx="38" cy="49"/>
              </a:xfrm>
              <a:custGeom>
                <a:avLst/>
                <a:gdLst>
                  <a:gd name="T0" fmla="*/ 19 w 40"/>
                  <a:gd name="T1" fmla="*/ 52 h 52"/>
                  <a:gd name="T2" fmla="*/ 20 w 40"/>
                  <a:gd name="T3" fmla="*/ 52 h 52"/>
                  <a:gd name="T4" fmla="*/ 22 w 40"/>
                  <a:gd name="T5" fmla="*/ 51 h 52"/>
                  <a:gd name="T6" fmla="*/ 24 w 40"/>
                  <a:gd name="T7" fmla="*/ 51 h 52"/>
                  <a:gd name="T8" fmla="*/ 27 w 40"/>
                  <a:gd name="T9" fmla="*/ 50 h 52"/>
                  <a:gd name="T10" fmla="*/ 29 w 40"/>
                  <a:gd name="T11" fmla="*/ 50 h 52"/>
                  <a:gd name="T12" fmla="*/ 32 w 40"/>
                  <a:gd name="T13" fmla="*/ 50 h 52"/>
                  <a:gd name="T14" fmla="*/ 34 w 40"/>
                  <a:gd name="T15" fmla="*/ 49 h 52"/>
                  <a:gd name="T16" fmla="*/ 36 w 40"/>
                  <a:gd name="T17" fmla="*/ 49 h 52"/>
                  <a:gd name="T18" fmla="*/ 36 w 40"/>
                  <a:gd name="T19" fmla="*/ 48 h 52"/>
                  <a:gd name="T20" fmla="*/ 38 w 40"/>
                  <a:gd name="T21" fmla="*/ 43 h 52"/>
                  <a:gd name="T22" fmla="*/ 37 w 40"/>
                  <a:gd name="T23" fmla="*/ 37 h 52"/>
                  <a:gd name="T24" fmla="*/ 37 w 40"/>
                  <a:gd name="T25" fmla="*/ 26 h 52"/>
                  <a:gd name="T26" fmla="*/ 37 w 40"/>
                  <a:gd name="T27" fmla="*/ 25 h 52"/>
                  <a:gd name="T28" fmla="*/ 28 w 40"/>
                  <a:gd name="T29" fmla="*/ 20 h 52"/>
                  <a:gd name="T30" fmla="*/ 24 w 40"/>
                  <a:gd name="T31" fmla="*/ 15 h 52"/>
                  <a:gd name="T32" fmla="*/ 19 w 40"/>
                  <a:gd name="T33" fmla="*/ 7 h 52"/>
                  <a:gd name="T34" fmla="*/ 17 w 40"/>
                  <a:gd name="T35" fmla="*/ 4 h 52"/>
                  <a:gd name="T36" fmla="*/ 16 w 40"/>
                  <a:gd name="T37" fmla="*/ 3 h 52"/>
                  <a:gd name="T38" fmla="*/ 15 w 40"/>
                  <a:gd name="T39" fmla="*/ 2 h 52"/>
                  <a:gd name="T40" fmla="*/ 15 w 40"/>
                  <a:gd name="T41" fmla="*/ 2 h 52"/>
                  <a:gd name="T42" fmla="*/ 9 w 40"/>
                  <a:gd name="T43" fmla="*/ 0 h 52"/>
                  <a:gd name="T44" fmla="*/ 0 w 40"/>
                  <a:gd name="T45" fmla="*/ 3 h 52"/>
                  <a:gd name="T46" fmla="*/ 0 w 40"/>
                  <a:gd name="T47" fmla="*/ 5 h 52"/>
                  <a:gd name="T48" fmla="*/ 0 w 40"/>
                  <a:gd name="T49" fmla="*/ 6 h 52"/>
                  <a:gd name="T50" fmla="*/ 1 w 40"/>
                  <a:gd name="T51" fmla="*/ 6 h 52"/>
                  <a:gd name="T52" fmla="*/ 5 w 40"/>
                  <a:gd name="T53" fmla="*/ 13 h 52"/>
                  <a:gd name="T54" fmla="*/ 6 w 40"/>
                  <a:gd name="T55" fmla="*/ 17 h 52"/>
                  <a:gd name="T56" fmla="*/ 6 w 40"/>
                  <a:gd name="T57" fmla="*/ 18 h 52"/>
                  <a:gd name="T58" fmla="*/ 6 w 40"/>
                  <a:gd name="T59" fmla="*/ 19 h 52"/>
                  <a:gd name="T60" fmla="*/ 7 w 40"/>
                  <a:gd name="T61" fmla="*/ 23 h 52"/>
                  <a:gd name="T62" fmla="*/ 7 w 40"/>
                  <a:gd name="T63" fmla="*/ 29 h 52"/>
                  <a:gd name="T64" fmla="*/ 6 w 40"/>
                  <a:gd name="T65" fmla="*/ 31 h 52"/>
                  <a:gd name="T66" fmla="*/ 6 w 40"/>
                  <a:gd name="T67" fmla="*/ 34 h 52"/>
                  <a:gd name="T68" fmla="*/ 5 w 40"/>
                  <a:gd name="T69" fmla="*/ 35 h 52"/>
                  <a:gd name="T70" fmla="*/ 5 w 40"/>
                  <a:gd name="T71" fmla="*/ 35 h 52"/>
                  <a:gd name="T72" fmla="*/ 4 w 40"/>
                  <a:gd name="T73" fmla="*/ 36 h 52"/>
                  <a:gd name="T74" fmla="*/ 3 w 40"/>
                  <a:gd name="T75" fmla="*/ 36 h 52"/>
                  <a:gd name="T76" fmla="*/ 2 w 40"/>
                  <a:gd name="T77" fmla="*/ 39 h 52"/>
                  <a:gd name="T78" fmla="*/ 4 w 40"/>
                  <a:gd name="T79" fmla="*/ 41 h 52"/>
                  <a:gd name="T80" fmla="*/ 7 w 40"/>
                  <a:gd name="T81" fmla="*/ 44 h 52"/>
                  <a:gd name="T82" fmla="*/ 9 w 40"/>
                  <a:gd name="T83" fmla="*/ 46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40" h="52">
                    <a:moveTo>
                      <a:pt x="12" y="48"/>
                    </a:moveTo>
                    <a:cubicBezTo>
                      <a:pt x="14" y="49"/>
                      <a:pt x="17" y="51"/>
                      <a:pt x="19" y="52"/>
                    </a:cubicBezTo>
                    <a:cubicBezTo>
                      <a:pt x="19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21" y="52"/>
                      <a:pt x="22" y="51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3" y="51"/>
                      <a:pt x="24" y="51"/>
                      <a:pt x="24" y="51"/>
                    </a:cubicBezTo>
                    <a:cubicBezTo>
                      <a:pt x="24" y="51"/>
                      <a:pt x="25" y="51"/>
                      <a:pt x="25" y="51"/>
                    </a:cubicBezTo>
                    <a:cubicBezTo>
                      <a:pt x="25" y="51"/>
                      <a:pt x="26" y="51"/>
                      <a:pt x="27" y="50"/>
                    </a:cubicBezTo>
                    <a:cubicBezTo>
                      <a:pt x="27" y="50"/>
                      <a:pt x="27" y="50"/>
                      <a:pt x="28" y="50"/>
                    </a:cubicBezTo>
                    <a:cubicBezTo>
                      <a:pt x="28" y="50"/>
                      <a:pt x="29" y="50"/>
                      <a:pt x="29" y="50"/>
                    </a:cubicBezTo>
                    <a:cubicBezTo>
                      <a:pt x="29" y="50"/>
                      <a:pt x="30" y="50"/>
                      <a:pt x="30" y="50"/>
                    </a:cubicBezTo>
                    <a:cubicBezTo>
                      <a:pt x="31" y="50"/>
                      <a:pt x="31" y="50"/>
                      <a:pt x="32" y="50"/>
                    </a:cubicBezTo>
                    <a:cubicBezTo>
                      <a:pt x="32" y="49"/>
                      <a:pt x="33" y="49"/>
                      <a:pt x="33" y="49"/>
                    </a:cubicBezTo>
                    <a:cubicBezTo>
                      <a:pt x="33" y="49"/>
                      <a:pt x="34" y="49"/>
                      <a:pt x="34" y="49"/>
                    </a:cubicBezTo>
                    <a:cubicBezTo>
                      <a:pt x="35" y="49"/>
                      <a:pt x="35" y="49"/>
                      <a:pt x="35" y="49"/>
                    </a:cubicBezTo>
                    <a:cubicBezTo>
                      <a:pt x="36" y="49"/>
                      <a:pt x="36" y="49"/>
                      <a:pt x="36" y="49"/>
                    </a:cubicBezTo>
                    <a:cubicBezTo>
                      <a:pt x="36" y="49"/>
                      <a:pt x="36" y="49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6" y="48"/>
                      <a:pt x="36" y="48"/>
                      <a:pt x="36" y="47"/>
                    </a:cubicBezTo>
                    <a:cubicBezTo>
                      <a:pt x="36" y="46"/>
                      <a:pt x="37" y="44"/>
                      <a:pt x="38" y="43"/>
                    </a:cubicBezTo>
                    <a:cubicBezTo>
                      <a:pt x="39" y="42"/>
                      <a:pt x="39" y="41"/>
                      <a:pt x="40" y="41"/>
                    </a:cubicBezTo>
                    <a:cubicBezTo>
                      <a:pt x="40" y="40"/>
                      <a:pt x="38" y="38"/>
                      <a:pt x="37" y="37"/>
                    </a:cubicBezTo>
                    <a:cubicBezTo>
                      <a:pt x="35" y="35"/>
                      <a:pt x="34" y="33"/>
                      <a:pt x="35" y="31"/>
                    </a:cubicBezTo>
                    <a:cubicBezTo>
                      <a:pt x="35" y="29"/>
                      <a:pt x="36" y="27"/>
                      <a:pt x="37" y="26"/>
                    </a:cubicBezTo>
                    <a:cubicBezTo>
                      <a:pt x="37" y="26"/>
                      <a:pt x="37" y="25"/>
                      <a:pt x="37" y="25"/>
                    </a:cubicBezTo>
                    <a:cubicBezTo>
                      <a:pt x="37" y="25"/>
                      <a:pt x="37" y="25"/>
                      <a:pt x="37" y="25"/>
                    </a:cubicBezTo>
                    <a:cubicBezTo>
                      <a:pt x="37" y="24"/>
                      <a:pt x="37" y="23"/>
                      <a:pt x="37" y="22"/>
                    </a:cubicBezTo>
                    <a:cubicBezTo>
                      <a:pt x="35" y="21"/>
                      <a:pt x="30" y="21"/>
                      <a:pt x="28" y="20"/>
                    </a:cubicBezTo>
                    <a:cubicBezTo>
                      <a:pt x="27" y="20"/>
                      <a:pt x="26" y="20"/>
                      <a:pt x="26" y="20"/>
                    </a:cubicBezTo>
                    <a:cubicBezTo>
                      <a:pt x="23" y="19"/>
                      <a:pt x="24" y="16"/>
                      <a:pt x="24" y="15"/>
                    </a:cubicBezTo>
                    <a:cubicBezTo>
                      <a:pt x="24" y="14"/>
                      <a:pt x="24" y="13"/>
                      <a:pt x="24" y="13"/>
                    </a:cubicBezTo>
                    <a:cubicBezTo>
                      <a:pt x="21" y="13"/>
                      <a:pt x="19" y="10"/>
                      <a:pt x="19" y="7"/>
                    </a:cubicBezTo>
                    <a:cubicBezTo>
                      <a:pt x="19" y="7"/>
                      <a:pt x="19" y="7"/>
                      <a:pt x="19" y="6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6" y="4"/>
                      <a:pt x="16" y="3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6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2" y="1"/>
                      <a:pt x="10" y="0"/>
                      <a:pt x="9" y="0"/>
                    </a:cubicBezTo>
                    <a:cubicBezTo>
                      <a:pt x="8" y="1"/>
                      <a:pt x="3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5" y="8"/>
                      <a:pt x="5" y="11"/>
                      <a:pt x="5" y="13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6" y="16"/>
                      <a:pt x="6" y="16"/>
                      <a:pt x="6" y="17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6" y="17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7" y="27"/>
                      <a:pt x="7" y="29"/>
                    </a:cubicBezTo>
                    <a:cubicBezTo>
                      <a:pt x="6" y="29"/>
                      <a:pt x="6" y="30"/>
                      <a:pt x="6" y="30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6" y="33"/>
                      <a:pt x="6" y="34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5" y="34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4" y="36"/>
                      <a:pt x="4" y="36"/>
                      <a:pt x="4" y="36"/>
                    </a:cubicBezTo>
                    <a:cubicBezTo>
                      <a:pt x="3" y="36"/>
                      <a:pt x="3" y="36"/>
                      <a:pt x="3" y="36"/>
                    </a:cubicBezTo>
                    <a:cubicBezTo>
                      <a:pt x="3" y="36"/>
                      <a:pt x="2" y="37"/>
                      <a:pt x="2" y="38"/>
                    </a:cubicBezTo>
                    <a:cubicBezTo>
                      <a:pt x="2" y="38"/>
                      <a:pt x="2" y="38"/>
                      <a:pt x="2" y="39"/>
                    </a:cubicBezTo>
                    <a:cubicBezTo>
                      <a:pt x="2" y="39"/>
                      <a:pt x="3" y="39"/>
                      <a:pt x="3" y="39"/>
                    </a:cubicBezTo>
                    <a:cubicBezTo>
                      <a:pt x="3" y="40"/>
                      <a:pt x="4" y="40"/>
                      <a:pt x="4" y="41"/>
                    </a:cubicBezTo>
                    <a:cubicBezTo>
                      <a:pt x="4" y="41"/>
                      <a:pt x="5" y="42"/>
                      <a:pt x="5" y="42"/>
                    </a:cubicBezTo>
                    <a:cubicBezTo>
                      <a:pt x="6" y="43"/>
                      <a:pt x="6" y="43"/>
                      <a:pt x="7" y="44"/>
                    </a:cubicBezTo>
                    <a:cubicBezTo>
                      <a:pt x="7" y="44"/>
                      <a:pt x="7" y="45"/>
                      <a:pt x="8" y="45"/>
                    </a:cubicBezTo>
                    <a:cubicBezTo>
                      <a:pt x="8" y="45"/>
                      <a:pt x="8" y="46"/>
                      <a:pt x="9" y="46"/>
                    </a:cubicBezTo>
                    <a:cubicBezTo>
                      <a:pt x="9" y="46"/>
                      <a:pt x="10" y="47"/>
                      <a:pt x="12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1229"/>
            <p:cNvGrpSpPr>
              <a:grpSpLocks noChangeAspect="1"/>
            </p:cNvGrpSpPr>
            <p:nvPr/>
          </p:nvGrpSpPr>
          <p:grpSpPr bwMode="auto">
            <a:xfrm>
              <a:off x="5567520" y="3944828"/>
              <a:ext cx="1354771" cy="1467565"/>
              <a:chOff x="1483" y="2550"/>
              <a:chExt cx="729" cy="816"/>
            </a:xfrm>
            <a:grpFill/>
          </p:grpSpPr>
          <p:grpSp>
            <p:nvGrpSpPr>
              <p:cNvPr id="398" name="Group 1430"/>
              <p:cNvGrpSpPr/>
              <p:nvPr/>
            </p:nvGrpSpPr>
            <p:grpSpPr bwMode="auto">
              <a:xfrm>
                <a:off x="1483" y="2550"/>
                <a:ext cx="729" cy="816"/>
                <a:chOff x="1483" y="2550"/>
                <a:chExt cx="729" cy="816"/>
              </a:xfrm>
              <a:grpFill/>
            </p:grpSpPr>
            <p:sp>
              <p:nvSpPr>
                <p:cNvPr id="822" name="Freeform 1230"/>
                <p:cNvSpPr/>
                <p:nvPr/>
              </p:nvSpPr>
              <p:spPr bwMode="auto">
                <a:xfrm>
                  <a:off x="1912" y="3168"/>
                  <a:ext cx="17" cy="6"/>
                </a:xfrm>
                <a:custGeom>
                  <a:avLst/>
                  <a:gdLst>
                    <a:gd name="T0" fmla="*/ 18 w 18"/>
                    <a:gd name="T1" fmla="*/ 0 h 6"/>
                    <a:gd name="T2" fmla="*/ 16 w 18"/>
                    <a:gd name="T3" fmla="*/ 0 h 6"/>
                    <a:gd name="T4" fmla="*/ 16 w 18"/>
                    <a:gd name="T5" fmla="*/ 0 h 6"/>
                    <a:gd name="T6" fmla="*/ 14 w 18"/>
                    <a:gd name="T7" fmla="*/ 0 h 6"/>
                    <a:gd name="T8" fmla="*/ 4 w 18"/>
                    <a:gd name="T9" fmla="*/ 1 h 6"/>
                    <a:gd name="T10" fmla="*/ 3 w 18"/>
                    <a:gd name="T11" fmla="*/ 1 h 6"/>
                    <a:gd name="T12" fmla="*/ 2 w 18"/>
                    <a:gd name="T13" fmla="*/ 1 h 6"/>
                    <a:gd name="T14" fmla="*/ 1 w 18"/>
                    <a:gd name="T15" fmla="*/ 1 h 6"/>
                    <a:gd name="T16" fmla="*/ 1 w 18"/>
                    <a:gd name="T17" fmla="*/ 1 h 6"/>
                    <a:gd name="T18" fmla="*/ 0 w 18"/>
                    <a:gd name="T19" fmla="*/ 2 h 6"/>
                    <a:gd name="T20" fmla="*/ 0 w 18"/>
                    <a:gd name="T21" fmla="*/ 2 h 6"/>
                    <a:gd name="T22" fmla="*/ 3 w 18"/>
                    <a:gd name="T23" fmla="*/ 4 h 6"/>
                    <a:gd name="T24" fmla="*/ 4 w 18"/>
                    <a:gd name="T25" fmla="*/ 6 h 6"/>
                    <a:gd name="T26" fmla="*/ 13 w 18"/>
                    <a:gd name="T27" fmla="*/ 1 h 6"/>
                    <a:gd name="T28" fmla="*/ 14 w 18"/>
                    <a:gd name="T29" fmla="*/ 1 h 6"/>
                    <a:gd name="T30" fmla="*/ 15 w 18"/>
                    <a:gd name="T31" fmla="*/ 1 h 6"/>
                    <a:gd name="T32" fmla="*/ 16 w 18"/>
                    <a:gd name="T33" fmla="*/ 1 h 6"/>
                    <a:gd name="T34" fmla="*/ 16 w 18"/>
                    <a:gd name="T35" fmla="*/ 0 h 6"/>
                    <a:gd name="T36" fmla="*/ 17 w 18"/>
                    <a:gd name="T37" fmla="*/ 0 h 6"/>
                    <a:gd name="T38" fmla="*/ 18 w 18"/>
                    <a:gd name="T39" fmla="*/ 0 h 6"/>
                    <a:gd name="T40" fmla="*/ 18 w 18"/>
                    <a:gd name="T4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8" h="6">
                      <a:moveTo>
                        <a:pt x="18" y="0"/>
                      </a:moveTo>
                      <a:cubicBezTo>
                        <a:pt x="17" y="0"/>
                        <a:pt x="17" y="0"/>
                        <a:pt x="16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11" y="0"/>
                        <a:pt x="7" y="0"/>
                        <a:pt x="4" y="1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3" y="1"/>
                        <a:pt x="2" y="1"/>
                      </a:cubicBezTo>
                      <a:cubicBezTo>
                        <a:pt x="2" y="1"/>
                        <a:pt x="2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3"/>
                        <a:pt x="2" y="3"/>
                        <a:pt x="3" y="4"/>
                      </a:cubicBezTo>
                      <a:cubicBezTo>
                        <a:pt x="3" y="5"/>
                        <a:pt x="4" y="5"/>
                        <a:pt x="4" y="6"/>
                      </a:cubicBezTo>
                      <a:cubicBezTo>
                        <a:pt x="6" y="4"/>
                        <a:pt x="9" y="1"/>
                        <a:pt x="13" y="1"/>
                      </a:cubicBezTo>
                      <a:cubicBezTo>
                        <a:pt x="13" y="1"/>
                        <a:pt x="14" y="1"/>
                        <a:pt x="14" y="1"/>
                      </a:cubicBezTo>
                      <a:cubicBezTo>
                        <a:pt x="14" y="1"/>
                        <a:pt x="14" y="1"/>
                        <a:pt x="15" y="1"/>
                      </a:cubicBezTo>
                      <a:cubicBezTo>
                        <a:pt x="15" y="1"/>
                        <a:pt x="15" y="1"/>
                        <a:pt x="16" y="1"/>
                      </a:cubicBezTo>
                      <a:cubicBezTo>
                        <a:pt x="16" y="1"/>
                        <a:pt x="16" y="0"/>
                        <a:pt x="16" y="0"/>
                      </a:cubicBezTo>
                      <a:cubicBezTo>
                        <a:pt x="16" y="0"/>
                        <a:pt x="17" y="0"/>
                        <a:pt x="17" y="0"/>
                      </a:cubicBezTo>
                      <a:cubicBezTo>
                        <a:pt x="17" y="0"/>
                        <a:pt x="18" y="0"/>
                        <a:pt x="18" y="0"/>
                      </a:cubicBezTo>
                      <a:cubicBezTo>
                        <a:pt x="18" y="0"/>
                        <a:pt x="18" y="0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3" name="Freeform 1231"/>
                <p:cNvSpPr/>
                <p:nvPr/>
              </p:nvSpPr>
              <p:spPr bwMode="auto">
                <a:xfrm>
                  <a:off x="1797" y="3162"/>
                  <a:ext cx="104" cy="132"/>
                </a:xfrm>
                <a:custGeom>
                  <a:avLst/>
                  <a:gdLst>
                    <a:gd name="T0" fmla="*/ 82 w 109"/>
                    <a:gd name="T1" fmla="*/ 58 h 138"/>
                    <a:gd name="T2" fmla="*/ 89 w 109"/>
                    <a:gd name="T3" fmla="*/ 54 h 138"/>
                    <a:gd name="T4" fmla="*/ 94 w 109"/>
                    <a:gd name="T5" fmla="*/ 53 h 138"/>
                    <a:gd name="T6" fmla="*/ 94 w 109"/>
                    <a:gd name="T7" fmla="*/ 13 h 138"/>
                    <a:gd name="T8" fmla="*/ 96 w 109"/>
                    <a:gd name="T9" fmla="*/ 13 h 138"/>
                    <a:gd name="T10" fmla="*/ 106 w 109"/>
                    <a:gd name="T11" fmla="*/ 11 h 138"/>
                    <a:gd name="T12" fmla="*/ 109 w 109"/>
                    <a:gd name="T13" fmla="*/ 10 h 138"/>
                    <a:gd name="T14" fmla="*/ 109 w 109"/>
                    <a:gd name="T15" fmla="*/ 10 h 138"/>
                    <a:gd name="T16" fmla="*/ 109 w 109"/>
                    <a:gd name="T17" fmla="*/ 10 h 138"/>
                    <a:gd name="T18" fmla="*/ 107 w 109"/>
                    <a:gd name="T19" fmla="*/ 10 h 138"/>
                    <a:gd name="T20" fmla="*/ 106 w 109"/>
                    <a:gd name="T21" fmla="*/ 10 h 138"/>
                    <a:gd name="T22" fmla="*/ 103 w 109"/>
                    <a:gd name="T23" fmla="*/ 10 h 138"/>
                    <a:gd name="T24" fmla="*/ 98 w 109"/>
                    <a:gd name="T25" fmla="*/ 9 h 138"/>
                    <a:gd name="T26" fmla="*/ 91 w 109"/>
                    <a:gd name="T27" fmla="*/ 9 h 138"/>
                    <a:gd name="T28" fmla="*/ 74 w 109"/>
                    <a:gd name="T29" fmla="*/ 10 h 138"/>
                    <a:gd name="T30" fmla="*/ 73 w 109"/>
                    <a:gd name="T31" fmla="*/ 10 h 138"/>
                    <a:gd name="T32" fmla="*/ 69 w 109"/>
                    <a:gd name="T33" fmla="*/ 6 h 138"/>
                    <a:gd name="T34" fmla="*/ 31 w 109"/>
                    <a:gd name="T35" fmla="*/ 6 h 138"/>
                    <a:gd name="T36" fmla="*/ 20 w 109"/>
                    <a:gd name="T37" fmla="*/ 3 h 138"/>
                    <a:gd name="T38" fmla="*/ 11 w 109"/>
                    <a:gd name="T39" fmla="*/ 2 h 138"/>
                    <a:gd name="T40" fmla="*/ 10 w 109"/>
                    <a:gd name="T41" fmla="*/ 3 h 138"/>
                    <a:gd name="T42" fmla="*/ 9 w 109"/>
                    <a:gd name="T43" fmla="*/ 3 h 138"/>
                    <a:gd name="T44" fmla="*/ 6 w 109"/>
                    <a:gd name="T45" fmla="*/ 1 h 138"/>
                    <a:gd name="T46" fmla="*/ 5 w 109"/>
                    <a:gd name="T47" fmla="*/ 0 h 138"/>
                    <a:gd name="T48" fmla="*/ 5 w 109"/>
                    <a:gd name="T49" fmla="*/ 0 h 138"/>
                    <a:gd name="T50" fmla="*/ 3 w 109"/>
                    <a:gd name="T51" fmla="*/ 2 h 138"/>
                    <a:gd name="T52" fmla="*/ 3 w 109"/>
                    <a:gd name="T53" fmla="*/ 3 h 138"/>
                    <a:gd name="T54" fmla="*/ 0 w 109"/>
                    <a:gd name="T55" fmla="*/ 3 h 138"/>
                    <a:gd name="T56" fmla="*/ 6 w 109"/>
                    <a:gd name="T57" fmla="*/ 15 h 138"/>
                    <a:gd name="T58" fmla="*/ 17 w 109"/>
                    <a:gd name="T59" fmla="*/ 39 h 138"/>
                    <a:gd name="T60" fmla="*/ 23 w 109"/>
                    <a:gd name="T61" fmla="*/ 52 h 138"/>
                    <a:gd name="T62" fmla="*/ 28 w 109"/>
                    <a:gd name="T63" fmla="*/ 63 h 138"/>
                    <a:gd name="T64" fmla="*/ 29 w 109"/>
                    <a:gd name="T65" fmla="*/ 74 h 138"/>
                    <a:gd name="T66" fmla="*/ 29 w 109"/>
                    <a:gd name="T67" fmla="*/ 81 h 138"/>
                    <a:gd name="T68" fmla="*/ 33 w 109"/>
                    <a:gd name="T69" fmla="*/ 99 h 138"/>
                    <a:gd name="T70" fmla="*/ 33 w 109"/>
                    <a:gd name="T71" fmla="*/ 104 h 138"/>
                    <a:gd name="T72" fmla="*/ 40 w 109"/>
                    <a:gd name="T73" fmla="*/ 126 h 138"/>
                    <a:gd name="T74" fmla="*/ 47 w 109"/>
                    <a:gd name="T75" fmla="*/ 134 h 138"/>
                    <a:gd name="T76" fmla="*/ 48 w 109"/>
                    <a:gd name="T77" fmla="*/ 134 h 138"/>
                    <a:gd name="T78" fmla="*/ 55 w 109"/>
                    <a:gd name="T79" fmla="*/ 128 h 138"/>
                    <a:gd name="T80" fmla="*/ 58 w 109"/>
                    <a:gd name="T81" fmla="*/ 130 h 138"/>
                    <a:gd name="T82" fmla="*/ 60 w 109"/>
                    <a:gd name="T83" fmla="*/ 135 h 138"/>
                    <a:gd name="T84" fmla="*/ 63 w 109"/>
                    <a:gd name="T85" fmla="*/ 138 h 138"/>
                    <a:gd name="T86" fmla="*/ 68 w 109"/>
                    <a:gd name="T87" fmla="*/ 138 h 138"/>
                    <a:gd name="T88" fmla="*/ 73 w 109"/>
                    <a:gd name="T89" fmla="*/ 138 h 138"/>
                    <a:gd name="T90" fmla="*/ 74 w 109"/>
                    <a:gd name="T91" fmla="*/ 138 h 138"/>
                    <a:gd name="T92" fmla="*/ 76 w 109"/>
                    <a:gd name="T93" fmla="*/ 138 h 138"/>
                    <a:gd name="T94" fmla="*/ 79 w 109"/>
                    <a:gd name="T95" fmla="*/ 135 h 138"/>
                    <a:gd name="T96" fmla="*/ 82 w 109"/>
                    <a:gd name="T97" fmla="*/ 132 h 138"/>
                    <a:gd name="T98" fmla="*/ 82 w 109"/>
                    <a:gd name="T99" fmla="*/ 92 h 138"/>
                    <a:gd name="T100" fmla="*/ 82 w 109"/>
                    <a:gd name="T101" fmla="*/ 88 h 138"/>
                    <a:gd name="T102" fmla="*/ 82 w 109"/>
                    <a:gd name="T103" fmla="*/ 58 h 1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09" h="138">
                      <a:moveTo>
                        <a:pt x="82" y="58"/>
                      </a:moveTo>
                      <a:cubicBezTo>
                        <a:pt x="82" y="55"/>
                        <a:pt x="86" y="54"/>
                        <a:pt x="89" y="54"/>
                      </a:cubicBezTo>
                      <a:cubicBezTo>
                        <a:pt x="90" y="54"/>
                        <a:pt x="93" y="54"/>
                        <a:pt x="94" y="53"/>
                      </a:cubicBezTo>
                      <a:cubicBezTo>
                        <a:pt x="94" y="13"/>
                        <a:pt x="94" y="13"/>
                        <a:pt x="94" y="13"/>
                      </a:cubicBezTo>
                      <a:cubicBezTo>
                        <a:pt x="96" y="13"/>
                        <a:pt x="96" y="13"/>
                        <a:pt x="96" y="13"/>
                      </a:cubicBezTo>
                      <a:cubicBezTo>
                        <a:pt x="99" y="12"/>
                        <a:pt x="104" y="12"/>
                        <a:pt x="106" y="11"/>
                      </a:cubicBezTo>
                      <a:cubicBezTo>
                        <a:pt x="106" y="11"/>
                        <a:pt x="107" y="11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9" y="10"/>
                        <a:pt x="109" y="10"/>
                        <a:pt x="109" y="10"/>
                      </a:cubicBezTo>
                      <a:cubicBezTo>
                        <a:pt x="108" y="10"/>
                        <a:pt x="107" y="10"/>
                        <a:pt x="107" y="10"/>
                      </a:cubicBezTo>
                      <a:cubicBezTo>
                        <a:pt x="106" y="10"/>
                        <a:pt x="106" y="10"/>
                        <a:pt x="106" y="10"/>
                      </a:cubicBezTo>
                      <a:cubicBezTo>
                        <a:pt x="105" y="10"/>
                        <a:pt x="104" y="10"/>
                        <a:pt x="103" y="10"/>
                      </a:cubicBezTo>
                      <a:cubicBezTo>
                        <a:pt x="101" y="10"/>
                        <a:pt x="99" y="10"/>
                        <a:pt x="98" y="9"/>
                      </a:cubicBezTo>
                      <a:cubicBezTo>
                        <a:pt x="98" y="9"/>
                        <a:pt x="96" y="9"/>
                        <a:pt x="91" y="9"/>
                      </a:cubicBezTo>
                      <a:cubicBezTo>
                        <a:pt x="83" y="9"/>
                        <a:pt x="74" y="10"/>
                        <a:pt x="74" y="10"/>
                      </a:cubicBezTo>
                      <a:cubicBezTo>
                        <a:pt x="73" y="10"/>
                        <a:pt x="73" y="10"/>
                        <a:pt x="73" y="10"/>
                      </a:cubicBezTo>
                      <a:cubicBezTo>
                        <a:pt x="69" y="6"/>
                        <a:pt x="69" y="6"/>
                        <a:pt x="69" y="6"/>
                      </a:cubicBezTo>
                      <a:cubicBezTo>
                        <a:pt x="31" y="6"/>
                        <a:pt x="31" y="6"/>
                        <a:pt x="31" y="6"/>
                      </a:cubicBezTo>
                      <a:cubicBezTo>
                        <a:pt x="27" y="6"/>
                        <a:pt x="24" y="5"/>
                        <a:pt x="20" y="3"/>
                      </a:cubicBezTo>
                      <a:cubicBezTo>
                        <a:pt x="17" y="1"/>
                        <a:pt x="14" y="1"/>
                        <a:pt x="11" y="2"/>
                      </a:cubicBezTo>
                      <a:cubicBezTo>
                        <a:pt x="10" y="2"/>
                        <a:pt x="10" y="3"/>
                        <a:pt x="10" y="3"/>
                      </a:cubicBezTo>
                      <a:cubicBezTo>
                        <a:pt x="9" y="3"/>
                        <a:pt x="9" y="3"/>
                        <a:pt x="9" y="3"/>
                      </a:cubicBezTo>
                      <a:cubicBezTo>
                        <a:pt x="7" y="3"/>
                        <a:pt x="6" y="2"/>
                        <a:pt x="6" y="1"/>
                      </a:cubicBezTo>
                      <a:cubicBezTo>
                        <a:pt x="5" y="1"/>
                        <a:pt x="5" y="1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3" y="2"/>
                        <a:pt x="3" y="2"/>
                      </a:cubicBezTo>
                      <a:cubicBezTo>
                        <a:pt x="3" y="3"/>
                        <a:pt x="3" y="3"/>
                        <a:pt x="3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6"/>
                        <a:pt x="2" y="11"/>
                        <a:pt x="6" y="15"/>
                      </a:cubicBezTo>
                      <a:cubicBezTo>
                        <a:pt x="10" y="21"/>
                        <a:pt x="14" y="31"/>
                        <a:pt x="17" y="39"/>
                      </a:cubicBezTo>
                      <a:cubicBezTo>
                        <a:pt x="18" y="43"/>
                        <a:pt x="21" y="48"/>
                        <a:pt x="23" y="52"/>
                      </a:cubicBezTo>
                      <a:cubicBezTo>
                        <a:pt x="25" y="56"/>
                        <a:pt x="27" y="59"/>
                        <a:pt x="28" y="63"/>
                      </a:cubicBezTo>
                      <a:cubicBezTo>
                        <a:pt x="29" y="66"/>
                        <a:pt x="29" y="70"/>
                        <a:pt x="29" y="74"/>
                      </a:cubicBezTo>
                      <a:cubicBezTo>
                        <a:pt x="28" y="77"/>
                        <a:pt x="28" y="80"/>
                        <a:pt x="29" y="81"/>
                      </a:cubicBezTo>
                      <a:cubicBezTo>
                        <a:pt x="31" y="85"/>
                        <a:pt x="32" y="91"/>
                        <a:pt x="33" y="99"/>
                      </a:cubicBezTo>
                      <a:cubicBezTo>
                        <a:pt x="33" y="101"/>
                        <a:pt x="33" y="102"/>
                        <a:pt x="33" y="104"/>
                      </a:cubicBezTo>
                      <a:cubicBezTo>
                        <a:pt x="34" y="111"/>
                        <a:pt x="35" y="121"/>
                        <a:pt x="40" y="126"/>
                      </a:cubicBezTo>
                      <a:cubicBezTo>
                        <a:pt x="42" y="128"/>
                        <a:pt x="44" y="131"/>
                        <a:pt x="47" y="134"/>
                      </a:cubicBezTo>
                      <a:cubicBezTo>
                        <a:pt x="47" y="134"/>
                        <a:pt x="48" y="134"/>
                        <a:pt x="48" y="134"/>
                      </a:cubicBezTo>
                      <a:cubicBezTo>
                        <a:pt x="49" y="132"/>
                        <a:pt x="52" y="128"/>
                        <a:pt x="55" y="128"/>
                      </a:cubicBezTo>
                      <a:cubicBezTo>
                        <a:pt x="56" y="128"/>
                        <a:pt x="57" y="129"/>
                        <a:pt x="58" y="130"/>
                      </a:cubicBezTo>
                      <a:cubicBezTo>
                        <a:pt x="59" y="132"/>
                        <a:pt x="60" y="133"/>
                        <a:pt x="60" y="135"/>
                      </a:cubicBezTo>
                      <a:cubicBezTo>
                        <a:pt x="61" y="137"/>
                        <a:pt x="61" y="138"/>
                        <a:pt x="63" y="138"/>
                      </a:cubicBezTo>
                      <a:cubicBezTo>
                        <a:pt x="64" y="138"/>
                        <a:pt x="66" y="138"/>
                        <a:pt x="68" y="138"/>
                      </a:cubicBezTo>
                      <a:cubicBezTo>
                        <a:pt x="70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6" y="138"/>
                      </a:cubicBezTo>
                      <a:cubicBezTo>
                        <a:pt x="76" y="137"/>
                        <a:pt x="77" y="136"/>
                        <a:pt x="79" y="135"/>
                      </a:cubicBezTo>
                      <a:cubicBezTo>
                        <a:pt x="80" y="134"/>
                        <a:pt x="82" y="133"/>
                        <a:pt x="82" y="132"/>
                      </a:cubicBezTo>
                      <a:cubicBezTo>
                        <a:pt x="82" y="92"/>
                        <a:pt x="82" y="92"/>
                        <a:pt x="82" y="92"/>
                      </a:cubicBezTo>
                      <a:cubicBezTo>
                        <a:pt x="82" y="88"/>
                        <a:pt x="82" y="88"/>
                        <a:pt x="82" y="88"/>
                      </a:cubicBezTo>
                      <a:lnTo>
                        <a:pt x="82" y="5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4" name="Freeform 1232"/>
                <p:cNvSpPr/>
                <p:nvPr/>
              </p:nvSpPr>
              <p:spPr bwMode="auto">
                <a:xfrm>
                  <a:off x="1935" y="3147"/>
                  <a:ext cx="79" cy="72"/>
                </a:xfrm>
                <a:custGeom>
                  <a:avLst/>
                  <a:gdLst>
                    <a:gd name="T0" fmla="*/ 45 w 83"/>
                    <a:gd name="T1" fmla="*/ 1 h 75"/>
                    <a:gd name="T2" fmla="*/ 41 w 83"/>
                    <a:gd name="T3" fmla="*/ 4 h 75"/>
                    <a:gd name="T4" fmla="*/ 29 w 83"/>
                    <a:gd name="T5" fmla="*/ 14 h 75"/>
                    <a:gd name="T6" fmla="*/ 23 w 83"/>
                    <a:gd name="T7" fmla="*/ 21 h 75"/>
                    <a:gd name="T8" fmla="*/ 18 w 83"/>
                    <a:gd name="T9" fmla="*/ 27 h 75"/>
                    <a:gd name="T10" fmla="*/ 15 w 83"/>
                    <a:gd name="T11" fmla="*/ 27 h 75"/>
                    <a:gd name="T12" fmla="*/ 6 w 83"/>
                    <a:gd name="T13" fmla="*/ 25 h 75"/>
                    <a:gd name="T14" fmla="*/ 2 w 83"/>
                    <a:gd name="T15" fmla="*/ 25 h 75"/>
                    <a:gd name="T16" fmla="*/ 0 w 83"/>
                    <a:gd name="T17" fmla="*/ 25 h 75"/>
                    <a:gd name="T18" fmla="*/ 1 w 83"/>
                    <a:gd name="T19" fmla="*/ 26 h 75"/>
                    <a:gd name="T20" fmla="*/ 1 w 83"/>
                    <a:gd name="T21" fmla="*/ 26 h 75"/>
                    <a:gd name="T22" fmla="*/ 2 w 83"/>
                    <a:gd name="T23" fmla="*/ 27 h 75"/>
                    <a:gd name="T24" fmla="*/ 3 w 83"/>
                    <a:gd name="T25" fmla="*/ 27 h 75"/>
                    <a:gd name="T26" fmla="*/ 3 w 83"/>
                    <a:gd name="T27" fmla="*/ 28 h 75"/>
                    <a:gd name="T28" fmla="*/ 3 w 83"/>
                    <a:gd name="T29" fmla="*/ 28 h 75"/>
                    <a:gd name="T30" fmla="*/ 7 w 83"/>
                    <a:gd name="T31" fmla="*/ 34 h 75"/>
                    <a:gd name="T32" fmla="*/ 10 w 83"/>
                    <a:gd name="T33" fmla="*/ 42 h 75"/>
                    <a:gd name="T34" fmla="*/ 23 w 83"/>
                    <a:gd name="T35" fmla="*/ 51 h 75"/>
                    <a:gd name="T36" fmla="*/ 24 w 83"/>
                    <a:gd name="T37" fmla="*/ 53 h 75"/>
                    <a:gd name="T38" fmla="*/ 27 w 83"/>
                    <a:gd name="T39" fmla="*/ 60 h 75"/>
                    <a:gd name="T40" fmla="*/ 29 w 83"/>
                    <a:gd name="T41" fmla="*/ 64 h 75"/>
                    <a:gd name="T42" fmla="*/ 32 w 83"/>
                    <a:gd name="T43" fmla="*/ 65 h 75"/>
                    <a:gd name="T44" fmla="*/ 33 w 83"/>
                    <a:gd name="T45" fmla="*/ 66 h 75"/>
                    <a:gd name="T46" fmla="*/ 34 w 83"/>
                    <a:gd name="T47" fmla="*/ 66 h 75"/>
                    <a:gd name="T48" fmla="*/ 36 w 83"/>
                    <a:gd name="T49" fmla="*/ 66 h 75"/>
                    <a:gd name="T50" fmla="*/ 37 w 83"/>
                    <a:gd name="T51" fmla="*/ 66 h 75"/>
                    <a:gd name="T52" fmla="*/ 38 w 83"/>
                    <a:gd name="T53" fmla="*/ 66 h 75"/>
                    <a:gd name="T54" fmla="*/ 38 w 83"/>
                    <a:gd name="T55" fmla="*/ 66 h 75"/>
                    <a:gd name="T56" fmla="*/ 39 w 83"/>
                    <a:gd name="T57" fmla="*/ 67 h 75"/>
                    <a:gd name="T58" fmla="*/ 40 w 83"/>
                    <a:gd name="T59" fmla="*/ 67 h 75"/>
                    <a:gd name="T60" fmla="*/ 40 w 83"/>
                    <a:gd name="T61" fmla="*/ 67 h 75"/>
                    <a:gd name="T62" fmla="*/ 41 w 83"/>
                    <a:gd name="T63" fmla="*/ 68 h 75"/>
                    <a:gd name="T64" fmla="*/ 41 w 83"/>
                    <a:gd name="T65" fmla="*/ 68 h 75"/>
                    <a:gd name="T66" fmla="*/ 41 w 83"/>
                    <a:gd name="T67" fmla="*/ 68 h 75"/>
                    <a:gd name="T68" fmla="*/ 42 w 83"/>
                    <a:gd name="T69" fmla="*/ 67 h 75"/>
                    <a:gd name="T70" fmla="*/ 43 w 83"/>
                    <a:gd name="T71" fmla="*/ 71 h 75"/>
                    <a:gd name="T72" fmla="*/ 43 w 83"/>
                    <a:gd name="T73" fmla="*/ 71 h 75"/>
                    <a:gd name="T74" fmla="*/ 43 w 83"/>
                    <a:gd name="T75" fmla="*/ 71 h 75"/>
                    <a:gd name="T76" fmla="*/ 46 w 83"/>
                    <a:gd name="T77" fmla="*/ 71 h 75"/>
                    <a:gd name="T78" fmla="*/ 50 w 83"/>
                    <a:gd name="T79" fmla="*/ 72 h 75"/>
                    <a:gd name="T80" fmla="*/ 50 w 83"/>
                    <a:gd name="T81" fmla="*/ 72 h 75"/>
                    <a:gd name="T82" fmla="*/ 52 w 83"/>
                    <a:gd name="T83" fmla="*/ 72 h 75"/>
                    <a:gd name="T84" fmla="*/ 52 w 83"/>
                    <a:gd name="T85" fmla="*/ 72 h 75"/>
                    <a:gd name="T86" fmla="*/ 53 w 83"/>
                    <a:gd name="T87" fmla="*/ 73 h 75"/>
                    <a:gd name="T88" fmla="*/ 59 w 83"/>
                    <a:gd name="T89" fmla="*/ 74 h 75"/>
                    <a:gd name="T90" fmla="*/ 64 w 83"/>
                    <a:gd name="T91" fmla="*/ 75 h 75"/>
                    <a:gd name="T92" fmla="*/ 67 w 83"/>
                    <a:gd name="T93" fmla="*/ 72 h 75"/>
                    <a:gd name="T94" fmla="*/ 74 w 83"/>
                    <a:gd name="T95" fmla="*/ 64 h 75"/>
                    <a:gd name="T96" fmla="*/ 76 w 83"/>
                    <a:gd name="T97" fmla="*/ 59 h 75"/>
                    <a:gd name="T98" fmla="*/ 78 w 83"/>
                    <a:gd name="T99" fmla="*/ 53 h 75"/>
                    <a:gd name="T100" fmla="*/ 83 w 83"/>
                    <a:gd name="T101" fmla="*/ 47 h 75"/>
                    <a:gd name="T102" fmla="*/ 82 w 83"/>
                    <a:gd name="T103" fmla="*/ 43 h 75"/>
                    <a:gd name="T104" fmla="*/ 80 w 83"/>
                    <a:gd name="T105" fmla="*/ 39 h 75"/>
                    <a:gd name="T106" fmla="*/ 80 w 83"/>
                    <a:gd name="T107" fmla="*/ 32 h 75"/>
                    <a:gd name="T108" fmla="*/ 82 w 83"/>
                    <a:gd name="T109" fmla="*/ 28 h 75"/>
                    <a:gd name="T110" fmla="*/ 82 w 83"/>
                    <a:gd name="T111" fmla="*/ 19 h 75"/>
                    <a:gd name="T112" fmla="*/ 82 w 83"/>
                    <a:gd name="T113" fmla="*/ 11 h 75"/>
                    <a:gd name="T114" fmla="*/ 80 w 83"/>
                    <a:gd name="T115" fmla="*/ 11 h 75"/>
                    <a:gd name="T116" fmla="*/ 70 w 83"/>
                    <a:gd name="T117" fmla="*/ 7 h 75"/>
                    <a:gd name="T118" fmla="*/ 56 w 83"/>
                    <a:gd name="T119" fmla="*/ 4 h 75"/>
                    <a:gd name="T120" fmla="*/ 55 w 83"/>
                    <a:gd name="T121" fmla="*/ 4 h 75"/>
                    <a:gd name="T122" fmla="*/ 53 w 83"/>
                    <a:gd name="T123" fmla="*/ 0 h 75"/>
                    <a:gd name="T124" fmla="*/ 45 w 83"/>
                    <a:gd name="T125" fmla="*/ 1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3" h="75">
                      <a:moveTo>
                        <a:pt x="45" y="1"/>
                      </a:moveTo>
                      <a:cubicBezTo>
                        <a:pt x="41" y="2"/>
                        <a:pt x="41" y="3"/>
                        <a:pt x="41" y="4"/>
                      </a:cubicBezTo>
                      <a:cubicBezTo>
                        <a:pt x="41" y="8"/>
                        <a:pt x="33" y="13"/>
                        <a:pt x="29" y="14"/>
                      </a:cubicBezTo>
                      <a:cubicBezTo>
                        <a:pt x="27" y="15"/>
                        <a:pt x="24" y="18"/>
                        <a:pt x="23" y="21"/>
                      </a:cubicBezTo>
                      <a:cubicBezTo>
                        <a:pt x="20" y="24"/>
                        <a:pt x="19" y="26"/>
                        <a:pt x="18" y="27"/>
                      </a:cubicBezTo>
                      <a:cubicBezTo>
                        <a:pt x="17" y="27"/>
                        <a:pt x="16" y="27"/>
                        <a:pt x="15" y="27"/>
                      </a:cubicBezTo>
                      <a:cubicBezTo>
                        <a:pt x="12" y="27"/>
                        <a:pt x="9" y="26"/>
                        <a:pt x="6" y="25"/>
                      </a:cubicBezTo>
                      <a:cubicBezTo>
                        <a:pt x="4" y="25"/>
                        <a:pt x="3" y="25"/>
                        <a:pt x="2" y="25"/>
                      </a:cubicBezTo>
                      <a:cubicBezTo>
                        <a:pt x="2" y="25"/>
                        <a:pt x="1" y="25"/>
                        <a:pt x="0" y="25"/>
                      </a:cubicBezTo>
                      <a:cubicBezTo>
                        <a:pt x="0" y="25"/>
                        <a:pt x="1" y="26"/>
                        <a:pt x="1" y="26"/>
                      </a:cubicBezTo>
                      <a:cubicBezTo>
                        <a:pt x="1" y="26"/>
                        <a:pt x="1" y="26"/>
                        <a:pt x="1" y="26"/>
                      </a:cubicBezTo>
                      <a:cubicBezTo>
                        <a:pt x="2" y="27"/>
                        <a:pt x="2" y="27"/>
                        <a:pt x="2" y="27"/>
                      </a:cubicBezTo>
                      <a:cubicBezTo>
                        <a:pt x="2" y="27"/>
                        <a:pt x="2" y="27"/>
                        <a:pt x="3" y="27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3" y="28"/>
                        <a:pt x="3" y="28"/>
                        <a:pt x="3" y="28"/>
                      </a:cubicBezTo>
                      <a:cubicBezTo>
                        <a:pt x="5" y="28"/>
                        <a:pt x="6" y="30"/>
                        <a:pt x="7" y="34"/>
                      </a:cubicBezTo>
                      <a:cubicBezTo>
                        <a:pt x="7" y="36"/>
                        <a:pt x="9" y="41"/>
                        <a:pt x="10" y="42"/>
                      </a:cubicBezTo>
                      <a:cubicBezTo>
                        <a:pt x="13" y="43"/>
                        <a:pt x="23" y="47"/>
                        <a:pt x="23" y="51"/>
                      </a:cubicBezTo>
                      <a:cubicBezTo>
                        <a:pt x="23" y="52"/>
                        <a:pt x="23" y="53"/>
                        <a:pt x="24" y="53"/>
                      </a:cubicBezTo>
                      <a:cubicBezTo>
                        <a:pt x="25" y="55"/>
                        <a:pt x="27" y="57"/>
                        <a:pt x="27" y="60"/>
                      </a:cubicBezTo>
                      <a:cubicBezTo>
                        <a:pt x="27" y="61"/>
                        <a:pt x="28" y="62"/>
                        <a:pt x="29" y="64"/>
                      </a:cubicBezTo>
                      <a:cubicBezTo>
                        <a:pt x="30" y="65"/>
                        <a:pt x="31" y="65"/>
                        <a:pt x="32" y="65"/>
                      </a:cubicBezTo>
                      <a:cubicBezTo>
                        <a:pt x="32" y="66"/>
                        <a:pt x="33" y="66"/>
                        <a:pt x="33" y="66"/>
                      </a:cubicBezTo>
                      <a:cubicBezTo>
                        <a:pt x="34" y="66"/>
                        <a:pt x="34" y="66"/>
                        <a:pt x="34" y="66"/>
                      </a:cubicBezTo>
                      <a:cubicBezTo>
                        <a:pt x="35" y="66"/>
                        <a:pt x="35" y="66"/>
                        <a:pt x="36" y="66"/>
                      </a:cubicBezTo>
                      <a:cubicBezTo>
                        <a:pt x="36" y="66"/>
                        <a:pt x="36" y="66"/>
                        <a:pt x="37" y="66"/>
                      </a:cubicBezTo>
                      <a:cubicBezTo>
                        <a:pt x="37" y="66"/>
                        <a:pt x="37" y="66"/>
                        <a:pt x="38" y="66"/>
                      </a:cubicBezTo>
                      <a:cubicBezTo>
                        <a:pt x="38" y="66"/>
                        <a:pt x="38" y="66"/>
                        <a:pt x="38" y="66"/>
                      </a:cubicBezTo>
                      <a:cubicBezTo>
                        <a:pt x="39" y="66"/>
                        <a:pt x="39" y="67"/>
                        <a:pt x="39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0" y="67"/>
                        <a:pt x="40" y="67"/>
                        <a:pt x="40" y="67"/>
                      </a:cubicBezTo>
                      <a:cubicBezTo>
                        <a:pt x="41" y="67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1" y="68"/>
                        <a:pt x="41" y="68"/>
                        <a:pt x="41" y="68"/>
                      </a:cubicBezTo>
                      <a:cubicBezTo>
                        <a:pt x="42" y="67"/>
                        <a:pt x="42" y="67"/>
                        <a:pt x="42" y="67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3" y="71"/>
                        <a:pt x="43" y="71"/>
                        <a:pt x="43" y="71"/>
                      </a:cubicBezTo>
                      <a:cubicBezTo>
                        <a:pt x="44" y="71"/>
                        <a:pt x="45" y="71"/>
                        <a:pt x="46" y="71"/>
                      </a:cubicBezTo>
                      <a:cubicBezTo>
                        <a:pt x="47" y="71"/>
                        <a:pt x="49" y="71"/>
                        <a:pt x="50" y="72"/>
                      </a:cubicBez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1" y="72"/>
                        <a:pt x="51" y="72"/>
                        <a:pt x="52" y="72"/>
                      </a:cubicBezTo>
                      <a:cubicBezTo>
                        <a:pt x="52" y="72"/>
                        <a:pt x="52" y="72"/>
                        <a:pt x="52" y="72"/>
                      </a:cubicBezTo>
                      <a:cubicBezTo>
                        <a:pt x="53" y="73"/>
                        <a:pt x="53" y="73"/>
                        <a:pt x="53" y="73"/>
                      </a:cubicBezTo>
                      <a:cubicBezTo>
                        <a:pt x="54" y="74"/>
                        <a:pt x="57" y="74"/>
                        <a:pt x="59" y="74"/>
                      </a:cubicBezTo>
                      <a:cubicBezTo>
                        <a:pt x="61" y="74"/>
                        <a:pt x="63" y="74"/>
                        <a:pt x="64" y="75"/>
                      </a:cubicBezTo>
                      <a:cubicBezTo>
                        <a:pt x="65" y="74"/>
                        <a:pt x="66" y="73"/>
                        <a:pt x="67" y="72"/>
                      </a:cubicBezTo>
                      <a:cubicBezTo>
                        <a:pt x="70" y="69"/>
                        <a:pt x="73" y="66"/>
                        <a:pt x="74" y="64"/>
                      </a:cubicBezTo>
                      <a:cubicBezTo>
                        <a:pt x="75" y="63"/>
                        <a:pt x="76" y="61"/>
                        <a:pt x="76" y="59"/>
                      </a:cubicBezTo>
                      <a:cubicBezTo>
                        <a:pt x="76" y="56"/>
                        <a:pt x="76" y="54"/>
                        <a:pt x="78" y="53"/>
                      </a:cubicBezTo>
                      <a:cubicBezTo>
                        <a:pt x="79" y="52"/>
                        <a:pt x="82" y="49"/>
                        <a:pt x="83" y="47"/>
                      </a:cubicBezTo>
                      <a:cubicBezTo>
                        <a:pt x="82" y="46"/>
                        <a:pt x="82" y="45"/>
                        <a:pt x="82" y="43"/>
                      </a:cubicBezTo>
                      <a:cubicBezTo>
                        <a:pt x="81" y="42"/>
                        <a:pt x="81" y="40"/>
                        <a:pt x="80" y="39"/>
                      </a:cubicBezTo>
                      <a:cubicBezTo>
                        <a:pt x="77" y="36"/>
                        <a:pt x="79" y="33"/>
                        <a:pt x="80" y="32"/>
                      </a:cubicBezTo>
                      <a:cubicBezTo>
                        <a:pt x="82" y="31"/>
                        <a:pt x="83" y="29"/>
                        <a:pt x="82" y="28"/>
                      </a:cubicBezTo>
                      <a:cubicBezTo>
                        <a:pt x="82" y="25"/>
                        <a:pt x="82" y="22"/>
                        <a:pt x="82" y="19"/>
                      </a:cubicBezTo>
                      <a:cubicBezTo>
                        <a:pt x="83" y="16"/>
                        <a:pt x="83" y="13"/>
                        <a:pt x="82" y="11"/>
                      </a:cubicBezTo>
                      <a:cubicBezTo>
                        <a:pt x="82" y="11"/>
                        <a:pt x="81" y="11"/>
                        <a:pt x="80" y="11"/>
                      </a:cubicBezTo>
                      <a:cubicBezTo>
                        <a:pt x="77" y="10"/>
                        <a:pt x="73" y="9"/>
                        <a:pt x="70" y="7"/>
                      </a:cubicBezTo>
                      <a:cubicBezTo>
                        <a:pt x="66" y="5"/>
                        <a:pt x="59" y="4"/>
                        <a:pt x="56" y="4"/>
                      </a:cubicBezTo>
                      <a:cubicBezTo>
                        <a:pt x="55" y="4"/>
                        <a:pt x="55" y="4"/>
                        <a:pt x="55" y="4"/>
                      </a:cubicBezTo>
                      <a:cubicBezTo>
                        <a:pt x="53" y="0"/>
                        <a:pt x="53" y="0"/>
                        <a:pt x="53" y="0"/>
                      </a:cubicBezTo>
                      <a:lnTo>
                        <a:pt x="45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5" name="Freeform 1233"/>
                <p:cNvSpPr/>
                <p:nvPr/>
              </p:nvSpPr>
              <p:spPr bwMode="auto">
                <a:xfrm>
                  <a:off x="1879" y="3172"/>
                  <a:ext cx="93" cy="98"/>
                </a:xfrm>
                <a:custGeom>
                  <a:avLst/>
                  <a:gdLst>
                    <a:gd name="T0" fmla="*/ 96 w 97"/>
                    <a:gd name="T1" fmla="*/ 45 h 103"/>
                    <a:gd name="T2" fmla="*/ 96 w 97"/>
                    <a:gd name="T3" fmla="*/ 45 h 103"/>
                    <a:gd name="T4" fmla="*/ 95 w 97"/>
                    <a:gd name="T5" fmla="*/ 44 h 103"/>
                    <a:gd name="T6" fmla="*/ 95 w 97"/>
                    <a:gd name="T7" fmla="*/ 44 h 103"/>
                    <a:gd name="T8" fmla="*/ 93 w 97"/>
                    <a:gd name="T9" fmla="*/ 44 h 103"/>
                    <a:gd name="T10" fmla="*/ 91 w 97"/>
                    <a:gd name="T11" fmla="*/ 44 h 103"/>
                    <a:gd name="T12" fmla="*/ 91 w 97"/>
                    <a:gd name="T13" fmla="*/ 44 h 103"/>
                    <a:gd name="T14" fmla="*/ 84 w 97"/>
                    <a:gd name="T15" fmla="*/ 40 h 103"/>
                    <a:gd name="T16" fmla="*/ 82 w 97"/>
                    <a:gd name="T17" fmla="*/ 38 h 103"/>
                    <a:gd name="T18" fmla="*/ 82 w 97"/>
                    <a:gd name="T19" fmla="*/ 36 h 103"/>
                    <a:gd name="T20" fmla="*/ 81 w 97"/>
                    <a:gd name="T21" fmla="*/ 34 h 103"/>
                    <a:gd name="T22" fmla="*/ 77 w 97"/>
                    <a:gd name="T23" fmla="*/ 25 h 103"/>
                    <a:gd name="T24" fmla="*/ 61 w 97"/>
                    <a:gd name="T25" fmla="*/ 9 h 103"/>
                    <a:gd name="T26" fmla="*/ 59 w 97"/>
                    <a:gd name="T27" fmla="*/ 5 h 103"/>
                    <a:gd name="T28" fmla="*/ 57 w 97"/>
                    <a:gd name="T29" fmla="*/ 3 h 103"/>
                    <a:gd name="T30" fmla="*/ 55 w 97"/>
                    <a:gd name="T31" fmla="*/ 2 h 103"/>
                    <a:gd name="T32" fmla="*/ 54 w 97"/>
                    <a:gd name="T33" fmla="*/ 0 h 103"/>
                    <a:gd name="T34" fmla="*/ 54 w 97"/>
                    <a:gd name="T35" fmla="*/ 0 h 103"/>
                    <a:gd name="T36" fmla="*/ 51 w 97"/>
                    <a:gd name="T37" fmla="*/ 0 h 103"/>
                    <a:gd name="T38" fmla="*/ 49 w 97"/>
                    <a:gd name="T39" fmla="*/ 1 h 103"/>
                    <a:gd name="T40" fmla="*/ 47 w 97"/>
                    <a:gd name="T41" fmla="*/ 1 h 103"/>
                    <a:gd name="T42" fmla="*/ 38 w 97"/>
                    <a:gd name="T43" fmla="*/ 6 h 103"/>
                    <a:gd name="T44" fmla="*/ 32 w 97"/>
                    <a:gd name="T45" fmla="*/ 1 h 103"/>
                    <a:gd name="T46" fmla="*/ 21 w 97"/>
                    <a:gd name="T47" fmla="*/ 5 h 103"/>
                    <a:gd name="T48" fmla="*/ 12 w 97"/>
                    <a:gd name="T49" fmla="*/ 43 h 103"/>
                    <a:gd name="T50" fmla="*/ 0 w 97"/>
                    <a:gd name="T51" fmla="*/ 48 h 103"/>
                    <a:gd name="T52" fmla="*/ 1 w 97"/>
                    <a:gd name="T53" fmla="*/ 80 h 103"/>
                    <a:gd name="T54" fmla="*/ 3 w 97"/>
                    <a:gd name="T55" fmla="*/ 81 h 103"/>
                    <a:gd name="T56" fmla="*/ 4 w 97"/>
                    <a:gd name="T57" fmla="*/ 82 h 103"/>
                    <a:gd name="T58" fmla="*/ 6 w 97"/>
                    <a:gd name="T59" fmla="*/ 84 h 103"/>
                    <a:gd name="T60" fmla="*/ 9 w 97"/>
                    <a:gd name="T61" fmla="*/ 98 h 103"/>
                    <a:gd name="T62" fmla="*/ 7 w 97"/>
                    <a:gd name="T63" fmla="*/ 101 h 103"/>
                    <a:gd name="T64" fmla="*/ 7 w 97"/>
                    <a:gd name="T65" fmla="*/ 103 h 103"/>
                    <a:gd name="T66" fmla="*/ 11 w 97"/>
                    <a:gd name="T67" fmla="*/ 103 h 103"/>
                    <a:gd name="T68" fmla="*/ 20 w 97"/>
                    <a:gd name="T69" fmla="*/ 99 h 103"/>
                    <a:gd name="T70" fmla="*/ 37 w 97"/>
                    <a:gd name="T71" fmla="*/ 85 h 103"/>
                    <a:gd name="T72" fmla="*/ 45 w 97"/>
                    <a:gd name="T73" fmla="*/ 88 h 103"/>
                    <a:gd name="T74" fmla="*/ 58 w 97"/>
                    <a:gd name="T75" fmla="*/ 85 h 103"/>
                    <a:gd name="T76" fmla="*/ 65 w 97"/>
                    <a:gd name="T77" fmla="*/ 75 h 103"/>
                    <a:gd name="T78" fmla="*/ 79 w 97"/>
                    <a:gd name="T79" fmla="*/ 61 h 103"/>
                    <a:gd name="T80" fmla="*/ 92 w 97"/>
                    <a:gd name="T81" fmla="*/ 51 h 103"/>
                    <a:gd name="T82" fmla="*/ 94 w 97"/>
                    <a:gd name="T83" fmla="*/ 50 h 103"/>
                    <a:gd name="T84" fmla="*/ 95 w 97"/>
                    <a:gd name="T85" fmla="*/ 49 h 103"/>
                    <a:gd name="T86" fmla="*/ 96 w 97"/>
                    <a:gd name="T87" fmla="*/ 47 h 103"/>
                    <a:gd name="T88" fmla="*/ 97 w 97"/>
                    <a:gd name="T89" fmla="*/ 46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97" h="103">
                      <a:moveTo>
                        <a:pt x="97" y="46"/>
                      </a:moveTo>
                      <a:cubicBezTo>
                        <a:pt x="97" y="46"/>
                        <a:pt x="97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5"/>
                        <a:pt x="96" y="45"/>
                        <a:pt x="96" y="45"/>
                      </a:cubicBezTo>
                      <a:cubicBezTo>
                        <a:pt x="96" y="44"/>
                        <a:pt x="96" y="44"/>
                        <a:pt x="96" y="44"/>
                      </a:cubicBezTo>
                      <a:cubicBezTo>
                        <a:pt x="96" y="44"/>
                        <a:pt x="96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5" y="44"/>
                        <a:pt x="95" y="44"/>
                        <a:pt x="95" y="44"/>
                      </a:cubicBezTo>
                      <a:cubicBezTo>
                        <a:pt x="94" y="44"/>
                        <a:pt x="94" y="44"/>
                        <a:pt x="94" y="44"/>
                      </a:cubicBezTo>
                      <a:cubicBezTo>
                        <a:pt x="94" y="44"/>
                        <a:pt x="93" y="44"/>
                        <a:pt x="93" y="44"/>
                      </a:cubicBezTo>
                      <a:cubicBezTo>
                        <a:pt x="93" y="44"/>
                        <a:pt x="92" y="44"/>
                        <a:pt x="92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91" y="44"/>
                        <a:pt x="91" y="44"/>
                        <a:pt x="91" y="44"/>
                      </a:cubicBezTo>
                      <a:cubicBezTo>
                        <a:pt x="89" y="44"/>
                        <a:pt x="86" y="42"/>
                        <a:pt x="84" y="40"/>
                      </a:cubicBezTo>
                      <a:cubicBezTo>
                        <a:pt x="84" y="40"/>
                        <a:pt x="84" y="40"/>
                        <a:pt x="84" y="40"/>
                      </a:cubicBezTo>
                      <a:cubicBezTo>
                        <a:pt x="83" y="39"/>
                        <a:pt x="83" y="39"/>
                        <a:pt x="83" y="39"/>
                      </a:cubicBezTo>
                      <a:cubicBezTo>
                        <a:pt x="83" y="39"/>
                        <a:pt x="83" y="38"/>
                        <a:pt x="82" y="38"/>
                      </a:cubicBezTo>
                      <a:cubicBezTo>
                        <a:pt x="82" y="38"/>
                        <a:pt x="82" y="37"/>
                        <a:pt x="82" y="37"/>
                      </a:cubicBezTo>
                      <a:cubicBezTo>
                        <a:pt x="82" y="37"/>
                        <a:pt x="82" y="36"/>
                        <a:pt x="82" y="36"/>
                      </a:cubicBezTo>
                      <a:cubicBezTo>
                        <a:pt x="81" y="36"/>
                        <a:pt x="81" y="36"/>
                        <a:pt x="81" y="35"/>
                      </a:cubicBezTo>
                      <a:cubicBezTo>
                        <a:pt x="81" y="35"/>
                        <a:pt x="81" y="34"/>
                        <a:pt x="81" y="34"/>
                      </a:cubicBezTo>
                      <a:cubicBezTo>
                        <a:pt x="81" y="33"/>
                        <a:pt x="80" y="31"/>
                        <a:pt x="79" y="30"/>
                      </a:cubicBezTo>
                      <a:cubicBezTo>
                        <a:pt x="78" y="28"/>
                        <a:pt x="77" y="27"/>
                        <a:pt x="77" y="25"/>
                      </a:cubicBezTo>
                      <a:cubicBezTo>
                        <a:pt x="76" y="24"/>
                        <a:pt x="72" y="21"/>
                        <a:pt x="66" y="19"/>
                      </a:cubicBezTo>
                      <a:cubicBezTo>
                        <a:pt x="63" y="18"/>
                        <a:pt x="62" y="13"/>
                        <a:pt x="61" y="9"/>
                      </a:cubicBezTo>
                      <a:cubicBezTo>
                        <a:pt x="61" y="8"/>
                        <a:pt x="60" y="6"/>
                        <a:pt x="60" y="6"/>
                      </a:cubicBezTo>
                      <a:cubicBezTo>
                        <a:pt x="60" y="6"/>
                        <a:pt x="59" y="5"/>
                        <a:pt x="59" y="5"/>
                      </a:cubicBezTo>
                      <a:cubicBezTo>
                        <a:pt x="58" y="5"/>
                        <a:pt x="58" y="5"/>
                        <a:pt x="58" y="5"/>
                      </a:cubicBezTo>
                      <a:cubicBezTo>
                        <a:pt x="58" y="4"/>
                        <a:pt x="57" y="4"/>
                        <a:pt x="57" y="3"/>
                      </a:cubicBezTo>
                      <a:cubicBezTo>
                        <a:pt x="57" y="3"/>
                        <a:pt x="57" y="3"/>
                        <a:pt x="56" y="3"/>
                      </a:cubicBezTo>
                      <a:cubicBezTo>
                        <a:pt x="56" y="3"/>
                        <a:pt x="56" y="2"/>
                        <a:pt x="55" y="2"/>
                      </a:cubicBezTo>
                      <a:cubicBezTo>
                        <a:pt x="55" y="2"/>
                        <a:pt x="55" y="1"/>
                        <a:pt x="55" y="1"/>
                      </a:cubicBezTo>
                      <a:cubicBezTo>
                        <a:pt x="55" y="1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4" y="0"/>
                        <a:pt x="54" y="0"/>
                        <a:pt x="54" y="0"/>
                      </a:cubicBezTo>
                      <a:cubicBezTo>
                        <a:pt x="53" y="0"/>
                        <a:pt x="53" y="0"/>
                        <a:pt x="52" y="0"/>
                      </a:cubicBezTo>
                      <a:cubicBezTo>
                        <a:pt x="52" y="0"/>
                        <a:pt x="51" y="0"/>
                        <a:pt x="51" y="0"/>
                      </a:cubicBezTo>
                      <a:cubicBezTo>
                        <a:pt x="51" y="0"/>
                        <a:pt x="51" y="0"/>
                        <a:pt x="50" y="1"/>
                      </a:cubicBezTo>
                      <a:cubicBezTo>
                        <a:pt x="50" y="1"/>
                        <a:pt x="50" y="1"/>
                        <a:pt x="49" y="1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1"/>
                        <a:pt x="48" y="1"/>
                        <a:pt x="47" y="1"/>
                      </a:cubicBezTo>
                      <a:cubicBezTo>
                        <a:pt x="45" y="1"/>
                        <a:pt x="42" y="3"/>
                        <a:pt x="41" y="5"/>
                      </a:cubicBezTo>
                      <a:cubicBezTo>
                        <a:pt x="40" y="6"/>
                        <a:pt x="39" y="6"/>
                        <a:pt x="38" y="6"/>
                      </a:cubicBezTo>
                      <a:cubicBezTo>
                        <a:pt x="37" y="6"/>
                        <a:pt x="35" y="5"/>
                        <a:pt x="34" y="3"/>
                      </a:cubicBezTo>
                      <a:cubicBezTo>
                        <a:pt x="33" y="2"/>
                        <a:pt x="32" y="2"/>
                        <a:pt x="32" y="1"/>
                      </a:cubicBezTo>
                      <a:cubicBezTo>
                        <a:pt x="30" y="1"/>
                        <a:pt x="27" y="3"/>
                        <a:pt x="24" y="4"/>
                      </a:cubicBezTo>
                      <a:cubicBezTo>
                        <a:pt x="23" y="4"/>
                        <a:pt x="22" y="5"/>
                        <a:pt x="21" y="5"/>
                      </a:cubicBezTo>
                      <a:cubicBezTo>
                        <a:pt x="19" y="6"/>
                        <a:pt x="14" y="6"/>
                        <a:pt x="12" y="6"/>
                      </a:cubicBezTo>
                      <a:cubicBezTo>
                        <a:pt x="12" y="43"/>
                        <a:pt x="12" y="43"/>
                        <a:pt x="12" y="43"/>
                      </a:cubicBezTo>
                      <a:cubicBezTo>
                        <a:pt x="12" y="48"/>
                        <a:pt x="7" y="48"/>
                        <a:pt x="3" y="48"/>
                      </a:cubicBezTo>
                      <a:cubicBezTo>
                        <a:pt x="2" y="48"/>
                        <a:pt x="1" y="48"/>
                        <a:pt x="0" y="48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1" y="79"/>
                        <a:pt x="1" y="80"/>
                        <a:pt x="1" y="80"/>
                      </a:cubicBezTo>
                      <a:cubicBezTo>
                        <a:pt x="1" y="80"/>
                        <a:pt x="2" y="80"/>
                        <a:pt x="2" y="80"/>
                      </a:cubicBezTo>
                      <a:cubicBezTo>
                        <a:pt x="2" y="80"/>
                        <a:pt x="3" y="81"/>
                        <a:pt x="3" y="81"/>
                      </a:cubicBezTo>
                      <a:cubicBezTo>
                        <a:pt x="3" y="81"/>
                        <a:pt x="3" y="81"/>
                        <a:pt x="4" y="81"/>
                      </a:cubicBezTo>
                      <a:cubicBezTo>
                        <a:pt x="4" y="81"/>
                        <a:pt x="4" y="82"/>
                        <a:pt x="4" y="82"/>
                      </a:cubicBezTo>
                      <a:cubicBezTo>
                        <a:pt x="5" y="82"/>
                        <a:pt x="5" y="82"/>
                        <a:pt x="5" y="82"/>
                      </a:cubicBezTo>
                      <a:cubicBezTo>
                        <a:pt x="5" y="83"/>
                        <a:pt x="5" y="83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9" y="91"/>
                        <a:pt x="10" y="95"/>
                        <a:pt x="9" y="98"/>
                      </a:cubicBezTo>
                      <a:cubicBezTo>
                        <a:pt x="9" y="99"/>
                        <a:pt x="8" y="100"/>
                        <a:pt x="7" y="100"/>
                      </a:cubicBezTo>
                      <a:cubicBezTo>
                        <a:pt x="7" y="100"/>
                        <a:pt x="7" y="101"/>
                        <a:pt x="7" y="101"/>
                      </a:cubicBezTo>
                      <a:cubicBezTo>
                        <a:pt x="7" y="102"/>
                        <a:pt x="7" y="102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7" y="103"/>
                        <a:pt x="7" y="103"/>
                        <a:pt x="7" y="103"/>
                      </a:cubicBezTo>
                      <a:cubicBezTo>
                        <a:pt x="8" y="103"/>
                        <a:pt x="9" y="103"/>
                        <a:pt x="11" y="103"/>
                      </a:cubicBezTo>
                      <a:cubicBezTo>
                        <a:pt x="13" y="103"/>
                        <a:pt x="16" y="103"/>
                        <a:pt x="17" y="103"/>
                      </a:cubicBezTo>
                      <a:cubicBezTo>
                        <a:pt x="18" y="102"/>
                        <a:pt x="19" y="101"/>
                        <a:pt x="20" y="99"/>
                      </a:cubicBezTo>
                      <a:cubicBezTo>
                        <a:pt x="22" y="97"/>
                        <a:pt x="27" y="93"/>
                        <a:pt x="27" y="92"/>
                      </a:cubicBezTo>
                      <a:cubicBezTo>
                        <a:pt x="28" y="84"/>
                        <a:pt x="32" y="81"/>
                        <a:pt x="37" y="85"/>
                      </a:cubicBezTo>
                      <a:cubicBezTo>
                        <a:pt x="39" y="85"/>
                        <a:pt x="39" y="85"/>
                        <a:pt x="39" y="85"/>
                      </a:cubicBezTo>
                      <a:cubicBezTo>
                        <a:pt x="42" y="87"/>
                        <a:pt x="43" y="88"/>
                        <a:pt x="45" y="88"/>
                      </a:cubicBezTo>
                      <a:cubicBezTo>
                        <a:pt x="46" y="89"/>
                        <a:pt x="47" y="89"/>
                        <a:pt x="50" y="89"/>
                      </a:cubicBezTo>
                      <a:cubicBezTo>
                        <a:pt x="57" y="89"/>
                        <a:pt x="58" y="88"/>
                        <a:pt x="58" y="85"/>
                      </a:cubicBezTo>
                      <a:cubicBezTo>
                        <a:pt x="59" y="84"/>
                        <a:pt x="59" y="83"/>
                        <a:pt x="59" y="82"/>
                      </a:cubicBezTo>
                      <a:cubicBezTo>
                        <a:pt x="59" y="79"/>
                        <a:pt x="60" y="75"/>
                        <a:pt x="65" y="75"/>
                      </a:cubicBezTo>
                      <a:cubicBezTo>
                        <a:pt x="68" y="75"/>
                        <a:pt x="72" y="72"/>
                        <a:pt x="72" y="70"/>
                      </a:cubicBezTo>
                      <a:cubicBezTo>
                        <a:pt x="72" y="66"/>
                        <a:pt x="75" y="61"/>
                        <a:pt x="79" y="61"/>
                      </a:cubicBezTo>
                      <a:cubicBezTo>
                        <a:pt x="81" y="61"/>
                        <a:pt x="86" y="58"/>
                        <a:pt x="86" y="56"/>
                      </a:cubicBezTo>
                      <a:cubicBezTo>
                        <a:pt x="87" y="52"/>
                        <a:pt x="90" y="52"/>
                        <a:pt x="92" y="51"/>
                      </a:cubicBezTo>
                      <a:cubicBezTo>
                        <a:pt x="92" y="51"/>
                        <a:pt x="93" y="51"/>
                        <a:pt x="94" y="51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50"/>
                        <a:pt x="94" y="50"/>
                        <a:pt x="94" y="50"/>
                      </a:cubicBezTo>
                      <a:cubicBezTo>
                        <a:pt x="94" y="49"/>
                        <a:pt x="95" y="49"/>
                        <a:pt x="95" y="49"/>
                      </a:cubicBezTo>
                      <a:cubicBezTo>
                        <a:pt x="95" y="49"/>
                        <a:pt x="95" y="48"/>
                        <a:pt x="95" y="48"/>
                      </a:cubicBezTo>
                      <a:cubicBezTo>
                        <a:pt x="96" y="48"/>
                        <a:pt x="96" y="48"/>
                        <a:pt x="96" y="47"/>
                      </a:cubicBezTo>
                      <a:cubicBezTo>
                        <a:pt x="96" y="47"/>
                        <a:pt x="96" y="47"/>
                        <a:pt x="96" y="47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ubicBezTo>
                        <a:pt x="97" y="46"/>
                        <a:pt x="97" y="46"/>
                        <a:pt x="97" y="4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6" name="Freeform 1234"/>
                <p:cNvSpPr/>
                <p:nvPr/>
              </p:nvSpPr>
              <p:spPr bwMode="auto">
                <a:xfrm>
                  <a:off x="1929" y="3172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7" name="Freeform 1235"/>
                <p:cNvSpPr/>
                <p:nvPr/>
              </p:nvSpPr>
              <p:spPr bwMode="auto">
                <a:xfrm>
                  <a:off x="1926" y="31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8" name="Freeform 1236"/>
                <p:cNvSpPr/>
                <p:nvPr/>
              </p:nvSpPr>
              <p:spPr bwMode="auto">
                <a:xfrm>
                  <a:off x="1927" y="317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9" name="Freeform 1237"/>
                <p:cNvSpPr/>
                <p:nvPr/>
              </p:nvSpPr>
              <p:spPr bwMode="auto">
                <a:xfrm>
                  <a:off x="1969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0" name="Freeform 1238"/>
                <p:cNvSpPr/>
                <p:nvPr/>
              </p:nvSpPr>
              <p:spPr bwMode="auto">
                <a:xfrm>
                  <a:off x="1932" y="3174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1" name="Freeform 1239"/>
                <p:cNvSpPr/>
                <p:nvPr/>
              </p:nvSpPr>
              <p:spPr bwMode="auto">
                <a:xfrm>
                  <a:off x="1971" y="32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2" name="Freeform 1240"/>
                <p:cNvSpPr/>
                <p:nvPr/>
              </p:nvSpPr>
              <p:spPr bwMode="auto">
                <a:xfrm>
                  <a:off x="1970" y="32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3" name="Freeform 1241"/>
                <p:cNvSpPr/>
                <p:nvPr/>
              </p:nvSpPr>
              <p:spPr bwMode="auto">
                <a:xfrm>
                  <a:off x="1934" y="317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4" name="Freeform 1242"/>
                <p:cNvSpPr/>
                <p:nvPr/>
              </p:nvSpPr>
              <p:spPr bwMode="auto">
                <a:xfrm>
                  <a:off x="1972" y="32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5" name="Freeform 1243"/>
                <p:cNvSpPr/>
                <p:nvPr/>
              </p:nvSpPr>
              <p:spPr bwMode="auto">
                <a:xfrm>
                  <a:off x="1936" y="3177"/>
                  <a:ext cx="0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6" name="Freeform 1244"/>
                <p:cNvSpPr/>
                <p:nvPr/>
              </p:nvSpPr>
              <p:spPr bwMode="auto">
                <a:xfrm>
                  <a:off x="1958" y="320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7" name="Freeform 1245"/>
                <p:cNvSpPr/>
                <p:nvPr/>
              </p:nvSpPr>
              <p:spPr bwMode="auto">
                <a:xfrm>
                  <a:off x="1931" y="317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8" name="Freeform 1246"/>
                <p:cNvSpPr/>
                <p:nvPr/>
              </p:nvSpPr>
              <p:spPr bwMode="auto">
                <a:xfrm>
                  <a:off x="1971" y="32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39" name="Freeform 1247"/>
                <p:cNvSpPr/>
                <p:nvPr/>
              </p:nvSpPr>
              <p:spPr bwMode="auto">
                <a:xfrm>
                  <a:off x="1957" y="3205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0" name="Freeform 1248"/>
                <p:cNvSpPr/>
                <p:nvPr/>
              </p:nvSpPr>
              <p:spPr bwMode="auto">
                <a:xfrm>
                  <a:off x="1967" y="321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1" name="Freeform 1249"/>
                <p:cNvSpPr/>
                <p:nvPr/>
              </p:nvSpPr>
              <p:spPr bwMode="auto">
                <a:xfrm>
                  <a:off x="1958" y="32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2" name="Freeform 1250"/>
                <p:cNvSpPr/>
                <p:nvPr/>
              </p:nvSpPr>
              <p:spPr bwMode="auto">
                <a:xfrm>
                  <a:off x="1993" y="3261"/>
                  <a:ext cx="10" cy="14"/>
                </a:xfrm>
                <a:custGeom>
                  <a:avLst/>
                  <a:gdLst>
                    <a:gd name="T0" fmla="*/ 10 w 11"/>
                    <a:gd name="T1" fmla="*/ 3 h 15"/>
                    <a:gd name="T2" fmla="*/ 9 w 11"/>
                    <a:gd name="T3" fmla="*/ 2 h 15"/>
                    <a:gd name="T4" fmla="*/ 6 w 11"/>
                    <a:gd name="T5" fmla="*/ 0 h 15"/>
                    <a:gd name="T6" fmla="*/ 0 w 11"/>
                    <a:gd name="T7" fmla="*/ 7 h 15"/>
                    <a:gd name="T8" fmla="*/ 5 w 11"/>
                    <a:gd name="T9" fmla="*/ 15 h 15"/>
                    <a:gd name="T10" fmla="*/ 7 w 11"/>
                    <a:gd name="T11" fmla="*/ 15 h 15"/>
                    <a:gd name="T12" fmla="*/ 9 w 11"/>
                    <a:gd name="T13" fmla="*/ 14 h 15"/>
                    <a:gd name="T14" fmla="*/ 10 w 11"/>
                    <a:gd name="T15" fmla="*/ 13 h 15"/>
                    <a:gd name="T16" fmla="*/ 10 w 11"/>
                    <a:gd name="T17" fmla="*/ 12 h 15"/>
                    <a:gd name="T18" fmla="*/ 11 w 11"/>
                    <a:gd name="T19" fmla="*/ 11 h 15"/>
                    <a:gd name="T20" fmla="*/ 11 w 11"/>
                    <a:gd name="T21" fmla="*/ 11 h 15"/>
                    <a:gd name="T22" fmla="*/ 10 w 11"/>
                    <a:gd name="T23" fmla="*/ 3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1" h="15">
                      <a:moveTo>
                        <a:pt x="10" y="3"/>
                      </a:moveTo>
                      <a:cubicBezTo>
                        <a:pt x="10" y="3"/>
                        <a:pt x="9" y="2"/>
                        <a:pt x="9" y="2"/>
                      </a:cubicBezTo>
                      <a:cubicBezTo>
                        <a:pt x="8" y="1"/>
                        <a:pt x="6" y="0"/>
                        <a:pt x="6" y="0"/>
                      </a:cubicBezTo>
                      <a:cubicBezTo>
                        <a:pt x="4" y="1"/>
                        <a:pt x="0" y="5"/>
                        <a:pt x="0" y="7"/>
                      </a:cubicBezTo>
                      <a:cubicBezTo>
                        <a:pt x="0" y="8"/>
                        <a:pt x="3" y="15"/>
                        <a:pt x="5" y="15"/>
                      </a:cubicBezTo>
                      <a:cubicBezTo>
                        <a:pt x="6" y="15"/>
                        <a:pt x="6" y="15"/>
                        <a:pt x="7" y="15"/>
                      </a:cubicBezTo>
                      <a:cubicBezTo>
                        <a:pt x="9" y="15"/>
                        <a:pt x="9" y="15"/>
                        <a:pt x="9" y="14"/>
                      </a:cubicBezTo>
                      <a:cubicBezTo>
                        <a:pt x="9" y="14"/>
                        <a:pt x="9" y="13"/>
                        <a:pt x="10" y="13"/>
                      </a:cubicBezTo>
                      <a:cubicBezTo>
                        <a:pt x="10" y="13"/>
                        <a:pt x="10" y="12"/>
                        <a:pt x="10" y="12"/>
                      </a:cubicBezTo>
                      <a:cubicBezTo>
                        <a:pt x="10" y="12"/>
                        <a:pt x="10" y="11"/>
                        <a:pt x="11" y="11"/>
                      </a:cubicBezTo>
                      <a:cubicBezTo>
                        <a:pt x="11" y="11"/>
                        <a:pt x="11" y="11"/>
                        <a:pt x="11" y="11"/>
                      </a:cubicBezTo>
                      <a:cubicBezTo>
                        <a:pt x="11" y="8"/>
                        <a:pt x="10" y="5"/>
                        <a:pt x="1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3" name="Freeform 1251"/>
                <p:cNvSpPr/>
                <p:nvPr/>
              </p:nvSpPr>
              <p:spPr bwMode="auto">
                <a:xfrm>
                  <a:off x="1955" y="3293"/>
                  <a:ext cx="19" cy="21"/>
                </a:xfrm>
                <a:custGeom>
                  <a:avLst/>
                  <a:gdLst>
                    <a:gd name="T0" fmla="*/ 17 w 20"/>
                    <a:gd name="T1" fmla="*/ 4 h 22"/>
                    <a:gd name="T2" fmla="*/ 14 w 20"/>
                    <a:gd name="T3" fmla="*/ 1 h 22"/>
                    <a:gd name="T4" fmla="*/ 13 w 20"/>
                    <a:gd name="T5" fmla="*/ 0 h 22"/>
                    <a:gd name="T6" fmla="*/ 6 w 20"/>
                    <a:gd name="T7" fmla="*/ 4 h 22"/>
                    <a:gd name="T8" fmla="*/ 6 w 20"/>
                    <a:gd name="T9" fmla="*/ 5 h 22"/>
                    <a:gd name="T10" fmla="*/ 0 w 20"/>
                    <a:gd name="T11" fmla="*/ 14 h 22"/>
                    <a:gd name="T12" fmla="*/ 5 w 20"/>
                    <a:gd name="T13" fmla="*/ 21 h 22"/>
                    <a:gd name="T14" fmla="*/ 7 w 20"/>
                    <a:gd name="T15" fmla="*/ 22 h 22"/>
                    <a:gd name="T16" fmla="*/ 9 w 20"/>
                    <a:gd name="T17" fmla="*/ 17 h 22"/>
                    <a:gd name="T18" fmla="*/ 14 w 20"/>
                    <a:gd name="T19" fmla="*/ 15 h 22"/>
                    <a:gd name="T20" fmla="*/ 15 w 20"/>
                    <a:gd name="T21" fmla="*/ 15 h 22"/>
                    <a:gd name="T22" fmla="*/ 16 w 20"/>
                    <a:gd name="T23" fmla="*/ 15 h 22"/>
                    <a:gd name="T24" fmla="*/ 19 w 20"/>
                    <a:gd name="T25" fmla="*/ 11 h 22"/>
                    <a:gd name="T26" fmla="*/ 20 w 20"/>
                    <a:gd name="T27" fmla="*/ 8 h 22"/>
                    <a:gd name="T28" fmla="*/ 17 w 20"/>
                    <a:gd name="T29" fmla="*/ 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0" h="22">
                      <a:moveTo>
                        <a:pt x="17" y="4"/>
                      </a:moveTo>
                      <a:cubicBezTo>
                        <a:pt x="16" y="3"/>
                        <a:pt x="15" y="2"/>
                        <a:pt x="14" y="1"/>
                      </a:cubicBezTo>
                      <a:cubicBezTo>
                        <a:pt x="14" y="1"/>
                        <a:pt x="14" y="1"/>
                        <a:pt x="13" y="0"/>
                      </a:cubicBezTo>
                      <a:cubicBezTo>
                        <a:pt x="11" y="1"/>
                        <a:pt x="7" y="3"/>
                        <a:pt x="6" y="4"/>
                      </a:cubicBezTo>
                      <a:cubicBezTo>
                        <a:pt x="6" y="4"/>
                        <a:pt x="6" y="5"/>
                        <a:pt x="6" y="5"/>
                      </a:cubicBezTo>
                      <a:cubicBezTo>
                        <a:pt x="4" y="7"/>
                        <a:pt x="1" y="12"/>
                        <a:pt x="0" y="14"/>
                      </a:cubicBezTo>
                      <a:cubicBezTo>
                        <a:pt x="5" y="21"/>
                        <a:pt x="5" y="21"/>
                        <a:pt x="5" y="21"/>
                      </a:cubicBezTo>
                      <a:cubicBezTo>
                        <a:pt x="7" y="22"/>
                        <a:pt x="7" y="22"/>
                        <a:pt x="7" y="22"/>
                      </a:cubicBezTo>
                      <a:cubicBezTo>
                        <a:pt x="8" y="20"/>
                        <a:pt x="8" y="19"/>
                        <a:pt x="9" y="17"/>
                      </a:cubicBezTo>
                      <a:cubicBezTo>
                        <a:pt x="10" y="16"/>
                        <a:pt x="11" y="15"/>
                        <a:pt x="14" y="15"/>
                      </a:cubicBezTo>
                      <a:cubicBezTo>
                        <a:pt x="14" y="15"/>
                        <a:pt x="15" y="15"/>
                        <a:pt x="15" y="15"/>
                      </a:cubicBezTo>
                      <a:cubicBezTo>
                        <a:pt x="16" y="15"/>
                        <a:pt x="16" y="15"/>
                        <a:pt x="16" y="15"/>
                      </a:cubicBezTo>
                      <a:cubicBezTo>
                        <a:pt x="17" y="13"/>
                        <a:pt x="18" y="12"/>
                        <a:pt x="19" y="11"/>
                      </a:cubicBezTo>
                      <a:cubicBezTo>
                        <a:pt x="20" y="10"/>
                        <a:pt x="20" y="9"/>
                        <a:pt x="20" y="8"/>
                      </a:cubicBezTo>
                      <a:cubicBezTo>
                        <a:pt x="20" y="7"/>
                        <a:pt x="18" y="5"/>
                        <a:pt x="1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4" name="Freeform 1252"/>
                <p:cNvSpPr>
                  <a:spLocks noEditPoints="1"/>
                </p:cNvSpPr>
                <p:nvPr/>
              </p:nvSpPr>
              <p:spPr bwMode="auto">
                <a:xfrm>
                  <a:off x="1844" y="3219"/>
                  <a:ext cx="167" cy="147"/>
                </a:xfrm>
                <a:custGeom>
                  <a:avLst/>
                  <a:gdLst>
                    <a:gd name="T0" fmla="*/ 167 w 175"/>
                    <a:gd name="T1" fmla="*/ 62 h 154"/>
                    <a:gd name="T2" fmla="*/ 163 w 175"/>
                    <a:gd name="T3" fmla="*/ 63 h 154"/>
                    <a:gd name="T4" fmla="*/ 152 w 175"/>
                    <a:gd name="T5" fmla="*/ 51 h 154"/>
                    <a:gd name="T6" fmla="*/ 163 w 175"/>
                    <a:gd name="T7" fmla="*/ 41 h 154"/>
                    <a:gd name="T8" fmla="*/ 166 w 175"/>
                    <a:gd name="T9" fmla="*/ 40 h 154"/>
                    <a:gd name="T10" fmla="*/ 166 w 175"/>
                    <a:gd name="T11" fmla="*/ 37 h 154"/>
                    <a:gd name="T12" fmla="*/ 167 w 175"/>
                    <a:gd name="T13" fmla="*/ 33 h 154"/>
                    <a:gd name="T14" fmla="*/ 167 w 175"/>
                    <a:gd name="T15" fmla="*/ 30 h 154"/>
                    <a:gd name="T16" fmla="*/ 166 w 175"/>
                    <a:gd name="T17" fmla="*/ 26 h 154"/>
                    <a:gd name="T18" fmla="*/ 159 w 175"/>
                    <a:gd name="T19" fmla="*/ 8 h 154"/>
                    <a:gd name="T20" fmla="*/ 158 w 175"/>
                    <a:gd name="T21" fmla="*/ 3 h 154"/>
                    <a:gd name="T22" fmla="*/ 141 w 175"/>
                    <a:gd name="T23" fmla="*/ 0 h 154"/>
                    <a:gd name="T24" fmla="*/ 136 w 175"/>
                    <a:gd name="T25" fmla="*/ 0 h 154"/>
                    <a:gd name="T26" fmla="*/ 135 w 175"/>
                    <a:gd name="T27" fmla="*/ 2 h 154"/>
                    <a:gd name="T28" fmla="*/ 134 w 175"/>
                    <a:gd name="T29" fmla="*/ 4 h 154"/>
                    <a:gd name="T30" fmla="*/ 116 w 175"/>
                    <a:gd name="T31" fmla="*/ 16 h 154"/>
                    <a:gd name="T32" fmla="*/ 100 w 175"/>
                    <a:gd name="T33" fmla="*/ 33 h 154"/>
                    <a:gd name="T34" fmla="*/ 74 w 175"/>
                    <a:gd name="T35" fmla="*/ 40 h 154"/>
                    <a:gd name="T36" fmla="*/ 68 w 175"/>
                    <a:gd name="T37" fmla="*/ 43 h 154"/>
                    <a:gd name="T38" fmla="*/ 51 w 175"/>
                    <a:gd name="T39" fmla="*/ 58 h 154"/>
                    <a:gd name="T40" fmla="*/ 40 w 175"/>
                    <a:gd name="T41" fmla="*/ 52 h 154"/>
                    <a:gd name="T42" fmla="*/ 39 w 175"/>
                    <a:gd name="T43" fmla="*/ 36 h 154"/>
                    <a:gd name="T44" fmla="*/ 39 w 175"/>
                    <a:gd name="T45" fmla="*/ 36 h 154"/>
                    <a:gd name="T46" fmla="*/ 38 w 175"/>
                    <a:gd name="T47" fmla="*/ 35 h 154"/>
                    <a:gd name="T48" fmla="*/ 37 w 175"/>
                    <a:gd name="T49" fmla="*/ 35 h 154"/>
                    <a:gd name="T50" fmla="*/ 30 w 175"/>
                    <a:gd name="T51" fmla="*/ 81 h 154"/>
                    <a:gd name="T52" fmla="*/ 14 w 175"/>
                    <a:gd name="T53" fmla="*/ 83 h 154"/>
                    <a:gd name="T54" fmla="*/ 4 w 175"/>
                    <a:gd name="T55" fmla="*/ 75 h 154"/>
                    <a:gd name="T56" fmla="*/ 3 w 175"/>
                    <a:gd name="T57" fmla="*/ 78 h 154"/>
                    <a:gd name="T58" fmla="*/ 2 w 175"/>
                    <a:gd name="T59" fmla="*/ 79 h 154"/>
                    <a:gd name="T60" fmla="*/ 0 w 175"/>
                    <a:gd name="T61" fmla="*/ 79 h 154"/>
                    <a:gd name="T62" fmla="*/ 18 w 175"/>
                    <a:gd name="T63" fmla="*/ 117 h 154"/>
                    <a:gd name="T64" fmla="*/ 16 w 175"/>
                    <a:gd name="T65" fmla="*/ 130 h 154"/>
                    <a:gd name="T66" fmla="*/ 20 w 175"/>
                    <a:gd name="T67" fmla="*/ 144 h 154"/>
                    <a:gd name="T68" fmla="*/ 24 w 175"/>
                    <a:gd name="T69" fmla="*/ 148 h 154"/>
                    <a:gd name="T70" fmla="*/ 36 w 175"/>
                    <a:gd name="T71" fmla="*/ 153 h 154"/>
                    <a:gd name="T72" fmla="*/ 61 w 175"/>
                    <a:gd name="T73" fmla="*/ 144 h 154"/>
                    <a:gd name="T74" fmla="*/ 94 w 175"/>
                    <a:gd name="T75" fmla="*/ 143 h 154"/>
                    <a:gd name="T76" fmla="*/ 106 w 175"/>
                    <a:gd name="T77" fmla="*/ 138 h 154"/>
                    <a:gd name="T78" fmla="*/ 170 w 175"/>
                    <a:gd name="T79" fmla="*/ 74 h 154"/>
                    <a:gd name="T80" fmla="*/ 175 w 175"/>
                    <a:gd name="T81" fmla="*/ 58 h 154"/>
                    <a:gd name="T82" fmla="*/ 173 w 175"/>
                    <a:gd name="T83" fmla="*/ 58 h 154"/>
                    <a:gd name="T84" fmla="*/ 171 w 175"/>
                    <a:gd name="T85" fmla="*/ 58 h 154"/>
                    <a:gd name="T86" fmla="*/ 169 w 175"/>
                    <a:gd name="T87" fmla="*/ 59 h 154"/>
                    <a:gd name="T88" fmla="*/ 168 w 175"/>
                    <a:gd name="T89" fmla="*/ 61 h 154"/>
                    <a:gd name="T90" fmla="*/ 136 w 175"/>
                    <a:gd name="T91" fmla="*/ 95 h 154"/>
                    <a:gd name="T92" fmla="*/ 135 w 175"/>
                    <a:gd name="T93" fmla="*/ 97 h 154"/>
                    <a:gd name="T94" fmla="*/ 131 w 175"/>
                    <a:gd name="T95" fmla="*/ 97 h 154"/>
                    <a:gd name="T96" fmla="*/ 126 w 175"/>
                    <a:gd name="T97" fmla="*/ 103 h 154"/>
                    <a:gd name="T98" fmla="*/ 111 w 175"/>
                    <a:gd name="T99" fmla="*/ 92 h 154"/>
                    <a:gd name="T100" fmla="*/ 129 w 175"/>
                    <a:gd name="T101" fmla="*/ 74 h 154"/>
                    <a:gd name="T102" fmla="*/ 140 w 175"/>
                    <a:gd name="T103" fmla="*/ 86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75" h="154">
                      <a:moveTo>
                        <a:pt x="168" y="61"/>
                      </a:moveTo>
                      <a:cubicBezTo>
                        <a:pt x="168" y="61"/>
                        <a:pt x="168" y="61"/>
                        <a:pt x="167" y="62"/>
                      </a:cubicBezTo>
                      <a:cubicBezTo>
                        <a:pt x="167" y="62"/>
                        <a:pt x="167" y="62"/>
                        <a:pt x="167" y="62"/>
                      </a:cubicBezTo>
                      <a:cubicBezTo>
                        <a:pt x="167" y="62"/>
                        <a:pt x="166" y="62"/>
                        <a:pt x="166" y="62"/>
                      </a:cubicBezTo>
                      <a:cubicBezTo>
                        <a:pt x="166" y="63"/>
                        <a:pt x="165" y="63"/>
                        <a:pt x="164" y="63"/>
                      </a:cubicBezTo>
                      <a:cubicBezTo>
                        <a:pt x="164" y="63"/>
                        <a:pt x="164" y="63"/>
                        <a:pt x="163" y="63"/>
                      </a:cubicBezTo>
                      <a:cubicBezTo>
                        <a:pt x="163" y="63"/>
                        <a:pt x="163" y="63"/>
                        <a:pt x="163" y="63"/>
                      </a:cubicBezTo>
                      <a:cubicBezTo>
                        <a:pt x="162" y="63"/>
                        <a:pt x="161" y="63"/>
                        <a:pt x="161" y="63"/>
                      </a:cubicBezTo>
                      <a:cubicBezTo>
                        <a:pt x="156" y="63"/>
                        <a:pt x="152" y="52"/>
                        <a:pt x="152" y="51"/>
                      </a:cubicBezTo>
                      <a:cubicBezTo>
                        <a:pt x="152" y="48"/>
                        <a:pt x="158" y="40"/>
                        <a:pt x="162" y="40"/>
                      </a:cubicBezTo>
                      <a:cubicBezTo>
                        <a:pt x="162" y="40"/>
                        <a:pt x="163" y="41"/>
                        <a:pt x="163" y="41"/>
                      </a:cubicBezTo>
                      <a:cubicBezTo>
                        <a:pt x="163" y="41"/>
                        <a:pt x="163" y="41"/>
                        <a:pt x="163" y="41"/>
                      </a:cubicBezTo>
                      <a:cubicBezTo>
                        <a:pt x="164" y="41"/>
                        <a:pt x="165" y="42"/>
                        <a:pt x="166" y="42"/>
                      </a:cubicBezTo>
                      <a:cubicBezTo>
                        <a:pt x="166" y="42"/>
                        <a:pt x="166" y="42"/>
                        <a:pt x="166" y="42"/>
                      </a:cubicBezTo>
                      <a:cubicBezTo>
                        <a:pt x="166" y="41"/>
                        <a:pt x="166" y="41"/>
                        <a:pt x="166" y="40"/>
                      </a:cubicBezTo>
                      <a:cubicBezTo>
                        <a:pt x="166" y="40"/>
                        <a:pt x="166" y="40"/>
                        <a:pt x="166" y="40"/>
                      </a:cubicBezTo>
                      <a:cubicBezTo>
                        <a:pt x="166" y="39"/>
                        <a:pt x="166" y="38"/>
                        <a:pt x="166" y="38"/>
                      </a:cubicBezTo>
                      <a:cubicBezTo>
                        <a:pt x="166" y="38"/>
                        <a:pt x="166" y="38"/>
                        <a:pt x="166" y="37"/>
                      </a:cubicBezTo>
                      <a:cubicBezTo>
                        <a:pt x="167" y="37"/>
                        <a:pt x="167" y="36"/>
                        <a:pt x="167" y="35"/>
                      </a:cubicBezTo>
                      <a:cubicBezTo>
                        <a:pt x="167" y="35"/>
                        <a:pt x="167" y="35"/>
                        <a:pt x="167" y="35"/>
                      </a:cubicBezTo>
                      <a:cubicBezTo>
                        <a:pt x="167" y="34"/>
                        <a:pt x="167" y="33"/>
                        <a:pt x="167" y="33"/>
                      </a:cubicBezTo>
                      <a:cubicBezTo>
                        <a:pt x="167" y="32"/>
                        <a:pt x="167" y="32"/>
                        <a:pt x="167" y="32"/>
                      </a:cubicBezTo>
                      <a:cubicBezTo>
                        <a:pt x="167" y="31"/>
                        <a:pt x="167" y="31"/>
                        <a:pt x="167" y="30"/>
                      </a:cubicBezTo>
                      <a:cubicBezTo>
                        <a:pt x="167" y="30"/>
                        <a:pt x="167" y="30"/>
                        <a:pt x="167" y="30"/>
                      </a:cubicBezTo>
                      <a:cubicBezTo>
                        <a:pt x="167" y="29"/>
                        <a:pt x="167" y="28"/>
                        <a:pt x="166" y="28"/>
                      </a:cubicBezTo>
                      <a:cubicBezTo>
                        <a:pt x="166" y="28"/>
                        <a:pt x="166" y="27"/>
                        <a:pt x="166" y="27"/>
                      </a:cubicBezTo>
                      <a:cubicBezTo>
                        <a:pt x="166" y="27"/>
                        <a:pt x="166" y="26"/>
                        <a:pt x="166" y="26"/>
                      </a:cubicBezTo>
                      <a:cubicBezTo>
                        <a:pt x="166" y="26"/>
                        <a:pt x="166" y="26"/>
                        <a:pt x="166" y="26"/>
                      </a:cubicBezTo>
                      <a:cubicBezTo>
                        <a:pt x="166" y="25"/>
                        <a:pt x="166" y="25"/>
                        <a:pt x="166" y="25"/>
                      </a:cubicBezTo>
                      <a:cubicBezTo>
                        <a:pt x="164" y="24"/>
                        <a:pt x="162" y="18"/>
                        <a:pt x="159" y="8"/>
                      </a:cubicBezTo>
                      <a:cubicBezTo>
                        <a:pt x="159" y="6"/>
                        <a:pt x="159" y="4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8" y="3"/>
                        <a:pt x="158" y="3"/>
                        <a:pt x="158" y="3"/>
                      </a:cubicBezTo>
                      <a:cubicBezTo>
                        <a:pt x="157" y="3"/>
                        <a:pt x="155" y="3"/>
                        <a:pt x="154" y="3"/>
                      </a:cubicBezTo>
                      <a:cubicBezTo>
                        <a:pt x="149" y="3"/>
                        <a:pt x="146" y="2"/>
                        <a:pt x="145" y="0"/>
                      </a:cubicBezTo>
                      <a:cubicBezTo>
                        <a:pt x="145" y="0"/>
                        <a:pt x="142" y="0"/>
                        <a:pt x="141" y="0"/>
                      </a:cubicBezTo>
                      <a:cubicBezTo>
                        <a:pt x="139" y="0"/>
                        <a:pt x="138" y="0"/>
                        <a:pt x="137" y="0"/>
                      </a:cubicBezTo>
                      <a:cubicBezTo>
                        <a:pt x="137" y="0"/>
                        <a:pt x="137" y="0"/>
                        <a:pt x="137" y="0"/>
                      </a:cubicBezTo>
                      <a:cubicBezTo>
                        <a:pt x="137" y="0"/>
                        <a:pt x="136" y="0"/>
                        <a:pt x="136" y="0"/>
                      </a:cubicBezTo>
                      <a:cubicBezTo>
                        <a:pt x="136" y="1"/>
                        <a:pt x="136" y="1"/>
                        <a:pt x="136" y="1"/>
                      </a:cubicBezTo>
                      <a:cubicBezTo>
                        <a:pt x="136" y="1"/>
                        <a:pt x="136" y="2"/>
                        <a:pt x="135" y="2"/>
                      </a:cubicBezTo>
                      <a:cubicBezTo>
                        <a:pt x="135" y="2"/>
                        <a:pt x="135" y="2"/>
                        <a:pt x="135" y="2"/>
                      </a:cubicBezTo>
                      <a:cubicBezTo>
                        <a:pt x="135" y="3"/>
                        <a:pt x="135" y="3"/>
                        <a:pt x="134" y="3"/>
                      </a:cubicBezTo>
                      <a:cubicBezTo>
                        <a:pt x="134" y="3"/>
                        <a:pt x="134" y="3"/>
                        <a:pt x="134" y="3"/>
                      </a:cubicBezTo>
                      <a:cubicBezTo>
                        <a:pt x="134" y="4"/>
                        <a:pt x="134" y="4"/>
                        <a:pt x="134" y="4"/>
                      </a:cubicBezTo>
                      <a:cubicBezTo>
                        <a:pt x="132" y="6"/>
                        <a:pt x="131" y="6"/>
                        <a:pt x="129" y="6"/>
                      </a:cubicBezTo>
                      <a:cubicBezTo>
                        <a:pt x="127" y="7"/>
                        <a:pt x="127" y="7"/>
                        <a:pt x="127" y="7"/>
                      </a:cubicBezTo>
                      <a:cubicBezTo>
                        <a:pt x="126" y="12"/>
                        <a:pt x="120" y="16"/>
                        <a:pt x="116" y="16"/>
                      </a:cubicBezTo>
                      <a:cubicBezTo>
                        <a:pt x="115" y="16"/>
                        <a:pt x="113" y="19"/>
                        <a:pt x="113" y="21"/>
                      </a:cubicBezTo>
                      <a:cubicBezTo>
                        <a:pt x="113" y="26"/>
                        <a:pt x="107" y="30"/>
                        <a:pt x="102" y="30"/>
                      </a:cubicBezTo>
                      <a:cubicBezTo>
                        <a:pt x="100" y="30"/>
                        <a:pt x="100" y="30"/>
                        <a:pt x="100" y="33"/>
                      </a:cubicBezTo>
                      <a:cubicBezTo>
                        <a:pt x="100" y="34"/>
                        <a:pt x="100" y="36"/>
                        <a:pt x="99" y="37"/>
                      </a:cubicBezTo>
                      <a:cubicBezTo>
                        <a:pt x="98" y="43"/>
                        <a:pt x="94" y="44"/>
                        <a:pt x="87" y="44"/>
                      </a:cubicBezTo>
                      <a:cubicBezTo>
                        <a:pt x="80" y="44"/>
                        <a:pt x="78" y="43"/>
                        <a:pt x="74" y="40"/>
                      </a:cubicBezTo>
                      <a:cubicBezTo>
                        <a:pt x="72" y="39"/>
                        <a:pt x="72" y="39"/>
                        <a:pt x="72" y="39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9" y="38"/>
                        <a:pt x="68" y="41"/>
                        <a:pt x="68" y="43"/>
                      </a:cubicBezTo>
                      <a:cubicBezTo>
                        <a:pt x="67" y="46"/>
                        <a:pt x="64" y="49"/>
                        <a:pt x="60" y="53"/>
                      </a:cubicBezTo>
                      <a:cubicBezTo>
                        <a:pt x="59" y="54"/>
                        <a:pt x="58" y="55"/>
                        <a:pt x="57" y="56"/>
                      </a:cubicBezTo>
                      <a:cubicBezTo>
                        <a:pt x="56" y="58"/>
                        <a:pt x="54" y="58"/>
                        <a:pt x="51" y="58"/>
                      </a:cubicBezTo>
                      <a:cubicBezTo>
                        <a:pt x="50" y="58"/>
                        <a:pt x="48" y="58"/>
                        <a:pt x="47" y="58"/>
                      </a:cubicBezTo>
                      <a:cubicBezTo>
                        <a:pt x="44" y="57"/>
                        <a:pt x="42" y="58"/>
                        <a:pt x="41" y="56"/>
                      </a:cubicBezTo>
                      <a:cubicBezTo>
                        <a:pt x="40" y="55"/>
                        <a:pt x="40" y="53"/>
                        <a:pt x="40" y="52"/>
                      </a:cubicBezTo>
                      <a:cubicBezTo>
                        <a:pt x="40" y="51"/>
                        <a:pt x="40" y="51"/>
                        <a:pt x="40" y="51"/>
                      </a:cubicBezTo>
                      <a:cubicBezTo>
                        <a:pt x="40" y="48"/>
                        <a:pt x="42" y="48"/>
                        <a:pt x="42" y="47"/>
                      </a:cubicBezTo>
                      <a:cubicBezTo>
                        <a:pt x="43" y="46"/>
                        <a:pt x="42" y="43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8" y="36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8" y="35"/>
                        <a:pt x="38" y="35"/>
                        <a:pt x="38" y="35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7" y="73"/>
                        <a:pt x="37" y="73"/>
                        <a:pt x="37" y="73"/>
                      </a:cubicBezTo>
                      <a:cubicBezTo>
                        <a:pt x="37" y="76"/>
                        <a:pt x="34" y="78"/>
                        <a:pt x="32" y="80"/>
                      </a:cubicBezTo>
                      <a:cubicBezTo>
                        <a:pt x="31" y="80"/>
                        <a:pt x="30" y="81"/>
                        <a:pt x="30" y="81"/>
                      </a:cubicBezTo>
                      <a:cubicBezTo>
                        <a:pt x="29" y="83"/>
                        <a:pt x="26" y="83"/>
                        <a:pt x="24" y="83"/>
                      </a:cubicBezTo>
                      <a:cubicBezTo>
                        <a:pt x="23" y="83"/>
                        <a:pt x="21" y="83"/>
                        <a:pt x="19" y="83"/>
                      </a:cubicBezTo>
                      <a:cubicBezTo>
                        <a:pt x="17" y="83"/>
                        <a:pt x="15" y="83"/>
                        <a:pt x="14" y="83"/>
                      </a:cubicBezTo>
                      <a:cubicBezTo>
                        <a:pt x="9" y="83"/>
                        <a:pt x="8" y="79"/>
                        <a:pt x="7" y="77"/>
                      </a:cubicBezTo>
                      <a:cubicBezTo>
                        <a:pt x="7" y="76"/>
                        <a:pt x="7" y="75"/>
                        <a:pt x="6" y="74"/>
                      </a:cubicBezTo>
                      <a:cubicBezTo>
                        <a:pt x="6" y="73"/>
                        <a:pt x="4" y="74"/>
                        <a:pt x="4" y="75"/>
                      </a:cubicBezTo>
                      <a:cubicBezTo>
                        <a:pt x="3" y="76"/>
                        <a:pt x="3" y="76"/>
                        <a:pt x="3" y="76"/>
                      </a:cubicBezTo>
                      <a:cubicBezTo>
                        <a:pt x="3" y="76"/>
                        <a:pt x="3" y="77"/>
                        <a:pt x="3" y="77"/>
                      </a:cubicBezTo>
                      <a:cubicBezTo>
                        <a:pt x="3" y="78"/>
                        <a:pt x="3" y="78"/>
                        <a:pt x="3" y="78"/>
                      </a:cubicBezTo>
                      <a:cubicBezTo>
                        <a:pt x="3" y="78"/>
                        <a:pt x="2" y="78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2" y="79"/>
                        <a:pt x="2" y="79"/>
                        <a:pt x="2" y="79"/>
                      </a:cubicBezTo>
                      <a:cubicBezTo>
                        <a:pt x="1" y="79"/>
                        <a:pt x="1" y="79"/>
                        <a:pt x="1" y="79"/>
                      </a:cubicBezTo>
                      <a:cubicBezTo>
                        <a:pt x="1" y="79"/>
                        <a:pt x="0" y="79"/>
                        <a:pt x="0" y="79"/>
                      </a:cubicBez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3" y="84"/>
                        <a:pt x="6" y="90"/>
                        <a:pt x="7" y="95"/>
                      </a:cubicBezTo>
                      <a:cubicBezTo>
                        <a:pt x="8" y="99"/>
                        <a:pt x="11" y="104"/>
                        <a:pt x="14" y="108"/>
                      </a:cubicBezTo>
                      <a:cubicBezTo>
                        <a:pt x="15" y="112"/>
                        <a:pt x="17" y="114"/>
                        <a:pt x="18" y="117"/>
                      </a:cubicBezTo>
                      <a:cubicBezTo>
                        <a:pt x="18" y="118"/>
                        <a:pt x="18" y="118"/>
                        <a:pt x="18" y="118"/>
                      </a:cubicBezTo>
                      <a:cubicBezTo>
                        <a:pt x="20" y="122"/>
                        <a:pt x="21" y="126"/>
                        <a:pt x="19" y="128"/>
                      </a:cubicBezTo>
                      <a:cubicBezTo>
                        <a:pt x="19" y="129"/>
                        <a:pt x="18" y="130"/>
                        <a:pt x="16" y="130"/>
                      </a:cubicBezTo>
                      <a:cubicBezTo>
                        <a:pt x="16" y="130"/>
                        <a:pt x="15" y="130"/>
                        <a:pt x="15" y="130"/>
                      </a:cubicBezTo>
                      <a:cubicBezTo>
                        <a:pt x="15" y="130"/>
                        <a:pt x="15" y="131"/>
                        <a:pt x="18" y="136"/>
                      </a:cubicBezTo>
                      <a:cubicBezTo>
                        <a:pt x="20" y="139"/>
                        <a:pt x="20" y="142"/>
                        <a:pt x="20" y="144"/>
                      </a:cubicBezTo>
                      <a:cubicBezTo>
                        <a:pt x="20" y="144"/>
                        <a:pt x="20" y="145"/>
                        <a:pt x="20" y="145"/>
                      </a:cubicBezTo>
                      <a:cubicBezTo>
                        <a:pt x="23" y="145"/>
                        <a:pt x="23" y="146"/>
                        <a:pt x="24" y="147"/>
                      </a:cubicBezTo>
                      <a:cubicBezTo>
                        <a:pt x="24" y="147"/>
                        <a:pt x="24" y="147"/>
                        <a:pt x="24" y="148"/>
                      </a:cubicBezTo>
                      <a:cubicBezTo>
                        <a:pt x="28" y="148"/>
                        <a:pt x="30" y="151"/>
                        <a:pt x="32" y="153"/>
                      </a:cubicBezTo>
                      <a:cubicBezTo>
                        <a:pt x="32" y="154"/>
                        <a:pt x="33" y="154"/>
                        <a:pt x="34" y="154"/>
                      </a:cubicBezTo>
                      <a:cubicBezTo>
                        <a:pt x="34" y="154"/>
                        <a:pt x="35" y="154"/>
                        <a:pt x="36" y="153"/>
                      </a:cubicBezTo>
                      <a:cubicBezTo>
                        <a:pt x="38" y="150"/>
                        <a:pt x="43" y="148"/>
                        <a:pt x="51" y="148"/>
                      </a:cubicBezTo>
                      <a:cubicBezTo>
                        <a:pt x="54" y="148"/>
                        <a:pt x="54" y="148"/>
                        <a:pt x="56" y="147"/>
                      </a:cubicBezTo>
                      <a:cubicBezTo>
                        <a:pt x="57" y="146"/>
                        <a:pt x="58" y="145"/>
                        <a:pt x="61" y="144"/>
                      </a:cubicBezTo>
                      <a:cubicBezTo>
                        <a:pt x="67" y="143"/>
                        <a:pt x="74" y="142"/>
                        <a:pt x="79" y="144"/>
                      </a:cubicBezTo>
                      <a:cubicBezTo>
                        <a:pt x="83" y="145"/>
                        <a:pt x="86" y="145"/>
                        <a:pt x="88" y="143"/>
                      </a:cubicBezTo>
                      <a:cubicBezTo>
                        <a:pt x="90" y="142"/>
                        <a:pt x="92" y="142"/>
                        <a:pt x="94" y="143"/>
                      </a:cubicBezTo>
                      <a:cubicBezTo>
                        <a:pt x="94" y="143"/>
                        <a:pt x="94" y="143"/>
                        <a:pt x="95" y="143"/>
                      </a:cubicBezTo>
                      <a:cubicBezTo>
                        <a:pt x="95" y="138"/>
                        <a:pt x="101" y="138"/>
                        <a:pt x="103" y="138"/>
                      </a:cubicBezTo>
                      <a:cubicBezTo>
                        <a:pt x="106" y="138"/>
                        <a:pt x="106" y="138"/>
                        <a:pt x="106" y="138"/>
                      </a:cubicBezTo>
                      <a:cubicBezTo>
                        <a:pt x="109" y="138"/>
                        <a:pt x="119" y="132"/>
                        <a:pt x="128" y="124"/>
                      </a:cubicBezTo>
                      <a:cubicBezTo>
                        <a:pt x="136" y="116"/>
                        <a:pt x="150" y="99"/>
                        <a:pt x="154" y="92"/>
                      </a:cubicBezTo>
                      <a:cubicBezTo>
                        <a:pt x="159" y="84"/>
                        <a:pt x="166" y="78"/>
                        <a:pt x="170" y="74"/>
                      </a:cubicBezTo>
                      <a:cubicBezTo>
                        <a:pt x="171" y="73"/>
                        <a:pt x="171" y="73"/>
                        <a:pt x="171" y="73"/>
                      </a:cubicBezTo>
                      <a:cubicBezTo>
                        <a:pt x="172" y="72"/>
                        <a:pt x="174" y="67"/>
                        <a:pt x="175" y="58"/>
                      </a:cubicBezTo>
                      <a:cubicBezTo>
                        <a:pt x="175" y="58"/>
                        <a:pt x="175" y="58"/>
                        <a:pt x="175" y="58"/>
                      </a:cubicBezTo>
                      <a:cubicBezTo>
                        <a:pt x="175" y="58"/>
                        <a:pt x="175" y="58"/>
                        <a:pt x="174" y="58"/>
                      </a:cubicBezTo>
                      <a:cubicBezTo>
                        <a:pt x="174" y="58"/>
                        <a:pt x="174" y="58"/>
                        <a:pt x="174" y="58"/>
                      </a:cubicBezTo>
                      <a:cubicBezTo>
                        <a:pt x="173" y="58"/>
                        <a:pt x="173" y="58"/>
                        <a:pt x="173" y="58"/>
                      </a:cubicBezTo>
                      <a:cubicBezTo>
                        <a:pt x="173" y="58"/>
                        <a:pt x="172" y="58"/>
                        <a:pt x="172" y="58"/>
                      </a:cubicBezTo>
                      <a:cubicBezTo>
                        <a:pt x="172" y="58"/>
                        <a:pt x="172" y="58"/>
                        <a:pt x="172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1" y="58"/>
                        <a:pt x="171" y="58"/>
                      </a:cubicBezTo>
                      <a:cubicBezTo>
                        <a:pt x="171" y="58"/>
                        <a:pt x="170" y="58"/>
                        <a:pt x="170" y="59"/>
                      </a:cubicBezTo>
                      <a:cubicBezTo>
                        <a:pt x="170" y="59"/>
                        <a:pt x="169" y="59"/>
                        <a:pt x="169" y="59"/>
                      </a:cubicBezTo>
                      <a:cubicBezTo>
                        <a:pt x="169" y="59"/>
                        <a:pt x="169" y="59"/>
                        <a:pt x="169" y="59"/>
                      </a:cubicBezTo>
                      <a:cubicBezTo>
                        <a:pt x="169" y="59"/>
                        <a:pt x="169" y="60"/>
                        <a:pt x="169" y="60"/>
                      </a:cubicBezTo>
                      <a:cubicBezTo>
                        <a:pt x="169" y="60"/>
                        <a:pt x="169" y="61"/>
                        <a:pt x="168" y="61"/>
                      </a:cubicBezTo>
                      <a:close/>
                      <a:moveTo>
                        <a:pt x="138" y="91"/>
                      </a:moveTo>
                      <a:cubicBezTo>
                        <a:pt x="137" y="92"/>
                        <a:pt x="136" y="93"/>
                        <a:pt x="136" y="94"/>
                      </a:cubicBezTo>
                      <a:cubicBezTo>
                        <a:pt x="136" y="94"/>
                        <a:pt x="136" y="95"/>
                        <a:pt x="136" y="95"/>
                      </a:cubicBezTo>
                      <a:cubicBezTo>
                        <a:pt x="136" y="95"/>
                        <a:pt x="136" y="95"/>
                        <a:pt x="136" y="95"/>
                      </a:cubicBezTo>
                      <a:cubicBezTo>
                        <a:pt x="136" y="96"/>
                        <a:pt x="135" y="96"/>
                        <a:pt x="135" y="96"/>
                      </a:cubicBezTo>
                      <a:cubicBezTo>
                        <a:pt x="135" y="96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5" y="97"/>
                        <a:pt x="135" y="97"/>
                        <a:pt x="135" y="97"/>
                      </a:cubicBezTo>
                      <a:cubicBezTo>
                        <a:pt x="133" y="97"/>
                        <a:pt x="132" y="97"/>
                        <a:pt x="131" y="97"/>
                      </a:cubicBezTo>
                      <a:cubicBezTo>
                        <a:pt x="130" y="97"/>
                        <a:pt x="129" y="97"/>
                        <a:pt x="129" y="97"/>
                      </a:cubicBezTo>
                      <a:cubicBezTo>
                        <a:pt x="128" y="99"/>
                        <a:pt x="127" y="102"/>
                        <a:pt x="126" y="102"/>
                      </a:cubicBezTo>
                      <a:cubicBezTo>
                        <a:pt x="126" y="103"/>
                        <a:pt x="126" y="103"/>
                        <a:pt x="126" y="103"/>
                      </a:cubicBezTo>
                      <a:cubicBezTo>
                        <a:pt x="126" y="104"/>
                        <a:pt x="126" y="104"/>
                        <a:pt x="126" y="104"/>
                      </a:cubicBezTo>
                      <a:cubicBezTo>
                        <a:pt x="119" y="103"/>
                        <a:pt x="119" y="103"/>
                        <a:pt x="119" y="103"/>
                      </a:cubicBezTo>
                      <a:cubicBezTo>
                        <a:pt x="111" y="92"/>
                        <a:pt x="111" y="92"/>
                        <a:pt x="111" y="92"/>
                      </a:cubicBezTo>
                      <a:cubicBezTo>
                        <a:pt x="111" y="91"/>
                        <a:pt x="111" y="91"/>
                        <a:pt x="111" y="91"/>
                      </a:cubicBezTo>
                      <a:cubicBezTo>
                        <a:pt x="113" y="89"/>
                        <a:pt x="117" y="83"/>
                        <a:pt x="118" y="81"/>
                      </a:cubicBezTo>
                      <a:cubicBezTo>
                        <a:pt x="119" y="78"/>
                        <a:pt x="126" y="74"/>
                        <a:pt x="129" y="74"/>
                      </a:cubicBezTo>
                      <a:cubicBezTo>
                        <a:pt x="132" y="74"/>
                        <a:pt x="133" y="76"/>
                        <a:pt x="133" y="76"/>
                      </a:cubicBezTo>
                      <a:cubicBezTo>
                        <a:pt x="133" y="77"/>
                        <a:pt x="135" y="78"/>
                        <a:pt x="136" y="79"/>
                      </a:cubicBezTo>
                      <a:cubicBezTo>
                        <a:pt x="138" y="82"/>
                        <a:pt x="140" y="83"/>
                        <a:pt x="140" y="86"/>
                      </a:cubicBezTo>
                      <a:cubicBezTo>
                        <a:pt x="140" y="88"/>
                        <a:pt x="139" y="90"/>
                        <a:pt x="138" y="9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5" name="Freeform 1253"/>
                <p:cNvSpPr/>
                <p:nvPr/>
              </p:nvSpPr>
              <p:spPr bwMode="auto">
                <a:xfrm>
                  <a:off x="1848" y="3289"/>
                  <a:ext cx="1" cy="1"/>
                </a:xfrm>
                <a:custGeom>
                  <a:avLst/>
                  <a:gdLst>
                    <a:gd name="T0" fmla="*/ 2 w 2"/>
                    <a:gd name="T1" fmla="*/ 1 h 2"/>
                    <a:gd name="T2" fmla="*/ 2 w 2"/>
                    <a:gd name="T3" fmla="*/ 0 h 2"/>
                    <a:gd name="T4" fmla="*/ 0 w 2"/>
                    <a:gd name="T5" fmla="*/ 2 h 2"/>
                    <a:gd name="T6" fmla="*/ 2 w 2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1"/>
                      </a:moveTo>
                      <a:cubicBezTo>
                        <a:pt x="2" y="1"/>
                        <a:pt x="2" y="0"/>
                        <a:pt x="2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6" name="Freeform 1254"/>
                <p:cNvSpPr/>
                <p:nvPr/>
              </p:nvSpPr>
              <p:spPr bwMode="auto">
                <a:xfrm>
                  <a:off x="1847" y="329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7" name="Freeform 1255"/>
                <p:cNvSpPr/>
                <p:nvPr/>
              </p:nvSpPr>
              <p:spPr bwMode="auto">
                <a:xfrm>
                  <a:off x="1846" y="32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8" name="Freeform 1256"/>
                <p:cNvSpPr/>
                <p:nvPr/>
              </p:nvSpPr>
              <p:spPr bwMode="auto">
                <a:xfrm>
                  <a:off x="1844" y="32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49" name="Freeform 1257"/>
                <p:cNvSpPr/>
                <p:nvPr/>
              </p:nvSpPr>
              <p:spPr bwMode="auto">
                <a:xfrm>
                  <a:off x="1995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0" name="Freeform 1258"/>
                <p:cNvSpPr/>
                <p:nvPr/>
              </p:nvSpPr>
              <p:spPr bwMode="auto">
                <a:xfrm>
                  <a:off x="1975" y="3219"/>
                  <a:ext cx="20" cy="3"/>
                </a:xfrm>
                <a:custGeom>
                  <a:avLst/>
                  <a:gdLst>
                    <a:gd name="T0" fmla="*/ 8 w 21"/>
                    <a:gd name="T1" fmla="*/ 0 h 3"/>
                    <a:gd name="T2" fmla="*/ 4 w 21"/>
                    <a:gd name="T3" fmla="*/ 0 h 3"/>
                    <a:gd name="T4" fmla="*/ 0 w 21"/>
                    <a:gd name="T5" fmla="*/ 0 h 3"/>
                    <a:gd name="T6" fmla="*/ 4 w 21"/>
                    <a:gd name="T7" fmla="*/ 0 h 3"/>
                    <a:gd name="T8" fmla="*/ 8 w 21"/>
                    <a:gd name="T9" fmla="*/ 0 h 3"/>
                    <a:gd name="T10" fmla="*/ 17 w 21"/>
                    <a:gd name="T11" fmla="*/ 3 h 3"/>
                    <a:gd name="T12" fmla="*/ 21 w 21"/>
                    <a:gd name="T13" fmla="*/ 3 h 3"/>
                    <a:gd name="T14" fmla="*/ 17 w 21"/>
                    <a:gd name="T15" fmla="*/ 3 h 3"/>
                    <a:gd name="T16" fmla="*/ 8 w 21"/>
                    <a:gd name="T1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21" h="3">
                      <a:moveTo>
                        <a:pt x="8" y="0"/>
                      </a:moveTo>
                      <a:cubicBezTo>
                        <a:pt x="8" y="0"/>
                        <a:pt x="5" y="0"/>
                        <a:pt x="4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5" y="0"/>
                        <a:pt x="8" y="0"/>
                        <a:pt x="8" y="0"/>
                      </a:cubicBezTo>
                      <a:cubicBezTo>
                        <a:pt x="9" y="2"/>
                        <a:pt x="12" y="3"/>
                        <a:pt x="17" y="3"/>
                      </a:cubicBezTo>
                      <a:cubicBezTo>
                        <a:pt x="18" y="3"/>
                        <a:pt x="20" y="3"/>
                        <a:pt x="21" y="3"/>
                      </a:cubicBezTo>
                      <a:cubicBezTo>
                        <a:pt x="20" y="3"/>
                        <a:pt x="18" y="3"/>
                        <a:pt x="17" y="3"/>
                      </a:cubicBezTo>
                      <a:cubicBezTo>
                        <a:pt x="12" y="3"/>
                        <a:pt x="9" y="2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1" name="Freeform 1259"/>
                <p:cNvSpPr/>
                <p:nvPr/>
              </p:nvSpPr>
              <p:spPr bwMode="auto">
                <a:xfrm>
                  <a:off x="1973" y="32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2" name="Freeform 1260"/>
                <p:cNvSpPr/>
                <p:nvPr/>
              </p:nvSpPr>
              <p:spPr bwMode="auto">
                <a:xfrm>
                  <a:off x="1880" y="32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3" name="Freeform 1261"/>
                <p:cNvSpPr/>
                <p:nvPr/>
              </p:nvSpPr>
              <p:spPr bwMode="auto">
                <a:xfrm>
                  <a:off x="1974" y="321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4" name="Freeform 1262"/>
                <p:cNvSpPr/>
                <p:nvPr/>
              </p:nvSpPr>
              <p:spPr bwMode="auto">
                <a:xfrm>
                  <a:off x="1879" y="3252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5" name="Freeform 1263"/>
                <p:cNvSpPr/>
                <p:nvPr/>
              </p:nvSpPr>
              <p:spPr bwMode="auto">
                <a:xfrm>
                  <a:off x="1972" y="32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6" name="Freeform 1264"/>
                <p:cNvSpPr/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7" name="Freeform 1265"/>
                <p:cNvSpPr/>
                <p:nvPr/>
              </p:nvSpPr>
              <p:spPr bwMode="auto">
                <a:xfrm>
                  <a:off x="1881" y="325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8" name="Freeform 1266"/>
                <p:cNvSpPr/>
                <p:nvPr/>
              </p:nvSpPr>
              <p:spPr bwMode="auto">
                <a:xfrm>
                  <a:off x="2001" y="3278"/>
                  <a:ext cx="1" cy="1"/>
                </a:xfrm>
                <a:custGeom>
                  <a:avLst/>
                  <a:gdLst>
                    <a:gd name="T0" fmla="*/ 0 w 2"/>
                    <a:gd name="T1" fmla="*/ 1 h 1"/>
                    <a:gd name="T2" fmla="*/ 2 w 2"/>
                    <a:gd name="T3" fmla="*/ 0 h 1"/>
                    <a:gd name="T4" fmla="*/ 0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59" name="Freeform 1267"/>
                <p:cNvSpPr/>
                <p:nvPr/>
              </p:nvSpPr>
              <p:spPr bwMode="auto">
                <a:xfrm>
                  <a:off x="2004" y="327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0" name="Freeform 1268"/>
                <p:cNvSpPr/>
                <p:nvPr/>
              </p:nvSpPr>
              <p:spPr bwMode="auto">
                <a:xfrm>
                  <a:off x="2003" y="32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1" name="Freeform 1269"/>
                <p:cNvSpPr/>
                <p:nvPr/>
              </p:nvSpPr>
              <p:spPr bwMode="auto">
                <a:xfrm>
                  <a:off x="1998" y="3279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2" name="Freeform 1270"/>
                <p:cNvSpPr/>
                <p:nvPr/>
              </p:nvSpPr>
              <p:spPr bwMode="auto">
                <a:xfrm>
                  <a:off x="2000" y="32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3" name="Freeform 1271"/>
                <p:cNvSpPr/>
                <p:nvPr/>
              </p:nvSpPr>
              <p:spPr bwMode="auto">
                <a:xfrm>
                  <a:off x="1969" y="3312"/>
                  <a:ext cx="4" cy="0"/>
                </a:xfrm>
                <a:custGeom>
                  <a:avLst/>
                  <a:gdLst>
                    <a:gd name="T0" fmla="*/ 0 w 4"/>
                    <a:gd name="T1" fmla="*/ 4 w 4"/>
                    <a:gd name="T2" fmla="*/ 2 w 4"/>
                    <a:gd name="T3" fmla="*/ 0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4">
                      <a:moveTo>
                        <a:pt x="0" y="0"/>
                      </a:moveTo>
                      <a:cubicBezTo>
                        <a:pt x="1" y="0"/>
                        <a:pt x="2" y="0"/>
                        <a:pt x="4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4" name="Freeform 1272"/>
                <p:cNvSpPr/>
                <p:nvPr/>
              </p:nvSpPr>
              <p:spPr bwMode="auto">
                <a:xfrm>
                  <a:off x="1958" y="3317"/>
                  <a:ext cx="6" cy="1"/>
                </a:xfrm>
                <a:custGeom>
                  <a:avLst/>
                  <a:gdLst>
                    <a:gd name="T0" fmla="*/ 0 w 6"/>
                    <a:gd name="T1" fmla="*/ 0 h 1"/>
                    <a:gd name="T2" fmla="*/ 6 w 6"/>
                    <a:gd name="T3" fmla="*/ 1 h 1"/>
                    <a:gd name="T4" fmla="*/ 6 w 6"/>
                    <a:gd name="T5" fmla="*/ 0 h 1"/>
                    <a:gd name="T6" fmla="*/ 6 w 6"/>
                    <a:gd name="T7" fmla="*/ 1 h 1"/>
                    <a:gd name="T8" fmla="*/ 0 w 6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1">
                      <a:moveTo>
                        <a:pt x="0" y="0"/>
                      </a:moveTo>
                      <a:lnTo>
                        <a:pt x="6" y="1"/>
                      </a:lnTo>
                      <a:lnTo>
                        <a:pt x="6" y="0"/>
                      </a:lnTo>
                      <a:lnTo>
                        <a:pt x="6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5" name="Freeform 1273"/>
                <p:cNvSpPr/>
                <p:nvPr/>
              </p:nvSpPr>
              <p:spPr bwMode="auto">
                <a:xfrm>
                  <a:off x="1974" y="33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6" name="Freeform 1274"/>
                <p:cNvSpPr/>
                <p:nvPr/>
              </p:nvSpPr>
              <p:spPr bwMode="auto">
                <a:xfrm>
                  <a:off x="1973" y="33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7" name="Freeform 1275"/>
                <p:cNvSpPr/>
                <p:nvPr/>
              </p:nvSpPr>
              <p:spPr bwMode="auto">
                <a:xfrm>
                  <a:off x="1797" y="3040"/>
                  <a:ext cx="121" cy="128"/>
                </a:xfrm>
                <a:custGeom>
                  <a:avLst/>
                  <a:gdLst>
                    <a:gd name="T0" fmla="*/ 106 w 127"/>
                    <a:gd name="T1" fmla="*/ 77 h 134"/>
                    <a:gd name="T2" fmla="*/ 125 w 127"/>
                    <a:gd name="T3" fmla="*/ 76 h 134"/>
                    <a:gd name="T4" fmla="*/ 127 w 127"/>
                    <a:gd name="T5" fmla="*/ 56 h 134"/>
                    <a:gd name="T6" fmla="*/ 116 w 127"/>
                    <a:gd name="T7" fmla="*/ 57 h 134"/>
                    <a:gd name="T8" fmla="*/ 111 w 127"/>
                    <a:gd name="T9" fmla="*/ 60 h 134"/>
                    <a:gd name="T10" fmla="*/ 108 w 127"/>
                    <a:gd name="T11" fmla="*/ 49 h 134"/>
                    <a:gd name="T12" fmla="*/ 104 w 127"/>
                    <a:gd name="T13" fmla="*/ 41 h 134"/>
                    <a:gd name="T14" fmla="*/ 105 w 127"/>
                    <a:gd name="T15" fmla="*/ 25 h 134"/>
                    <a:gd name="T16" fmla="*/ 102 w 127"/>
                    <a:gd name="T17" fmla="*/ 15 h 134"/>
                    <a:gd name="T18" fmla="*/ 97 w 127"/>
                    <a:gd name="T19" fmla="*/ 15 h 134"/>
                    <a:gd name="T20" fmla="*/ 86 w 127"/>
                    <a:gd name="T21" fmla="*/ 12 h 134"/>
                    <a:gd name="T22" fmla="*/ 82 w 127"/>
                    <a:gd name="T23" fmla="*/ 17 h 134"/>
                    <a:gd name="T24" fmla="*/ 77 w 127"/>
                    <a:gd name="T25" fmla="*/ 23 h 134"/>
                    <a:gd name="T26" fmla="*/ 65 w 127"/>
                    <a:gd name="T27" fmla="*/ 25 h 134"/>
                    <a:gd name="T28" fmla="*/ 51 w 127"/>
                    <a:gd name="T29" fmla="*/ 13 h 134"/>
                    <a:gd name="T30" fmla="*/ 48 w 127"/>
                    <a:gd name="T31" fmla="*/ 0 h 134"/>
                    <a:gd name="T32" fmla="*/ 13 w 127"/>
                    <a:gd name="T33" fmla="*/ 0 h 134"/>
                    <a:gd name="T34" fmla="*/ 12 w 127"/>
                    <a:gd name="T35" fmla="*/ 0 h 134"/>
                    <a:gd name="T36" fmla="*/ 11 w 127"/>
                    <a:gd name="T37" fmla="*/ 0 h 134"/>
                    <a:gd name="T38" fmla="*/ 10 w 127"/>
                    <a:gd name="T39" fmla="*/ 1 h 134"/>
                    <a:gd name="T40" fmla="*/ 8 w 127"/>
                    <a:gd name="T41" fmla="*/ 2 h 134"/>
                    <a:gd name="T42" fmla="*/ 18 w 127"/>
                    <a:gd name="T43" fmla="*/ 24 h 134"/>
                    <a:gd name="T44" fmla="*/ 16 w 127"/>
                    <a:gd name="T45" fmla="*/ 37 h 134"/>
                    <a:gd name="T46" fmla="*/ 23 w 127"/>
                    <a:gd name="T47" fmla="*/ 60 h 134"/>
                    <a:gd name="T48" fmla="*/ 15 w 127"/>
                    <a:gd name="T49" fmla="*/ 78 h 134"/>
                    <a:gd name="T50" fmla="*/ 3 w 127"/>
                    <a:gd name="T51" fmla="*/ 110 h 134"/>
                    <a:gd name="T52" fmla="*/ 0 w 127"/>
                    <a:gd name="T53" fmla="*/ 127 h 134"/>
                    <a:gd name="T54" fmla="*/ 1 w 127"/>
                    <a:gd name="T55" fmla="*/ 126 h 134"/>
                    <a:gd name="T56" fmla="*/ 2 w 127"/>
                    <a:gd name="T57" fmla="*/ 125 h 134"/>
                    <a:gd name="T58" fmla="*/ 3 w 127"/>
                    <a:gd name="T59" fmla="*/ 124 h 134"/>
                    <a:gd name="T60" fmla="*/ 9 w 127"/>
                    <a:gd name="T61" fmla="*/ 127 h 134"/>
                    <a:gd name="T62" fmla="*/ 9 w 127"/>
                    <a:gd name="T63" fmla="*/ 127 h 134"/>
                    <a:gd name="T64" fmla="*/ 31 w 127"/>
                    <a:gd name="T65" fmla="*/ 130 h 134"/>
                    <a:gd name="T66" fmla="*/ 75 w 127"/>
                    <a:gd name="T67" fmla="*/ 134 h 134"/>
                    <a:gd name="T68" fmla="*/ 99 w 127"/>
                    <a:gd name="T69" fmla="*/ 134 h 134"/>
                    <a:gd name="T70" fmla="*/ 115 w 127"/>
                    <a:gd name="T71" fmla="*/ 133 h 134"/>
                    <a:gd name="T72" fmla="*/ 104 w 127"/>
                    <a:gd name="T73" fmla="*/ 117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27" h="134">
                      <a:moveTo>
                        <a:pt x="104" y="117"/>
                      </a:moveTo>
                      <a:cubicBezTo>
                        <a:pt x="106" y="77"/>
                        <a:pt x="106" y="77"/>
                        <a:pt x="106" y="77"/>
                      </a:cubicBezTo>
                      <a:cubicBezTo>
                        <a:pt x="123" y="77"/>
                        <a:pt x="123" y="77"/>
                        <a:pt x="123" y="77"/>
                      </a:cubicBezTo>
                      <a:cubicBezTo>
                        <a:pt x="125" y="76"/>
                        <a:pt x="125" y="76"/>
                        <a:pt x="125" y="7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7" y="56"/>
                        <a:pt x="127" y="56"/>
                        <a:pt x="127" y="56"/>
                      </a:cubicBezTo>
                      <a:cubicBezTo>
                        <a:pt x="124" y="57"/>
                        <a:pt x="121" y="57"/>
                        <a:pt x="118" y="57"/>
                      </a:cubicBezTo>
                      <a:cubicBezTo>
                        <a:pt x="118" y="57"/>
                        <a:pt x="117" y="57"/>
                        <a:pt x="116" y="57"/>
                      </a:cubicBezTo>
                      <a:cubicBezTo>
                        <a:pt x="115" y="57"/>
                        <a:pt x="115" y="57"/>
                        <a:pt x="114" y="58"/>
                      </a:cubicBezTo>
                      <a:cubicBezTo>
                        <a:pt x="113" y="59"/>
                        <a:pt x="112" y="60"/>
                        <a:pt x="111" y="60"/>
                      </a:cubicBezTo>
                      <a:cubicBezTo>
                        <a:pt x="110" y="60"/>
                        <a:pt x="110" y="60"/>
                        <a:pt x="110" y="60"/>
                      </a:cubicBezTo>
                      <a:cubicBezTo>
                        <a:pt x="106" y="59"/>
                        <a:pt x="107" y="53"/>
                        <a:pt x="108" y="49"/>
                      </a:cubicBezTo>
                      <a:cubicBezTo>
                        <a:pt x="108" y="49"/>
                        <a:pt x="108" y="49"/>
                        <a:pt x="108" y="49"/>
                      </a:cubicBezTo>
                      <a:cubicBezTo>
                        <a:pt x="109" y="47"/>
                        <a:pt x="106" y="44"/>
                        <a:pt x="104" y="41"/>
                      </a:cubicBezTo>
                      <a:cubicBezTo>
                        <a:pt x="101" y="40"/>
                        <a:pt x="102" y="35"/>
                        <a:pt x="104" y="30"/>
                      </a:cubicBezTo>
                      <a:cubicBezTo>
                        <a:pt x="104" y="28"/>
                        <a:pt x="105" y="26"/>
                        <a:pt x="105" y="25"/>
                      </a:cubicBezTo>
                      <a:cubicBezTo>
                        <a:pt x="103" y="23"/>
                        <a:pt x="102" y="18"/>
                        <a:pt x="102" y="15"/>
                      </a:cubicBezTo>
                      <a:cubicBezTo>
                        <a:pt x="102" y="15"/>
                        <a:pt x="102" y="15"/>
                        <a:pt x="102" y="15"/>
                      </a:cubicBezTo>
                      <a:cubicBezTo>
                        <a:pt x="102" y="15"/>
                        <a:pt x="102" y="15"/>
                        <a:pt x="101" y="15"/>
                      </a:cubicBezTo>
                      <a:cubicBezTo>
                        <a:pt x="100" y="15"/>
                        <a:pt x="99" y="15"/>
                        <a:pt x="97" y="15"/>
                      </a:cubicBezTo>
                      <a:cubicBezTo>
                        <a:pt x="93" y="15"/>
                        <a:pt x="91" y="14"/>
                        <a:pt x="90" y="13"/>
                      </a:cubicBezTo>
                      <a:cubicBezTo>
                        <a:pt x="89" y="12"/>
                        <a:pt x="88" y="12"/>
                        <a:pt x="86" y="12"/>
                      </a:cubicBezTo>
                      <a:cubicBezTo>
                        <a:pt x="85" y="12"/>
                        <a:pt x="84" y="12"/>
                        <a:pt x="83" y="13"/>
                      </a:cubicBezTo>
                      <a:cubicBezTo>
                        <a:pt x="83" y="13"/>
                        <a:pt x="82" y="16"/>
                        <a:pt x="82" y="17"/>
                      </a:cubicBezTo>
                      <a:cubicBezTo>
                        <a:pt x="81" y="20"/>
                        <a:pt x="81" y="23"/>
                        <a:pt x="78" y="23"/>
                      </a:cubicBezTo>
                      <a:cubicBezTo>
                        <a:pt x="77" y="23"/>
                        <a:pt x="77" y="23"/>
                        <a:pt x="77" y="23"/>
                      </a:cubicBezTo>
                      <a:cubicBezTo>
                        <a:pt x="77" y="23"/>
                        <a:pt x="77" y="23"/>
                        <a:pt x="76" y="23"/>
                      </a:cubicBezTo>
                      <a:cubicBezTo>
                        <a:pt x="74" y="23"/>
                        <a:pt x="69" y="24"/>
                        <a:pt x="65" y="25"/>
                      </a:cubicBezTo>
                      <a:cubicBezTo>
                        <a:pt x="59" y="27"/>
                        <a:pt x="56" y="22"/>
                        <a:pt x="54" y="17"/>
                      </a:cubicBezTo>
                      <a:cubicBezTo>
                        <a:pt x="53" y="14"/>
                        <a:pt x="52" y="14"/>
                        <a:pt x="51" y="13"/>
                      </a:cubicBezTo>
                      <a:cubicBezTo>
                        <a:pt x="49" y="12"/>
                        <a:pt x="48" y="10"/>
                        <a:pt x="49" y="7"/>
                      </a:cubicBezTo>
                      <a:cubicBezTo>
                        <a:pt x="50" y="4"/>
                        <a:pt x="48" y="1"/>
                        <a:pt x="48" y="0"/>
                      </a:cubicBezTo>
                      <a:cubicBezTo>
                        <a:pt x="44" y="0"/>
                        <a:pt x="32" y="0"/>
                        <a:pt x="23" y="0"/>
                      </a:cubicBezTo>
                      <a:cubicBezTo>
                        <a:pt x="15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12" y="0"/>
                        <a:pt x="12" y="0"/>
                        <a:pt x="11" y="0"/>
                      </a:cubicBezTo>
                      <a:cubicBezTo>
                        <a:pt x="11" y="1"/>
                        <a:pt x="11" y="1"/>
                        <a:pt x="10" y="1"/>
                      </a:cubicBezTo>
                      <a:cubicBezTo>
                        <a:pt x="10" y="1"/>
                        <a:pt x="10" y="1"/>
                        <a:pt x="10" y="1"/>
                      </a:cubicBezTo>
                      <a:cubicBezTo>
                        <a:pt x="10" y="1"/>
                        <a:pt x="9" y="2"/>
                        <a:pt x="8" y="2"/>
                      </a:cubicBezTo>
                      <a:cubicBezTo>
                        <a:pt x="8" y="2"/>
                        <a:pt x="8" y="2"/>
                        <a:pt x="8" y="2"/>
                      </a:cubicBezTo>
                      <a:cubicBezTo>
                        <a:pt x="10" y="9"/>
                        <a:pt x="15" y="19"/>
                        <a:pt x="17" y="23"/>
                      </a:cubicBezTo>
                      <a:cubicBezTo>
                        <a:pt x="18" y="24"/>
                        <a:pt x="18" y="24"/>
                        <a:pt x="18" y="24"/>
                      </a:cubicBezTo>
                      <a:cubicBezTo>
                        <a:pt x="19" y="26"/>
                        <a:pt x="18" y="29"/>
                        <a:pt x="17" y="31"/>
                      </a:cubicBezTo>
                      <a:cubicBezTo>
                        <a:pt x="17" y="32"/>
                        <a:pt x="16" y="34"/>
                        <a:pt x="16" y="37"/>
                      </a:cubicBezTo>
                      <a:cubicBezTo>
                        <a:pt x="16" y="39"/>
                        <a:pt x="18" y="44"/>
                        <a:pt x="19" y="48"/>
                      </a:cubicBezTo>
                      <a:cubicBezTo>
                        <a:pt x="21" y="52"/>
                        <a:pt x="23" y="56"/>
                        <a:pt x="23" y="60"/>
                      </a:cubicBezTo>
                      <a:cubicBezTo>
                        <a:pt x="24" y="68"/>
                        <a:pt x="19" y="72"/>
                        <a:pt x="16" y="77"/>
                      </a:cubicBezTo>
                      <a:cubicBezTo>
                        <a:pt x="15" y="78"/>
                        <a:pt x="15" y="78"/>
                        <a:pt x="15" y="78"/>
                      </a:cubicBezTo>
                      <a:cubicBezTo>
                        <a:pt x="11" y="83"/>
                        <a:pt x="7" y="93"/>
                        <a:pt x="7" y="98"/>
                      </a:cubicBezTo>
                      <a:cubicBezTo>
                        <a:pt x="7" y="103"/>
                        <a:pt x="5" y="107"/>
                        <a:pt x="3" y="110"/>
                      </a:cubicBezTo>
                      <a:cubicBezTo>
                        <a:pt x="2" y="111"/>
                        <a:pt x="1" y="113"/>
                        <a:pt x="1" y="114"/>
                      </a:cubicBezTo>
                      <a:cubicBezTo>
                        <a:pt x="1" y="117"/>
                        <a:pt x="1" y="123"/>
                        <a:pt x="0" y="127"/>
                      </a:cubicBezTo>
                      <a:cubicBezTo>
                        <a:pt x="0" y="127"/>
                        <a:pt x="0" y="127"/>
                        <a:pt x="0" y="126"/>
                      </a:cubicBezTo>
                      <a:cubicBezTo>
                        <a:pt x="0" y="126"/>
                        <a:pt x="1" y="126"/>
                        <a:pt x="1" y="126"/>
                      </a:cubicBezTo>
                      <a:cubicBezTo>
                        <a:pt x="1" y="126"/>
                        <a:pt x="1" y="126"/>
                        <a:pt x="1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3" y="125"/>
                      </a:cubicBezTo>
                      <a:cubicBezTo>
                        <a:pt x="3" y="125"/>
                        <a:pt x="3" y="124"/>
                        <a:pt x="3" y="124"/>
                      </a:cubicBezTo>
                      <a:cubicBezTo>
                        <a:pt x="4" y="124"/>
                        <a:pt x="4" y="124"/>
                        <a:pt x="5" y="124"/>
                      </a:cubicBezTo>
                      <a:cubicBezTo>
                        <a:pt x="7" y="124"/>
                        <a:pt x="8" y="126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9" y="127"/>
                        <a:pt x="9" y="127"/>
                        <a:pt x="9" y="127"/>
                      </a:cubicBezTo>
                      <a:cubicBezTo>
                        <a:pt x="14" y="124"/>
                        <a:pt x="18" y="125"/>
                        <a:pt x="22" y="127"/>
                      </a:cubicBezTo>
                      <a:cubicBezTo>
                        <a:pt x="25" y="129"/>
                        <a:pt x="28" y="130"/>
                        <a:pt x="31" y="130"/>
                      </a:cubicBezTo>
                      <a:cubicBezTo>
                        <a:pt x="71" y="130"/>
                        <a:pt x="71" y="130"/>
                        <a:pt x="71" y="130"/>
                      </a:cubicBezTo>
                      <a:cubicBezTo>
                        <a:pt x="75" y="134"/>
                        <a:pt x="75" y="134"/>
                        <a:pt x="75" y="134"/>
                      </a:cubicBezTo>
                      <a:cubicBezTo>
                        <a:pt x="77" y="133"/>
                        <a:pt x="85" y="133"/>
                        <a:pt x="91" y="133"/>
                      </a:cubicBezTo>
                      <a:cubicBezTo>
                        <a:pt x="97" y="133"/>
                        <a:pt x="99" y="133"/>
                        <a:pt x="99" y="134"/>
                      </a:cubicBezTo>
                      <a:cubicBezTo>
                        <a:pt x="100" y="134"/>
                        <a:pt x="101" y="134"/>
                        <a:pt x="103" y="134"/>
                      </a:cubicBezTo>
                      <a:cubicBezTo>
                        <a:pt x="108" y="134"/>
                        <a:pt x="113" y="133"/>
                        <a:pt x="115" y="133"/>
                      </a:cubicBezTo>
                      <a:cubicBezTo>
                        <a:pt x="116" y="133"/>
                        <a:pt x="116" y="133"/>
                        <a:pt x="116" y="133"/>
                      </a:cubicBezTo>
                      <a:lnTo>
                        <a:pt x="104" y="117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8" name="Freeform 1276"/>
                <p:cNvSpPr/>
                <p:nvPr/>
              </p:nvSpPr>
              <p:spPr bwMode="auto">
                <a:xfrm>
                  <a:off x="1800" y="31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69" name="Freeform 1277"/>
                <p:cNvSpPr/>
                <p:nvPr/>
              </p:nvSpPr>
              <p:spPr bwMode="auto">
                <a:xfrm>
                  <a:off x="1798" y="31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0" name="Freeform 1278"/>
                <p:cNvSpPr/>
                <p:nvPr/>
              </p:nvSpPr>
              <p:spPr bwMode="auto">
                <a:xfrm>
                  <a:off x="1802" y="3158"/>
                  <a:ext cx="3" cy="3"/>
                </a:xfrm>
                <a:custGeom>
                  <a:avLst/>
                  <a:gdLst>
                    <a:gd name="T0" fmla="*/ 0 w 4"/>
                    <a:gd name="T1" fmla="*/ 0 h 3"/>
                    <a:gd name="T2" fmla="*/ 4 w 4"/>
                    <a:gd name="T3" fmla="*/ 3 h 3"/>
                    <a:gd name="T4" fmla="*/ 0 w 4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2" y="0"/>
                        <a:pt x="3" y="2"/>
                        <a:pt x="4" y="3"/>
                      </a:cubicBezTo>
                      <a:cubicBezTo>
                        <a:pt x="3" y="2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1" name="Freeform 1279"/>
                <p:cNvSpPr/>
                <p:nvPr/>
              </p:nvSpPr>
              <p:spPr bwMode="auto">
                <a:xfrm>
                  <a:off x="1797" y="316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2" name="Freeform 1280"/>
                <p:cNvSpPr/>
                <p:nvPr/>
              </p:nvSpPr>
              <p:spPr bwMode="auto">
                <a:xfrm>
                  <a:off x="1900" y="3065"/>
                  <a:ext cx="121" cy="104"/>
                </a:xfrm>
                <a:custGeom>
                  <a:avLst/>
                  <a:gdLst>
                    <a:gd name="T0" fmla="*/ 17 w 126"/>
                    <a:gd name="T1" fmla="*/ 105 h 109"/>
                    <a:gd name="T2" fmla="*/ 22 w 126"/>
                    <a:gd name="T3" fmla="*/ 104 h 109"/>
                    <a:gd name="T4" fmla="*/ 25 w 126"/>
                    <a:gd name="T5" fmla="*/ 104 h 109"/>
                    <a:gd name="T6" fmla="*/ 28 w 126"/>
                    <a:gd name="T7" fmla="*/ 104 h 109"/>
                    <a:gd name="T8" fmla="*/ 34 w 126"/>
                    <a:gd name="T9" fmla="*/ 107 h 109"/>
                    <a:gd name="T10" fmla="*/ 36 w 126"/>
                    <a:gd name="T11" fmla="*/ 107 h 109"/>
                    <a:gd name="T12" fmla="*/ 38 w 126"/>
                    <a:gd name="T13" fmla="*/ 107 h 109"/>
                    <a:gd name="T14" fmla="*/ 51 w 126"/>
                    <a:gd name="T15" fmla="*/ 109 h 109"/>
                    <a:gd name="T16" fmla="*/ 64 w 126"/>
                    <a:gd name="T17" fmla="*/ 96 h 109"/>
                    <a:gd name="T18" fmla="*/ 81 w 126"/>
                    <a:gd name="T19" fmla="*/ 83 h 109"/>
                    <a:gd name="T20" fmla="*/ 88 w 126"/>
                    <a:gd name="T21" fmla="*/ 74 h 109"/>
                    <a:gd name="T22" fmla="*/ 117 w 126"/>
                    <a:gd name="T23" fmla="*/ 63 h 109"/>
                    <a:gd name="T24" fmla="*/ 117 w 126"/>
                    <a:gd name="T25" fmla="*/ 62 h 109"/>
                    <a:gd name="T26" fmla="*/ 116 w 126"/>
                    <a:gd name="T27" fmla="*/ 60 h 109"/>
                    <a:gd name="T28" fmla="*/ 117 w 126"/>
                    <a:gd name="T29" fmla="*/ 58 h 109"/>
                    <a:gd name="T30" fmla="*/ 122 w 126"/>
                    <a:gd name="T31" fmla="*/ 27 h 109"/>
                    <a:gd name="T32" fmla="*/ 125 w 126"/>
                    <a:gd name="T33" fmla="*/ 22 h 109"/>
                    <a:gd name="T34" fmla="*/ 124 w 126"/>
                    <a:gd name="T35" fmla="*/ 19 h 109"/>
                    <a:gd name="T36" fmla="*/ 121 w 126"/>
                    <a:gd name="T37" fmla="*/ 14 h 109"/>
                    <a:gd name="T38" fmla="*/ 108 w 126"/>
                    <a:gd name="T39" fmla="*/ 9 h 109"/>
                    <a:gd name="T40" fmla="*/ 98 w 126"/>
                    <a:gd name="T41" fmla="*/ 5 h 109"/>
                    <a:gd name="T42" fmla="*/ 97 w 126"/>
                    <a:gd name="T43" fmla="*/ 4 h 109"/>
                    <a:gd name="T44" fmla="*/ 95 w 126"/>
                    <a:gd name="T45" fmla="*/ 4 h 109"/>
                    <a:gd name="T46" fmla="*/ 94 w 126"/>
                    <a:gd name="T47" fmla="*/ 3 h 109"/>
                    <a:gd name="T48" fmla="*/ 91 w 126"/>
                    <a:gd name="T49" fmla="*/ 1 h 109"/>
                    <a:gd name="T50" fmla="*/ 90 w 126"/>
                    <a:gd name="T51" fmla="*/ 0 h 109"/>
                    <a:gd name="T52" fmla="*/ 86 w 126"/>
                    <a:gd name="T53" fmla="*/ 2 h 109"/>
                    <a:gd name="T54" fmla="*/ 82 w 126"/>
                    <a:gd name="T55" fmla="*/ 2 h 109"/>
                    <a:gd name="T56" fmla="*/ 76 w 126"/>
                    <a:gd name="T57" fmla="*/ 3 h 109"/>
                    <a:gd name="T58" fmla="*/ 74 w 126"/>
                    <a:gd name="T59" fmla="*/ 22 h 109"/>
                    <a:gd name="T60" fmla="*/ 71 w 126"/>
                    <a:gd name="T61" fmla="*/ 35 h 109"/>
                    <a:gd name="T62" fmla="*/ 81 w 126"/>
                    <a:gd name="T63" fmla="*/ 42 h 109"/>
                    <a:gd name="T64" fmla="*/ 85 w 126"/>
                    <a:gd name="T65" fmla="*/ 58 h 109"/>
                    <a:gd name="T66" fmla="*/ 74 w 126"/>
                    <a:gd name="T67" fmla="*/ 57 h 109"/>
                    <a:gd name="T68" fmla="*/ 55 w 126"/>
                    <a:gd name="T69" fmla="*/ 39 h 109"/>
                    <a:gd name="T70" fmla="*/ 42 w 126"/>
                    <a:gd name="T71" fmla="*/ 42 h 109"/>
                    <a:gd name="T72" fmla="*/ 32 w 126"/>
                    <a:gd name="T73" fmla="*/ 34 h 109"/>
                    <a:gd name="T74" fmla="*/ 25 w 126"/>
                    <a:gd name="T75" fmla="*/ 35 h 109"/>
                    <a:gd name="T76" fmla="*/ 24 w 126"/>
                    <a:gd name="T77" fmla="*/ 35 h 109"/>
                    <a:gd name="T78" fmla="*/ 23 w 126"/>
                    <a:gd name="T79" fmla="*/ 33 h 109"/>
                    <a:gd name="T80" fmla="*/ 17 w 126"/>
                    <a:gd name="T81" fmla="*/ 55 h 109"/>
                    <a:gd name="T82" fmla="*/ 12 w 126"/>
                    <a:gd name="T83" fmla="*/ 106 h 10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126" h="109">
                      <a:moveTo>
                        <a:pt x="14" y="105"/>
                      </a:moveTo>
                      <a:cubicBezTo>
                        <a:pt x="15" y="105"/>
                        <a:pt x="15" y="105"/>
                        <a:pt x="16" y="105"/>
                      </a:cubicBezTo>
                      <a:cubicBezTo>
                        <a:pt x="16" y="105"/>
                        <a:pt x="17" y="105"/>
                        <a:pt x="17" y="105"/>
                      </a:cubicBezTo>
                      <a:cubicBezTo>
                        <a:pt x="18" y="105"/>
                        <a:pt x="18" y="105"/>
                        <a:pt x="19" y="105"/>
                      </a:cubicBezTo>
                      <a:cubicBezTo>
                        <a:pt x="19" y="104"/>
                        <a:pt x="19" y="104"/>
                        <a:pt x="20" y="104"/>
                      </a:cubicBezTo>
                      <a:cubicBezTo>
                        <a:pt x="20" y="104"/>
                        <a:pt x="21" y="104"/>
                        <a:pt x="22" y="104"/>
                      </a:cubicBezTo>
                      <a:cubicBezTo>
                        <a:pt x="22" y="104"/>
                        <a:pt x="22" y="104"/>
                        <a:pt x="23" y="104"/>
                      </a:cubicBezTo>
                      <a:cubicBezTo>
                        <a:pt x="23" y="104"/>
                        <a:pt x="24" y="104"/>
                        <a:pt x="25" y="104"/>
                      </a:cubicBezTo>
                      <a:cubicBezTo>
                        <a:pt x="25" y="104"/>
                        <a:pt x="25" y="104"/>
                        <a:pt x="25" y="104"/>
                      </a:cubicBezTo>
                      <a:cubicBezTo>
                        <a:pt x="26" y="104"/>
                        <a:pt x="27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8" y="104"/>
                        <a:pt x="28" y="104"/>
                        <a:pt x="28" y="104"/>
                      </a:cubicBezTo>
                      <a:cubicBezTo>
                        <a:pt x="29" y="104"/>
                        <a:pt x="32" y="104"/>
                        <a:pt x="33" y="105"/>
                      </a:cubicBezTo>
                      <a:cubicBezTo>
                        <a:pt x="33" y="106"/>
                        <a:pt x="34" y="106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4" y="107"/>
                        <a:pt x="34" y="107"/>
                        <a:pt x="34" y="107"/>
                      </a:cubicBezTo>
                      <a:cubicBezTo>
                        <a:pt x="35" y="107"/>
                        <a:pt x="35" y="107"/>
                        <a:pt x="36" y="107"/>
                      </a:cubicBezTo>
                      <a:cubicBezTo>
                        <a:pt x="36" y="107"/>
                        <a:pt x="36" y="107"/>
                        <a:pt x="36" y="107"/>
                      </a:cubicBezTo>
                      <a:cubicBezTo>
                        <a:pt x="37" y="107"/>
                        <a:pt x="37" y="107"/>
                        <a:pt x="38" y="107"/>
                      </a:cubicBezTo>
                      <a:cubicBezTo>
                        <a:pt x="38" y="107"/>
                        <a:pt x="38" y="107"/>
                        <a:pt x="38" y="107"/>
                      </a:cubicBezTo>
                      <a:cubicBezTo>
                        <a:pt x="38" y="107"/>
                        <a:pt x="38" y="107"/>
                        <a:pt x="39" y="107"/>
                      </a:cubicBezTo>
                      <a:cubicBezTo>
                        <a:pt x="40" y="107"/>
                        <a:pt x="41" y="107"/>
                        <a:pt x="43" y="108"/>
                      </a:cubicBezTo>
                      <a:cubicBezTo>
                        <a:pt x="45" y="108"/>
                        <a:pt x="49" y="109"/>
                        <a:pt x="51" y="109"/>
                      </a:cubicBezTo>
                      <a:cubicBezTo>
                        <a:pt x="52" y="109"/>
                        <a:pt x="52" y="109"/>
                        <a:pt x="52" y="109"/>
                      </a:cubicBezTo>
                      <a:cubicBezTo>
                        <a:pt x="53" y="109"/>
                        <a:pt x="54" y="106"/>
                        <a:pt x="55" y="105"/>
                      </a:cubicBezTo>
                      <a:cubicBezTo>
                        <a:pt x="58" y="101"/>
                        <a:pt x="61" y="97"/>
                        <a:pt x="64" y="96"/>
                      </a:cubicBezTo>
                      <a:cubicBezTo>
                        <a:pt x="68" y="95"/>
                        <a:pt x="72" y="91"/>
                        <a:pt x="73" y="90"/>
                      </a:cubicBezTo>
                      <a:cubicBezTo>
                        <a:pt x="73" y="87"/>
                        <a:pt x="74" y="84"/>
                        <a:pt x="81" y="83"/>
                      </a:cubicBezTo>
                      <a:cubicBezTo>
                        <a:pt x="81" y="83"/>
                        <a:pt x="81" y="83"/>
                        <a:pt x="81" y="83"/>
                      </a:cubicBezTo>
                      <a:cubicBezTo>
                        <a:pt x="89" y="82"/>
                        <a:pt x="89" y="82"/>
                        <a:pt x="89" y="82"/>
                      </a:cubicBezTo>
                      <a:cubicBezTo>
                        <a:pt x="87" y="75"/>
                        <a:pt x="87" y="75"/>
                        <a:pt x="87" y="75"/>
                      </a:cubicBezTo>
                      <a:cubicBezTo>
                        <a:pt x="88" y="74"/>
                        <a:pt x="88" y="74"/>
                        <a:pt x="88" y="74"/>
                      </a:cubicBezTo>
                      <a:cubicBezTo>
                        <a:pt x="89" y="74"/>
                        <a:pt x="90" y="73"/>
                        <a:pt x="92" y="73"/>
                      </a:cubicBezTo>
                      <a:cubicBezTo>
                        <a:pt x="105" y="68"/>
                        <a:pt x="112" y="65"/>
                        <a:pt x="116" y="64"/>
                      </a:cubicBezTo>
                      <a:cubicBezTo>
                        <a:pt x="116" y="64"/>
                        <a:pt x="117" y="64"/>
                        <a:pt x="117" y="63"/>
                      </a:cubicBezTo>
                      <a:cubicBezTo>
                        <a:pt x="117" y="63"/>
                        <a:pt x="117" y="63"/>
                        <a:pt x="117" y="63"/>
                      </a:cubicBezTo>
                      <a:cubicBezTo>
                        <a:pt x="117" y="63"/>
                        <a:pt x="117" y="63"/>
                        <a:pt x="117" y="62"/>
                      </a:cubicBezTo>
                      <a:cubicBezTo>
                        <a:pt x="117" y="62"/>
                        <a:pt x="117" y="62"/>
                        <a:pt x="117" y="62"/>
                      </a:cubicBezTo>
                      <a:cubicBezTo>
                        <a:pt x="116" y="61"/>
                        <a:pt x="116" y="61"/>
                        <a:pt x="116" y="61"/>
                      </a:cubicBezTo>
                      <a:cubicBezTo>
                        <a:pt x="116" y="61"/>
                        <a:pt x="116" y="61"/>
                        <a:pt x="116" y="60"/>
                      </a:cubicBezTo>
                      <a:cubicBezTo>
                        <a:pt x="116" y="60"/>
                        <a:pt x="116" y="60"/>
                        <a:pt x="116" y="60"/>
                      </a:cubicBezTo>
                      <a:cubicBezTo>
                        <a:pt x="116" y="60"/>
                        <a:pt x="116" y="60"/>
                        <a:pt x="116" y="59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7" y="58"/>
                        <a:pt x="117" y="58"/>
                        <a:pt x="117" y="58"/>
                      </a:cubicBezTo>
                      <a:cubicBezTo>
                        <a:pt x="118" y="57"/>
                        <a:pt x="118" y="51"/>
                        <a:pt x="118" y="49"/>
                      </a:cubicBezTo>
                      <a:cubicBezTo>
                        <a:pt x="118" y="46"/>
                        <a:pt x="120" y="46"/>
                        <a:pt x="122" y="45"/>
                      </a:cubicBezTo>
                      <a:cubicBezTo>
                        <a:pt x="120" y="40"/>
                        <a:pt x="121" y="29"/>
                        <a:pt x="122" y="27"/>
                      </a:cubicBezTo>
                      <a:cubicBezTo>
                        <a:pt x="123" y="26"/>
                        <a:pt x="124" y="24"/>
                        <a:pt x="125" y="24"/>
                      </a:cubicBezTo>
                      <a:cubicBezTo>
                        <a:pt x="126" y="24"/>
                        <a:pt x="126" y="24"/>
                        <a:pt x="126" y="24"/>
                      </a:cubicBezTo>
                      <a:cubicBezTo>
                        <a:pt x="126" y="23"/>
                        <a:pt x="126" y="23"/>
                        <a:pt x="125" y="22"/>
                      </a:cubicBezTo>
                      <a:cubicBezTo>
                        <a:pt x="125" y="22"/>
                        <a:pt x="125" y="22"/>
                        <a:pt x="125" y="22"/>
                      </a:cubicBezTo>
                      <a:cubicBezTo>
                        <a:pt x="125" y="21"/>
                        <a:pt x="125" y="21"/>
                        <a:pt x="124" y="20"/>
                      </a:cubicBezTo>
                      <a:cubicBezTo>
                        <a:pt x="124" y="20"/>
                        <a:pt x="124" y="20"/>
                        <a:pt x="124" y="19"/>
                      </a:cubicBezTo>
                      <a:cubicBezTo>
                        <a:pt x="124" y="18"/>
                        <a:pt x="123" y="16"/>
                        <a:pt x="122" y="15"/>
                      </a:cubicBezTo>
                      <a:cubicBezTo>
                        <a:pt x="122" y="15"/>
                        <a:pt x="122" y="15"/>
                        <a:pt x="122" y="15"/>
                      </a:cubicBezTo>
                      <a:cubicBezTo>
                        <a:pt x="122" y="15"/>
                        <a:pt x="122" y="14"/>
                        <a:pt x="121" y="14"/>
                      </a:cubicBezTo>
                      <a:cubicBezTo>
                        <a:pt x="121" y="14"/>
                        <a:pt x="121" y="14"/>
                        <a:pt x="121" y="14"/>
                      </a:cubicBezTo>
                      <a:cubicBezTo>
                        <a:pt x="120" y="13"/>
                        <a:pt x="113" y="10"/>
                        <a:pt x="109" y="9"/>
                      </a:cubicBezTo>
                      <a:cubicBezTo>
                        <a:pt x="109" y="9"/>
                        <a:pt x="108" y="9"/>
                        <a:pt x="108" y="9"/>
                      </a:cubicBezTo>
                      <a:cubicBezTo>
                        <a:pt x="107" y="8"/>
                        <a:pt x="105" y="7"/>
                        <a:pt x="103" y="6"/>
                      </a:cubicBezTo>
                      <a:cubicBezTo>
                        <a:pt x="101" y="6"/>
                        <a:pt x="99" y="5"/>
                        <a:pt x="98" y="5"/>
                      </a:cubicBezTo>
                      <a:cubicBezTo>
                        <a:pt x="98" y="5"/>
                        <a:pt x="98" y="5"/>
                        <a:pt x="98" y="5"/>
                      </a:cubicBezTo>
                      <a:cubicBezTo>
                        <a:pt x="98" y="4"/>
                        <a:pt x="98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7" y="4"/>
                        <a:pt x="97" y="4"/>
                      </a:cubicBezTo>
                      <a:cubicBezTo>
                        <a:pt x="97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6" y="4"/>
                      </a:cubicBezTo>
                      <a:cubicBezTo>
                        <a:pt x="96" y="4"/>
                        <a:pt x="96" y="4"/>
                        <a:pt x="95" y="4"/>
                      </a:cubicBezTo>
                      <a:cubicBezTo>
                        <a:pt x="95" y="4"/>
                        <a:pt x="95" y="4"/>
                        <a:pt x="95" y="4"/>
                      </a:cubicBezTo>
                      <a:cubicBezTo>
                        <a:pt x="95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3" y="3"/>
                        <a:pt x="93" y="3"/>
                        <a:pt x="93" y="2"/>
                      </a:cubicBezTo>
                      <a:cubicBezTo>
                        <a:pt x="93" y="2"/>
                        <a:pt x="92" y="2"/>
                        <a:pt x="92" y="2"/>
                      </a:cubicBezTo>
                      <a:cubicBezTo>
                        <a:pt x="92" y="2"/>
                        <a:pt x="92" y="1"/>
                        <a:pt x="91" y="1"/>
                      </a:cubicBezTo>
                      <a:cubicBezTo>
                        <a:pt x="91" y="1"/>
                        <a:pt x="91" y="1"/>
                        <a:pt x="90" y="1"/>
                      </a:cubicBezTo>
                      <a:cubicBezTo>
                        <a:pt x="90" y="1"/>
                        <a:pt x="90" y="1"/>
                        <a:pt x="90" y="0"/>
                      </a:cubicBezTo>
                      <a:cubicBezTo>
                        <a:pt x="90" y="0"/>
                        <a:pt x="90" y="0"/>
                        <a:pt x="90" y="0"/>
                      </a:cubicBezTo>
                      <a:cubicBezTo>
                        <a:pt x="89" y="1"/>
                        <a:pt x="89" y="1"/>
                        <a:pt x="88" y="1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7" y="1"/>
                        <a:pt x="86" y="2"/>
                        <a:pt x="86" y="2"/>
                      </a:cubicBezTo>
                      <a:cubicBezTo>
                        <a:pt x="86" y="2"/>
                        <a:pt x="85" y="2"/>
                        <a:pt x="85" y="2"/>
                      </a:cubicBezTo>
                      <a:cubicBezTo>
                        <a:pt x="84" y="2"/>
                        <a:pt x="84" y="2"/>
                        <a:pt x="83" y="2"/>
                      </a:cubicBezTo>
                      <a:cubicBezTo>
                        <a:pt x="83" y="2"/>
                        <a:pt x="83" y="2"/>
                        <a:pt x="82" y="2"/>
                      </a:cubicBezTo>
                      <a:cubicBezTo>
                        <a:pt x="82" y="2"/>
                        <a:pt x="81" y="2"/>
                        <a:pt x="80" y="2"/>
                      </a:cubicBezTo>
                      <a:cubicBezTo>
                        <a:pt x="76" y="2"/>
                        <a:pt x="76" y="2"/>
                        <a:pt x="76" y="2"/>
                      </a:cubicBezTo>
                      <a:cubicBezTo>
                        <a:pt x="76" y="2"/>
                        <a:pt x="76" y="3"/>
                        <a:pt x="76" y="3"/>
                      </a:cubicBezTo>
                      <a:cubicBezTo>
                        <a:pt x="76" y="5"/>
                        <a:pt x="77" y="7"/>
                        <a:pt x="75" y="9"/>
                      </a:cubicBezTo>
                      <a:cubicBezTo>
                        <a:pt x="73" y="10"/>
                        <a:pt x="73" y="11"/>
                        <a:pt x="73" y="12"/>
                      </a:cubicBezTo>
                      <a:cubicBezTo>
                        <a:pt x="75" y="13"/>
                        <a:pt x="75" y="17"/>
                        <a:pt x="74" y="22"/>
                      </a:cubicBezTo>
                      <a:cubicBezTo>
                        <a:pt x="74" y="24"/>
                        <a:pt x="73" y="25"/>
                        <a:pt x="73" y="26"/>
                      </a:cubicBezTo>
                      <a:cubicBezTo>
                        <a:pt x="73" y="28"/>
                        <a:pt x="73" y="30"/>
                        <a:pt x="72" y="32"/>
                      </a:cubicBezTo>
                      <a:cubicBezTo>
                        <a:pt x="71" y="33"/>
                        <a:pt x="71" y="34"/>
                        <a:pt x="71" y="35"/>
                      </a:cubicBezTo>
                      <a:cubicBezTo>
                        <a:pt x="71" y="36"/>
                        <a:pt x="72" y="37"/>
                        <a:pt x="73" y="38"/>
                      </a:cubicBezTo>
                      <a:cubicBezTo>
                        <a:pt x="74" y="40"/>
                        <a:pt x="75" y="43"/>
                        <a:pt x="77" y="43"/>
                      </a:cubicBezTo>
                      <a:cubicBezTo>
                        <a:pt x="78" y="44"/>
                        <a:pt x="80" y="43"/>
                        <a:pt x="81" y="42"/>
                      </a:cubicBezTo>
                      <a:cubicBezTo>
                        <a:pt x="82" y="42"/>
                        <a:pt x="83" y="41"/>
                        <a:pt x="84" y="41"/>
                      </a:cubicBezTo>
                      <a:cubicBezTo>
                        <a:pt x="87" y="41"/>
                        <a:pt x="87" y="46"/>
                        <a:pt x="87" y="51"/>
                      </a:cubicBezTo>
                      <a:cubicBezTo>
                        <a:pt x="87" y="55"/>
                        <a:pt x="85" y="57"/>
                        <a:pt x="85" y="58"/>
                      </a:cubicBezTo>
                      <a:cubicBezTo>
                        <a:pt x="84" y="58"/>
                        <a:pt x="84" y="58"/>
                        <a:pt x="84" y="58"/>
                      </a:cubicBezTo>
                      <a:cubicBezTo>
                        <a:pt x="84" y="58"/>
                        <a:pt x="81" y="59"/>
                        <a:pt x="79" y="59"/>
                      </a:cubicBezTo>
                      <a:cubicBezTo>
                        <a:pt x="77" y="59"/>
                        <a:pt x="75" y="58"/>
                        <a:pt x="74" y="57"/>
                      </a:cubicBezTo>
                      <a:cubicBezTo>
                        <a:pt x="71" y="55"/>
                        <a:pt x="69" y="50"/>
                        <a:pt x="69" y="47"/>
                      </a:cubicBezTo>
                      <a:cubicBezTo>
                        <a:pt x="68" y="47"/>
                        <a:pt x="67" y="46"/>
                        <a:pt x="62" y="46"/>
                      </a:cubicBezTo>
                      <a:cubicBezTo>
                        <a:pt x="60" y="46"/>
                        <a:pt x="57" y="44"/>
                        <a:pt x="55" y="39"/>
                      </a:cubicBezTo>
                      <a:cubicBezTo>
                        <a:pt x="55" y="40"/>
                        <a:pt x="54" y="40"/>
                        <a:pt x="54" y="40"/>
                      </a:cubicBezTo>
                      <a:cubicBezTo>
                        <a:pt x="54" y="43"/>
                        <a:pt x="50" y="43"/>
                        <a:pt x="47" y="43"/>
                      </a:cubicBezTo>
                      <a:cubicBezTo>
                        <a:pt x="46" y="43"/>
                        <a:pt x="44" y="43"/>
                        <a:pt x="42" y="42"/>
                      </a:cubicBezTo>
                      <a:cubicBezTo>
                        <a:pt x="41" y="41"/>
                        <a:pt x="39" y="40"/>
                        <a:pt x="39" y="40"/>
                      </a:cubicBezTo>
                      <a:cubicBezTo>
                        <a:pt x="38" y="41"/>
                        <a:pt x="36" y="41"/>
                        <a:pt x="34" y="39"/>
                      </a:cubicBezTo>
                      <a:cubicBezTo>
                        <a:pt x="33" y="38"/>
                        <a:pt x="32" y="36"/>
                        <a:pt x="32" y="34"/>
                      </a:cubicBezTo>
                      <a:cubicBezTo>
                        <a:pt x="31" y="34"/>
                        <a:pt x="29" y="35"/>
                        <a:pt x="28" y="35"/>
                      </a:cubicBezTo>
                      <a:cubicBezTo>
                        <a:pt x="28" y="35"/>
                        <a:pt x="27" y="36"/>
                        <a:pt x="27" y="36"/>
                      </a:cubicBezTo>
                      <a:cubicBezTo>
                        <a:pt x="26" y="36"/>
                        <a:pt x="26" y="35"/>
                        <a:pt x="25" y="35"/>
                      </a:cubicBezTo>
                      <a:cubicBezTo>
                        <a:pt x="25" y="35"/>
                        <a:pt x="25" y="35"/>
                        <a:pt x="25" y="35"/>
                      </a:cubicBezTo>
                      <a:cubicBezTo>
                        <a:pt x="25" y="35"/>
                        <a:pt x="25" y="35"/>
                        <a:pt x="24" y="35"/>
                      </a:cubicBezTo>
                      <a:cubicBezTo>
                        <a:pt x="24" y="35"/>
                        <a:pt x="24" y="35"/>
                        <a:pt x="24" y="35"/>
                      </a:cubicBezTo>
                      <a:cubicBezTo>
                        <a:pt x="24" y="34"/>
                        <a:pt x="24" y="34"/>
                        <a:pt x="24" y="34"/>
                      </a:cubicBezTo>
                      <a:cubicBezTo>
                        <a:pt x="24" y="34"/>
                        <a:pt x="23" y="34"/>
                        <a:pt x="23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1" y="51"/>
                        <a:pt x="21" y="51"/>
                        <a:pt x="21" y="51"/>
                      </a:cubicBezTo>
                      <a:cubicBezTo>
                        <a:pt x="17" y="55"/>
                        <a:pt x="17" y="55"/>
                        <a:pt x="17" y="55"/>
                      </a:cubicBezTo>
                      <a:cubicBezTo>
                        <a:pt x="1" y="55"/>
                        <a:pt x="1" y="55"/>
                        <a:pt x="1" y="55"/>
                      </a:cubicBezTo>
                      <a:cubicBezTo>
                        <a:pt x="0" y="90"/>
                        <a:pt x="0" y="90"/>
                        <a:pt x="0" y="90"/>
                      </a:cubicBezTo>
                      <a:cubicBezTo>
                        <a:pt x="12" y="106"/>
                        <a:pt x="12" y="106"/>
                        <a:pt x="12" y="106"/>
                      </a:cubicBezTo>
                      <a:cubicBezTo>
                        <a:pt x="12" y="106"/>
                        <a:pt x="12" y="106"/>
                        <a:pt x="13" y="106"/>
                      </a:cubicBezTo>
                      <a:cubicBezTo>
                        <a:pt x="13" y="105"/>
                        <a:pt x="14" y="105"/>
                        <a:pt x="14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3" name="Freeform 1281"/>
                <p:cNvSpPr/>
                <p:nvPr/>
              </p:nvSpPr>
              <p:spPr bwMode="auto">
                <a:xfrm>
                  <a:off x="1915" y="316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4" name="Freeform 1282"/>
                <p:cNvSpPr/>
                <p:nvPr/>
              </p:nvSpPr>
              <p:spPr bwMode="auto">
                <a:xfrm>
                  <a:off x="1933" y="31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5" name="Freeform 1283"/>
                <p:cNvSpPr/>
                <p:nvPr/>
              </p:nvSpPr>
              <p:spPr bwMode="auto">
                <a:xfrm>
                  <a:off x="1924" y="31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6" name="Freeform 1284"/>
                <p:cNvSpPr/>
                <p:nvPr/>
              </p:nvSpPr>
              <p:spPr bwMode="auto">
                <a:xfrm>
                  <a:off x="1921" y="31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7" name="Freeform 1285"/>
                <p:cNvSpPr/>
                <p:nvPr/>
              </p:nvSpPr>
              <p:spPr bwMode="auto">
                <a:xfrm>
                  <a:off x="1918" y="31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8" name="Freeform 1286"/>
                <p:cNvSpPr/>
                <p:nvPr/>
              </p:nvSpPr>
              <p:spPr bwMode="auto">
                <a:xfrm>
                  <a:off x="1927" y="3164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4" y="0"/>
                        <a:pt x="5" y="1"/>
                      </a:cubicBezTo>
                      <a:cubicBezTo>
                        <a:pt x="4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79" name="Freeform 1287"/>
                <p:cNvSpPr/>
                <p:nvPr/>
              </p:nvSpPr>
              <p:spPr bwMode="auto">
                <a:xfrm>
                  <a:off x="1913" y="316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0" name="Freeform 1288"/>
                <p:cNvSpPr/>
                <p:nvPr/>
              </p:nvSpPr>
              <p:spPr bwMode="auto">
                <a:xfrm>
                  <a:off x="1935" y="3167"/>
                  <a:ext cx="1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1" name="Freeform 1289"/>
                <p:cNvSpPr/>
                <p:nvPr/>
              </p:nvSpPr>
              <p:spPr bwMode="auto">
                <a:xfrm>
                  <a:off x="1978" y="3143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lnTo>
                        <a:pt x="7" y="0"/>
                      </a:lnTo>
                      <a:lnTo>
                        <a:pt x="7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2" name="Freeform 1290"/>
                <p:cNvSpPr/>
                <p:nvPr/>
              </p:nvSpPr>
              <p:spPr bwMode="auto">
                <a:xfrm>
                  <a:off x="1933" y="3167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3" name="Freeform 1291"/>
                <p:cNvSpPr/>
                <p:nvPr/>
              </p:nvSpPr>
              <p:spPr bwMode="auto">
                <a:xfrm>
                  <a:off x="1900" y="3151"/>
                  <a:ext cx="12" cy="15"/>
                </a:xfrm>
                <a:custGeom>
                  <a:avLst/>
                  <a:gdLst>
                    <a:gd name="T0" fmla="*/ 12 w 12"/>
                    <a:gd name="T1" fmla="*/ 15 h 15"/>
                    <a:gd name="T2" fmla="*/ 12 w 12"/>
                    <a:gd name="T3" fmla="*/ 15 h 15"/>
                    <a:gd name="T4" fmla="*/ 0 w 12"/>
                    <a:gd name="T5" fmla="*/ 0 h 15"/>
                    <a:gd name="T6" fmla="*/ 12 w 12"/>
                    <a:gd name="T7" fmla="*/ 15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15">
                      <a:moveTo>
                        <a:pt x="12" y="15"/>
                      </a:moveTo>
                      <a:lnTo>
                        <a:pt x="12" y="15"/>
                      </a:lnTo>
                      <a:lnTo>
                        <a:pt x="0" y="0"/>
                      </a:lnTo>
                      <a:lnTo>
                        <a:pt x="12" y="1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4" name="Freeform 1292"/>
                <p:cNvSpPr/>
                <p:nvPr/>
              </p:nvSpPr>
              <p:spPr bwMode="auto">
                <a:xfrm>
                  <a:off x="1974" y="2987"/>
                  <a:ext cx="17" cy="14"/>
                </a:xfrm>
                <a:custGeom>
                  <a:avLst/>
                  <a:gdLst>
                    <a:gd name="T0" fmla="*/ 15 w 18"/>
                    <a:gd name="T1" fmla="*/ 0 h 14"/>
                    <a:gd name="T2" fmla="*/ 14 w 18"/>
                    <a:gd name="T3" fmla="*/ 1 h 14"/>
                    <a:gd name="T4" fmla="*/ 13 w 18"/>
                    <a:gd name="T5" fmla="*/ 1 h 14"/>
                    <a:gd name="T6" fmla="*/ 13 w 18"/>
                    <a:gd name="T7" fmla="*/ 1 h 14"/>
                    <a:gd name="T8" fmla="*/ 12 w 18"/>
                    <a:gd name="T9" fmla="*/ 1 h 14"/>
                    <a:gd name="T10" fmla="*/ 12 w 18"/>
                    <a:gd name="T11" fmla="*/ 1 h 14"/>
                    <a:gd name="T12" fmla="*/ 11 w 18"/>
                    <a:gd name="T13" fmla="*/ 2 h 14"/>
                    <a:gd name="T14" fmla="*/ 11 w 18"/>
                    <a:gd name="T15" fmla="*/ 2 h 14"/>
                    <a:gd name="T16" fmla="*/ 8 w 18"/>
                    <a:gd name="T17" fmla="*/ 3 h 14"/>
                    <a:gd name="T18" fmla="*/ 8 w 18"/>
                    <a:gd name="T19" fmla="*/ 3 h 14"/>
                    <a:gd name="T20" fmla="*/ 7 w 18"/>
                    <a:gd name="T21" fmla="*/ 3 h 14"/>
                    <a:gd name="T22" fmla="*/ 6 w 18"/>
                    <a:gd name="T23" fmla="*/ 3 h 14"/>
                    <a:gd name="T24" fmla="*/ 6 w 18"/>
                    <a:gd name="T25" fmla="*/ 3 h 14"/>
                    <a:gd name="T26" fmla="*/ 5 w 18"/>
                    <a:gd name="T27" fmla="*/ 3 h 14"/>
                    <a:gd name="T28" fmla="*/ 5 w 18"/>
                    <a:gd name="T29" fmla="*/ 3 h 14"/>
                    <a:gd name="T30" fmla="*/ 4 w 18"/>
                    <a:gd name="T31" fmla="*/ 4 h 14"/>
                    <a:gd name="T32" fmla="*/ 3 w 18"/>
                    <a:gd name="T33" fmla="*/ 9 h 14"/>
                    <a:gd name="T34" fmla="*/ 3 w 18"/>
                    <a:gd name="T35" fmla="*/ 11 h 14"/>
                    <a:gd name="T36" fmla="*/ 1 w 18"/>
                    <a:gd name="T37" fmla="*/ 11 h 14"/>
                    <a:gd name="T38" fmla="*/ 0 w 18"/>
                    <a:gd name="T39" fmla="*/ 12 h 14"/>
                    <a:gd name="T40" fmla="*/ 1 w 18"/>
                    <a:gd name="T41" fmla="*/ 13 h 14"/>
                    <a:gd name="T42" fmla="*/ 1 w 18"/>
                    <a:gd name="T43" fmla="*/ 13 h 14"/>
                    <a:gd name="T44" fmla="*/ 1 w 18"/>
                    <a:gd name="T45" fmla="*/ 14 h 14"/>
                    <a:gd name="T46" fmla="*/ 1 w 18"/>
                    <a:gd name="T47" fmla="*/ 14 h 14"/>
                    <a:gd name="T48" fmla="*/ 2 w 18"/>
                    <a:gd name="T49" fmla="*/ 14 h 14"/>
                    <a:gd name="T50" fmla="*/ 3 w 18"/>
                    <a:gd name="T51" fmla="*/ 14 h 14"/>
                    <a:gd name="T52" fmla="*/ 5 w 18"/>
                    <a:gd name="T53" fmla="*/ 14 h 14"/>
                    <a:gd name="T54" fmla="*/ 8 w 18"/>
                    <a:gd name="T55" fmla="*/ 14 h 14"/>
                    <a:gd name="T56" fmla="*/ 8 w 18"/>
                    <a:gd name="T57" fmla="*/ 13 h 14"/>
                    <a:gd name="T58" fmla="*/ 8 w 18"/>
                    <a:gd name="T59" fmla="*/ 10 h 14"/>
                    <a:gd name="T60" fmla="*/ 10 w 18"/>
                    <a:gd name="T61" fmla="*/ 11 h 14"/>
                    <a:gd name="T62" fmla="*/ 10 w 18"/>
                    <a:gd name="T63" fmla="*/ 11 h 14"/>
                    <a:gd name="T64" fmla="*/ 15 w 18"/>
                    <a:gd name="T65" fmla="*/ 10 h 14"/>
                    <a:gd name="T66" fmla="*/ 15 w 18"/>
                    <a:gd name="T67" fmla="*/ 10 h 14"/>
                    <a:gd name="T68" fmla="*/ 18 w 18"/>
                    <a:gd name="T69" fmla="*/ 10 h 14"/>
                    <a:gd name="T70" fmla="*/ 16 w 18"/>
                    <a:gd name="T71" fmla="*/ 4 h 14"/>
                    <a:gd name="T72" fmla="*/ 15 w 18"/>
                    <a:gd name="T73" fmla="*/ 0 h 14"/>
                    <a:gd name="T74" fmla="*/ 15 w 18"/>
                    <a:gd name="T7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8" h="14">
                      <a:moveTo>
                        <a:pt x="15" y="0"/>
                      </a:moveTo>
                      <a:cubicBezTo>
                        <a:pt x="15" y="0"/>
                        <a:pt x="14" y="1"/>
                        <a:pt x="14" y="1"/>
                      </a:cubicBezTo>
                      <a:cubicBezTo>
                        <a:pt x="14" y="1"/>
                        <a:pt x="13" y="1"/>
                        <a:pt x="13" y="1"/>
                      </a:cubicBezTo>
                      <a:cubicBezTo>
                        <a:pt x="13" y="1"/>
                        <a:pt x="13" y="1"/>
                        <a:pt x="13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1"/>
                        <a:pt x="11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6" y="3"/>
                        <a:pt x="6" y="3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3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5" y="3"/>
                      </a:cubicBezTo>
                      <a:cubicBezTo>
                        <a:pt x="5" y="3"/>
                        <a:pt x="4" y="4"/>
                        <a:pt x="4" y="4"/>
                      </a:cubicBezTo>
                      <a:cubicBezTo>
                        <a:pt x="3" y="4"/>
                        <a:pt x="3" y="7"/>
                        <a:pt x="3" y="9"/>
                      </a:cubicBezTo>
                      <a:cubicBezTo>
                        <a:pt x="3" y="11"/>
                        <a:pt x="3" y="11"/>
                        <a:pt x="3" y="11"/>
                      </a:cubicBezTo>
                      <a:cubicBezTo>
                        <a:pt x="1" y="11"/>
                        <a:pt x="1" y="11"/>
                        <a:pt x="1" y="11"/>
                      </a:cubicBezTo>
                      <a:cubicBezTo>
                        <a:pt x="0" y="11"/>
                        <a:pt x="0" y="12"/>
                        <a:pt x="0" y="12"/>
                      </a:cubicBezTo>
                      <a:cubicBezTo>
                        <a:pt x="0" y="13"/>
                        <a:pt x="0" y="13"/>
                        <a:pt x="1" y="13"/>
                      </a:cubicBezTo>
                      <a:cubicBezTo>
                        <a:pt x="1" y="13"/>
                        <a:pt x="1" y="13"/>
                        <a:pt x="1" y="13"/>
                      </a:cubicBezTo>
                      <a:cubicBezTo>
                        <a:pt x="1" y="13"/>
                        <a:pt x="1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2" y="14"/>
                        <a:pt x="2" y="14"/>
                      </a:cubicBezTo>
                      <a:cubicBezTo>
                        <a:pt x="2" y="14"/>
                        <a:pt x="3" y="14"/>
                        <a:pt x="3" y="14"/>
                      </a:cubicBezTo>
                      <a:cubicBezTo>
                        <a:pt x="4" y="14"/>
                        <a:pt x="4" y="14"/>
                        <a:pt x="5" y="14"/>
                      </a:cubicBezTo>
                      <a:cubicBezTo>
                        <a:pt x="6" y="14"/>
                        <a:pt x="7" y="14"/>
                        <a:pt x="8" y="14"/>
                      </a:cubicBezTo>
                      <a:cubicBezTo>
                        <a:pt x="8" y="13"/>
                        <a:pt x="8" y="13"/>
                        <a:pt x="8" y="13"/>
                      </a:cubicBezTo>
                      <a:cubicBezTo>
                        <a:pt x="8" y="10"/>
                        <a:pt x="8" y="10"/>
                        <a:pt x="8" y="10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0" y="11"/>
                        <a:pt x="10" y="11"/>
                        <a:pt x="10" y="11"/>
                      </a:cubicBezTo>
                      <a:cubicBezTo>
                        <a:pt x="11" y="11"/>
                        <a:pt x="13" y="11"/>
                        <a:pt x="15" y="10"/>
                      </a:cubicBezTo>
                      <a:cubicBezTo>
                        <a:pt x="15" y="10"/>
                        <a:pt x="15" y="10"/>
                        <a:pt x="15" y="10"/>
                      </a:cubicBezTo>
                      <a:cubicBezTo>
                        <a:pt x="18" y="10"/>
                        <a:pt x="18" y="10"/>
                        <a:pt x="18" y="10"/>
                      </a:cubicBezTo>
                      <a:cubicBezTo>
                        <a:pt x="18" y="8"/>
                        <a:pt x="17" y="5"/>
                        <a:pt x="16" y="4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5" name="Freeform 1293"/>
                <p:cNvSpPr/>
                <p:nvPr/>
              </p:nvSpPr>
              <p:spPr bwMode="auto">
                <a:xfrm>
                  <a:off x="2104" y="2844"/>
                  <a:ext cx="108" cy="143"/>
                </a:xfrm>
                <a:custGeom>
                  <a:avLst/>
                  <a:gdLst>
                    <a:gd name="T0" fmla="*/ 22 w 113"/>
                    <a:gd name="T1" fmla="*/ 13 h 150"/>
                    <a:gd name="T2" fmla="*/ 21 w 113"/>
                    <a:gd name="T3" fmla="*/ 14 h 150"/>
                    <a:gd name="T4" fmla="*/ 21 w 113"/>
                    <a:gd name="T5" fmla="*/ 14 h 150"/>
                    <a:gd name="T6" fmla="*/ 21 w 113"/>
                    <a:gd name="T7" fmla="*/ 15 h 150"/>
                    <a:gd name="T8" fmla="*/ 20 w 113"/>
                    <a:gd name="T9" fmla="*/ 15 h 150"/>
                    <a:gd name="T10" fmla="*/ 20 w 113"/>
                    <a:gd name="T11" fmla="*/ 15 h 150"/>
                    <a:gd name="T12" fmla="*/ 26 w 113"/>
                    <a:gd name="T13" fmla="*/ 24 h 150"/>
                    <a:gd name="T14" fmla="*/ 30 w 113"/>
                    <a:gd name="T15" fmla="*/ 28 h 150"/>
                    <a:gd name="T16" fmla="*/ 33 w 113"/>
                    <a:gd name="T17" fmla="*/ 31 h 150"/>
                    <a:gd name="T18" fmla="*/ 56 w 113"/>
                    <a:gd name="T19" fmla="*/ 39 h 150"/>
                    <a:gd name="T20" fmla="*/ 71 w 113"/>
                    <a:gd name="T21" fmla="*/ 42 h 150"/>
                    <a:gd name="T22" fmla="*/ 78 w 113"/>
                    <a:gd name="T23" fmla="*/ 45 h 150"/>
                    <a:gd name="T24" fmla="*/ 76 w 113"/>
                    <a:gd name="T25" fmla="*/ 48 h 150"/>
                    <a:gd name="T26" fmla="*/ 47 w 113"/>
                    <a:gd name="T27" fmla="*/ 78 h 150"/>
                    <a:gd name="T28" fmla="*/ 39 w 113"/>
                    <a:gd name="T29" fmla="*/ 81 h 150"/>
                    <a:gd name="T30" fmla="*/ 37 w 113"/>
                    <a:gd name="T31" fmla="*/ 81 h 150"/>
                    <a:gd name="T32" fmla="*/ 33 w 113"/>
                    <a:gd name="T33" fmla="*/ 81 h 150"/>
                    <a:gd name="T34" fmla="*/ 23 w 113"/>
                    <a:gd name="T35" fmla="*/ 86 h 150"/>
                    <a:gd name="T36" fmla="*/ 18 w 113"/>
                    <a:gd name="T37" fmla="*/ 89 h 150"/>
                    <a:gd name="T38" fmla="*/ 18 w 113"/>
                    <a:gd name="T39" fmla="*/ 89 h 150"/>
                    <a:gd name="T40" fmla="*/ 16 w 113"/>
                    <a:gd name="T41" fmla="*/ 89 h 150"/>
                    <a:gd name="T42" fmla="*/ 16 w 113"/>
                    <a:gd name="T43" fmla="*/ 89 h 150"/>
                    <a:gd name="T44" fmla="*/ 14 w 113"/>
                    <a:gd name="T45" fmla="*/ 89 h 150"/>
                    <a:gd name="T46" fmla="*/ 13 w 113"/>
                    <a:gd name="T47" fmla="*/ 89 h 150"/>
                    <a:gd name="T48" fmla="*/ 12 w 113"/>
                    <a:gd name="T49" fmla="*/ 90 h 150"/>
                    <a:gd name="T50" fmla="*/ 11 w 113"/>
                    <a:gd name="T51" fmla="*/ 90 h 150"/>
                    <a:gd name="T52" fmla="*/ 10 w 113"/>
                    <a:gd name="T53" fmla="*/ 90 h 150"/>
                    <a:gd name="T54" fmla="*/ 5 w 113"/>
                    <a:gd name="T55" fmla="*/ 97 h 150"/>
                    <a:gd name="T56" fmla="*/ 0 w 113"/>
                    <a:gd name="T57" fmla="*/ 105 h 150"/>
                    <a:gd name="T58" fmla="*/ 1 w 113"/>
                    <a:gd name="T59" fmla="*/ 144 h 150"/>
                    <a:gd name="T60" fmla="*/ 5 w 113"/>
                    <a:gd name="T61" fmla="*/ 150 h 150"/>
                    <a:gd name="T62" fmla="*/ 19 w 113"/>
                    <a:gd name="T63" fmla="*/ 135 h 150"/>
                    <a:gd name="T64" fmla="*/ 28 w 113"/>
                    <a:gd name="T65" fmla="*/ 126 h 150"/>
                    <a:gd name="T66" fmla="*/ 48 w 113"/>
                    <a:gd name="T67" fmla="*/ 110 h 150"/>
                    <a:gd name="T68" fmla="*/ 76 w 113"/>
                    <a:gd name="T69" fmla="*/ 83 h 150"/>
                    <a:gd name="T70" fmla="*/ 88 w 113"/>
                    <a:gd name="T71" fmla="*/ 63 h 150"/>
                    <a:gd name="T72" fmla="*/ 99 w 113"/>
                    <a:gd name="T73" fmla="*/ 45 h 150"/>
                    <a:gd name="T74" fmla="*/ 109 w 113"/>
                    <a:gd name="T75" fmla="*/ 24 h 150"/>
                    <a:gd name="T76" fmla="*/ 110 w 113"/>
                    <a:gd name="T77" fmla="*/ 15 h 150"/>
                    <a:gd name="T78" fmla="*/ 113 w 113"/>
                    <a:gd name="T79" fmla="*/ 4 h 150"/>
                    <a:gd name="T80" fmla="*/ 112 w 113"/>
                    <a:gd name="T81" fmla="*/ 0 h 150"/>
                    <a:gd name="T82" fmla="*/ 109 w 113"/>
                    <a:gd name="T83" fmla="*/ 1 h 150"/>
                    <a:gd name="T84" fmla="*/ 82 w 113"/>
                    <a:gd name="T85" fmla="*/ 9 h 150"/>
                    <a:gd name="T86" fmla="*/ 65 w 113"/>
                    <a:gd name="T87" fmla="*/ 13 h 150"/>
                    <a:gd name="T88" fmla="*/ 59 w 113"/>
                    <a:gd name="T89" fmla="*/ 15 h 150"/>
                    <a:gd name="T90" fmla="*/ 57 w 113"/>
                    <a:gd name="T91" fmla="*/ 15 h 150"/>
                    <a:gd name="T92" fmla="*/ 54 w 113"/>
                    <a:gd name="T93" fmla="*/ 15 h 150"/>
                    <a:gd name="T94" fmla="*/ 51 w 113"/>
                    <a:gd name="T95" fmla="*/ 15 h 150"/>
                    <a:gd name="T96" fmla="*/ 39 w 113"/>
                    <a:gd name="T97" fmla="*/ 20 h 150"/>
                    <a:gd name="T98" fmla="*/ 29 w 113"/>
                    <a:gd name="T99" fmla="*/ 13 h 150"/>
                    <a:gd name="T100" fmla="*/ 25 w 113"/>
                    <a:gd name="T101" fmla="*/ 9 h 150"/>
                    <a:gd name="T102" fmla="*/ 24 w 113"/>
                    <a:gd name="T103" fmla="*/ 10 h 150"/>
                    <a:gd name="T104" fmla="*/ 24 w 113"/>
                    <a:gd name="T105" fmla="*/ 10 h 150"/>
                    <a:gd name="T106" fmla="*/ 22 w 113"/>
                    <a:gd name="T107" fmla="*/ 13 h 1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113" h="150">
                      <a:moveTo>
                        <a:pt x="22" y="13"/>
                      </a:moveTo>
                      <a:cubicBezTo>
                        <a:pt x="22" y="13"/>
                        <a:pt x="21" y="13"/>
                        <a:pt x="21" y="14"/>
                      </a:cubicBezTo>
                      <a:cubicBezTo>
                        <a:pt x="21" y="14"/>
                        <a:pt x="21" y="14"/>
                        <a:pt x="21" y="14"/>
                      </a:cubicBezTo>
                      <a:cubicBezTo>
                        <a:pt x="21" y="14"/>
                        <a:pt x="21" y="15"/>
                        <a:pt x="21" y="15"/>
                      </a:cubicBezTo>
                      <a:cubicBezTo>
                        <a:pt x="21" y="15"/>
                        <a:pt x="20" y="15"/>
                        <a:pt x="20" y="15"/>
                      </a:cubicBezTo>
                      <a:cubicBezTo>
                        <a:pt x="20" y="15"/>
                        <a:pt x="20" y="15"/>
                        <a:pt x="20" y="15"/>
                      </a:cubicBezTo>
                      <a:cubicBezTo>
                        <a:pt x="22" y="18"/>
                        <a:pt x="25" y="24"/>
                        <a:pt x="26" y="24"/>
                      </a:cubicBezTo>
                      <a:cubicBezTo>
                        <a:pt x="28" y="25"/>
                        <a:pt x="29" y="26"/>
                        <a:pt x="30" y="28"/>
                      </a:cubicBezTo>
                      <a:cubicBezTo>
                        <a:pt x="31" y="29"/>
                        <a:pt x="33" y="31"/>
                        <a:pt x="33" y="31"/>
                      </a:cubicBezTo>
                      <a:cubicBezTo>
                        <a:pt x="36" y="32"/>
                        <a:pt x="48" y="36"/>
                        <a:pt x="56" y="39"/>
                      </a:cubicBezTo>
                      <a:cubicBezTo>
                        <a:pt x="65" y="42"/>
                        <a:pt x="70" y="42"/>
                        <a:pt x="71" y="42"/>
                      </a:cubicBezTo>
                      <a:cubicBezTo>
                        <a:pt x="73" y="42"/>
                        <a:pt x="77" y="43"/>
                        <a:pt x="78" y="45"/>
                      </a:cubicBezTo>
                      <a:cubicBezTo>
                        <a:pt x="78" y="46"/>
                        <a:pt x="78" y="47"/>
                        <a:pt x="76" y="48"/>
                      </a:cubicBezTo>
                      <a:cubicBezTo>
                        <a:pt x="74" y="50"/>
                        <a:pt x="50" y="74"/>
                        <a:pt x="47" y="78"/>
                      </a:cubicBezTo>
                      <a:cubicBezTo>
                        <a:pt x="44" y="81"/>
                        <a:pt x="42" y="81"/>
                        <a:pt x="39" y="81"/>
                      </a:cubicBezTo>
                      <a:cubicBezTo>
                        <a:pt x="39" y="81"/>
                        <a:pt x="38" y="81"/>
                        <a:pt x="37" y="81"/>
                      </a:cubicBezTo>
                      <a:cubicBezTo>
                        <a:pt x="36" y="81"/>
                        <a:pt x="34" y="81"/>
                        <a:pt x="33" y="81"/>
                      </a:cubicBezTo>
                      <a:cubicBezTo>
                        <a:pt x="29" y="81"/>
                        <a:pt x="25" y="84"/>
                        <a:pt x="23" y="86"/>
                      </a:cubicBezTo>
                      <a:cubicBezTo>
                        <a:pt x="21" y="88"/>
                        <a:pt x="19" y="89"/>
                        <a:pt x="18" y="89"/>
                      </a:cubicBezTo>
                      <a:cubicBezTo>
                        <a:pt x="18" y="89"/>
                        <a:pt x="18" y="89"/>
                        <a:pt x="18" y="89"/>
                      </a:cubicBezTo>
                      <a:cubicBezTo>
                        <a:pt x="17" y="89"/>
                        <a:pt x="17" y="89"/>
                        <a:pt x="16" y="89"/>
                      </a:cubicBezTo>
                      <a:cubicBezTo>
                        <a:pt x="16" y="89"/>
                        <a:pt x="16" y="89"/>
                        <a:pt x="16" y="89"/>
                      </a:cubicBezTo>
                      <a:cubicBezTo>
                        <a:pt x="15" y="89"/>
                        <a:pt x="15" y="89"/>
                        <a:pt x="14" y="89"/>
                      </a:cubicBezTo>
                      <a:cubicBezTo>
                        <a:pt x="14" y="89"/>
                        <a:pt x="14" y="89"/>
                        <a:pt x="13" y="89"/>
                      </a:cubicBezTo>
                      <a:cubicBezTo>
                        <a:pt x="13" y="90"/>
                        <a:pt x="13" y="90"/>
                        <a:pt x="12" y="90"/>
                      </a:cubicBezTo>
                      <a:cubicBezTo>
                        <a:pt x="12" y="90"/>
                        <a:pt x="11" y="90"/>
                        <a:pt x="11" y="90"/>
                      </a:cubicBezTo>
                      <a:cubicBezTo>
                        <a:pt x="11" y="90"/>
                        <a:pt x="10" y="90"/>
                        <a:pt x="10" y="90"/>
                      </a:cubicBezTo>
                      <a:cubicBezTo>
                        <a:pt x="5" y="97"/>
                        <a:pt x="5" y="97"/>
                        <a:pt x="5" y="97"/>
                      </a:cubicBez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1" y="144"/>
                        <a:pt x="1" y="144"/>
                        <a:pt x="1" y="144"/>
                      </a:cubicBezTo>
                      <a:cubicBezTo>
                        <a:pt x="5" y="150"/>
                        <a:pt x="5" y="150"/>
                        <a:pt x="5" y="150"/>
                      </a:cubicBezTo>
                      <a:cubicBezTo>
                        <a:pt x="8" y="146"/>
                        <a:pt x="13" y="141"/>
                        <a:pt x="19" y="135"/>
                      </a:cubicBezTo>
                      <a:cubicBezTo>
                        <a:pt x="22" y="132"/>
                        <a:pt x="25" y="129"/>
                        <a:pt x="28" y="126"/>
                      </a:cubicBezTo>
                      <a:cubicBezTo>
                        <a:pt x="38" y="116"/>
                        <a:pt x="43" y="113"/>
                        <a:pt x="48" y="110"/>
                      </a:cubicBezTo>
                      <a:cubicBezTo>
                        <a:pt x="53" y="108"/>
                        <a:pt x="66" y="95"/>
                        <a:pt x="76" y="83"/>
                      </a:cubicBezTo>
                      <a:cubicBezTo>
                        <a:pt x="81" y="77"/>
                        <a:pt x="87" y="68"/>
                        <a:pt x="88" y="63"/>
                      </a:cubicBezTo>
                      <a:cubicBezTo>
                        <a:pt x="89" y="58"/>
                        <a:pt x="94" y="51"/>
                        <a:pt x="99" y="45"/>
                      </a:cubicBezTo>
                      <a:cubicBezTo>
                        <a:pt x="103" y="40"/>
                        <a:pt x="109" y="27"/>
                        <a:pt x="109" y="24"/>
                      </a:cubicBezTo>
                      <a:cubicBezTo>
                        <a:pt x="109" y="22"/>
                        <a:pt x="109" y="19"/>
                        <a:pt x="110" y="15"/>
                      </a:cubicBezTo>
                      <a:cubicBezTo>
                        <a:pt x="111" y="12"/>
                        <a:pt x="112" y="8"/>
                        <a:pt x="113" y="4"/>
                      </a:cubicBezTo>
                      <a:cubicBezTo>
                        <a:pt x="113" y="2"/>
                        <a:pt x="112" y="1"/>
                        <a:pt x="112" y="0"/>
                      </a:cubicBezTo>
                      <a:cubicBezTo>
                        <a:pt x="111" y="0"/>
                        <a:pt x="110" y="0"/>
                        <a:pt x="109" y="1"/>
                      </a:cubicBezTo>
                      <a:cubicBezTo>
                        <a:pt x="106" y="7"/>
                        <a:pt x="89" y="9"/>
                        <a:pt x="82" y="9"/>
                      </a:cubicBezTo>
                      <a:cubicBezTo>
                        <a:pt x="74" y="9"/>
                        <a:pt x="68" y="10"/>
                        <a:pt x="65" y="13"/>
                      </a:cubicBezTo>
                      <a:cubicBezTo>
                        <a:pt x="64" y="15"/>
                        <a:pt x="61" y="15"/>
                        <a:pt x="59" y="15"/>
                      </a:cubicBezTo>
                      <a:cubicBezTo>
                        <a:pt x="58" y="15"/>
                        <a:pt x="57" y="15"/>
                        <a:pt x="57" y="15"/>
                      </a:cubicBezTo>
                      <a:cubicBezTo>
                        <a:pt x="56" y="15"/>
                        <a:pt x="55" y="15"/>
                        <a:pt x="54" y="15"/>
                      </a:cubicBezTo>
                      <a:cubicBezTo>
                        <a:pt x="52" y="15"/>
                        <a:pt x="51" y="15"/>
                        <a:pt x="51" y="15"/>
                      </a:cubicBezTo>
                      <a:cubicBezTo>
                        <a:pt x="49" y="18"/>
                        <a:pt x="44" y="20"/>
                        <a:pt x="39" y="20"/>
                      </a:cubicBezTo>
                      <a:cubicBezTo>
                        <a:pt x="34" y="20"/>
                        <a:pt x="31" y="17"/>
                        <a:pt x="29" y="13"/>
                      </a:cubicBezTo>
                      <a:cubicBezTo>
                        <a:pt x="28" y="11"/>
                        <a:pt x="27" y="10"/>
                        <a:pt x="25" y="9"/>
                      </a:cubicBezTo>
                      <a:cubicBezTo>
                        <a:pt x="25" y="9"/>
                        <a:pt x="25" y="9"/>
                        <a:pt x="24" y="10"/>
                      </a:cubicBezTo>
                      <a:cubicBezTo>
                        <a:pt x="24" y="10"/>
                        <a:pt x="24" y="10"/>
                        <a:pt x="24" y="10"/>
                      </a:cubicBezTo>
                      <a:cubicBezTo>
                        <a:pt x="23" y="11"/>
                        <a:pt x="22" y="12"/>
                        <a:pt x="22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6" name="Freeform 1294"/>
                <p:cNvSpPr/>
                <p:nvPr/>
              </p:nvSpPr>
              <p:spPr bwMode="auto">
                <a:xfrm>
                  <a:off x="1534" y="2568"/>
                  <a:ext cx="119" cy="96"/>
                </a:xfrm>
                <a:custGeom>
                  <a:avLst/>
                  <a:gdLst>
                    <a:gd name="T0" fmla="*/ 40 w 125"/>
                    <a:gd name="T1" fmla="*/ 94 h 100"/>
                    <a:gd name="T2" fmla="*/ 40 w 125"/>
                    <a:gd name="T3" fmla="*/ 92 h 100"/>
                    <a:gd name="T4" fmla="*/ 40 w 125"/>
                    <a:gd name="T5" fmla="*/ 91 h 100"/>
                    <a:gd name="T6" fmla="*/ 40 w 125"/>
                    <a:gd name="T7" fmla="*/ 90 h 100"/>
                    <a:gd name="T8" fmla="*/ 40 w 125"/>
                    <a:gd name="T9" fmla="*/ 90 h 100"/>
                    <a:gd name="T10" fmla="*/ 59 w 125"/>
                    <a:gd name="T11" fmla="*/ 77 h 100"/>
                    <a:gd name="T12" fmla="*/ 64 w 125"/>
                    <a:gd name="T13" fmla="*/ 76 h 100"/>
                    <a:gd name="T14" fmla="*/ 73 w 125"/>
                    <a:gd name="T15" fmla="*/ 72 h 100"/>
                    <a:gd name="T16" fmla="*/ 81 w 125"/>
                    <a:gd name="T17" fmla="*/ 67 h 100"/>
                    <a:gd name="T18" fmla="*/ 91 w 125"/>
                    <a:gd name="T19" fmla="*/ 62 h 100"/>
                    <a:gd name="T20" fmla="*/ 96 w 125"/>
                    <a:gd name="T21" fmla="*/ 59 h 100"/>
                    <a:gd name="T22" fmla="*/ 96 w 125"/>
                    <a:gd name="T23" fmla="*/ 54 h 100"/>
                    <a:gd name="T24" fmla="*/ 100 w 125"/>
                    <a:gd name="T25" fmla="*/ 49 h 100"/>
                    <a:gd name="T26" fmla="*/ 106 w 125"/>
                    <a:gd name="T27" fmla="*/ 47 h 100"/>
                    <a:gd name="T28" fmla="*/ 122 w 125"/>
                    <a:gd name="T29" fmla="*/ 44 h 100"/>
                    <a:gd name="T30" fmla="*/ 125 w 125"/>
                    <a:gd name="T31" fmla="*/ 42 h 100"/>
                    <a:gd name="T32" fmla="*/ 120 w 125"/>
                    <a:gd name="T33" fmla="*/ 28 h 100"/>
                    <a:gd name="T34" fmla="*/ 117 w 125"/>
                    <a:gd name="T35" fmla="*/ 14 h 100"/>
                    <a:gd name="T36" fmla="*/ 116 w 125"/>
                    <a:gd name="T37" fmla="*/ 12 h 100"/>
                    <a:gd name="T38" fmla="*/ 116 w 125"/>
                    <a:gd name="T39" fmla="*/ 11 h 100"/>
                    <a:gd name="T40" fmla="*/ 104 w 125"/>
                    <a:gd name="T41" fmla="*/ 8 h 100"/>
                    <a:gd name="T42" fmla="*/ 99 w 125"/>
                    <a:gd name="T43" fmla="*/ 8 h 100"/>
                    <a:gd name="T44" fmla="*/ 83 w 125"/>
                    <a:gd name="T45" fmla="*/ 5 h 100"/>
                    <a:gd name="T46" fmla="*/ 75 w 125"/>
                    <a:gd name="T47" fmla="*/ 1 h 100"/>
                    <a:gd name="T48" fmla="*/ 64 w 125"/>
                    <a:gd name="T49" fmla="*/ 23 h 100"/>
                    <a:gd name="T50" fmla="*/ 41 w 125"/>
                    <a:gd name="T51" fmla="*/ 36 h 100"/>
                    <a:gd name="T52" fmla="*/ 35 w 125"/>
                    <a:gd name="T53" fmla="*/ 45 h 100"/>
                    <a:gd name="T54" fmla="*/ 32 w 125"/>
                    <a:gd name="T55" fmla="*/ 67 h 100"/>
                    <a:gd name="T56" fmla="*/ 18 w 125"/>
                    <a:gd name="T57" fmla="*/ 88 h 100"/>
                    <a:gd name="T58" fmla="*/ 0 w 125"/>
                    <a:gd name="T59" fmla="*/ 99 h 100"/>
                    <a:gd name="T60" fmla="*/ 34 w 125"/>
                    <a:gd name="T61" fmla="*/ 99 h 100"/>
                    <a:gd name="T62" fmla="*/ 36 w 125"/>
                    <a:gd name="T63" fmla="*/ 99 h 100"/>
                    <a:gd name="T64" fmla="*/ 38 w 125"/>
                    <a:gd name="T65" fmla="*/ 100 h 100"/>
                    <a:gd name="T66" fmla="*/ 40 w 125"/>
                    <a:gd name="T67" fmla="*/ 100 h 100"/>
                    <a:gd name="T68" fmla="*/ 40 w 125"/>
                    <a:gd name="T69" fmla="*/ 94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125" h="100">
                      <a:moveTo>
                        <a:pt x="40" y="94"/>
                      </a:moveTo>
                      <a:cubicBezTo>
                        <a:pt x="40" y="94"/>
                        <a:pt x="40" y="94"/>
                        <a:pt x="40" y="94"/>
                      </a:cubicBezTo>
                      <a:cubicBezTo>
                        <a:pt x="40" y="93"/>
                        <a:pt x="40" y="93"/>
                        <a:pt x="40" y="93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2"/>
                        <a:pt x="40" y="92"/>
                        <a:pt x="40" y="92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40" y="91"/>
                        <a:pt x="40" y="91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90"/>
                        <a:pt x="40" y="90"/>
                        <a:pt x="40" y="90"/>
                      </a:cubicBezTo>
                      <a:cubicBezTo>
                        <a:pt x="40" y="89"/>
                        <a:pt x="40" y="87"/>
                        <a:pt x="59" y="77"/>
                      </a:cubicBezTo>
                      <a:cubicBezTo>
                        <a:pt x="60" y="76"/>
                        <a:pt x="61" y="76"/>
                        <a:pt x="63" y="76"/>
                      </a:cubicBezTo>
                      <a:cubicBezTo>
                        <a:pt x="64" y="76"/>
                        <a:pt x="64" y="76"/>
                        <a:pt x="64" y="76"/>
                      </a:cubicBezTo>
                      <a:cubicBezTo>
                        <a:pt x="65" y="76"/>
                        <a:pt x="65" y="76"/>
                        <a:pt x="65" y="76"/>
                      </a:cubicBezTo>
                      <a:cubicBezTo>
                        <a:pt x="65" y="72"/>
                        <a:pt x="70" y="72"/>
                        <a:pt x="73" y="72"/>
                      </a:cubicBezTo>
                      <a:cubicBezTo>
                        <a:pt x="74" y="72"/>
                        <a:pt x="76" y="72"/>
                        <a:pt x="77" y="72"/>
                      </a:cubicBezTo>
                      <a:cubicBezTo>
                        <a:pt x="79" y="72"/>
                        <a:pt x="81" y="70"/>
                        <a:pt x="81" y="67"/>
                      </a:cubicBezTo>
                      <a:cubicBezTo>
                        <a:pt x="81" y="63"/>
                        <a:pt x="86" y="63"/>
                        <a:pt x="89" y="63"/>
                      </a:cubicBezTo>
                      <a:cubicBezTo>
                        <a:pt x="90" y="63"/>
                        <a:pt x="90" y="63"/>
                        <a:pt x="91" y="62"/>
                      </a:cubicBezTo>
                      <a:cubicBezTo>
                        <a:pt x="92" y="62"/>
                        <a:pt x="92" y="62"/>
                        <a:pt x="93" y="61"/>
                      </a:cubicBezTo>
                      <a:cubicBezTo>
                        <a:pt x="93" y="61"/>
                        <a:pt x="94" y="59"/>
                        <a:pt x="96" y="59"/>
                      </a:cubicBezTo>
                      <a:cubicBezTo>
                        <a:pt x="96" y="59"/>
                        <a:pt x="96" y="58"/>
                        <a:pt x="96" y="57"/>
                      </a:cubicBezTo>
                      <a:cubicBezTo>
                        <a:pt x="96" y="56"/>
                        <a:pt x="96" y="55"/>
                        <a:pt x="96" y="54"/>
                      </a:cubicBezTo>
                      <a:cubicBezTo>
                        <a:pt x="96" y="52"/>
                        <a:pt x="96" y="49"/>
                        <a:pt x="99" y="49"/>
                      </a:cubicBezTo>
                      <a:cubicBezTo>
                        <a:pt x="100" y="49"/>
                        <a:pt x="100" y="49"/>
                        <a:pt x="100" y="49"/>
                      </a:cubicBezTo>
                      <a:cubicBezTo>
                        <a:pt x="101" y="49"/>
                        <a:pt x="101" y="49"/>
                        <a:pt x="102" y="49"/>
                      </a:cubicBezTo>
                      <a:cubicBezTo>
                        <a:pt x="104" y="49"/>
                        <a:pt x="106" y="48"/>
                        <a:pt x="106" y="47"/>
                      </a:cubicBezTo>
                      <a:cubicBezTo>
                        <a:pt x="106" y="44"/>
                        <a:pt x="111" y="44"/>
                        <a:pt x="114" y="44"/>
                      </a:cubicBezTo>
                      <a:cubicBezTo>
                        <a:pt x="117" y="44"/>
                        <a:pt x="120" y="44"/>
                        <a:pt x="122" y="44"/>
                      </a:cubicBezTo>
                      <a:cubicBezTo>
                        <a:pt x="123" y="44"/>
                        <a:pt x="124" y="44"/>
                        <a:pt x="125" y="44"/>
                      </a:cubicBezTo>
                      <a:cubicBezTo>
                        <a:pt x="125" y="44"/>
                        <a:pt x="125" y="43"/>
                        <a:pt x="125" y="42"/>
                      </a:cubicBezTo>
                      <a:cubicBezTo>
                        <a:pt x="125" y="40"/>
                        <a:pt x="123" y="37"/>
                        <a:pt x="122" y="36"/>
                      </a:cubicBezTo>
                      <a:cubicBezTo>
                        <a:pt x="119" y="36"/>
                        <a:pt x="120" y="32"/>
                        <a:pt x="120" y="28"/>
                      </a:cubicBezTo>
                      <a:cubicBezTo>
                        <a:pt x="120" y="27"/>
                        <a:pt x="120" y="25"/>
                        <a:pt x="120" y="24"/>
                      </a:cubicBezTo>
                      <a:cubicBezTo>
                        <a:pt x="120" y="19"/>
                        <a:pt x="119" y="16"/>
                        <a:pt x="117" y="14"/>
                      </a:cubicBezTo>
                      <a:cubicBezTo>
                        <a:pt x="117" y="13"/>
                        <a:pt x="117" y="13"/>
                        <a:pt x="117" y="12"/>
                      </a:cubicBezTo>
                      <a:cubicBezTo>
                        <a:pt x="117" y="12"/>
                        <a:pt x="116" y="12"/>
                        <a:pt x="116" y="12"/>
                      </a:cubicBezTo>
                      <a:cubicBezTo>
                        <a:pt x="116" y="12"/>
                        <a:pt x="116" y="11"/>
                        <a:pt x="116" y="11"/>
                      </a:cubicBezTo>
                      <a:cubicBezTo>
                        <a:pt x="116" y="11"/>
                        <a:pt x="116" y="11"/>
                        <a:pt x="116" y="11"/>
                      </a:cubicBezTo>
                      <a:cubicBezTo>
                        <a:pt x="114" y="11"/>
                        <a:pt x="112" y="10"/>
                        <a:pt x="110" y="9"/>
                      </a:cubicBezTo>
                      <a:cubicBezTo>
                        <a:pt x="108" y="9"/>
                        <a:pt x="106" y="8"/>
                        <a:pt x="104" y="8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9" y="8"/>
                      </a:cubicBezTo>
                      <a:cubicBezTo>
                        <a:pt x="97" y="8"/>
                        <a:pt x="95" y="9"/>
                        <a:pt x="93" y="9"/>
                      </a:cubicBezTo>
                      <a:cubicBezTo>
                        <a:pt x="90" y="9"/>
                        <a:pt x="86" y="8"/>
                        <a:pt x="83" y="5"/>
                      </a:cubicBezTo>
                      <a:cubicBezTo>
                        <a:pt x="80" y="2"/>
                        <a:pt x="78" y="0"/>
                        <a:pt x="77" y="0"/>
                      </a:cubicBezTo>
                      <a:cubicBezTo>
                        <a:pt x="76" y="0"/>
                        <a:pt x="76" y="0"/>
                        <a:pt x="75" y="1"/>
                      </a:cubicBezTo>
                      <a:cubicBezTo>
                        <a:pt x="74" y="2"/>
                        <a:pt x="71" y="9"/>
                        <a:pt x="69" y="13"/>
                      </a:cubicBezTo>
                      <a:cubicBezTo>
                        <a:pt x="67" y="17"/>
                        <a:pt x="65" y="21"/>
                        <a:pt x="64" y="23"/>
                      </a:cubicBezTo>
                      <a:cubicBezTo>
                        <a:pt x="60" y="28"/>
                        <a:pt x="50" y="32"/>
                        <a:pt x="45" y="32"/>
                      </a:cubicBezTo>
                      <a:cubicBezTo>
                        <a:pt x="43" y="32"/>
                        <a:pt x="43" y="33"/>
                        <a:pt x="41" y="36"/>
                      </a:cubicBezTo>
                      <a:cubicBezTo>
                        <a:pt x="40" y="38"/>
                        <a:pt x="39" y="40"/>
                        <a:pt x="38" y="41"/>
                      </a:cubicBezTo>
                      <a:cubicBezTo>
                        <a:pt x="36" y="42"/>
                        <a:pt x="36" y="44"/>
                        <a:pt x="35" y="45"/>
                      </a:cubicBezTo>
                      <a:cubicBezTo>
                        <a:pt x="35" y="47"/>
                        <a:pt x="34" y="50"/>
                        <a:pt x="31" y="52"/>
                      </a:cubicBezTo>
                      <a:cubicBezTo>
                        <a:pt x="28" y="54"/>
                        <a:pt x="30" y="63"/>
                        <a:pt x="32" y="67"/>
                      </a:cubicBezTo>
                      <a:cubicBezTo>
                        <a:pt x="32" y="68"/>
                        <a:pt x="32" y="69"/>
                        <a:pt x="32" y="71"/>
                      </a:cubicBezTo>
                      <a:cubicBezTo>
                        <a:pt x="31" y="76"/>
                        <a:pt x="23" y="85"/>
                        <a:pt x="18" y="88"/>
                      </a:cubicBezTo>
                      <a:cubicBezTo>
                        <a:pt x="16" y="89"/>
                        <a:pt x="14" y="90"/>
                        <a:pt x="13" y="92"/>
                      </a:cubicBezTo>
                      <a:cubicBezTo>
                        <a:pt x="10" y="95"/>
                        <a:pt x="7" y="98"/>
                        <a:pt x="0" y="99"/>
                      </a:cubicBezTo>
                      <a:cubicBezTo>
                        <a:pt x="0" y="99"/>
                        <a:pt x="0" y="99"/>
                        <a:pt x="0" y="99"/>
                      </a:cubicBezTo>
                      <a:cubicBezTo>
                        <a:pt x="34" y="99"/>
                        <a:pt x="34" y="99"/>
                        <a:pt x="34" y="99"/>
                      </a:cubicBezTo>
                      <a:cubicBezTo>
                        <a:pt x="35" y="99"/>
                        <a:pt x="35" y="99"/>
                        <a:pt x="36" y="99"/>
                      </a:cubicBezTo>
                      <a:cubicBezTo>
                        <a:pt x="36" y="99"/>
                        <a:pt x="36" y="99"/>
                        <a:pt x="36" y="99"/>
                      </a:cubicBezTo>
                      <a:cubicBezTo>
                        <a:pt x="37" y="99"/>
                        <a:pt x="37" y="99"/>
                        <a:pt x="38" y="99"/>
                      </a:cubicBezTo>
                      <a:cubicBezTo>
                        <a:pt x="38" y="99"/>
                        <a:pt x="38" y="99"/>
                        <a:pt x="38" y="100"/>
                      </a:cubicBezTo>
                      <a:cubicBezTo>
                        <a:pt x="38" y="100"/>
                        <a:pt x="39" y="100"/>
                        <a:pt x="39" y="100"/>
                      </a:cubicBezTo>
                      <a:cubicBezTo>
                        <a:pt x="39" y="100"/>
                        <a:pt x="39" y="100"/>
                        <a:pt x="40" y="100"/>
                      </a:cubicBezTo>
                      <a:cubicBezTo>
                        <a:pt x="40" y="100"/>
                        <a:pt x="40" y="100"/>
                        <a:pt x="40" y="100"/>
                      </a:cubicBezTo>
                      <a:cubicBezTo>
                        <a:pt x="40" y="97"/>
                        <a:pt x="40" y="95"/>
                        <a:pt x="40" y="9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7" name="Freeform 1295"/>
                <p:cNvSpPr/>
                <p:nvPr/>
              </p:nvSpPr>
              <p:spPr bwMode="auto">
                <a:xfrm>
                  <a:off x="1751" y="2550"/>
                  <a:ext cx="40" cy="81"/>
                </a:xfrm>
                <a:custGeom>
                  <a:avLst/>
                  <a:gdLst>
                    <a:gd name="T0" fmla="*/ 25 w 42"/>
                    <a:gd name="T1" fmla="*/ 85 h 85"/>
                    <a:gd name="T2" fmla="*/ 26 w 42"/>
                    <a:gd name="T3" fmla="*/ 83 h 85"/>
                    <a:gd name="T4" fmla="*/ 29 w 42"/>
                    <a:gd name="T5" fmla="*/ 69 h 85"/>
                    <a:gd name="T6" fmla="*/ 39 w 42"/>
                    <a:gd name="T7" fmla="*/ 60 h 85"/>
                    <a:gd name="T8" fmla="*/ 42 w 42"/>
                    <a:gd name="T9" fmla="*/ 59 h 85"/>
                    <a:gd name="T10" fmla="*/ 42 w 42"/>
                    <a:gd name="T11" fmla="*/ 57 h 85"/>
                    <a:gd name="T12" fmla="*/ 42 w 42"/>
                    <a:gd name="T13" fmla="*/ 54 h 85"/>
                    <a:gd name="T14" fmla="*/ 37 w 42"/>
                    <a:gd name="T15" fmla="*/ 46 h 85"/>
                    <a:gd name="T16" fmla="*/ 30 w 42"/>
                    <a:gd name="T17" fmla="*/ 34 h 85"/>
                    <a:gd name="T18" fmla="*/ 37 w 42"/>
                    <a:gd name="T19" fmla="*/ 25 h 85"/>
                    <a:gd name="T20" fmla="*/ 31 w 42"/>
                    <a:gd name="T21" fmla="*/ 14 h 85"/>
                    <a:gd name="T22" fmla="*/ 36 w 42"/>
                    <a:gd name="T23" fmla="*/ 6 h 85"/>
                    <a:gd name="T24" fmla="*/ 34 w 42"/>
                    <a:gd name="T25" fmla="*/ 7 h 85"/>
                    <a:gd name="T26" fmla="*/ 24 w 42"/>
                    <a:gd name="T27" fmla="*/ 0 h 85"/>
                    <a:gd name="T28" fmla="*/ 11 w 42"/>
                    <a:gd name="T29" fmla="*/ 5 h 85"/>
                    <a:gd name="T30" fmla="*/ 11 w 42"/>
                    <a:gd name="T31" fmla="*/ 8 h 85"/>
                    <a:gd name="T32" fmla="*/ 11 w 42"/>
                    <a:gd name="T33" fmla="*/ 11 h 85"/>
                    <a:gd name="T34" fmla="*/ 10 w 42"/>
                    <a:gd name="T35" fmla="*/ 14 h 85"/>
                    <a:gd name="T36" fmla="*/ 10 w 42"/>
                    <a:gd name="T37" fmla="*/ 16 h 85"/>
                    <a:gd name="T38" fmla="*/ 11 w 42"/>
                    <a:gd name="T39" fmla="*/ 17 h 85"/>
                    <a:gd name="T40" fmla="*/ 11 w 42"/>
                    <a:gd name="T41" fmla="*/ 18 h 85"/>
                    <a:gd name="T42" fmla="*/ 11 w 42"/>
                    <a:gd name="T43" fmla="*/ 19 h 85"/>
                    <a:gd name="T44" fmla="*/ 12 w 42"/>
                    <a:gd name="T45" fmla="*/ 27 h 85"/>
                    <a:gd name="T46" fmla="*/ 4 w 42"/>
                    <a:gd name="T47" fmla="*/ 37 h 85"/>
                    <a:gd name="T48" fmla="*/ 4 w 42"/>
                    <a:gd name="T49" fmla="*/ 50 h 85"/>
                    <a:gd name="T50" fmla="*/ 13 w 42"/>
                    <a:gd name="T51" fmla="*/ 60 h 85"/>
                    <a:gd name="T52" fmla="*/ 19 w 42"/>
                    <a:gd name="T53" fmla="*/ 65 h 85"/>
                    <a:gd name="T54" fmla="*/ 19 w 42"/>
                    <a:gd name="T55" fmla="*/ 66 h 85"/>
                    <a:gd name="T56" fmla="*/ 20 w 42"/>
                    <a:gd name="T57" fmla="*/ 67 h 85"/>
                    <a:gd name="T58" fmla="*/ 20 w 42"/>
                    <a:gd name="T59" fmla="*/ 68 h 85"/>
                    <a:gd name="T60" fmla="*/ 21 w 42"/>
                    <a:gd name="T61" fmla="*/ 70 h 85"/>
                    <a:gd name="T62" fmla="*/ 21 w 42"/>
                    <a:gd name="T63" fmla="*/ 71 h 85"/>
                    <a:gd name="T64" fmla="*/ 22 w 42"/>
                    <a:gd name="T65" fmla="*/ 73 h 85"/>
                    <a:gd name="T66" fmla="*/ 22 w 42"/>
                    <a:gd name="T67" fmla="*/ 74 h 85"/>
                    <a:gd name="T68" fmla="*/ 22 w 42"/>
                    <a:gd name="T69" fmla="*/ 76 h 85"/>
                    <a:gd name="T70" fmla="*/ 23 w 42"/>
                    <a:gd name="T71" fmla="*/ 78 h 85"/>
                    <a:gd name="T72" fmla="*/ 23 w 42"/>
                    <a:gd name="T73" fmla="*/ 79 h 85"/>
                    <a:gd name="T74" fmla="*/ 23 w 42"/>
                    <a:gd name="T75" fmla="*/ 81 h 85"/>
                    <a:gd name="T76" fmla="*/ 24 w 42"/>
                    <a:gd name="T77" fmla="*/ 82 h 85"/>
                    <a:gd name="T78" fmla="*/ 24 w 42"/>
                    <a:gd name="T79" fmla="*/ 83 h 85"/>
                    <a:gd name="T80" fmla="*/ 24 w 42"/>
                    <a:gd name="T81" fmla="*/ 84 h 85"/>
                    <a:gd name="T82" fmla="*/ 24 w 42"/>
                    <a:gd name="T83" fmla="*/ 85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42" h="85">
                      <a:moveTo>
                        <a:pt x="24" y="85"/>
                      </a:moveTo>
                      <a:cubicBezTo>
                        <a:pt x="24" y="85"/>
                        <a:pt x="25" y="85"/>
                        <a:pt x="25" y="85"/>
                      </a:cubicBezTo>
                      <a:cubicBezTo>
                        <a:pt x="25" y="85"/>
                        <a:pt x="25" y="84"/>
                        <a:pt x="25" y="84"/>
                      </a:cubicBezTo>
                      <a:cubicBezTo>
                        <a:pt x="26" y="84"/>
                        <a:pt x="26" y="84"/>
                        <a:pt x="26" y="83"/>
                      </a:cubicBezTo>
                      <a:cubicBezTo>
                        <a:pt x="27" y="81"/>
                        <a:pt x="28" y="77"/>
                        <a:pt x="28" y="76"/>
                      </a:cubicBezTo>
                      <a:cubicBezTo>
                        <a:pt x="27" y="74"/>
                        <a:pt x="27" y="71"/>
                        <a:pt x="29" y="69"/>
                      </a:cubicBezTo>
                      <a:cubicBezTo>
                        <a:pt x="30" y="68"/>
                        <a:pt x="31" y="67"/>
                        <a:pt x="32" y="66"/>
                      </a:cubicBezTo>
                      <a:cubicBezTo>
                        <a:pt x="36" y="62"/>
                        <a:pt x="38" y="61"/>
                        <a:pt x="39" y="60"/>
                      </a:cubicBezTo>
                      <a:cubicBezTo>
                        <a:pt x="39" y="60"/>
                        <a:pt x="40" y="60"/>
                        <a:pt x="40" y="60"/>
                      </a:cubicBezTo>
                      <a:cubicBezTo>
                        <a:pt x="42" y="60"/>
                        <a:pt x="42" y="60"/>
                        <a:pt x="42" y="59"/>
                      </a:cubicBezTo>
                      <a:cubicBezTo>
                        <a:pt x="42" y="58"/>
                        <a:pt x="42" y="58"/>
                        <a:pt x="42" y="57"/>
                      </a:cubicBezTo>
                      <a:cubicBezTo>
                        <a:pt x="42" y="57"/>
                        <a:pt x="42" y="57"/>
                        <a:pt x="42" y="57"/>
                      </a:cubicBezTo>
                      <a:cubicBezTo>
                        <a:pt x="42" y="56"/>
                        <a:pt x="42" y="55"/>
                        <a:pt x="42" y="54"/>
                      </a:cubicBezTo>
                      <a:cubicBezTo>
                        <a:pt x="42" y="54"/>
                        <a:pt x="42" y="54"/>
                        <a:pt x="42" y="54"/>
                      </a:cubicBezTo>
                      <a:cubicBezTo>
                        <a:pt x="40" y="52"/>
                        <a:pt x="38" y="50"/>
                        <a:pt x="38" y="48"/>
                      </a:cubicBezTo>
                      <a:cubicBezTo>
                        <a:pt x="38" y="47"/>
                        <a:pt x="37" y="46"/>
                        <a:pt x="37" y="46"/>
                      </a:cubicBezTo>
                      <a:cubicBezTo>
                        <a:pt x="34" y="49"/>
                        <a:pt x="26" y="46"/>
                        <a:pt x="25" y="41"/>
                      </a:cubicBezTo>
                      <a:cubicBezTo>
                        <a:pt x="24" y="37"/>
                        <a:pt x="27" y="35"/>
                        <a:pt x="30" y="34"/>
                      </a:cubicBezTo>
                      <a:cubicBezTo>
                        <a:pt x="31" y="33"/>
                        <a:pt x="33" y="32"/>
                        <a:pt x="34" y="31"/>
                      </a:cubicBezTo>
                      <a:cubicBezTo>
                        <a:pt x="36" y="29"/>
                        <a:pt x="37" y="27"/>
                        <a:pt x="37" y="25"/>
                      </a:cubicBezTo>
                      <a:cubicBezTo>
                        <a:pt x="37" y="22"/>
                        <a:pt x="36" y="20"/>
                        <a:pt x="35" y="19"/>
                      </a:cubicBezTo>
                      <a:cubicBezTo>
                        <a:pt x="33" y="17"/>
                        <a:pt x="32" y="16"/>
                        <a:pt x="31" y="14"/>
                      </a:cubicBezTo>
                      <a:cubicBezTo>
                        <a:pt x="31" y="11"/>
                        <a:pt x="33" y="9"/>
                        <a:pt x="35" y="7"/>
                      </a:cubicBezTo>
                      <a:cubicBezTo>
                        <a:pt x="36" y="7"/>
                        <a:pt x="36" y="7"/>
                        <a:pt x="36" y="6"/>
                      </a:cubicBezTo>
                      <a:cubicBezTo>
                        <a:pt x="37" y="6"/>
                        <a:pt x="37" y="6"/>
                        <a:pt x="37" y="6"/>
                      </a:cubicBezTo>
                      <a:cubicBezTo>
                        <a:pt x="36" y="6"/>
                        <a:pt x="35" y="7"/>
                        <a:pt x="34" y="7"/>
                      </a:cubicBezTo>
                      <a:cubicBezTo>
                        <a:pt x="33" y="7"/>
                        <a:pt x="30" y="6"/>
                        <a:pt x="29" y="2"/>
                      </a:cubicBezTo>
                      <a:cubicBezTo>
                        <a:pt x="29" y="1"/>
                        <a:pt x="27" y="0"/>
                        <a:pt x="24" y="0"/>
                      </a:cubicBezTo>
                      <a:cubicBezTo>
                        <a:pt x="21" y="0"/>
                        <a:pt x="18" y="1"/>
                        <a:pt x="17" y="2"/>
                      </a:cubicBezTo>
                      <a:cubicBezTo>
                        <a:pt x="16" y="4"/>
                        <a:pt x="14" y="4"/>
                        <a:pt x="11" y="5"/>
                      </a:cubicBezTo>
                      <a:cubicBezTo>
                        <a:pt x="11" y="5"/>
                        <a:pt x="11" y="6"/>
                        <a:pt x="11" y="6"/>
                      </a:cubicBezTo>
                      <a:cubicBezTo>
                        <a:pt x="11" y="7"/>
                        <a:pt x="11" y="7"/>
                        <a:pt x="11" y="8"/>
                      </a:cubicBezTo>
                      <a:cubicBezTo>
                        <a:pt x="11" y="8"/>
                        <a:pt x="11" y="9"/>
                        <a:pt x="11" y="10"/>
                      </a:cubicBezTo>
                      <a:cubicBezTo>
                        <a:pt x="11" y="10"/>
                        <a:pt x="11" y="11"/>
                        <a:pt x="11" y="11"/>
                      </a:cubicBezTo>
                      <a:cubicBezTo>
                        <a:pt x="11" y="12"/>
                        <a:pt x="10" y="12"/>
                        <a:pt x="10" y="13"/>
                      </a:cubicBezTo>
                      <a:cubicBezTo>
                        <a:pt x="10" y="13"/>
                        <a:pt x="10" y="13"/>
                        <a:pt x="10" y="14"/>
                      </a:cubicBezTo>
                      <a:cubicBezTo>
                        <a:pt x="10" y="14"/>
                        <a:pt x="10" y="14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0" y="16"/>
                        <a:pt x="10" y="16"/>
                        <a:pt x="10" y="17"/>
                      </a:cubicBezTo>
                      <a:cubicBezTo>
                        <a:pt x="10" y="17"/>
                        <a:pt x="10" y="17"/>
                        <a:pt x="11" y="17"/>
                      </a:cubicBezTo>
                      <a:cubicBezTo>
                        <a:pt x="11" y="17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8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2" y="21"/>
                        <a:pt x="13" y="24"/>
                        <a:pt x="12" y="27"/>
                      </a:cubicBezTo>
                      <a:cubicBezTo>
                        <a:pt x="11" y="30"/>
                        <a:pt x="9" y="33"/>
                        <a:pt x="7" y="34"/>
                      </a:cubicBezTo>
                      <a:cubicBezTo>
                        <a:pt x="6" y="34"/>
                        <a:pt x="5" y="36"/>
                        <a:pt x="4" y="37"/>
                      </a:cubicBezTo>
                      <a:cubicBezTo>
                        <a:pt x="3" y="39"/>
                        <a:pt x="2" y="41"/>
                        <a:pt x="0" y="41"/>
                      </a:cubicBezTo>
                      <a:cubicBezTo>
                        <a:pt x="0" y="43"/>
                        <a:pt x="2" y="49"/>
                        <a:pt x="4" y="50"/>
                      </a:cubicBezTo>
                      <a:cubicBezTo>
                        <a:pt x="10" y="52"/>
                        <a:pt x="10" y="56"/>
                        <a:pt x="10" y="59"/>
                      </a:cubicBezTo>
                      <a:cubicBezTo>
                        <a:pt x="11" y="59"/>
                        <a:pt x="12" y="60"/>
                        <a:pt x="13" y="60"/>
                      </a:cubicBezTo>
                      <a:cubicBezTo>
                        <a:pt x="15" y="62"/>
                        <a:pt x="17" y="63"/>
                        <a:pt x="18" y="64"/>
                      </a:cubicBezTo>
                      <a:cubicBezTo>
                        <a:pt x="18" y="65"/>
                        <a:pt x="19" y="65"/>
                        <a:pt x="19" y="65"/>
                      </a:cubicBezTo>
                      <a:cubicBezTo>
                        <a:pt x="19" y="65"/>
                        <a:pt x="19" y="65"/>
                        <a:pt x="19" y="65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19" y="66"/>
                        <a:pt x="19" y="66"/>
                        <a:pt x="19" y="66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7"/>
                        <a:pt x="20" y="67"/>
                        <a:pt x="20" y="67"/>
                      </a:cubicBezTo>
                      <a:cubicBezTo>
                        <a:pt x="20" y="68"/>
                        <a:pt x="20" y="68"/>
                        <a:pt x="20" y="68"/>
                      </a:cubicBezTo>
                      <a:cubicBezTo>
                        <a:pt x="20" y="68"/>
                        <a:pt x="20" y="69"/>
                        <a:pt x="20" y="69"/>
                      </a:cubicBezTo>
                      <a:cubicBezTo>
                        <a:pt x="20" y="69"/>
                        <a:pt x="21" y="69"/>
                        <a:pt x="21" y="70"/>
                      </a:cubicBezTo>
                      <a:cubicBezTo>
                        <a:pt x="21" y="70"/>
                        <a:pt x="21" y="70"/>
                        <a:pt x="21" y="70"/>
                      </a:cubicBezTo>
                      <a:cubicBezTo>
                        <a:pt x="21" y="70"/>
                        <a:pt x="21" y="71"/>
                        <a:pt x="21" y="71"/>
                      </a:cubicBezTo>
                      <a:cubicBezTo>
                        <a:pt x="21" y="71"/>
                        <a:pt x="21" y="71"/>
                        <a:pt x="21" y="72"/>
                      </a:cubicBezTo>
                      <a:cubicBezTo>
                        <a:pt x="21" y="72"/>
                        <a:pt x="22" y="72"/>
                        <a:pt x="22" y="73"/>
                      </a:cubicBezTo>
                      <a:cubicBezTo>
                        <a:pt x="22" y="73"/>
                        <a:pt x="22" y="73"/>
                        <a:pt x="22" y="73"/>
                      </a:cubicBezTo>
                      <a:cubicBezTo>
                        <a:pt x="22" y="73"/>
                        <a:pt x="22" y="74"/>
                        <a:pt x="22" y="74"/>
                      </a:cubicBezTo>
                      <a:cubicBezTo>
                        <a:pt x="22" y="74"/>
                        <a:pt x="22" y="75"/>
                        <a:pt x="22" y="75"/>
                      </a:cubicBezTo>
                      <a:cubicBezTo>
                        <a:pt x="22" y="75"/>
                        <a:pt x="22" y="76"/>
                        <a:pt x="22" y="76"/>
                      </a:cubicBezTo>
                      <a:cubicBezTo>
                        <a:pt x="23" y="76"/>
                        <a:pt x="23" y="76"/>
                        <a:pt x="23" y="76"/>
                      </a:cubicBezTo>
                      <a:cubicBezTo>
                        <a:pt x="23" y="77"/>
                        <a:pt x="23" y="77"/>
                        <a:pt x="23" y="78"/>
                      </a:cubicBezTo>
                      <a:cubicBezTo>
                        <a:pt x="23" y="78"/>
                        <a:pt x="23" y="78"/>
                        <a:pt x="23" y="78"/>
                      </a:cubicBezTo>
                      <a:cubicBezTo>
                        <a:pt x="23" y="78"/>
                        <a:pt x="23" y="79"/>
                        <a:pt x="23" y="79"/>
                      </a:cubicBezTo>
                      <a:cubicBezTo>
                        <a:pt x="23" y="79"/>
                        <a:pt x="23" y="80"/>
                        <a:pt x="23" y="80"/>
                      </a:cubicBezTo>
                      <a:cubicBezTo>
                        <a:pt x="23" y="80"/>
                        <a:pt x="23" y="80"/>
                        <a:pt x="23" y="81"/>
                      </a:cubicBezTo>
                      <a:cubicBezTo>
                        <a:pt x="24" y="81"/>
                        <a:pt x="24" y="81"/>
                        <a:pt x="24" y="81"/>
                      </a:cubicBezTo>
                      <a:cubicBezTo>
                        <a:pt x="24" y="82"/>
                        <a:pt x="24" y="82"/>
                        <a:pt x="24" y="82"/>
                      </a:cubicBezTo>
                      <a:cubicBezTo>
                        <a:pt x="24" y="82"/>
                        <a:pt x="24" y="82"/>
                        <a:pt x="24" y="83"/>
                      </a:cubicBezTo>
                      <a:cubicBezTo>
                        <a:pt x="24" y="83"/>
                        <a:pt x="24" y="83"/>
                        <a:pt x="24" y="83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4"/>
                        <a:pt x="24" y="84"/>
                        <a:pt x="24" y="84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ubicBezTo>
                        <a:pt x="24" y="85"/>
                        <a:pt x="24" y="85"/>
                        <a:pt x="24" y="8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8" name="Freeform 1296"/>
                <p:cNvSpPr/>
                <p:nvPr/>
              </p:nvSpPr>
              <p:spPr bwMode="auto">
                <a:xfrm>
                  <a:off x="1576" y="2552"/>
                  <a:ext cx="220" cy="211"/>
                </a:xfrm>
                <a:custGeom>
                  <a:avLst/>
                  <a:gdLst>
                    <a:gd name="T0" fmla="*/ 0 w 230"/>
                    <a:gd name="T1" fmla="*/ 122 h 221"/>
                    <a:gd name="T2" fmla="*/ 2 w 230"/>
                    <a:gd name="T3" fmla="*/ 123 h 221"/>
                    <a:gd name="T4" fmla="*/ 41 w 230"/>
                    <a:gd name="T5" fmla="*/ 149 h 221"/>
                    <a:gd name="T6" fmla="*/ 47 w 230"/>
                    <a:gd name="T7" fmla="*/ 153 h 221"/>
                    <a:gd name="T8" fmla="*/ 112 w 230"/>
                    <a:gd name="T9" fmla="*/ 197 h 221"/>
                    <a:gd name="T10" fmla="*/ 136 w 230"/>
                    <a:gd name="T11" fmla="*/ 218 h 221"/>
                    <a:gd name="T12" fmla="*/ 142 w 230"/>
                    <a:gd name="T13" fmla="*/ 220 h 221"/>
                    <a:gd name="T14" fmla="*/ 146 w 230"/>
                    <a:gd name="T15" fmla="*/ 219 h 221"/>
                    <a:gd name="T16" fmla="*/ 183 w 230"/>
                    <a:gd name="T17" fmla="*/ 198 h 221"/>
                    <a:gd name="T18" fmla="*/ 230 w 230"/>
                    <a:gd name="T19" fmla="*/ 167 h 221"/>
                    <a:gd name="T20" fmla="*/ 229 w 230"/>
                    <a:gd name="T21" fmla="*/ 164 h 221"/>
                    <a:gd name="T22" fmla="*/ 228 w 230"/>
                    <a:gd name="T23" fmla="*/ 163 h 221"/>
                    <a:gd name="T24" fmla="*/ 227 w 230"/>
                    <a:gd name="T25" fmla="*/ 162 h 221"/>
                    <a:gd name="T26" fmla="*/ 227 w 230"/>
                    <a:gd name="T27" fmla="*/ 161 h 221"/>
                    <a:gd name="T28" fmla="*/ 218 w 230"/>
                    <a:gd name="T29" fmla="*/ 159 h 221"/>
                    <a:gd name="T30" fmla="*/ 208 w 230"/>
                    <a:gd name="T31" fmla="*/ 145 h 221"/>
                    <a:gd name="T32" fmla="*/ 207 w 230"/>
                    <a:gd name="T33" fmla="*/ 130 h 221"/>
                    <a:gd name="T34" fmla="*/ 205 w 230"/>
                    <a:gd name="T35" fmla="*/ 124 h 221"/>
                    <a:gd name="T36" fmla="*/ 207 w 230"/>
                    <a:gd name="T37" fmla="*/ 105 h 221"/>
                    <a:gd name="T38" fmla="*/ 202 w 230"/>
                    <a:gd name="T39" fmla="*/ 89 h 221"/>
                    <a:gd name="T40" fmla="*/ 203 w 230"/>
                    <a:gd name="T41" fmla="*/ 86 h 221"/>
                    <a:gd name="T42" fmla="*/ 203 w 230"/>
                    <a:gd name="T43" fmla="*/ 84 h 221"/>
                    <a:gd name="T44" fmla="*/ 194 w 230"/>
                    <a:gd name="T45" fmla="*/ 62 h 221"/>
                    <a:gd name="T46" fmla="*/ 179 w 230"/>
                    <a:gd name="T47" fmla="*/ 38 h 221"/>
                    <a:gd name="T48" fmla="*/ 188 w 230"/>
                    <a:gd name="T49" fmla="*/ 28 h 221"/>
                    <a:gd name="T50" fmla="*/ 191 w 230"/>
                    <a:gd name="T51" fmla="*/ 19 h 221"/>
                    <a:gd name="T52" fmla="*/ 190 w 230"/>
                    <a:gd name="T53" fmla="*/ 17 h 221"/>
                    <a:gd name="T54" fmla="*/ 189 w 230"/>
                    <a:gd name="T55" fmla="*/ 14 h 221"/>
                    <a:gd name="T56" fmla="*/ 189 w 230"/>
                    <a:gd name="T57" fmla="*/ 11 h 221"/>
                    <a:gd name="T58" fmla="*/ 190 w 230"/>
                    <a:gd name="T59" fmla="*/ 7 h 221"/>
                    <a:gd name="T60" fmla="*/ 190 w 230"/>
                    <a:gd name="T61" fmla="*/ 3 h 221"/>
                    <a:gd name="T62" fmla="*/ 176 w 230"/>
                    <a:gd name="T63" fmla="*/ 1 h 221"/>
                    <a:gd name="T64" fmla="*/ 153 w 230"/>
                    <a:gd name="T65" fmla="*/ 4 h 221"/>
                    <a:gd name="T66" fmla="*/ 112 w 230"/>
                    <a:gd name="T67" fmla="*/ 7 h 221"/>
                    <a:gd name="T68" fmla="*/ 79 w 230"/>
                    <a:gd name="T69" fmla="*/ 25 h 221"/>
                    <a:gd name="T70" fmla="*/ 76 w 230"/>
                    <a:gd name="T71" fmla="*/ 28 h 221"/>
                    <a:gd name="T72" fmla="*/ 80 w 230"/>
                    <a:gd name="T73" fmla="*/ 45 h 221"/>
                    <a:gd name="T74" fmla="*/ 85 w 230"/>
                    <a:gd name="T75" fmla="*/ 59 h 221"/>
                    <a:gd name="T76" fmla="*/ 78 w 230"/>
                    <a:gd name="T77" fmla="*/ 65 h 221"/>
                    <a:gd name="T78" fmla="*/ 58 w 230"/>
                    <a:gd name="T79" fmla="*/ 70 h 221"/>
                    <a:gd name="T80" fmla="*/ 56 w 230"/>
                    <a:gd name="T81" fmla="*/ 71 h 221"/>
                    <a:gd name="T82" fmla="*/ 52 w 230"/>
                    <a:gd name="T83" fmla="*/ 80 h 221"/>
                    <a:gd name="T84" fmla="*/ 45 w 230"/>
                    <a:gd name="T85" fmla="*/ 84 h 221"/>
                    <a:gd name="T86" fmla="*/ 29 w 230"/>
                    <a:gd name="T87" fmla="*/ 93 h 221"/>
                    <a:gd name="T88" fmla="*/ 20 w 230"/>
                    <a:gd name="T89" fmla="*/ 97 h 221"/>
                    <a:gd name="T90" fmla="*/ 19 w 230"/>
                    <a:gd name="T91" fmla="*/ 97 h 221"/>
                    <a:gd name="T92" fmla="*/ 0 w 230"/>
                    <a:gd name="T93" fmla="*/ 109 h 221"/>
                    <a:gd name="T94" fmla="*/ 0 w 230"/>
                    <a:gd name="T95" fmla="*/ 122 h 22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230" h="221">
                      <a:moveTo>
                        <a:pt x="0" y="122"/>
                      </a:move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1" y="123"/>
                        <a:pt x="1" y="123"/>
                        <a:pt x="1" y="123"/>
                      </a:cubicBezTo>
                      <a:cubicBezTo>
                        <a:pt x="1" y="123"/>
                        <a:pt x="2" y="123"/>
                        <a:pt x="2" y="123"/>
                      </a:cubicBezTo>
                      <a:cubicBezTo>
                        <a:pt x="2" y="123"/>
                        <a:pt x="2" y="123"/>
                        <a:pt x="2" y="123"/>
                      </a:cubicBezTo>
                      <a:cubicBezTo>
                        <a:pt x="2" y="124"/>
                        <a:pt x="3" y="124"/>
                        <a:pt x="3" y="124"/>
                      </a:cubicBezTo>
                      <a:cubicBezTo>
                        <a:pt x="3" y="124"/>
                        <a:pt x="3" y="124"/>
                        <a:pt x="3" y="124"/>
                      </a:cubicBezTo>
                      <a:cubicBezTo>
                        <a:pt x="10" y="128"/>
                        <a:pt x="26" y="13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1" y="149"/>
                        <a:pt x="41" y="149"/>
                        <a:pt x="41" y="149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47" y="153"/>
                        <a:pt x="47" y="153"/>
                        <a:pt x="47" y="153"/>
                      </a:cubicBezTo>
                      <a:cubicBezTo>
                        <a:pt x="63" y="164"/>
                        <a:pt x="109" y="194"/>
                        <a:pt x="111" y="196"/>
                      </a:cubicBezTo>
                      <a:cubicBezTo>
                        <a:pt x="111" y="196"/>
                        <a:pt x="112" y="197"/>
                        <a:pt x="112" y="197"/>
                      </a:cubicBezTo>
                      <a:cubicBezTo>
                        <a:pt x="114" y="200"/>
                        <a:pt x="117" y="204"/>
                        <a:pt x="118" y="206"/>
                      </a:cubicBezTo>
                      <a:cubicBezTo>
                        <a:pt x="120" y="206"/>
                        <a:pt x="126" y="207"/>
                        <a:pt x="130" y="210"/>
                      </a:cubicBezTo>
                      <a:cubicBezTo>
                        <a:pt x="133" y="212"/>
                        <a:pt x="135" y="215"/>
                        <a:pt x="136" y="218"/>
                      </a:cubicBezTo>
                      <a:cubicBezTo>
                        <a:pt x="136" y="219"/>
                        <a:pt x="137" y="220"/>
                        <a:pt x="137" y="221"/>
                      </a:cubicBezTo>
                      <a:cubicBezTo>
                        <a:pt x="138" y="221"/>
                        <a:pt x="140" y="220"/>
                        <a:pt x="142" y="220"/>
                      </a:cubicBezTo>
                      <a:cubicBezTo>
                        <a:pt x="142" y="220"/>
                        <a:pt x="142" y="220"/>
                        <a:pt x="142" y="220"/>
                      </a:cubicBezTo>
                      <a:cubicBezTo>
                        <a:pt x="143" y="220"/>
                        <a:pt x="143" y="220"/>
                        <a:pt x="143" y="220"/>
                      </a:cubicBezTo>
                      <a:cubicBezTo>
                        <a:pt x="144" y="220"/>
                        <a:pt x="144" y="220"/>
                        <a:pt x="144" y="220"/>
                      </a:cubicBezTo>
                      <a:cubicBezTo>
                        <a:pt x="146" y="219"/>
                        <a:pt x="146" y="219"/>
                        <a:pt x="146" y="219"/>
                      </a:cubicBezTo>
                      <a:cubicBezTo>
                        <a:pt x="148" y="219"/>
                        <a:pt x="155" y="216"/>
                        <a:pt x="159" y="215"/>
                      </a:cubicBezTo>
                      <a:cubicBezTo>
                        <a:pt x="161" y="215"/>
                        <a:pt x="162" y="214"/>
                        <a:pt x="162" y="214"/>
                      </a:cubicBezTo>
                      <a:cubicBezTo>
                        <a:pt x="183" y="198"/>
                        <a:pt x="183" y="198"/>
                        <a:pt x="183" y="19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8"/>
                        <a:pt x="230" y="168"/>
                        <a:pt x="230" y="168"/>
                      </a:cubicBezTo>
                      <a:cubicBezTo>
                        <a:pt x="230" y="167"/>
                        <a:pt x="230" y="167"/>
                        <a:pt x="230" y="167"/>
                      </a:cubicBezTo>
                      <a:cubicBezTo>
                        <a:pt x="230" y="166"/>
                        <a:pt x="229" y="166"/>
                        <a:pt x="229" y="166"/>
                      </a:cubicBezTo>
                      <a:cubicBezTo>
                        <a:pt x="229" y="165"/>
                        <a:pt x="229" y="165"/>
                        <a:pt x="229" y="165"/>
                      </a:cubicBezTo>
                      <a:cubicBezTo>
                        <a:pt x="229" y="165"/>
                        <a:pt x="229" y="164"/>
                        <a:pt x="229" y="164"/>
                      </a:cubicBezTo>
                      <a:cubicBezTo>
                        <a:pt x="229" y="164"/>
                        <a:pt x="229" y="164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3"/>
                        <a:pt x="228" y="163"/>
                        <a:pt x="228" y="163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8" y="162"/>
                        <a:pt x="228" y="162"/>
                      </a:cubicBezTo>
                      <a:cubicBezTo>
                        <a:pt x="228" y="162"/>
                        <a:pt x="227" y="162"/>
                        <a:pt x="227" y="162"/>
                      </a:cubicBezTo>
                      <a:cubicBezTo>
                        <a:pt x="227" y="162"/>
                        <a:pt x="227" y="162"/>
                        <a:pt x="227" y="162"/>
                      </a:cubicBezTo>
                      <a:cubicBezTo>
                        <a:pt x="227" y="162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7" y="161"/>
                        <a:pt x="227" y="161"/>
                        <a:pt x="227" y="161"/>
                      </a:cubicBezTo>
                      <a:cubicBezTo>
                        <a:pt x="225" y="161"/>
                        <a:pt x="223" y="161"/>
                        <a:pt x="222" y="160"/>
                      </a:cubicBezTo>
                      <a:cubicBezTo>
                        <a:pt x="221" y="159"/>
                        <a:pt x="220" y="159"/>
                        <a:pt x="218" y="159"/>
                      </a:cubicBezTo>
                      <a:cubicBezTo>
                        <a:pt x="214" y="159"/>
                        <a:pt x="209" y="157"/>
                        <a:pt x="209" y="153"/>
                      </a:cubicBezTo>
                      <a:cubicBezTo>
                        <a:pt x="208" y="151"/>
                        <a:pt x="209" y="150"/>
                        <a:pt x="209" y="149"/>
                      </a:cubicBezTo>
                      <a:cubicBezTo>
                        <a:pt x="209" y="148"/>
                        <a:pt x="209" y="147"/>
                        <a:pt x="208" y="145"/>
                      </a:cubicBezTo>
                      <a:cubicBezTo>
                        <a:pt x="207" y="143"/>
                        <a:pt x="206" y="142"/>
                        <a:pt x="205" y="141"/>
                      </a:cubicBezTo>
                      <a:cubicBezTo>
                        <a:pt x="203" y="139"/>
                        <a:pt x="202" y="138"/>
                        <a:pt x="202" y="136"/>
                      </a:cubicBezTo>
                      <a:cubicBezTo>
                        <a:pt x="202" y="135"/>
                        <a:pt x="204" y="133"/>
                        <a:pt x="207" y="130"/>
                      </a:cubicBezTo>
                      <a:cubicBezTo>
                        <a:pt x="207" y="130"/>
                        <a:pt x="207" y="130"/>
                        <a:pt x="207" y="130"/>
                      </a:cubicBezTo>
                      <a:cubicBezTo>
                        <a:pt x="206" y="128"/>
                        <a:pt x="206" y="127"/>
                        <a:pt x="206" y="126"/>
                      </a:cubicBezTo>
                      <a:cubicBezTo>
                        <a:pt x="206" y="125"/>
                        <a:pt x="205" y="125"/>
                        <a:pt x="205" y="124"/>
                      </a:cubicBezTo>
                      <a:cubicBezTo>
                        <a:pt x="205" y="122"/>
                        <a:pt x="204" y="120"/>
                        <a:pt x="206" y="117"/>
                      </a:cubicBezTo>
                      <a:cubicBezTo>
                        <a:pt x="207" y="116"/>
                        <a:pt x="208" y="115"/>
                        <a:pt x="207" y="112"/>
                      </a:cubicBezTo>
                      <a:cubicBezTo>
                        <a:pt x="205" y="110"/>
                        <a:pt x="206" y="107"/>
                        <a:pt x="207" y="105"/>
                      </a:cubicBezTo>
                      <a:cubicBezTo>
                        <a:pt x="207" y="103"/>
                        <a:pt x="208" y="102"/>
                        <a:pt x="207" y="100"/>
                      </a:cubicBezTo>
                      <a:cubicBezTo>
                        <a:pt x="206" y="98"/>
                        <a:pt x="205" y="96"/>
                        <a:pt x="204" y="95"/>
                      </a:cubicBezTo>
                      <a:cubicBezTo>
                        <a:pt x="202" y="92"/>
                        <a:pt x="201" y="90"/>
                        <a:pt x="202" y="89"/>
                      </a:cubicBezTo>
                      <a:cubicBezTo>
                        <a:pt x="202" y="88"/>
                        <a:pt x="202" y="88"/>
                        <a:pt x="202" y="87"/>
                      </a:cubicBezTo>
                      <a:cubicBezTo>
                        <a:pt x="202" y="87"/>
                        <a:pt x="202" y="87"/>
                        <a:pt x="202" y="87"/>
                      </a:cubicBezTo>
                      <a:cubicBezTo>
                        <a:pt x="203" y="87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6"/>
                        <a:pt x="203" y="86"/>
                        <a:pt x="203" y="86"/>
                      </a:cubicBezTo>
                      <a:cubicBezTo>
                        <a:pt x="203" y="85"/>
                        <a:pt x="203" y="84"/>
                        <a:pt x="203" y="84"/>
                      </a:cubicBezTo>
                      <a:cubicBezTo>
                        <a:pt x="203" y="83"/>
                        <a:pt x="203" y="83"/>
                        <a:pt x="203" y="83"/>
                      </a:cubicBezTo>
                      <a:cubicBezTo>
                        <a:pt x="203" y="78"/>
                        <a:pt x="200" y="67"/>
                        <a:pt x="198" y="65"/>
                      </a:cubicBezTo>
                      <a:cubicBezTo>
                        <a:pt x="197" y="64"/>
                        <a:pt x="196" y="63"/>
                        <a:pt x="194" y="62"/>
                      </a:cubicBezTo>
                      <a:cubicBezTo>
                        <a:pt x="191" y="60"/>
                        <a:pt x="189" y="59"/>
                        <a:pt x="189" y="57"/>
                      </a:cubicBezTo>
                      <a:cubicBezTo>
                        <a:pt x="189" y="55"/>
                        <a:pt x="189" y="53"/>
                        <a:pt x="186" y="51"/>
                      </a:cubicBezTo>
                      <a:cubicBezTo>
                        <a:pt x="181" y="49"/>
                        <a:pt x="178" y="42"/>
                        <a:pt x="179" y="38"/>
                      </a:cubicBezTo>
                      <a:cubicBezTo>
                        <a:pt x="179" y="36"/>
                        <a:pt x="181" y="36"/>
                        <a:pt x="182" y="36"/>
                      </a:cubicBezTo>
                      <a:cubicBezTo>
                        <a:pt x="182" y="35"/>
                        <a:pt x="183" y="34"/>
                        <a:pt x="184" y="33"/>
                      </a:cubicBezTo>
                      <a:cubicBezTo>
                        <a:pt x="185" y="31"/>
                        <a:pt x="187" y="29"/>
                        <a:pt x="188" y="28"/>
                      </a:cubicBezTo>
                      <a:cubicBezTo>
                        <a:pt x="189" y="28"/>
                        <a:pt x="190" y="26"/>
                        <a:pt x="191" y="24"/>
                      </a:cubicBezTo>
                      <a:cubicBezTo>
                        <a:pt x="191" y="23"/>
                        <a:pt x="191" y="23"/>
                        <a:pt x="191" y="22"/>
                      </a:cubicBezTo>
                      <a:cubicBezTo>
                        <a:pt x="191" y="21"/>
                        <a:pt x="191" y="20"/>
                        <a:pt x="191" y="19"/>
                      </a:cubicBezTo>
                      <a:cubicBezTo>
                        <a:pt x="191" y="19"/>
                        <a:pt x="190" y="19"/>
                        <a:pt x="190" y="18"/>
                      </a:cubicBezTo>
                      <a:cubicBezTo>
                        <a:pt x="190" y="18"/>
                        <a:pt x="190" y="18"/>
                        <a:pt x="190" y="18"/>
                      </a:cubicBezTo>
                      <a:cubicBezTo>
                        <a:pt x="190" y="18"/>
                        <a:pt x="190" y="17"/>
                        <a:pt x="190" y="17"/>
                      </a:cubicBezTo>
                      <a:cubicBezTo>
                        <a:pt x="190" y="17"/>
                        <a:pt x="190" y="16"/>
                        <a:pt x="190" y="16"/>
                      </a:cubicBezTo>
                      <a:cubicBezTo>
                        <a:pt x="190" y="16"/>
                        <a:pt x="190" y="16"/>
                        <a:pt x="190" y="15"/>
                      </a:cubicBezTo>
                      <a:cubicBezTo>
                        <a:pt x="189" y="15"/>
                        <a:pt x="189" y="15"/>
                        <a:pt x="189" y="14"/>
                      </a:cubicBezTo>
                      <a:cubicBezTo>
                        <a:pt x="189" y="14"/>
                        <a:pt x="189" y="14"/>
                        <a:pt x="189" y="13"/>
                      </a:cubicBezTo>
                      <a:cubicBezTo>
                        <a:pt x="189" y="13"/>
                        <a:pt x="189" y="13"/>
                        <a:pt x="189" y="12"/>
                      </a:cubicBezTo>
                      <a:cubicBezTo>
                        <a:pt x="189" y="12"/>
                        <a:pt x="189" y="11"/>
                        <a:pt x="189" y="11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90" y="9"/>
                        <a:pt x="190" y="9"/>
                        <a:pt x="190" y="8"/>
                      </a:cubicBezTo>
                      <a:cubicBezTo>
                        <a:pt x="190" y="8"/>
                        <a:pt x="190" y="7"/>
                        <a:pt x="190" y="7"/>
                      </a:cubicBezTo>
                      <a:cubicBezTo>
                        <a:pt x="190" y="6"/>
                        <a:pt x="190" y="6"/>
                        <a:pt x="190" y="5"/>
                      </a:cubicBezTo>
                      <a:cubicBezTo>
                        <a:pt x="190" y="4"/>
                        <a:pt x="190" y="4"/>
                        <a:pt x="190" y="3"/>
                      </a:cubicBezTo>
                      <a:cubicBezTo>
                        <a:pt x="190" y="3"/>
                        <a:pt x="190" y="3"/>
                        <a:pt x="190" y="3"/>
                      </a:cubicBezTo>
                      <a:cubicBezTo>
                        <a:pt x="188" y="2"/>
                        <a:pt x="185" y="2"/>
                        <a:pt x="181" y="0"/>
                      </a:cubicBezTo>
                      <a:cubicBezTo>
                        <a:pt x="181" y="0"/>
                        <a:pt x="181" y="0"/>
                        <a:pt x="181" y="0"/>
                      </a:cubicBezTo>
                      <a:cubicBezTo>
                        <a:pt x="179" y="0"/>
                        <a:pt x="178" y="1"/>
                        <a:pt x="176" y="1"/>
                      </a:cubicBezTo>
                      <a:cubicBezTo>
                        <a:pt x="174" y="1"/>
                        <a:pt x="172" y="2"/>
                        <a:pt x="170" y="2"/>
                      </a:cubicBezTo>
                      <a:cubicBezTo>
                        <a:pt x="170" y="2"/>
                        <a:pt x="168" y="3"/>
                        <a:pt x="166" y="3"/>
                      </a:cubicBezTo>
                      <a:cubicBezTo>
                        <a:pt x="161" y="5"/>
                        <a:pt x="156" y="7"/>
                        <a:pt x="153" y="4"/>
                      </a:cubicBezTo>
                      <a:cubicBezTo>
                        <a:pt x="153" y="4"/>
                        <a:pt x="153" y="4"/>
                        <a:pt x="149" y="4"/>
                      </a:cubicBezTo>
                      <a:cubicBezTo>
                        <a:pt x="143" y="4"/>
                        <a:pt x="134" y="5"/>
                        <a:pt x="126" y="6"/>
                      </a:cubicBezTo>
                      <a:cubicBezTo>
                        <a:pt x="120" y="7"/>
                        <a:pt x="115" y="7"/>
                        <a:pt x="112" y="7"/>
                      </a:cubicBezTo>
                      <a:cubicBezTo>
                        <a:pt x="108" y="8"/>
                        <a:pt x="106" y="10"/>
                        <a:pt x="103" y="13"/>
                      </a:cubicBezTo>
                      <a:cubicBezTo>
                        <a:pt x="100" y="15"/>
                        <a:pt x="98" y="17"/>
                        <a:pt x="95" y="17"/>
                      </a:cubicBezTo>
                      <a:cubicBezTo>
                        <a:pt x="90" y="17"/>
                        <a:pt x="83" y="21"/>
                        <a:pt x="79" y="25"/>
                      </a:cubicBezTo>
                      <a:cubicBezTo>
                        <a:pt x="78" y="26"/>
                        <a:pt x="77" y="27"/>
                        <a:pt x="76" y="27"/>
                      </a:cubicBezTo>
                      <a:cubicBezTo>
                        <a:pt x="76" y="27"/>
                        <a:pt x="76" y="27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6" y="28"/>
                        <a:pt x="76" y="28"/>
                        <a:pt x="76" y="28"/>
                      </a:cubicBezTo>
                      <a:cubicBezTo>
                        <a:pt x="79" y="31"/>
                        <a:pt x="80" y="35"/>
                        <a:pt x="80" y="41"/>
                      </a:cubicBezTo>
                      <a:cubicBezTo>
                        <a:pt x="80" y="42"/>
                        <a:pt x="80" y="44"/>
                        <a:pt x="80" y="45"/>
                      </a:cubicBezTo>
                      <a:cubicBezTo>
                        <a:pt x="80" y="47"/>
                        <a:pt x="80" y="49"/>
                        <a:pt x="80" y="49"/>
                      </a:cubicBezTo>
                      <a:cubicBezTo>
                        <a:pt x="83" y="51"/>
                        <a:pt x="85" y="57"/>
                        <a:pt x="85" y="58"/>
                      </a:cubicBezTo>
                      <a:cubicBezTo>
                        <a:pt x="85" y="59"/>
                        <a:pt x="85" y="59"/>
                        <a:pt x="85" y="59"/>
                      </a:cubicBezTo>
                      <a:cubicBezTo>
                        <a:pt x="86" y="61"/>
                        <a:pt x="85" y="63"/>
                        <a:pt x="84" y="64"/>
                      </a:cubicBezTo>
                      <a:cubicBezTo>
                        <a:pt x="83" y="65"/>
                        <a:pt x="82" y="65"/>
                        <a:pt x="81" y="65"/>
                      </a:cubicBezTo>
                      <a:cubicBezTo>
                        <a:pt x="80" y="65"/>
                        <a:pt x="79" y="65"/>
                        <a:pt x="78" y="65"/>
                      </a:cubicBezTo>
                      <a:cubicBezTo>
                        <a:pt x="76" y="65"/>
                        <a:pt x="73" y="65"/>
                        <a:pt x="70" y="65"/>
                      </a:cubicBezTo>
                      <a:cubicBezTo>
                        <a:pt x="68" y="65"/>
                        <a:pt x="67" y="65"/>
                        <a:pt x="66" y="65"/>
                      </a:cubicBezTo>
                      <a:cubicBezTo>
                        <a:pt x="65" y="68"/>
                        <a:pt x="61" y="70"/>
                        <a:pt x="58" y="70"/>
                      </a:cubicBezTo>
                      <a:cubicBezTo>
                        <a:pt x="57" y="70"/>
                        <a:pt x="56" y="70"/>
                        <a:pt x="56" y="70"/>
                      </a:cubicBezTo>
                      <a:cubicBezTo>
                        <a:pt x="56" y="70"/>
                        <a:pt x="56" y="70"/>
                        <a:pt x="56" y="70"/>
                      </a:cubicBezTo>
                      <a:cubicBezTo>
                        <a:pt x="56" y="71"/>
                        <a:pt x="56" y="71"/>
                        <a:pt x="56" y="71"/>
                      </a:cubicBezTo>
                      <a:cubicBezTo>
                        <a:pt x="56" y="72"/>
                        <a:pt x="56" y="73"/>
                        <a:pt x="56" y="74"/>
                      </a:cubicBezTo>
                      <a:cubicBezTo>
                        <a:pt x="56" y="76"/>
                        <a:pt x="56" y="78"/>
                        <a:pt x="55" y="79"/>
                      </a:cubicBezTo>
                      <a:cubicBezTo>
                        <a:pt x="54" y="80"/>
                        <a:pt x="54" y="80"/>
                        <a:pt x="52" y="80"/>
                      </a:cubicBezTo>
                      <a:cubicBezTo>
                        <a:pt x="52" y="80"/>
                        <a:pt x="52" y="80"/>
                        <a:pt x="52" y="81"/>
                      </a:cubicBezTo>
                      <a:cubicBezTo>
                        <a:pt x="51" y="82"/>
                        <a:pt x="50" y="83"/>
                        <a:pt x="47" y="83"/>
                      </a:cubicBezTo>
                      <a:cubicBezTo>
                        <a:pt x="47" y="84"/>
                        <a:pt x="46" y="84"/>
                        <a:pt x="45" y="84"/>
                      </a:cubicBezTo>
                      <a:cubicBezTo>
                        <a:pt x="44" y="84"/>
                        <a:pt x="41" y="84"/>
                        <a:pt x="41" y="84"/>
                      </a:cubicBezTo>
                      <a:cubicBezTo>
                        <a:pt x="41" y="89"/>
                        <a:pt x="38" y="92"/>
                        <a:pt x="33" y="93"/>
                      </a:cubicBezTo>
                      <a:cubicBezTo>
                        <a:pt x="32" y="93"/>
                        <a:pt x="30" y="93"/>
                        <a:pt x="29" y="93"/>
                      </a:cubicBezTo>
                      <a:cubicBezTo>
                        <a:pt x="28" y="93"/>
                        <a:pt x="26" y="93"/>
                        <a:pt x="25" y="94"/>
                      </a:cubicBezTo>
                      <a:cubicBezTo>
                        <a:pt x="25" y="94"/>
                        <a:pt x="25" y="94"/>
                        <a:pt x="25" y="95"/>
                      </a:cubicBezTo>
                      <a:cubicBezTo>
                        <a:pt x="24" y="96"/>
                        <a:pt x="23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20" y="97"/>
                        <a:pt x="20" y="97"/>
                        <a:pt x="20" y="97"/>
                      </a:cubicBezTo>
                      <a:cubicBezTo>
                        <a:pt x="19" y="97"/>
                        <a:pt x="19" y="97"/>
                        <a:pt x="19" y="97"/>
                      </a:cubicBezTo>
                      <a:cubicBezTo>
                        <a:pt x="18" y="97"/>
                        <a:pt x="17" y="97"/>
                        <a:pt x="17" y="97"/>
                      </a:cubicBezTo>
                      <a:cubicBezTo>
                        <a:pt x="12" y="100"/>
                        <a:pt x="2" y="106"/>
                        <a:pt x="0" y="108"/>
                      </a:cubicBezTo>
                      <a:cubicBezTo>
                        <a:pt x="0" y="108"/>
                        <a:pt x="0" y="108"/>
                        <a:pt x="0" y="109"/>
                      </a:cubicBezTo>
                      <a:cubicBezTo>
                        <a:pt x="0" y="110"/>
                        <a:pt x="0" y="114"/>
                        <a:pt x="0" y="118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89" name="Freeform 1297"/>
                <p:cNvSpPr/>
                <p:nvPr/>
              </p:nvSpPr>
              <p:spPr bwMode="auto">
                <a:xfrm>
                  <a:off x="1649" y="257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0" name="Freeform 1298"/>
                <p:cNvSpPr/>
                <p:nvPr/>
              </p:nvSpPr>
              <p:spPr bwMode="auto">
                <a:xfrm>
                  <a:off x="1576" y="265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1" name="Freeform 1299"/>
                <p:cNvSpPr/>
                <p:nvPr/>
              </p:nvSpPr>
              <p:spPr bwMode="auto">
                <a:xfrm>
                  <a:off x="1595" y="2643"/>
                  <a:ext cx="5" cy="2"/>
                </a:xfrm>
                <a:custGeom>
                  <a:avLst/>
                  <a:gdLst>
                    <a:gd name="T0" fmla="*/ 5 w 5"/>
                    <a:gd name="T1" fmla="*/ 0 h 2"/>
                    <a:gd name="T2" fmla="*/ 0 w 5"/>
                    <a:gd name="T3" fmla="*/ 2 h 2"/>
                    <a:gd name="T4" fmla="*/ 0 w 5"/>
                    <a:gd name="T5" fmla="*/ 2 h 2"/>
                    <a:gd name="T6" fmla="*/ 5 w 5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2">
                      <a:moveTo>
                        <a:pt x="5" y="0"/>
                      </a:moveTo>
                      <a:cubicBezTo>
                        <a:pt x="4" y="1"/>
                        <a:pt x="3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3" y="2"/>
                        <a:pt x="4" y="1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2" name="Freeform 1300"/>
                <p:cNvSpPr/>
                <p:nvPr/>
              </p:nvSpPr>
              <p:spPr bwMode="auto">
                <a:xfrm>
                  <a:off x="1649" y="25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3" name="Freeform 1301"/>
                <p:cNvSpPr/>
                <p:nvPr/>
              </p:nvSpPr>
              <p:spPr bwMode="auto">
                <a:xfrm>
                  <a:off x="1757" y="256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4" name="Freeform 1302"/>
                <p:cNvSpPr/>
                <p:nvPr/>
              </p:nvSpPr>
              <p:spPr bwMode="auto">
                <a:xfrm>
                  <a:off x="1758" y="25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5" name="Freeform 1303"/>
                <p:cNvSpPr/>
                <p:nvPr/>
              </p:nvSpPr>
              <p:spPr bwMode="auto">
                <a:xfrm>
                  <a:off x="1770" y="26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6" name="Freeform 1304"/>
                <p:cNvSpPr/>
                <p:nvPr/>
              </p:nvSpPr>
              <p:spPr bwMode="auto">
                <a:xfrm>
                  <a:off x="1759" y="2570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7" name="Freeform 1305"/>
                <p:cNvSpPr/>
                <p:nvPr/>
              </p:nvSpPr>
              <p:spPr bwMode="auto">
                <a:xfrm>
                  <a:off x="1757" y="256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8" name="Freeform 1306"/>
                <p:cNvSpPr/>
                <p:nvPr/>
              </p:nvSpPr>
              <p:spPr bwMode="auto">
                <a:xfrm>
                  <a:off x="1757" y="25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99" name="Freeform 1307"/>
                <p:cNvSpPr/>
                <p:nvPr/>
              </p:nvSpPr>
              <p:spPr bwMode="auto">
                <a:xfrm>
                  <a:off x="1758" y="25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0" name="Freeform 1308"/>
                <p:cNvSpPr/>
                <p:nvPr/>
              </p:nvSpPr>
              <p:spPr bwMode="auto">
                <a:xfrm>
                  <a:off x="1758" y="25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1" name="Freeform 1309"/>
                <p:cNvSpPr/>
                <p:nvPr/>
              </p:nvSpPr>
              <p:spPr bwMode="auto">
                <a:xfrm>
                  <a:off x="1758" y="255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2" name="Freeform 1310"/>
                <p:cNvSpPr/>
                <p:nvPr/>
              </p:nvSpPr>
              <p:spPr bwMode="auto">
                <a:xfrm>
                  <a:off x="1773" y="2603"/>
                  <a:ext cx="159" cy="152"/>
                </a:xfrm>
                <a:custGeom>
                  <a:avLst/>
                  <a:gdLst>
                    <a:gd name="T0" fmla="*/ 3 w 166"/>
                    <a:gd name="T1" fmla="*/ 34 h 159"/>
                    <a:gd name="T2" fmla="*/ 2 w 166"/>
                    <a:gd name="T3" fmla="*/ 35 h 159"/>
                    <a:gd name="T4" fmla="*/ 1 w 166"/>
                    <a:gd name="T5" fmla="*/ 35 h 159"/>
                    <a:gd name="T6" fmla="*/ 0 w 166"/>
                    <a:gd name="T7" fmla="*/ 36 h 159"/>
                    <a:gd name="T8" fmla="*/ 0 w 166"/>
                    <a:gd name="T9" fmla="*/ 36 h 159"/>
                    <a:gd name="T10" fmla="*/ 1 w 166"/>
                    <a:gd name="T11" fmla="*/ 40 h 159"/>
                    <a:gd name="T12" fmla="*/ 5 w 166"/>
                    <a:gd name="T13" fmla="*/ 53 h 159"/>
                    <a:gd name="T14" fmla="*/ 3 w 166"/>
                    <a:gd name="T15" fmla="*/ 67 h 159"/>
                    <a:gd name="T16" fmla="*/ 4 w 166"/>
                    <a:gd name="T17" fmla="*/ 73 h 159"/>
                    <a:gd name="T18" fmla="*/ 5 w 166"/>
                    <a:gd name="T19" fmla="*/ 79 h 159"/>
                    <a:gd name="T20" fmla="*/ 0 w 166"/>
                    <a:gd name="T21" fmla="*/ 84 h 159"/>
                    <a:gd name="T22" fmla="*/ 5 w 166"/>
                    <a:gd name="T23" fmla="*/ 89 h 159"/>
                    <a:gd name="T24" fmla="*/ 7 w 166"/>
                    <a:gd name="T25" fmla="*/ 99 h 159"/>
                    <a:gd name="T26" fmla="*/ 18 w 166"/>
                    <a:gd name="T27" fmla="*/ 103 h 159"/>
                    <a:gd name="T28" fmla="*/ 22 w 166"/>
                    <a:gd name="T29" fmla="*/ 105 h 159"/>
                    <a:gd name="T30" fmla="*/ 23 w 166"/>
                    <a:gd name="T31" fmla="*/ 105 h 159"/>
                    <a:gd name="T32" fmla="*/ 24 w 166"/>
                    <a:gd name="T33" fmla="*/ 106 h 159"/>
                    <a:gd name="T34" fmla="*/ 25 w 166"/>
                    <a:gd name="T35" fmla="*/ 108 h 159"/>
                    <a:gd name="T36" fmla="*/ 26 w 166"/>
                    <a:gd name="T37" fmla="*/ 109 h 159"/>
                    <a:gd name="T38" fmla="*/ 27 w 166"/>
                    <a:gd name="T39" fmla="*/ 111 h 159"/>
                    <a:gd name="T40" fmla="*/ 28 w 166"/>
                    <a:gd name="T41" fmla="*/ 113 h 159"/>
                    <a:gd name="T42" fmla="*/ 28 w 166"/>
                    <a:gd name="T43" fmla="*/ 114 h 159"/>
                    <a:gd name="T44" fmla="*/ 43 w 166"/>
                    <a:gd name="T45" fmla="*/ 117 h 159"/>
                    <a:gd name="T46" fmla="*/ 51 w 166"/>
                    <a:gd name="T47" fmla="*/ 124 h 159"/>
                    <a:gd name="T48" fmla="*/ 153 w 166"/>
                    <a:gd name="T49" fmla="*/ 159 h 159"/>
                    <a:gd name="T50" fmla="*/ 164 w 166"/>
                    <a:gd name="T51" fmla="*/ 154 h 159"/>
                    <a:gd name="T52" fmla="*/ 164 w 166"/>
                    <a:gd name="T53" fmla="*/ 131 h 159"/>
                    <a:gd name="T54" fmla="*/ 163 w 166"/>
                    <a:gd name="T55" fmla="*/ 39 h 159"/>
                    <a:gd name="T56" fmla="*/ 165 w 166"/>
                    <a:gd name="T57" fmla="*/ 24 h 159"/>
                    <a:gd name="T58" fmla="*/ 166 w 166"/>
                    <a:gd name="T59" fmla="*/ 13 h 159"/>
                    <a:gd name="T60" fmla="*/ 152 w 166"/>
                    <a:gd name="T61" fmla="*/ 10 h 159"/>
                    <a:gd name="T62" fmla="*/ 135 w 166"/>
                    <a:gd name="T63" fmla="*/ 1 h 159"/>
                    <a:gd name="T64" fmla="*/ 113 w 166"/>
                    <a:gd name="T65" fmla="*/ 17 h 159"/>
                    <a:gd name="T66" fmla="*/ 104 w 166"/>
                    <a:gd name="T67" fmla="*/ 32 h 159"/>
                    <a:gd name="T68" fmla="*/ 74 w 166"/>
                    <a:gd name="T69" fmla="*/ 21 h 159"/>
                    <a:gd name="T70" fmla="*/ 60 w 166"/>
                    <a:gd name="T71" fmla="*/ 11 h 159"/>
                    <a:gd name="T72" fmla="*/ 49 w 166"/>
                    <a:gd name="T73" fmla="*/ 5 h 159"/>
                    <a:gd name="T74" fmla="*/ 35 w 166"/>
                    <a:gd name="T75" fmla="*/ 3 h 159"/>
                    <a:gd name="T76" fmla="*/ 23 w 166"/>
                    <a:gd name="T77" fmla="*/ 1 h 159"/>
                    <a:gd name="T78" fmla="*/ 23 w 166"/>
                    <a:gd name="T79" fmla="*/ 3 h 159"/>
                    <a:gd name="T80" fmla="*/ 23 w 166"/>
                    <a:gd name="T81" fmla="*/ 4 h 159"/>
                    <a:gd name="T82" fmla="*/ 23 w 166"/>
                    <a:gd name="T83" fmla="*/ 4 h 159"/>
                    <a:gd name="T84" fmla="*/ 18 w 166"/>
                    <a:gd name="T85" fmla="*/ 9 h 159"/>
                    <a:gd name="T86" fmla="*/ 16 w 166"/>
                    <a:gd name="T87" fmla="*/ 10 h 159"/>
                    <a:gd name="T88" fmla="*/ 9 w 166"/>
                    <a:gd name="T89" fmla="*/ 17 h 159"/>
                    <a:gd name="T90" fmla="*/ 7 w 166"/>
                    <a:gd name="T91" fmla="*/ 30 h 1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66" h="159">
                      <a:moveTo>
                        <a:pt x="3" y="34"/>
                      </a:moveTo>
                      <a:cubicBezTo>
                        <a:pt x="3" y="34"/>
                        <a:pt x="3" y="34"/>
                        <a:pt x="3" y="34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2" y="35"/>
                        <a:pt x="2" y="35"/>
                        <a:pt x="2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5"/>
                        <a:pt x="1" y="35"/>
                      </a:cubicBezTo>
                      <a:cubicBezTo>
                        <a:pt x="1" y="35"/>
                        <a:pt x="1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6"/>
                        <a:pt x="0" y="36"/>
                        <a:pt x="0" y="36"/>
                      </a:cubicBezTo>
                      <a:cubicBezTo>
                        <a:pt x="0" y="37"/>
                        <a:pt x="0" y="37"/>
                        <a:pt x="0" y="37"/>
                      </a:cubicBezTo>
                      <a:cubicBezTo>
                        <a:pt x="0" y="38"/>
                        <a:pt x="1" y="39"/>
                        <a:pt x="1" y="40"/>
                      </a:cubicBezTo>
                      <a:cubicBezTo>
                        <a:pt x="2" y="41"/>
                        <a:pt x="4" y="43"/>
                        <a:pt x="5" y="45"/>
                      </a:cubicBezTo>
                      <a:cubicBezTo>
                        <a:pt x="6" y="49"/>
                        <a:pt x="5" y="51"/>
                        <a:pt x="5" y="53"/>
                      </a:cubicBezTo>
                      <a:cubicBezTo>
                        <a:pt x="4" y="55"/>
                        <a:pt x="4" y="56"/>
                        <a:pt x="4" y="57"/>
                      </a:cubicBezTo>
                      <a:cubicBezTo>
                        <a:pt x="7" y="62"/>
                        <a:pt x="5" y="65"/>
                        <a:pt x="3" y="67"/>
                      </a:cubicBezTo>
                      <a:cubicBezTo>
                        <a:pt x="3" y="68"/>
                        <a:pt x="3" y="69"/>
                        <a:pt x="3" y="70"/>
                      </a:cubicBezTo>
                      <a:cubicBezTo>
                        <a:pt x="3" y="71"/>
                        <a:pt x="4" y="72"/>
                        <a:pt x="4" y="73"/>
                      </a:cubicBezTo>
                      <a:cubicBezTo>
                        <a:pt x="4" y="73"/>
                        <a:pt x="4" y="74"/>
                        <a:pt x="4" y="75"/>
                      </a:cubicBezTo>
                      <a:cubicBezTo>
                        <a:pt x="5" y="76"/>
                        <a:pt x="6" y="78"/>
                        <a:pt x="5" y="79"/>
                      </a:cubicBezTo>
                      <a:cubicBezTo>
                        <a:pt x="5" y="79"/>
                        <a:pt x="4" y="80"/>
                        <a:pt x="4" y="80"/>
                      </a:cubicBezTo>
                      <a:cubicBezTo>
                        <a:pt x="2" y="82"/>
                        <a:pt x="1" y="83"/>
                        <a:pt x="0" y="84"/>
                      </a:cubicBezTo>
                      <a:cubicBezTo>
                        <a:pt x="0" y="84"/>
                        <a:pt x="1" y="85"/>
                        <a:pt x="2" y="85"/>
                      </a:cubicBezTo>
                      <a:cubicBezTo>
                        <a:pt x="3" y="86"/>
                        <a:pt x="4" y="88"/>
                        <a:pt x="5" y="89"/>
                      </a:cubicBezTo>
                      <a:cubicBezTo>
                        <a:pt x="7" y="93"/>
                        <a:pt x="7" y="95"/>
                        <a:pt x="7" y="97"/>
                      </a:cubicBezTo>
                      <a:cubicBezTo>
                        <a:pt x="7" y="98"/>
                        <a:pt x="6" y="98"/>
                        <a:pt x="7" y="99"/>
                      </a:cubicBezTo>
                      <a:cubicBezTo>
                        <a:pt x="7" y="100"/>
                        <a:pt x="10" y="102"/>
                        <a:pt x="12" y="102"/>
                      </a:cubicBezTo>
                      <a:cubicBezTo>
                        <a:pt x="15" y="102"/>
                        <a:pt x="16" y="103"/>
                        <a:pt x="18" y="103"/>
                      </a:cubicBezTo>
                      <a:cubicBezTo>
                        <a:pt x="19" y="104"/>
                        <a:pt x="20" y="104"/>
                        <a:pt x="21" y="104"/>
                      </a:cubicBezTo>
                      <a:cubicBezTo>
                        <a:pt x="21" y="104"/>
                        <a:pt x="22" y="104"/>
                        <a:pt x="22" y="105"/>
                      </a:cubicBezTo>
                      <a:cubicBezTo>
                        <a:pt x="22" y="105"/>
                        <a:pt x="22" y="105"/>
                        <a:pt x="23" y="105"/>
                      </a:cubicBezTo>
                      <a:cubicBezTo>
                        <a:pt x="23" y="105"/>
                        <a:pt x="23" y="105"/>
                        <a:pt x="23" y="105"/>
                      </a:cubicBezTo>
                      <a:cubicBezTo>
                        <a:pt x="24" y="105"/>
                        <a:pt x="24" y="106"/>
                        <a:pt x="24" y="106"/>
                      </a:cubicBezTo>
                      <a:cubicBezTo>
                        <a:pt x="24" y="106"/>
                        <a:pt x="24" y="106"/>
                        <a:pt x="24" y="106"/>
                      </a:cubicBezTo>
                      <a:cubicBezTo>
                        <a:pt x="25" y="106"/>
                        <a:pt x="25" y="107"/>
                        <a:pt x="25" y="107"/>
                      </a:cubicBezTo>
                      <a:cubicBezTo>
                        <a:pt x="25" y="107"/>
                        <a:pt x="25" y="107"/>
                        <a:pt x="25" y="108"/>
                      </a:cubicBezTo>
                      <a:cubicBezTo>
                        <a:pt x="26" y="108"/>
                        <a:pt x="26" y="108"/>
                        <a:pt x="26" y="108"/>
                      </a:cubicBezTo>
                      <a:cubicBezTo>
                        <a:pt x="26" y="109"/>
                        <a:pt x="26" y="109"/>
                        <a:pt x="26" y="109"/>
                      </a:cubicBezTo>
                      <a:cubicBezTo>
                        <a:pt x="26" y="109"/>
                        <a:pt x="26" y="110"/>
                        <a:pt x="27" y="110"/>
                      </a:cubicBezTo>
                      <a:cubicBezTo>
                        <a:pt x="27" y="110"/>
                        <a:pt x="27" y="111"/>
                        <a:pt x="27" y="111"/>
                      </a:cubicBezTo>
                      <a:cubicBezTo>
                        <a:pt x="27" y="111"/>
                        <a:pt x="27" y="111"/>
                        <a:pt x="27" y="112"/>
                      </a:cubicBezTo>
                      <a:cubicBezTo>
                        <a:pt x="27" y="112"/>
                        <a:pt x="28" y="113"/>
                        <a:pt x="28" y="113"/>
                      </a:cubicBezTo>
                      <a:cubicBezTo>
                        <a:pt x="28" y="113"/>
                        <a:pt x="28" y="113"/>
                        <a:pt x="28" y="114"/>
                      </a:cubicBezTo>
                      <a:cubicBezTo>
                        <a:pt x="28" y="114"/>
                        <a:pt x="28" y="114"/>
                        <a:pt x="28" y="114"/>
                      </a:cubicBezTo>
                      <a:cubicBezTo>
                        <a:pt x="31" y="114"/>
                        <a:pt x="38" y="115"/>
                        <a:pt x="42" y="117"/>
                      </a:cubicBezTo>
                      <a:cubicBezTo>
                        <a:pt x="42" y="117"/>
                        <a:pt x="42" y="117"/>
                        <a:pt x="43" y="117"/>
                      </a:cubicBezTo>
                      <a:cubicBezTo>
                        <a:pt x="43" y="117"/>
                        <a:pt x="44" y="117"/>
                        <a:pt x="44" y="117"/>
                      </a:cubicBezTo>
                      <a:cubicBezTo>
                        <a:pt x="47" y="120"/>
                        <a:pt x="50" y="122"/>
                        <a:pt x="51" y="12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153" y="159"/>
                        <a:pt x="153" y="159"/>
                        <a:pt x="153" y="159"/>
                      </a:cubicBezTo>
                      <a:cubicBezTo>
                        <a:pt x="153" y="154"/>
                        <a:pt x="153" y="154"/>
                        <a:pt x="153" y="154"/>
                      </a:cubicBezTo>
                      <a:cubicBezTo>
                        <a:pt x="164" y="154"/>
                        <a:pt x="164" y="154"/>
                        <a:pt x="164" y="154"/>
                      </a:cubicBezTo>
                      <a:cubicBezTo>
                        <a:pt x="164" y="135"/>
                        <a:pt x="164" y="135"/>
                        <a:pt x="164" y="135"/>
                      </a:cubicBezTo>
                      <a:cubicBezTo>
                        <a:pt x="164" y="131"/>
                        <a:pt x="164" y="131"/>
                        <a:pt x="164" y="131"/>
                      </a:cubicBezTo>
                      <a:cubicBezTo>
                        <a:pt x="164" y="46"/>
                        <a:pt x="164" y="46"/>
                        <a:pt x="164" y="46"/>
                      </a:cubicBezTo>
                      <a:cubicBezTo>
                        <a:pt x="164" y="43"/>
                        <a:pt x="163" y="41"/>
                        <a:pt x="163" y="39"/>
                      </a:cubicBezTo>
                      <a:cubicBezTo>
                        <a:pt x="162" y="35"/>
                        <a:pt x="161" y="31"/>
                        <a:pt x="164" y="28"/>
                      </a:cubicBezTo>
                      <a:cubicBezTo>
                        <a:pt x="165" y="26"/>
                        <a:pt x="165" y="26"/>
                        <a:pt x="165" y="24"/>
                      </a:cubicBezTo>
                      <a:cubicBezTo>
                        <a:pt x="164" y="22"/>
                        <a:pt x="164" y="19"/>
                        <a:pt x="165" y="14"/>
                      </a:cubicBezTo>
                      <a:cubicBezTo>
                        <a:pt x="166" y="13"/>
                        <a:pt x="166" y="13"/>
                        <a:pt x="166" y="13"/>
                      </a:cubicBezTo>
                      <a:cubicBezTo>
                        <a:pt x="166" y="12"/>
                        <a:pt x="161" y="11"/>
                        <a:pt x="157" y="11"/>
                      </a:cubicBezTo>
                      <a:cubicBezTo>
                        <a:pt x="156" y="10"/>
                        <a:pt x="154" y="10"/>
                        <a:pt x="152" y="10"/>
                      </a:cubicBezTo>
                      <a:cubicBezTo>
                        <a:pt x="147" y="9"/>
                        <a:pt x="145" y="7"/>
                        <a:pt x="143" y="5"/>
                      </a:cubicBezTo>
                      <a:cubicBezTo>
                        <a:pt x="142" y="3"/>
                        <a:pt x="140" y="1"/>
                        <a:pt x="135" y="1"/>
                      </a:cubicBezTo>
                      <a:cubicBezTo>
                        <a:pt x="125" y="0"/>
                        <a:pt x="112" y="9"/>
                        <a:pt x="112" y="12"/>
                      </a:cubicBezTo>
                      <a:cubicBezTo>
                        <a:pt x="112" y="13"/>
                        <a:pt x="113" y="15"/>
                        <a:pt x="113" y="17"/>
                      </a:cubicBezTo>
                      <a:cubicBezTo>
                        <a:pt x="115" y="20"/>
                        <a:pt x="116" y="24"/>
                        <a:pt x="113" y="28"/>
                      </a:cubicBezTo>
                      <a:cubicBezTo>
                        <a:pt x="111" y="31"/>
                        <a:pt x="108" y="32"/>
                        <a:pt x="104" y="32"/>
                      </a:cubicBezTo>
                      <a:cubicBezTo>
                        <a:pt x="100" y="32"/>
                        <a:pt x="96" y="31"/>
                        <a:pt x="93" y="28"/>
                      </a:cubicBezTo>
                      <a:cubicBezTo>
                        <a:pt x="87" y="23"/>
                        <a:pt x="79" y="21"/>
                        <a:pt x="74" y="21"/>
                      </a:cubicBezTo>
                      <a:cubicBezTo>
                        <a:pt x="69" y="21"/>
                        <a:pt x="65" y="20"/>
                        <a:pt x="62" y="17"/>
                      </a:cubicBezTo>
                      <a:cubicBezTo>
                        <a:pt x="61" y="15"/>
                        <a:pt x="60" y="13"/>
                        <a:pt x="60" y="11"/>
                      </a:cubicBezTo>
                      <a:cubicBezTo>
                        <a:pt x="61" y="10"/>
                        <a:pt x="61" y="8"/>
                        <a:pt x="55" y="7"/>
                      </a:cubicBezTo>
                      <a:cubicBezTo>
                        <a:pt x="53" y="6"/>
                        <a:pt x="51" y="6"/>
                        <a:pt x="49" y="5"/>
                      </a:cubicBezTo>
                      <a:cubicBezTo>
                        <a:pt x="46" y="4"/>
                        <a:pt x="43" y="2"/>
                        <a:pt x="39" y="2"/>
                      </a:cubicBezTo>
                      <a:cubicBezTo>
                        <a:pt x="38" y="2"/>
                        <a:pt x="36" y="2"/>
                        <a:pt x="35" y="3"/>
                      </a:cubicBezTo>
                      <a:cubicBezTo>
                        <a:pt x="31" y="3"/>
                        <a:pt x="26" y="2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3" y="2"/>
                        <a:pt x="23" y="3"/>
                        <a:pt x="23" y="3"/>
                      </a:cubicBezTo>
                      <a:cubicBezTo>
                        <a:pt x="23" y="3"/>
                        <a:pt x="23" y="3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4"/>
                        <a:pt x="23" y="4"/>
                        <a:pt x="23" y="4"/>
                      </a:cubicBezTo>
                      <a:cubicBezTo>
                        <a:pt x="23" y="8"/>
                        <a:pt x="20" y="9"/>
                        <a:pt x="18" y="9"/>
                      </a:cubicBezTo>
                      <a:cubicBezTo>
                        <a:pt x="18" y="9"/>
                        <a:pt x="18" y="9"/>
                        <a:pt x="18" y="9"/>
                      </a:cubicBezTo>
                      <a:cubicBezTo>
                        <a:pt x="18" y="9"/>
                        <a:pt x="17" y="9"/>
                        <a:pt x="17" y="9"/>
                      </a:cubicBezTo>
                      <a:cubicBezTo>
                        <a:pt x="17" y="9"/>
                        <a:pt x="16" y="10"/>
                        <a:pt x="16" y="10"/>
                      </a:cubicBezTo>
                      <a:cubicBezTo>
                        <a:pt x="14" y="12"/>
                        <a:pt x="13" y="13"/>
                        <a:pt x="12" y="14"/>
                      </a:cubicBezTo>
                      <a:cubicBezTo>
                        <a:pt x="11" y="15"/>
                        <a:pt x="10" y="16"/>
                        <a:pt x="9" y="17"/>
                      </a:cubicBezTo>
                      <a:cubicBezTo>
                        <a:pt x="8" y="18"/>
                        <a:pt x="8" y="19"/>
                        <a:pt x="9" y="20"/>
                      </a:cubicBezTo>
                      <a:cubicBezTo>
                        <a:pt x="10" y="22"/>
                        <a:pt x="8" y="28"/>
                        <a:pt x="7" y="30"/>
                      </a:cubicBezTo>
                      <a:cubicBezTo>
                        <a:pt x="6" y="32"/>
                        <a:pt x="4" y="33"/>
                        <a:pt x="3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3" name="Rectangle 1311"/>
                <p:cNvSpPr>
                  <a:spLocks noChangeArrowheads="1"/>
                </p:cNvSpPr>
                <p:nvPr/>
              </p:nvSpPr>
              <p:spPr bwMode="auto">
                <a:xfrm>
                  <a:off x="1795" y="260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4" name="Freeform 1312"/>
                <p:cNvSpPr/>
                <p:nvPr/>
              </p:nvSpPr>
              <p:spPr bwMode="auto">
                <a:xfrm>
                  <a:off x="1795" y="26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5" name="Freeform 1313"/>
                <p:cNvSpPr/>
                <p:nvPr/>
              </p:nvSpPr>
              <p:spPr bwMode="auto">
                <a:xfrm>
                  <a:off x="1776" y="2631"/>
                  <a:ext cx="4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0 w 4"/>
                    <a:gd name="T5" fmla="*/ 4 h 4"/>
                    <a:gd name="T6" fmla="*/ 4 w 4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1" y="3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3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6" name="Freeform 1314"/>
                <p:cNvSpPr/>
                <p:nvPr/>
              </p:nvSpPr>
              <p:spPr bwMode="auto">
                <a:xfrm>
                  <a:off x="1782" y="2612"/>
                  <a:ext cx="6" cy="7"/>
                </a:xfrm>
                <a:custGeom>
                  <a:avLst/>
                  <a:gdLst>
                    <a:gd name="T0" fmla="*/ 7 w 7"/>
                    <a:gd name="T1" fmla="*/ 0 h 7"/>
                    <a:gd name="T2" fmla="*/ 3 w 7"/>
                    <a:gd name="T3" fmla="*/ 4 h 7"/>
                    <a:gd name="T4" fmla="*/ 0 w 7"/>
                    <a:gd name="T5" fmla="*/ 7 h 7"/>
                    <a:gd name="T6" fmla="*/ 3 w 7"/>
                    <a:gd name="T7" fmla="*/ 4 h 7"/>
                    <a:gd name="T8" fmla="*/ 7 w 7"/>
                    <a:gd name="T9" fmla="*/ 0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7">
                      <a:moveTo>
                        <a:pt x="7" y="0"/>
                      </a:moveTo>
                      <a:cubicBezTo>
                        <a:pt x="5" y="2"/>
                        <a:pt x="4" y="3"/>
                        <a:pt x="3" y="4"/>
                      </a:cubicBezTo>
                      <a:cubicBezTo>
                        <a:pt x="2" y="5"/>
                        <a:pt x="1" y="6"/>
                        <a:pt x="0" y="7"/>
                      </a:cubicBezTo>
                      <a:cubicBezTo>
                        <a:pt x="1" y="6"/>
                        <a:pt x="2" y="5"/>
                        <a:pt x="3" y="4"/>
                      </a:cubicBezTo>
                      <a:cubicBezTo>
                        <a:pt x="4" y="3"/>
                        <a:pt x="5" y="2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7" name="Freeform 1315"/>
                <p:cNvSpPr/>
                <p:nvPr/>
              </p:nvSpPr>
              <p:spPr bwMode="auto">
                <a:xfrm>
                  <a:off x="1795" y="260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8" name="Freeform 1316"/>
                <p:cNvSpPr/>
                <p:nvPr/>
              </p:nvSpPr>
              <p:spPr bwMode="auto">
                <a:xfrm>
                  <a:off x="1774" y="26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09" name="Oval 1317"/>
                <p:cNvSpPr>
                  <a:spLocks noChangeArrowheads="1"/>
                </p:cNvSpPr>
                <p:nvPr/>
              </p:nvSpPr>
              <p:spPr bwMode="auto">
                <a:xfrm>
                  <a:off x="1773" y="2637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0" name="Freeform 1318"/>
                <p:cNvSpPr/>
                <p:nvPr/>
              </p:nvSpPr>
              <p:spPr bwMode="auto">
                <a:xfrm>
                  <a:off x="1795" y="270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1" name="Freeform 1319"/>
                <p:cNvSpPr/>
                <p:nvPr/>
              </p:nvSpPr>
              <p:spPr bwMode="auto">
                <a:xfrm>
                  <a:off x="1794" y="27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2" name="Freeform 1320"/>
                <p:cNvSpPr/>
                <p:nvPr/>
              </p:nvSpPr>
              <p:spPr bwMode="auto">
                <a:xfrm>
                  <a:off x="1797" y="270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3" name="Freeform 1321"/>
                <p:cNvSpPr/>
                <p:nvPr/>
              </p:nvSpPr>
              <p:spPr bwMode="auto">
                <a:xfrm>
                  <a:off x="1775" y="26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4" name="Freeform 1322"/>
                <p:cNvSpPr/>
                <p:nvPr/>
              </p:nvSpPr>
              <p:spPr bwMode="auto">
                <a:xfrm>
                  <a:off x="1800" y="271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5" name="Freeform 1323"/>
                <p:cNvSpPr/>
                <p:nvPr/>
              </p:nvSpPr>
              <p:spPr bwMode="auto">
                <a:xfrm>
                  <a:off x="1796" y="270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6" name="Freeform 1324"/>
                <p:cNvSpPr/>
                <p:nvPr/>
              </p:nvSpPr>
              <p:spPr bwMode="auto">
                <a:xfrm>
                  <a:off x="1774" y="26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7" name="Freeform 1325"/>
                <p:cNvSpPr/>
                <p:nvPr/>
              </p:nvSpPr>
              <p:spPr bwMode="auto">
                <a:xfrm>
                  <a:off x="1798" y="270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8" name="Freeform 1326"/>
                <p:cNvSpPr/>
                <p:nvPr/>
              </p:nvSpPr>
              <p:spPr bwMode="auto">
                <a:xfrm>
                  <a:off x="1799" y="270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19" name="Freeform 1327"/>
                <p:cNvSpPr/>
                <p:nvPr/>
              </p:nvSpPr>
              <p:spPr bwMode="auto">
                <a:xfrm>
                  <a:off x="1773" y="26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0" name="Freeform 1328"/>
                <p:cNvSpPr/>
                <p:nvPr/>
              </p:nvSpPr>
              <p:spPr bwMode="auto">
                <a:xfrm>
                  <a:off x="1774" y="2635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1 w 2"/>
                    <a:gd name="T5" fmla="*/ 1 h 1"/>
                    <a:gd name="T6" fmla="*/ 2 w 2"/>
                    <a:gd name="T7" fmla="*/ 0 h 1"/>
                    <a:gd name="T8" fmla="*/ 2 w 2"/>
                    <a:gd name="T9" fmla="*/ 0 h 1"/>
                    <a:gd name="T10" fmla="*/ 1 w 2"/>
                    <a:gd name="T11" fmla="*/ 1 h 1"/>
                    <a:gd name="T12" fmla="*/ 0 w 2"/>
                    <a:gd name="T13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1" name="Freeform 1329"/>
                <p:cNvSpPr/>
                <p:nvPr/>
              </p:nvSpPr>
              <p:spPr bwMode="auto">
                <a:xfrm>
                  <a:off x="1490" y="2824"/>
                  <a:ext cx="16" cy="4"/>
                </a:xfrm>
                <a:custGeom>
                  <a:avLst/>
                  <a:gdLst>
                    <a:gd name="T0" fmla="*/ 0 w 17"/>
                    <a:gd name="T1" fmla="*/ 5 h 5"/>
                    <a:gd name="T2" fmla="*/ 0 w 17"/>
                    <a:gd name="T3" fmla="*/ 5 h 5"/>
                    <a:gd name="T4" fmla="*/ 0 w 17"/>
                    <a:gd name="T5" fmla="*/ 5 h 5"/>
                    <a:gd name="T6" fmla="*/ 1 w 17"/>
                    <a:gd name="T7" fmla="*/ 5 h 5"/>
                    <a:gd name="T8" fmla="*/ 12 w 17"/>
                    <a:gd name="T9" fmla="*/ 2 h 5"/>
                    <a:gd name="T10" fmla="*/ 17 w 17"/>
                    <a:gd name="T11" fmla="*/ 1 h 5"/>
                    <a:gd name="T12" fmla="*/ 14 w 17"/>
                    <a:gd name="T13" fmla="*/ 1 h 5"/>
                    <a:gd name="T14" fmla="*/ 11 w 17"/>
                    <a:gd name="T15" fmla="*/ 2 h 5"/>
                    <a:gd name="T16" fmla="*/ 11 w 17"/>
                    <a:gd name="T17" fmla="*/ 2 h 5"/>
                    <a:gd name="T18" fmla="*/ 8 w 17"/>
                    <a:gd name="T19" fmla="*/ 3 h 5"/>
                    <a:gd name="T20" fmla="*/ 8 w 17"/>
                    <a:gd name="T21" fmla="*/ 3 h 5"/>
                    <a:gd name="T22" fmla="*/ 4 w 17"/>
                    <a:gd name="T23" fmla="*/ 3 h 5"/>
                    <a:gd name="T24" fmla="*/ 4 w 17"/>
                    <a:gd name="T25" fmla="*/ 3 h 5"/>
                    <a:gd name="T26" fmla="*/ 1 w 17"/>
                    <a:gd name="T27" fmla="*/ 3 h 5"/>
                    <a:gd name="T28" fmla="*/ 1 w 17"/>
                    <a:gd name="T29" fmla="*/ 3 h 5"/>
                    <a:gd name="T30" fmla="*/ 0 w 17"/>
                    <a:gd name="T31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7" h="5">
                      <a:moveTo>
                        <a:pt x="0" y="5"/>
                      </a:move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0" y="5"/>
                        <a:pt x="1" y="5"/>
                        <a:pt x="1" y="5"/>
                      </a:cubicBezTo>
                      <a:cubicBezTo>
                        <a:pt x="4" y="5"/>
                        <a:pt x="11" y="4"/>
                        <a:pt x="12" y="2"/>
                      </a:cubicBezTo>
                      <a:cubicBezTo>
                        <a:pt x="14" y="1"/>
                        <a:pt x="15" y="1"/>
                        <a:pt x="17" y="1"/>
                      </a:cubicBezTo>
                      <a:cubicBezTo>
                        <a:pt x="16" y="0"/>
                        <a:pt x="15" y="0"/>
                        <a:pt x="14" y="1"/>
                      </a:cubicBezTo>
                      <a:cubicBezTo>
                        <a:pt x="13" y="1"/>
                        <a:pt x="12" y="2"/>
                        <a:pt x="11" y="2"/>
                      </a:cubicBezTo>
                      <a:cubicBezTo>
                        <a:pt x="11" y="2"/>
                        <a:pt x="11" y="2"/>
                        <a:pt x="11" y="2"/>
                      </a:cubicBezTo>
                      <a:cubicBezTo>
                        <a:pt x="10" y="2"/>
                        <a:pt x="9" y="3"/>
                        <a:pt x="8" y="3"/>
                      </a:cubicBezTo>
                      <a:cubicBezTo>
                        <a:pt x="8" y="3"/>
                        <a:pt x="8" y="3"/>
                        <a:pt x="8" y="3"/>
                      </a:cubicBezTo>
                      <a:cubicBezTo>
                        <a:pt x="7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4" y="3"/>
                      </a:cubicBezTo>
                      <a:cubicBezTo>
                        <a:pt x="3" y="3"/>
                        <a:pt x="2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4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2" name="Freeform 1330"/>
                <p:cNvSpPr/>
                <p:nvPr/>
              </p:nvSpPr>
              <p:spPr bwMode="auto">
                <a:xfrm>
                  <a:off x="1483" y="2793"/>
                  <a:ext cx="59" cy="45"/>
                </a:xfrm>
                <a:custGeom>
                  <a:avLst/>
                  <a:gdLst>
                    <a:gd name="T0" fmla="*/ 39 w 62"/>
                    <a:gd name="T1" fmla="*/ 42 h 47"/>
                    <a:gd name="T2" fmla="*/ 56 w 62"/>
                    <a:gd name="T3" fmla="*/ 47 h 47"/>
                    <a:gd name="T4" fmla="*/ 58 w 62"/>
                    <a:gd name="T5" fmla="*/ 47 h 47"/>
                    <a:gd name="T6" fmla="*/ 60 w 62"/>
                    <a:gd name="T7" fmla="*/ 47 h 47"/>
                    <a:gd name="T8" fmla="*/ 61 w 62"/>
                    <a:gd name="T9" fmla="*/ 47 h 47"/>
                    <a:gd name="T10" fmla="*/ 62 w 62"/>
                    <a:gd name="T11" fmla="*/ 44 h 47"/>
                    <a:gd name="T12" fmla="*/ 62 w 62"/>
                    <a:gd name="T13" fmla="*/ 43 h 47"/>
                    <a:gd name="T14" fmla="*/ 62 w 62"/>
                    <a:gd name="T15" fmla="*/ 42 h 47"/>
                    <a:gd name="T16" fmla="*/ 62 w 62"/>
                    <a:gd name="T17" fmla="*/ 41 h 47"/>
                    <a:gd name="T18" fmla="*/ 62 w 62"/>
                    <a:gd name="T19" fmla="*/ 41 h 47"/>
                    <a:gd name="T20" fmla="*/ 62 w 62"/>
                    <a:gd name="T21" fmla="*/ 40 h 47"/>
                    <a:gd name="T22" fmla="*/ 54 w 62"/>
                    <a:gd name="T23" fmla="*/ 27 h 47"/>
                    <a:gd name="T24" fmla="*/ 52 w 62"/>
                    <a:gd name="T25" fmla="*/ 24 h 47"/>
                    <a:gd name="T26" fmla="*/ 52 w 62"/>
                    <a:gd name="T27" fmla="*/ 24 h 47"/>
                    <a:gd name="T28" fmla="*/ 52 w 62"/>
                    <a:gd name="T29" fmla="*/ 21 h 47"/>
                    <a:gd name="T30" fmla="*/ 51 w 62"/>
                    <a:gd name="T31" fmla="*/ 20 h 47"/>
                    <a:gd name="T32" fmla="*/ 50 w 62"/>
                    <a:gd name="T33" fmla="*/ 19 h 47"/>
                    <a:gd name="T34" fmla="*/ 49 w 62"/>
                    <a:gd name="T35" fmla="*/ 18 h 47"/>
                    <a:gd name="T36" fmla="*/ 40 w 62"/>
                    <a:gd name="T37" fmla="*/ 9 h 47"/>
                    <a:gd name="T38" fmla="*/ 35 w 62"/>
                    <a:gd name="T39" fmla="*/ 7 h 47"/>
                    <a:gd name="T40" fmla="*/ 29 w 62"/>
                    <a:gd name="T41" fmla="*/ 1 h 47"/>
                    <a:gd name="T42" fmla="*/ 21 w 62"/>
                    <a:gd name="T43" fmla="*/ 2 h 47"/>
                    <a:gd name="T44" fmla="*/ 10 w 62"/>
                    <a:gd name="T45" fmla="*/ 2 h 47"/>
                    <a:gd name="T46" fmla="*/ 9 w 62"/>
                    <a:gd name="T47" fmla="*/ 4 h 47"/>
                    <a:gd name="T48" fmla="*/ 8 w 62"/>
                    <a:gd name="T49" fmla="*/ 5 h 47"/>
                    <a:gd name="T50" fmla="*/ 7 w 62"/>
                    <a:gd name="T51" fmla="*/ 6 h 47"/>
                    <a:gd name="T52" fmla="*/ 6 w 62"/>
                    <a:gd name="T53" fmla="*/ 7 h 47"/>
                    <a:gd name="T54" fmla="*/ 3 w 62"/>
                    <a:gd name="T55" fmla="*/ 16 h 47"/>
                    <a:gd name="T56" fmla="*/ 8 w 62"/>
                    <a:gd name="T57" fmla="*/ 31 h 47"/>
                    <a:gd name="T58" fmla="*/ 10 w 62"/>
                    <a:gd name="T59" fmla="*/ 31 h 47"/>
                    <a:gd name="T60" fmla="*/ 13 w 62"/>
                    <a:gd name="T61" fmla="*/ 31 h 47"/>
                    <a:gd name="T62" fmla="*/ 16 w 62"/>
                    <a:gd name="T63" fmla="*/ 30 h 47"/>
                    <a:gd name="T64" fmla="*/ 22 w 62"/>
                    <a:gd name="T65" fmla="*/ 28 h 47"/>
                    <a:gd name="T66" fmla="*/ 31 w 62"/>
                    <a:gd name="T67" fmla="*/ 33 h 47"/>
                    <a:gd name="T68" fmla="*/ 41 w 62"/>
                    <a:gd name="T69" fmla="*/ 36 h 47"/>
                    <a:gd name="T70" fmla="*/ 30 w 62"/>
                    <a:gd name="T71" fmla="*/ 40 h 47"/>
                    <a:gd name="T72" fmla="*/ 22 w 62"/>
                    <a:gd name="T73" fmla="*/ 37 h 47"/>
                    <a:gd name="T74" fmla="*/ 8 w 62"/>
                    <a:gd name="T75" fmla="*/ 41 h 47"/>
                    <a:gd name="T76" fmla="*/ 7 w 62"/>
                    <a:gd name="T77" fmla="*/ 41 h 47"/>
                    <a:gd name="T78" fmla="*/ 7 w 62"/>
                    <a:gd name="T79" fmla="*/ 41 h 47"/>
                    <a:gd name="T80" fmla="*/ 8 w 62"/>
                    <a:gd name="T81" fmla="*/ 44 h 47"/>
                    <a:gd name="T82" fmla="*/ 10 w 62"/>
                    <a:gd name="T83" fmla="*/ 44 h 47"/>
                    <a:gd name="T84" fmla="*/ 12 w 62"/>
                    <a:gd name="T85" fmla="*/ 44 h 47"/>
                    <a:gd name="T86" fmla="*/ 13 w 62"/>
                    <a:gd name="T87" fmla="*/ 45 h 47"/>
                    <a:gd name="T88" fmla="*/ 13 w 62"/>
                    <a:gd name="T89" fmla="*/ 46 h 47"/>
                    <a:gd name="T90" fmla="*/ 15 w 62"/>
                    <a:gd name="T91" fmla="*/ 46 h 47"/>
                    <a:gd name="T92" fmla="*/ 16 w 62"/>
                    <a:gd name="T93" fmla="*/ 45 h 47"/>
                    <a:gd name="T94" fmla="*/ 18 w 62"/>
                    <a:gd name="T95" fmla="*/ 44 h 47"/>
                    <a:gd name="T96" fmla="*/ 19 w 62"/>
                    <a:gd name="T97" fmla="*/ 43 h 47"/>
                    <a:gd name="T98" fmla="*/ 36 w 62"/>
                    <a:gd name="T99" fmla="*/ 42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</a:cxnLst>
                  <a:rect l="0" t="0" r="r" b="b"/>
                  <a:pathLst>
                    <a:path w="62" h="47">
                      <a:moveTo>
                        <a:pt x="36" y="41"/>
                      </a:moveTo>
                      <a:cubicBezTo>
                        <a:pt x="39" y="42"/>
                        <a:pt x="39" y="42"/>
                        <a:pt x="39" y="42"/>
                      </a:cubicBezTo>
                      <a:cubicBezTo>
                        <a:pt x="46" y="43"/>
                        <a:pt x="48" y="45"/>
                        <a:pt x="48" y="46"/>
                      </a:cubicBezTo>
                      <a:cubicBezTo>
                        <a:pt x="49" y="47"/>
                        <a:pt x="52" y="47"/>
                        <a:pt x="56" y="47"/>
                      </a:cubicBezTo>
                      <a:cubicBezTo>
                        <a:pt x="56" y="47"/>
                        <a:pt x="57" y="47"/>
                        <a:pt x="57" y="47"/>
                      </a:cubicBezTo>
                      <a:cubicBezTo>
                        <a:pt x="58" y="47"/>
                        <a:pt x="58" y="47"/>
                        <a:pt x="58" y="47"/>
                      </a:cubicBezTo>
                      <a:cubicBezTo>
                        <a:pt x="58" y="47"/>
                        <a:pt x="59" y="47"/>
                        <a:pt x="59" y="47"/>
                      </a:cubicBezTo>
                      <a:cubicBezTo>
                        <a:pt x="59" y="47"/>
                        <a:pt x="60" y="47"/>
                        <a:pt x="60" y="47"/>
                      </a:cubicBezTo>
                      <a:cubicBezTo>
                        <a:pt x="60" y="47"/>
                        <a:pt x="60" y="47"/>
                        <a:pt x="61" y="47"/>
                      </a:cubicBezTo>
                      <a:cubicBezTo>
                        <a:pt x="61" y="47"/>
                        <a:pt x="61" y="47"/>
                        <a:pt x="61" y="47"/>
                      </a:cubicBezTo>
                      <a:cubicBezTo>
                        <a:pt x="62" y="46"/>
                        <a:pt x="62" y="46"/>
                        <a:pt x="62" y="46"/>
                      </a:cubicBezTo>
                      <a:cubicBezTo>
                        <a:pt x="62" y="45"/>
                        <a:pt x="62" y="45"/>
                        <a:pt x="62" y="44"/>
                      </a:cubicBezTo>
                      <a:cubicBezTo>
                        <a:pt x="62" y="44"/>
                        <a:pt x="62" y="44"/>
                        <a:pt x="62" y="44"/>
                      </a:cubicBezTo>
                      <a:cubicBezTo>
                        <a:pt x="62" y="43"/>
                        <a:pt x="62" y="43"/>
                        <a:pt x="62" y="43"/>
                      </a:cubicBezTo>
                      <a:cubicBezTo>
                        <a:pt x="62" y="43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2"/>
                        <a:pt x="62" y="42"/>
                        <a:pt x="62" y="42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1"/>
                        <a:pt x="62" y="41"/>
                        <a:pt x="62" y="41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2" y="40"/>
                        <a:pt x="62" y="40"/>
                        <a:pt x="62" y="40"/>
                      </a:cubicBezTo>
                      <a:cubicBezTo>
                        <a:pt x="61" y="39"/>
                        <a:pt x="59" y="37"/>
                        <a:pt x="57" y="35"/>
                      </a:cubicBezTo>
                      <a:cubicBezTo>
                        <a:pt x="55" y="33"/>
                        <a:pt x="54" y="29"/>
                        <a:pt x="54" y="27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4"/>
                        <a:pt x="52" y="24"/>
                        <a:pt x="52" y="24"/>
                      </a:cubicBezTo>
                      <a:cubicBezTo>
                        <a:pt x="52" y="23"/>
                        <a:pt x="52" y="23"/>
                        <a:pt x="52" y="21"/>
                      </a:cubicBezTo>
                      <a:cubicBezTo>
                        <a:pt x="52" y="21"/>
                        <a:pt x="52" y="21"/>
                        <a:pt x="52" y="21"/>
                      </a:cubicBezTo>
                      <a:cubicBezTo>
                        <a:pt x="51" y="21"/>
                        <a:pt x="51" y="21"/>
                        <a:pt x="51" y="20"/>
                      </a:cubicBezTo>
                      <a:cubicBezTo>
                        <a:pt x="51" y="20"/>
                        <a:pt x="51" y="20"/>
                        <a:pt x="51" y="20"/>
                      </a:cubicBezTo>
                      <a:cubicBezTo>
                        <a:pt x="51" y="20"/>
                        <a:pt x="50" y="19"/>
                        <a:pt x="50" y="19"/>
                      </a:cubicBezTo>
                      <a:cubicBezTo>
                        <a:pt x="50" y="19"/>
                        <a:pt x="50" y="19"/>
                        <a:pt x="50" y="19"/>
                      </a:cubicBezTo>
                      <a:cubicBezTo>
                        <a:pt x="50" y="19"/>
                        <a:pt x="49" y="18"/>
                        <a:pt x="49" y="18"/>
                      </a:cubicBezTo>
                      <a:cubicBezTo>
                        <a:pt x="49" y="18"/>
                        <a:pt x="49" y="18"/>
                        <a:pt x="49" y="18"/>
                      </a:cubicBezTo>
                      <a:cubicBezTo>
                        <a:pt x="48" y="18"/>
                        <a:pt x="48" y="17"/>
                        <a:pt x="47" y="17"/>
                      </a:cubicBezTo>
                      <a:cubicBezTo>
                        <a:pt x="44" y="16"/>
                        <a:pt x="41" y="12"/>
                        <a:pt x="40" y="9"/>
                      </a:cubicBezTo>
                      <a:cubicBezTo>
                        <a:pt x="39" y="9"/>
                        <a:pt x="39" y="8"/>
                        <a:pt x="39" y="7"/>
                      </a:cubicBezTo>
                      <a:cubicBezTo>
                        <a:pt x="35" y="7"/>
                        <a:pt x="35" y="7"/>
                        <a:pt x="35" y="7"/>
                      </a:cubicBezTo>
                      <a:cubicBezTo>
                        <a:pt x="35" y="6"/>
                        <a:pt x="35" y="6"/>
                        <a:pt x="35" y="6"/>
                      </a:cubicBezTo>
                      <a:cubicBezTo>
                        <a:pt x="34" y="5"/>
                        <a:pt x="31" y="2"/>
                        <a:pt x="29" y="1"/>
                      </a:cubicBezTo>
                      <a:cubicBezTo>
                        <a:pt x="27" y="0"/>
                        <a:pt x="23" y="2"/>
                        <a:pt x="22" y="2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21" y="2"/>
                        <a:pt x="18" y="3"/>
                        <a:pt x="15" y="3"/>
                      </a:cubicBezTo>
                      <a:cubicBezTo>
                        <a:pt x="13" y="3"/>
                        <a:pt x="12" y="2"/>
                        <a:pt x="10" y="2"/>
                      </a:cubicBezTo>
                      <a:cubicBezTo>
                        <a:pt x="10" y="2"/>
                        <a:pt x="10" y="2"/>
                        <a:pt x="9" y="3"/>
                      </a:cubicBezTo>
                      <a:cubicBezTo>
                        <a:pt x="9" y="3"/>
                        <a:pt x="9" y="3"/>
                        <a:pt x="9" y="4"/>
                      </a:cubicBezTo>
                      <a:cubicBezTo>
                        <a:pt x="9" y="4"/>
                        <a:pt x="9" y="4"/>
                        <a:pt x="8" y="5"/>
                      </a:cubicBezTo>
                      <a:cubicBezTo>
                        <a:pt x="8" y="5"/>
                        <a:pt x="8" y="5"/>
                        <a:pt x="8" y="5"/>
                      </a:cubicBezTo>
                      <a:cubicBezTo>
                        <a:pt x="8" y="5"/>
                        <a:pt x="8" y="6"/>
                        <a:pt x="8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7" y="6"/>
                        <a:pt x="7" y="7"/>
                        <a:pt x="7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5" y="10"/>
                        <a:pt x="5" y="14"/>
                        <a:pt x="3" y="16"/>
                      </a:cubicBezTo>
                      <a:cubicBezTo>
                        <a:pt x="0" y="20"/>
                        <a:pt x="4" y="27"/>
                        <a:pt x="7" y="29"/>
                      </a:cubicBezTo>
                      <a:cubicBezTo>
                        <a:pt x="7" y="30"/>
                        <a:pt x="8" y="30"/>
                        <a:pt x="8" y="31"/>
                      </a:cubicBezTo>
                      <a:cubicBezTo>
                        <a:pt x="8" y="31"/>
                        <a:pt x="9" y="31"/>
                        <a:pt x="9" y="31"/>
                      </a:cubicBezTo>
                      <a:cubicBezTo>
                        <a:pt x="9" y="31"/>
                        <a:pt x="10" y="31"/>
                        <a:pt x="10" y="31"/>
                      </a:cubicBezTo>
                      <a:cubicBezTo>
                        <a:pt x="11" y="31"/>
                        <a:pt x="12" y="31"/>
                        <a:pt x="12" y="31"/>
                      </a:cubicBezTo>
                      <a:cubicBezTo>
                        <a:pt x="13" y="31"/>
                        <a:pt x="13" y="31"/>
                        <a:pt x="13" y="31"/>
                      </a:cubicBezTo>
                      <a:cubicBezTo>
                        <a:pt x="14" y="31"/>
                        <a:pt x="15" y="31"/>
                        <a:pt x="15" y="30"/>
                      </a:cubicBezTo>
                      <a:cubicBezTo>
                        <a:pt x="16" y="30"/>
                        <a:pt x="16" y="30"/>
                        <a:pt x="16" y="30"/>
                      </a:cubicBezTo>
                      <a:cubicBezTo>
                        <a:pt x="17" y="30"/>
                        <a:pt x="18" y="29"/>
                        <a:pt x="19" y="29"/>
                      </a:cubicBezTo>
                      <a:cubicBezTo>
                        <a:pt x="20" y="28"/>
                        <a:pt x="21" y="28"/>
                        <a:pt x="22" y="28"/>
                      </a:cubicBezTo>
                      <a:cubicBezTo>
                        <a:pt x="25" y="28"/>
                        <a:pt x="26" y="30"/>
                        <a:pt x="27" y="31"/>
                      </a:cubicBezTo>
                      <a:cubicBezTo>
                        <a:pt x="28" y="32"/>
                        <a:pt x="29" y="33"/>
                        <a:pt x="31" y="33"/>
                      </a:cubicBezTo>
                      <a:cubicBezTo>
                        <a:pt x="37" y="34"/>
                        <a:pt x="38" y="34"/>
                        <a:pt x="38" y="35"/>
                      </a:cubicBezTo>
                      <a:cubicBezTo>
                        <a:pt x="41" y="36"/>
                        <a:pt x="41" y="36"/>
                        <a:pt x="41" y="36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4" y="41"/>
                        <a:pt x="30" y="40"/>
                      </a:cubicBezTo>
                      <a:cubicBezTo>
                        <a:pt x="28" y="40"/>
                        <a:pt x="27" y="39"/>
                        <a:pt x="25" y="38"/>
                      </a:cubicBezTo>
                      <a:cubicBezTo>
                        <a:pt x="24" y="38"/>
                        <a:pt x="23" y="37"/>
                        <a:pt x="22" y="37"/>
                      </a:cubicBezTo>
                      <a:cubicBezTo>
                        <a:pt x="19" y="40"/>
                        <a:pt x="10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8" y="41"/>
                      </a:cubicBezTo>
                      <a:cubicBezTo>
                        <a:pt x="8" y="41"/>
                        <a:pt x="8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1"/>
                        <a:pt x="7" y="41"/>
                        <a:pt x="7" y="41"/>
                      </a:cubicBezTo>
                      <a:cubicBezTo>
                        <a:pt x="7" y="42"/>
                        <a:pt x="7" y="43"/>
                        <a:pt x="7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8" y="44"/>
                        <a:pt x="8" y="44"/>
                        <a:pt x="8" y="44"/>
                      </a:cubicBezTo>
                      <a:cubicBezTo>
                        <a:pt x="9" y="44"/>
                        <a:pt x="9" y="44"/>
                        <a:pt x="10" y="44"/>
                      </a:cubicBezTo>
                      <a:cubicBezTo>
                        <a:pt x="10" y="44"/>
                        <a:pt x="10" y="44"/>
                        <a:pt x="11" y="44"/>
                      </a:cubicBezTo>
                      <a:cubicBezTo>
                        <a:pt x="11" y="44"/>
                        <a:pt x="11" y="44"/>
                        <a:pt x="12" y="44"/>
                      </a:cubicBezTo>
                      <a:cubicBezTo>
                        <a:pt x="12" y="44"/>
                        <a:pt x="12" y="45"/>
                        <a:pt x="12" y="45"/>
                      </a:cubicBezTo>
                      <a:cubicBezTo>
                        <a:pt x="12" y="45"/>
                        <a:pt x="13" y="45"/>
                        <a:pt x="13" y="45"/>
                      </a:cubicBezTo>
                      <a:cubicBezTo>
                        <a:pt x="13" y="45"/>
                        <a:pt x="13" y="45"/>
                        <a:pt x="13" y="45"/>
                      </a:cubicBezTo>
                      <a:cubicBezTo>
                        <a:pt x="13" y="46"/>
                        <a:pt x="13" y="46"/>
                        <a:pt x="13" y="46"/>
                      </a:cubicBezTo>
                      <a:cubicBezTo>
                        <a:pt x="14" y="46"/>
                        <a:pt x="14" y="46"/>
                        <a:pt x="14" y="46"/>
                      </a:cubicBezTo>
                      <a:cubicBezTo>
                        <a:pt x="14" y="46"/>
                        <a:pt x="15" y="46"/>
                        <a:pt x="15" y="46"/>
                      </a:cubicBezTo>
                      <a:cubicBezTo>
                        <a:pt x="15" y="45"/>
                        <a:pt x="15" y="45"/>
                        <a:pt x="16" y="45"/>
                      </a:cubicBezTo>
                      <a:cubicBezTo>
                        <a:pt x="16" y="45"/>
                        <a:pt x="16" y="45"/>
                        <a:pt x="16" y="45"/>
                      </a:cubicBezTo>
                      <a:cubicBezTo>
                        <a:pt x="16" y="45"/>
                        <a:pt x="17" y="45"/>
                        <a:pt x="17" y="44"/>
                      </a:cubicBezTo>
                      <a:cubicBezTo>
                        <a:pt x="17" y="44"/>
                        <a:pt x="18" y="44"/>
                        <a:pt x="18" y="44"/>
                      </a:cubicBezTo>
                      <a:cubicBezTo>
                        <a:pt x="18" y="44"/>
                        <a:pt x="18" y="44"/>
                        <a:pt x="18" y="44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19" y="43"/>
                        <a:pt x="33" y="42"/>
                        <a:pt x="35" y="42"/>
                      </a:cubicBezTo>
                      <a:cubicBezTo>
                        <a:pt x="36" y="42"/>
                        <a:pt x="36" y="42"/>
                        <a:pt x="36" y="42"/>
                      </a:cubicBezTo>
                      <a:lnTo>
                        <a:pt x="36" y="4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3" name="Freeform 1331"/>
                <p:cNvSpPr/>
                <p:nvPr/>
              </p:nvSpPr>
              <p:spPr bwMode="auto">
                <a:xfrm>
                  <a:off x="1491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4" name="Freeform 1332"/>
                <p:cNvSpPr/>
                <p:nvPr/>
              </p:nvSpPr>
              <p:spPr bwMode="auto">
                <a:xfrm>
                  <a:off x="1490" y="28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5" name="Freeform 1333"/>
                <p:cNvSpPr/>
                <p:nvPr/>
              </p:nvSpPr>
              <p:spPr bwMode="auto">
                <a:xfrm>
                  <a:off x="1490" y="2832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6" name="Freeform 1334"/>
                <p:cNvSpPr/>
                <p:nvPr/>
              </p:nvSpPr>
              <p:spPr bwMode="auto">
                <a:xfrm>
                  <a:off x="1498" y="2821"/>
                  <a:ext cx="3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7" name="Freeform 1335"/>
                <p:cNvSpPr/>
                <p:nvPr/>
              </p:nvSpPr>
              <p:spPr bwMode="auto">
                <a:xfrm>
                  <a:off x="1496" y="282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1"/>
                        <a:pt x="1" y="1"/>
                        <a:pt x="0" y="1"/>
                      </a:cubicBezTo>
                      <a:cubicBezTo>
                        <a:pt x="1" y="1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8" name="Freeform 1336"/>
                <p:cNvSpPr/>
                <p:nvPr/>
              </p:nvSpPr>
              <p:spPr bwMode="auto">
                <a:xfrm>
                  <a:off x="1493" y="2823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29" name="Freeform 1337"/>
                <p:cNvSpPr/>
                <p:nvPr/>
              </p:nvSpPr>
              <p:spPr bwMode="auto">
                <a:xfrm>
                  <a:off x="1491" y="282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0" name="Freeform 1338"/>
                <p:cNvSpPr/>
                <p:nvPr/>
              </p:nvSpPr>
              <p:spPr bwMode="auto">
                <a:xfrm>
                  <a:off x="1496" y="2837"/>
                  <a:ext cx="22" cy="13"/>
                </a:xfrm>
                <a:custGeom>
                  <a:avLst/>
                  <a:gdLst>
                    <a:gd name="T0" fmla="*/ 23 w 23"/>
                    <a:gd name="T1" fmla="*/ 0 h 14"/>
                    <a:gd name="T2" fmla="*/ 7 w 23"/>
                    <a:gd name="T3" fmla="*/ 1 h 14"/>
                    <a:gd name="T4" fmla="*/ 0 w 23"/>
                    <a:gd name="T5" fmla="*/ 4 h 14"/>
                    <a:gd name="T6" fmla="*/ 0 w 23"/>
                    <a:gd name="T7" fmla="*/ 4 h 14"/>
                    <a:gd name="T8" fmla="*/ 4 w 23"/>
                    <a:gd name="T9" fmla="*/ 5 h 14"/>
                    <a:gd name="T10" fmla="*/ 8 w 23"/>
                    <a:gd name="T11" fmla="*/ 12 h 14"/>
                    <a:gd name="T12" fmla="*/ 9 w 23"/>
                    <a:gd name="T13" fmla="*/ 14 h 14"/>
                    <a:gd name="T14" fmla="*/ 9 w 23"/>
                    <a:gd name="T15" fmla="*/ 14 h 14"/>
                    <a:gd name="T16" fmla="*/ 9 w 23"/>
                    <a:gd name="T17" fmla="*/ 14 h 14"/>
                    <a:gd name="T18" fmla="*/ 11 w 23"/>
                    <a:gd name="T19" fmla="*/ 13 h 14"/>
                    <a:gd name="T20" fmla="*/ 20 w 23"/>
                    <a:gd name="T21" fmla="*/ 8 h 14"/>
                    <a:gd name="T22" fmla="*/ 21 w 23"/>
                    <a:gd name="T23" fmla="*/ 8 h 14"/>
                    <a:gd name="T24" fmla="*/ 21 w 23"/>
                    <a:gd name="T25" fmla="*/ 8 h 14"/>
                    <a:gd name="T26" fmla="*/ 20 w 23"/>
                    <a:gd name="T27" fmla="*/ 3 h 14"/>
                    <a:gd name="T28" fmla="*/ 22 w 23"/>
                    <a:gd name="T29" fmla="*/ 1 h 14"/>
                    <a:gd name="T30" fmla="*/ 23 w 23"/>
                    <a:gd name="T31" fmla="*/ 1 h 14"/>
                    <a:gd name="T32" fmla="*/ 23 w 23"/>
                    <a:gd name="T33" fmla="*/ 1 h 14"/>
                    <a:gd name="T34" fmla="*/ 23 w 23"/>
                    <a:gd name="T35" fmla="*/ 0 h 14"/>
                    <a:gd name="T36" fmla="*/ 23 w 23"/>
                    <a:gd name="T37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23" h="14">
                      <a:moveTo>
                        <a:pt x="23" y="0"/>
                      </a:moveTo>
                      <a:cubicBezTo>
                        <a:pt x="21" y="0"/>
                        <a:pt x="9" y="1"/>
                        <a:pt x="7" y="1"/>
                      </a:cubicBezTo>
                      <a:cubicBezTo>
                        <a:pt x="5" y="2"/>
                        <a:pt x="2" y="4"/>
                        <a:pt x="0" y="4"/>
                      </a:cubicBezTo>
                      <a:cubicBezTo>
                        <a:pt x="0" y="4"/>
                        <a:pt x="0" y="4"/>
                        <a:pt x="0" y="4"/>
                      </a:cubicBezTo>
                      <a:cubicBezTo>
                        <a:pt x="1" y="5"/>
                        <a:pt x="2" y="5"/>
                        <a:pt x="4" y="5"/>
                      </a:cubicBezTo>
                      <a:cubicBezTo>
                        <a:pt x="8" y="7"/>
                        <a:pt x="8" y="9"/>
                        <a:pt x="8" y="12"/>
                      </a:cubicBezTo>
                      <a:cubicBezTo>
                        <a:pt x="8" y="13"/>
                        <a:pt x="8" y="13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10" y="14"/>
                        <a:pt x="10" y="13"/>
                        <a:pt x="11" y="13"/>
                      </a:cubicBezTo>
                      <a:cubicBezTo>
                        <a:pt x="15" y="9"/>
                        <a:pt x="18" y="7"/>
                        <a:pt x="20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20" y="7"/>
                        <a:pt x="19" y="5"/>
                        <a:pt x="20" y="3"/>
                      </a:cubicBezTo>
                      <a:cubicBezTo>
                        <a:pt x="20" y="3"/>
                        <a:pt x="21" y="2"/>
                        <a:pt x="22" y="1"/>
                      </a:cubicBezTo>
                      <a:cubicBezTo>
                        <a:pt x="22" y="1"/>
                        <a:pt x="23" y="1"/>
                        <a:pt x="23" y="1"/>
                      </a:cubicBezTo>
                      <a:cubicBezTo>
                        <a:pt x="23" y="1"/>
                        <a:pt x="23" y="1"/>
                        <a:pt x="23" y="1"/>
                      </a:cubicBezTo>
                      <a:cubicBezTo>
                        <a:pt x="23" y="0"/>
                        <a:pt x="23" y="0"/>
                        <a:pt x="23" y="0"/>
                      </a:cubicBezTo>
                      <a:cubicBezTo>
                        <a:pt x="23" y="0"/>
                        <a:pt x="23" y="0"/>
                        <a:pt x="2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1" name="Freeform 1339"/>
                <p:cNvSpPr/>
                <p:nvPr/>
              </p:nvSpPr>
              <p:spPr bwMode="auto">
                <a:xfrm>
                  <a:off x="1518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2" name="Freeform 1340"/>
                <p:cNvSpPr/>
                <p:nvPr/>
              </p:nvSpPr>
              <p:spPr bwMode="auto">
                <a:xfrm>
                  <a:off x="1826" y="2854"/>
                  <a:ext cx="128" cy="87"/>
                </a:xfrm>
                <a:custGeom>
                  <a:avLst/>
                  <a:gdLst>
                    <a:gd name="T0" fmla="*/ 120 w 134"/>
                    <a:gd name="T1" fmla="*/ 46 h 91"/>
                    <a:gd name="T2" fmla="*/ 113 w 134"/>
                    <a:gd name="T3" fmla="*/ 39 h 91"/>
                    <a:gd name="T4" fmla="*/ 108 w 134"/>
                    <a:gd name="T5" fmla="*/ 33 h 91"/>
                    <a:gd name="T6" fmla="*/ 100 w 134"/>
                    <a:gd name="T7" fmla="*/ 29 h 91"/>
                    <a:gd name="T8" fmla="*/ 94 w 134"/>
                    <a:gd name="T9" fmla="*/ 25 h 91"/>
                    <a:gd name="T10" fmla="*/ 92 w 134"/>
                    <a:gd name="T11" fmla="*/ 21 h 91"/>
                    <a:gd name="T12" fmla="*/ 96 w 134"/>
                    <a:gd name="T13" fmla="*/ 17 h 91"/>
                    <a:gd name="T14" fmla="*/ 93 w 134"/>
                    <a:gd name="T15" fmla="*/ 10 h 91"/>
                    <a:gd name="T16" fmla="*/ 93 w 134"/>
                    <a:gd name="T17" fmla="*/ 9 h 91"/>
                    <a:gd name="T18" fmla="*/ 92 w 134"/>
                    <a:gd name="T19" fmla="*/ 8 h 91"/>
                    <a:gd name="T20" fmla="*/ 91 w 134"/>
                    <a:gd name="T21" fmla="*/ 7 h 91"/>
                    <a:gd name="T22" fmla="*/ 90 w 134"/>
                    <a:gd name="T23" fmla="*/ 5 h 91"/>
                    <a:gd name="T24" fmla="*/ 89 w 134"/>
                    <a:gd name="T25" fmla="*/ 4 h 91"/>
                    <a:gd name="T26" fmla="*/ 86 w 134"/>
                    <a:gd name="T27" fmla="*/ 1 h 91"/>
                    <a:gd name="T28" fmla="*/ 86 w 134"/>
                    <a:gd name="T29" fmla="*/ 1 h 91"/>
                    <a:gd name="T30" fmla="*/ 84 w 134"/>
                    <a:gd name="T31" fmla="*/ 0 h 91"/>
                    <a:gd name="T32" fmla="*/ 77 w 134"/>
                    <a:gd name="T33" fmla="*/ 5 h 91"/>
                    <a:gd name="T34" fmla="*/ 74 w 134"/>
                    <a:gd name="T35" fmla="*/ 10 h 91"/>
                    <a:gd name="T36" fmla="*/ 54 w 134"/>
                    <a:gd name="T37" fmla="*/ 23 h 91"/>
                    <a:gd name="T38" fmla="*/ 48 w 134"/>
                    <a:gd name="T39" fmla="*/ 24 h 91"/>
                    <a:gd name="T40" fmla="*/ 47 w 134"/>
                    <a:gd name="T41" fmla="*/ 29 h 91"/>
                    <a:gd name="T42" fmla="*/ 37 w 134"/>
                    <a:gd name="T43" fmla="*/ 35 h 91"/>
                    <a:gd name="T44" fmla="*/ 27 w 134"/>
                    <a:gd name="T45" fmla="*/ 37 h 91"/>
                    <a:gd name="T46" fmla="*/ 25 w 134"/>
                    <a:gd name="T47" fmla="*/ 39 h 91"/>
                    <a:gd name="T48" fmla="*/ 22 w 134"/>
                    <a:gd name="T49" fmla="*/ 40 h 91"/>
                    <a:gd name="T50" fmla="*/ 19 w 134"/>
                    <a:gd name="T51" fmla="*/ 39 h 91"/>
                    <a:gd name="T52" fmla="*/ 12 w 134"/>
                    <a:gd name="T53" fmla="*/ 42 h 91"/>
                    <a:gd name="T54" fmla="*/ 10 w 134"/>
                    <a:gd name="T55" fmla="*/ 42 h 91"/>
                    <a:gd name="T56" fmla="*/ 9 w 134"/>
                    <a:gd name="T57" fmla="*/ 41 h 91"/>
                    <a:gd name="T58" fmla="*/ 8 w 134"/>
                    <a:gd name="T59" fmla="*/ 43 h 91"/>
                    <a:gd name="T60" fmla="*/ 6 w 134"/>
                    <a:gd name="T61" fmla="*/ 44 h 91"/>
                    <a:gd name="T62" fmla="*/ 5 w 134"/>
                    <a:gd name="T63" fmla="*/ 46 h 91"/>
                    <a:gd name="T64" fmla="*/ 0 w 134"/>
                    <a:gd name="T65" fmla="*/ 57 h 91"/>
                    <a:gd name="T66" fmla="*/ 1 w 134"/>
                    <a:gd name="T67" fmla="*/ 66 h 91"/>
                    <a:gd name="T68" fmla="*/ 6 w 134"/>
                    <a:gd name="T69" fmla="*/ 81 h 91"/>
                    <a:gd name="T70" fmla="*/ 12 w 134"/>
                    <a:gd name="T71" fmla="*/ 87 h 91"/>
                    <a:gd name="T72" fmla="*/ 14 w 134"/>
                    <a:gd name="T73" fmla="*/ 89 h 91"/>
                    <a:gd name="T74" fmla="*/ 15 w 134"/>
                    <a:gd name="T75" fmla="*/ 90 h 91"/>
                    <a:gd name="T76" fmla="*/ 16 w 134"/>
                    <a:gd name="T77" fmla="*/ 91 h 91"/>
                    <a:gd name="T78" fmla="*/ 16 w 134"/>
                    <a:gd name="T79" fmla="*/ 91 h 91"/>
                    <a:gd name="T80" fmla="*/ 16 w 134"/>
                    <a:gd name="T81" fmla="*/ 90 h 91"/>
                    <a:gd name="T82" fmla="*/ 17 w 134"/>
                    <a:gd name="T83" fmla="*/ 89 h 91"/>
                    <a:gd name="T84" fmla="*/ 17 w 134"/>
                    <a:gd name="T85" fmla="*/ 88 h 91"/>
                    <a:gd name="T86" fmla="*/ 17 w 134"/>
                    <a:gd name="T87" fmla="*/ 87 h 91"/>
                    <a:gd name="T88" fmla="*/ 17 w 134"/>
                    <a:gd name="T89" fmla="*/ 86 h 91"/>
                    <a:gd name="T90" fmla="*/ 17 w 134"/>
                    <a:gd name="T91" fmla="*/ 86 h 91"/>
                    <a:gd name="T92" fmla="*/ 17 w 134"/>
                    <a:gd name="T93" fmla="*/ 84 h 91"/>
                    <a:gd name="T94" fmla="*/ 30 w 134"/>
                    <a:gd name="T95" fmla="*/ 80 h 91"/>
                    <a:gd name="T96" fmla="*/ 38 w 134"/>
                    <a:gd name="T97" fmla="*/ 75 h 91"/>
                    <a:gd name="T98" fmla="*/ 52 w 134"/>
                    <a:gd name="T99" fmla="*/ 65 h 91"/>
                    <a:gd name="T100" fmla="*/ 81 w 134"/>
                    <a:gd name="T101" fmla="*/ 75 h 91"/>
                    <a:gd name="T102" fmla="*/ 90 w 134"/>
                    <a:gd name="T103" fmla="*/ 68 h 91"/>
                    <a:gd name="T104" fmla="*/ 94 w 134"/>
                    <a:gd name="T105" fmla="*/ 68 h 91"/>
                    <a:gd name="T106" fmla="*/ 111 w 134"/>
                    <a:gd name="T107" fmla="*/ 65 h 91"/>
                    <a:gd name="T108" fmla="*/ 114 w 134"/>
                    <a:gd name="T109" fmla="*/ 64 h 91"/>
                    <a:gd name="T110" fmla="*/ 128 w 134"/>
                    <a:gd name="T111" fmla="*/ 64 h 91"/>
                    <a:gd name="T112" fmla="*/ 132 w 134"/>
                    <a:gd name="T113" fmla="*/ 60 h 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4" h="91">
                      <a:moveTo>
                        <a:pt x="124" y="52"/>
                      </a:moveTo>
                      <a:cubicBezTo>
                        <a:pt x="124" y="51"/>
                        <a:pt x="124" y="49"/>
                        <a:pt x="120" y="46"/>
                      </a:cubicBezTo>
                      <a:cubicBezTo>
                        <a:pt x="119" y="45"/>
                        <a:pt x="118" y="44"/>
                        <a:pt x="117" y="44"/>
                      </a:cubicBezTo>
                      <a:cubicBezTo>
                        <a:pt x="115" y="42"/>
                        <a:pt x="113" y="41"/>
                        <a:pt x="113" y="39"/>
                      </a:cubicBezTo>
                      <a:cubicBezTo>
                        <a:pt x="113" y="38"/>
                        <a:pt x="113" y="38"/>
                        <a:pt x="111" y="36"/>
                      </a:cubicBezTo>
                      <a:cubicBezTo>
                        <a:pt x="110" y="35"/>
                        <a:pt x="109" y="34"/>
                        <a:pt x="108" y="33"/>
                      </a:cubicBezTo>
                      <a:cubicBezTo>
                        <a:pt x="106" y="30"/>
                        <a:pt x="101" y="29"/>
                        <a:pt x="101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98" y="26"/>
                        <a:pt x="98" y="26"/>
                        <a:pt x="98" y="26"/>
                      </a:cubicBezTo>
                      <a:cubicBezTo>
                        <a:pt x="94" y="25"/>
                        <a:pt x="94" y="25"/>
                        <a:pt x="94" y="25"/>
                      </a:cubicBezTo>
                      <a:cubicBezTo>
                        <a:pt x="93" y="25"/>
                        <a:pt x="93" y="25"/>
                        <a:pt x="93" y="25"/>
                      </a:cubicBezTo>
                      <a:cubicBezTo>
                        <a:pt x="93" y="24"/>
                        <a:pt x="92" y="23"/>
                        <a:pt x="92" y="21"/>
                      </a:cubicBezTo>
                      <a:cubicBezTo>
                        <a:pt x="92" y="20"/>
                        <a:pt x="93" y="18"/>
                        <a:pt x="95" y="17"/>
                      </a:cubicBezTo>
                      <a:cubicBezTo>
                        <a:pt x="96" y="17"/>
                        <a:pt x="96" y="17"/>
                        <a:pt x="96" y="17"/>
                      </a:cubicBezTo>
                      <a:cubicBezTo>
                        <a:pt x="96" y="16"/>
                        <a:pt x="95" y="13"/>
                        <a:pt x="94" y="12"/>
                      </a:cubicBezTo>
                      <a:cubicBezTo>
                        <a:pt x="94" y="11"/>
                        <a:pt x="94" y="11"/>
                        <a:pt x="93" y="10"/>
                      </a:cubicBezTo>
                      <a:cubicBezTo>
                        <a:pt x="93" y="10"/>
                        <a:pt x="93" y="10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9"/>
                        <a:pt x="93" y="9"/>
                        <a:pt x="93" y="9"/>
                      </a:cubicBezTo>
                      <a:cubicBezTo>
                        <a:pt x="93" y="8"/>
                        <a:pt x="92" y="8"/>
                        <a:pt x="92" y="8"/>
                      </a:cubicBezTo>
                      <a:cubicBezTo>
                        <a:pt x="92" y="8"/>
                        <a:pt x="92" y="8"/>
                        <a:pt x="92" y="8"/>
                      </a:cubicBezTo>
                      <a:cubicBezTo>
                        <a:pt x="92" y="7"/>
                        <a:pt x="92" y="7"/>
                        <a:pt x="91" y="7"/>
                      </a:cubicBezTo>
                      <a:cubicBezTo>
                        <a:pt x="91" y="7"/>
                        <a:pt x="91" y="7"/>
                        <a:pt x="91" y="6"/>
                      </a:cubicBezTo>
                      <a:cubicBezTo>
                        <a:pt x="91" y="6"/>
                        <a:pt x="91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5"/>
                        <a:pt x="89" y="4"/>
                        <a:pt x="89" y="4"/>
                      </a:cubicBezTo>
                      <a:cubicBezTo>
                        <a:pt x="89" y="4"/>
                        <a:pt x="89" y="4"/>
                        <a:pt x="89" y="4"/>
                      </a:cubicBezTo>
                      <a:cubicBezTo>
                        <a:pt x="88" y="3"/>
                        <a:pt x="87" y="2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6" y="1"/>
                        <a:pt x="86" y="1"/>
                        <a:pt x="86" y="1"/>
                      </a:cubicBezTo>
                      <a:cubicBezTo>
                        <a:pt x="85" y="0"/>
                        <a:pt x="85" y="0"/>
                        <a:pt x="84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2" y="0"/>
                        <a:pt x="79" y="2"/>
                        <a:pt x="77" y="3"/>
                      </a:cubicBezTo>
                      <a:cubicBezTo>
                        <a:pt x="77" y="4"/>
                        <a:pt x="77" y="4"/>
                        <a:pt x="77" y="5"/>
                      </a:cubicBezTo>
                      <a:cubicBezTo>
                        <a:pt x="77" y="6"/>
                        <a:pt x="76" y="7"/>
                        <a:pt x="75" y="9"/>
                      </a:cubicBezTo>
                      <a:cubicBezTo>
                        <a:pt x="75" y="9"/>
                        <a:pt x="74" y="10"/>
                        <a:pt x="74" y="10"/>
                      </a:cubicBezTo>
                      <a:cubicBezTo>
                        <a:pt x="71" y="13"/>
                        <a:pt x="67" y="16"/>
                        <a:pt x="64" y="20"/>
                      </a:cubicBezTo>
                      <a:cubicBezTo>
                        <a:pt x="62" y="23"/>
                        <a:pt x="58" y="23"/>
                        <a:pt x="54" y="23"/>
                      </a:cubicBezTo>
                      <a:cubicBezTo>
                        <a:pt x="51" y="23"/>
                        <a:pt x="51" y="23"/>
                        <a:pt x="51" y="23"/>
                      </a:cubicBezTo>
                      <a:cubicBezTo>
                        <a:pt x="49" y="23"/>
                        <a:pt x="48" y="23"/>
                        <a:pt x="48" y="24"/>
                      </a:cubicBezTo>
                      <a:cubicBezTo>
                        <a:pt x="48" y="24"/>
                        <a:pt x="48" y="24"/>
                        <a:pt x="48" y="24"/>
                      </a:cubicBezTo>
                      <a:cubicBezTo>
                        <a:pt x="48" y="25"/>
                        <a:pt x="49" y="28"/>
                        <a:pt x="47" y="29"/>
                      </a:cubicBezTo>
                      <a:cubicBezTo>
                        <a:pt x="46" y="31"/>
                        <a:pt x="42" y="32"/>
                        <a:pt x="39" y="34"/>
                      </a:cubicBezTo>
                      <a:cubicBezTo>
                        <a:pt x="37" y="35"/>
                        <a:pt x="37" y="35"/>
                        <a:pt x="37" y="35"/>
                      </a:cubicBezTo>
                      <a:cubicBezTo>
                        <a:pt x="36" y="36"/>
                        <a:pt x="35" y="36"/>
                        <a:pt x="33" y="36"/>
                      </a:cubicBezTo>
                      <a:cubicBezTo>
                        <a:pt x="31" y="36"/>
                        <a:pt x="28" y="37"/>
                        <a:pt x="27" y="37"/>
                      </a:cubicBezTo>
                      <a:cubicBezTo>
                        <a:pt x="26" y="38"/>
                        <a:pt x="26" y="38"/>
                        <a:pt x="25" y="38"/>
                      </a:cubicBezTo>
                      <a:cubicBezTo>
                        <a:pt x="25" y="38"/>
                        <a:pt x="25" y="39"/>
                        <a:pt x="25" y="39"/>
                      </a:cubicBezTo>
                      <a:cubicBezTo>
                        <a:pt x="24" y="40"/>
                        <a:pt x="23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2" y="40"/>
                        <a:pt x="22" y="40"/>
                        <a:pt x="22" y="40"/>
                      </a:cubicBezTo>
                      <a:cubicBezTo>
                        <a:pt x="21" y="40"/>
                        <a:pt x="20" y="39"/>
                        <a:pt x="19" y="39"/>
                      </a:cubicBezTo>
                      <a:cubicBezTo>
                        <a:pt x="19" y="38"/>
                        <a:pt x="18" y="38"/>
                        <a:pt x="18" y="38"/>
                      </a:cubicBezTo>
                      <a:cubicBezTo>
                        <a:pt x="16" y="42"/>
                        <a:pt x="13" y="42"/>
                        <a:pt x="12" y="42"/>
                      </a:cubicBezTo>
                      <a:cubicBezTo>
                        <a:pt x="11" y="42"/>
                        <a:pt x="11" y="42"/>
                        <a:pt x="10" y="42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9" y="42"/>
                        <a:pt x="9" y="41"/>
                        <a:pt x="9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9" y="42"/>
                        <a:pt x="8" y="42"/>
                        <a:pt x="8" y="42"/>
                      </a:cubicBezTo>
                      <a:cubicBezTo>
                        <a:pt x="8" y="42"/>
                        <a:pt x="8" y="42"/>
                        <a:pt x="8" y="43"/>
                      </a:cubicBezTo>
                      <a:cubicBezTo>
                        <a:pt x="7" y="43"/>
                        <a:pt x="7" y="43"/>
                        <a:pt x="7" y="43"/>
                      </a:cubicBezTo>
                      <a:cubicBezTo>
                        <a:pt x="7" y="44"/>
                        <a:pt x="7" y="44"/>
                        <a:pt x="6" y="44"/>
                      </a:cubicBezTo>
                      <a:cubicBezTo>
                        <a:pt x="6" y="44"/>
                        <a:pt x="6" y="44"/>
                        <a:pt x="6" y="45"/>
                      </a:cubicBezTo>
                      <a:cubicBezTo>
                        <a:pt x="6" y="45"/>
                        <a:pt x="5" y="46"/>
                        <a:pt x="5" y="46"/>
                      </a:cubicBezTo>
                      <a:cubicBezTo>
                        <a:pt x="4" y="49"/>
                        <a:pt x="3" y="51"/>
                        <a:pt x="2" y="53"/>
                      </a:cubicBezTo>
                      <a:cubicBezTo>
                        <a:pt x="1" y="54"/>
                        <a:pt x="0" y="56"/>
                        <a:pt x="0" y="57"/>
                      </a:cubicBezTo>
                      <a:cubicBezTo>
                        <a:pt x="0" y="57"/>
                        <a:pt x="0" y="58"/>
                        <a:pt x="0" y="59"/>
                      </a:cubicBezTo>
                      <a:cubicBezTo>
                        <a:pt x="1" y="61"/>
                        <a:pt x="1" y="63"/>
                        <a:pt x="1" y="66"/>
                      </a:cubicBezTo>
                      <a:cubicBezTo>
                        <a:pt x="1" y="69"/>
                        <a:pt x="2" y="71"/>
                        <a:pt x="4" y="74"/>
                      </a:cubicBezTo>
                      <a:cubicBezTo>
                        <a:pt x="6" y="77"/>
                        <a:pt x="6" y="80"/>
                        <a:pt x="6" y="81"/>
                      </a:cubicBezTo>
                      <a:cubicBezTo>
                        <a:pt x="7" y="82"/>
                        <a:pt x="7" y="83"/>
                        <a:pt x="8" y="84"/>
                      </a:cubicBezTo>
                      <a:cubicBezTo>
                        <a:pt x="9" y="85"/>
                        <a:pt x="10" y="86"/>
                        <a:pt x="12" y="87"/>
                      </a:cubicBezTo>
                      <a:cubicBezTo>
                        <a:pt x="12" y="88"/>
                        <a:pt x="13" y="88"/>
                        <a:pt x="13" y="88"/>
                      </a:cubicBezTo>
                      <a:cubicBezTo>
                        <a:pt x="13" y="89"/>
                        <a:pt x="13" y="89"/>
                        <a:pt x="14" y="89"/>
                      </a:cubicBezTo>
                      <a:cubicBezTo>
                        <a:pt x="14" y="89"/>
                        <a:pt x="14" y="89"/>
                        <a:pt x="14" y="90"/>
                      </a:cubicBezTo>
                      <a:cubicBezTo>
                        <a:pt x="15" y="90"/>
                        <a:pt x="15" y="90"/>
                        <a:pt x="15" y="90"/>
                      </a:cubicBezTo>
                      <a:cubicBezTo>
                        <a:pt x="15" y="90"/>
                        <a:pt x="15" y="91"/>
                        <a:pt x="15" y="91"/>
                      </a:cubicBezTo>
                      <a:cubicBezTo>
                        <a:pt x="15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6" y="90"/>
                      </a:cubicBezTo>
                      <a:cubicBezTo>
                        <a:pt x="16" y="90"/>
                        <a:pt x="16" y="90"/>
                        <a:pt x="16" y="90"/>
                      </a:cubicBezTo>
                      <a:cubicBezTo>
                        <a:pt x="17" y="90"/>
                        <a:pt x="17" y="89"/>
                        <a:pt x="17" y="89"/>
                      </a:cubicBezTo>
                      <a:cubicBezTo>
                        <a:pt x="17" y="89"/>
                        <a:pt x="17" y="89"/>
                        <a:pt x="17" y="89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8"/>
                        <a:pt x="17" y="88"/>
                        <a:pt x="17" y="88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7"/>
                      </a:cubicBezTo>
                      <a:cubicBezTo>
                        <a:pt x="17" y="87"/>
                        <a:pt x="17" y="87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6"/>
                        <a:pt x="17" y="86"/>
                      </a:cubicBezTo>
                      <a:cubicBezTo>
                        <a:pt x="17" y="86"/>
                        <a:pt x="17" y="85"/>
                        <a:pt x="17" y="85"/>
                      </a:cubicBezTo>
                      <a:cubicBezTo>
                        <a:pt x="17" y="84"/>
                        <a:pt x="17" y="84"/>
                        <a:pt x="17" y="84"/>
                      </a:cubicBezTo>
                      <a:cubicBezTo>
                        <a:pt x="25" y="82"/>
                        <a:pt x="25" y="82"/>
                        <a:pt x="25" y="82"/>
                      </a:cubicBezTo>
                      <a:cubicBezTo>
                        <a:pt x="30" y="80"/>
                        <a:pt x="30" y="80"/>
                        <a:pt x="30" y="80"/>
                      </a:cubicBezTo>
                      <a:cubicBezTo>
                        <a:pt x="38" y="81"/>
                        <a:pt x="38" y="81"/>
                        <a:pt x="38" y="81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8" y="75"/>
                        <a:pt x="38" y="75"/>
                        <a:pt x="38" y="75"/>
                      </a:cubicBezTo>
                      <a:cubicBezTo>
                        <a:pt x="39" y="73"/>
                        <a:pt x="46" y="65"/>
                        <a:pt x="52" y="65"/>
                      </a:cubicBezTo>
                      <a:cubicBezTo>
                        <a:pt x="56" y="65"/>
                        <a:pt x="60" y="70"/>
                        <a:pt x="62" y="72"/>
                      </a:cubicBezTo>
                      <a:cubicBezTo>
                        <a:pt x="81" y="75"/>
                        <a:pt x="81" y="75"/>
                        <a:pt x="81" y="75"/>
                      </a:cubicBezTo>
                      <a:cubicBezTo>
                        <a:pt x="81" y="73"/>
                        <a:pt x="83" y="69"/>
                        <a:pt x="84" y="68"/>
                      </a:cubicBezTo>
                      <a:cubicBezTo>
                        <a:pt x="86" y="67"/>
                        <a:pt x="88" y="67"/>
                        <a:pt x="90" y="68"/>
                      </a:cubicBezTo>
                      <a:cubicBezTo>
                        <a:pt x="91" y="68"/>
                        <a:pt x="92" y="68"/>
                        <a:pt x="93" y="68"/>
                      </a:cubicBezTo>
                      <a:cubicBezTo>
                        <a:pt x="93" y="68"/>
                        <a:pt x="94" y="68"/>
                        <a:pt x="94" y="68"/>
                      </a:cubicBezTo>
                      <a:cubicBezTo>
                        <a:pt x="97" y="67"/>
                        <a:pt x="101" y="64"/>
                        <a:pt x="106" y="64"/>
                      </a:cubicBezTo>
                      <a:cubicBezTo>
                        <a:pt x="108" y="64"/>
                        <a:pt x="110" y="65"/>
                        <a:pt x="111" y="65"/>
                      </a:cubicBezTo>
                      <a:cubicBezTo>
                        <a:pt x="112" y="65"/>
                        <a:pt x="112" y="65"/>
                        <a:pt x="113" y="65"/>
                      </a:cubicBezTo>
                      <a:cubicBezTo>
                        <a:pt x="113" y="65"/>
                        <a:pt x="113" y="65"/>
                        <a:pt x="114" y="64"/>
                      </a:cubicBezTo>
                      <a:cubicBezTo>
                        <a:pt x="114" y="63"/>
                        <a:pt x="116" y="61"/>
                        <a:pt x="119" y="61"/>
                      </a:cubicBezTo>
                      <a:cubicBezTo>
                        <a:pt x="122" y="61"/>
                        <a:pt x="127" y="63"/>
                        <a:pt x="128" y="64"/>
                      </a:cubicBezTo>
                      <a:cubicBezTo>
                        <a:pt x="134" y="63"/>
                        <a:pt x="134" y="63"/>
                        <a:pt x="134" y="63"/>
                      </a:cubicBezTo>
                      <a:cubicBezTo>
                        <a:pt x="132" y="60"/>
                        <a:pt x="132" y="60"/>
                        <a:pt x="132" y="60"/>
                      </a:cubicBezTo>
                      <a:cubicBezTo>
                        <a:pt x="127" y="57"/>
                        <a:pt x="124" y="55"/>
                        <a:pt x="124" y="5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3" name="Freeform 1341"/>
                <p:cNvSpPr/>
                <p:nvPr/>
              </p:nvSpPr>
              <p:spPr bwMode="auto">
                <a:xfrm>
                  <a:off x="1699" y="2825"/>
                  <a:ext cx="125" cy="99"/>
                </a:xfrm>
                <a:custGeom>
                  <a:avLst/>
                  <a:gdLst>
                    <a:gd name="T0" fmla="*/ 123 w 130"/>
                    <a:gd name="T1" fmla="*/ 6 h 104"/>
                    <a:gd name="T2" fmla="*/ 122 w 130"/>
                    <a:gd name="T3" fmla="*/ 4 h 104"/>
                    <a:gd name="T4" fmla="*/ 119 w 130"/>
                    <a:gd name="T5" fmla="*/ 1 h 104"/>
                    <a:gd name="T6" fmla="*/ 119 w 130"/>
                    <a:gd name="T7" fmla="*/ 1 h 104"/>
                    <a:gd name="T8" fmla="*/ 119 w 130"/>
                    <a:gd name="T9" fmla="*/ 1 h 104"/>
                    <a:gd name="T10" fmla="*/ 116 w 130"/>
                    <a:gd name="T11" fmla="*/ 3 h 104"/>
                    <a:gd name="T12" fmla="*/ 108 w 130"/>
                    <a:gd name="T13" fmla="*/ 8 h 104"/>
                    <a:gd name="T14" fmla="*/ 96 w 130"/>
                    <a:gd name="T15" fmla="*/ 5 h 104"/>
                    <a:gd name="T16" fmla="*/ 91 w 130"/>
                    <a:gd name="T17" fmla="*/ 6 h 104"/>
                    <a:gd name="T18" fmla="*/ 86 w 130"/>
                    <a:gd name="T19" fmla="*/ 6 h 104"/>
                    <a:gd name="T20" fmla="*/ 82 w 130"/>
                    <a:gd name="T21" fmla="*/ 8 h 104"/>
                    <a:gd name="T22" fmla="*/ 73 w 130"/>
                    <a:gd name="T23" fmla="*/ 12 h 104"/>
                    <a:gd name="T24" fmla="*/ 63 w 130"/>
                    <a:gd name="T25" fmla="*/ 9 h 104"/>
                    <a:gd name="T26" fmla="*/ 50 w 130"/>
                    <a:gd name="T27" fmla="*/ 9 h 104"/>
                    <a:gd name="T28" fmla="*/ 43 w 130"/>
                    <a:gd name="T29" fmla="*/ 5 h 104"/>
                    <a:gd name="T30" fmla="*/ 38 w 130"/>
                    <a:gd name="T31" fmla="*/ 2 h 104"/>
                    <a:gd name="T32" fmla="*/ 31 w 130"/>
                    <a:gd name="T33" fmla="*/ 1 h 104"/>
                    <a:gd name="T34" fmla="*/ 27 w 130"/>
                    <a:gd name="T35" fmla="*/ 3 h 104"/>
                    <a:gd name="T36" fmla="*/ 27 w 130"/>
                    <a:gd name="T37" fmla="*/ 3 h 104"/>
                    <a:gd name="T38" fmla="*/ 20 w 130"/>
                    <a:gd name="T39" fmla="*/ 2 h 104"/>
                    <a:gd name="T40" fmla="*/ 17 w 130"/>
                    <a:gd name="T41" fmla="*/ 7 h 104"/>
                    <a:gd name="T42" fmla="*/ 11 w 130"/>
                    <a:gd name="T43" fmla="*/ 18 h 104"/>
                    <a:gd name="T44" fmla="*/ 11 w 130"/>
                    <a:gd name="T45" fmla="*/ 19 h 104"/>
                    <a:gd name="T46" fmla="*/ 10 w 130"/>
                    <a:gd name="T47" fmla="*/ 21 h 104"/>
                    <a:gd name="T48" fmla="*/ 10 w 130"/>
                    <a:gd name="T49" fmla="*/ 22 h 104"/>
                    <a:gd name="T50" fmla="*/ 11 w 130"/>
                    <a:gd name="T51" fmla="*/ 24 h 104"/>
                    <a:gd name="T52" fmla="*/ 11 w 130"/>
                    <a:gd name="T53" fmla="*/ 26 h 104"/>
                    <a:gd name="T54" fmla="*/ 9 w 130"/>
                    <a:gd name="T55" fmla="*/ 45 h 104"/>
                    <a:gd name="T56" fmla="*/ 5 w 130"/>
                    <a:gd name="T57" fmla="*/ 51 h 104"/>
                    <a:gd name="T58" fmla="*/ 1 w 130"/>
                    <a:gd name="T59" fmla="*/ 58 h 104"/>
                    <a:gd name="T60" fmla="*/ 1 w 130"/>
                    <a:gd name="T61" fmla="*/ 71 h 104"/>
                    <a:gd name="T62" fmla="*/ 4 w 130"/>
                    <a:gd name="T63" fmla="*/ 77 h 104"/>
                    <a:gd name="T64" fmla="*/ 4 w 130"/>
                    <a:gd name="T65" fmla="*/ 79 h 104"/>
                    <a:gd name="T66" fmla="*/ 15 w 130"/>
                    <a:gd name="T67" fmla="*/ 82 h 104"/>
                    <a:gd name="T68" fmla="*/ 32 w 130"/>
                    <a:gd name="T69" fmla="*/ 96 h 104"/>
                    <a:gd name="T70" fmla="*/ 38 w 130"/>
                    <a:gd name="T71" fmla="*/ 104 h 104"/>
                    <a:gd name="T72" fmla="*/ 48 w 130"/>
                    <a:gd name="T73" fmla="*/ 101 h 104"/>
                    <a:gd name="T74" fmla="*/ 61 w 130"/>
                    <a:gd name="T75" fmla="*/ 100 h 104"/>
                    <a:gd name="T76" fmla="*/ 63 w 130"/>
                    <a:gd name="T77" fmla="*/ 99 h 104"/>
                    <a:gd name="T78" fmla="*/ 64 w 130"/>
                    <a:gd name="T79" fmla="*/ 97 h 104"/>
                    <a:gd name="T80" fmla="*/ 65 w 130"/>
                    <a:gd name="T81" fmla="*/ 95 h 104"/>
                    <a:gd name="T82" fmla="*/ 65 w 130"/>
                    <a:gd name="T83" fmla="*/ 93 h 104"/>
                    <a:gd name="T84" fmla="*/ 65 w 130"/>
                    <a:gd name="T85" fmla="*/ 92 h 104"/>
                    <a:gd name="T86" fmla="*/ 66 w 130"/>
                    <a:gd name="T87" fmla="*/ 90 h 104"/>
                    <a:gd name="T88" fmla="*/ 66 w 130"/>
                    <a:gd name="T89" fmla="*/ 90 h 104"/>
                    <a:gd name="T90" fmla="*/ 66 w 130"/>
                    <a:gd name="T91" fmla="*/ 89 h 104"/>
                    <a:gd name="T92" fmla="*/ 66 w 130"/>
                    <a:gd name="T93" fmla="*/ 88 h 104"/>
                    <a:gd name="T94" fmla="*/ 83 w 130"/>
                    <a:gd name="T95" fmla="*/ 75 h 104"/>
                    <a:gd name="T96" fmla="*/ 89 w 130"/>
                    <a:gd name="T97" fmla="*/ 74 h 104"/>
                    <a:gd name="T98" fmla="*/ 97 w 130"/>
                    <a:gd name="T99" fmla="*/ 78 h 104"/>
                    <a:gd name="T100" fmla="*/ 106 w 130"/>
                    <a:gd name="T101" fmla="*/ 60 h 104"/>
                    <a:gd name="T102" fmla="*/ 112 w 130"/>
                    <a:gd name="T103" fmla="*/ 53 h 104"/>
                    <a:gd name="T104" fmla="*/ 114 w 130"/>
                    <a:gd name="T105" fmla="*/ 45 h 104"/>
                    <a:gd name="T106" fmla="*/ 123 w 130"/>
                    <a:gd name="T107" fmla="*/ 26 h 104"/>
                    <a:gd name="T108" fmla="*/ 129 w 130"/>
                    <a:gd name="T109" fmla="*/ 23 h 104"/>
                    <a:gd name="T110" fmla="*/ 130 w 130"/>
                    <a:gd name="T111" fmla="*/ 18 h 104"/>
                    <a:gd name="T112" fmla="*/ 124 w 130"/>
                    <a:gd name="T113" fmla="*/ 11 h 104"/>
                    <a:gd name="T114" fmla="*/ 124 w 130"/>
                    <a:gd name="T115" fmla="*/ 9 h 104"/>
                    <a:gd name="T116" fmla="*/ 124 w 130"/>
                    <a:gd name="T117" fmla="*/ 8 h 104"/>
                    <a:gd name="T118" fmla="*/ 124 w 130"/>
                    <a:gd name="T119" fmla="*/ 7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</a:cxnLst>
                  <a:rect l="0" t="0" r="r" b="b"/>
                  <a:pathLst>
                    <a:path w="130" h="104">
                      <a:moveTo>
                        <a:pt x="124" y="7"/>
                      </a:moveTo>
                      <a:cubicBezTo>
                        <a:pt x="123" y="7"/>
                        <a:pt x="123" y="6"/>
                        <a:pt x="123" y="6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3"/>
                        <a:pt x="121" y="3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8" y="1"/>
                        <a:pt x="117" y="2"/>
                        <a:pt x="117" y="3"/>
                      </a:cubicBezTo>
                      <a:cubicBezTo>
                        <a:pt x="116" y="3"/>
                        <a:pt x="116" y="3"/>
                        <a:pt x="116" y="3"/>
                      </a:cubicBezTo>
                      <a:cubicBezTo>
                        <a:pt x="114" y="5"/>
                        <a:pt x="113" y="7"/>
                        <a:pt x="111" y="8"/>
                      </a:cubicBezTo>
                      <a:cubicBezTo>
                        <a:pt x="110" y="8"/>
                        <a:pt x="109" y="8"/>
                        <a:pt x="108" y="8"/>
                      </a:cubicBezTo>
                      <a:cubicBezTo>
                        <a:pt x="105" y="8"/>
                        <a:pt x="102" y="7"/>
                        <a:pt x="100" y="6"/>
                      </a:cubicBezTo>
                      <a:cubicBezTo>
                        <a:pt x="100" y="6"/>
                        <a:pt x="99" y="5"/>
                        <a:pt x="96" y="5"/>
                      </a:cubicBezTo>
                      <a:cubicBezTo>
                        <a:pt x="95" y="5"/>
                        <a:pt x="94" y="6"/>
                        <a:pt x="92" y="6"/>
                      </a:cubicBezTo>
                      <a:cubicBezTo>
                        <a:pt x="92" y="6"/>
                        <a:pt x="91" y="6"/>
                        <a:pt x="91" y="6"/>
                      </a:cubicBezTo>
                      <a:cubicBezTo>
                        <a:pt x="90" y="6"/>
                        <a:pt x="89" y="6"/>
                        <a:pt x="89" y="6"/>
                      </a:cubicBezTo>
                      <a:cubicBezTo>
                        <a:pt x="88" y="6"/>
                        <a:pt x="87" y="6"/>
                        <a:pt x="86" y="6"/>
                      </a:cubicBezTo>
                      <a:cubicBezTo>
                        <a:pt x="86" y="6"/>
                        <a:pt x="86" y="6"/>
                        <a:pt x="86" y="6"/>
                      </a:cubicBezTo>
                      <a:cubicBezTo>
                        <a:pt x="85" y="6"/>
                        <a:pt x="83" y="7"/>
                        <a:pt x="82" y="8"/>
                      </a:cubicBezTo>
                      <a:cubicBezTo>
                        <a:pt x="81" y="9"/>
                        <a:pt x="80" y="10"/>
                        <a:pt x="79" y="11"/>
                      </a:cubicBezTo>
                      <a:cubicBezTo>
                        <a:pt x="78" y="11"/>
                        <a:pt x="76" y="12"/>
                        <a:pt x="73" y="12"/>
                      </a:cubicBezTo>
                      <a:cubicBezTo>
                        <a:pt x="71" y="12"/>
                        <a:pt x="68" y="11"/>
                        <a:pt x="66" y="11"/>
                      </a:cubicBezTo>
                      <a:cubicBezTo>
                        <a:pt x="65" y="10"/>
                        <a:pt x="64" y="10"/>
                        <a:pt x="63" y="9"/>
                      </a:cubicBezTo>
                      <a:cubicBezTo>
                        <a:pt x="61" y="8"/>
                        <a:pt x="59" y="6"/>
                        <a:pt x="58" y="6"/>
                      </a:cubicBezTo>
                      <a:cubicBezTo>
                        <a:pt x="57" y="6"/>
                        <a:pt x="53" y="7"/>
                        <a:pt x="50" y="9"/>
                      </a:cubicBezTo>
                      <a:cubicBezTo>
                        <a:pt x="49" y="9"/>
                        <a:pt x="49" y="9"/>
                        <a:pt x="48" y="9"/>
                      </a:cubicBezTo>
                      <a:cubicBezTo>
                        <a:pt x="45" y="9"/>
                        <a:pt x="44" y="7"/>
                        <a:pt x="43" y="5"/>
                      </a:cubicBezTo>
                      <a:cubicBezTo>
                        <a:pt x="42" y="4"/>
                        <a:pt x="42" y="3"/>
                        <a:pt x="41" y="2"/>
                      </a:cubicBezTo>
                      <a:cubicBezTo>
                        <a:pt x="41" y="2"/>
                        <a:pt x="40" y="2"/>
                        <a:pt x="38" y="2"/>
                      </a:cubicBezTo>
                      <a:cubicBezTo>
                        <a:pt x="37" y="1"/>
                        <a:pt x="34" y="1"/>
                        <a:pt x="32" y="0"/>
                      </a:cubicBezTo>
                      <a:cubicBezTo>
                        <a:pt x="32" y="0"/>
                        <a:pt x="31" y="0"/>
                        <a:pt x="31" y="1"/>
                      </a:cubicBezTo>
                      <a:cubicBezTo>
                        <a:pt x="31" y="1"/>
                        <a:pt x="31" y="1"/>
                        <a:pt x="30" y="1"/>
                      </a:cubicBezTo>
                      <a:cubicBezTo>
                        <a:pt x="30" y="2"/>
                        <a:pt x="29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7" y="3"/>
                        <a:pt x="27" y="3"/>
                        <a:pt x="27" y="3"/>
                      </a:cubicBezTo>
                      <a:cubicBezTo>
                        <a:pt x="26" y="2"/>
                        <a:pt x="26" y="2"/>
                        <a:pt x="26" y="2"/>
                      </a:cubicBezTo>
                      <a:cubicBezTo>
                        <a:pt x="24" y="2"/>
                        <a:pt x="22" y="2"/>
                        <a:pt x="20" y="2"/>
                      </a:cubicBezTo>
                      <a:cubicBezTo>
                        <a:pt x="18" y="2"/>
                        <a:pt x="18" y="2"/>
                        <a:pt x="18" y="2"/>
                      </a:cubicBezTo>
                      <a:cubicBezTo>
                        <a:pt x="17" y="3"/>
                        <a:pt x="17" y="5"/>
                        <a:pt x="17" y="7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3"/>
                        <a:pt x="11" y="16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1" y="19"/>
                        <a:pt x="11" y="19"/>
                        <a:pt x="11" y="19"/>
                      </a:cubicBezTo>
                      <a:cubicBezTo>
                        <a:pt x="11" y="20"/>
                        <a:pt x="10" y="20"/>
                        <a:pt x="10" y="20"/>
                      </a:cubicBezTo>
                      <a:cubicBezTo>
                        <a:pt x="10" y="20"/>
                        <a:pt x="10" y="21"/>
                        <a:pt x="10" y="21"/>
                      </a:cubicBezTo>
                      <a:cubicBezTo>
                        <a:pt x="10" y="21"/>
                        <a:pt x="10" y="21"/>
                        <a:pt x="10" y="21"/>
                      </a:cubicBezTo>
                      <a:cubicBezTo>
                        <a:pt x="10" y="21"/>
                        <a:pt x="10" y="22"/>
                        <a:pt x="10" y="22"/>
                      </a:cubicBezTo>
                      <a:cubicBezTo>
                        <a:pt x="10" y="22"/>
                        <a:pt x="10" y="23"/>
                        <a:pt x="11" y="23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1" y="25"/>
                        <a:pt x="11" y="25"/>
                        <a:pt x="11" y="25"/>
                      </a:cubicBezTo>
                      <a:cubicBezTo>
                        <a:pt x="11" y="25"/>
                        <a:pt x="11" y="26"/>
                        <a:pt x="11" y="26"/>
                      </a:cubicBezTo>
                      <a:cubicBezTo>
                        <a:pt x="11" y="26"/>
                        <a:pt x="11" y="27"/>
                        <a:pt x="11" y="27"/>
                      </a:cubicBezTo>
                      <a:cubicBezTo>
                        <a:pt x="12" y="31"/>
                        <a:pt x="12" y="42"/>
                        <a:pt x="9" y="45"/>
                      </a:cubicBezTo>
                      <a:cubicBezTo>
                        <a:pt x="7" y="47"/>
                        <a:pt x="6" y="50"/>
                        <a:pt x="5" y="51"/>
                      </a:cubicBezTo>
                      <a:cubicBezTo>
                        <a:pt x="5" y="51"/>
                        <a:pt x="5" y="51"/>
                        <a:pt x="5" y="51"/>
                      </a:cubicBezTo>
                      <a:cubicBezTo>
                        <a:pt x="5" y="52"/>
                        <a:pt x="5" y="52"/>
                        <a:pt x="5" y="52"/>
                      </a:cubicBezTo>
                      <a:cubicBezTo>
                        <a:pt x="5" y="52"/>
                        <a:pt x="2" y="54"/>
                        <a:pt x="1" y="58"/>
                      </a:cubicBezTo>
                      <a:cubicBezTo>
                        <a:pt x="0" y="62"/>
                        <a:pt x="1" y="64"/>
                        <a:pt x="1" y="67"/>
                      </a:cubicBezTo>
                      <a:cubicBezTo>
                        <a:pt x="1" y="68"/>
                        <a:pt x="1" y="70"/>
                        <a:pt x="1" y="71"/>
                      </a:cubicBezTo>
                      <a:cubicBezTo>
                        <a:pt x="1" y="73"/>
                        <a:pt x="2" y="74"/>
                        <a:pt x="3" y="75"/>
                      </a:cubicBezTo>
                      <a:cubicBezTo>
                        <a:pt x="3" y="76"/>
                        <a:pt x="3" y="77"/>
                        <a:pt x="4" y="77"/>
                      </a:cubicBezTo>
                      <a:cubicBezTo>
                        <a:pt x="4" y="77"/>
                        <a:pt x="4" y="78"/>
                        <a:pt x="4" y="78"/>
                      </a:cubicBezTo>
                      <a:cubicBezTo>
                        <a:pt x="4" y="78"/>
                        <a:pt x="4" y="79"/>
                        <a:pt x="4" y="79"/>
                      </a:cubicBezTo>
                      <a:cubicBezTo>
                        <a:pt x="4" y="79"/>
                        <a:pt x="4" y="79"/>
                        <a:pt x="4" y="79"/>
                      </a:cubicBezTo>
                      <a:cubicBezTo>
                        <a:pt x="5" y="80"/>
                        <a:pt x="11" y="81"/>
                        <a:pt x="15" y="82"/>
                      </a:cubicBezTo>
                      <a:cubicBezTo>
                        <a:pt x="17" y="82"/>
                        <a:pt x="18" y="82"/>
                        <a:pt x="20" y="83"/>
                      </a:cubicBezTo>
                      <a:cubicBezTo>
                        <a:pt x="26" y="84"/>
                        <a:pt x="32" y="93"/>
                        <a:pt x="32" y="96"/>
                      </a:cubicBezTo>
                      <a:cubicBezTo>
                        <a:pt x="32" y="98"/>
                        <a:pt x="35" y="103"/>
                        <a:pt x="37" y="104"/>
                      </a:cubicBezTo>
                      <a:cubicBezTo>
                        <a:pt x="38" y="104"/>
                        <a:pt x="38" y="104"/>
                        <a:pt x="38" y="104"/>
                      </a:cubicBezTo>
                      <a:cubicBezTo>
                        <a:pt x="39" y="104"/>
                        <a:pt x="41" y="103"/>
                        <a:pt x="42" y="103"/>
                      </a:cubicBezTo>
                      <a:cubicBezTo>
                        <a:pt x="44" y="102"/>
                        <a:pt x="46" y="101"/>
                        <a:pt x="48" y="101"/>
                      </a:cubicBezTo>
                      <a:cubicBezTo>
                        <a:pt x="50" y="101"/>
                        <a:pt x="50" y="101"/>
                        <a:pt x="50" y="101"/>
                      </a:cubicBezTo>
                      <a:cubicBezTo>
                        <a:pt x="59" y="101"/>
                        <a:pt x="61" y="100"/>
                        <a:pt x="61" y="100"/>
                      </a:cubicBezTo>
                      <a:cubicBezTo>
                        <a:pt x="62" y="100"/>
                        <a:pt x="63" y="99"/>
                        <a:pt x="63" y="99"/>
                      </a:cubicBezTo>
                      <a:cubicBezTo>
                        <a:pt x="63" y="99"/>
                        <a:pt x="63" y="99"/>
                        <a:pt x="63" y="99"/>
                      </a:cubicBezTo>
                      <a:cubicBezTo>
                        <a:pt x="63" y="99"/>
                        <a:pt x="64" y="98"/>
                        <a:pt x="64" y="98"/>
                      </a:cubicBezTo>
                      <a:cubicBezTo>
                        <a:pt x="64" y="98"/>
                        <a:pt x="64" y="97"/>
                        <a:pt x="64" y="97"/>
                      </a:cubicBezTo>
                      <a:cubicBezTo>
                        <a:pt x="64" y="97"/>
                        <a:pt x="64" y="96"/>
                        <a:pt x="64" y="96"/>
                      </a:cubicBezTo>
                      <a:cubicBezTo>
                        <a:pt x="64" y="96"/>
                        <a:pt x="64" y="95"/>
                        <a:pt x="65" y="95"/>
                      </a:cubicBezTo>
                      <a:cubicBezTo>
                        <a:pt x="65" y="95"/>
                        <a:pt x="65" y="94"/>
                        <a:pt x="65" y="94"/>
                      </a:cubicBezTo>
                      <a:cubicBezTo>
                        <a:pt x="65" y="94"/>
                        <a:pt x="65" y="93"/>
                        <a:pt x="65" y="93"/>
                      </a:cubicBezTo>
                      <a:cubicBezTo>
                        <a:pt x="65" y="93"/>
                        <a:pt x="65" y="93"/>
                        <a:pt x="65" y="93"/>
                      </a:cubicBezTo>
                      <a:cubicBezTo>
                        <a:pt x="65" y="92"/>
                        <a:pt x="65" y="92"/>
                        <a:pt x="65" y="92"/>
                      </a:cubicBezTo>
                      <a:cubicBezTo>
                        <a:pt x="65" y="91"/>
                        <a:pt x="65" y="91"/>
                        <a:pt x="65" y="91"/>
                      </a:cubicBezTo>
                      <a:cubicBezTo>
                        <a:pt x="66" y="91"/>
                        <a:pt x="66" y="91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90"/>
                        <a:pt x="66" y="90"/>
                        <a:pt x="66" y="90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9"/>
                        <a:pt x="66" y="89"/>
                        <a:pt x="66" y="89"/>
                      </a:cubicBezTo>
                      <a:cubicBezTo>
                        <a:pt x="66" y="88"/>
                        <a:pt x="66" y="88"/>
                        <a:pt x="66" y="88"/>
                      </a:cubicBezTo>
                      <a:cubicBezTo>
                        <a:pt x="78" y="76"/>
                        <a:pt x="80" y="75"/>
                        <a:pt x="80" y="75"/>
                      </a:cubicBezTo>
                      <a:cubicBezTo>
                        <a:pt x="81" y="75"/>
                        <a:pt x="82" y="75"/>
                        <a:pt x="83" y="75"/>
                      </a:cubicBezTo>
                      <a:cubicBezTo>
                        <a:pt x="84" y="75"/>
                        <a:pt x="85" y="75"/>
                        <a:pt x="86" y="75"/>
                      </a:cubicBezTo>
                      <a:cubicBezTo>
                        <a:pt x="87" y="74"/>
                        <a:pt x="88" y="74"/>
                        <a:pt x="89" y="74"/>
                      </a:cubicBezTo>
                      <a:cubicBezTo>
                        <a:pt x="91" y="74"/>
                        <a:pt x="95" y="76"/>
                        <a:pt x="97" y="79"/>
                      </a:cubicBezTo>
                      <a:cubicBezTo>
                        <a:pt x="97" y="79"/>
                        <a:pt x="97" y="78"/>
                        <a:pt x="97" y="78"/>
                      </a:cubicBezTo>
                      <a:cubicBezTo>
                        <a:pt x="99" y="74"/>
                        <a:pt x="99" y="74"/>
                        <a:pt x="99" y="74"/>
                      </a:cubicBezTo>
                      <a:cubicBezTo>
                        <a:pt x="101" y="71"/>
                        <a:pt x="106" y="62"/>
                        <a:pt x="106" y="60"/>
                      </a:cubicBezTo>
                      <a:cubicBezTo>
                        <a:pt x="106" y="57"/>
                        <a:pt x="109" y="55"/>
                        <a:pt x="110" y="54"/>
                      </a:cubicBezTo>
                      <a:cubicBezTo>
                        <a:pt x="111" y="54"/>
                        <a:pt x="111" y="53"/>
                        <a:pt x="112" y="53"/>
                      </a:cubicBezTo>
                      <a:cubicBezTo>
                        <a:pt x="112" y="52"/>
                        <a:pt x="112" y="52"/>
                        <a:pt x="112" y="52"/>
                      </a:cubicBezTo>
                      <a:cubicBezTo>
                        <a:pt x="112" y="50"/>
                        <a:pt x="112" y="46"/>
                        <a:pt x="114" y="45"/>
                      </a:cubicBezTo>
                      <a:cubicBezTo>
                        <a:pt x="115" y="44"/>
                        <a:pt x="116" y="41"/>
                        <a:pt x="116" y="40"/>
                      </a:cubicBezTo>
                      <a:cubicBezTo>
                        <a:pt x="115" y="37"/>
                        <a:pt x="123" y="26"/>
                        <a:pt x="123" y="26"/>
                      </a:cubicBezTo>
                      <a:cubicBezTo>
                        <a:pt x="124" y="25"/>
                        <a:pt x="125" y="25"/>
                        <a:pt x="127" y="24"/>
                      </a:cubicBezTo>
                      <a:cubicBezTo>
                        <a:pt x="127" y="24"/>
                        <a:pt x="129" y="24"/>
                        <a:pt x="129" y="23"/>
                      </a:cubicBezTo>
                      <a:cubicBezTo>
                        <a:pt x="129" y="23"/>
                        <a:pt x="129" y="22"/>
                        <a:pt x="129" y="22"/>
                      </a:cubicBezTo>
                      <a:cubicBezTo>
                        <a:pt x="129" y="20"/>
                        <a:pt x="130" y="19"/>
                        <a:pt x="130" y="18"/>
                      </a:cubicBezTo>
                      <a:cubicBezTo>
                        <a:pt x="127" y="18"/>
                        <a:pt x="124" y="15"/>
                        <a:pt x="124" y="12"/>
                      </a:cubicBezTo>
                      <a:cubicBezTo>
                        <a:pt x="124" y="12"/>
                        <a:pt x="124" y="11"/>
                        <a:pt x="124" y="11"/>
                      </a:cubicBezTo>
                      <a:cubicBezTo>
                        <a:pt x="124" y="11"/>
                        <a:pt x="124" y="11"/>
                        <a:pt x="124" y="10"/>
                      </a:cubicBezTo>
                      <a:cubicBezTo>
                        <a:pt x="124" y="10"/>
                        <a:pt x="124" y="10"/>
                        <a:pt x="124" y="9"/>
                      </a:cubicBezTo>
                      <a:cubicBezTo>
                        <a:pt x="124" y="9"/>
                        <a:pt x="124" y="9"/>
                        <a:pt x="124" y="9"/>
                      </a:cubicBezTo>
                      <a:cubicBezTo>
                        <a:pt x="124" y="8"/>
                        <a:pt x="124" y="8"/>
                        <a:pt x="124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4" name="Freeform 1342"/>
                <p:cNvSpPr/>
                <p:nvPr/>
              </p:nvSpPr>
              <p:spPr bwMode="auto">
                <a:xfrm>
                  <a:off x="1678" y="2840"/>
                  <a:ext cx="29" cy="62"/>
                </a:xfrm>
                <a:custGeom>
                  <a:avLst/>
                  <a:gdLst>
                    <a:gd name="T0" fmla="*/ 26 w 30"/>
                    <a:gd name="T1" fmla="*/ 5 h 65"/>
                    <a:gd name="T2" fmla="*/ 23 w 30"/>
                    <a:gd name="T3" fmla="*/ 1 h 65"/>
                    <a:gd name="T4" fmla="*/ 22 w 30"/>
                    <a:gd name="T5" fmla="*/ 0 h 65"/>
                    <a:gd name="T6" fmla="*/ 21 w 30"/>
                    <a:gd name="T7" fmla="*/ 0 h 65"/>
                    <a:gd name="T8" fmla="*/ 21 w 30"/>
                    <a:gd name="T9" fmla="*/ 2 h 65"/>
                    <a:gd name="T10" fmla="*/ 21 w 30"/>
                    <a:gd name="T11" fmla="*/ 3 h 65"/>
                    <a:gd name="T12" fmla="*/ 20 w 30"/>
                    <a:gd name="T13" fmla="*/ 7 h 65"/>
                    <a:gd name="T14" fmla="*/ 17 w 30"/>
                    <a:gd name="T15" fmla="*/ 9 h 65"/>
                    <a:gd name="T16" fmla="*/ 6 w 30"/>
                    <a:gd name="T17" fmla="*/ 12 h 65"/>
                    <a:gd name="T18" fmla="*/ 1 w 30"/>
                    <a:gd name="T19" fmla="*/ 16 h 65"/>
                    <a:gd name="T20" fmla="*/ 0 w 30"/>
                    <a:gd name="T21" fmla="*/ 16 h 65"/>
                    <a:gd name="T22" fmla="*/ 1 w 30"/>
                    <a:gd name="T23" fmla="*/ 18 h 65"/>
                    <a:gd name="T24" fmla="*/ 1 w 30"/>
                    <a:gd name="T25" fmla="*/ 19 h 65"/>
                    <a:gd name="T26" fmla="*/ 1 w 30"/>
                    <a:gd name="T27" fmla="*/ 20 h 65"/>
                    <a:gd name="T28" fmla="*/ 2 w 30"/>
                    <a:gd name="T29" fmla="*/ 21 h 65"/>
                    <a:gd name="T30" fmla="*/ 2 w 30"/>
                    <a:gd name="T31" fmla="*/ 21 h 65"/>
                    <a:gd name="T32" fmla="*/ 3 w 30"/>
                    <a:gd name="T33" fmla="*/ 22 h 65"/>
                    <a:gd name="T34" fmla="*/ 4 w 30"/>
                    <a:gd name="T35" fmla="*/ 22 h 65"/>
                    <a:gd name="T36" fmla="*/ 8 w 30"/>
                    <a:gd name="T37" fmla="*/ 31 h 65"/>
                    <a:gd name="T38" fmla="*/ 10 w 30"/>
                    <a:gd name="T39" fmla="*/ 41 h 65"/>
                    <a:gd name="T40" fmla="*/ 10 w 30"/>
                    <a:gd name="T41" fmla="*/ 48 h 65"/>
                    <a:gd name="T42" fmla="*/ 11 w 30"/>
                    <a:gd name="T43" fmla="*/ 49 h 65"/>
                    <a:gd name="T44" fmla="*/ 11 w 30"/>
                    <a:gd name="T45" fmla="*/ 51 h 65"/>
                    <a:gd name="T46" fmla="*/ 11 w 30"/>
                    <a:gd name="T47" fmla="*/ 54 h 65"/>
                    <a:gd name="T48" fmla="*/ 11 w 30"/>
                    <a:gd name="T49" fmla="*/ 56 h 65"/>
                    <a:gd name="T50" fmla="*/ 11 w 30"/>
                    <a:gd name="T51" fmla="*/ 59 h 65"/>
                    <a:gd name="T52" fmla="*/ 11 w 30"/>
                    <a:gd name="T53" fmla="*/ 63 h 65"/>
                    <a:gd name="T54" fmla="*/ 11 w 30"/>
                    <a:gd name="T55" fmla="*/ 65 h 65"/>
                    <a:gd name="T56" fmla="*/ 20 w 30"/>
                    <a:gd name="T57" fmla="*/ 63 h 65"/>
                    <a:gd name="T58" fmla="*/ 21 w 30"/>
                    <a:gd name="T59" fmla="*/ 61 h 65"/>
                    <a:gd name="T60" fmla="*/ 19 w 30"/>
                    <a:gd name="T61" fmla="*/ 51 h 65"/>
                    <a:gd name="T62" fmla="*/ 24 w 30"/>
                    <a:gd name="T63" fmla="*/ 33 h 65"/>
                    <a:gd name="T64" fmla="*/ 29 w 30"/>
                    <a:gd name="T65" fmla="*/ 12 h 65"/>
                    <a:gd name="T66" fmla="*/ 29 w 30"/>
                    <a:gd name="T67" fmla="*/ 10 h 65"/>
                    <a:gd name="T68" fmla="*/ 29 w 30"/>
                    <a:gd name="T69" fmla="*/ 8 h 65"/>
                    <a:gd name="T70" fmla="*/ 27 w 30"/>
                    <a:gd name="T71" fmla="*/ 6 h 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30" h="65">
                      <a:moveTo>
                        <a:pt x="27" y="6"/>
                      </a:moveTo>
                      <a:cubicBezTo>
                        <a:pt x="27" y="6"/>
                        <a:pt x="26" y="6"/>
                        <a:pt x="26" y="5"/>
                      </a:cubicBezTo>
                      <a:cubicBezTo>
                        <a:pt x="24" y="5"/>
                        <a:pt x="23" y="3"/>
                        <a:pt x="23" y="2"/>
                      </a:cubicBezTo>
                      <a:cubicBezTo>
                        <a:pt x="23" y="2"/>
                        <a:pt x="23" y="1"/>
                        <a:pt x="23" y="1"/>
                      </a:cubicBezTo>
                      <a:cubicBezTo>
                        <a:pt x="23" y="1"/>
                        <a:pt x="23" y="0"/>
                        <a:pt x="23" y="0"/>
                      </a:cubicBezTo>
                      <a:cubicBezTo>
                        <a:pt x="23" y="0"/>
                        <a:pt x="22" y="0"/>
                        <a:pt x="22" y="0"/>
                      </a:cubicBezTo>
                      <a:cubicBezTo>
                        <a:pt x="22" y="0"/>
                        <a:pt x="22" y="0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1" y="1"/>
                        <a:pt x="21" y="2"/>
                        <a:pt x="21" y="2"/>
                      </a:cubicBezTo>
                      <a:cubicBezTo>
                        <a:pt x="21" y="2"/>
                        <a:pt x="21" y="2"/>
                        <a:pt x="21" y="3"/>
                      </a:cubicBezTo>
                      <a:cubicBezTo>
                        <a:pt x="21" y="3"/>
                        <a:pt x="21" y="3"/>
                        <a:pt x="21" y="3"/>
                      </a:cubicBezTo>
                      <a:cubicBezTo>
                        <a:pt x="22" y="9"/>
                        <a:pt x="22" y="9"/>
                        <a:pt x="22" y="9"/>
                      </a:cubicBezTo>
                      <a:cubicBezTo>
                        <a:pt x="20" y="7"/>
                        <a:pt x="20" y="7"/>
                        <a:pt x="20" y="7"/>
                      </a:cubicBezTo>
                      <a:cubicBezTo>
                        <a:pt x="19" y="8"/>
                        <a:pt x="19" y="8"/>
                        <a:pt x="18" y="8"/>
                      </a:cubicBezTo>
                      <a:cubicBezTo>
                        <a:pt x="18" y="9"/>
                        <a:pt x="18" y="9"/>
                        <a:pt x="17" y="9"/>
                      </a:cubicBezTo>
                      <a:cubicBezTo>
                        <a:pt x="16" y="11"/>
                        <a:pt x="13" y="11"/>
                        <a:pt x="10" y="12"/>
                      </a:cubicBezTo>
                      <a:cubicBezTo>
                        <a:pt x="9" y="12"/>
                        <a:pt x="7" y="12"/>
                        <a:pt x="6" y="12"/>
                      </a:cubicBezTo>
                      <a:cubicBezTo>
                        <a:pt x="6" y="12"/>
                        <a:pt x="5" y="13"/>
                        <a:pt x="4" y="14"/>
                      </a:cubicBezTo>
                      <a:cubicBezTo>
                        <a:pt x="3" y="15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0" y="16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1" y="17"/>
                        <a:pt x="1" y="18"/>
                        <a:pt x="1" y="18"/>
                      </a:cubicBezTo>
                      <a:cubicBezTo>
                        <a:pt x="1" y="18"/>
                        <a:pt x="1" y="18"/>
                        <a:pt x="1" y="18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19"/>
                        <a:pt x="1" y="19"/>
                        <a:pt x="1" y="19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1"/>
                        <a:pt x="2" y="21"/>
                        <a:pt x="2" y="21"/>
                      </a:cubicBezTo>
                      <a:cubicBezTo>
                        <a:pt x="2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3" y="22"/>
                      </a:cubicBezTo>
                      <a:cubicBezTo>
                        <a:pt x="3" y="22"/>
                        <a:pt x="3" y="22"/>
                        <a:pt x="4" y="22"/>
                      </a:cubicBezTo>
                      <a:cubicBezTo>
                        <a:pt x="4" y="23"/>
                        <a:pt x="5" y="23"/>
                        <a:pt x="5" y="23"/>
                      </a:cubicBezTo>
                      <a:cubicBezTo>
                        <a:pt x="10" y="26"/>
                        <a:pt x="9" y="29"/>
                        <a:pt x="8" y="31"/>
                      </a:cubicBezTo>
                      <a:cubicBezTo>
                        <a:pt x="8" y="31"/>
                        <a:pt x="8" y="32"/>
                        <a:pt x="8" y="32"/>
                      </a:cubicBezTo>
                      <a:cubicBezTo>
                        <a:pt x="10" y="34"/>
                        <a:pt x="10" y="37"/>
                        <a:pt x="10" y="41"/>
                      </a:cubicBezTo>
                      <a:cubicBezTo>
                        <a:pt x="10" y="43"/>
                        <a:pt x="10" y="45"/>
                        <a:pt x="10" y="46"/>
                      </a:cubicBezTo>
                      <a:cubicBezTo>
                        <a:pt x="10" y="47"/>
                        <a:pt x="10" y="47"/>
                        <a:pt x="10" y="48"/>
                      </a:cubicBezTo>
                      <a:cubicBezTo>
                        <a:pt x="11" y="48"/>
                        <a:pt x="11" y="48"/>
                        <a:pt x="11" y="48"/>
                      </a:cubicBezTo>
                      <a:cubicBezTo>
                        <a:pt x="11" y="49"/>
                        <a:pt x="11" y="49"/>
                        <a:pt x="11" y="49"/>
                      </a:cubicBezTo>
                      <a:cubicBezTo>
                        <a:pt x="11" y="50"/>
                        <a:pt x="11" y="50"/>
                        <a:pt x="11" y="50"/>
                      </a:cubicBezTo>
                      <a:cubicBezTo>
                        <a:pt x="11" y="51"/>
                        <a:pt x="11" y="51"/>
                        <a:pt x="11" y="51"/>
                      </a:cubicBezTo>
                      <a:cubicBezTo>
                        <a:pt x="11" y="52"/>
                        <a:pt x="11" y="52"/>
                        <a:pt x="11" y="52"/>
                      </a:cubicBezTo>
                      <a:cubicBezTo>
                        <a:pt x="11" y="53"/>
                        <a:pt x="11" y="53"/>
                        <a:pt x="11" y="54"/>
                      </a:cubicBezTo>
                      <a:cubicBezTo>
                        <a:pt x="11" y="54"/>
                        <a:pt x="11" y="54"/>
                        <a:pt x="11" y="55"/>
                      </a:cubicBezTo>
                      <a:cubicBezTo>
                        <a:pt x="11" y="55"/>
                        <a:pt x="11" y="56"/>
                        <a:pt x="11" y="56"/>
                      </a:cubicBezTo>
                      <a:cubicBezTo>
                        <a:pt x="11" y="57"/>
                        <a:pt x="11" y="57"/>
                        <a:pt x="11" y="57"/>
                      </a:cubicBezTo>
                      <a:cubicBezTo>
                        <a:pt x="11" y="58"/>
                        <a:pt x="11" y="59"/>
                        <a:pt x="11" y="59"/>
                      </a:cubicBezTo>
                      <a:cubicBezTo>
                        <a:pt x="11" y="60"/>
                        <a:pt x="11" y="60"/>
                        <a:pt x="11" y="60"/>
                      </a:cubicBezTo>
                      <a:cubicBezTo>
                        <a:pt x="11" y="61"/>
                        <a:pt x="11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4" y="65"/>
                        <a:pt x="16" y="65"/>
                        <a:pt x="17" y="65"/>
                      </a:cubicBezTo>
                      <a:cubicBezTo>
                        <a:pt x="18" y="65"/>
                        <a:pt x="19" y="64"/>
                        <a:pt x="20" y="63"/>
                      </a:cubicBezTo>
                      <a:cubicBezTo>
                        <a:pt x="20" y="63"/>
                        <a:pt x="21" y="62"/>
                        <a:pt x="22" y="62"/>
                      </a:cubicBezTo>
                      <a:cubicBezTo>
                        <a:pt x="21" y="62"/>
                        <a:pt x="21" y="62"/>
                        <a:pt x="21" y="61"/>
                      </a:cubicBezTo>
                      <a:cubicBezTo>
                        <a:pt x="20" y="60"/>
                        <a:pt x="19" y="58"/>
                        <a:pt x="19" y="55"/>
                      </a:cubicBezTo>
                      <a:cubicBezTo>
                        <a:pt x="19" y="54"/>
                        <a:pt x="19" y="53"/>
                        <a:pt x="19" y="51"/>
                      </a:cubicBezTo>
                      <a:cubicBezTo>
                        <a:pt x="19" y="48"/>
                        <a:pt x="18" y="46"/>
                        <a:pt x="19" y="42"/>
                      </a:cubicBezTo>
                      <a:cubicBezTo>
                        <a:pt x="20" y="37"/>
                        <a:pt x="23" y="34"/>
                        <a:pt x="24" y="33"/>
                      </a:cubicBezTo>
                      <a:cubicBezTo>
                        <a:pt x="25" y="31"/>
                        <a:pt x="26" y="28"/>
                        <a:pt x="28" y="26"/>
                      </a:cubicBezTo>
                      <a:cubicBezTo>
                        <a:pt x="30" y="25"/>
                        <a:pt x="30" y="18"/>
                        <a:pt x="29" y="12"/>
                      </a:cubicBezTo>
                      <a:cubicBezTo>
                        <a:pt x="29" y="11"/>
                        <a:pt x="29" y="11"/>
                        <a:pt x="29" y="10"/>
                      </a:cubicBezTo>
                      <a:cubicBezTo>
                        <a:pt x="29" y="10"/>
                        <a:pt x="29" y="10"/>
                        <a:pt x="29" y="10"/>
                      </a:cubicBezTo>
                      <a:cubicBezTo>
                        <a:pt x="29" y="10"/>
                        <a:pt x="29" y="9"/>
                        <a:pt x="29" y="9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9" y="8"/>
                        <a:pt x="28" y="7"/>
                        <a:pt x="28" y="6"/>
                      </a:cubicBezTo>
                      <a:cubicBezTo>
                        <a:pt x="28" y="6"/>
                        <a:pt x="28" y="6"/>
                        <a:pt x="27" y="6"/>
                      </a:cubicBezTo>
                      <a:cubicBezTo>
                        <a:pt x="27" y="6"/>
                        <a:pt x="27" y="6"/>
                        <a:pt x="27" y="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5" name="Freeform 1343"/>
                <p:cNvSpPr/>
                <p:nvPr/>
              </p:nvSpPr>
              <p:spPr bwMode="auto">
                <a:xfrm>
                  <a:off x="1706" y="284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6" name="Freeform 1344"/>
                <p:cNvSpPr/>
                <p:nvPr/>
              </p:nvSpPr>
              <p:spPr bwMode="auto">
                <a:xfrm>
                  <a:off x="1698" y="289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  <a:gd name="T6" fmla="*/ 1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7" name="Freeform 1345"/>
                <p:cNvSpPr/>
                <p:nvPr/>
              </p:nvSpPr>
              <p:spPr bwMode="auto">
                <a:xfrm>
                  <a:off x="1706" y="2849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8" name="Freeform 1346"/>
                <p:cNvSpPr/>
                <p:nvPr/>
              </p:nvSpPr>
              <p:spPr bwMode="auto">
                <a:xfrm>
                  <a:off x="1705" y="2846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2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39" name="Freeform 1347"/>
                <p:cNvSpPr/>
                <p:nvPr/>
              </p:nvSpPr>
              <p:spPr bwMode="auto">
                <a:xfrm>
                  <a:off x="1670" y="2854"/>
                  <a:ext cx="15" cy="51"/>
                </a:xfrm>
                <a:custGeom>
                  <a:avLst/>
                  <a:gdLst>
                    <a:gd name="T0" fmla="*/ 2 w 16"/>
                    <a:gd name="T1" fmla="*/ 1 h 53"/>
                    <a:gd name="T2" fmla="*/ 2 w 16"/>
                    <a:gd name="T3" fmla="*/ 0 h 53"/>
                    <a:gd name="T4" fmla="*/ 0 w 16"/>
                    <a:gd name="T5" fmla="*/ 0 h 53"/>
                    <a:gd name="T6" fmla="*/ 0 w 16"/>
                    <a:gd name="T7" fmla="*/ 0 h 53"/>
                    <a:gd name="T8" fmla="*/ 0 w 16"/>
                    <a:gd name="T9" fmla="*/ 0 h 53"/>
                    <a:gd name="T10" fmla="*/ 0 w 16"/>
                    <a:gd name="T11" fmla="*/ 2 h 53"/>
                    <a:gd name="T12" fmla="*/ 0 w 16"/>
                    <a:gd name="T13" fmla="*/ 2 h 53"/>
                    <a:gd name="T14" fmla="*/ 1 w 16"/>
                    <a:gd name="T15" fmla="*/ 3 h 53"/>
                    <a:gd name="T16" fmla="*/ 1 w 16"/>
                    <a:gd name="T17" fmla="*/ 3 h 53"/>
                    <a:gd name="T18" fmla="*/ 1 w 16"/>
                    <a:gd name="T19" fmla="*/ 4 h 53"/>
                    <a:gd name="T20" fmla="*/ 1 w 16"/>
                    <a:gd name="T21" fmla="*/ 4 h 53"/>
                    <a:gd name="T22" fmla="*/ 1 w 16"/>
                    <a:gd name="T23" fmla="*/ 4 h 53"/>
                    <a:gd name="T24" fmla="*/ 4 w 16"/>
                    <a:gd name="T25" fmla="*/ 12 h 53"/>
                    <a:gd name="T26" fmla="*/ 4 w 16"/>
                    <a:gd name="T27" fmla="*/ 14 h 53"/>
                    <a:gd name="T28" fmla="*/ 5 w 16"/>
                    <a:gd name="T29" fmla="*/ 27 h 53"/>
                    <a:gd name="T30" fmla="*/ 8 w 16"/>
                    <a:gd name="T31" fmla="*/ 43 h 53"/>
                    <a:gd name="T32" fmla="*/ 8 w 16"/>
                    <a:gd name="T33" fmla="*/ 46 h 53"/>
                    <a:gd name="T34" fmla="*/ 8 w 16"/>
                    <a:gd name="T35" fmla="*/ 46 h 53"/>
                    <a:gd name="T36" fmla="*/ 9 w 16"/>
                    <a:gd name="T37" fmla="*/ 48 h 53"/>
                    <a:gd name="T38" fmla="*/ 9 w 16"/>
                    <a:gd name="T39" fmla="*/ 49 h 53"/>
                    <a:gd name="T40" fmla="*/ 10 w 16"/>
                    <a:gd name="T41" fmla="*/ 51 h 53"/>
                    <a:gd name="T42" fmla="*/ 10 w 16"/>
                    <a:gd name="T43" fmla="*/ 53 h 53"/>
                    <a:gd name="T44" fmla="*/ 11 w 16"/>
                    <a:gd name="T45" fmla="*/ 53 h 53"/>
                    <a:gd name="T46" fmla="*/ 11 w 16"/>
                    <a:gd name="T47" fmla="*/ 53 h 53"/>
                    <a:gd name="T48" fmla="*/ 16 w 16"/>
                    <a:gd name="T49" fmla="*/ 51 h 53"/>
                    <a:gd name="T50" fmla="*/ 16 w 16"/>
                    <a:gd name="T51" fmla="*/ 50 h 53"/>
                    <a:gd name="T52" fmla="*/ 16 w 16"/>
                    <a:gd name="T53" fmla="*/ 48 h 53"/>
                    <a:gd name="T54" fmla="*/ 16 w 16"/>
                    <a:gd name="T55" fmla="*/ 46 h 53"/>
                    <a:gd name="T56" fmla="*/ 16 w 16"/>
                    <a:gd name="T57" fmla="*/ 45 h 53"/>
                    <a:gd name="T58" fmla="*/ 16 w 16"/>
                    <a:gd name="T59" fmla="*/ 43 h 53"/>
                    <a:gd name="T60" fmla="*/ 16 w 16"/>
                    <a:gd name="T61" fmla="*/ 42 h 53"/>
                    <a:gd name="T62" fmla="*/ 16 w 16"/>
                    <a:gd name="T63" fmla="*/ 40 h 53"/>
                    <a:gd name="T64" fmla="*/ 16 w 16"/>
                    <a:gd name="T65" fmla="*/ 39 h 53"/>
                    <a:gd name="T66" fmla="*/ 16 w 16"/>
                    <a:gd name="T67" fmla="*/ 38 h 53"/>
                    <a:gd name="T68" fmla="*/ 16 w 16"/>
                    <a:gd name="T69" fmla="*/ 37 h 53"/>
                    <a:gd name="T70" fmla="*/ 16 w 16"/>
                    <a:gd name="T71" fmla="*/ 35 h 53"/>
                    <a:gd name="T72" fmla="*/ 16 w 16"/>
                    <a:gd name="T73" fmla="*/ 35 h 53"/>
                    <a:gd name="T74" fmla="*/ 16 w 16"/>
                    <a:gd name="T75" fmla="*/ 33 h 53"/>
                    <a:gd name="T76" fmla="*/ 16 w 16"/>
                    <a:gd name="T77" fmla="*/ 33 h 53"/>
                    <a:gd name="T78" fmla="*/ 15 w 16"/>
                    <a:gd name="T79" fmla="*/ 32 h 53"/>
                    <a:gd name="T80" fmla="*/ 15 w 16"/>
                    <a:gd name="T81" fmla="*/ 26 h 53"/>
                    <a:gd name="T82" fmla="*/ 14 w 16"/>
                    <a:gd name="T83" fmla="*/ 20 h 53"/>
                    <a:gd name="T84" fmla="*/ 13 w 16"/>
                    <a:gd name="T85" fmla="*/ 15 h 53"/>
                    <a:gd name="T86" fmla="*/ 12 w 16"/>
                    <a:gd name="T87" fmla="*/ 12 h 53"/>
                    <a:gd name="T88" fmla="*/ 11 w 16"/>
                    <a:gd name="T89" fmla="*/ 11 h 53"/>
                    <a:gd name="T90" fmla="*/ 10 w 16"/>
                    <a:gd name="T91" fmla="*/ 10 h 53"/>
                    <a:gd name="T92" fmla="*/ 9 w 16"/>
                    <a:gd name="T93" fmla="*/ 10 h 53"/>
                    <a:gd name="T94" fmla="*/ 9 w 16"/>
                    <a:gd name="T95" fmla="*/ 9 h 53"/>
                    <a:gd name="T96" fmla="*/ 8 w 16"/>
                    <a:gd name="T97" fmla="*/ 9 h 53"/>
                    <a:gd name="T98" fmla="*/ 8 w 16"/>
                    <a:gd name="T99" fmla="*/ 9 h 53"/>
                    <a:gd name="T100" fmla="*/ 7 w 16"/>
                    <a:gd name="T101" fmla="*/ 8 h 53"/>
                    <a:gd name="T102" fmla="*/ 7 w 16"/>
                    <a:gd name="T103" fmla="*/ 8 h 53"/>
                    <a:gd name="T104" fmla="*/ 7 w 16"/>
                    <a:gd name="T105" fmla="*/ 7 h 53"/>
                    <a:gd name="T106" fmla="*/ 6 w 16"/>
                    <a:gd name="T107" fmla="*/ 6 h 53"/>
                    <a:gd name="T108" fmla="*/ 6 w 16"/>
                    <a:gd name="T109" fmla="*/ 6 h 53"/>
                    <a:gd name="T110" fmla="*/ 6 w 16"/>
                    <a:gd name="T111" fmla="*/ 5 h 53"/>
                    <a:gd name="T112" fmla="*/ 6 w 16"/>
                    <a:gd name="T113" fmla="*/ 4 h 53"/>
                    <a:gd name="T114" fmla="*/ 6 w 16"/>
                    <a:gd name="T115" fmla="*/ 3 h 53"/>
                    <a:gd name="T116" fmla="*/ 5 w 16"/>
                    <a:gd name="T117" fmla="*/ 2 h 53"/>
                    <a:gd name="T118" fmla="*/ 5 w 16"/>
                    <a:gd name="T119" fmla="*/ 1 h 53"/>
                    <a:gd name="T120" fmla="*/ 2 w 16"/>
                    <a:gd name="T121" fmla="*/ 1 h 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16" h="53">
                      <a:moveTo>
                        <a:pt x="2" y="1"/>
                      </a:move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1" y="3"/>
                      </a:cubicBez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1" y="4"/>
                        <a:pt x="1" y="4"/>
                        <a:pt x="1" y="4"/>
                      </a:cubicBezTo>
                      <a:cubicBezTo>
                        <a:pt x="3" y="5"/>
                        <a:pt x="5" y="7"/>
                        <a:pt x="4" y="12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8"/>
                        <a:pt x="3" y="24"/>
                        <a:pt x="5" y="27"/>
                      </a:cubicBezTo>
                      <a:cubicBezTo>
                        <a:pt x="6" y="31"/>
                        <a:pt x="8" y="37"/>
                        <a:pt x="8" y="43"/>
                      </a:cubicBezTo>
                      <a:cubicBezTo>
                        <a:pt x="8" y="44"/>
                        <a:pt x="8" y="45"/>
                        <a:pt x="8" y="46"/>
                      </a:cubicBezTo>
                      <a:cubicBezTo>
                        <a:pt x="8" y="46"/>
                        <a:pt x="8" y="46"/>
                        <a:pt x="8" y="46"/>
                      </a:cubicBezTo>
                      <a:cubicBezTo>
                        <a:pt x="8" y="47"/>
                        <a:pt x="8" y="48"/>
                        <a:pt x="9" y="48"/>
                      </a:cubicBezTo>
                      <a:cubicBezTo>
                        <a:pt x="9" y="49"/>
                        <a:pt x="9" y="49"/>
                        <a:pt x="9" y="49"/>
                      </a:cubicBezTo>
                      <a:cubicBezTo>
                        <a:pt x="9" y="50"/>
                        <a:pt x="9" y="51"/>
                        <a:pt x="10" y="51"/>
                      </a:cubicBezTo>
                      <a:cubicBezTo>
                        <a:pt x="10" y="52"/>
                        <a:pt x="10" y="52"/>
                        <a:pt x="10" y="53"/>
                      </a:cubicBezTo>
                      <a:cubicBezTo>
                        <a:pt x="10" y="53"/>
                        <a:pt x="11" y="53"/>
                        <a:pt x="11" y="53"/>
                      </a:cubicBezTo>
                      <a:cubicBezTo>
                        <a:pt x="11" y="53"/>
                        <a:pt x="11" y="53"/>
                        <a:pt x="11" y="53"/>
                      </a:cubicBezTo>
                      <a:cubicBezTo>
                        <a:pt x="12" y="52"/>
                        <a:pt x="14" y="51"/>
                        <a:pt x="16" y="51"/>
                      </a:cubicBezTo>
                      <a:cubicBezTo>
                        <a:pt x="16" y="51"/>
                        <a:pt x="16" y="50"/>
                        <a:pt x="16" y="50"/>
                      </a:cubicBezTo>
                      <a:cubicBezTo>
                        <a:pt x="16" y="49"/>
                        <a:pt x="16" y="49"/>
                        <a:pt x="16" y="48"/>
                      </a:cubicBezTo>
                      <a:cubicBezTo>
                        <a:pt x="16" y="47"/>
                        <a:pt x="16" y="47"/>
                        <a:pt x="16" y="46"/>
                      </a:cubicBezTo>
                      <a:cubicBezTo>
                        <a:pt x="16" y="46"/>
                        <a:pt x="16" y="45"/>
                        <a:pt x="16" y="45"/>
                      </a:cubicBezTo>
                      <a:cubicBezTo>
                        <a:pt x="16" y="44"/>
                        <a:pt x="16" y="44"/>
                        <a:pt x="16" y="43"/>
                      </a:cubicBezTo>
                      <a:cubicBezTo>
                        <a:pt x="16" y="43"/>
                        <a:pt x="16" y="42"/>
                        <a:pt x="16" y="42"/>
                      </a:cubicBezTo>
                      <a:cubicBezTo>
                        <a:pt x="16" y="41"/>
                        <a:pt x="16" y="40"/>
                        <a:pt x="16" y="40"/>
                      </a:cubicBezTo>
                      <a:cubicBezTo>
                        <a:pt x="16" y="40"/>
                        <a:pt x="16" y="39"/>
                        <a:pt x="16" y="39"/>
                      </a:cubicBezTo>
                      <a:cubicBezTo>
                        <a:pt x="16" y="38"/>
                        <a:pt x="16" y="38"/>
                        <a:pt x="16" y="38"/>
                      </a:cubicBezTo>
                      <a:cubicBezTo>
                        <a:pt x="16" y="37"/>
                        <a:pt x="16" y="37"/>
                        <a:pt x="16" y="37"/>
                      </a:cubicBezTo>
                      <a:cubicBezTo>
                        <a:pt x="16" y="36"/>
                        <a:pt x="16" y="36"/>
                        <a:pt x="16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4"/>
                        <a:pt x="16" y="34"/>
                        <a:pt x="16" y="33"/>
                      </a:cubicBezTo>
                      <a:cubicBezTo>
                        <a:pt x="16" y="33"/>
                        <a:pt x="16" y="33"/>
                        <a:pt x="16" y="33"/>
                      </a:cubicBezTo>
                      <a:cubicBezTo>
                        <a:pt x="15" y="33"/>
                        <a:pt x="15" y="32"/>
                        <a:pt x="15" y="32"/>
                      </a:cubicBezTo>
                      <a:cubicBezTo>
                        <a:pt x="15" y="30"/>
                        <a:pt x="15" y="28"/>
                        <a:pt x="15" y="26"/>
                      </a:cubicBezTo>
                      <a:cubicBezTo>
                        <a:pt x="15" y="23"/>
                        <a:pt x="15" y="21"/>
                        <a:pt x="14" y="20"/>
                      </a:cubicBezTo>
                      <a:cubicBezTo>
                        <a:pt x="13" y="18"/>
                        <a:pt x="13" y="16"/>
                        <a:pt x="13" y="15"/>
                      </a:cubicBezTo>
                      <a:cubicBezTo>
                        <a:pt x="14" y="13"/>
                        <a:pt x="14" y="13"/>
                        <a:pt x="12" y="12"/>
                      </a:cubicBezTo>
                      <a:cubicBezTo>
                        <a:pt x="12" y="11"/>
                        <a:pt x="11" y="11"/>
                        <a:pt x="11" y="11"/>
                      </a:cubicBezTo>
                      <a:cubicBezTo>
                        <a:pt x="10" y="11"/>
                        <a:pt x="10" y="10"/>
                        <a:pt x="10" y="10"/>
                      </a:cubicBezTo>
                      <a:cubicBezTo>
                        <a:pt x="9" y="10"/>
                        <a:pt x="9" y="10"/>
                        <a:pt x="9" y="10"/>
                      </a:cubicBezTo>
                      <a:cubicBezTo>
                        <a:pt x="9" y="10"/>
                        <a:pt x="9" y="10"/>
                        <a:pt x="9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9"/>
                        <a:pt x="8" y="9"/>
                        <a:pt x="8" y="9"/>
                      </a:cubicBezTo>
                      <a:cubicBezTo>
                        <a:pt x="8" y="8"/>
                        <a:pt x="7" y="8"/>
                        <a:pt x="7" y="8"/>
                      </a:cubicBezTo>
                      <a:cubicBezTo>
                        <a:pt x="7" y="8"/>
                        <a:pt x="7" y="8"/>
                        <a:pt x="7" y="8"/>
                      </a:cubicBezTo>
                      <a:cubicBezTo>
                        <a:pt x="7" y="7"/>
                        <a:pt x="7" y="7"/>
                        <a:pt x="7" y="7"/>
                      </a:cubicBezTo>
                      <a:cubicBezTo>
                        <a:pt x="7" y="7"/>
                        <a:pt x="6" y="7"/>
                        <a:pt x="6" y="6"/>
                      </a:cubicBezTo>
                      <a:cubicBezTo>
                        <a:pt x="6" y="6"/>
                        <a:pt x="6" y="6"/>
                        <a:pt x="6" y="6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6" y="4"/>
                        <a:pt x="6" y="4"/>
                        <a:pt x="6" y="4"/>
                      </a:cubicBezTo>
                      <a:cubicBezTo>
                        <a:pt x="6" y="3"/>
                        <a:pt x="6" y="3"/>
                        <a:pt x="6" y="3"/>
                      </a:cubicBezTo>
                      <a:cubicBezTo>
                        <a:pt x="6" y="2"/>
                        <a:pt x="5" y="2"/>
                        <a:pt x="5" y="2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1"/>
                        <a:pt x="3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0" name="Freeform 1348"/>
                <p:cNvSpPr/>
                <p:nvPr/>
              </p:nvSpPr>
              <p:spPr bwMode="auto">
                <a:xfrm>
                  <a:off x="1674" y="2856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1" name="Freeform 1349"/>
                <p:cNvSpPr/>
                <p:nvPr/>
              </p:nvSpPr>
              <p:spPr bwMode="auto">
                <a:xfrm>
                  <a:off x="1684" y="288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2" name="Freeform 1350"/>
                <p:cNvSpPr/>
                <p:nvPr/>
              </p:nvSpPr>
              <p:spPr bwMode="auto">
                <a:xfrm>
                  <a:off x="1677" y="286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3" name="Freeform 1351"/>
                <p:cNvSpPr/>
                <p:nvPr/>
              </p:nvSpPr>
              <p:spPr bwMode="auto">
                <a:xfrm>
                  <a:off x="1685" y="289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4" name="Freeform 1352"/>
                <p:cNvSpPr/>
                <p:nvPr/>
              </p:nvSpPr>
              <p:spPr bwMode="auto">
                <a:xfrm>
                  <a:off x="1685" y="2895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5" name="Freeform 1353"/>
                <p:cNvSpPr/>
                <p:nvPr/>
              </p:nvSpPr>
              <p:spPr bwMode="auto">
                <a:xfrm>
                  <a:off x="1678" y="286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6" name="Freeform 1354"/>
                <p:cNvSpPr/>
                <p:nvPr/>
              </p:nvSpPr>
              <p:spPr bwMode="auto">
                <a:xfrm>
                  <a:off x="1685" y="2893"/>
                  <a:ext cx="0" cy="1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7" name="Freeform 1355"/>
                <p:cNvSpPr/>
                <p:nvPr/>
              </p:nvSpPr>
              <p:spPr bwMode="auto">
                <a:xfrm>
                  <a:off x="1676" y="286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8" name="Freeform 1356"/>
                <p:cNvSpPr/>
                <p:nvPr/>
              </p:nvSpPr>
              <p:spPr bwMode="auto">
                <a:xfrm>
                  <a:off x="1685" y="2888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49" name="Freeform 1357"/>
                <p:cNvSpPr/>
                <p:nvPr/>
              </p:nvSpPr>
              <p:spPr bwMode="auto">
                <a:xfrm>
                  <a:off x="1685" y="288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0" name="Freeform 1358"/>
                <p:cNvSpPr/>
                <p:nvPr/>
              </p:nvSpPr>
              <p:spPr bwMode="auto">
                <a:xfrm>
                  <a:off x="1685" y="28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1" name="Freeform 1359"/>
                <p:cNvSpPr/>
                <p:nvPr/>
              </p:nvSpPr>
              <p:spPr bwMode="auto">
                <a:xfrm>
                  <a:off x="1676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2" name="Freeform 1360"/>
                <p:cNvSpPr/>
                <p:nvPr/>
              </p:nvSpPr>
              <p:spPr bwMode="auto">
                <a:xfrm>
                  <a:off x="1675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3" name="Freeform 1361"/>
                <p:cNvSpPr/>
                <p:nvPr/>
              </p:nvSpPr>
              <p:spPr bwMode="auto">
                <a:xfrm>
                  <a:off x="1675" y="285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4" name="Freeform 1362"/>
                <p:cNvSpPr/>
                <p:nvPr/>
              </p:nvSpPr>
              <p:spPr bwMode="auto">
                <a:xfrm>
                  <a:off x="1685" y="290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5" name="Freeform 1363"/>
                <p:cNvSpPr/>
                <p:nvPr/>
              </p:nvSpPr>
              <p:spPr bwMode="auto">
                <a:xfrm>
                  <a:off x="1822" y="2832"/>
                  <a:ext cx="4" cy="7"/>
                </a:xfrm>
                <a:custGeom>
                  <a:avLst/>
                  <a:gdLst>
                    <a:gd name="T0" fmla="*/ 4 w 4"/>
                    <a:gd name="T1" fmla="*/ 7 h 7"/>
                    <a:gd name="T2" fmla="*/ 4 w 4"/>
                    <a:gd name="T3" fmla="*/ 7 h 7"/>
                    <a:gd name="T4" fmla="*/ 3 w 4"/>
                    <a:gd name="T5" fmla="*/ 5 h 7"/>
                    <a:gd name="T6" fmla="*/ 3 w 4"/>
                    <a:gd name="T7" fmla="*/ 5 h 7"/>
                    <a:gd name="T8" fmla="*/ 2 w 4"/>
                    <a:gd name="T9" fmla="*/ 4 h 7"/>
                    <a:gd name="T10" fmla="*/ 2 w 4"/>
                    <a:gd name="T11" fmla="*/ 3 h 7"/>
                    <a:gd name="T12" fmla="*/ 1 w 4"/>
                    <a:gd name="T13" fmla="*/ 1 h 7"/>
                    <a:gd name="T14" fmla="*/ 0 w 4"/>
                    <a:gd name="T15" fmla="*/ 0 h 7"/>
                    <a:gd name="T16" fmla="*/ 0 w 4"/>
                    <a:gd name="T17" fmla="*/ 0 h 7"/>
                    <a:gd name="T18" fmla="*/ 0 w 4"/>
                    <a:gd name="T19" fmla="*/ 2 h 7"/>
                    <a:gd name="T20" fmla="*/ 0 w 4"/>
                    <a:gd name="T21" fmla="*/ 2 h 7"/>
                    <a:gd name="T22" fmla="*/ 0 w 4"/>
                    <a:gd name="T23" fmla="*/ 3 h 7"/>
                    <a:gd name="T24" fmla="*/ 0 w 4"/>
                    <a:gd name="T25" fmla="*/ 3 h 7"/>
                    <a:gd name="T26" fmla="*/ 0 w 4"/>
                    <a:gd name="T27" fmla="*/ 4 h 7"/>
                    <a:gd name="T28" fmla="*/ 3 w 4"/>
                    <a:gd name="T29" fmla="*/ 7 h 7"/>
                    <a:gd name="T30" fmla="*/ 4 w 4"/>
                    <a:gd name="T31" fmla="*/ 7 h 7"/>
                    <a:gd name="T32" fmla="*/ 4 w 4"/>
                    <a:gd name="T33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" h="7">
                      <a:moveTo>
                        <a:pt x="4" y="7"/>
                      </a:move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6"/>
                        <a:pt x="4" y="6"/>
                        <a:pt x="3" y="5"/>
                      </a:cubicBezTo>
                      <a:cubicBezTo>
                        <a:pt x="3" y="5"/>
                        <a:pt x="3" y="5"/>
                        <a:pt x="3" y="5"/>
                      </a:cubicBezTo>
                      <a:cubicBezTo>
                        <a:pt x="3" y="4"/>
                        <a:pt x="3" y="4"/>
                        <a:pt x="2" y="4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4"/>
                        <a:pt x="0" y="4"/>
                      </a:cubicBezTo>
                      <a:cubicBezTo>
                        <a:pt x="0" y="5"/>
                        <a:pt x="2" y="6"/>
                        <a:pt x="3" y="7"/>
                      </a:cubicBezTo>
                      <a:cubicBezTo>
                        <a:pt x="3" y="7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6" name="Freeform 1364"/>
                <p:cNvSpPr/>
                <p:nvPr/>
              </p:nvSpPr>
              <p:spPr bwMode="auto">
                <a:xfrm>
                  <a:off x="1763" y="2847"/>
                  <a:ext cx="76" cy="105"/>
                </a:xfrm>
                <a:custGeom>
                  <a:avLst/>
                  <a:gdLst>
                    <a:gd name="T0" fmla="*/ 32 w 79"/>
                    <a:gd name="T1" fmla="*/ 104 h 110"/>
                    <a:gd name="T2" fmla="*/ 33 w 79"/>
                    <a:gd name="T3" fmla="*/ 104 h 110"/>
                    <a:gd name="T4" fmla="*/ 49 w 79"/>
                    <a:gd name="T5" fmla="*/ 105 h 110"/>
                    <a:gd name="T6" fmla="*/ 50 w 79"/>
                    <a:gd name="T7" fmla="*/ 105 h 110"/>
                    <a:gd name="T8" fmla="*/ 53 w 79"/>
                    <a:gd name="T9" fmla="*/ 105 h 110"/>
                    <a:gd name="T10" fmla="*/ 55 w 79"/>
                    <a:gd name="T11" fmla="*/ 105 h 110"/>
                    <a:gd name="T12" fmla="*/ 58 w 79"/>
                    <a:gd name="T13" fmla="*/ 105 h 110"/>
                    <a:gd name="T14" fmla="*/ 63 w 79"/>
                    <a:gd name="T15" fmla="*/ 105 h 110"/>
                    <a:gd name="T16" fmla="*/ 77 w 79"/>
                    <a:gd name="T17" fmla="*/ 110 h 110"/>
                    <a:gd name="T18" fmla="*/ 79 w 79"/>
                    <a:gd name="T19" fmla="*/ 103 h 110"/>
                    <a:gd name="T20" fmla="*/ 78 w 79"/>
                    <a:gd name="T21" fmla="*/ 102 h 110"/>
                    <a:gd name="T22" fmla="*/ 77 w 79"/>
                    <a:gd name="T23" fmla="*/ 101 h 110"/>
                    <a:gd name="T24" fmla="*/ 70 w 79"/>
                    <a:gd name="T25" fmla="*/ 95 h 110"/>
                    <a:gd name="T26" fmla="*/ 67 w 79"/>
                    <a:gd name="T27" fmla="*/ 90 h 110"/>
                    <a:gd name="T28" fmla="*/ 66 w 79"/>
                    <a:gd name="T29" fmla="*/ 84 h 110"/>
                    <a:gd name="T30" fmla="*/ 62 w 79"/>
                    <a:gd name="T31" fmla="*/ 68 h 110"/>
                    <a:gd name="T32" fmla="*/ 63 w 79"/>
                    <a:gd name="T33" fmla="*/ 59 h 110"/>
                    <a:gd name="T34" fmla="*/ 67 w 79"/>
                    <a:gd name="T35" fmla="*/ 51 h 110"/>
                    <a:gd name="T36" fmla="*/ 69 w 79"/>
                    <a:gd name="T37" fmla="*/ 49 h 110"/>
                    <a:gd name="T38" fmla="*/ 70 w 79"/>
                    <a:gd name="T39" fmla="*/ 47 h 110"/>
                    <a:gd name="T40" fmla="*/ 72 w 79"/>
                    <a:gd name="T41" fmla="*/ 46 h 110"/>
                    <a:gd name="T42" fmla="*/ 71 w 79"/>
                    <a:gd name="T43" fmla="*/ 45 h 110"/>
                    <a:gd name="T44" fmla="*/ 70 w 79"/>
                    <a:gd name="T45" fmla="*/ 42 h 110"/>
                    <a:gd name="T46" fmla="*/ 64 w 79"/>
                    <a:gd name="T47" fmla="*/ 33 h 110"/>
                    <a:gd name="T48" fmla="*/ 58 w 79"/>
                    <a:gd name="T49" fmla="*/ 27 h 110"/>
                    <a:gd name="T50" fmla="*/ 57 w 79"/>
                    <a:gd name="T51" fmla="*/ 21 h 110"/>
                    <a:gd name="T52" fmla="*/ 64 w 79"/>
                    <a:gd name="T53" fmla="*/ 17 h 110"/>
                    <a:gd name="T54" fmla="*/ 70 w 79"/>
                    <a:gd name="T55" fmla="*/ 17 h 110"/>
                    <a:gd name="T56" fmla="*/ 66 w 79"/>
                    <a:gd name="T57" fmla="*/ 2 h 110"/>
                    <a:gd name="T58" fmla="*/ 66 w 79"/>
                    <a:gd name="T59" fmla="*/ 0 h 110"/>
                    <a:gd name="T60" fmla="*/ 66 w 79"/>
                    <a:gd name="T61" fmla="*/ 1 h 110"/>
                    <a:gd name="T62" fmla="*/ 59 w 79"/>
                    <a:gd name="T63" fmla="*/ 6 h 110"/>
                    <a:gd name="T64" fmla="*/ 49 w 79"/>
                    <a:gd name="T65" fmla="*/ 26 h 110"/>
                    <a:gd name="T66" fmla="*/ 49 w 79"/>
                    <a:gd name="T67" fmla="*/ 30 h 110"/>
                    <a:gd name="T68" fmla="*/ 43 w 79"/>
                    <a:gd name="T69" fmla="*/ 37 h 110"/>
                    <a:gd name="T70" fmla="*/ 34 w 79"/>
                    <a:gd name="T71" fmla="*/ 57 h 110"/>
                    <a:gd name="T72" fmla="*/ 26 w 79"/>
                    <a:gd name="T73" fmla="*/ 59 h 110"/>
                    <a:gd name="T74" fmla="*/ 15 w 79"/>
                    <a:gd name="T75" fmla="*/ 56 h 110"/>
                    <a:gd name="T76" fmla="*/ 3 w 79"/>
                    <a:gd name="T77" fmla="*/ 68 h 110"/>
                    <a:gd name="T78" fmla="*/ 2 w 79"/>
                    <a:gd name="T79" fmla="*/ 69 h 110"/>
                    <a:gd name="T80" fmla="*/ 2 w 79"/>
                    <a:gd name="T81" fmla="*/ 70 h 110"/>
                    <a:gd name="T82" fmla="*/ 2 w 79"/>
                    <a:gd name="T83" fmla="*/ 71 h 110"/>
                    <a:gd name="T84" fmla="*/ 2 w 79"/>
                    <a:gd name="T85" fmla="*/ 72 h 110"/>
                    <a:gd name="T86" fmla="*/ 1 w 79"/>
                    <a:gd name="T87" fmla="*/ 74 h 110"/>
                    <a:gd name="T88" fmla="*/ 1 w 79"/>
                    <a:gd name="T89" fmla="*/ 76 h 110"/>
                    <a:gd name="T90" fmla="*/ 0 w 79"/>
                    <a:gd name="T91" fmla="*/ 78 h 110"/>
                    <a:gd name="T92" fmla="*/ 3 w 79"/>
                    <a:gd name="T93" fmla="*/ 82 h 110"/>
                    <a:gd name="T94" fmla="*/ 6 w 79"/>
                    <a:gd name="T95" fmla="*/ 85 h 110"/>
                    <a:gd name="T96" fmla="*/ 12 w 79"/>
                    <a:gd name="T97" fmla="*/ 85 h 110"/>
                    <a:gd name="T98" fmla="*/ 15 w 79"/>
                    <a:gd name="T99" fmla="*/ 100 h 110"/>
                    <a:gd name="T100" fmla="*/ 27 w 79"/>
                    <a:gd name="T101" fmla="*/ 106 h 1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9" h="110">
                      <a:moveTo>
                        <a:pt x="32" y="104"/>
                      </a:move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3" y="104"/>
                        <a:pt x="33" y="104"/>
                        <a:pt x="33" y="104"/>
                      </a:cubicBezTo>
                      <a:cubicBezTo>
                        <a:pt x="35" y="104"/>
                        <a:pt x="42" y="105"/>
                        <a:pt x="49" y="105"/>
                      </a:cubicBezTo>
                      <a:cubicBezTo>
                        <a:pt x="49" y="105"/>
                        <a:pt x="50" y="105"/>
                        <a:pt x="50" y="105"/>
                      </a:cubicBezTo>
                      <a:cubicBezTo>
                        <a:pt x="50" y="105"/>
                        <a:pt x="50" y="105"/>
                        <a:pt x="50" y="105"/>
                      </a:cubicBezTo>
                      <a:cubicBezTo>
                        <a:pt x="51" y="105"/>
                        <a:pt x="52" y="105"/>
                        <a:pt x="52" y="105"/>
                      </a:cubicBezTo>
                      <a:cubicBezTo>
                        <a:pt x="52" y="105"/>
                        <a:pt x="53" y="105"/>
                        <a:pt x="53" y="105"/>
                      </a:cubicBezTo>
                      <a:cubicBezTo>
                        <a:pt x="53" y="105"/>
                        <a:pt x="54" y="105"/>
                        <a:pt x="54" y="105"/>
                      </a:cubicBezTo>
                      <a:cubicBezTo>
                        <a:pt x="55" y="105"/>
                        <a:pt x="55" y="105"/>
                        <a:pt x="55" y="105"/>
                      </a:cubicBezTo>
                      <a:cubicBezTo>
                        <a:pt x="56" y="105"/>
                        <a:pt x="56" y="105"/>
                        <a:pt x="56" y="105"/>
                      </a:cubicBezTo>
                      <a:cubicBezTo>
                        <a:pt x="57" y="105"/>
                        <a:pt x="57" y="105"/>
                        <a:pt x="58" y="105"/>
                      </a:cubicBezTo>
                      <a:cubicBezTo>
                        <a:pt x="61" y="105"/>
                        <a:pt x="62" y="105"/>
                        <a:pt x="62" y="105"/>
                      </a:cubicBezTo>
                      <a:cubicBezTo>
                        <a:pt x="62" y="105"/>
                        <a:pt x="63" y="105"/>
                        <a:pt x="63" y="105"/>
                      </a:cubicBezTo>
                      <a:cubicBezTo>
                        <a:pt x="66" y="105"/>
                        <a:pt x="73" y="108"/>
                        <a:pt x="77" y="110"/>
                      </a:cubicBezTo>
                      <a:cubicBezTo>
                        <a:pt x="77" y="110"/>
                        <a:pt x="77" y="110"/>
                        <a:pt x="77" y="110"/>
                      </a:cubicBezTo>
                      <a:cubicBezTo>
                        <a:pt x="77" y="108"/>
                        <a:pt x="78" y="106"/>
                        <a:pt x="78" y="104"/>
                      </a:cubicBezTo>
                      <a:cubicBezTo>
                        <a:pt x="78" y="104"/>
                        <a:pt x="78" y="103"/>
                        <a:pt x="79" y="103"/>
                      </a:cubicBezTo>
                      <a:cubicBezTo>
                        <a:pt x="78" y="103"/>
                        <a:pt x="78" y="103"/>
                        <a:pt x="78" y="103"/>
                      </a:cubicBezTo>
                      <a:cubicBezTo>
                        <a:pt x="78" y="103"/>
                        <a:pt x="78" y="103"/>
                        <a:pt x="78" y="102"/>
                      </a:cubicBezTo>
                      <a:cubicBezTo>
                        <a:pt x="78" y="102"/>
                        <a:pt x="78" y="102"/>
                        <a:pt x="78" y="102"/>
                      </a:cubicBezTo>
                      <a:cubicBezTo>
                        <a:pt x="77" y="102"/>
                        <a:pt x="77" y="102"/>
                        <a:pt x="77" y="101"/>
                      </a:cubicBezTo>
                      <a:cubicBezTo>
                        <a:pt x="77" y="101"/>
                        <a:pt x="75" y="99"/>
                        <a:pt x="74" y="98"/>
                      </a:cubicBezTo>
                      <a:cubicBezTo>
                        <a:pt x="73" y="97"/>
                        <a:pt x="71" y="96"/>
                        <a:pt x="70" y="95"/>
                      </a:cubicBezTo>
                      <a:cubicBezTo>
                        <a:pt x="68" y="92"/>
                        <a:pt x="68" y="91"/>
                        <a:pt x="68" y="91"/>
                      </a:cubicBezTo>
                      <a:cubicBezTo>
                        <a:pt x="67" y="90"/>
                        <a:pt x="67" y="90"/>
                        <a:pt x="67" y="90"/>
                      </a:cubicBezTo>
                      <a:cubicBezTo>
                        <a:pt x="67" y="89"/>
                        <a:pt x="67" y="89"/>
                        <a:pt x="67" y="89"/>
                      </a:cubicBezTo>
                      <a:cubicBezTo>
                        <a:pt x="67" y="89"/>
                        <a:pt x="68" y="86"/>
                        <a:pt x="66" y="84"/>
                      </a:cubicBezTo>
                      <a:cubicBezTo>
                        <a:pt x="64" y="81"/>
                        <a:pt x="62" y="78"/>
                        <a:pt x="62" y="74"/>
                      </a:cubicBezTo>
                      <a:cubicBezTo>
                        <a:pt x="62" y="72"/>
                        <a:pt x="62" y="70"/>
                        <a:pt x="62" y="68"/>
                      </a:cubicBezTo>
                      <a:cubicBezTo>
                        <a:pt x="61" y="67"/>
                        <a:pt x="61" y="66"/>
                        <a:pt x="61" y="65"/>
                      </a:cubicBezTo>
                      <a:cubicBezTo>
                        <a:pt x="61" y="63"/>
                        <a:pt x="62" y="61"/>
                        <a:pt x="63" y="59"/>
                      </a:cubicBezTo>
                      <a:cubicBezTo>
                        <a:pt x="65" y="57"/>
                        <a:pt x="66" y="55"/>
                        <a:pt x="66" y="53"/>
                      </a:cubicBezTo>
                      <a:cubicBezTo>
                        <a:pt x="67" y="52"/>
                        <a:pt x="67" y="51"/>
                        <a:pt x="67" y="51"/>
                      </a:cubicBezTo>
                      <a:cubicBezTo>
                        <a:pt x="68" y="50"/>
                        <a:pt x="68" y="50"/>
                        <a:pt x="68" y="50"/>
                      </a:cubicBezTo>
                      <a:cubicBezTo>
                        <a:pt x="68" y="50"/>
                        <a:pt x="68" y="49"/>
                        <a:pt x="69" y="49"/>
                      </a:cubicBezTo>
                      <a:cubicBezTo>
                        <a:pt x="69" y="49"/>
                        <a:pt x="69" y="48"/>
                        <a:pt x="69" y="48"/>
                      </a:cubicBezTo>
                      <a:cubicBezTo>
                        <a:pt x="70" y="48"/>
                        <a:pt x="70" y="47"/>
                        <a:pt x="70" y="47"/>
                      </a:cubicBezTo>
                      <a:cubicBezTo>
                        <a:pt x="71" y="47"/>
                        <a:pt x="71" y="47"/>
                        <a:pt x="71" y="46"/>
                      </a:cubicBezTo>
                      <a:cubicBezTo>
                        <a:pt x="71" y="46"/>
                        <a:pt x="71" y="46"/>
                        <a:pt x="72" y="46"/>
                      </a:cubicBezTo>
                      <a:cubicBezTo>
                        <a:pt x="72" y="46"/>
                        <a:pt x="72" y="46"/>
                        <a:pt x="71" y="46"/>
                      </a:cubicBezTo>
                      <a:cubicBezTo>
                        <a:pt x="71" y="46"/>
                        <a:pt x="71" y="45"/>
                        <a:pt x="71" y="45"/>
                      </a:cubicBezTo>
                      <a:cubicBezTo>
                        <a:pt x="71" y="44"/>
                        <a:pt x="71" y="44"/>
                        <a:pt x="70" y="43"/>
                      </a:cubicBezTo>
                      <a:cubicBezTo>
                        <a:pt x="70" y="43"/>
                        <a:pt x="70" y="43"/>
                        <a:pt x="70" y="42"/>
                      </a:cubicBezTo>
                      <a:cubicBezTo>
                        <a:pt x="70" y="41"/>
                        <a:pt x="69" y="40"/>
                        <a:pt x="69" y="39"/>
                      </a:cubicBezTo>
                      <a:cubicBezTo>
                        <a:pt x="68" y="36"/>
                        <a:pt x="66" y="35"/>
                        <a:pt x="64" y="33"/>
                      </a:cubicBezTo>
                      <a:cubicBezTo>
                        <a:pt x="63" y="32"/>
                        <a:pt x="61" y="31"/>
                        <a:pt x="60" y="30"/>
                      </a:cubicBezTo>
                      <a:cubicBezTo>
                        <a:pt x="59" y="29"/>
                        <a:pt x="58" y="28"/>
                        <a:pt x="58" y="27"/>
                      </a:cubicBezTo>
                      <a:cubicBezTo>
                        <a:pt x="57" y="26"/>
                        <a:pt x="56" y="24"/>
                        <a:pt x="56" y="23"/>
                      </a:cubicBezTo>
                      <a:cubicBezTo>
                        <a:pt x="56" y="22"/>
                        <a:pt x="57" y="22"/>
                        <a:pt x="57" y="21"/>
                      </a:cubicBezTo>
                      <a:cubicBezTo>
                        <a:pt x="57" y="21"/>
                        <a:pt x="57" y="21"/>
                        <a:pt x="57" y="21"/>
                      </a:cubicBezTo>
                      <a:cubicBezTo>
                        <a:pt x="57" y="17"/>
                        <a:pt x="62" y="17"/>
                        <a:pt x="64" y="17"/>
                      </a:cubicBezTo>
                      <a:cubicBezTo>
                        <a:pt x="66" y="17"/>
                        <a:pt x="67" y="17"/>
                        <a:pt x="69" y="17"/>
                      </a:cubicBezTo>
                      <a:cubicBezTo>
                        <a:pt x="69" y="17"/>
                        <a:pt x="70" y="17"/>
                        <a:pt x="70" y="17"/>
                      </a:cubicBezTo>
                      <a:cubicBezTo>
                        <a:pt x="68" y="14"/>
                        <a:pt x="66" y="8"/>
                        <a:pt x="66" y="3"/>
                      </a:cubicBezTo>
                      <a:cubicBezTo>
                        <a:pt x="66" y="3"/>
                        <a:pt x="66" y="2"/>
                        <a:pt x="66" y="2"/>
                      </a:cubicBezTo>
                      <a:cubicBezTo>
                        <a:pt x="66" y="1"/>
                        <a:pt x="66" y="1"/>
                        <a:pt x="66" y="1"/>
                      </a:cubicBezTo>
                      <a:cubicBezTo>
                        <a:pt x="66" y="1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1"/>
                      </a:cubicBezTo>
                      <a:cubicBezTo>
                        <a:pt x="66" y="4"/>
                        <a:pt x="62" y="5"/>
                        <a:pt x="60" y="5"/>
                      </a:cubicBezTo>
                      <a:cubicBezTo>
                        <a:pt x="60" y="5"/>
                        <a:pt x="59" y="6"/>
                        <a:pt x="59" y="6"/>
                      </a:cubicBezTo>
                      <a:cubicBezTo>
                        <a:pt x="58" y="7"/>
                        <a:pt x="53" y="15"/>
                        <a:pt x="53" y="16"/>
                      </a:cubicBezTo>
                      <a:cubicBezTo>
                        <a:pt x="53" y="18"/>
                        <a:pt x="52" y="25"/>
                        <a:pt x="49" y="26"/>
                      </a:cubicBezTo>
                      <a:cubicBezTo>
                        <a:pt x="49" y="26"/>
                        <a:pt x="49" y="28"/>
                        <a:pt x="49" y="29"/>
                      </a:cubicBezTo>
                      <a:cubicBezTo>
                        <a:pt x="49" y="30"/>
                        <a:pt x="49" y="30"/>
                        <a:pt x="49" y="30"/>
                      </a:cubicBezTo>
                      <a:cubicBezTo>
                        <a:pt x="49" y="32"/>
                        <a:pt x="47" y="33"/>
                        <a:pt x="46" y="34"/>
                      </a:cubicBezTo>
                      <a:cubicBezTo>
                        <a:pt x="45" y="35"/>
                        <a:pt x="43" y="36"/>
                        <a:pt x="43" y="37"/>
                      </a:cubicBezTo>
                      <a:cubicBezTo>
                        <a:pt x="43" y="39"/>
                        <a:pt x="41" y="44"/>
                        <a:pt x="36" y="53"/>
                      </a:cubicBezTo>
                      <a:cubicBezTo>
                        <a:pt x="34" y="57"/>
                        <a:pt x="34" y="57"/>
                        <a:pt x="34" y="57"/>
                      </a:cubicBezTo>
                      <a:cubicBezTo>
                        <a:pt x="32" y="60"/>
                        <a:pt x="31" y="62"/>
                        <a:pt x="29" y="62"/>
                      </a:cubicBezTo>
                      <a:cubicBezTo>
                        <a:pt x="28" y="62"/>
                        <a:pt x="27" y="62"/>
                        <a:pt x="26" y="59"/>
                      </a:cubicBezTo>
                      <a:cubicBezTo>
                        <a:pt x="26" y="57"/>
                        <a:pt x="23" y="55"/>
                        <a:pt x="22" y="55"/>
                      </a:cubicBezTo>
                      <a:cubicBezTo>
                        <a:pt x="19" y="57"/>
                        <a:pt x="17" y="56"/>
                        <a:pt x="15" y="56"/>
                      </a:cubicBezTo>
                      <a:cubicBezTo>
                        <a:pt x="15" y="56"/>
                        <a:pt x="15" y="56"/>
                        <a:pt x="15" y="56"/>
                      </a:cubicBezTo>
                      <a:cubicBezTo>
                        <a:pt x="13" y="57"/>
                        <a:pt x="8" y="62"/>
                        <a:pt x="3" y="68"/>
                      </a:cubicBezTo>
                      <a:cubicBezTo>
                        <a:pt x="3" y="68"/>
                        <a:pt x="3" y="68"/>
                        <a:pt x="3" y="68"/>
                      </a:cubicBezTo>
                      <a:cubicBezTo>
                        <a:pt x="3" y="68"/>
                        <a:pt x="3" y="69"/>
                        <a:pt x="2" y="69"/>
                      </a:cubicBezTo>
                      <a:cubicBezTo>
                        <a:pt x="2" y="69"/>
                        <a:pt x="2" y="69"/>
                        <a:pt x="2" y="69"/>
                      </a:cubicBezTo>
                      <a:cubicBezTo>
                        <a:pt x="2" y="69"/>
                        <a:pt x="2" y="70"/>
                        <a:pt x="2" y="70"/>
                      </a:cubicBezTo>
                      <a:cubicBezTo>
                        <a:pt x="2" y="70"/>
                        <a:pt x="2" y="70"/>
                        <a:pt x="2" y="70"/>
                      </a:cubicBezTo>
                      <a:cubicBezTo>
                        <a:pt x="2" y="71"/>
                        <a:pt x="2" y="71"/>
                        <a:pt x="2" y="71"/>
                      </a:cubicBezTo>
                      <a:cubicBezTo>
                        <a:pt x="2" y="71"/>
                        <a:pt x="2" y="72"/>
                        <a:pt x="2" y="72"/>
                      </a:cubicBezTo>
                      <a:cubicBezTo>
                        <a:pt x="2" y="72"/>
                        <a:pt x="2" y="72"/>
                        <a:pt x="2" y="72"/>
                      </a:cubicBezTo>
                      <a:cubicBezTo>
                        <a:pt x="2" y="73"/>
                        <a:pt x="1" y="73"/>
                        <a:pt x="1" y="73"/>
                      </a:cubicBezTo>
                      <a:cubicBezTo>
                        <a:pt x="1" y="74"/>
                        <a:pt x="1" y="74"/>
                        <a:pt x="1" y="74"/>
                      </a:cubicBezTo>
                      <a:cubicBezTo>
                        <a:pt x="1" y="74"/>
                        <a:pt x="1" y="75"/>
                        <a:pt x="1" y="75"/>
                      </a:cubicBezTo>
                      <a:cubicBezTo>
                        <a:pt x="1" y="75"/>
                        <a:pt x="1" y="76"/>
                        <a:pt x="1" y="76"/>
                      </a:cubicBezTo>
                      <a:cubicBezTo>
                        <a:pt x="1" y="76"/>
                        <a:pt x="0" y="77"/>
                        <a:pt x="0" y="77"/>
                      </a:cubicBezTo>
                      <a:cubicBezTo>
                        <a:pt x="0" y="77"/>
                        <a:pt x="0" y="77"/>
                        <a:pt x="0" y="78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1" y="79"/>
                        <a:pt x="2" y="80"/>
                        <a:pt x="3" y="82"/>
                      </a:cubicBezTo>
                      <a:cubicBezTo>
                        <a:pt x="3" y="82"/>
                        <a:pt x="3" y="83"/>
                        <a:pt x="4" y="84"/>
                      </a:cubicBezTo>
                      <a:cubicBezTo>
                        <a:pt x="4" y="84"/>
                        <a:pt x="5" y="85"/>
                        <a:pt x="6" y="85"/>
                      </a:cubicBezTo>
                      <a:cubicBezTo>
                        <a:pt x="7" y="85"/>
                        <a:pt x="7" y="85"/>
                        <a:pt x="8" y="85"/>
                      </a:cubicBezTo>
                      <a:cubicBezTo>
                        <a:pt x="10" y="84"/>
                        <a:pt x="11" y="84"/>
                        <a:pt x="12" y="85"/>
                      </a:cubicBezTo>
                      <a:cubicBezTo>
                        <a:pt x="15" y="87"/>
                        <a:pt x="17" y="96"/>
                        <a:pt x="16" y="98"/>
                      </a:cubicBezTo>
                      <a:cubicBezTo>
                        <a:pt x="16" y="99"/>
                        <a:pt x="16" y="100"/>
                        <a:pt x="15" y="100"/>
                      </a:cubicBezTo>
                      <a:cubicBezTo>
                        <a:pt x="15" y="102"/>
                        <a:pt x="14" y="104"/>
                        <a:pt x="14" y="106"/>
                      </a:cubicBezTo>
                      <a:cubicBezTo>
                        <a:pt x="27" y="106"/>
                        <a:pt x="27" y="106"/>
                        <a:pt x="27" y="106"/>
                      </a:cubicBezTo>
                      <a:cubicBezTo>
                        <a:pt x="32" y="104"/>
                        <a:pt x="32" y="104"/>
                        <a:pt x="32" y="10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7" name="Freeform 1365"/>
                <p:cNvSpPr/>
                <p:nvPr/>
              </p:nvSpPr>
              <p:spPr bwMode="auto">
                <a:xfrm>
                  <a:off x="1829" y="2893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8" name="Freeform 1366"/>
                <p:cNvSpPr/>
                <p:nvPr/>
              </p:nvSpPr>
              <p:spPr bwMode="auto">
                <a:xfrm>
                  <a:off x="1838" y="29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59" name="Freeform 1367"/>
                <p:cNvSpPr/>
                <p:nvPr/>
              </p:nvSpPr>
              <p:spPr bwMode="auto">
                <a:xfrm>
                  <a:off x="1830" y="289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0" name="Freeform 1368"/>
                <p:cNvSpPr/>
                <p:nvPr/>
              </p:nvSpPr>
              <p:spPr bwMode="auto">
                <a:xfrm>
                  <a:off x="1837" y="294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1" name="Freeform 1369"/>
                <p:cNvSpPr/>
                <p:nvPr/>
              </p:nvSpPr>
              <p:spPr bwMode="auto">
                <a:xfrm>
                  <a:off x="1827" y="28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2" name="Freeform 1370"/>
                <p:cNvSpPr/>
                <p:nvPr/>
              </p:nvSpPr>
              <p:spPr bwMode="auto">
                <a:xfrm>
                  <a:off x="1822" y="283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3" name="Freeform 1371"/>
                <p:cNvSpPr/>
                <p:nvPr/>
              </p:nvSpPr>
              <p:spPr bwMode="auto">
                <a:xfrm>
                  <a:off x="1826" y="284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4" name="Freeform 1372"/>
                <p:cNvSpPr/>
                <p:nvPr/>
              </p:nvSpPr>
              <p:spPr bwMode="auto">
                <a:xfrm>
                  <a:off x="1822" y="283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5" name="Freeform 1373"/>
                <p:cNvSpPr/>
                <p:nvPr/>
              </p:nvSpPr>
              <p:spPr bwMode="auto">
                <a:xfrm>
                  <a:off x="1822" y="283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  <a:gd name="T3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6" name="Freeform 1374"/>
                <p:cNvSpPr/>
                <p:nvPr/>
              </p:nvSpPr>
              <p:spPr bwMode="auto">
                <a:xfrm>
                  <a:off x="1765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7" name="Freeform 1375"/>
                <p:cNvSpPr/>
                <p:nvPr/>
              </p:nvSpPr>
              <p:spPr bwMode="auto">
                <a:xfrm>
                  <a:off x="1764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8" name="Freeform 1376"/>
                <p:cNvSpPr/>
                <p:nvPr/>
              </p:nvSpPr>
              <p:spPr bwMode="auto">
                <a:xfrm>
                  <a:off x="1763" y="292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69" name="Freeform 1377"/>
                <p:cNvSpPr/>
                <p:nvPr/>
              </p:nvSpPr>
              <p:spPr bwMode="auto">
                <a:xfrm>
                  <a:off x="1791" y="2897"/>
                  <a:ext cx="7" cy="9"/>
                </a:xfrm>
                <a:custGeom>
                  <a:avLst/>
                  <a:gdLst>
                    <a:gd name="T0" fmla="*/ 5 w 7"/>
                    <a:gd name="T1" fmla="*/ 4 h 9"/>
                    <a:gd name="T2" fmla="*/ 7 w 7"/>
                    <a:gd name="T3" fmla="*/ 0 h 9"/>
                    <a:gd name="T4" fmla="*/ 5 w 7"/>
                    <a:gd name="T5" fmla="*/ 4 h 9"/>
                    <a:gd name="T6" fmla="*/ 0 w 7"/>
                    <a:gd name="T7" fmla="*/ 9 h 9"/>
                    <a:gd name="T8" fmla="*/ 5 w 7"/>
                    <a:gd name="T9" fmla="*/ 4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9">
                      <a:moveTo>
                        <a:pt x="5" y="4"/>
                      </a:move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5" y="4"/>
                        <a:pt x="5" y="4"/>
                        <a:pt x="5" y="4"/>
                      </a:cubicBezTo>
                      <a:cubicBezTo>
                        <a:pt x="3" y="7"/>
                        <a:pt x="2" y="9"/>
                        <a:pt x="0" y="9"/>
                      </a:cubicBezTo>
                      <a:cubicBezTo>
                        <a:pt x="2" y="9"/>
                        <a:pt x="3" y="7"/>
                        <a:pt x="5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0" name="Freeform 1378"/>
                <p:cNvSpPr/>
                <p:nvPr/>
              </p:nvSpPr>
              <p:spPr bwMode="auto">
                <a:xfrm>
                  <a:off x="1764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1" name="Freeform 1379"/>
                <p:cNvSpPr/>
                <p:nvPr/>
              </p:nvSpPr>
              <p:spPr bwMode="auto">
                <a:xfrm>
                  <a:off x="1765" y="29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2" name="Freeform 1380"/>
                <p:cNvSpPr/>
                <p:nvPr/>
              </p:nvSpPr>
              <p:spPr bwMode="auto">
                <a:xfrm>
                  <a:off x="1765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3" name="Freeform 1381"/>
                <p:cNvSpPr/>
                <p:nvPr/>
              </p:nvSpPr>
              <p:spPr bwMode="auto">
                <a:xfrm>
                  <a:off x="1765" y="291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4" name="Freeform 1382"/>
                <p:cNvSpPr/>
                <p:nvPr/>
              </p:nvSpPr>
              <p:spPr bwMode="auto">
                <a:xfrm>
                  <a:off x="1578" y="2859"/>
                  <a:ext cx="61" cy="64"/>
                </a:xfrm>
                <a:custGeom>
                  <a:avLst/>
                  <a:gdLst>
                    <a:gd name="T0" fmla="*/ 59 w 64"/>
                    <a:gd name="T1" fmla="*/ 9 h 67"/>
                    <a:gd name="T2" fmla="*/ 56 w 64"/>
                    <a:gd name="T3" fmla="*/ 8 h 67"/>
                    <a:gd name="T4" fmla="*/ 45 w 64"/>
                    <a:gd name="T5" fmla="*/ 12 h 67"/>
                    <a:gd name="T6" fmla="*/ 35 w 64"/>
                    <a:gd name="T7" fmla="*/ 5 h 67"/>
                    <a:gd name="T8" fmla="*/ 34 w 64"/>
                    <a:gd name="T9" fmla="*/ 4 h 67"/>
                    <a:gd name="T10" fmla="*/ 33 w 64"/>
                    <a:gd name="T11" fmla="*/ 3 h 67"/>
                    <a:gd name="T12" fmla="*/ 32 w 64"/>
                    <a:gd name="T13" fmla="*/ 3 h 67"/>
                    <a:gd name="T14" fmla="*/ 31 w 64"/>
                    <a:gd name="T15" fmla="*/ 3 h 67"/>
                    <a:gd name="T16" fmla="*/ 30 w 64"/>
                    <a:gd name="T17" fmla="*/ 3 h 67"/>
                    <a:gd name="T18" fmla="*/ 23 w 64"/>
                    <a:gd name="T19" fmla="*/ 4 h 67"/>
                    <a:gd name="T20" fmla="*/ 21 w 64"/>
                    <a:gd name="T21" fmla="*/ 1 h 67"/>
                    <a:gd name="T22" fmla="*/ 11 w 64"/>
                    <a:gd name="T23" fmla="*/ 5 h 67"/>
                    <a:gd name="T24" fmla="*/ 5 w 64"/>
                    <a:gd name="T25" fmla="*/ 6 h 67"/>
                    <a:gd name="T26" fmla="*/ 5 w 64"/>
                    <a:gd name="T27" fmla="*/ 6 h 67"/>
                    <a:gd name="T28" fmla="*/ 4 w 64"/>
                    <a:gd name="T29" fmla="*/ 6 h 67"/>
                    <a:gd name="T30" fmla="*/ 4 w 64"/>
                    <a:gd name="T31" fmla="*/ 7 h 67"/>
                    <a:gd name="T32" fmla="*/ 4 w 64"/>
                    <a:gd name="T33" fmla="*/ 9 h 67"/>
                    <a:gd name="T34" fmla="*/ 4 w 64"/>
                    <a:gd name="T35" fmla="*/ 10 h 67"/>
                    <a:gd name="T36" fmla="*/ 7 w 64"/>
                    <a:gd name="T37" fmla="*/ 18 h 67"/>
                    <a:gd name="T38" fmla="*/ 8 w 64"/>
                    <a:gd name="T39" fmla="*/ 26 h 67"/>
                    <a:gd name="T40" fmla="*/ 3 w 64"/>
                    <a:gd name="T41" fmla="*/ 26 h 67"/>
                    <a:gd name="T42" fmla="*/ 4 w 64"/>
                    <a:gd name="T43" fmla="*/ 33 h 67"/>
                    <a:gd name="T44" fmla="*/ 2 w 64"/>
                    <a:gd name="T45" fmla="*/ 36 h 67"/>
                    <a:gd name="T46" fmla="*/ 1 w 64"/>
                    <a:gd name="T47" fmla="*/ 38 h 67"/>
                    <a:gd name="T48" fmla="*/ 2 w 64"/>
                    <a:gd name="T49" fmla="*/ 42 h 67"/>
                    <a:gd name="T50" fmla="*/ 3 w 64"/>
                    <a:gd name="T51" fmla="*/ 48 h 67"/>
                    <a:gd name="T52" fmla="*/ 13 w 64"/>
                    <a:gd name="T53" fmla="*/ 58 h 67"/>
                    <a:gd name="T54" fmla="*/ 11 w 64"/>
                    <a:gd name="T55" fmla="*/ 64 h 67"/>
                    <a:gd name="T56" fmla="*/ 10 w 64"/>
                    <a:gd name="T57" fmla="*/ 66 h 67"/>
                    <a:gd name="T58" fmla="*/ 22 w 64"/>
                    <a:gd name="T59" fmla="*/ 64 h 67"/>
                    <a:gd name="T60" fmla="*/ 61 w 64"/>
                    <a:gd name="T61" fmla="*/ 60 h 67"/>
                    <a:gd name="T62" fmla="*/ 61 w 64"/>
                    <a:gd name="T63" fmla="*/ 59 h 67"/>
                    <a:gd name="T64" fmla="*/ 61 w 64"/>
                    <a:gd name="T65" fmla="*/ 58 h 67"/>
                    <a:gd name="T66" fmla="*/ 56 w 64"/>
                    <a:gd name="T67" fmla="*/ 44 h 67"/>
                    <a:gd name="T68" fmla="*/ 60 w 64"/>
                    <a:gd name="T69" fmla="*/ 34 h 67"/>
                    <a:gd name="T70" fmla="*/ 64 w 64"/>
                    <a:gd name="T71" fmla="*/ 26 h 67"/>
                    <a:gd name="T72" fmla="*/ 64 w 64"/>
                    <a:gd name="T73" fmla="*/ 25 h 67"/>
                    <a:gd name="T74" fmla="*/ 64 w 64"/>
                    <a:gd name="T75" fmla="*/ 23 h 67"/>
                    <a:gd name="T76" fmla="*/ 64 w 64"/>
                    <a:gd name="T77" fmla="*/ 21 h 67"/>
                    <a:gd name="T78" fmla="*/ 63 w 64"/>
                    <a:gd name="T79" fmla="*/ 19 h 67"/>
                    <a:gd name="T80" fmla="*/ 63 w 64"/>
                    <a:gd name="T81" fmla="*/ 16 h 67"/>
                    <a:gd name="T82" fmla="*/ 62 w 64"/>
                    <a:gd name="T83" fmla="*/ 14 h 67"/>
                    <a:gd name="T84" fmla="*/ 61 w 64"/>
                    <a:gd name="T85" fmla="*/ 11 h 67"/>
                    <a:gd name="T86" fmla="*/ 61 w 64"/>
                    <a:gd name="T87" fmla="*/ 10 h 6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64" h="67">
                      <a:moveTo>
                        <a:pt x="60" y="10"/>
                      </a:moveTo>
                      <a:cubicBezTo>
                        <a:pt x="60" y="10"/>
                        <a:pt x="59" y="9"/>
                        <a:pt x="59" y="9"/>
                      </a:cubicBezTo>
                      <a:cubicBezTo>
                        <a:pt x="59" y="9"/>
                        <a:pt x="58" y="9"/>
                        <a:pt x="57" y="8"/>
                      </a:cubicBezTo>
                      <a:cubicBezTo>
                        <a:pt x="57" y="8"/>
                        <a:pt x="56" y="8"/>
                        <a:pt x="56" y="8"/>
                      </a:cubicBezTo>
                      <a:cubicBezTo>
                        <a:pt x="53" y="8"/>
                        <a:pt x="50" y="9"/>
                        <a:pt x="49" y="11"/>
                      </a:cubicBezTo>
                      <a:cubicBezTo>
                        <a:pt x="48" y="12"/>
                        <a:pt x="46" y="12"/>
                        <a:pt x="45" y="12"/>
                      </a:cubicBezTo>
                      <a:cubicBezTo>
                        <a:pt x="41" y="12"/>
                        <a:pt x="36" y="7"/>
                        <a:pt x="35" y="6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5" y="5"/>
                        <a:pt x="35" y="5"/>
                        <a:pt x="35" y="5"/>
                      </a:cubicBezTo>
                      <a:cubicBezTo>
                        <a:pt x="34" y="5"/>
                        <a:pt x="34" y="5"/>
                        <a:pt x="34" y="4"/>
                      </a:cubicBezTo>
                      <a:cubicBezTo>
                        <a:pt x="34" y="4"/>
                        <a:pt x="34" y="4"/>
                        <a:pt x="33" y="4"/>
                      </a:cubicBezTo>
                      <a:cubicBezTo>
                        <a:pt x="33" y="4"/>
                        <a:pt x="33" y="4"/>
                        <a:pt x="33" y="3"/>
                      </a:cubicBezTo>
                      <a:cubicBezTo>
                        <a:pt x="33" y="3"/>
                        <a:pt x="33" y="3"/>
                        <a:pt x="32" y="3"/>
                      </a:cubicBezTo>
                      <a:cubicBezTo>
                        <a:pt x="32" y="3"/>
                        <a:pt x="32" y="3"/>
                        <a:pt x="32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1" y="3"/>
                        <a:pt x="31" y="3"/>
                      </a:cubicBezTo>
                      <a:cubicBezTo>
                        <a:pt x="31" y="3"/>
                        <a:pt x="30" y="3"/>
                        <a:pt x="30" y="3"/>
                      </a:cubicBezTo>
                      <a:cubicBezTo>
                        <a:pt x="30" y="3"/>
                        <a:pt x="30" y="3"/>
                        <a:pt x="30" y="3"/>
                      </a:cubicBezTo>
                      <a:cubicBezTo>
                        <a:pt x="27" y="5"/>
                        <a:pt x="26" y="5"/>
                        <a:pt x="24" y="5"/>
                      </a:cubicBezTo>
                      <a:cubicBezTo>
                        <a:pt x="24" y="5"/>
                        <a:pt x="24" y="4"/>
                        <a:pt x="23" y="4"/>
                      </a:cubicBezTo>
                      <a:cubicBezTo>
                        <a:pt x="22" y="3"/>
                        <a:pt x="22" y="2"/>
                        <a:pt x="22" y="0"/>
                      </a:cubicBezTo>
                      <a:cubicBezTo>
                        <a:pt x="22" y="1"/>
                        <a:pt x="21" y="1"/>
                        <a:pt x="21" y="1"/>
                      </a:cubicBezTo>
                      <a:cubicBezTo>
                        <a:pt x="20" y="4"/>
                        <a:pt x="17" y="7"/>
                        <a:pt x="14" y="7"/>
                      </a:cubicBezTo>
                      <a:cubicBezTo>
                        <a:pt x="13" y="7"/>
                        <a:pt x="11" y="6"/>
                        <a:pt x="11" y="5"/>
                      </a:cubicBezTo>
                      <a:cubicBezTo>
                        <a:pt x="10" y="4"/>
                        <a:pt x="9" y="3"/>
                        <a:pt x="8" y="3"/>
                      </a:cubicBezTo>
                      <a:cubicBezTo>
                        <a:pt x="7" y="6"/>
                        <a:pt x="6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5" y="6"/>
                        <a:pt x="5" y="6"/>
                      </a:cubicBezTo>
                      <a:cubicBezTo>
                        <a:pt x="5" y="6"/>
                        <a:pt x="4" y="6"/>
                        <a:pt x="4" y="6"/>
                      </a:cubicBezTo>
                      <a:cubicBezTo>
                        <a:pt x="4" y="6"/>
                        <a:pt x="4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4" y="7"/>
                        <a:pt x="4" y="7"/>
                      </a:cubicBezTo>
                      <a:cubicBezTo>
                        <a:pt x="4" y="8"/>
                        <a:pt x="4" y="8"/>
                        <a:pt x="4" y="9"/>
                      </a:cubicBezTo>
                      <a:cubicBezTo>
                        <a:pt x="4" y="9"/>
                        <a:pt x="4" y="9"/>
                        <a:pt x="4" y="9"/>
                      </a:cubicBezTo>
                      <a:cubicBezTo>
                        <a:pt x="4" y="9"/>
                        <a:pt x="4" y="9"/>
                        <a:pt x="4" y="10"/>
                      </a:cubicBezTo>
                      <a:cubicBezTo>
                        <a:pt x="4" y="10"/>
                        <a:pt x="4" y="10"/>
                        <a:pt x="4" y="10"/>
                      </a:cubicBezTo>
                      <a:cubicBezTo>
                        <a:pt x="4" y="10"/>
                        <a:pt x="4" y="10"/>
                        <a:pt x="4" y="11"/>
                      </a:cubicBezTo>
                      <a:cubicBezTo>
                        <a:pt x="7" y="12"/>
                        <a:pt x="8" y="15"/>
                        <a:pt x="7" y="18"/>
                      </a:cubicBezTo>
                      <a:cubicBezTo>
                        <a:pt x="7" y="18"/>
                        <a:pt x="7" y="19"/>
                        <a:pt x="8" y="19"/>
                      </a:cubicBezTo>
                      <a:cubicBezTo>
                        <a:pt x="9" y="21"/>
                        <a:pt x="10" y="24"/>
                        <a:pt x="8" y="26"/>
                      </a:cubicBezTo>
                      <a:cubicBezTo>
                        <a:pt x="7" y="27"/>
                        <a:pt x="5" y="27"/>
                        <a:pt x="4" y="26"/>
                      </a:cubicBezTo>
                      <a:cubicBezTo>
                        <a:pt x="4" y="26"/>
                        <a:pt x="3" y="26"/>
                        <a:pt x="3" y="26"/>
                      </a:cubicBezTo>
                      <a:cubicBezTo>
                        <a:pt x="3" y="27"/>
                        <a:pt x="4" y="27"/>
                        <a:pt x="4" y="28"/>
                      </a:cubicBezTo>
                      <a:cubicBezTo>
                        <a:pt x="5" y="29"/>
                        <a:pt x="6" y="31"/>
                        <a:pt x="4" y="33"/>
                      </a:cubicBezTo>
                      <a:cubicBezTo>
                        <a:pt x="4" y="34"/>
                        <a:pt x="3" y="34"/>
                        <a:pt x="3" y="35"/>
                      </a:cubicBezTo>
                      <a:cubicBezTo>
                        <a:pt x="2" y="35"/>
                        <a:pt x="2" y="36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1" y="36"/>
                        <a:pt x="1" y="37"/>
                        <a:pt x="1" y="38"/>
                      </a:cubicBezTo>
                      <a:cubicBezTo>
                        <a:pt x="1" y="38"/>
                        <a:pt x="1" y="38"/>
                        <a:pt x="1" y="38"/>
                      </a:cubicBezTo>
                      <a:cubicBezTo>
                        <a:pt x="2" y="39"/>
                        <a:pt x="2" y="41"/>
                        <a:pt x="2" y="42"/>
                      </a:cubicBezTo>
                      <a:cubicBezTo>
                        <a:pt x="2" y="44"/>
                        <a:pt x="1" y="45"/>
                        <a:pt x="0" y="47"/>
                      </a:cubicBezTo>
                      <a:cubicBezTo>
                        <a:pt x="1" y="47"/>
                        <a:pt x="2" y="47"/>
                        <a:pt x="3" y="48"/>
                      </a:cubicBezTo>
                      <a:cubicBezTo>
                        <a:pt x="4" y="48"/>
                        <a:pt x="4" y="49"/>
                        <a:pt x="5" y="49"/>
                      </a:cubicBezTo>
                      <a:cubicBezTo>
                        <a:pt x="9" y="51"/>
                        <a:pt x="13" y="54"/>
                        <a:pt x="13" y="58"/>
                      </a:cubicBezTo>
                      <a:cubicBezTo>
                        <a:pt x="12" y="60"/>
                        <a:pt x="12" y="62"/>
                        <a:pt x="11" y="63"/>
                      </a:cubicBezTo>
                      <a:cubicBezTo>
                        <a:pt x="11" y="63"/>
                        <a:pt x="11" y="64"/>
                        <a:pt x="11" y="64"/>
                      </a:cubicBezTo>
                      <a:cubicBezTo>
                        <a:pt x="11" y="64"/>
                        <a:pt x="11" y="65"/>
                        <a:pt x="11" y="65"/>
                      </a:cubicBezTo>
                      <a:cubicBezTo>
                        <a:pt x="10" y="65"/>
                        <a:pt x="10" y="66"/>
                        <a:pt x="10" y="66"/>
                      </a:cubicBezTo>
                      <a:cubicBezTo>
                        <a:pt x="10" y="66"/>
                        <a:pt x="10" y="66"/>
                        <a:pt x="10" y="67"/>
                      </a:cubicBezTo>
                      <a:cubicBezTo>
                        <a:pt x="13" y="66"/>
                        <a:pt x="17" y="65"/>
                        <a:pt x="22" y="64"/>
                      </a:cubicBezTo>
                      <a:cubicBezTo>
                        <a:pt x="27" y="62"/>
                        <a:pt x="34" y="61"/>
                        <a:pt x="40" y="59"/>
                      </a:cubicBezTo>
                      <a:cubicBezTo>
                        <a:pt x="47" y="58"/>
                        <a:pt x="54" y="59"/>
                        <a:pt x="61" y="60"/>
                      </a:cubicBezTo>
                      <a:cubicBezTo>
                        <a:pt x="61" y="60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9"/>
                        <a:pt x="61" y="59"/>
                        <a:pt x="61" y="59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1" y="58"/>
                        <a:pt x="61" y="58"/>
                        <a:pt x="61" y="58"/>
                      </a:cubicBezTo>
                      <a:cubicBezTo>
                        <a:pt x="60" y="56"/>
                        <a:pt x="56" y="47"/>
                        <a:pt x="56" y="44"/>
                      </a:cubicBezTo>
                      <a:cubicBezTo>
                        <a:pt x="56" y="43"/>
                        <a:pt x="57" y="42"/>
                        <a:pt x="58" y="40"/>
                      </a:cubicBezTo>
                      <a:cubicBezTo>
                        <a:pt x="59" y="38"/>
                        <a:pt x="60" y="35"/>
                        <a:pt x="60" y="34"/>
                      </a:cubicBezTo>
                      <a:cubicBezTo>
                        <a:pt x="60" y="31"/>
                        <a:pt x="62" y="30"/>
                        <a:pt x="63" y="28"/>
                      </a:cubicBezTo>
                      <a:cubicBezTo>
                        <a:pt x="63" y="28"/>
                        <a:pt x="64" y="27"/>
                        <a:pt x="64" y="26"/>
                      </a:cubicBezTo>
                      <a:cubicBezTo>
                        <a:pt x="64" y="26"/>
                        <a:pt x="64" y="26"/>
                        <a:pt x="64" y="25"/>
                      </a:cubicBezTo>
                      <a:cubicBezTo>
                        <a:pt x="64" y="25"/>
                        <a:pt x="64" y="25"/>
                        <a:pt x="64" y="25"/>
                      </a:cubicBezTo>
                      <a:cubicBezTo>
                        <a:pt x="64" y="24"/>
                        <a:pt x="64" y="24"/>
                        <a:pt x="64" y="24"/>
                      </a:cubicBezTo>
                      <a:cubicBezTo>
                        <a:pt x="64" y="24"/>
                        <a:pt x="64" y="23"/>
                        <a:pt x="64" y="23"/>
                      </a:cubicBezTo>
                      <a:cubicBezTo>
                        <a:pt x="64" y="23"/>
                        <a:pt x="64" y="22"/>
                        <a:pt x="64" y="22"/>
                      </a:cubicBezTo>
                      <a:cubicBezTo>
                        <a:pt x="64" y="22"/>
                        <a:pt x="64" y="21"/>
                        <a:pt x="64" y="21"/>
                      </a:cubicBezTo>
                      <a:cubicBezTo>
                        <a:pt x="64" y="20"/>
                        <a:pt x="64" y="20"/>
                        <a:pt x="64" y="20"/>
                      </a:cubicBezTo>
                      <a:cubicBezTo>
                        <a:pt x="63" y="19"/>
                        <a:pt x="63" y="19"/>
                        <a:pt x="63" y="19"/>
                      </a:cubicBezTo>
                      <a:cubicBezTo>
                        <a:pt x="63" y="18"/>
                        <a:pt x="63" y="18"/>
                        <a:pt x="63" y="17"/>
                      </a:cubicBezTo>
                      <a:cubicBezTo>
                        <a:pt x="63" y="17"/>
                        <a:pt x="63" y="16"/>
                        <a:pt x="63" y="16"/>
                      </a:cubicBezTo>
                      <a:cubicBezTo>
                        <a:pt x="63" y="16"/>
                        <a:pt x="63" y="15"/>
                        <a:pt x="62" y="15"/>
                      </a:cubicBezTo>
                      <a:cubicBezTo>
                        <a:pt x="62" y="14"/>
                        <a:pt x="62" y="14"/>
                        <a:pt x="62" y="14"/>
                      </a:cubicBezTo>
                      <a:cubicBezTo>
                        <a:pt x="62" y="13"/>
                        <a:pt x="62" y="13"/>
                        <a:pt x="62" y="12"/>
                      </a:cubicBezTo>
                      <a:cubicBezTo>
                        <a:pt x="62" y="12"/>
                        <a:pt x="61" y="12"/>
                        <a:pt x="61" y="11"/>
                      </a:cubicBezTo>
                      <a:cubicBezTo>
                        <a:pt x="61" y="11"/>
                        <a:pt x="61" y="11"/>
                        <a:pt x="61" y="10"/>
                      </a:cubicBezTo>
                      <a:cubicBezTo>
                        <a:pt x="61" y="10"/>
                        <a:pt x="61" y="10"/>
                        <a:pt x="61" y="10"/>
                      </a:cubicBezTo>
                      <a:cubicBezTo>
                        <a:pt x="61" y="10"/>
                        <a:pt x="61" y="10"/>
                        <a:pt x="6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5" name="Freeform 1383"/>
                <p:cNvSpPr/>
                <p:nvPr/>
              </p:nvSpPr>
              <p:spPr bwMode="auto">
                <a:xfrm>
                  <a:off x="1635" y="2855"/>
                  <a:ext cx="41" cy="65"/>
                </a:xfrm>
                <a:custGeom>
                  <a:avLst/>
                  <a:gdLst>
                    <a:gd name="T0" fmla="*/ 32 w 43"/>
                    <a:gd name="T1" fmla="*/ 2 h 68"/>
                    <a:gd name="T2" fmla="*/ 31 w 43"/>
                    <a:gd name="T3" fmla="*/ 2 h 68"/>
                    <a:gd name="T4" fmla="*/ 31 w 43"/>
                    <a:gd name="T5" fmla="*/ 2 h 68"/>
                    <a:gd name="T6" fmla="*/ 30 w 43"/>
                    <a:gd name="T7" fmla="*/ 2 h 68"/>
                    <a:gd name="T8" fmla="*/ 29 w 43"/>
                    <a:gd name="T9" fmla="*/ 1 h 68"/>
                    <a:gd name="T10" fmla="*/ 4 w 43"/>
                    <a:gd name="T11" fmla="*/ 1 h 68"/>
                    <a:gd name="T12" fmla="*/ 6 w 43"/>
                    <a:gd name="T13" fmla="*/ 11 h 68"/>
                    <a:gd name="T14" fmla="*/ 5 w 43"/>
                    <a:gd name="T15" fmla="*/ 13 h 68"/>
                    <a:gd name="T16" fmla="*/ 5 w 43"/>
                    <a:gd name="T17" fmla="*/ 14 h 68"/>
                    <a:gd name="T18" fmla="*/ 6 w 43"/>
                    <a:gd name="T19" fmla="*/ 17 h 68"/>
                    <a:gd name="T20" fmla="*/ 7 w 43"/>
                    <a:gd name="T21" fmla="*/ 19 h 68"/>
                    <a:gd name="T22" fmla="*/ 7 w 43"/>
                    <a:gd name="T23" fmla="*/ 22 h 68"/>
                    <a:gd name="T24" fmla="*/ 8 w 43"/>
                    <a:gd name="T25" fmla="*/ 24 h 68"/>
                    <a:gd name="T26" fmla="*/ 8 w 43"/>
                    <a:gd name="T27" fmla="*/ 27 h 68"/>
                    <a:gd name="T28" fmla="*/ 8 w 43"/>
                    <a:gd name="T29" fmla="*/ 29 h 68"/>
                    <a:gd name="T30" fmla="*/ 8 w 43"/>
                    <a:gd name="T31" fmla="*/ 30 h 68"/>
                    <a:gd name="T32" fmla="*/ 4 w 43"/>
                    <a:gd name="T33" fmla="*/ 37 h 68"/>
                    <a:gd name="T34" fmla="*/ 0 w 43"/>
                    <a:gd name="T35" fmla="*/ 49 h 68"/>
                    <a:gd name="T36" fmla="*/ 5 w 43"/>
                    <a:gd name="T37" fmla="*/ 61 h 68"/>
                    <a:gd name="T38" fmla="*/ 5 w 43"/>
                    <a:gd name="T39" fmla="*/ 63 h 68"/>
                    <a:gd name="T40" fmla="*/ 5 w 43"/>
                    <a:gd name="T41" fmla="*/ 64 h 68"/>
                    <a:gd name="T42" fmla="*/ 5 w 43"/>
                    <a:gd name="T43" fmla="*/ 65 h 68"/>
                    <a:gd name="T44" fmla="*/ 11 w 43"/>
                    <a:gd name="T45" fmla="*/ 68 h 68"/>
                    <a:gd name="T46" fmla="*/ 39 w 43"/>
                    <a:gd name="T47" fmla="*/ 56 h 68"/>
                    <a:gd name="T48" fmla="*/ 43 w 43"/>
                    <a:gd name="T49" fmla="*/ 54 h 68"/>
                    <a:gd name="T50" fmla="*/ 42 w 43"/>
                    <a:gd name="T51" fmla="*/ 52 h 68"/>
                    <a:gd name="T52" fmla="*/ 41 w 43"/>
                    <a:gd name="T53" fmla="*/ 49 h 68"/>
                    <a:gd name="T54" fmla="*/ 40 w 43"/>
                    <a:gd name="T55" fmla="*/ 45 h 68"/>
                    <a:gd name="T56" fmla="*/ 37 w 43"/>
                    <a:gd name="T57" fmla="*/ 28 h 68"/>
                    <a:gd name="T58" fmla="*/ 36 w 43"/>
                    <a:gd name="T59" fmla="*/ 11 h 68"/>
                    <a:gd name="T60" fmla="*/ 34 w 43"/>
                    <a:gd name="T61" fmla="*/ 6 h 68"/>
                    <a:gd name="T62" fmla="*/ 33 w 43"/>
                    <a:gd name="T63" fmla="*/ 5 h 68"/>
                    <a:gd name="T64" fmla="*/ 33 w 43"/>
                    <a:gd name="T65" fmla="*/ 4 h 68"/>
                    <a:gd name="T66" fmla="*/ 32 w 43"/>
                    <a:gd name="T67" fmla="*/ 2 h 68"/>
                    <a:gd name="T68" fmla="*/ 32 w 43"/>
                    <a:gd name="T69" fmla="*/ 2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3" h="68">
                      <a:moveTo>
                        <a:pt x="32" y="2"/>
                      </a:move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1" y="2"/>
                        <a:pt x="31" y="2"/>
                      </a:cubicBezTo>
                      <a:cubicBezTo>
                        <a:pt x="31" y="2"/>
                        <a:pt x="30" y="2"/>
                        <a:pt x="30" y="2"/>
                      </a:cubicBezTo>
                      <a:cubicBezTo>
                        <a:pt x="30" y="2"/>
                        <a:pt x="30" y="2"/>
                        <a:pt x="30" y="2"/>
                      </a:cubicBezTo>
                      <a:cubicBezTo>
                        <a:pt x="30" y="2"/>
                        <a:pt x="29" y="2"/>
                        <a:pt x="29" y="1"/>
                      </a:cubicBezTo>
                      <a:cubicBezTo>
                        <a:pt x="27" y="1"/>
                        <a:pt x="20" y="0"/>
                        <a:pt x="12" y="0"/>
                      </a:cubicBezTo>
                      <a:cubicBezTo>
                        <a:pt x="7" y="0"/>
                        <a:pt x="5" y="0"/>
                        <a:pt x="4" y="1"/>
                      </a:cubicBezTo>
                      <a:cubicBezTo>
                        <a:pt x="4" y="2"/>
                        <a:pt x="5" y="4"/>
                        <a:pt x="5" y="6"/>
                      </a:cubicBezTo>
                      <a:cubicBezTo>
                        <a:pt x="6" y="8"/>
                        <a:pt x="6" y="10"/>
                        <a:pt x="6" y="11"/>
                      </a:cubicBezTo>
                      <a:cubicBezTo>
                        <a:pt x="6" y="11"/>
                        <a:pt x="6" y="12"/>
                        <a:pt x="6" y="12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5" y="15"/>
                        <a:pt x="6" y="15"/>
                      </a:cubicBezTo>
                      <a:cubicBezTo>
                        <a:pt x="6" y="16"/>
                        <a:pt x="6" y="16"/>
                        <a:pt x="6" y="17"/>
                      </a:cubicBezTo>
                      <a:cubicBezTo>
                        <a:pt x="6" y="17"/>
                        <a:pt x="6" y="17"/>
                        <a:pt x="6" y="18"/>
                      </a:cubicBezTo>
                      <a:cubicBezTo>
                        <a:pt x="6" y="18"/>
                        <a:pt x="7" y="19"/>
                        <a:pt x="7" y="19"/>
                      </a:cubicBezTo>
                      <a:cubicBezTo>
                        <a:pt x="7" y="20"/>
                        <a:pt x="7" y="20"/>
                        <a:pt x="7" y="20"/>
                      </a:cubicBezTo>
                      <a:cubicBezTo>
                        <a:pt x="7" y="21"/>
                        <a:pt x="7" y="21"/>
                        <a:pt x="7" y="22"/>
                      </a:cubicBezTo>
                      <a:cubicBezTo>
                        <a:pt x="7" y="22"/>
                        <a:pt x="7" y="23"/>
                        <a:pt x="8" y="23"/>
                      </a:cubicBezTo>
                      <a:cubicBezTo>
                        <a:pt x="8" y="23"/>
                        <a:pt x="8" y="24"/>
                        <a:pt x="8" y="24"/>
                      </a:cubicBezTo>
                      <a:cubicBezTo>
                        <a:pt x="8" y="25"/>
                        <a:pt x="8" y="25"/>
                        <a:pt x="8" y="25"/>
                      </a:cubicBezTo>
                      <a:cubicBezTo>
                        <a:pt x="8" y="26"/>
                        <a:pt x="8" y="26"/>
                        <a:pt x="8" y="27"/>
                      </a:cubicBezTo>
                      <a:cubicBezTo>
                        <a:pt x="8" y="27"/>
                        <a:pt x="8" y="27"/>
                        <a:pt x="8" y="27"/>
                      </a:cubicBezTo>
                      <a:cubicBezTo>
                        <a:pt x="8" y="28"/>
                        <a:pt x="8" y="28"/>
                        <a:pt x="8" y="29"/>
                      </a:cubicBez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8" y="30"/>
                        <a:pt x="8" y="30"/>
                        <a:pt x="8" y="30"/>
                      </a:cubicBezTo>
                      <a:cubicBezTo>
                        <a:pt x="8" y="32"/>
                        <a:pt x="7" y="34"/>
                        <a:pt x="6" y="35"/>
                      </a:cubicBezTo>
                      <a:cubicBezTo>
                        <a:pt x="5" y="36"/>
                        <a:pt x="4" y="37"/>
                        <a:pt x="4" y="37"/>
                      </a:cubicBezTo>
                      <a:cubicBezTo>
                        <a:pt x="4" y="40"/>
                        <a:pt x="3" y="43"/>
                        <a:pt x="1" y="46"/>
                      </a:cubicBezTo>
                      <a:cubicBezTo>
                        <a:pt x="1" y="47"/>
                        <a:pt x="0" y="48"/>
                        <a:pt x="0" y="49"/>
                      </a:cubicBezTo>
                      <a:cubicBezTo>
                        <a:pt x="0" y="50"/>
                        <a:pt x="3" y="58"/>
                        <a:pt x="4" y="60"/>
                      </a:cubicBezTo>
                      <a:cubicBezTo>
                        <a:pt x="4" y="60"/>
                        <a:pt x="5" y="61"/>
                        <a:pt x="5" y="61"/>
                      </a:cubicBezTo>
                      <a:cubicBezTo>
                        <a:pt x="5" y="61"/>
                        <a:pt x="5" y="61"/>
                        <a:pt x="5" y="62"/>
                      </a:cubicBezTo>
                      <a:cubicBezTo>
                        <a:pt x="5" y="62"/>
                        <a:pt x="5" y="62"/>
                        <a:pt x="5" y="63"/>
                      </a:cubicBezTo>
                      <a:cubicBezTo>
                        <a:pt x="5" y="63"/>
                        <a:pt x="5" y="63"/>
                        <a:pt x="5" y="63"/>
                      </a:cubicBezTo>
                      <a:cubicBezTo>
                        <a:pt x="5" y="63"/>
                        <a:pt x="5" y="64"/>
                        <a:pt x="5" y="64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5" y="65"/>
                        <a:pt x="5" y="65"/>
                        <a:pt x="5" y="65"/>
                      </a:cubicBezTo>
                      <a:cubicBezTo>
                        <a:pt x="7" y="66"/>
                        <a:pt x="9" y="67"/>
                        <a:pt x="10" y="67"/>
                      </a:cubicBezTo>
                      <a:cubicBezTo>
                        <a:pt x="11" y="67"/>
                        <a:pt x="11" y="68"/>
                        <a:pt x="11" y="68"/>
                      </a:cubicBezTo>
                      <a:cubicBezTo>
                        <a:pt x="13" y="68"/>
                        <a:pt x="24" y="63"/>
                        <a:pt x="32" y="59"/>
                      </a:cubicBezTo>
                      <a:cubicBezTo>
                        <a:pt x="34" y="58"/>
                        <a:pt x="37" y="57"/>
                        <a:pt x="39" y="56"/>
                      </a:cubicBezTo>
                      <a:cubicBezTo>
                        <a:pt x="40" y="56"/>
                        <a:pt x="42" y="55"/>
                        <a:pt x="43" y="54"/>
                      </a:cubicBezTo>
                      <a:cubicBezTo>
                        <a:pt x="43" y="54"/>
                        <a:pt x="43" y="54"/>
                        <a:pt x="43" y="54"/>
                      </a:cubicBezTo>
                      <a:cubicBezTo>
                        <a:pt x="43" y="54"/>
                        <a:pt x="42" y="53"/>
                        <a:pt x="42" y="52"/>
                      </a:cubicBezTo>
                      <a:cubicBezTo>
                        <a:pt x="42" y="52"/>
                        <a:pt x="42" y="52"/>
                        <a:pt x="42" y="52"/>
                      </a:cubicBezTo>
                      <a:cubicBezTo>
                        <a:pt x="42" y="51"/>
                        <a:pt x="41" y="50"/>
                        <a:pt x="41" y="49"/>
                      </a:cubicBezTo>
                      <a:cubicBezTo>
                        <a:pt x="41" y="49"/>
                        <a:pt x="41" y="49"/>
                        <a:pt x="41" y="49"/>
                      </a:cubicBezTo>
                      <a:cubicBezTo>
                        <a:pt x="41" y="48"/>
                        <a:pt x="40" y="47"/>
                        <a:pt x="40" y="46"/>
                      </a:cubicBezTo>
                      <a:cubicBezTo>
                        <a:pt x="40" y="46"/>
                        <a:pt x="40" y="45"/>
                        <a:pt x="40" y="45"/>
                      </a:cubicBezTo>
                      <a:cubicBezTo>
                        <a:pt x="40" y="44"/>
                        <a:pt x="40" y="43"/>
                        <a:pt x="40" y="42"/>
                      </a:cubicBezTo>
                      <a:cubicBezTo>
                        <a:pt x="40" y="37"/>
                        <a:pt x="38" y="31"/>
                        <a:pt x="37" y="28"/>
                      </a:cubicBezTo>
                      <a:cubicBezTo>
                        <a:pt x="35" y="24"/>
                        <a:pt x="36" y="19"/>
                        <a:pt x="36" y="13"/>
                      </a:cubicBezTo>
                      <a:cubicBezTo>
                        <a:pt x="36" y="11"/>
                        <a:pt x="36" y="11"/>
                        <a:pt x="36" y="11"/>
                      </a:cubicBezTo>
                      <a:cubicBezTo>
                        <a:pt x="37" y="7"/>
                        <a:pt x="35" y="6"/>
                        <a:pt x="35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6"/>
                        <a:pt x="34" y="6"/>
                        <a:pt x="34" y="6"/>
                      </a:cubicBezTo>
                      <a:cubicBezTo>
                        <a:pt x="34" y="5"/>
                        <a:pt x="34" y="5"/>
                        <a:pt x="33" y="5"/>
                      </a:cubicBezTo>
                      <a:cubicBezTo>
                        <a:pt x="33" y="5"/>
                        <a:pt x="33" y="5"/>
                        <a:pt x="33" y="5"/>
                      </a:cubicBezTo>
                      <a:cubicBezTo>
                        <a:pt x="33" y="4"/>
                        <a:pt x="33" y="4"/>
                        <a:pt x="33" y="4"/>
                      </a:cubicBezTo>
                      <a:cubicBezTo>
                        <a:pt x="33" y="4"/>
                        <a:pt x="33" y="3"/>
                        <a:pt x="33" y="3"/>
                      </a:cubicBezTo>
                      <a:cubicBezTo>
                        <a:pt x="33" y="3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ubicBezTo>
                        <a:pt x="32" y="2"/>
                        <a:pt x="32" y="2"/>
                        <a:pt x="3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6" name="Freeform 1384"/>
                <p:cNvSpPr/>
                <p:nvPr/>
              </p:nvSpPr>
              <p:spPr bwMode="auto">
                <a:xfrm>
                  <a:off x="1666" y="285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7" name="Freeform 1385"/>
                <p:cNvSpPr/>
                <p:nvPr/>
              </p:nvSpPr>
              <p:spPr bwMode="auto">
                <a:xfrm>
                  <a:off x="1673" y="2899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8" name="Freeform 1386"/>
                <p:cNvSpPr/>
                <p:nvPr/>
              </p:nvSpPr>
              <p:spPr bwMode="auto">
                <a:xfrm>
                  <a:off x="1668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79" name="Freeform 1387"/>
                <p:cNvSpPr/>
                <p:nvPr/>
              </p:nvSpPr>
              <p:spPr bwMode="auto">
                <a:xfrm>
                  <a:off x="1667" y="286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0" name="Freeform 1388"/>
                <p:cNvSpPr/>
                <p:nvPr/>
              </p:nvSpPr>
              <p:spPr bwMode="auto">
                <a:xfrm>
                  <a:off x="1674" y="2902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1" name="Freeform 1389"/>
                <p:cNvSpPr/>
                <p:nvPr/>
              </p:nvSpPr>
              <p:spPr bwMode="auto">
                <a:xfrm>
                  <a:off x="1675" y="2905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2"/>
                        <a:pt x="1" y="2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2" name="Freeform 1390"/>
                <p:cNvSpPr/>
                <p:nvPr/>
              </p:nvSpPr>
              <p:spPr bwMode="auto">
                <a:xfrm>
                  <a:off x="1667" y="285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3" name="Freeform 1391"/>
                <p:cNvSpPr/>
                <p:nvPr/>
              </p:nvSpPr>
              <p:spPr bwMode="auto">
                <a:xfrm>
                  <a:off x="1673" y="2895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4" name="Freeform 1392"/>
                <p:cNvSpPr/>
                <p:nvPr/>
              </p:nvSpPr>
              <p:spPr bwMode="auto">
                <a:xfrm>
                  <a:off x="1641" y="287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5" name="Freeform 1393"/>
                <p:cNvSpPr/>
                <p:nvPr/>
              </p:nvSpPr>
              <p:spPr bwMode="auto">
                <a:xfrm>
                  <a:off x="1643" y="287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6" name="Freeform 1394"/>
                <p:cNvSpPr/>
                <p:nvPr/>
              </p:nvSpPr>
              <p:spPr bwMode="auto">
                <a:xfrm>
                  <a:off x="1643" y="28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7" name="Freeform 1395"/>
                <p:cNvSpPr/>
                <p:nvPr/>
              </p:nvSpPr>
              <p:spPr bwMode="auto">
                <a:xfrm>
                  <a:off x="1642" y="287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8" name="Freeform 1396"/>
                <p:cNvSpPr/>
                <p:nvPr/>
              </p:nvSpPr>
              <p:spPr bwMode="auto">
                <a:xfrm>
                  <a:off x="1640" y="29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89" name="Freeform 1397"/>
                <p:cNvSpPr/>
                <p:nvPr/>
              </p:nvSpPr>
              <p:spPr bwMode="auto">
                <a:xfrm>
                  <a:off x="1640" y="291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0" name="Freeform 1398"/>
                <p:cNvSpPr/>
                <p:nvPr/>
              </p:nvSpPr>
              <p:spPr bwMode="auto">
                <a:xfrm>
                  <a:off x="1643" y="28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1" name="Freeform 1399"/>
                <p:cNvSpPr/>
                <p:nvPr/>
              </p:nvSpPr>
              <p:spPr bwMode="auto">
                <a:xfrm>
                  <a:off x="1640" y="286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2" name="Freeform 1400"/>
                <p:cNvSpPr/>
                <p:nvPr/>
              </p:nvSpPr>
              <p:spPr bwMode="auto">
                <a:xfrm>
                  <a:off x="1640" y="291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3" name="Freeform 1401"/>
                <p:cNvSpPr/>
                <p:nvPr/>
              </p:nvSpPr>
              <p:spPr bwMode="auto">
                <a:xfrm>
                  <a:off x="1642" y="2876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4" name="Freeform 1402"/>
                <p:cNvSpPr/>
                <p:nvPr/>
              </p:nvSpPr>
              <p:spPr bwMode="auto">
                <a:xfrm>
                  <a:off x="1507" y="2837"/>
                  <a:ext cx="76" cy="56"/>
                </a:xfrm>
                <a:custGeom>
                  <a:avLst/>
                  <a:gdLst>
                    <a:gd name="T0" fmla="*/ 56 w 79"/>
                    <a:gd name="T1" fmla="*/ 45 h 59"/>
                    <a:gd name="T2" fmla="*/ 57 w 79"/>
                    <a:gd name="T3" fmla="*/ 45 h 59"/>
                    <a:gd name="T4" fmla="*/ 64 w 79"/>
                    <a:gd name="T5" fmla="*/ 56 h 59"/>
                    <a:gd name="T6" fmla="*/ 70 w 79"/>
                    <a:gd name="T7" fmla="*/ 54 h 59"/>
                    <a:gd name="T8" fmla="*/ 72 w 79"/>
                    <a:gd name="T9" fmla="*/ 54 h 59"/>
                    <a:gd name="T10" fmla="*/ 73 w 79"/>
                    <a:gd name="T11" fmla="*/ 55 h 59"/>
                    <a:gd name="T12" fmla="*/ 74 w 79"/>
                    <a:gd name="T13" fmla="*/ 55 h 59"/>
                    <a:gd name="T14" fmla="*/ 74 w 79"/>
                    <a:gd name="T15" fmla="*/ 53 h 59"/>
                    <a:gd name="T16" fmla="*/ 79 w 79"/>
                    <a:gd name="T17" fmla="*/ 46 h 59"/>
                    <a:gd name="T18" fmla="*/ 77 w 79"/>
                    <a:gd name="T19" fmla="*/ 40 h 59"/>
                    <a:gd name="T20" fmla="*/ 75 w 79"/>
                    <a:gd name="T21" fmla="*/ 36 h 59"/>
                    <a:gd name="T22" fmla="*/ 74 w 79"/>
                    <a:gd name="T23" fmla="*/ 34 h 59"/>
                    <a:gd name="T24" fmla="*/ 74 w 79"/>
                    <a:gd name="T25" fmla="*/ 32 h 59"/>
                    <a:gd name="T26" fmla="*/ 74 w 79"/>
                    <a:gd name="T27" fmla="*/ 30 h 59"/>
                    <a:gd name="T28" fmla="*/ 75 w 79"/>
                    <a:gd name="T29" fmla="*/ 27 h 59"/>
                    <a:gd name="T30" fmla="*/ 74 w 79"/>
                    <a:gd name="T31" fmla="*/ 26 h 59"/>
                    <a:gd name="T32" fmla="*/ 73 w 79"/>
                    <a:gd name="T33" fmla="*/ 22 h 59"/>
                    <a:gd name="T34" fmla="*/ 70 w 79"/>
                    <a:gd name="T35" fmla="*/ 14 h 59"/>
                    <a:gd name="T36" fmla="*/ 62 w 79"/>
                    <a:gd name="T37" fmla="*/ 5 h 59"/>
                    <a:gd name="T38" fmla="*/ 51 w 79"/>
                    <a:gd name="T39" fmla="*/ 6 h 59"/>
                    <a:gd name="T40" fmla="*/ 44 w 79"/>
                    <a:gd name="T41" fmla="*/ 8 h 59"/>
                    <a:gd name="T42" fmla="*/ 40 w 79"/>
                    <a:gd name="T43" fmla="*/ 9 h 59"/>
                    <a:gd name="T44" fmla="*/ 39 w 79"/>
                    <a:gd name="T45" fmla="*/ 8 h 59"/>
                    <a:gd name="T46" fmla="*/ 38 w 79"/>
                    <a:gd name="T47" fmla="*/ 7 h 59"/>
                    <a:gd name="T48" fmla="*/ 38 w 79"/>
                    <a:gd name="T49" fmla="*/ 6 h 59"/>
                    <a:gd name="T50" fmla="*/ 37 w 79"/>
                    <a:gd name="T51" fmla="*/ 5 h 59"/>
                    <a:gd name="T52" fmla="*/ 36 w 79"/>
                    <a:gd name="T53" fmla="*/ 5 h 59"/>
                    <a:gd name="T54" fmla="*/ 33 w 79"/>
                    <a:gd name="T55" fmla="*/ 5 h 59"/>
                    <a:gd name="T56" fmla="*/ 20 w 79"/>
                    <a:gd name="T57" fmla="*/ 2 h 59"/>
                    <a:gd name="T58" fmla="*/ 18 w 79"/>
                    <a:gd name="T59" fmla="*/ 1 h 59"/>
                    <a:gd name="T60" fmla="*/ 16 w 79"/>
                    <a:gd name="T61" fmla="*/ 1 h 59"/>
                    <a:gd name="T62" fmla="*/ 15 w 79"/>
                    <a:gd name="T63" fmla="*/ 2 h 59"/>
                    <a:gd name="T64" fmla="*/ 14 w 79"/>
                    <a:gd name="T65" fmla="*/ 4 h 59"/>
                    <a:gd name="T66" fmla="*/ 12 w 79"/>
                    <a:gd name="T67" fmla="*/ 5 h 59"/>
                    <a:gd name="T68" fmla="*/ 14 w 79"/>
                    <a:gd name="T69" fmla="*/ 8 h 59"/>
                    <a:gd name="T70" fmla="*/ 2 w 79"/>
                    <a:gd name="T71" fmla="*/ 16 h 59"/>
                    <a:gd name="T72" fmla="*/ 0 w 79"/>
                    <a:gd name="T73" fmla="*/ 17 h 59"/>
                    <a:gd name="T74" fmla="*/ 19 w 79"/>
                    <a:gd name="T75" fmla="*/ 37 h 59"/>
                    <a:gd name="T76" fmla="*/ 20 w 79"/>
                    <a:gd name="T77" fmla="*/ 36 h 59"/>
                    <a:gd name="T78" fmla="*/ 22 w 79"/>
                    <a:gd name="T79" fmla="*/ 34 h 59"/>
                    <a:gd name="T80" fmla="*/ 23 w 79"/>
                    <a:gd name="T81" fmla="*/ 33 h 59"/>
                    <a:gd name="T82" fmla="*/ 23 w 79"/>
                    <a:gd name="T83" fmla="*/ 32 h 59"/>
                    <a:gd name="T84" fmla="*/ 24 w 79"/>
                    <a:gd name="T85" fmla="*/ 32 h 59"/>
                    <a:gd name="T86" fmla="*/ 31 w 79"/>
                    <a:gd name="T87" fmla="*/ 29 h 59"/>
                    <a:gd name="T88" fmla="*/ 50 w 79"/>
                    <a:gd name="T89" fmla="*/ 40 h 59"/>
                    <a:gd name="T90" fmla="*/ 51 w 79"/>
                    <a:gd name="T91" fmla="*/ 43 h 59"/>
                    <a:gd name="T92" fmla="*/ 51 w 79"/>
                    <a:gd name="T93" fmla="*/ 45 h 59"/>
                    <a:gd name="T94" fmla="*/ 54 w 79"/>
                    <a:gd name="T95" fmla="*/ 45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" h="59">
                      <a:moveTo>
                        <a:pt x="54" y="45"/>
                      </a:moveTo>
                      <a:cubicBezTo>
                        <a:pt x="54" y="45"/>
                        <a:pt x="54" y="45"/>
                        <a:pt x="54" y="45"/>
                      </a:cubicBezTo>
                      <a:cubicBezTo>
                        <a:pt x="54" y="45"/>
                        <a:pt x="55" y="45"/>
                        <a:pt x="56" y="45"/>
                      </a:cubicBezTo>
                      <a:cubicBezTo>
                        <a:pt x="56" y="45"/>
                        <a:pt x="56" y="45"/>
                        <a:pt x="56" y="45"/>
                      </a:cubicBezTo>
                      <a:cubicBezTo>
                        <a:pt x="56" y="45"/>
                        <a:pt x="57" y="45"/>
                        <a:pt x="57" y="45"/>
                      </a:cubicBezTo>
                      <a:cubicBezTo>
                        <a:pt x="57" y="45"/>
                        <a:pt x="57" y="45"/>
                        <a:pt x="57" y="45"/>
                      </a:cubicBezTo>
                      <a:cubicBezTo>
                        <a:pt x="58" y="45"/>
                        <a:pt x="58" y="45"/>
                        <a:pt x="58" y="45"/>
                      </a:cubicBezTo>
                      <a:cubicBezTo>
                        <a:pt x="59" y="45"/>
                        <a:pt x="60" y="45"/>
                        <a:pt x="61" y="46"/>
                      </a:cubicBezTo>
                      <a:cubicBezTo>
                        <a:pt x="62" y="48"/>
                        <a:pt x="64" y="53"/>
                        <a:pt x="64" y="56"/>
                      </a:cubicBezTo>
                      <a:cubicBezTo>
                        <a:pt x="63" y="57"/>
                        <a:pt x="64" y="58"/>
                        <a:pt x="64" y="58"/>
                      </a:cubicBezTo>
                      <a:cubicBezTo>
                        <a:pt x="65" y="59"/>
                        <a:pt x="65" y="59"/>
                        <a:pt x="65" y="59"/>
                      </a:cubicBezTo>
                      <a:cubicBezTo>
                        <a:pt x="67" y="57"/>
                        <a:pt x="68" y="55"/>
                        <a:pt x="70" y="54"/>
                      </a:cubicBezTo>
                      <a:cubicBezTo>
                        <a:pt x="70" y="54"/>
                        <a:pt x="70" y="54"/>
                        <a:pt x="71" y="54"/>
                      </a:cubicBezTo>
                      <a:cubicBezTo>
                        <a:pt x="71" y="54"/>
                        <a:pt x="71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2" y="54"/>
                        <a:pt x="72" y="54"/>
                        <a:pt x="72" y="54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5"/>
                      </a:cubicBezTo>
                      <a:cubicBezTo>
                        <a:pt x="73" y="55"/>
                        <a:pt x="73" y="55"/>
                        <a:pt x="73" y="56"/>
                      </a:cubicBezTo>
                      <a:cubicBezTo>
                        <a:pt x="73" y="55"/>
                        <a:pt x="74" y="55"/>
                        <a:pt x="74" y="55"/>
                      </a:cubicBezTo>
                      <a:cubicBezTo>
                        <a:pt x="74" y="54"/>
                        <a:pt x="75" y="54"/>
                        <a:pt x="75" y="54"/>
                      </a:cubicBezTo>
                      <a:cubicBezTo>
                        <a:pt x="75" y="54"/>
                        <a:pt x="75" y="54"/>
                        <a:pt x="75" y="54"/>
                      </a:cubicBezTo>
                      <a:cubicBezTo>
                        <a:pt x="75" y="54"/>
                        <a:pt x="75" y="53"/>
                        <a:pt x="74" y="53"/>
                      </a:cubicBezTo>
                      <a:cubicBezTo>
                        <a:pt x="74" y="51"/>
                        <a:pt x="73" y="49"/>
                        <a:pt x="74" y="47"/>
                      </a:cubicBezTo>
                      <a:cubicBezTo>
                        <a:pt x="75" y="45"/>
                        <a:pt x="76" y="45"/>
                        <a:pt x="77" y="45"/>
                      </a:cubicBezTo>
                      <a:cubicBezTo>
                        <a:pt x="78" y="45"/>
                        <a:pt x="78" y="45"/>
                        <a:pt x="79" y="46"/>
                      </a:cubicBezTo>
                      <a:cubicBezTo>
                        <a:pt x="79" y="46"/>
                        <a:pt x="79" y="46"/>
                        <a:pt x="79" y="46"/>
                      </a:cubicBezTo>
                      <a:cubicBezTo>
                        <a:pt x="79" y="45"/>
                        <a:pt x="79" y="45"/>
                        <a:pt x="78" y="44"/>
                      </a:cubicBezTo>
                      <a:cubicBezTo>
                        <a:pt x="77" y="43"/>
                        <a:pt x="77" y="41"/>
                        <a:pt x="77" y="40"/>
                      </a:cubicBezTo>
                      <a:cubicBezTo>
                        <a:pt x="77" y="39"/>
                        <a:pt x="77" y="38"/>
                        <a:pt x="76" y="37"/>
                      </a:cubicBezTo>
                      <a:cubicBezTo>
                        <a:pt x="76" y="37"/>
                        <a:pt x="75" y="36"/>
                        <a:pt x="75" y="36"/>
                      </a:cubicBezTo>
                      <a:cubicBezTo>
                        <a:pt x="75" y="36"/>
                        <a:pt x="75" y="36"/>
                        <a:pt x="75" y="36"/>
                      </a:cubicBezTo>
                      <a:cubicBezTo>
                        <a:pt x="75" y="36"/>
                        <a:pt x="74" y="35"/>
                        <a:pt x="74" y="35"/>
                      </a:cubicBezTo>
                      <a:cubicBezTo>
                        <a:pt x="74" y="35"/>
                        <a:pt x="74" y="35"/>
                        <a:pt x="74" y="35"/>
                      </a:cubicBezTo>
                      <a:cubicBezTo>
                        <a:pt x="74" y="34"/>
                        <a:pt x="74" y="34"/>
                        <a:pt x="74" y="34"/>
                      </a:cubicBezTo>
                      <a:cubicBezTo>
                        <a:pt x="74" y="34"/>
                        <a:pt x="74" y="34"/>
                        <a:pt x="74" y="33"/>
                      </a:cubicBezTo>
                      <a:cubicBezTo>
                        <a:pt x="74" y="33"/>
                        <a:pt x="74" y="33"/>
                        <a:pt x="74" y="33"/>
                      </a:cubicBezTo>
                      <a:cubicBezTo>
                        <a:pt x="74" y="32"/>
                        <a:pt x="74" y="32"/>
                        <a:pt x="74" y="32"/>
                      </a:cubicBezTo>
                      <a:cubicBezTo>
                        <a:pt x="74" y="32"/>
                        <a:pt x="74" y="31"/>
                        <a:pt x="74" y="31"/>
                      </a:cubicBezTo>
                      <a:cubicBezTo>
                        <a:pt x="74" y="31"/>
                        <a:pt x="74" y="31"/>
                        <a:pt x="74" y="31"/>
                      </a:cubicBezTo>
                      <a:cubicBezTo>
                        <a:pt x="74" y="30"/>
                        <a:pt x="74" y="30"/>
                        <a:pt x="74" y="30"/>
                      </a:cubicBezTo>
                      <a:cubicBezTo>
                        <a:pt x="74" y="29"/>
                        <a:pt x="74" y="29"/>
                        <a:pt x="74" y="29"/>
                      </a:cubicBezTo>
                      <a:cubicBezTo>
                        <a:pt x="74" y="29"/>
                        <a:pt x="74" y="28"/>
                        <a:pt x="74" y="28"/>
                      </a:cubicBezTo>
                      <a:cubicBezTo>
                        <a:pt x="75" y="28"/>
                        <a:pt x="75" y="28"/>
                        <a:pt x="75" y="27"/>
                      </a:cubicBezTo>
                      <a:cubicBezTo>
                        <a:pt x="75" y="27"/>
                        <a:pt x="75" y="27"/>
                        <a:pt x="75" y="27"/>
                      </a:cubicBezTo>
                      <a:cubicBezTo>
                        <a:pt x="74" y="27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4" y="26"/>
                        <a:pt x="74" y="26"/>
                        <a:pt x="74" y="26"/>
                      </a:cubicBezTo>
                      <a:cubicBezTo>
                        <a:pt x="73" y="24"/>
                        <a:pt x="73" y="23"/>
                        <a:pt x="73" y="22"/>
                      </a:cubicBezTo>
                      <a:cubicBezTo>
                        <a:pt x="73" y="21"/>
                        <a:pt x="72" y="21"/>
                        <a:pt x="72" y="20"/>
                      </a:cubicBezTo>
                      <a:cubicBezTo>
                        <a:pt x="71" y="20"/>
                        <a:pt x="69" y="19"/>
                        <a:pt x="69" y="17"/>
                      </a:cubicBezTo>
                      <a:cubicBezTo>
                        <a:pt x="69" y="16"/>
                        <a:pt x="69" y="15"/>
                        <a:pt x="70" y="14"/>
                      </a:cubicBezTo>
                      <a:cubicBezTo>
                        <a:pt x="69" y="12"/>
                        <a:pt x="67" y="11"/>
                        <a:pt x="67" y="9"/>
                      </a:cubicBezTo>
                      <a:cubicBezTo>
                        <a:pt x="67" y="8"/>
                        <a:pt x="65" y="4"/>
                        <a:pt x="64" y="3"/>
                      </a:cubicBezTo>
                      <a:cubicBezTo>
                        <a:pt x="64" y="3"/>
                        <a:pt x="63" y="4"/>
                        <a:pt x="62" y="5"/>
                      </a:cubicBezTo>
                      <a:cubicBezTo>
                        <a:pt x="60" y="7"/>
                        <a:pt x="58" y="8"/>
                        <a:pt x="56" y="8"/>
                      </a:cubicBezTo>
                      <a:cubicBezTo>
                        <a:pt x="55" y="8"/>
                        <a:pt x="54" y="8"/>
                        <a:pt x="53" y="7"/>
                      </a:cubicBezTo>
                      <a:cubicBezTo>
                        <a:pt x="52" y="7"/>
                        <a:pt x="51" y="6"/>
                        <a:pt x="51" y="6"/>
                      </a:cubicBezTo>
                      <a:cubicBezTo>
                        <a:pt x="50" y="8"/>
                        <a:pt x="48" y="9"/>
                        <a:pt x="47" y="9"/>
                      </a:cubicBezTo>
                      <a:cubicBezTo>
                        <a:pt x="46" y="9"/>
                        <a:pt x="46" y="8"/>
                        <a:pt x="45" y="8"/>
                      </a:cubicBezTo>
                      <a:cubicBezTo>
                        <a:pt x="45" y="8"/>
                        <a:pt x="44" y="8"/>
                        <a:pt x="44" y="8"/>
                      </a:cubicBezTo>
                      <a:cubicBezTo>
                        <a:pt x="43" y="9"/>
                        <a:pt x="42" y="9"/>
                        <a:pt x="41" y="9"/>
                      </a:cubicBezTo>
                      <a:cubicBezTo>
                        <a:pt x="41" y="9"/>
                        <a:pt x="41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40" y="9"/>
                      </a:cubicBezTo>
                      <a:cubicBezTo>
                        <a:pt x="40" y="9"/>
                        <a:pt x="40" y="9"/>
                        <a:pt x="39" y="9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9" y="8"/>
                      </a:cubicBezTo>
                      <a:cubicBezTo>
                        <a:pt x="39" y="8"/>
                        <a:pt x="39" y="8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7"/>
                        <a:pt x="38" y="7"/>
                      </a:cubicBezTo>
                      <a:cubicBezTo>
                        <a:pt x="38" y="7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6"/>
                      </a:cubicBezTo>
                      <a:cubicBezTo>
                        <a:pt x="38" y="6"/>
                        <a:pt x="38" y="6"/>
                        <a:pt x="38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5"/>
                        <a:pt x="37" y="5"/>
                      </a:cubicBezTo>
                      <a:cubicBezTo>
                        <a:pt x="37" y="5"/>
                        <a:pt x="37" y="4"/>
                        <a:pt x="37" y="4"/>
                      </a:cubicBezTo>
                      <a:cubicBezTo>
                        <a:pt x="37" y="4"/>
                        <a:pt x="37" y="5"/>
                        <a:pt x="37" y="5"/>
                      </a:cubicBezTo>
                      <a:cubicBezTo>
                        <a:pt x="37" y="5"/>
                        <a:pt x="36" y="5"/>
                        <a:pt x="36" y="5"/>
                      </a:cubicBezTo>
                      <a:cubicBezTo>
                        <a:pt x="36" y="5"/>
                        <a:pt x="35" y="5"/>
                        <a:pt x="35" y="5"/>
                      </a:cubicBezTo>
                      <a:cubicBezTo>
                        <a:pt x="35" y="5"/>
                        <a:pt x="34" y="5"/>
                        <a:pt x="34" y="5"/>
                      </a:cubicBezTo>
                      <a:cubicBezTo>
                        <a:pt x="34" y="5"/>
                        <a:pt x="33" y="5"/>
                        <a:pt x="33" y="5"/>
                      </a:cubicBezTo>
                      <a:cubicBezTo>
                        <a:pt x="33" y="5"/>
                        <a:pt x="32" y="5"/>
                        <a:pt x="32" y="5"/>
                      </a:cubicBezTo>
                      <a:cubicBezTo>
                        <a:pt x="32" y="5"/>
                        <a:pt x="31" y="5"/>
                        <a:pt x="31" y="5"/>
                      </a:cubicBezTo>
                      <a:cubicBezTo>
                        <a:pt x="28" y="5"/>
                        <a:pt x="21" y="5"/>
                        <a:pt x="20" y="2"/>
                      </a:cubicBezTo>
                      <a:cubicBezTo>
                        <a:pt x="19" y="2"/>
                        <a:pt x="19" y="2"/>
                        <a:pt x="19" y="2"/>
                      </a:cubicBezTo>
                      <a:cubicBezTo>
                        <a:pt x="19" y="2"/>
                        <a:pt x="19" y="1"/>
                        <a:pt x="18" y="1"/>
                      </a:cubicBezTo>
                      <a:cubicBezTo>
                        <a:pt x="18" y="1"/>
                        <a:pt x="18" y="1"/>
                        <a:pt x="18" y="1"/>
                      </a:cubicBezTo>
                      <a:cubicBezTo>
                        <a:pt x="18" y="1"/>
                        <a:pt x="18" y="1"/>
                        <a:pt x="17" y="1"/>
                      </a:cubicBezTo>
                      <a:cubicBezTo>
                        <a:pt x="17" y="1"/>
                        <a:pt x="17" y="1"/>
                        <a:pt x="17" y="1"/>
                      </a:cubicBezTo>
                      <a:cubicBezTo>
                        <a:pt x="17" y="1"/>
                        <a:pt x="16" y="1"/>
                        <a:pt x="16" y="1"/>
                      </a:cubicBezTo>
                      <a:cubicBezTo>
                        <a:pt x="16" y="1"/>
                        <a:pt x="16" y="0"/>
                        <a:pt x="15" y="0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4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4"/>
                      </a:cubicBezTo>
                      <a:cubicBezTo>
                        <a:pt x="14" y="4"/>
                        <a:pt x="13" y="4"/>
                        <a:pt x="13" y="4"/>
                      </a:cubicBezTo>
                      <a:cubicBezTo>
                        <a:pt x="13" y="4"/>
                        <a:pt x="13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5"/>
                        <a:pt x="12" y="5"/>
                        <a:pt x="12" y="5"/>
                      </a:cubicBezTo>
                      <a:cubicBezTo>
                        <a:pt x="12" y="6"/>
                        <a:pt x="13" y="6"/>
                        <a:pt x="13" y="6"/>
                      </a:cubicBezTo>
                      <a:cubicBezTo>
                        <a:pt x="13" y="7"/>
                        <a:pt x="14" y="8"/>
                        <a:pt x="14" y="8"/>
                      </a:cubicBezTo>
                      <a:cubicBezTo>
                        <a:pt x="14" y="11"/>
                        <a:pt x="9" y="13"/>
                        <a:pt x="7" y="12"/>
                      </a:cubicBezTo>
                      <a:cubicBezTo>
                        <a:pt x="7" y="12"/>
                        <a:pt x="6" y="12"/>
                        <a:pt x="5" y="13"/>
                      </a:cubicBezTo>
                      <a:cubicBezTo>
                        <a:pt x="4" y="14"/>
                        <a:pt x="3" y="15"/>
                        <a:pt x="2" y="16"/>
                      </a:cubicBezTo>
                      <a:cubicBezTo>
                        <a:pt x="2" y="16"/>
                        <a:pt x="2" y="16"/>
                        <a:pt x="1" y="16"/>
                      </a:cubicBezTo>
                      <a:cubicBezTo>
                        <a:pt x="1" y="16"/>
                        <a:pt x="1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8"/>
                        <a:pt x="2" y="19"/>
                        <a:pt x="3" y="20"/>
                      </a:cubicBezTo>
                      <a:cubicBezTo>
                        <a:pt x="4" y="22"/>
                        <a:pt x="4" y="24"/>
                        <a:pt x="6" y="25"/>
                      </a:cubicBezTo>
                      <a:cubicBezTo>
                        <a:pt x="11" y="28"/>
                        <a:pt x="15" y="32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19" y="37"/>
                        <a:pt x="19" y="37"/>
                      </a:cubicBezTo>
                      <a:cubicBezTo>
                        <a:pt x="19" y="37"/>
                        <a:pt x="20" y="36"/>
                        <a:pt x="20" y="36"/>
                      </a:cubicBezTo>
                      <a:cubicBezTo>
                        <a:pt x="20" y="36"/>
                        <a:pt x="20" y="36"/>
                        <a:pt x="21" y="36"/>
                      </a:cubicBezTo>
                      <a:cubicBezTo>
                        <a:pt x="21" y="35"/>
                        <a:pt x="21" y="35"/>
                        <a:pt x="21" y="35"/>
                      </a:cubicBezTo>
                      <a:cubicBezTo>
                        <a:pt x="21" y="35"/>
                        <a:pt x="22" y="35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2" y="34"/>
                        <a:pt x="22" y="34"/>
                        <a:pt x="22" y="34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3"/>
                      </a:cubicBezTo>
                      <a:cubicBezTo>
                        <a:pt x="23" y="33"/>
                        <a:pt x="23" y="33"/>
                        <a:pt x="23" y="32"/>
                      </a:cubicBezTo>
                      <a:cubicBezTo>
                        <a:pt x="23" y="32"/>
                        <a:pt x="23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2"/>
                        <a:pt x="24" y="32"/>
                        <a:pt x="24" y="32"/>
                      </a:cubicBezTo>
                      <a:cubicBezTo>
                        <a:pt x="24" y="30"/>
                        <a:pt x="25" y="28"/>
                        <a:pt x="27" y="28"/>
                      </a:cubicBezTo>
                      <a:cubicBezTo>
                        <a:pt x="28" y="28"/>
                        <a:pt x="29" y="29"/>
                        <a:pt x="30" y="29"/>
                      </a:cubicBezTo>
                      <a:cubicBezTo>
                        <a:pt x="31" y="29"/>
                        <a:pt x="31" y="29"/>
                        <a:pt x="31" y="29"/>
                      </a:cubicBezTo>
                      <a:cubicBezTo>
                        <a:pt x="32" y="29"/>
                        <a:pt x="34" y="29"/>
                        <a:pt x="35" y="28"/>
                      </a:cubicBezTo>
                      <a:cubicBezTo>
                        <a:pt x="37" y="28"/>
                        <a:pt x="38" y="27"/>
                        <a:pt x="39" y="27"/>
                      </a:cubicBezTo>
                      <a:cubicBezTo>
                        <a:pt x="43" y="27"/>
                        <a:pt x="50" y="37"/>
                        <a:pt x="50" y="40"/>
                      </a:cubicBezTo>
                      <a:cubicBezTo>
                        <a:pt x="50" y="41"/>
                        <a:pt x="50" y="41"/>
                        <a:pt x="50" y="42"/>
                      </a:cubicBezTo>
                      <a:cubicBezTo>
                        <a:pt x="50" y="42"/>
                        <a:pt x="50" y="42"/>
                        <a:pt x="50" y="42"/>
                      </a:cubicBezTo>
                      <a:cubicBezTo>
                        <a:pt x="51" y="43"/>
                        <a:pt x="51" y="43"/>
                        <a:pt x="51" y="43"/>
                      </a:cubicBezTo>
                      <a:cubicBezTo>
                        <a:pt x="51" y="43"/>
                        <a:pt x="51" y="44"/>
                        <a:pt x="51" y="44"/>
                      </a:cubicBezTo>
                      <a:cubicBezTo>
                        <a:pt x="51" y="44"/>
                        <a:pt x="51" y="44"/>
                        <a:pt x="51" y="45"/>
                      </a:cubicBezTo>
                      <a:cubicBezTo>
                        <a:pt x="51" y="45"/>
                        <a:pt x="51" y="45"/>
                        <a:pt x="51" y="45"/>
                      </a:cubicBezTo>
                      <a:cubicBezTo>
                        <a:pt x="51" y="45"/>
                        <a:pt x="51" y="45"/>
                        <a:pt x="51" y="46"/>
                      </a:cubicBezTo>
                      <a:cubicBezTo>
                        <a:pt x="51" y="46"/>
                        <a:pt x="51" y="46"/>
                        <a:pt x="51" y="46"/>
                      </a:cubicBezTo>
                      <a:cubicBezTo>
                        <a:pt x="52" y="45"/>
                        <a:pt x="53" y="45"/>
                        <a:pt x="54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5" name="Freeform 1403"/>
                <p:cNvSpPr/>
                <p:nvPr/>
              </p:nvSpPr>
              <p:spPr bwMode="auto">
                <a:xfrm>
                  <a:off x="1524" y="283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6" name="Freeform 1404"/>
                <p:cNvSpPr/>
                <p:nvPr/>
              </p:nvSpPr>
              <p:spPr bwMode="auto">
                <a:xfrm>
                  <a:off x="1521" y="2837"/>
                  <a:ext cx="0" cy="2"/>
                </a:xfrm>
                <a:custGeom>
                  <a:avLst/>
                  <a:gdLst>
                    <a:gd name="T0" fmla="*/ 1 h 2"/>
                    <a:gd name="T1" fmla="*/ 1 h 2"/>
                    <a:gd name="T2" fmla="*/ 2 h 2"/>
                    <a:gd name="T3" fmla="*/ 2 h 2"/>
                    <a:gd name="T4" fmla="*/ 0 h 2"/>
                    <a:gd name="T5" fmla="*/ 0 h 2"/>
                    <a:gd name="T6" fmla="*/ 1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l="0" t="0" r="r" b="b"/>
                  <a:pathLst>
                    <a:path h="2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7" name="Freeform 1405"/>
                <p:cNvSpPr/>
                <p:nvPr/>
              </p:nvSpPr>
              <p:spPr bwMode="auto">
                <a:xfrm>
                  <a:off x="1538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8" name="Freeform 1406"/>
                <p:cNvSpPr/>
                <p:nvPr/>
              </p:nvSpPr>
              <p:spPr bwMode="auto">
                <a:xfrm>
                  <a:off x="1540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999" name="Freeform 1407"/>
                <p:cNvSpPr/>
                <p:nvPr/>
              </p:nvSpPr>
              <p:spPr bwMode="auto">
                <a:xfrm>
                  <a:off x="1522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0" name="Freeform 1408"/>
                <p:cNvSpPr/>
                <p:nvPr/>
              </p:nvSpPr>
              <p:spPr bwMode="auto">
                <a:xfrm>
                  <a:off x="1541" y="284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1" name="Freeform 1409"/>
                <p:cNvSpPr/>
                <p:nvPr/>
              </p:nvSpPr>
              <p:spPr bwMode="auto">
                <a:xfrm>
                  <a:off x="1523" y="283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2" name="Freeform 1410"/>
                <p:cNvSpPr/>
                <p:nvPr/>
              </p:nvSpPr>
              <p:spPr bwMode="auto">
                <a:xfrm>
                  <a:off x="1507" y="285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3" name="Freeform 1411"/>
                <p:cNvSpPr/>
                <p:nvPr/>
              </p:nvSpPr>
              <p:spPr bwMode="auto">
                <a:xfrm>
                  <a:off x="1520" y="283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4" name="Freeform 1412"/>
                <p:cNvSpPr/>
                <p:nvPr/>
              </p:nvSpPr>
              <p:spPr bwMode="auto">
                <a:xfrm>
                  <a:off x="1519" y="284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5" name="Oval 1413"/>
                <p:cNvSpPr>
                  <a:spLocks noChangeArrowheads="1"/>
                </p:cNvSpPr>
                <p:nvPr/>
              </p:nvSpPr>
              <p:spPr bwMode="auto">
                <a:xfrm>
                  <a:off x="1519" y="2842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6" name="Freeform 1414"/>
                <p:cNvSpPr/>
                <p:nvPr/>
              </p:nvSpPr>
              <p:spPr bwMode="auto">
                <a:xfrm>
                  <a:off x="1521" y="28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7" name="Freeform 1415"/>
                <p:cNvSpPr/>
                <p:nvPr/>
              </p:nvSpPr>
              <p:spPr bwMode="auto">
                <a:xfrm>
                  <a:off x="1578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8" name="Freeform 1416"/>
                <p:cNvSpPr/>
                <p:nvPr/>
              </p:nvSpPr>
              <p:spPr bwMode="auto">
                <a:xfrm>
                  <a:off x="1578" y="286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09" name="Freeform 1417"/>
                <p:cNvSpPr/>
                <p:nvPr/>
              </p:nvSpPr>
              <p:spPr bwMode="auto">
                <a:xfrm>
                  <a:off x="1578" y="286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0" name="Freeform 1418"/>
                <p:cNvSpPr/>
                <p:nvPr/>
              </p:nvSpPr>
              <p:spPr bwMode="auto">
                <a:xfrm>
                  <a:off x="1578" y="286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1" name="Freeform 1419"/>
                <p:cNvSpPr/>
                <p:nvPr/>
              </p:nvSpPr>
              <p:spPr bwMode="auto">
                <a:xfrm>
                  <a:off x="1578" y="286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2" name="Freeform 1420"/>
                <p:cNvSpPr/>
                <p:nvPr/>
              </p:nvSpPr>
              <p:spPr bwMode="auto">
                <a:xfrm>
                  <a:off x="1578" y="286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1"/>
                        <a:pt x="1" y="0"/>
                      </a:cubicBezTo>
                      <a:cubicBezTo>
                        <a:pt x="1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3" name="Freeform 1421"/>
                <p:cNvSpPr/>
                <p:nvPr/>
              </p:nvSpPr>
              <p:spPr bwMode="auto">
                <a:xfrm>
                  <a:off x="1579" y="28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4" name="Freeform 1422"/>
                <p:cNvSpPr/>
                <p:nvPr/>
              </p:nvSpPr>
              <p:spPr bwMode="auto">
                <a:xfrm>
                  <a:off x="1577" y="2889"/>
                  <a:ext cx="2" cy="2"/>
                </a:xfrm>
                <a:custGeom>
                  <a:avLst/>
                  <a:gdLst>
                    <a:gd name="T0" fmla="*/ 1 w 2"/>
                    <a:gd name="T1" fmla="*/ 1 h 2"/>
                    <a:gd name="T2" fmla="*/ 2 w 2"/>
                    <a:gd name="T3" fmla="*/ 0 h 2"/>
                    <a:gd name="T4" fmla="*/ 1 w 2"/>
                    <a:gd name="T5" fmla="*/ 1 h 2"/>
                    <a:gd name="T6" fmla="*/ 0 w 2"/>
                    <a:gd name="T7" fmla="*/ 2 h 2"/>
                    <a:gd name="T8" fmla="*/ 0 w 2"/>
                    <a:gd name="T9" fmla="*/ 2 h 2"/>
                    <a:gd name="T10" fmla="*/ 1 w 2"/>
                    <a:gd name="T11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2">
                      <a:moveTo>
                        <a:pt x="1" y="1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1" y="1"/>
                      </a:cubicBez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5" name="Freeform 1423"/>
                <p:cNvSpPr/>
                <p:nvPr/>
              </p:nvSpPr>
              <p:spPr bwMode="auto">
                <a:xfrm>
                  <a:off x="1545" y="2884"/>
                  <a:ext cx="41" cy="39"/>
                </a:xfrm>
                <a:custGeom>
                  <a:avLst/>
                  <a:gdLst>
                    <a:gd name="T0" fmla="*/ 30 w 43"/>
                    <a:gd name="T1" fmla="*/ 10 h 41"/>
                    <a:gd name="T2" fmla="*/ 29 w 43"/>
                    <a:gd name="T3" fmla="*/ 12 h 41"/>
                    <a:gd name="T4" fmla="*/ 25 w 43"/>
                    <a:gd name="T5" fmla="*/ 14 h 41"/>
                    <a:gd name="T6" fmla="*/ 21 w 43"/>
                    <a:gd name="T7" fmla="*/ 12 h 41"/>
                    <a:gd name="T8" fmla="*/ 20 w 43"/>
                    <a:gd name="T9" fmla="*/ 7 h 41"/>
                    <a:gd name="T10" fmla="*/ 18 w 43"/>
                    <a:gd name="T11" fmla="*/ 0 h 41"/>
                    <a:gd name="T12" fmla="*/ 17 w 43"/>
                    <a:gd name="T13" fmla="*/ 0 h 41"/>
                    <a:gd name="T14" fmla="*/ 16 w 43"/>
                    <a:gd name="T15" fmla="*/ 0 h 41"/>
                    <a:gd name="T16" fmla="*/ 15 w 43"/>
                    <a:gd name="T17" fmla="*/ 0 h 41"/>
                    <a:gd name="T18" fmla="*/ 15 w 43"/>
                    <a:gd name="T19" fmla="*/ 0 h 41"/>
                    <a:gd name="T20" fmla="*/ 14 w 43"/>
                    <a:gd name="T21" fmla="*/ 0 h 41"/>
                    <a:gd name="T22" fmla="*/ 13 w 43"/>
                    <a:gd name="T23" fmla="*/ 0 h 41"/>
                    <a:gd name="T24" fmla="*/ 12 w 43"/>
                    <a:gd name="T25" fmla="*/ 1 h 41"/>
                    <a:gd name="T26" fmla="*/ 12 w 43"/>
                    <a:gd name="T27" fmla="*/ 3 h 41"/>
                    <a:gd name="T28" fmla="*/ 11 w 43"/>
                    <a:gd name="T29" fmla="*/ 4 h 41"/>
                    <a:gd name="T30" fmla="*/ 11 w 43"/>
                    <a:gd name="T31" fmla="*/ 5 h 41"/>
                    <a:gd name="T32" fmla="*/ 7 w 43"/>
                    <a:gd name="T33" fmla="*/ 10 h 41"/>
                    <a:gd name="T34" fmla="*/ 4 w 43"/>
                    <a:gd name="T35" fmla="*/ 12 h 41"/>
                    <a:gd name="T36" fmla="*/ 1 w 43"/>
                    <a:gd name="T37" fmla="*/ 14 h 41"/>
                    <a:gd name="T38" fmla="*/ 1 w 43"/>
                    <a:gd name="T39" fmla="*/ 14 h 41"/>
                    <a:gd name="T40" fmla="*/ 1 w 43"/>
                    <a:gd name="T41" fmla="*/ 14 h 41"/>
                    <a:gd name="T42" fmla="*/ 1 w 43"/>
                    <a:gd name="T43" fmla="*/ 14 h 41"/>
                    <a:gd name="T44" fmla="*/ 1 w 43"/>
                    <a:gd name="T45" fmla="*/ 14 h 41"/>
                    <a:gd name="T46" fmla="*/ 0 w 43"/>
                    <a:gd name="T47" fmla="*/ 15 h 41"/>
                    <a:gd name="T48" fmla="*/ 13 w 43"/>
                    <a:gd name="T49" fmla="*/ 24 h 41"/>
                    <a:gd name="T50" fmla="*/ 39 w 43"/>
                    <a:gd name="T51" fmla="*/ 40 h 41"/>
                    <a:gd name="T52" fmla="*/ 40 w 43"/>
                    <a:gd name="T53" fmla="*/ 41 h 41"/>
                    <a:gd name="T54" fmla="*/ 40 w 43"/>
                    <a:gd name="T55" fmla="*/ 40 h 41"/>
                    <a:gd name="T56" fmla="*/ 40 w 43"/>
                    <a:gd name="T57" fmla="*/ 39 h 41"/>
                    <a:gd name="T58" fmla="*/ 40 w 43"/>
                    <a:gd name="T59" fmla="*/ 38 h 41"/>
                    <a:gd name="T60" fmla="*/ 41 w 43"/>
                    <a:gd name="T61" fmla="*/ 38 h 41"/>
                    <a:gd name="T62" fmla="*/ 41 w 43"/>
                    <a:gd name="T63" fmla="*/ 37 h 41"/>
                    <a:gd name="T64" fmla="*/ 41 w 43"/>
                    <a:gd name="T65" fmla="*/ 36 h 41"/>
                    <a:gd name="T66" fmla="*/ 42 w 43"/>
                    <a:gd name="T67" fmla="*/ 35 h 41"/>
                    <a:gd name="T68" fmla="*/ 43 w 43"/>
                    <a:gd name="T69" fmla="*/ 32 h 41"/>
                    <a:gd name="T70" fmla="*/ 37 w 43"/>
                    <a:gd name="T71" fmla="*/ 27 h 41"/>
                    <a:gd name="T72" fmla="*/ 35 w 43"/>
                    <a:gd name="T73" fmla="*/ 25 h 41"/>
                    <a:gd name="T74" fmla="*/ 32 w 43"/>
                    <a:gd name="T75" fmla="*/ 24 h 41"/>
                    <a:gd name="T76" fmla="*/ 30 w 43"/>
                    <a:gd name="T77" fmla="*/ 22 h 41"/>
                    <a:gd name="T78" fmla="*/ 30 w 43"/>
                    <a:gd name="T79" fmla="*/ 21 h 41"/>
                    <a:gd name="T80" fmla="*/ 31 w 43"/>
                    <a:gd name="T81" fmla="*/ 19 h 41"/>
                    <a:gd name="T82" fmla="*/ 31 w 43"/>
                    <a:gd name="T83" fmla="*/ 12 h 41"/>
                    <a:gd name="T84" fmla="*/ 31 w 43"/>
                    <a:gd name="T85" fmla="*/ 10 h 41"/>
                    <a:gd name="T86" fmla="*/ 30 w 43"/>
                    <a:gd name="T87" fmla="*/ 10 h 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43" h="41">
                      <a:moveTo>
                        <a:pt x="30" y="10"/>
                      </a:moveTo>
                      <a:cubicBezTo>
                        <a:pt x="30" y="10"/>
                        <a:pt x="29" y="11"/>
                        <a:pt x="29" y="12"/>
                      </a:cubicBezTo>
                      <a:cubicBezTo>
                        <a:pt x="28" y="13"/>
                        <a:pt x="27" y="14"/>
                        <a:pt x="25" y="14"/>
                      </a:cubicBezTo>
                      <a:cubicBezTo>
                        <a:pt x="24" y="14"/>
                        <a:pt x="22" y="13"/>
                        <a:pt x="21" y="12"/>
                      </a:cubicBezTo>
                      <a:cubicBezTo>
                        <a:pt x="20" y="11"/>
                        <a:pt x="19" y="9"/>
                        <a:pt x="20" y="7"/>
                      </a:cubicBezTo>
                      <a:cubicBezTo>
                        <a:pt x="20" y="4"/>
                        <a:pt x="19" y="1"/>
                        <a:pt x="18" y="0"/>
                      </a:cubicBezTo>
                      <a:cubicBezTo>
                        <a:pt x="18" y="0"/>
                        <a:pt x="17" y="0"/>
                        <a:pt x="17" y="0"/>
                      </a:cubicBezTo>
                      <a:cubicBezTo>
                        <a:pt x="17" y="0"/>
                        <a:pt x="16" y="0"/>
                        <a:pt x="16" y="0"/>
                      </a:cubicBezTo>
                      <a:cubicBezTo>
                        <a:pt x="16" y="0"/>
                        <a:pt x="16" y="0"/>
                        <a:pt x="15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2"/>
                        <a:pt x="12" y="3"/>
                        <a:pt x="12" y="3"/>
                      </a:cubicBezTo>
                      <a:cubicBezTo>
                        <a:pt x="12" y="4"/>
                        <a:pt x="11" y="4"/>
                        <a:pt x="11" y="4"/>
                      </a:cubicBezTo>
                      <a:cubicBezTo>
                        <a:pt x="11" y="4"/>
                        <a:pt x="11" y="5"/>
                        <a:pt x="11" y="5"/>
                      </a:cubicBezTo>
                      <a:cubicBezTo>
                        <a:pt x="11" y="7"/>
                        <a:pt x="9" y="8"/>
                        <a:pt x="7" y="10"/>
                      </a:cubicBezTo>
                      <a:cubicBezTo>
                        <a:pt x="6" y="11"/>
                        <a:pt x="5" y="11"/>
                        <a:pt x="4" y="12"/>
                      </a:cubicBezTo>
                      <a:cubicBezTo>
                        <a:pt x="3" y="13"/>
                        <a:pt x="2" y="13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4"/>
                        <a:pt x="1" y="14"/>
                        <a:pt x="1" y="14"/>
                      </a:cubicBezTo>
                      <a:cubicBezTo>
                        <a:pt x="1" y="15"/>
                        <a:pt x="0" y="15"/>
                        <a:pt x="0" y="15"/>
                      </a:cubicBezTo>
                      <a:cubicBezTo>
                        <a:pt x="5" y="18"/>
                        <a:pt x="9" y="21"/>
                        <a:pt x="13" y="24"/>
                      </a:cubicBezTo>
                      <a:cubicBezTo>
                        <a:pt x="22" y="31"/>
                        <a:pt x="34" y="38"/>
                        <a:pt x="39" y="40"/>
                      </a:cubicBezTo>
                      <a:cubicBezTo>
                        <a:pt x="39" y="40"/>
                        <a:pt x="40" y="40"/>
                        <a:pt x="40" y="41"/>
                      </a:cubicBezTo>
                      <a:cubicBezTo>
                        <a:pt x="40" y="40"/>
                        <a:pt x="40" y="40"/>
                        <a:pt x="40" y="40"/>
                      </a:cubicBezTo>
                      <a:cubicBezTo>
                        <a:pt x="40" y="40"/>
                        <a:pt x="40" y="40"/>
                        <a:pt x="40" y="39"/>
                      </a:cubicBezTo>
                      <a:cubicBezTo>
                        <a:pt x="40" y="39"/>
                        <a:pt x="40" y="39"/>
                        <a:pt x="40" y="38"/>
                      </a:cubicBezTo>
                      <a:cubicBezTo>
                        <a:pt x="41" y="38"/>
                        <a:pt x="41" y="38"/>
                        <a:pt x="41" y="38"/>
                      </a:cubicBezTo>
                      <a:cubicBezTo>
                        <a:pt x="41" y="37"/>
                        <a:pt x="41" y="37"/>
                        <a:pt x="41" y="37"/>
                      </a:cubicBezTo>
                      <a:cubicBezTo>
                        <a:pt x="41" y="37"/>
                        <a:pt x="41" y="36"/>
                        <a:pt x="41" y="36"/>
                      </a:cubicBezTo>
                      <a:cubicBezTo>
                        <a:pt x="41" y="36"/>
                        <a:pt x="41" y="36"/>
                        <a:pt x="42" y="35"/>
                      </a:cubicBezTo>
                      <a:cubicBezTo>
                        <a:pt x="42" y="34"/>
                        <a:pt x="42" y="33"/>
                        <a:pt x="43" y="32"/>
                      </a:cubicBezTo>
                      <a:cubicBezTo>
                        <a:pt x="43" y="30"/>
                        <a:pt x="39" y="28"/>
                        <a:pt x="37" y="27"/>
                      </a:cubicBezTo>
                      <a:cubicBezTo>
                        <a:pt x="36" y="26"/>
                        <a:pt x="35" y="26"/>
                        <a:pt x="35" y="25"/>
                      </a:cubicBezTo>
                      <a:cubicBezTo>
                        <a:pt x="34" y="25"/>
                        <a:pt x="33" y="24"/>
                        <a:pt x="32" y="24"/>
                      </a:cubicBezTo>
                      <a:cubicBezTo>
                        <a:pt x="31" y="23"/>
                        <a:pt x="30" y="23"/>
                        <a:pt x="30" y="22"/>
                      </a:cubicBezTo>
                      <a:cubicBezTo>
                        <a:pt x="30" y="22"/>
                        <a:pt x="30" y="22"/>
                        <a:pt x="30" y="21"/>
                      </a:cubicBezTo>
                      <a:cubicBezTo>
                        <a:pt x="29" y="20"/>
                        <a:pt x="31" y="19"/>
                        <a:pt x="31" y="19"/>
                      </a:cubicBezTo>
                      <a:cubicBezTo>
                        <a:pt x="31" y="18"/>
                        <a:pt x="32" y="17"/>
                        <a:pt x="31" y="12"/>
                      </a:cubicBezTo>
                      <a:cubicBezTo>
                        <a:pt x="31" y="12"/>
                        <a:pt x="31" y="11"/>
                        <a:pt x="31" y="10"/>
                      </a:cubicBezTo>
                      <a:cubicBezTo>
                        <a:pt x="31" y="10"/>
                        <a:pt x="31" y="10"/>
                        <a:pt x="3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6" name="Freeform 1424"/>
                <p:cNvSpPr/>
                <p:nvPr/>
              </p:nvSpPr>
              <p:spPr bwMode="auto">
                <a:xfrm>
                  <a:off x="1584" y="292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7" name="Freeform 1425"/>
                <p:cNvSpPr/>
                <p:nvPr/>
              </p:nvSpPr>
              <p:spPr bwMode="auto">
                <a:xfrm>
                  <a:off x="1585" y="29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8" name="Freeform 1426"/>
                <p:cNvSpPr/>
                <p:nvPr/>
              </p:nvSpPr>
              <p:spPr bwMode="auto">
                <a:xfrm>
                  <a:off x="1584" y="29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19" name="Freeform 1427"/>
                <p:cNvSpPr/>
                <p:nvPr/>
              </p:nvSpPr>
              <p:spPr bwMode="auto">
                <a:xfrm>
                  <a:off x="1562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0" name="Freeform 1428"/>
                <p:cNvSpPr/>
                <p:nvPr/>
              </p:nvSpPr>
              <p:spPr bwMode="auto">
                <a:xfrm>
                  <a:off x="1565" y="2895"/>
                  <a:ext cx="8" cy="3"/>
                </a:xfrm>
                <a:custGeom>
                  <a:avLst/>
                  <a:gdLst>
                    <a:gd name="T0" fmla="*/ 8 w 8"/>
                    <a:gd name="T1" fmla="*/ 0 h 3"/>
                    <a:gd name="T2" fmla="*/ 0 w 8"/>
                    <a:gd name="T3" fmla="*/ 0 h 3"/>
                    <a:gd name="T4" fmla="*/ 4 w 8"/>
                    <a:gd name="T5" fmla="*/ 2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cubicBezTo>
                        <a:pt x="6" y="3"/>
                        <a:pt x="2" y="2"/>
                        <a:pt x="0" y="0"/>
                      </a:cubicBezTo>
                      <a:cubicBezTo>
                        <a:pt x="1" y="1"/>
                        <a:pt x="3" y="2"/>
                        <a:pt x="4" y="2"/>
                      </a:cubicBezTo>
                      <a:cubicBezTo>
                        <a:pt x="6" y="2"/>
                        <a:pt x="7" y="1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021" name="Freeform 1429"/>
                <p:cNvSpPr/>
                <p:nvPr/>
              </p:nvSpPr>
              <p:spPr bwMode="auto">
                <a:xfrm>
                  <a:off x="1559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399" name="Group 1631"/>
              <p:cNvGrpSpPr/>
              <p:nvPr/>
            </p:nvGrpSpPr>
            <p:grpSpPr bwMode="auto">
              <a:xfrm>
                <a:off x="1486" y="2617"/>
                <a:ext cx="558" cy="408"/>
                <a:chOff x="1486" y="2617"/>
                <a:chExt cx="558" cy="408"/>
              </a:xfrm>
              <a:grpFill/>
            </p:grpSpPr>
            <p:sp>
              <p:nvSpPr>
                <p:cNvPr id="622" name="Freeform 1431"/>
                <p:cNvSpPr/>
                <p:nvPr/>
              </p:nvSpPr>
              <p:spPr bwMode="auto">
                <a:xfrm>
                  <a:off x="1560" y="288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3" name="Freeform 1432"/>
                <p:cNvSpPr/>
                <p:nvPr/>
              </p:nvSpPr>
              <p:spPr bwMode="auto">
                <a:xfrm>
                  <a:off x="1557" y="288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4" name="Freeform 1433"/>
                <p:cNvSpPr/>
                <p:nvPr/>
              </p:nvSpPr>
              <p:spPr bwMode="auto">
                <a:xfrm>
                  <a:off x="1526" y="2867"/>
                  <a:ext cx="27" cy="29"/>
                </a:xfrm>
                <a:custGeom>
                  <a:avLst/>
                  <a:gdLst>
                    <a:gd name="T0" fmla="*/ 27 w 28"/>
                    <a:gd name="T1" fmla="*/ 15 h 31"/>
                    <a:gd name="T2" fmla="*/ 26 w 28"/>
                    <a:gd name="T3" fmla="*/ 9 h 31"/>
                    <a:gd name="T4" fmla="*/ 19 w 28"/>
                    <a:gd name="T5" fmla="*/ 0 h 31"/>
                    <a:gd name="T6" fmla="*/ 16 w 28"/>
                    <a:gd name="T7" fmla="*/ 1 h 31"/>
                    <a:gd name="T8" fmla="*/ 11 w 28"/>
                    <a:gd name="T9" fmla="*/ 2 h 31"/>
                    <a:gd name="T10" fmla="*/ 9 w 28"/>
                    <a:gd name="T11" fmla="*/ 2 h 31"/>
                    <a:gd name="T12" fmla="*/ 8 w 28"/>
                    <a:gd name="T13" fmla="*/ 1 h 31"/>
                    <a:gd name="T14" fmla="*/ 7 w 28"/>
                    <a:gd name="T15" fmla="*/ 2 h 31"/>
                    <a:gd name="T16" fmla="*/ 7 w 28"/>
                    <a:gd name="T17" fmla="*/ 2 h 31"/>
                    <a:gd name="T18" fmla="*/ 7 w 28"/>
                    <a:gd name="T19" fmla="*/ 3 h 31"/>
                    <a:gd name="T20" fmla="*/ 7 w 28"/>
                    <a:gd name="T21" fmla="*/ 3 h 31"/>
                    <a:gd name="T22" fmla="*/ 6 w 28"/>
                    <a:gd name="T23" fmla="*/ 4 h 31"/>
                    <a:gd name="T24" fmla="*/ 6 w 28"/>
                    <a:gd name="T25" fmla="*/ 5 h 31"/>
                    <a:gd name="T26" fmla="*/ 6 w 28"/>
                    <a:gd name="T27" fmla="*/ 5 h 31"/>
                    <a:gd name="T28" fmla="*/ 5 w 28"/>
                    <a:gd name="T29" fmla="*/ 6 h 31"/>
                    <a:gd name="T30" fmla="*/ 4 w 28"/>
                    <a:gd name="T31" fmla="*/ 6 h 31"/>
                    <a:gd name="T32" fmla="*/ 4 w 28"/>
                    <a:gd name="T33" fmla="*/ 7 h 31"/>
                    <a:gd name="T34" fmla="*/ 3 w 28"/>
                    <a:gd name="T35" fmla="*/ 8 h 31"/>
                    <a:gd name="T36" fmla="*/ 2 w 28"/>
                    <a:gd name="T37" fmla="*/ 8 h 31"/>
                    <a:gd name="T38" fmla="*/ 2 w 28"/>
                    <a:gd name="T39" fmla="*/ 9 h 31"/>
                    <a:gd name="T40" fmla="*/ 1 w 28"/>
                    <a:gd name="T41" fmla="*/ 10 h 31"/>
                    <a:gd name="T42" fmla="*/ 0 w 28"/>
                    <a:gd name="T43" fmla="*/ 10 h 31"/>
                    <a:gd name="T44" fmla="*/ 1 w 28"/>
                    <a:gd name="T45" fmla="*/ 13 h 31"/>
                    <a:gd name="T46" fmla="*/ 9 w 28"/>
                    <a:gd name="T47" fmla="*/ 26 h 31"/>
                    <a:gd name="T48" fmla="*/ 10 w 28"/>
                    <a:gd name="T49" fmla="*/ 26 h 31"/>
                    <a:gd name="T50" fmla="*/ 17 w 28"/>
                    <a:gd name="T51" fmla="*/ 31 h 31"/>
                    <a:gd name="T52" fmla="*/ 17 w 28"/>
                    <a:gd name="T53" fmla="*/ 31 h 31"/>
                    <a:gd name="T54" fmla="*/ 18 w 28"/>
                    <a:gd name="T55" fmla="*/ 30 h 31"/>
                    <a:gd name="T56" fmla="*/ 18 w 28"/>
                    <a:gd name="T57" fmla="*/ 30 h 31"/>
                    <a:gd name="T58" fmla="*/ 18 w 28"/>
                    <a:gd name="T59" fmla="*/ 29 h 31"/>
                    <a:gd name="T60" fmla="*/ 18 w 28"/>
                    <a:gd name="T61" fmla="*/ 29 h 31"/>
                    <a:gd name="T62" fmla="*/ 19 w 28"/>
                    <a:gd name="T63" fmla="*/ 29 h 31"/>
                    <a:gd name="T64" fmla="*/ 22 w 28"/>
                    <a:gd name="T65" fmla="*/ 26 h 31"/>
                    <a:gd name="T66" fmla="*/ 27 w 28"/>
                    <a:gd name="T67" fmla="*/ 22 h 31"/>
                    <a:gd name="T68" fmla="*/ 28 w 28"/>
                    <a:gd name="T69" fmla="*/ 20 h 31"/>
                    <a:gd name="T70" fmla="*/ 28 w 28"/>
                    <a:gd name="T71" fmla="*/ 19 h 31"/>
                    <a:gd name="T72" fmla="*/ 28 w 28"/>
                    <a:gd name="T73" fmla="*/ 19 h 31"/>
                    <a:gd name="T74" fmla="*/ 28 w 28"/>
                    <a:gd name="T75" fmla="*/ 18 h 31"/>
                    <a:gd name="T76" fmla="*/ 28 w 28"/>
                    <a:gd name="T77" fmla="*/ 17 h 31"/>
                    <a:gd name="T78" fmla="*/ 27 w 28"/>
                    <a:gd name="T79" fmla="*/ 15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" h="31">
                      <a:moveTo>
                        <a:pt x="27" y="15"/>
                      </a:moveTo>
                      <a:cubicBezTo>
                        <a:pt x="27" y="13"/>
                        <a:pt x="26" y="11"/>
                        <a:pt x="26" y="9"/>
                      </a:cubicBezTo>
                      <a:cubicBezTo>
                        <a:pt x="26" y="7"/>
                        <a:pt x="21" y="1"/>
                        <a:pt x="19" y="0"/>
                      </a:cubicBezTo>
                      <a:cubicBezTo>
                        <a:pt x="19" y="0"/>
                        <a:pt x="18" y="1"/>
                        <a:pt x="16" y="1"/>
                      </a:cubicBezTo>
                      <a:cubicBezTo>
                        <a:pt x="15" y="2"/>
                        <a:pt x="13" y="2"/>
                        <a:pt x="11" y="2"/>
                      </a:cubicBezTo>
                      <a:cubicBezTo>
                        <a:pt x="10" y="2"/>
                        <a:pt x="10" y="2"/>
                        <a:pt x="9" y="2"/>
                      </a:cubicBezTo>
                      <a:cubicBezTo>
                        <a:pt x="9" y="1"/>
                        <a:pt x="8" y="1"/>
                        <a:pt x="8" y="1"/>
                      </a:cubicBezTo>
                      <a:cubicBezTo>
                        <a:pt x="8" y="2"/>
                        <a:pt x="8" y="2"/>
                        <a:pt x="7" y="2"/>
                      </a:cubicBezTo>
                      <a:cubicBezTo>
                        <a:pt x="7" y="2"/>
                        <a:pt x="7" y="2"/>
                        <a:pt x="7" y="2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3"/>
                        <a:pt x="7" y="3"/>
                        <a:pt x="7" y="3"/>
                      </a:cubicBezTo>
                      <a:cubicBezTo>
                        <a:pt x="7" y="4"/>
                        <a:pt x="7" y="4"/>
                        <a:pt x="6" y="4"/>
                      </a:cubicBezTo>
                      <a:cubicBezTo>
                        <a:pt x="6" y="4"/>
                        <a:pt x="6" y="4"/>
                        <a:pt x="6" y="5"/>
                      </a:cubicBezTo>
                      <a:cubicBezTo>
                        <a:pt x="6" y="5"/>
                        <a:pt x="6" y="5"/>
                        <a:pt x="6" y="5"/>
                      </a:cubicBezTo>
                      <a:cubicBezTo>
                        <a:pt x="5" y="5"/>
                        <a:pt x="5" y="5"/>
                        <a:pt x="5" y="6"/>
                      </a:cubicBezTo>
                      <a:cubicBezTo>
                        <a:pt x="5" y="6"/>
                        <a:pt x="5" y="6"/>
                        <a:pt x="4" y="6"/>
                      </a:cubicBezTo>
                      <a:cubicBezTo>
                        <a:pt x="4" y="6"/>
                        <a:pt x="4" y="7"/>
                        <a:pt x="4" y="7"/>
                      </a:cubicBezTo>
                      <a:cubicBezTo>
                        <a:pt x="4" y="7"/>
                        <a:pt x="3" y="7"/>
                        <a:pt x="3" y="8"/>
                      </a:cubicBezTo>
                      <a:cubicBezTo>
                        <a:pt x="3" y="8"/>
                        <a:pt x="3" y="8"/>
                        <a:pt x="2" y="8"/>
                      </a:cubicBezTo>
                      <a:cubicBezTo>
                        <a:pt x="2" y="9"/>
                        <a:pt x="2" y="9"/>
                        <a:pt x="2" y="9"/>
                      </a:cubicBezTo>
                      <a:cubicBezTo>
                        <a:pt x="1" y="9"/>
                        <a:pt x="1" y="10"/>
                        <a:pt x="1" y="10"/>
                      </a:cubicBezTo>
                      <a:cubicBezTo>
                        <a:pt x="1" y="10"/>
                        <a:pt x="1" y="10"/>
                        <a:pt x="0" y="10"/>
                      </a:cubicBezTo>
                      <a:cubicBezTo>
                        <a:pt x="1" y="11"/>
                        <a:pt x="1" y="12"/>
                        <a:pt x="1" y="13"/>
                      </a:cubicBezTo>
                      <a:cubicBezTo>
                        <a:pt x="4" y="21"/>
                        <a:pt x="6" y="23"/>
                        <a:pt x="9" y="26"/>
                      </a:cubicBezTo>
                      <a:cubicBezTo>
                        <a:pt x="10" y="26"/>
                        <a:pt x="10" y="26"/>
                        <a:pt x="10" y="26"/>
                      </a:cubicBezTo>
                      <a:cubicBezTo>
                        <a:pt x="11" y="28"/>
                        <a:pt x="14" y="29"/>
                        <a:pt x="17" y="31"/>
                      </a:cubicBezTo>
                      <a:cubicBezTo>
                        <a:pt x="17" y="31"/>
                        <a:pt x="17" y="31"/>
                        <a:pt x="17" y="31"/>
                      </a:cubicBezTo>
                      <a:cubicBezTo>
                        <a:pt x="17" y="31"/>
                        <a:pt x="17" y="30"/>
                        <a:pt x="18" y="30"/>
                      </a:cubicBezTo>
                      <a:cubicBezTo>
                        <a:pt x="18" y="30"/>
                        <a:pt x="18" y="30"/>
                        <a:pt x="18" y="30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8" y="29"/>
                        <a:pt x="18" y="29"/>
                        <a:pt x="18" y="29"/>
                      </a:cubicBezTo>
                      <a:cubicBezTo>
                        <a:pt x="19" y="29"/>
                        <a:pt x="19" y="29"/>
                        <a:pt x="19" y="29"/>
                      </a:cubicBezTo>
                      <a:cubicBezTo>
                        <a:pt x="20" y="28"/>
                        <a:pt x="21" y="27"/>
                        <a:pt x="22" y="26"/>
                      </a:cubicBezTo>
                      <a:cubicBezTo>
                        <a:pt x="23" y="25"/>
                        <a:pt x="27" y="23"/>
                        <a:pt x="27" y="22"/>
                      </a:cubicBezTo>
                      <a:cubicBezTo>
                        <a:pt x="27" y="22"/>
                        <a:pt x="28" y="21"/>
                        <a:pt x="28" y="20"/>
                      </a:cubicBezTo>
                      <a:cubicBezTo>
                        <a:pt x="28" y="20"/>
                        <a:pt x="28" y="19"/>
                        <a:pt x="28" y="19"/>
                      </a:cubicBezTo>
                      <a:cubicBezTo>
                        <a:pt x="28" y="19"/>
                        <a:pt x="28" y="19"/>
                        <a:pt x="28" y="19"/>
                      </a:cubicBezTo>
                      <a:cubicBezTo>
                        <a:pt x="28" y="18"/>
                        <a:pt x="28" y="18"/>
                        <a:pt x="28" y="18"/>
                      </a:cubicBezTo>
                      <a:cubicBezTo>
                        <a:pt x="28" y="17"/>
                        <a:pt x="28" y="17"/>
                        <a:pt x="28" y="17"/>
                      </a:cubicBezTo>
                      <a:cubicBezTo>
                        <a:pt x="28" y="17"/>
                        <a:pt x="28" y="16"/>
                        <a:pt x="27" y="1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5" name="Freeform 1434"/>
                <p:cNvSpPr/>
                <p:nvPr/>
              </p:nvSpPr>
              <p:spPr bwMode="auto">
                <a:xfrm>
                  <a:off x="1532" y="2871"/>
                  <a:ext cx="0" cy="0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6" name="Freeform 1435"/>
                <p:cNvSpPr/>
                <p:nvPr/>
              </p:nvSpPr>
              <p:spPr bwMode="auto">
                <a:xfrm>
                  <a:off x="1533" y="28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7" name="Freeform 1436"/>
                <p:cNvSpPr/>
                <p:nvPr/>
              </p:nvSpPr>
              <p:spPr bwMode="auto">
                <a:xfrm>
                  <a:off x="1533" y="28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8" name="Freeform 1437"/>
                <p:cNvSpPr/>
                <p:nvPr/>
              </p:nvSpPr>
              <p:spPr bwMode="auto">
                <a:xfrm>
                  <a:off x="1531" y="2871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9" name="Freeform 1438"/>
                <p:cNvSpPr/>
                <p:nvPr/>
              </p:nvSpPr>
              <p:spPr bwMode="auto">
                <a:xfrm>
                  <a:off x="1552" y="2881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0" name="Freeform 1439"/>
                <p:cNvSpPr/>
                <p:nvPr/>
              </p:nvSpPr>
              <p:spPr bwMode="auto">
                <a:xfrm>
                  <a:off x="1527" y="287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1" name="Freeform 1440"/>
                <p:cNvSpPr/>
                <p:nvPr/>
              </p:nvSpPr>
              <p:spPr bwMode="auto">
                <a:xfrm>
                  <a:off x="1530" y="287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2" name="Freeform 1441"/>
                <p:cNvSpPr/>
                <p:nvPr/>
              </p:nvSpPr>
              <p:spPr bwMode="auto">
                <a:xfrm>
                  <a:off x="1528" y="287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3" name="Freeform 1442"/>
                <p:cNvSpPr/>
                <p:nvPr/>
              </p:nvSpPr>
              <p:spPr bwMode="auto">
                <a:xfrm>
                  <a:off x="1552" y="2885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1 h 3"/>
                    <a:gd name="T4" fmla="*/ 1 w 1"/>
                    <a:gd name="T5" fmla="*/ 0 h 3"/>
                    <a:gd name="T6" fmla="*/ 1 w 1"/>
                    <a:gd name="T7" fmla="*/ 1 h 3"/>
                    <a:gd name="T8" fmla="*/ 0 w 1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3"/>
                        <a:pt x="1" y="2"/>
                        <a:pt x="1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0" y="3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4" name="Freeform 1443"/>
                <p:cNvSpPr/>
                <p:nvPr/>
              </p:nvSpPr>
              <p:spPr bwMode="auto">
                <a:xfrm>
                  <a:off x="1542" y="28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5" name="Freeform 1444"/>
                <p:cNvSpPr/>
                <p:nvPr/>
              </p:nvSpPr>
              <p:spPr bwMode="auto">
                <a:xfrm>
                  <a:off x="1553" y="288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6" name="Freeform 1445"/>
                <p:cNvSpPr/>
                <p:nvPr/>
              </p:nvSpPr>
              <p:spPr bwMode="auto">
                <a:xfrm>
                  <a:off x="1543" y="28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7" name="Freeform 1446"/>
                <p:cNvSpPr/>
                <p:nvPr/>
              </p:nvSpPr>
              <p:spPr bwMode="auto">
                <a:xfrm>
                  <a:off x="1543" y="2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8" name="Freeform 1447"/>
                <p:cNvSpPr/>
                <p:nvPr/>
              </p:nvSpPr>
              <p:spPr bwMode="auto">
                <a:xfrm>
                  <a:off x="1486" y="2667"/>
                  <a:ext cx="86" cy="70"/>
                </a:xfrm>
                <a:custGeom>
                  <a:avLst/>
                  <a:gdLst>
                    <a:gd name="T0" fmla="*/ 89 w 90"/>
                    <a:gd name="T1" fmla="*/ 2 h 73"/>
                    <a:gd name="T2" fmla="*/ 84 w 90"/>
                    <a:gd name="T3" fmla="*/ 0 h 73"/>
                    <a:gd name="T4" fmla="*/ 43 w 90"/>
                    <a:gd name="T5" fmla="*/ 0 h 73"/>
                    <a:gd name="T6" fmla="*/ 38 w 90"/>
                    <a:gd name="T7" fmla="*/ 9 h 73"/>
                    <a:gd name="T8" fmla="*/ 31 w 90"/>
                    <a:gd name="T9" fmla="*/ 18 h 73"/>
                    <a:gd name="T10" fmla="*/ 23 w 90"/>
                    <a:gd name="T11" fmla="*/ 29 h 73"/>
                    <a:gd name="T12" fmla="*/ 14 w 90"/>
                    <a:gd name="T13" fmla="*/ 46 h 73"/>
                    <a:gd name="T14" fmla="*/ 3 w 90"/>
                    <a:gd name="T15" fmla="*/ 65 h 73"/>
                    <a:gd name="T16" fmla="*/ 0 w 90"/>
                    <a:gd name="T17" fmla="*/ 73 h 73"/>
                    <a:gd name="T18" fmla="*/ 40 w 90"/>
                    <a:gd name="T19" fmla="*/ 73 h 73"/>
                    <a:gd name="T20" fmla="*/ 40 w 90"/>
                    <a:gd name="T21" fmla="*/ 57 h 73"/>
                    <a:gd name="T22" fmla="*/ 47 w 90"/>
                    <a:gd name="T23" fmla="*/ 51 h 73"/>
                    <a:gd name="T24" fmla="*/ 52 w 90"/>
                    <a:gd name="T25" fmla="*/ 49 h 73"/>
                    <a:gd name="T26" fmla="*/ 52 w 90"/>
                    <a:gd name="T27" fmla="*/ 17 h 73"/>
                    <a:gd name="T28" fmla="*/ 54 w 90"/>
                    <a:gd name="T29" fmla="*/ 17 h 73"/>
                    <a:gd name="T30" fmla="*/ 81 w 90"/>
                    <a:gd name="T31" fmla="*/ 17 h 73"/>
                    <a:gd name="T32" fmla="*/ 90 w 90"/>
                    <a:gd name="T33" fmla="*/ 17 h 73"/>
                    <a:gd name="T34" fmla="*/ 90 w 90"/>
                    <a:gd name="T35" fmla="*/ 8 h 73"/>
                    <a:gd name="T36" fmla="*/ 90 w 90"/>
                    <a:gd name="T37" fmla="*/ 8 h 73"/>
                    <a:gd name="T38" fmla="*/ 90 w 90"/>
                    <a:gd name="T39" fmla="*/ 5 h 73"/>
                    <a:gd name="T40" fmla="*/ 90 w 90"/>
                    <a:gd name="T41" fmla="*/ 5 h 73"/>
                    <a:gd name="T42" fmla="*/ 90 w 90"/>
                    <a:gd name="T43" fmla="*/ 3 h 73"/>
                    <a:gd name="T44" fmla="*/ 90 w 90"/>
                    <a:gd name="T45" fmla="*/ 3 h 73"/>
                    <a:gd name="T46" fmla="*/ 89 w 90"/>
                    <a:gd name="T47" fmla="*/ 2 h 7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90" h="73">
                      <a:moveTo>
                        <a:pt x="89" y="2"/>
                      </a:moveTo>
                      <a:cubicBezTo>
                        <a:pt x="89" y="1"/>
                        <a:pt x="89" y="0"/>
                        <a:pt x="84" y="0"/>
                      </a:cubicBezTo>
                      <a:cubicBezTo>
                        <a:pt x="43" y="0"/>
                        <a:pt x="43" y="0"/>
                        <a:pt x="43" y="0"/>
                      </a:cubicBezTo>
                      <a:cubicBezTo>
                        <a:pt x="40" y="3"/>
                        <a:pt x="39" y="6"/>
                        <a:pt x="38" y="9"/>
                      </a:cubicBezTo>
                      <a:cubicBezTo>
                        <a:pt x="37" y="12"/>
                        <a:pt x="34" y="14"/>
                        <a:pt x="31" y="18"/>
                      </a:cubicBezTo>
                      <a:cubicBezTo>
                        <a:pt x="27" y="21"/>
                        <a:pt x="23" y="26"/>
                        <a:pt x="23" y="29"/>
                      </a:cubicBezTo>
                      <a:cubicBezTo>
                        <a:pt x="22" y="34"/>
                        <a:pt x="19" y="39"/>
                        <a:pt x="14" y="46"/>
                      </a:cubicBezTo>
                      <a:cubicBezTo>
                        <a:pt x="10" y="52"/>
                        <a:pt x="6" y="58"/>
                        <a:pt x="3" y="65"/>
                      </a:cubicBezTo>
                      <a:cubicBezTo>
                        <a:pt x="1" y="68"/>
                        <a:pt x="0" y="71"/>
                        <a:pt x="0" y="73"/>
                      </a:cubicBezTo>
                      <a:cubicBezTo>
                        <a:pt x="40" y="73"/>
                        <a:pt x="40" y="73"/>
                        <a:pt x="40" y="73"/>
                      </a:cubicBezTo>
                      <a:cubicBezTo>
                        <a:pt x="40" y="57"/>
                        <a:pt x="40" y="57"/>
                        <a:pt x="40" y="57"/>
                      </a:cubicBezTo>
                      <a:cubicBezTo>
                        <a:pt x="40" y="55"/>
                        <a:pt x="43" y="53"/>
                        <a:pt x="47" y="51"/>
                      </a:cubicBezTo>
                      <a:cubicBezTo>
                        <a:pt x="49" y="51"/>
                        <a:pt x="51" y="49"/>
                        <a:pt x="52" y="49"/>
                      </a:cubicBezTo>
                      <a:cubicBezTo>
                        <a:pt x="52" y="17"/>
                        <a:pt x="52" y="17"/>
                        <a:pt x="52" y="17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54" y="17"/>
                        <a:pt x="70" y="17"/>
                        <a:pt x="81" y="17"/>
                      </a:cubicBezTo>
                      <a:cubicBezTo>
                        <a:pt x="86" y="17"/>
                        <a:pt x="89" y="17"/>
                        <a:pt x="90" y="17"/>
                      </a:cubicBezTo>
                      <a:cubicBezTo>
                        <a:pt x="90" y="15"/>
                        <a:pt x="90" y="12"/>
                        <a:pt x="90" y="8"/>
                      </a:cubicBezTo>
                      <a:cubicBezTo>
                        <a:pt x="90" y="8"/>
                        <a:pt x="90" y="8"/>
                        <a:pt x="90" y="8"/>
                      </a:cubicBezTo>
                      <a:cubicBezTo>
                        <a:pt x="90" y="7"/>
                        <a:pt x="90" y="6"/>
                        <a:pt x="90" y="5"/>
                      </a:cubicBezTo>
                      <a:cubicBezTo>
                        <a:pt x="90" y="5"/>
                        <a:pt x="90" y="5"/>
                        <a:pt x="90" y="5"/>
                      </a:cubicBezTo>
                      <a:cubicBezTo>
                        <a:pt x="90" y="4"/>
                        <a:pt x="90" y="4"/>
                        <a:pt x="90" y="3"/>
                      </a:cubicBezTo>
                      <a:cubicBezTo>
                        <a:pt x="90" y="3"/>
                        <a:pt x="90" y="3"/>
                        <a:pt x="90" y="3"/>
                      </a:cubicBezTo>
                      <a:cubicBezTo>
                        <a:pt x="90" y="2"/>
                        <a:pt x="89" y="2"/>
                        <a:pt x="89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39" name="Freeform 1448"/>
                <p:cNvSpPr/>
                <p:nvPr/>
              </p:nvSpPr>
              <p:spPr bwMode="auto">
                <a:xfrm>
                  <a:off x="1571" y="2669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0" name="Freeform 1449"/>
                <p:cNvSpPr/>
                <p:nvPr/>
              </p:nvSpPr>
              <p:spPr bwMode="auto">
                <a:xfrm>
                  <a:off x="1486" y="2673"/>
                  <a:ext cx="121" cy="137"/>
                </a:xfrm>
                <a:custGeom>
                  <a:avLst/>
                  <a:gdLst>
                    <a:gd name="T0" fmla="*/ 52 w 127"/>
                    <a:gd name="T1" fmla="*/ 143 h 143"/>
                    <a:gd name="T2" fmla="*/ 53 w 127"/>
                    <a:gd name="T3" fmla="*/ 143 h 143"/>
                    <a:gd name="T4" fmla="*/ 54 w 127"/>
                    <a:gd name="T5" fmla="*/ 143 h 143"/>
                    <a:gd name="T6" fmla="*/ 54 w 127"/>
                    <a:gd name="T7" fmla="*/ 142 h 143"/>
                    <a:gd name="T8" fmla="*/ 66 w 127"/>
                    <a:gd name="T9" fmla="*/ 139 h 143"/>
                    <a:gd name="T10" fmla="*/ 67 w 127"/>
                    <a:gd name="T11" fmla="*/ 137 h 143"/>
                    <a:gd name="T12" fmla="*/ 73 w 127"/>
                    <a:gd name="T13" fmla="*/ 136 h 143"/>
                    <a:gd name="T14" fmla="*/ 82 w 127"/>
                    <a:gd name="T15" fmla="*/ 135 h 143"/>
                    <a:gd name="T16" fmla="*/ 83 w 127"/>
                    <a:gd name="T17" fmla="*/ 135 h 143"/>
                    <a:gd name="T18" fmla="*/ 101 w 127"/>
                    <a:gd name="T19" fmla="*/ 135 h 143"/>
                    <a:gd name="T20" fmla="*/ 127 w 127"/>
                    <a:gd name="T21" fmla="*/ 135 h 143"/>
                    <a:gd name="T22" fmla="*/ 124 w 127"/>
                    <a:gd name="T23" fmla="*/ 124 h 143"/>
                    <a:gd name="T24" fmla="*/ 127 w 127"/>
                    <a:gd name="T25" fmla="*/ 22 h 143"/>
                    <a:gd name="T26" fmla="*/ 96 w 127"/>
                    <a:gd name="T27" fmla="*/ 1 h 143"/>
                    <a:gd name="T28" fmla="*/ 94 w 127"/>
                    <a:gd name="T29" fmla="*/ 0 h 143"/>
                    <a:gd name="T30" fmla="*/ 94 w 127"/>
                    <a:gd name="T31" fmla="*/ 3 h 143"/>
                    <a:gd name="T32" fmla="*/ 94 w 127"/>
                    <a:gd name="T33" fmla="*/ 5 h 143"/>
                    <a:gd name="T34" fmla="*/ 94 w 127"/>
                    <a:gd name="T35" fmla="*/ 6 h 143"/>
                    <a:gd name="T36" fmla="*/ 94 w 127"/>
                    <a:gd name="T37" fmla="*/ 8 h 143"/>
                    <a:gd name="T38" fmla="*/ 94 w 127"/>
                    <a:gd name="T39" fmla="*/ 10 h 143"/>
                    <a:gd name="T40" fmla="*/ 94 w 127"/>
                    <a:gd name="T41" fmla="*/ 10 h 143"/>
                    <a:gd name="T42" fmla="*/ 94 w 127"/>
                    <a:gd name="T43" fmla="*/ 11 h 143"/>
                    <a:gd name="T44" fmla="*/ 94 w 127"/>
                    <a:gd name="T45" fmla="*/ 12 h 143"/>
                    <a:gd name="T46" fmla="*/ 94 w 127"/>
                    <a:gd name="T47" fmla="*/ 12 h 143"/>
                    <a:gd name="T48" fmla="*/ 94 w 127"/>
                    <a:gd name="T49" fmla="*/ 13 h 143"/>
                    <a:gd name="T50" fmla="*/ 93 w 127"/>
                    <a:gd name="T51" fmla="*/ 13 h 143"/>
                    <a:gd name="T52" fmla="*/ 93 w 127"/>
                    <a:gd name="T53" fmla="*/ 13 h 143"/>
                    <a:gd name="T54" fmla="*/ 93 w 127"/>
                    <a:gd name="T55" fmla="*/ 13 h 143"/>
                    <a:gd name="T56" fmla="*/ 93 w 127"/>
                    <a:gd name="T57" fmla="*/ 13 h 143"/>
                    <a:gd name="T58" fmla="*/ 58 w 127"/>
                    <a:gd name="T59" fmla="*/ 14 h 143"/>
                    <a:gd name="T60" fmla="*/ 56 w 127"/>
                    <a:gd name="T61" fmla="*/ 42 h 143"/>
                    <a:gd name="T62" fmla="*/ 44 w 127"/>
                    <a:gd name="T63" fmla="*/ 51 h 143"/>
                    <a:gd name="T64" fmla="*/ 0 w 127"/>
                    <a:gd name="T65" fmla="*/ 70 h 143"/>
                    <a:gd name="T66" fmla="*/ 5 w 127"/>
                    <a:gd name="T67" fmla="*/ 79 h 143"/>
                    <a:gd name="T68" fmla="*/ 8 w 127"/>
                    <a:gd name="T69" fmla="*/ 98 h 143"/>
                    <a:gd name="T70" fmla="*/ 4 w 127"/>
                    <a:gd name="T71" fmla="*/ 125 h 143"/>
                    <a:gd name="T72" fmla="*/ 5 w 127"/>
                    <a:gd name="T73" fmla="*/ 123 h 143"/>
                    <a:gd name="T74" fmla="*/ 7 w 127"/>
                    <a:gd name="T75" fmla="*/ 123 h 143"/>
                    <a:gd name="T76" fmla="*/ 12 w 127"/>
                    <a:gd name="T77" fmla="*/ 123 h 143"/>
                    <a:gd name="T78" fmla="*/ 18 w 127"/>
                    <a:gd name="T79" fmla="*/ 123 h 143"/>
                    <a:gd name="T80" fmla="*/ 28 w 127"/>
                    <a:gd name="T81" fmla="*/ 123 h 143"/>
                    <a:gd name="T82" fmla="*/ 38 w 127"/>
                    <a:gd name="T83" fmla="*/ 128 h 143"/>
                    <a:gd name="T84" fmla="*/ 46 w 127"/>
                    <a:gd name="T85" fmla="*/ 138 h 143"/>
                    <a:gd name="T86" fmla="*/ 50 w 127"/>
                    <a:gd name="T87" fmla="*/ 142 h 143"/>
                    <a:gd name="T88" fmla="*/ 51 w 127"/>
                    <a:gd name="T89" fmla="*/ 143 h 143"/>
                    <a:gd name="T90" fmla="*/ 51 w 127"/>
                    <a:gd name="T91" fmla="*/ 143 h 1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27" h="143">
                      <a:moveTo>
                        <a:pt x="51" y="143"/>
                      </a:moveTo>
                      <a:cubicBezTo>
                        <a:pt x="52" y="143"/>
                        <a:pt x="52" y="143"/>
                        <a:pt x="52" y="143"/>
                      </a:cubicBezTo>
                      <a:cubicBezTo>
                        <a:pt x="52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3" y="143"/>
                        <a:pt x="53" y="143"/>
                        <a:pt x="53" y="143"/>
                      </a:cubicBezTo>
                      <a:cubicBezTo>
                        <a:pt x="54" y="143"/>
                        <a:pt x="54" y="143"/>
                        <a:pt x="54" y="143"/>
                      </a:cubicBezTo>
                      <a:cubicBezTo>
                        <a:pt x="54" y="143"/>
                        <a:pt x="54" y="143"/>
                        <a:pt x="54" y="142"/>
                      </a:cubicBezTo>
                      <a:cubicBezTo>
                        <a:pt x="54" y="142"/>
                        <a:pt x="54" y="142"/>
                        <a:pt x="54" y="142"/>
                      </a:cubicBezTo>
                      <a:cubicBezTo>
                        <a:pt x="54" y="136"/>
                        <a:pt x="59" y="133"/>
                        <a:pt x="64" y="138"/>
                      </a:cubicBezTo>
                      <a:cubicBezTo>
                        <a:pt x="65" y="139"/>
                        <a:pt x="66" y="139"/>
                        <a:pt x="66" y="139"/>
                      </a:cubicBezTo>
                      <a:cubicBezTo>
                        <a:pt x="66" y="139"/>
                        <a:pt x="67" y="139"/>
                        <a:pt x="67" y="139"/>
                      </a:cubicBezTo>
                      <a:cubicBezTo>
                        <a:pt x="67" y="138"/>
                        <a:pt x="67" y="138"/>
                        <a:pt x="67" y="137"/>
                      </a:cubicBezTo>
                      <a:cubicBezTo>
                        <a:pt x="68" y="137"/>
                        <a:pt x="69" y="136"/>
                        <a:pt x="70" y="136"/>
                      </a:cubicBezTo>
                      <a:cubicBezTo>
                        <a:pt x="71" y="136"/>
                        <a:pt x="72" y="136"/>
                        <a:pt x="73" y="136"/>
                      </a:cubicBezTo>
                      <a:cubicBezTo>
                        <a:pt x="74" y="137"/>
                        <a:pt x="76" y="137"/>
                        <a:pt x="77" y="137"/>
                      </a:cubicBezTo>
                      <a:cubicBezTo>
                        <a:pt x="78" y="137"/>
                        <a:pt x="81" y="136"/>
                        <a:pt x="82" y="135"/>
                      </a:cubicBezTo>
                      <a:cubicBezTo>
                        <a:pt x="82" y="135"/>
                        <a:pt x="83" y="135"/>
                        <a:pt x="83" y="135"/>
                      </a:cubicBezTo>
                      <a:cubicBezTo>
                        <a:pt x="83" y="135"/>
                        <a:pt x="83" y="135"/>
                        <a:pt x="83" y="135"/>
                      </a:cubicBezTo>
                      <a:cubicBezTo>
                        <a:pt x="84" y="135"/>
                        <a:pt x="84" y="135"/>
                        <a:pt x="84" y="135"/>
                      </a:cubicBezTo>
                      <a:cubicBezTo>
                        <a:pt x="84" y="135"/>
                        <a:pt x="92" y="135"/>
                        <a:pt x="101" y="135"/>
                      </a:cubicBezTo>
                      <a:cubicBezTo>
                        <a:pt x="102" y="135"/>
                        <a:pt x="104" y="135"/>
                        <a:pt x="105" y="135"/>
                      </a:cubicBezTo>
                      <a:cubicBezTo>
                        <a:pt x="121" y="135"/>
                        <a:pt x="125" y="135"/>
                        <a:pt x="127" y="135"/>
                      </a:cubicBezTo>
                      <a:cubicBezTo>
                        <a:pt x="127" y="134"/>
                        <a:pt x="127" y="131"/>
                        <a:pt x="127" y="128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13" y="22"/>
                        <a:pt x="113" y="22"/>
                        <a:pt x="113" y="22"/>
                      </a:cubicBezTo>
                      <a:cubicBezTo>
                        <a:pt x="127" y="22"/>
                        <a:pt x="127" y="22"/>
                        <a:pt x="127" y="22"/>
                      </a:cubicBezTo>
                      <a:cubicBezTo>
                        <a:pt x="113" y="12"/>
                        <a:pt x="101" y="4"/>
                        <a:pt x="96" y="1"/>
                      </a:cubicBezTo>
                      <a:cubicBezTo>
                        <a:pt x="96" y="1"/>
                        <a:pt x="96" y="1"/>
                        <a:pt x="96" y="1"/>
                      </a:cubicBezTo>
                      <a:cubicBezTo>
                        <a:pt x="95" y="1"/>
                        <a:pt x="95" y="0"/>
                        <a:pt x="94" y="0"/>
                      </a:cubicBezTo>
                      <a:cubicBezTo>
                        <a:pt x="94" y="0"/>
                        <a:pt x="94" y="0"/>
                        <a:pt x="94" y="0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3"/>
                      </a:cubicBezTo>
                      <a:cubicBezTo>
                        <a:pt x="94" y="3"/>
                        <a:pt x="94" y="3"/>
                        <a:pt x="94" y="4"/>
                      </a:cubicBezTo>
                      <a:cubicBezTo>
                        <a:pt x="94" y="4"/>
                        <a:pt x="94" y="4"/>
                        <a:pt x="94" y="5"/>
                      </a:cubicBezTo>
                      <a:cubicBezTo>
                        <a:pt x="94" y="5"/>
                        <a:pt x="94" y="5"/>
                        <a:pt x="94" y="6"/>
                      </a:cubicBezTo>
                      <a:cubicBezTo>
                        <a:pt x="94" y="6"/>
                        <a:pt x="94" y="6"/>
                        <a:pt x="94" y="6"/>
                      </a:cubicBezTo>
                      <a:cubicBezTo>
                        <a:pt x="94" y="7"/>
                        <a:pt x="94" y="7"/>
                        <a:pt x="94" y="7"/>
                      </a:cubicBezTo>
                      <a:cubicBezTo>
                        <a:pt x="94" y="7"/>
                        <a:pt x="94" y="8"/>
                        <a:pt x="94" y="8"/>
                      </a:cubicBezTo>
                      <a:cubicBezTo>
                        <a:pt x="94" y="8"/>
                        <a:pt x="94" y="8"/>
                        <a:pt x="94" y="8"/>
                      </a:cubicBezTo>
                      <a:cubicBezTo>
                        <a:pt x="94" y="9"/>
                        <a:pt x="94" y="9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0"/>
                        <a:pt x="94" y="10"/>
                        <a:pt x="94" y="10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1"/>
                        <a:pt x="94" y="11"/>
                        <a:pt x="94" y="11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2"/>
                        <a:pt x="94" y="12"/>
                      </a:cubicBezTo>
                      <a:cubicBezTo>
                        <a:pt x="94" y="12"/>
                        <a:pt x="94" y="13"/>
                        <a:pt x="94" y="13"/>
                      </a:cubicBezTo>
                      <a:cubicBezTo>
                        <a:pt x="94" y="13"/>
                        <a:pt x="94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3" y="13"/>
                        <a:pt x="93" y="13"/>
                        <a:pt x="93" y="13"/>
                      </a:cubicBezTo>
                      <a:cubicBezTo>
                        <a:pt x="92" y="14"/>
                        <a:pt x="92" y="14"/>
                        <a:pt x="81" y="14"/>
                      </a:cubicBezTo>
                      <a:cubicBezTo>
                        <a:pt x="74" y="14"/>
                        <a:pt x="64" y="14"/>
                        <a:pt x="58" y="14"/>
                      </a:cubicBezTo>
                      <a:cubicBezTo>
                        <a:pt x="57" y="14"/>
                        <a:pt x="56" y="14"/>
                        <a:pt x="56" y="14"/>
                      </a:cubicBezTo>
                      <a:cubicBezTo>
                        <a:pt x="56" y="42"/>
                        <a:pt x="56" y="42"/>
                        <a:pt x="56" y="42"/>
                      </a:cubicBezTo>
                      <a:cubicBezTo>
                        <a:pt x="56" y="44"/>
                        <a:pt x="53" y="46"/>
                        <a:pt x="49" y="48"/>
                      </a:cubicBezTo>
                      <a:cubicBezTo>
                        <a:pt x="47" y="49"/>
                        <a:pt x="45" y="50"/>
                        <a:pt x="44" y="51"/>
                      </a:cubicBezTo>
                      <a:cubicBezTo>
                        <a:pt x="44" y="70"/>
                        <a:pt x="44" y="70"/>
                        <a:pt x="44" y="70"/>
                      </a:cubicBezTo>
                      <a:cubicBezTo>
                        <a:pt x="0" y="70"/>
                        <a:pt x="0" y="70"/>
                        <a:pt x="0" y="70"/>
                      </a:cubicBezTo>
                      <a:cubicBezTo>
                        <a:pt x="0" y="74"/>
                        <a:pt x="2" y="76"/>
                        <a:pt x="4" y="78"/>
                      </a:cubicBezTo>
                      <a:cubicBezTo>
                        <a:pt x="4" y="78"/>
                        <a:pt x="5" y="79"/>
                        <a:pt x="5" y="79"/>
                      </a:cubicBezTo>
                      <a:cubicBezTo>
                        <a:pt x="8" y="82"/>
                        <a:pt x="7" y="85"/>
                        <a:pt x="7" y="88"/>
                      </a:cubicBezTo>
                      <a:cubicBezTo>
                        <a:pt x="6" y="91"/>
                        <a:pt x="6" y="94"/>
                        <a:pt x="8" y="98"/>
                      </a:cubicBezTo>
                      <a:cubicBezTo>
                        <a:pt x="12" y="103"/>
                        <a:pt x="11" y="112"/>
                        <a:pt x="4" y="122"/>
                      </a:cubicBezTo>
                      <a:cubicBezTo>
                        <a:pt x="4" y="123"/>
                        <a:pt x="4" y="124"/>
                        <a:pt x="4" y="125"/>
                      </a:cubicBezTo>
                      <a:cubicBezTo>
                        <a:pt x="4" y="124"/>
                        <a:pt x="5" y="124"/>
                        <a:pt x="5" y="123"/>
                      </a:cubicBezTo>
                      <a:cubicBezTo>
                        <a:pt x="5" y="123"/>
                        <a:pt x="5" y="123"/>
                        <a:pt x="5" y="123"/>
                      </a:cubicBezTo>
                      <a:cubicBezTo>
                        <a:pt x="6" y="123"/>
                        <a:pt x="6" y="123"/>
                        <a:pt x="6" y="123"/>
                      </a:cubicBezTo>
                      <a:cubicBezTo>
                        <a:pt x="6" y="123"/>
                        <a:pt x="7" y="123"/>
                        <a:pt x="7" y="123"/>
                      </a:cubicBezTo>
                      <a:cubicBezTo>
                        <a:pt x="7" y="123"/>
                        <a:pt x="8" y="123"/>
                        <a:pt x="8" y="123"/>
                      </a:cubicBezTo>
                      <a:cubicBezTo>
                        <a:pt x="9" y="123"/>
                        <a:pt x="10" y="123"/>
                        <a:pt x="12" y="123"/>
                      </a:cubicBezTo>
                      <a:cubicBezTo>
                        <a:pt x="14" y="123"/>
                        <a:pt x="16" y="123"/>
                        <a:pt x="17" y="123"/>
                      </a:cubicBezTo>
                      <a:cubicBezTo>
                        <a:pt x="17" y="123"/>
                        <a:pt x="17" y="123"/>
                        <a:pt x="18" y="123"/>
                      </a:cubicBezTo>
                      <a:cubicBezTo>
                        <a:pt x="19" y="123"/>
                        <a:pt x="22" y="122"/>
                        <a:pt x="25" y="122"/>
                      </a:cubicBezTo>
                      <a:cubicBezTo>
                        <a:pt x="26" y="122"/>
                        <a:pt x="27" y="122"/>
                        <a:pt x="28" y="123"/>
                      </a:cubicBezTo>
                      <a:cubicBezTo>
                        <a:pt x="30" y="124"/>
                        <a:pt x="33" y="127"/>
                        <a:pt x="34" y="128"/>
                      </a:cubicBezTo>
                      <a:cubicBezTo>
                        <a:pt x="38" y="128"/>
                        <a:pt x="38" y="128"/>
                        <a:pt x="38" y="128"/>
                      </a:cubicBezTo>
                      <a:cubicBezTo>
                        <a:pt x="39" y="129"/>
                        <a:pt x="39" y="129"/>
                        <a:pt x="39" y="129"/>
                      </a:cubicBezTo>
                      <a:cubicBezTo>
                        <a:pt x="40" y="132"/>
                        <a:pt x="43" y="137"/>
                        <a:pt x="46" y="138"/>
                      </a:cubicBezTo>
                      <a:cubicBezTo>
                        <a:pt x="46" y="139"/>
                        <a:pt x="47" y="139"/>
                        <a:pt x="47" y="139"/>
                      </a:cubicBezTo>
                      <a:cubicBezTo>
                        <a:pt x="48" y="140"/>
                        <a:pt x="49" y="141"/>
                        <a:pt x="50" y="142"/>
                      </a:cubicBezTo>
                      <a:cubicBezTo>
                        <a:pt x="50" y="142"/>
                        <a:pt x="50" y="142"/>
                        <a:pt x="50" y="142"/>
                      </a:cubicBezTo>
                      <a:cubicBezTo>
                        <a:pt x="51" y="142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ubicBezTo>
                        <a:pt x="51" y="143"/>
                        <a:pt x="51" y="143"/>
                        <a:pt x="51" y="1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1" name="Freeform 1450"/>
                <p:cNvSpPr/>
                <p:nvPr/>
              </p:nvSpPr>
              <p:spPr bwMode="auto">
                <a:xfrm>
                  <a:off x="1576" y="2673"/>
                  <a:ext cx="0" cy="3"/>
                </a:xfrm>
                <a:custGeom>
                  <a:avLst/>
                  <a:gdLst>
                    <a:gd name="T0" fmla="*/ 1 h 3"/>
                    <a:gd name="T1" fmla="*/ 2 h 3"/>
                    <a:gd name="T2" fmla="*/ 3 h 3"/>
                    <a:gd name="T3" fmla="*/ 3 h 3"/>
                    <a:gd name="T4" fmla="*/ 3 h 3"/>
                    <a:gd name="T5" fmla="*/ 0 h 3"/>
                    <a:gd name="T6" fmla="*/ 0 h 3"/>
                    <a:gd name="T7" fmla="*/ 1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</a:cxnLst>
                  <a:rect l="0" t="0" r="r" b="b"/>
                  <a:pathLst>
                    <a:path h="3">
                      <a:moveTo>
                        <a:pt x="0" y="1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2" name="Freeform 1451"/>
                <p:cNvSpPr/>
                <p:nvPr/>
              </p:nvSpPr>
              <p:spPr bwMode="auto">
                <a:xfrm>
                  <a:off x="1578" y="26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3" name="Freeform 1452"/>
                <p:cNvSpPr/>
                <p:nvPr/>
              </p:nvSpPr>
              <p:spPr bwMode="auto">
                <a:xfrm>
                  <a:off x="1576" y="267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4" name="Oval 1453"/>
                <p:cNvSpPr>
                  <a:spLocks noChangeArrowheads="1"/>
                </p:cNvSpPr>
                <p:nvPr/>
              </p:nvSpPr>
              <p:spPr bwMode="auto">
                <a:xfrm>
                  <a:off x="1576" y="2673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5" name="Freeform 1454"/>
                <p:cNvSpPr/>
                <p:nvPr/>
              </p:nvSpPr>
              <p:spPr bwMode="auto">
                <a:xfrm>
                  <a:off x="1490" y="279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0 w 1"/>
                    <a:gd name="T3" fmla="*/ 2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6" name="Freeform 1455"/>
                <p:cNvSpPr/>
                <p:nvPr/>
              </p:nvSpPr>
              <p:spPr bwMode="auto">
                <a:xfrm>
                  <a:off x="1534" y="28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7" name="Freeform 1456"/>
                <p:cNvSpPr/>
                <p:nvPr/>
              </p:nvSpPr>
              <p:spPr bwMode="auto">
                <a:xfrm>
                  <a:off x="1531" y="2806"/>
                  <a:ext cx="3" cy="3"/>
                </a:xfrm>
                <a:custGeom>
                  <a:avLst/>
                  <a:gdLst>
                    <a:gd name="T0" fmla="*/ 0 w 3"/>
                    <a:gd name="T1" fmla="*/ 0 h 3"/>
                    <a:gd name="T2" fmla="*/ 3 w 3"/>
                    <a:gd name="T3" fmla="*/ 3 h 3"/>
                    <a:gd name="T4" fmla="*/ 0 w 3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3">
                      <a:moveTo>
                        <a:pt x="0" y="0"/>
                      </a:moveTo>
                      <a:cubicBezTo>
                        <a:pt x="1" y="1"/>
                        <a:pt x="2" y="2"/>
                        <a:pt x="3" y="3"/>
                      </a:cubicBezTo>
                      <a:cubicBezTo>
                        <a:pt x="2" y="2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8" name="Freeform 1457"/>
                <p:cNvSpPr/>
                <p:nvPr/>
              </p:nvSpPr>
              <p:spPr bwMode="auto">
                <a:xfrm>
                  <a:off x="1491" y="27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49" name="Freeform 1458"/>
                <p:cNvSpPr/>
                <p:nvPr/>
              </p:nvSpPr>
              <p:spPr bwMode="auto">
                <a:xfrm>
                  <a:off x="1493" y="2791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0" name="Freeform 1459"/>
                <p:cNvSpPr/>
                <p:nvPr/>
              </p:nvSpPr>
              <p:spPr bwMode="auto">
                <a:xfrm>
                  <a:off x="1494" y="2791"/>
                  <a:ext cx="3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1" name="Freeform 1460"/>
                <p:cNvSpPr/>
                <p:nvPr/>
              </p:nvSpPr>
              <p:spPr bwMode="auto">
                <a:xfrm>
                  <a:off x="1502" y="2790"/>
                  <a:ext cx="8" cy="1"/>
                </a:xfrm>
                <a:custGeom>
                  <a:avLst/>
                  <a:gdLst>
                    <a:gd name="T0" fmla="*/ 0 w 8"/>
                    <a:gd name="T1" fmla="*/ 1 h 1"/>
                    <a:gd name="T2" fmla="*/ 1 w 8"/>
                    <a:gd name="T3" fmla="*/ 1 h 1"/>
                    <a:gd name="T4" fmla="*/ 8 w 8"/>
                    <a:gd name="T5" fmla="*/ 0 h 1"/>
                    <a:gd name="T6" fmla="*/ 1 w 8"/>
                    <a:gd name="T7" fmla="*/ 1 h 1"/>
                    <a:gd name="T8" fmla="*/ 0 w 8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2" y="1"/>
                        <a:pt x="5" y="0"/>
                        <a:pt x="8" y="0"/>
                      </a:cubicBezTo>
                      <a:cubicBezTo>
                        <a:pt x="5" y="0"/>
                        <a:pt x="2" y="1"/>
                        <a:pt x="1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2" name="Freeform 1461"/>
                <p:cNvSpPr/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3" name="Freeform 1462"/>
                <p:cNvSpPr/>
                <p:nvPr/>
              </p:nvSpPr>
              <p:spPr bwMode="auto">
                <a:xfrm>
                  <a:off x="1575" y="268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4" name="Freeform 1463"/>
                <p:cNvSpPr/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5" name="Freeform 1464"/>
                <p:cNvSpPr/>
                <p:nvPr/>
              </p:nvSpPr>
              <p:spPr bwMode="auto">
                <a:xfrm>
                  <a:off x="1576" y="26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6" name="Freeform 1465"/>
                <p:cNvSpPr/>
                <p:nvPr/>
              </p:nvSpPr>
              <p:spPr bwMode="auto">
                <a:xfrm>
                  <a:off x="1575" y="26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7" name="Freeform 1466"/>
                <p:cNvSpPr/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8" name="Freeform 1467"/>
                <p:cNvSpPr/>
                <p:nvPr/>
              </p:nvSpPr>
              <p:spPr bwMode="auto">
                <a:xfrm>
                  <a:off x="1576" y="268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59" name="Freeform 1468"/>
                <p:cNvSpPr/>
                <p:nvPr/>
              </p:nvSpPr>
              <p:spPr bwMode="auto">
                <a:xfrm>
                  <a:off x="1576" y="26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0" name="Freeform 1469"/>
                <p:cNvSpPr/>
                <p:nvPr/>
              </p:nvSpPr>
              <p:spPr bwMode="auto">
                <a:xfrm>
                  <a:off x="1576" y="268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1" name="Freeform 1470"/>
                <p:cNvSpPr/>
                <p:nvPr/>
              </p:nvSpPr>
              <p:spPr bwMode="auto">
                <a:xfrm>
                  <a:off x="1576" y="268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2" name="Freeform 1471"/>
                <p:cNvSpPr/>
                <p:nvPr/>
              </p:nvSpPr>
              <p:spPr bwMode="auto">
                <a:xfrm>
                  <a:off x="1576" y="267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3" name="Freeform 1472"/>
                <p:cNvSpPr/>
                <p:nvPr/>
              </p:nvSpPr>
              <p:spPr bwMode="auto">
                <a:xfrm>
                  <a:off x="1576" y="267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4" name="Freeform 1473"/>
                <p:cNvSpPr/>
                <p:nvPr/>
              </p:nvSpPr>
              <p:spPr bwMode="auto">
                <a:xfrm>
                  <a:off x="1576" y="26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5" name="Freeform 1474"/>
                <p:cNvSpPr/>
                <p:nvPr/>
              </p:nvSpPr>
              <p:spPr bwMode="auto">
                <a:xfrm>
                  <a:off x="1576" y="267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6" name="Freeform 1475"/>
                <p:cNvSpPr/>
                <p:nvPr/>
              </p:nvSpPr>
              <p:spPr bwMode="auto">
                <a:xfrm>
                  <a:off x="1576" y="26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7" name="Freeform 1476"/>
                <p:cNvSpPr/>
                <p:nvPr/>
              </p:nvSpPr>
              <p:spPr bwMode="auto">
                <a:xfrm>
                  <a:off x="1537" y="2698"/>
                  <a:ext cx="176" cy="164"/>
                </a:xfrm>
                <a:custGeom>
                  <a:avLst/>
                  <a:gdLst>
                    <a:gd name="T0" fmla="*/ 2 w 184"/>
                    <a:gd name="T1" fmla="*/ 125 h 171"/>
                    <a:gd name="T2" fmla="*/ 10 w 184"/>
                    <a:gd name="T3" fmla="*/ 140 h 171"/>
                    <a:gd name="T4" fmla="*/ 10 w 184"/>
                    <a:gd name="T5" fmla="*/ 142 h 171"/>
                    <a:gd name="T6" fmla="*/ 10 w 184"/>
                    <a:gd name="T7" fmla="*/ 147 h 171"/>
                    <a:gd name="T8" fmla="*/ 10 w 184"/>
                    <a:gd name="T9" fmla="*/ 148 h 171"/>
                    <a:gd name="T10" fmla="*/ 16 w 184"/>
                    <a:gd name="T11" fmla="*/ 149 h 171"/>
                    <a:gd name="T12" fmla="*/ 24 w 184"/>
                    <a:gd name="T13" fmla="*/ 149 h 171"/>
                    <a:gd name="T14" fmla="*/ 33 w 184"/>
                    <a:gd name="T15" fmla="*/ 144 h 171"/>
                    <a:gd name="T16" fmla="*/ 42 w 184"/>
                    <a:gd name="T17" fmla="*/ 156 h 171"/>
                    <a:gd name="T18" fmla="*/ 42 w 184"/>
                    <a:gd name="T19" fmla="*/ 161 h 171"/>
                    <a:gd name="T20" fmla="*/ 47 w 184"/>
                    <a:gd name="T21" fmla="*/ 170 h 171"/>
                    <a:gd name="T22" fmla="*/ 47 w 184"/>
                    <a:gd name="T23" fmla="*/ 170 h 171"/>
                    <a:gd name="T24" fmla="*/ 48 w 184"/>
                    <a:gd name="T25" fmla="*/ 169 h 171"/>
                    <a:gd name="T26" fmla="*/ 53 w 184"/>
                    <a:gd name="T27" fmla="*/ 167 h 171"/>
                    <a:gd name="T28" fmla="*/ 54 w 184"/>
                    <a:gd name="T29" fmla="*/ 168 h 171"/>
                    <a:gd name="T30" fmla="*/ 55 w 184"/>
                    <a:gd name="T31" fmla="*/ 169 h 171"/>
                    <a:gd name="T32" fmla="*/ 56 w 184"/>
                    <a:gd name="T33" fmla="*/ 170 h 171"/>
                    <a:gd name="T34" fmla="*/ 57 w 184"/>
                    <a:gd name="T35" fmla="*/ 171 h 171"/>
                    <a:gd name="T36" fmla="*/ 69 w 184"/>
                    <a:gd name="T37" fmla="*/ 166 h 171"/>
                    <a:gd name="T38" fmla="*/ 70 w 184"/>
                    <a:gd name="T39" fmla="*/ 168 h 171"/>
                    <a:gd name="T40" fmla="*/ 73 w 184"/>
                    <a:gd name="T41" fmla="*/ 167 h 171"/>
                    <a:gd name="T42" fmla="*/ 74 w 184"/>
                    <a:gd name="T43" fmla="*/ 163 h 171"/>
                    <a:gd name="T44" fmla="*/ 75 w 184"/>
                    <a:gd name="T45" fmla="*/ 161 h 171"/>
                    <a:gd name="T46" fmla="*/ 76 w 184"/>
                    <a:gd name="T47" fmla="*/ 151 h 171"/>
                    <a:gd name="T48" fmla="*/ 85 w 184"/>
                    <a:gd name="T49" fmla="*/ 146 h 171"/>
                    <a:gd name="T50" fmla="*/ 93 w 184"/>
                    <a:gd name="T51" fmla="*/ 131 h 171"/>
                    <a:gd name="T52" fmla="*/ 98 w 184"/>
                    <a:gd name="T53" fmla="*/ 134 h 171"/>
                    <a:gd name="T54" fmla="*/ 103 w 184"/>
                    <a:gd name="T55" fmla="*/ 128 h 171"/>
                    <a:gd name="T56" fmla="*/ 113 w 184"/>
                    <a:gd name="T57" fmla="*/ 124 h 171"/>
                    <a:gd name="T58" fmla="*/ 126 w 184"/>
                    <a:gd name="T59" fmla="*/ 116 h 171"/>
                    <a:gd name="T60" fmla="*/ 140 w 184"/>
                    <a:gd name="T61" fmla="*/ 115 h 171"/>
                    <a:gd name="T62" fmla="*/ 147 w 184"/>
                    <a:gd name="T63" fmla="*/ 115 h 171"/>
                    <a:gd name="T64" fmla="*/ 157 w 184"/>
                    <a:gd name="T65" fmla="*/ 112 h 171"/>
                    <a:gd name="T66" fmla="*/ 174 w 184"/>
                    <a:gd name="T67" fmla="*/ 110 h 171"/>
                    <a:gd name="T68" fmla="*/ 180 w 184"/>
                    <a:gd name="T69" fmla="*/ 105 h 171"/>
                    <a:gd name="T70" fmla="*/ 183 w 184"/>
                    <a:gd name="T71" fmla="*/ 97 h 171"/>
                    <a:gd name="T72" fmla="*/ 183 w 184"/>
                    <a:gd name="T73" fmla="*/ 95 h 171"/>
                    <a:gd name="T74" fmla="*/ 183 w 184"/>
                    <a:gd name="T75" fmla="*/ 93 h 171"/>
                    <a:gd name="T76" fmla="*/ 184 w 184"/>
                    <a:gd name="T77" fmla="*/ 87 h 171"/>
                    <a:gd name="T78" fmla="*/ 184 w 184"/>
                    <a:gd name="T79" fmla="*/ 81 h 171"/>
                    <a:gd name="T80" fmla="*/ 184 w 184"/>
                    <a:gd name="T81" fmla="*/ 72 h 171"/>
                    <a:gd name="T82" fmla="*/ 176 w 184"/>
                    <a:gd name="T83" fmla="*/ 73 h 171"/>
                    <a:gd name="T84" fmla="*/ 169 w 184"/>
                    <a:gd name="T85" fmla="*/ 61 h 171"/>
                    <a:gd name="T86" fmla="*/ 156 w 184"/>
                    <a:gd name="T87" fmla="*/ 56 h 171"/>
                    <a:gd name="T88" fmla="*/ 64 w 184"/>
                    <a:gd name="T89" fmla="*/ 0 h 171"/>
                    <a:gd name="T90" fmla="*/ 78 w 184"/>
                    <a:gd name="T91" fmla="*/ 101 h 171"/>
                    <a:gd name="T92" fmla="*/ 32 w 184"/>
                    <a:gd name="T93" fmla="*/ 113 h 171"/>
                    <a:gd name="T94" fmla="*/ 19 w 184"/>
                    <a:gd name="T95" fmla="*/ 114 h 171"/>
                    <a:gd name="T96" fmla="*/ 14 w 184"/>
                    <a:gd name="T97" fmla="*/ 118 h 171"/>
                    <a:gd name="T98" fmla="*/ 5 w 184"/>
                    <a:gd name="T99" fmla="*/ 116 h 171"/>
                    <a:gd name="T100" fmla="*/ 4 w 184"/>
                    <a:gd name="T101" fmla="*/ 119 h 171"/>
                    <a:gd name="T102" fmla="*/ 2 w 184"/>
                    <a:gd name="T103" fmla="*/ 121 h 171"/>
                    <a:gd name="T104" fmla="*/ 0 w 184"/>
                    <a:gd name="T105" fmla="*/ 121 h 1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84" h="171">
                      <a:moveTo>
                        <a:pt x="0" y="121"/>
                      </a:move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5"/>
                        <a:pt x="2" y="125"/>
                        <a:pt x="2" y="125"/>
                      </a:cubicBezTo>
                      <a:cubicBezTo>
                        <a:pt x="2" y="127"/>
                        <a:pt x="3" y="130"/>
                        <a:pt x="3" y="131"/>
                      </a:cubicBezTo>
                      <a:cubicBezTo>
                        <a:pt x="7" y="135"/>
                        <a:pt x="10" y="137"/>
                        <a:pt x="10" y="139"/>
                      </a:cubicBezTo>
                      <a:cubicBezTo>
                        <a:pt x="10" y="139"/>
                        <a:pt x="10" y="140"/>
                        <a:pt x="10" y="140"/>
                      </a:cubicBezTo>
                      <a:cubicBezTo>
                        <a:pt x="10" y="140"/>
                        <a:pt x="10" y="141"/>
                        <a:pt x="10" y="141"/>
                      </a:cubicBezTo>
                      <a:cubicBezTo>
                        <a:pt x="10" y="141"/>
                        <a:pt x="10" y="141"/>
                        <a:pt x="10" y="141"/>
                      </a:cubicBezTo>
                      <a:cubicBezTo>
                        <a:pt x="10" y="142"/>
                        <a:pt x="10" y="142"/>
                        <a:pt x="10" y="142"/>
                      </a:cubicBezTo>
                      <a:cubicBezTo>
                        <a:pt x="10" y="143"/>
                        <a:pt x="10" y="143"/>
                        <a:pt x="10" y="144"/>
                      </a:cubicBezTo>
                      <a:cubicBezTo>
                        <a:pt x="10" y="144"/>
                        <a:pt x="10" y="144"/>
                        <a:pt x="10" y="144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7"/>
                        <a:pt x="10" y="147"/>
                        <a:pt x="10" y="147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8"/>
                        <a:pt x="10" y="148"/>
                        <a:pt x="10" y="148"/>
                      </a:cubicBezTo>
                      <a:cubicBezTo>
                        <a:pt x="10" y="149"/>
                        <a:pt x="10" y="149"/>
                        <a:pt x="11" y="150"/>
                      </a:cubicBezTo>
                      <a:cubicBezTo>
                        <a:pt x="13" y="148"/>
                        <a:pt x="14" y="149"/>
                        <a:pt x="16" y="149"/>
                      </a:cubicBezTo>
                      <a:cubicBezTo>
                        <a:pt x="16" y="150"/>
                        <a:pt x="16" y="150"/>
                        <a:pt x="16" y="150"/>
                      </a:cubicBezTo>
                      <a:cubicBezTo>
                        <a:pt x="17" y="148"/>
                        <a:pt x="18" y="147"/>
                        <a:pt x="20" y="147"/>
                      </a:cubicBezTo>
                      <a:cubicBezTo>
                        <a:pt x="21" y="147"/>
                        <a:pt x="22" y="148"/>
                        <a:pt x="24" y="149"/>
                      </a:cubicBezTo>
                      <a:cubicBezTo>
                        <a:pt x="24" y="149"/>
                        <a:pt x="25" y="149"/>
                        <a:pt x="25" y="149"/>
                      </a:cubicBezTo>
                      <a:cubicBezTo>
                        <a:pt x="26" y="149"/>
                        <a:pt x="28" y="147"/>
                        <a:pt x="28" y="147"/>
                      </a:cubicBezTo>
                      <a:cubicBezTo>
                        <a:pt x="31" y="145"/>
                        <a:pt x="32" y="144"/>
                        <a:pt x="33" y="144"/>
                      </a:cubicBezTo>
                      <a:cubicBezTo>
                        <a:pt x="34" y="144"/>
                        <a:pt x="34" y="144"/>
                        <a:pt x="34" y="144"/>
                      </a:cubicBezTo>
                      <a:cubicBezTo>
                        <a:pt x="37" y="144"/>
                        <a:pt x="40" y="151"/>
                        <a:pt x="40" y="154"/>
                      </a:cubicBezTo>
                      <a:cubicBezTo>
                        <a:pt x="40" y="154"/>
                        <a:pt x="41" y="155"/>
                        <a:pt x="42" y="156"/>
                      </a:cubicBezTo>
                      <a:cubicBezTo>
                        <a:pt x="43" y="157"/>
                        <a:pt x="44" y="158"/>
                        <a:pt x="44" y="159"/>
                      </a:cubicBezTo>
                      <a:cubicBezTo>
                        <a:pt x="44" y="160"/>
                        <a:pt x="44" y="161"/>
                        <a:pt x="42" y="161"/>
                      </a:cubicBezTo>
                      <a:cubicBezTo>
                        <a:pt x="42" y="161"/>
                        <a:pt x="42" y="161"/>
                        <a:pt x="42" y="161"/>
                      </a:cubicBezTo>
                      <a:cubicBezTo>
                        <a:pt x="45" y="162"/>
                        <a:pt x="45" y="165"/>
                        <a:pt x="46" y="166"/>
                      </a:cubicBezTo>
                      <a:cubicBezTo>
                        <a:pt x="46" y="167"/>
                        <a:pt x="46" y="168"/>
                        <a:pt x="46" y="168"/>
                      </a:cubicBezTo>
                      <a:cubicBezTo>
                        <a:pt x="46" y="169"/>
                        <a:pt x="47" y="169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7" y="170"/>
                        <a:pt x="47" y="170"/>
                      </a:cubicBezTo>
                      <a:cubicBezTo>
                        <a:pt x="47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70"/>
                      </a:cubicBezTo>
                      <a:cubicBezTo>
                        <a:pt x="48" y="170"/>
                        <a:pt x="48" y="170"/>
                        <a:pt x="48" y="169"/>
                      </a:cubicBezTo>
                      <a:cubicBezTo>
                        <a:pt x="49" y="168"/>
                        <a:pt x="50" y="167"/>
                        <a:pt x="51" y="167"/>
                      </a:cubicBezTo>
                      <a:cubicBezTo>
                        <a:pt x="52" y="167"/>
                        <a:pt x="52" y="167"/>
                        <a:pt x="52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3" y="167"/>
                        <a:pt x="53" y="167"/>
                        <a:pt x="53" y="167"/>
                      </a:cubicBezTo>
                      <a:cubicBezTo>
                        <a:pt x="54" y="167"/>
                        <a:pt x="54" y="168"/>
                        <a:pt x="54" y="168"/>
                      </a:cubicBezTo>
                      <a:cubicBezTo>
                        <a:pt x="54" y="168"/>
                        <a:pt x="54" y="168"/>
                        <a:pt x="54" y="168"/>
                      </a:cubicBezTo>
                      <a:cubicBezTo>
                        <a:pt x="54" y="168"/>
                        <a:pt x="55" y="168"/>
                        <a:pt x="55" y="168"/>
                      </a:cubicBezTo>
                      <a:cubicBezTo>
                        <a:pt x="55" y="168"/>
                        <a:pt x="55" y="168"/>
                        <a:pt x="55" y="169"/>
                      </a:cubicBezTo>
                      <a:cubicBezTo>
                        <a:pt x="55" y="169"/>
                        <a:pt x="55" y="169"/>
                        <a:pt x="55" y="169"/>
                      </a:cubicBezTo>
                      <a:cubicBezTo>
                        <a:pt x="56" y="169"/>
                        <a:pt x="56" y="169"/>
                        <a:pt x="56" y="169"/>
                      </a:cubicBezTo>
                      <a:cubicBezTo>
                        <a:pt x="56" y="169"/>
                        <a:pt x="56" y="169"/>
                        <a:pt x="56" y="170"/>
                      </a:cubicBezTo>
                      <a:cubicBezTo>
                        <a:pt x="56" y="170"/>
                        <a:pt x="56" y="170"/>
                        <a:pt x="56" y="170"/>
                      </a:cubicBezTo>
                      <a:cubicBezTo>
                        <a:pt x="56" y="170"/>
                        <a:pt x="56" y="170"/>
                        <a:pt x="57" y="170"/>
                      </a:cubicBezTo>
                      <a:cubicBezTo>
                        <a:pt x="57" y="170"/>
                        <a:pt x="57" y="170"/>
                        <a:pt x="57" y="170"/>
                      </a:cubicBezTo>
                      <a:cubicBezTo>
                        <a:pt x="57" y="170"/>
                        <a:pt x="57" y="171"/>
                        <a:pt x="57" y="171"/>
                      </a:cubicBezTo>
                      <a:cubicBezTo>
                        <a:pt x="57" y="171"/>
                        <a:pt x="57" y="171"/>
                        <a:pt x="57" y="171"/>
                      </a:cubicBezTo>
                      <a:cubicBezTo>
                        <a:pt x="58" y="171"/>
                        <a:pt x="60" y="169"/>
                        <a:pt x="60" y="168"/>
                      </a:cubicBezTo>
                      <a:cubicBezTo>
                        <a:pt x="61" y="165"/>
                        <a:pt x="67" y="163"/>
                        <a:pt x="69" y="166"/>
                      </a:cubicBezTo>
                      <a:cubicBezTo>
                        <a:pt x="69" y="166"/>
                        <a:pt x="70" y="167"/>
                        <a:pt x="69" y="168"/>
                      </a:cubicBezTo>
                      <a:cubicBezTo>
                        <a:pt x="69" y="168"/>
                        <a:pt x="69" y="168"/>
                        <a:pt x="69" y="169"/>
                      </a:cubicBezTo>
                      <a:cubicBezTo>
                        <a:pt x="70" y="168"/>
                        <a:pt x="70" y="168"/>
                        <a:pt x="70" y="168"/>
                      </a:cubicBezTo>
                      <a:cubicBezTo>
                        <a:pt x="71" y="168"/>
                        <a:pt x="71" y="167"/>
                        <a:pt x="72" y="167"/>
                      </a:cubicBezTo>
                      <a:cubicBezTo>
                        <a:pt x="72" y="167"/>
                        <a:pt x="72" y="167"/>
                        <a:pt x="73" y="167"/>
                      </a:cubicBezTo>
                      <a:cubicBezTo>
                        <a:pt x="73" y="167"/>
                        <a:pt x="73" y="167"/>
                        <a:pt x="73" y="167"/>
                      </a:cubicBezTo>
                      <a:cubicBezTo>
                        <a:pt x="73" y="167"/>
                        <a:pt x="73" y="166"/>
                        <a:pt x="73" y="166"/>
                      </a:cubicBezTo>
                      <a:cubicBezTo>
                        <a:pt x="74" y="166"/>
                        <a:pt x="74" y="165"/>
                        <a:pt x="74" y="165"/>
                      </a:cubicBezTo>
                      <a:cubicBezTo>
                        <a:pt x="74" y="164"/>
                        <a:pt x="74" y="164"/>
                        <a:pt x="74" y="163"/>
                      </a:cubicBezTo>
                      <a:cubicBezTo>
                        <a:pt x="74" y="163"/>
                        <a:pt x="75" y="163"/>
                        <a:pt x="75" y="163"/>
                      </a:cubicBezTo>
                      <a:cubicBezTo>
                        <a:pt x="75" y="162"/>
                        <a:pt x="75" y="162"/>
                        <a:pt x="75" y="161"/>
                      </a:cubicBezTo>
                      <a:cubicBezTo>
                        <a:pt x="75" y="161"/>
                        <a:pt x="75" y="161"/>
                        <a:pt x="75" y="161"/>
                      </a:cubicBezTo>
                      <a:cubicBezTo>
                        <a:pt x="76" y="160"/>
                        <a:pt x="76" y="160"/>
                        <a:pt x="76" y="159"/>
                      </a:cubicBezTo>
                      <a:cubicBezTo>
                        <a:pt x="76" y="159"/>
                        <a:pt x="76" y="158"/>
                        <a:pt x="75" y="157"/>
                      </a:cubicBezTo>
                      <a:cubicBezTo>
                        <a:pt x="75" y="155"/>
                        <a:pt x="74" y="152"/>
                        <a:pt x="76" y="151"/>
                      </a:cubicBezTo>
                      <a:cubicBezTo>
                        <a:pt x="77" y="151"/>
                        <a:pt x="78" y="151"/>
                        <a:pt x="79" y="151"/>
                      </a:cubicBezTo>
                      <a:cubicBezTo>
                        <a:pt x="82" y="151"/>
                        <a:pt x="83" y="150"/>
                        <a:pt x="84" y="148"/>
                      </a:cubicBezTo>
                      <a:cubicBezTo>
                        <a:pt x="85" y="147"/>
                        <a:pt x="85" y="146"/>
                        <a:pt x="85" y="146"/>
                      </a:cubicBezTo>
                      <a:cubicBezTo>
                        <a:pt x="86" y="143"/>
                        <a:pt x="87" y="142"/>
                        <a:pt x="88" y="141"/>
                      </a:cubicBezTo>
                      <a:cubicBezTo>
                        <a:pt x="88" y="137"/>
                        <a:pt x="89" y="133"/>
                        <a:pt x="92" y="132"/>
                      </a:cubicBezTo>
                      <a:cubicBezTo>
                        <a:pt x="92" y="131"/>
                        <a:pt x="92" y="131"/>
                        <a:pt x="93" y="131"/>
                      </a:cubicBezTo>
                      <a:cubicBezTo>
                        <a:pt x="93" y="131"/>
                        <a:pt x="94" y="132"/>
                        <a:pt x="94" y="132"/>
                      </a:cubicBezTo>
                      <a:cubicBezTo>
                        <a:pt x="95" y="132"/>
                        <a:pt x="95" y="132"/>
                        <a:pt x="95" y="132"/>
                      </a:cubicBezTo>
                      <a:cubicBezTo>
                        <a:pt x="96" y="133"/>
                        <a:pt x="98" y="134"/>
                        <a:pt x="98" y="134"/>
                      </a:cubicBezTo>
                      <a:cubicBezTo>
                        <a:pt x="98" y="134"/>
                        <a:pt x="98" y="134"/>
                        <a:pt x="98" y="134"/>
                      </a:cubicBezTo>
                      <a:cubicBezTo>
                        <a:pt x="99" y="130"/>
                        <a:pt x="101" y="130"/>
                        <a:pt x="102" y="129"/>
                      </a:cubicBezTo>
                      <a:cubicBezTo>
                        <a:pt x="103" y="129"/>
                        <a:pt x="103" y="129"/>
                        <a:pt x="103" y="128"/>
                      </a:cubicBezTo>
                      <a:cubicBezTo>
                        <a:pt x="104" y="125"/>
                        <a:pt x="106" y="123"/>
                        <a:pt x="108" y="123"/>
                      </a:cubicBezTo>
                      <a:cubicBezTo>
                        <a:pt x="109" y="123"/>
                        <a:pt x="110" y="124"/>
                        <a:pt x="111" y="124"/>
                      </a:cubicBezTo>
                      <a:cubicBezTo>
                        <a:pt x="112" y="124"/>
                        <a:pt x="113" y="124"/>
                        <a:pt x="113" y="124"/>
                      </a:cubicBezTo>
                      <a:cubicBezTo>
                        <a:pt x="113" y="121"/>
                        <a:pt x="116" y="120"/>
                        <a:pt x="118" y="120"/>
                      </a:cubicBezTo>
                      <a:cubicBezTo>
                        <a:pt x="120" y="120"/>
                        <a:pt x="122" y="119"/>
                        <a:pt x="124" y="118"/>
                      </a:cubicBezTo>
                      <a:cubicBezTo>
                        <a:pt x="124" y="117"/>
                        <a:pt x="125" y="117"/>
                        <a:pt x="126" y="116"/>
                      </a:cubicBezTo>
                      <a:cubicBezTo>
                        <a:pt x="128" y="115"/>
                        <a:pt x="130" y="113"/>
                        <a:pt x="132" y="113"/>
                      </a:cubicBezTo>
                      <a:cubicBezTo>
                        <a:pt x="133" y="113"/>
                        <a:pt x="134" y="114"/>
                        <a:pt x="134" y="114"/>
                      </a:cubicBezTo>
                      <a:cubicBezTo>
                        <a:pt x="135" y="115"/>
                        <a:pt x="136" y="115"/>
                        <a:pt x="140" y="115"/>
                      </a:cubicBezTo>
                      <a:cubicBezTo>
                        <a:pt x="141" y="115"/>
                        <a:pt x="141" y="115"/>
                        <a:pt x="141" y="115"/>
                      </a:cubicBezTo>
                      <a:cubicBezTo>
                        <a:pt x="144" y="115"/>
                        <a:pt x="146" y="115"/>
                        <a:pt x="146" y="115"/>
                      </a:cubicBezTo>
                      <a:cubicBezTo>
                        <a:pt x="146" y="115"/>
                        <a:pt x="147" y="115"/>
                        <a:pt x="147" y="115"/>
                      </a:cubicBezTo>
                      <a:cubicBezTo>
                        <a:pt x="147" y="115"/>
                        <a:pt x="147" y="114"/>
                        <a:pt x="148" y="114"/>
                      </a:cubicBezTo>
                      <a:cubicBezTo>
                        <a:pt x="149" y="113"/>
                        <a:pt x="150" y="113"/>
                        <a:pt x="152" y="112"/>
                      </a:cubicBezTo>
                      <a:cubicBezTo>
                        <a:pt x="153" y="112"/>
                        <a:pt x="155" y="111"/>
                        <a:pt x="157" y="112"/>
                      </a:cubicBezTo>
                      <a:cubicBezTo>
                        <a:pt x="157" y="112"/>
                        <a:pt x="158" y="112"/>
                        <a:pt x="159" y="112"/>
                      </a:cubicBezTo>
                      <a:cubicBezTo>
                        <a:pt x="161" y="112"/>
                        <a:pt x="164" y="111"/>
                        <a:pt x="167" y="111"/>
                      </a:cubicBezTo>
                      <a:cubicBezTo>
                        <a:pt x="170" y="110"/>
                        <a:pt x="172" y="110"/>
                        <a:pt x="174" y="110"/>
                      </a:cubicBezTo>
                      <a:cubicBezTo>
                        <a:pt x="176" y="110"/>
                        <a:pt x="177" y="109"/>
                        <a:pt x="179" y="107"/>
                      </a:cubicBezTo>
                      <a:cubicBezTo>
                        <a:pt x="179" y="106"/>
                        <a:pt x="179" y="106"/>
                        <a:pt x="180" y="105"/>
                      </a:cubicBezTo>
                      <a:cubicBezTo>
                        <a:pt x="180" y="105"/>
                        <a:pt x="180" y="105"/>
                        <a:pt x="180" y="105"/>
                      </a:cubicBezTo>
                      <a:cubicBezTo>
                        <a:pt x="180" y="104"/>
                        <a:pt x="181" y="103"/>
                        <a:pt x="181" y="102"/>
                      </a:cubicBezTo>
                      <a:cubicBezTo>
                        <a:pt x="182" y="100"/>
                        <a:pt x="182" y="99"/>
                        <a:pt x="182" y="98"/>
                      </a:cubicBezTo>
                      <a:cubicBezTo>
                        <a:pt x="183" y="98"/>
                        <a:pt x="183" y="98"/>
                        <a:pt x="183" y="97"/>
                      </a:cubicBezTo>
                      <a:cubicBezTo>
                        <a:pt x="183" y="97"/>
                        <a:pt x="183" y="97"/>
                        <a:pt x="183" y="97"/>
                      </a:cubicBezTo>
                      <a:cubicBezTo>
                        <a:pt x="183" y="96"/>
                        <a:pt x="183" y="96"/>
                        <a:pt x="183" y="96"/>
                      </a:cubicBezTo>
                      <a:cubicBezTo>
                        <a:pt x="183" y="96"/>
                        <a:pt x="183" y="96"/>
                        <a:pt x="183" y="95"/>
                      </a:cubicBezTo>
                      <a:cubicBezTo>
                        <a:pt x="183" y="95"/>
                        <a:pt x="183" y="95"/>
                        <a:pt x="183" y="95"/>
                      </a:cubicBezTo>
                      <a:cubicBezTo>
                        <a:pt x="183" y="94"/>
                        <a:pt x="183" y="94"/>
                        <a:pt x="183" y="93"/>
                      </a:cubicBezTo>
                      <a:cubicBezTo>
                        <a:pt x="183" y="93"/>
                        <a:pt x="183" y="93"/>
                        <a:pt x="183" y="93"/>
                      </a:cubicBezTo>
                      <a:cubicBezTo>
                        <a:pt x="183" y="92"/>
                        <a:pt x="183" y="91"/>
                        <a:pt x="183" y="90"/>
                      </a:cubicBezTo>
                      <a:cubicBezTo>
                        <a:pt x="183" y="90"/>
                        <a:pt x="183" y="90"/>
                        <a:pt x="184" y="90"/>
                      </a:cubicBezTo>
                      <a:cubicBezTo>
                        <a:pt x="184" y="89"/>
                        <a:pt x="184" y="88"/>
                        <a:pt x="184" y="87"/>
                      </a:cubicBezTo>
                      <a:cubicBezTo>
                        <a:pt x="184" y="86"/>
                        <a:pt x="184" y="86"/>
                        <a:pt x="184" y="86"/>
                      </a:cubicBezTo>
                      <a:cubicBezTo>
                        <a:pt x="184" y="85"/>
                        <a:pt x="184" y="84"/>
                        <a:pt x="184" y="83"/>
                      </a:cubicBezTo>
                      <a:cubicBezTo>
                        <a:pt x="184" y="82"/>
                        <a:pt x="184" y="82"/>
                        <a:pt x="184" y="81"/>
                      </a:cubicBezTo>
                      <a:cubicBezTo>
                        <a:pt x="184" y="80"/>
                        <a:pt x="184" y="79"/>
                        <a:pt x="184" y="77"/>
                      </a:cubicBezTo>
                      <a:cubicBezTo>
                        <a:pt x="184" y="77"/>
                        <a:pt x="184" y="77"/>
                        <a:pt x="184" y="76"/>
                      </a:cubicBezTo>
                      <a:cubicBezTo>
                        <a:pt x="184" y="75"/>
                        <a:pt x="184" y="73"/>
                        <a:pt x="184" y="72"/>
                      </a:cubicBezTo>
                      <a:cubicBezTo>
                        <a:pt x="184" y="71"/>
                        <a:pt x="184" y="71"/>
                        <a:pt x="184" y="71"/>
                      </a:cubicBezTo>
                      <a:cubicBezTo>
                        <a:pt x="181" y="72"/>
                        <a:pt x="178" y="72"/>
                        <a:pt x="177" y="72"/>
                      </a:cubicBezTo>
                      <a:cubicBezTo>
                        <a:pt x="177" y="73"/>
                        <a:pt x="176" y="73"/>
                        <a:pt x="176" y="73"/>
                      </a:cubicBezTo>
                      <a:cubicBezTo>
                        <a:pt x="174" y="73"/>
                        <a:pt x="174" y="73"/>
                        <a:pt x="174" y="73"/>
                      </a:cubicBezTo>
                      <a:cubicBezTo>
                        <a:pt x="174" y="71"/>
                        <a:pt x="174" y="71"/>
                        <a:pt x="174" y="71"/>
                      </a:cubicBezTo>
                      <a:cubicBezTo>
                        <a:pt x="174" y="71"/>
                        <a:pt x="174" y="63"/>
                        <a:pt x="169" y="61"/>
                      </a:cubicBezTo>
                      <a:cubicBezTo>
                        <a:pt x="164" y="58"/>
                        <a:pt x="157" y="57"/>
                        <a:pt x="157" y="57"/>
                      </a:cubicBezTo>
                      <a:cubicBezTo>
                        <a:pt x="156" y="57"/>
                        <a:pt x="156" y="57"/>
                        <a:pt x="156" y="57"/>
                      </a:cubicBezTo>
                      <a:cubicBezTo>
                        <a:pt x="156" y="56"/>
                        <a:pt x="156" y="56"/>
                        <a:pt x="156" y="56"/>
                      </a:cubicBezTo>
                      <a:cubicBezTo>
                        <a:pt x="156" y="56"/>
                        <a:pt x="152" y="49"/>
                        <a:pt x="149" y="46"/>
                      </a:cubicBezTo>
                      <a:cubicBezTo>
                        <a:pt x="147" y="44"/>
                        <a:pt x="118" y="25"/>
                        <a:pt x="80" y="0"/>
                      </a:cubicBezTo>
                      <a:cubicBezTo>
                        <a:pt x="64" y="0"/>
                        <a:pt x="64" y="0"/>
                        <a:pt x="64" y="0"/>
                      </a:cubicBezTo>
                      <a:cubicBezTo>
                        <a:pt x="75" y="96"/>
                        <a:pt x="75" y="96"/>
                        <a:pt x="75" y="96"/>
                      </a:cubicBezTo>
                      <a:cubicBezTo>
                        <a:pt x="78" y="100"/>
                        <a:pt x="78" y="100"/>
                        <a:pt x="78" y="100"/>
                      </a:cubicBezTo>
                      <a:cubicBezTo>
                        <a:pt x="78" y="101"/>
                        <a:pt x="78" y="101"/>
                        <a:pt x="78" y="101"/>
                      </a:cubicBezTo>
                      <a:cubicBezTo>
                        <a:pt x="79" y="107"/>
                        <a:pt x="78" y="111"/>
                        <a:pt x="76" y="112"/>
                      </a:cubicBezTo>
                      <a:cubicBezTo>
                        <a:pt x="75" y="113"/>
                        <a:pt x="74" y="113"/>
                        <a:pt x="52" y="113"/>
                      </a:cubicBezTo>
                      <a:cubicBezTo>
                        <a:pt x="44" y="113"/>
                        <a:pt x="36" y="113"/>
                        <a:pt x="32" y="113"/>
                      </a:cubicBezTo>
                      <a:cubicBezTo>
                        <a:pt x="32" y="113"/>
                        <a:pt x="31" y="113"/>
                        <a:pt x="31" y="113"/>
                      </a:cubicBezTo>
                      <a:cubicBezTo>
                        <a:pt x="30" y="113"/>
                        <a:pt x="26" y="115"/>
                        <a:pt x="24" y="115"/>
                      </a:cubicBezTo>
                      <a:cubicBezTo>
                        <a:pt x="22" y="115"/>
                        <a:pt x="21" y="115"/>
                        <a:pt x="19" y="114"/>
                      </a:cubicBezTo>
                      <a:cubicBezTo>
                        <a:pt x="19" y="114"/>
                        <a:pt x="18" y="114"/>
                        <a:pt x="17" y="114"/>
                      </a:cubicBezTo>
                      <a:cubicBezTo>
                        <a:pt x="17" y="114"/>
                        <a:pt x="17" y="114"/>
                        <a:pt x="17" y="114"/>
                      </a:cubicBezTo>
                      <a:cubicBezTo>
                        <a:pt x="17" y="115"/>
                        <a:pt x="16" y="118"/>
                        <a:pt x="14" y="118"/>
                      </a:cubicBezTo>
                      <a:cubicBezTo>
                        <a:pt x="12" y="118"/>
                        <a:pt x="11" y="117"/>
                        <a:pt x="9" y="115"/>
                      </a:cubicBezTo>
                      <a:cubicBezTo>
                        <a:pt x="7" y="113"/>
                        <a:pt x="6" y="113"/>
                        <a:pt x="6" y="113"/>
                      </a:cubicBezTo>
                      <a:cubicBezTo>
                        <a:pt x="6" y="113"/>
                        <a:pt x="5" y="114"/>
                        <a:pt x="5" y="116"/>
                      </a:cubicBezTo>
                      <a:cubicBezTo>
                        <a:pt x="5" y="117"/>
                        <a:pt x="5" y="117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4" y="119"/>
                        <a:pt x="4" y="119"/>
                      </a:cubicBezTo>
                      <a:cubicBezTo>
                        <a:pt x="4" y="119"/>
                        <a:pt x="4" y="119"/>
                        <a:pt x="4" y="119"/>
                      </a:cubicBezTo>
                      <a:cubicBezTo>
                        <a:pt x="3" y="120"/>
                        <a:pt x="3" y="120"/>
                        <a:pt x="3" y="120"/>
                      </a:cubicBezTo>
                      <a:cubicBezTo>
                        <a:pt x="2" y="120"/>
                        <a:pt x="2" y="120"/>
                        <a:pt x="2" y="121"/>
                      </a:cubicBezTo>
                      <a:cubicBezTo>
                        <a:pt x="2" y="121"/>
                        <a:pt x="1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ubicBezTo>
                        <a:pt x="0" y="121"/>
                        <a:pt x="0" y="121"/>
                        <a:pt x="0" y="12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8" name="Freeform 1477"/>
                <p:cNvSpPr/>
                <p:nvPr/>
              </p:nvSpPr>
              <p:spPr bwMode="auto">
                <a:xfrm>
                  <a:off x="1686" y="275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0 w 1"/>
                    <a:gd name="T3" fmla="*/ 1 h 1"/>
                    <a:gd name="T4" fmla="*/ 1 w 1"/>
                    <a:gd name="T5" fmla="*/ 1 h 1"/>
                    <a:gd name="T6" fmla="*/ 0 w 1"/>
                    <a:gd name="T7" fmla="*/ 1 h 1"/>
                    <a:gd name="T8" fmla="*/ 0 w 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lnTo>
                        <a:pt x="0" y="1"/>
                      </a:lnTo>
                      <a:lnTo>
                        <a:pt x="1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69" name="Freeform 1478"/>
                <p:cNvSpPr/>
                <p:nvPr/>
              </p:nvSpPr>
              <p:spPr bwMode="auto">
                <a:xfrm>
                  <a:off x="1706" y="2766"/>
                  <a:ext cx="7" cy="1"/>
                </a:xfrm>
                <a:custGeom>
                  <a:avLst/>
                  <a:gdLst>
                    <a:gd name="T0" fmla="*/ 0 w 7"/>
                    <a:gd name="T1" fmla="*/ 1 h 1"/>
                    <a:gd name="T2" fmla="*/ 7 w 7"/>
                    <a:gd name="T3" fmla="*/ 0 h 1"/>
                    <a:gd name="T4" fmla="*/ 7 w 7"/>
                    <a:gd name="T5" fmla="*/ 0 h 1"/>
                    <a:gd name="T6" fmla="*/ 0 w 7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" h="1">
                      <a:moveTo>
                        <a:pt x="0" y="1"/>
                      </a:moveTo>
                      <a:cubicBezTo>
                        <a:pt x="1" y="1"/>
                        <a:pt x="4" y="1"/>
                        <a:pt x="7" y="0"/>
                      </a:cubicBezTo>
                      <a:cubicBezTo>
                        <a:pt x="7" y="0"/>
                        <a:pt x="7" y="0"/>
                        <a:pt x="7" y="0"/>
                      </a:cubicBezTo>
                      <a:cubicBezTo>
                        <a:pt x="4" y="1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0" name="Freeform 1479"/>
                <p:cNvSpPr/>
                <p:nvPr/>
              </p:nvSpPr>
              <p:spPr bwMode="auto">
                <a:xfrm>
                  <a:off x="1546" y="2832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1" name="Freeform 1480"/>
                <p:cNvSpPr/>
                <p:nvPr/>
              </p:nvSpPr>
              <p:spPr bwMode="auto">
                <a:xfrm>
                  <a:off x="1546" y="283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2" name="Oval 1481"/>
                <p:cNvSpPr>
                  <a:spLocks noChangeArrowheads="1"/>
                </p:cNvSpPr>
                <p:nvPr/>
              </p:nvSpPr>
              <p:spPr bwMode="auto">
                <a:xfrm>
                  <a:off x="1537" y="2814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3" name="Freeform 1482"/>
                <p:cNvSpPr/>
                <p:nvPr/>
              </p:nvSpPr>
              <p:spPr bwMode="auto">
                <a:xfrm>
                  <a:off x="1546" y="2839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4" name="Freeform 1483"/>
                <p:cNvSpPr/>
                <p:nvPr/>
              </p:nvSpPr>
              <p:spPr bwMode="auto">
                <a:xfrm>
                  <a:off x="1590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5" name="Freeform 1484"/>
                <p:cNvSpPr/>
                <p:nvPr/>
              </p:nvSpPr>
              <p:spPr bwMode="auto">
                <a:xfrm>
                  <a:off x="1590" y="28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6" name="Freeform 1485"/>
                <p:cNvSpPr/>
                <p:nvPr/>
              </p:nvSpPr>
              <p:spPr bwMode="auto">
                <a:xfrm>
                  <a:off x="1588" y="2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7" name="Freeform 1486"/>
                <p:cNvSpPr/>
                <p:nvPr/>
              </p:nvSpPr>
              <p:spPr bwMode="auto">
                <a:xfrm>
                  <a:off x="1583" y="2858"/>
                  <a:ext cx="2" cy="2"/>
                </a:xfrm>
                <a:custGeom>
                  <a:avLst/>
                  <a:gdLst>
                    <a:gd name="T0" fmla="*/ 0 w 3"/>
                    <a:gd name="T1" fmla="*/ 2 h 2"/>
                    <a:gd name="T2" fmla="*/ 3 w 3"/>
                    <a:gd name="T3" fmla="*/ 0 h 2"/>
                    <a:gd name="T4" fmla="*/ 0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0" y="2"/>
                      </a:move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8" name="Freeform 1487"/>
                <p:cNvSpPr/>
                <p:nvPr/>
              </p:nvSpPr>
              <p:spPr bwMode="auto">
                <a:xfrm>
                  <a:off x="1587" y="2858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79" name="Freeform 1488"/>
                <p:cNvSpPr/>
                <p:nvPr/>
              </p:nvSpPr>
              <p:spPr bwMode="auto">
                <a:xfrm>
                  <a:off x="158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0" name="Freeform 1489"/>
                <p:cNvSpPr/>
                <p:nvPr/>
              </p:nvSpPr>
              <p:spPr bwMode="auto">
                <a:xfrm>
                  <a:off x="1589" y="2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1" name="Freeform 1490"/>
                <p:cNvSpPr/>
                <p:nvPr/>
              </p:nvSpPr>
              <p:spPr bwMode="auto">
                <a:xfrm>
                  <a:off x="1606" y="285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2" name="Freeform 1491"/>
                <p:cNvSpPr/>
                <p:nvPr/>
              </p:nvSpPr>
              <p:spPr bwMode="auto">
                <a:xfrm>
                  <a:off x="1583" y="2860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0 h 1"/>
                    <a:gd name="T3" fmla="*/ 1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3" name="Freeform 1492"/>
                <p:cNvSpPr/>
                <p:nvPr/>
              </p:nvSpPr>
              <p:spPr bwMode="auto">
                <a:xfrm>
                  <a:off x="1591" y="2861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4" name="Freeform 1493"/>
                <p:cNvSpPr/>
                <p:nvPr/>
              </p:nvSpPr>
              <p:spPr bwMode="auto">
                <a:xfrm>
                  <a:off x="1582" y="28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5" name="Freeform 1494"/>
                <p:cNvSpPr/>
                <p:nvPr/>
              </p:nvSpPr>
              <p:spPr bwMode="auto">
                <a:xfrm>
                  <a:off x="1581" y="2859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6" name="Freeform 1495"/>
                <p:cNvSpPr/>
                <p:nvPr/>
              </p:nvSpPr>
              <p:spPr bwMode="auto">
                <a:xfrm>
                  <a:off x="1546" y="2836"/>
                  <a:ext cx="0" cy="3"/>
                </a:xfrm>
                <a:custGeom>
                  <a:avLst/>
                  <a:gdLst>
                    <a:gd name="T0" fmla="*/ 0 h 3"/>
                    <a:gd name="T1" fmla="*/ 0 h 3"/>
                    <a:gd name="T2" fmla="*/ 3 h 3"/>
                    <a:gd name="T3" fmla="*/ 3 h 3"/>
                    <a:gd name="T4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7" name="Freeform 1496"/>
                <p:cNvSpPr/>
                <p:nvPr/>
              </p:nvSpPr>
              <p:spPr bwMode="auto">
                <a:xfrm>
                  <a:off x="1546" y="28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8" name="Freeform 1497"/>
                <p:cNvSpPr/>
                <p:nvPr/>
              </p:nvSpPr>
              <p:spPr bwMode="auto">
                <a:xfrm>
                  <a:off x="1582" y="286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89" name="Freeform 1498"/>
                <p:cNvSpPr/>
                <p:nvPr/>
              </p:nvSpPr>
              <p:spPr bwMode="auto">
                <a:xfrm>
                  <a:off x="1541" y="2811"/>
                  <a:ext cx="0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0" name="Freeform 1499"/>
                <p:cNvSpPr/>
                <p:nvPr/>
              </p:nvSpPr>
              <p:spPr bwMode="auto">
                <a:xfrm>
                  <a:off x="1545" y="2808"/>
                  <a:ext cx="5" cy="3"/>
                </a:xfrm>
                <a:custGeom>
                  <a:avLst/>
                  <a:gdLst>
                    <a:gd name="T0" fmla="*/ 0 w 5"/>
                    <a:gd name="T1" fmla="*/ 0 h 3"/>
                    <a:gd name="T2" fmla="*/ 5 w 5"/>
                    <a:gd name="T3" fmla="*/ 3 h 3"/>
                    <a:gd name="T4" fmla="*/ 0 w 5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3">
                      <a:moveTo>
                        <a:pt x="0" y="0"/>
                      </a:moveTo>
                      <a:cubicBezTo>
                        <a:pt x="2" y="2"/>
                        <a:pt x="3" y="3"/>
                        <a:pt x="5" y="3"/>
                      </a:cubicBezTo>
                      <a:cubicBezTo>
                        <a:pt x="3" y="3"/>
                        <a:pt x="2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1" name="Freeform 1500"/>
                <p:cNvSpPr/>
                <p:nvPr/>
              </p:nvSpPr>
              <p:spPr bwMode="auto">
                <a:xfrm>
                  <a:off x="1541" y="280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2" name="Freeform 1501"/>
                <p:cNvSpPr/>
                <p:nvPr/>
              </p:nvSpPr>
              <p:spPr bwMode="auto">
                <a:xfrm>
                  <a:off x="1540" y="281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3" name="Freeform 1502"/>
                <p:cNvSpPr/>
                <p:nvPr/>
              </p:nvSpPr>
              <p:spPr bwMode="auto">
                <a:xfrm>
                  <a:off x="1537" y="281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4" name="Freeform 1503"/>
                <p:cNvSpPr/>
                <p:nvPr/>
              </p:nvSpPr>
              <p:spPr bwMode="auto">
                <a:xfrm>
                  <a:off x="1610" y="2810"/>
                  <a:ext cx="85" cy="57"/>
                </a:xfrm>
                <a:custGeom>
                  <a:avLst/>
                  <a:gdLst>
                    <a:gd name="T0" fmla="*/ 87 w 88"/>
                    <a:gd name="T1" fmla="*/ 35 h 59"/>
                    <a:gd name="T2" fmla="*/ 86 w 88"/>
                    <a:gd name="T3" fmla="*/ 35 h 59"/>
                    <a:gd name="T4" fmla="*/ 86 w 88"/>
                    <a:gd name="T5" fmla="*/ 34 h 59"/>
                    <a:gd name="T6" fmla="*/ 84 w 88"/>
                    <a:gd name="T7" fmla="*/ 34 h 59"/>
                    <a:gd name="T8" fmla="*/ 83 w 88"/>
                    <a:gd name="T9" fmla="*/ 29 h 59"/>
                    <a:gd name="T10" fmla="*/ 78 w 88"/>
                    <a:gd name="T11" fmla="*/ 29 h 59"/>
                    <a:gd name="T12" fmla="*/ 74 w 88"/>
                    <a:gd name="T13" fmla="*/ 25 h 59"/>
                    <a:gd name="T14" fmla="*/ 70 w 88"/>
                    <a:gd name="T15" fmla="*/ 19 h 59"/>
                    <a:gd name="T16" fmla="*/ 66 w 88"/>
                    <a:gd name="T17" fmla="*/ 14 h 59"/>
                    <a:gd name="T18" fmla="*/ 62 w 88"/>
                    <a:gd name="T19" fmla="*/ 8 h 59"/>
                    <a:gd name="T20" fmla="*/ 61 w 88"/>
                    <a:gd name="T21" fmla="*/ 7 h 59"/>
                    <a:gd name="T22" fmla="*/ 61 w 88"/>
                    <a:gd name="T23" fmla="*/ 6 h 59"/>
                    <a:gd name="T24" fmla="*/ 61 w 88"/>
                    <a:gd name="T25" fmla="*/ 4 h 59"/>
                    <a:gd name="T26" fmla="*/ 61 w 88"/>
                    <a:gd name="T27" fmla="*/ 2 h 59"/>
                    <a:gd name="T28" fmla="*/ 57 w 88"/>
                    <a:gd name="T29" fmla="*/ 2 h 59"/>
                    <a:gd name="T30" fmla="*/ 56 w 88"/>
                    <a:gd name="T31" fmla="*/ 1 h 59"/>
                    <a:gd name="T32" fmla="*/ 56 w 88"/>
                    <a:gd name="T33" fmla="*/ 1 h 59"/>
                    <a:gd name="T34" fmla="*/ 55 w 88"/>
                    <a:gd name="T35" fmla="*/ 1 h 59"/>
                    <a:gd name="T36" fmla="*/ 55 w 88"/>
                    <a:gd name="T37" fmla="*/ 1 h 59"/>
                    <a:gd name="T38" fmla="*/ 55 w 88"/>
                    <a:gd name="T39" fmla="*/ 0 h 59"/>
                    <a:gd name="T40" fmla="*/ 51 w 88"/>
                    <a:gd name="T41" fmla="*/ 3 h 59"/>
                    <a:gd name="T42" fmla="*/ 42 w 88"/>
                    <a:gd name="T43" fmla="*/ 7 h 59"/>
                    <a:gd name="T44" fmla="*/ 33 w 88"/>
                    <a:gd name="T45" fmla="*/ 11 h 59"/>
                    <a:gd name="T46" fmla="*/ 30 w 88"/>
                    <a:gd name="T47" fmla="*/ 12 h 59"/>
                    <a:gd name="T48" fmla="*/ 25 w 88"/>
                    <a:gd name="T49" fmla="*/ 17 h 59"/>
                    <a:gd name="T50" fmla="*/ 16 w 88"/>
                    <a:gd name="T51" fmla="*/ 19 h 59"/>
                    <a:gd name="T52" fmla="*/ 15 w 88"/>
                    <a:gd name="T53" fmla="*/ 25 h 59"/>
                    <a:gd name="T54" fmla="*/ 14 w 88"/>
                    <a:gd name="T55" fmla="*/ 26 h 59"/>
                    <a:gd name="T56" fmla="*/ 2 w 88"/>
                    <a:gd name="T57" fmla="*/ 38 h 59"/>
                    <a:gd name="T58" fmla="*/ 2 w 88"/>
                    <a:gd name="T59" fmla="*/ 39 h 59"/>
                    <a:gd name="T60" fmla="*/ 2 w 88"/>
                    <a:gd name="T61" fmla="*/ 45 h 59"/>
                    <a:gd name="T62" fmla="*/ 1 w 88"/>
                    <a:gd name="T63" fmla="*/ 47 h 59"/>
                    <a:gd name="T64" fmla="*/ 1 w 88"/>
                    <a:gd name="T65" fmla="*/ 49 h 59"/>
                    <a:gd name="T66" fmla="*/ 0 w 88"/>
                    <a:gd name="T67" fmla="*/ 51 h 59"/>
                    <a:gd name="T68" fmla="*/ 4 w 88"/>
                    <a:gd name="T69" fmla="*/ 54 h 59"/>
                    <a:gd name="T70" fmla="*/ 5 w 88"/>
                    <a:gd name="T71" fmla="*/ 55 h 59"/>
                    <a:gd name="T72" fmla="*/ 11 w 88"/>
                    <a:gd name="T73" fmla="*/ 59 h 59"/>
                    <a:gd name="T74" fmla="*/ 22 w 88"/>
                    <a:gd name="T75" fmla="*/ 55 h 59"/>
                    <a:gd name="T76" fmla="*/ 28 w 88"/>
                    <a:gd name="T77" fmla="*/ 57 h 59"/>
                    <a:gd name="T78" fmla="*/ 27 w 88"/>
                    <a:gd name="T79" fmla="*/ 55 h 59"/>
                    <a:gd name="T80" fmla="*/ 26 w 88"/>
                    <a:gd name="T81" fmla="*/ 45 h 59"/>
                    <a:gd name="T82" fmla="*/ 42 w 88"/>
                    <a:gd name="T83" fmla="*/ 43 h 59"/>
                    <a:gd name="T84" fmla="*/ 50 w 88"/>
                    <a:gd name="T85" fmla="*/ 44 h 59"/>
                    <a:gd name="T86" fmla="*/ 52 w 88"/>
                    <a:gd name="T87" fmla="*/ 44 h 59"/>
                    <a:gd name="T88" fmla="*/ 54 w 88"/>
                    <a:gd name="T89" fmla="*/ 44 h 59"/>
                    <a:gd name="T90" fmla="*/ 55 w 88"/>
                    <a:gd name="T91" fmla="*/ 44 h 59"/>
                    <a:gd name="T92" fmla="*/ 57 w 88"/>
                    <a:gd name="T93" fmla="*/ 43 h 59"/>
                    <a:gd name="T94" fmla="*/ 57 w 88"/>
                    <a:gd name="T95" fmla="*/ 43 h 59"/>
                    <a:gd name="T96" fmla="*/ 59 w 88"/>
                    <a:gd name="T97" fmla="*/ 42 h 59"/>
                    <a:gd name="T98" fmla="*/ 61 w 88"/>
                    <a:gd name="T99" fmla="*/ 41 h 59"/>
                    <a:gd name="T100" fmla="*/ 62 w 88"/>
                    <a:gd name="T101" fmla="*/ 42 h 59"/>
                    <a:gd name="T102" fmla="*/ 69 w 88"/>
                    <a:gd name="T103" fmla="*/ 43 h 59"/>
                    <a:gd name="T104" fmla="*/ 70 w 88"/>
                    <a:gd name="T105" fmla="*/ 43 h 59"/>
                    <a:gd name="T106" fmla="*/ 73 w 88"/>
                    <a:gd name="T107" fmla="*/ 42 h 59"/>
                    <a:gd name="T108" fmla="*/ 85 w 88"/>
                    <a:gd name="T109" fmla="*/ 38 h 59"/>
                    <a:gd name="T110" fmla="*/ 88 w 88"/>
                    <a:gd name="T111" fmla="*/ 36 h 59"/>
                    <a:gd name="T112" fmla="*/ 88 w 88"/>
                    <a:gd name="T113" fmla="*/ 36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88" h="59">
                      <a:moveTo>
                        <a:pt x="88" y="35"/>
                      </a:move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7" y="35"/>
                        <a:pt x="87" y="35"/>
                      </a:cubicBezTo>
                      <a:cubicBezTo>
                        <a:pt x="87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5"/>
                      </a:cubicBezTo>
                      <a:cubicBezTo>
                        <a:pt x="86" y="35"/>
                        <a:pt x="86" y="35"/>
                        <a:pt x="86" y="34"/>
                      </a:cubicBezTo>
                      <a:cubicBezTo>
                        <a:pt x="85" y="34"/>
                        <a:pt x="85" y="34"/>
                        <a:pt x="85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4" y="34"/>
                        <a:pt x="84" y="34"/>
                        <a:pt x="84" y="34"/>
                      </a:cubicBezTo>
                      <a:cubicBezTo>
                        <a:pt x="83" y="33"/>
                        <a:pt x="83" y="31"/>
                        <a:pt x="83" y="29"/>
                      </a:cubicBezTo>
                      <a:cubicBezTo>
                        <a:pt x="83" y="29"/>
                        <a:pt x="83" y="29"/>
                        <a:pt x="83" y="28"/>
                      </a:cubicBezTo>
                      <a:cubicBezTo>
                        <a:pt x="81" y="29"/>
                        <a:pt x="79" y="29"/>
                        <a:pt x="78" y="29"/>
                      </a:cubicBezTo>
                      <a:cubicBezTo>
                        <a:pt x="76" y="28"/>
                        <a:pt x="76" y="27"/>
                        <a:pt x="75" y="26"/>
                      </a:cubicBezTo>
                      <a:cubicBezTo>
                        <a:pt x="75" y="26"/>
                        <a:pt x="74" y="25"/>
                        <a:pt x="74" y="25"/>
                      </a:cubicBezTo>
                      <a:cubicBezTo>
                        <a:pt x="74" y="25"/>
                        <a:pt x="74" y="25"/>
                        <a:pt x="74" y="25"/>
                      </a:cubicBezTo>
                      <a:cubicBezTo>
                        <a:pt x="70" y="25"/>
                        <a:pt x="70" y="20"/>
                        <a:pt x="70" y="19"/>
                      </a:cubicBezTo>
                      <a:cubicBezTo>
                        <a:pt x="70" y="18"/>
                        <a:pt x="67" y="15"/>
                        <a:pt x="66" y="15"/>
                      </a:cubicBezTo>
                      <a:cubicBezTo>
                        <a:pt x="66" y="14"/>
                        <a:pt x="66" y="14"/>
                        <a:pt x="66" y="14"/>
                      </a:cubicBezTo>
                      <a:cubicBezTo>
                        <a:pt x="64" y="13"/>
                        <a:pt x="63" y="11"/>
                        <a:pt x="63" y="9"/>
                      </a:cubicBezTo>
                      <a:cubicBezTo>
                        <a:pt x="63" y="9"/>
                        <a:pt x="62" y="8"/>
                        <a:pt x="62" y="8"/>
                      </a:cubicBezTo>
                      <a:cubicBezTo>
                        <a:pt x="62" y="8"/>
                        <a:pt x="61" y="7"/>
                        <a:pt x="61" y="7"/>
                      </a:cubicBezTo>
                      <a:cubicBezTo>
                        <a:pt x="61" y="7"/>
                        <a:pt x="61" y="7"/>
                        <a:pt x="61" y="7"/>
                      </a:cubicBezTo>
                      <a:cubicBezTo>
                        <a:pt x="61" y="7"/>
                        <a:pt x="61" y="6"/>
                        <a:pt x="61" y="6"/>
                      </a:cubicBezTo>
                      <a:cubicBezTo>
                        <a:pt x="61" y="6"/>
                        <a:pt x="61" y="6"/>
                        <a:pt x="61" y="6"/>
                      </a:cubicBezTo>
                      <a:cubicBezTo>
                        <a:pt x="61" y="5"/>
                        <a:pt x="61" y="5"/>
                        <a:pt x="61" y="4"/>
                      </a:cubicBezTo>
                      <a:cubicBezTo>
                        <a:pt x="61" y="4"/>
                        <a:pt x="61" y="4"/>
                        <a:pt x="61" y="4"/>
                      </a:cubicBezTo>
                      <a:cubicBezTo>
                        <a:pt x="61" y="4"/>
                        <a:pt x="61" y="3"/>
                        <a:pt x="61" y="2"/>
                      </a:cubicBezTo>
                      <a:cubicBezTo>
                        <a:pt x="61" y="2"/>
                        <a:pt x="61" y="2"/>
                        <a:pt x="61" y="2"/>
                      </a:cubicBezTo>
                      <a:cubicBezTo>
                        <a:pt x="61" y="2"/>
                        <a:pt x="61" y="2"/>
                        <a:pt x="60" y="2"/>
                      </a:cubicBezTo>
                      <a:cubicBezTo>
                        <a:pt x="59" y="2"/>
                        <a:pt x="58" y="2"/>
                        <a:pt x="57" y="2"/>
                      </a:cubicBezTo>
                      <a:cubicBezTo>
                        <a:pt x="57" y="1"/>
                        <a:pt x="57" y="1"/>
                        <a:pt x="57" y="1"/>
                      </a:cubicBezTo>
                      <a:cubicBezTo>
                        <a:pt x="57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6" y="1"/>
                        <a:pt x="56" y="1"/>
                      </a:cubicBezTo>
                      <a:cubicBezTo>
                        <a:pt x="56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1"/>
                        <a:pt x="55" y="1"/>
                        <a:pt x="55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4" y="0"/>
                        <a:pt x="53" y="1"/>
                        <a:pt x="52" y="2"/>
                      </a:cubicBezTo>
                      <a:cubicBezTo>
                        <a:pt x="52" y="2"/>
                        <a:pt x="51" y="2"/>
                        <a:pt x="51" y="3"/>
                      </a:cubicBezTo>
                      <a:cubicBezTo>
                        <a:pt x="50" y="3"/>
                        <a:pt x="50" y="4"/>
                        <a:pt x="49" y="4"/>
                      </a:cubicBezTo>
                      <a:cubicBezTo>
                        <a:pt x="46" y="6"/>
                        <a:pt x="44" y="7"/>
                        <a:pt x="42" y="7"/>
                      </a:cubicBezTo>
                      <a:cubicBezTo>
                        <a:pt x="41" y="7"/>
                        <a:pt x="40" y="7"/>
                        <a:pt x="40" y="7"/>
                      </a:cubicBezTo>
                      <a:cubicBezTo>
                        <a:pt x="40" y="10"/>
                        <a:pt x="37" y="12"/>
                        <a:pt x="33" y="11"/>
                      </a:cubicBezTo>
                      <a:cubicBezTo>
                        <a:pt x="33" y="11"/>
                        <a:pt x="32" y="10"/>
                        <a:pt x="31" y="10"/>
                      </a:cubicBezTo>
                      <a:cubicBezTo>
                        <a:pt x="31" y="10"/>
                        <a:pt x="31" y="10"/>
                        <a:pt x="30" y="12"/>
                      </a:cubicBezTo>
                      <a:cubicBezTo>
                        <a:pt x="30" y="15"/>
                        <a:pt x="28" y="16"/>
                        <a:pt x="26" y="16"/>
                      </a:cubicBezTo>
                      <a:cubicBezTo>
                        <a:pt x="25" y="16"/>
                        <a:pt x="25" y="16"/>
                        <a:pt x="25" y="17"/>
                      </a:cubicBezTo>
                      <a:cubicBezTo>
                        <a:pt x="25" y="21"/>
                        <a:pt x="23" y="21"/>
                        <a:pt x="22" y="21"/>
                      </a:cubicBezTo>
                      <a:cubicBezTo>
                        <a:pt x="20" y="21"/>
                        <a:pt x="18" y="20"/>
                        <a:pt x="16" y="19"/>
                      </a:cubicBezTo>
                      <a:cubicBezTo>
                        <a:pt x="16" y="19"/>
                        <a:pt x="16" y="19"/>
                        <a:pt x="16" y="19"/>
                      </a:cubicBezTo>
                      <a:cubicBezTo>
                        <a:pt x="15" y="20"/>
                        <a:pt x="15" y="23"/>
                        <a:pt x="15" y="25"/>
                      </a:cubicBezTo>
                      <a:cubicBezTo>
                        <a:pt x="15" y="26"/>
                        <a:pt x="15" y="26"/>
                        <a:pt x="15" y="26"/>
                      </a:cubicBezTo>
                      <a:cubicBezTo>
                        <a:pt x="14" y="26"/>
                        <a:pt x="14" y="26"/>
                        <a:pt x="14" y="26"/>
                      </a:cubicBezTo>
                      <a:cubicBezTo>
                        <a:pt x="14" y="26"/>
                        <a:pt x="12" y="28"/>
                        <a:pt x="11" y="33"/>
                      </a:cubicBezTo>
                      <a:cubicBezTo>
                        <a:pt x="9" y="37"/>
                        <a:pt x="5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2" y="38"/>
                        <a:pt x="2" y="39"/>
                      </a:cubicBezTo>
                      <a:cubicBezTo>
                        <a:pt x="3" y="40"/>
                        <a:pt x="3" y="42"/>
                        <a:pt x="3" y="44"/>
                      </a:cubicBezTo>
                      <a:cubicBezTo>
                        <a:pt x="2" y="44"/>
                        <a:pt x="2" y="45"/>
                        <a:pt x="2" y="45"/>
                      </a:cubicBezTo>
                      <a:cubicBezTo>
                        <a:pt x="2" y="45"/>
                        <a:pt x="2" y="46"/>
                        <a:pt x="2" y="46"/>
                      </a:cubicBezTo>
                      <a:cubicBezTo>
                        <a:pt x="2" y="46"/>
                        <a:pt x="2" y="46"/>
                        <a:pt x="1" y="47"/>
                      </a:cubicBezTo>
                      <a:cubicBezTo>
                        <a:pt x="1" y="47"/>
                        <a:pt x="1" y="47"/>
                        <a:pt x="1" y="48"/>
                      </a:cubicBezTo>
                      <a:cubicBezTo>
                        <a:pt x="1" y="48"/>
                        <a:pt x="1" y="49"/>
                        <a:pt x="1" y="49"/>
                      </a:cubicBezTo>
                      <a:cubicBezTo>
                        <a:pt x="1" y="49"/>
                        <a:pt x="0" y="50"/>
                        <a:pt x="0" y="50"/>
                      </a:cubicBezTo>
                      <a:cubicBezTo>
                        <a:pt x="0" y="50"/>
                        <a:pt x="0" y="50"/>
                        <a:pt x="0" y="51"/>
                      </a:cubicBezTo>
                      <a:cubicBezTo>
                        <a:pt x="2" y="51"/>
                        <a:pt x="3" y="52"/>
                        <a:pt x="4" y="54"/>
                      </a:cubicBezTo>
                      <a:cubicBezTo>
                        <a:pt x="4" y="54"/>
                        <a:pt x="4" y="54"/>
                        <a:pt x="4" y="54"/>
                      </a:cubicBezTo>
                      <a:cubicBezTo>
                        <a:pt x="4" y="54"/>
                        <a:pt x="5" y="54"/>
                        <a:pt x="5" y="55"/>
                      </a:cubicBezTo>
                      <a:cubicBezTo>
                        <a:pt x="5" y="55"/>
                        <a:pt x="5" y="55"/>
                        <a:pt x="5" y="55"/>
                      </a:cubicBezTo>
                      <a:cubicBezTo>
                        <a:pt x="6" y="56"/>
                        <a:pt x="8" y="58"/>
                        <a:pt x="10" y="59"/>
                      </a:cubicBezTo>
                      <a:cubicBezTo>
                        <a:pt x="10" y="59"/>
                        <a:pt x="11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4" y="56"/>
                        <a:pt x="18" y="55"/>
                        <a:pt x="22" y="55"/>
                      </a:cubicBezTo>
                      <a:cubicBezTo>
                        <a:pt x="23" y="55"/>
                        <a:pt x="26" y="56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8" y="57"/>
                        <a:pt x="28" y="56"/>
                        <a:pt x="27" y="55"/>
                      </a:cubicBezTo>
                      <a:cubicBezTo>
                        <a:pt x="27" y="54"/>
                        <a:pt x="27" y="54"/>
                        <a:pt x="27" y="54"/>
                      </a:cubicBezTo>
                      <a:cubicBezTo>
                        <a:pt x="26" y="50"/>
                        <a:pt x="25" y="47"/>
                        <a:pt x="26" y="45"/>
                      </a:cubicBezTo>
                      <a:cubicBezTo>
                        <a:pt x="27" y="44"/>
                        <a:pt x="28" y="43"/>
                        <a:pt x="38" y="43"/>
                      </a:cubicBezTo>
                      <a:cubicBezTo>
                        <a:pt x="39" y="43"/>
                        <a:pt x="40" y="43"/>
                        <a:pt x="42" y="43"/>
                      </a:cubicBezTo>
                      <a:cubicBezTo>
                        <a:pt x="42" y="43"/>
                        <a:pt x="42" y="43"/>
                        <a:pt x="43" y="43"/>
                      </a:cubicBezTo>
                      <a:cubicBezTo>
                        <a:pt x="45" y="43"/>
                        <a:pt x="48" y="43"/>
                        <a:pt x="50" y="44"/>
                      </a:cubicBezTo>
                      <a:cubicBezTo>
                        <a:pt x="50" y="44"/>
                        <a:pt x="50" y="44"/>
                        <a:pt x="50" y="44"/>
                      </a:cubicBezTo>
                      <a:cubicBezTo>
                        <a:pt x="51" y="44"/>
                        <a:pt x="51" y="44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3" y="44"/>
                        <a:pt x="53" y="44"/>
                        <a:pt x="54" y="44"/>
                      </a:cubicBezTo>
                      <a:cubicBezTo>
                        <a:pt x="54" y="44"/>
                        <a:pt x="54" y="44"/>
                        <a:pt x="54" y="44"/>
                      </a:cubicBezTo>
                      <a:cubicBezTo>
                        <a:pt x="55" y="44"/>
                        <a:pt x="55" y="44"/>
                        <a:pt x="55" y="44"/>
                      </a:cubicBezTo>
                      <a:cubicBezTo>
                        <a:pt x="55" y="44"/>
                        <a:pt x="56" y="45"/>
                        <a:pt x="56" y="45"/>
                      </a:cubicBezTo>
                      <a:cubicBezTo>
                        <a:pt x="56" y="44"/>
                        <a:pt x="57" y="44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7" y="43"/>
                        <a:pt x="57" y="43"/>
                        <a:pt x="57" y="43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59" y="42"/>
                        <a:pt x="59" y="42"/>
                        <a:pt x="59" y="42"/>
                      </a:cubicBezTo>
                      <a:cubicBezTo>
                        <a:pt x="61" y="41"/>
                        <a:pt x="61" y="41"/>
                        <a:pt x="61" y="41"/>
                      </a:cubicBezTo>
                      <a:cubicBezTo>
                        <a:pt x="61" y="42"/>
                        <a:pt x="61" y="42"/>
                        <a:pt x="61" y="42"/>
                      </a:cubicBezTo>
                      <a:cubicBezTo>
                        <a:pt x="61" y="42"/>
                        <a:pt x="62" y="42"/>
                        <a:pt x="62" y="42"/>
                      </a:cubicBezTo>
                      <a:cubicBezTo>
                        <a:pt x="63" y="42"/>
                        <a:pt x="64" y="42"/>
                        <a:pt x="65" y="43"/>
                      </a:cubicBezTo>
                      <a:cubicBezTo>
                        <a:pt x="67" y="43"/>
                        <a:pt x="68" y="43"/>
                        <a:pt x="69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0" y="43"/>
                        <a:pt x="70" y="43"/>
                        <a:pt x="70" y="43"/>
                      </a:cubicBezTo>
                      <a:cubicBezTo>
                        <a:pt x="71" y="43"/>
                        <a:pt x="71" y="43"/>
                        <a:pt x="72" y="42"/>
                      </a:cubicBezTo>
                      <a:cubicBezTo>
                        <a:pt x="72" y="42"/>
                        <a:pt x="72" y="42"/>
                        <a:pt x="73" y="42"/>
                      </a:cubicBezTo>
                      <a:cubicBezTo>
                        <a:pt x="74" y="40"/>
                        <a:pt x="76" y="39"/>
                        <a:pt x="77" y="39"/>
                      </a:cubicBezTo>
                      <a:cubicBezTo>
                        <a:pt x="81" y="39"/>
                        <a:pt x="85" y="38"/>
                        <a:pt x="85" y="38"/>
                      </a:cubicBezTo>
                      <a:cubicBezTo>
                        <a:pt x="86" y="37"/>
                        <a:pt x="87" y="36"/>
                        <a:pt x="87" y="36"/>
                      </a:cubicBezTo>
                      <a:cubicBezTo>
                        <a:pt x="87" y="36"/>
                        <a:pt x="87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6"/>
                        <a:pt x="88" y="36"/>
                        <a:pt x="88" y="36"/>
                      </a:cubicBezTo>
                      <a:cubicBezTo>
                        <a:pt x="88" y="35"/>
                        <a:pt x="88" y="35"/>
                        <a:pt x="88" y="3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5" name="Freeform 1504"/>
                <p:cNvSpPr/>
                <p:nvPr/>
              </p:nvSpPr>
              <p:spPr bwMode="auto">
                <a:xfrm>
                  <a:off x="1694" y="2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6" name="Freeform 1505"/>
                <p:cNvSpPr/>
                <p:nvPr/>
              </p:nvSpPr>
              <p:spPr bwMode="auto">
                <a:xfrm>
                  <a:off x="1679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7" name="Freeform 1506"/>
                <p:cNvSpPr/>
                <p:nvPr/>
              </p:nvSpPr>
              <p:spPr bwMode="auto">
                <a:xfrm>
                  <a:off x="1695" y="28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8" name="Freeform 1507"/>
                <p:cNvSpPr/>
                <p:nvPr/>
              </p:nvSpPr>
              <p:spPr bwMode="auto">
                <a:xfrm>
                  <a:off x="1676" y="2851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1 w 1"/>
                    <a:gd name="T5" fmla="*/ 1 w 1"/>
                    <a:gd name="T6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99" name="Freeform 1508"/>
                <p:cNvSpPr/>
                <p:nvPr/>
              </p:nvSpPr>
              <p:spPr bwMode="auto">
                <a:xfrm>
                  <a:off x="1670" y="2850"/>
                  <a:ext cx="6" cy="1"/>
                </a:xfrm>
                <a:custGeom>
                  <a:avLst/>
                  <a:gdLst>
                    <a:gd name="T0" fmla="*/ 3 w 7"/>
                    <a:gd name="T1" fmla="*/ 1 h 1"/>
                    <a:gd name="T2" fmla="*/ 0 w 7"/>
                    <a:gd name="T3" fmla="*/ 0 h 1"/>
                    <a:gd name="T4" fmla="*/ 3 w 7"/>
                    <a:gd name="T5" fmla="*/ 1 h 1"/>
                    <a:gd name="T6" fmla="*/ 7 w 7"/>
                    <a:gd name="T7" fmla="*/ 1 h 1"/>
                    <a:gd name="T8" fmla="*/ 7 w 7"/>
                    <a:gd name="T9" fmla="*/ 1 h 1"/>
                    <a:gd name="T10" fmla="*/ 3 w 7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" h="1">
                      <a:moveTo>
                        <a:pt x="3" y="1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1"/>
                      </a:cubicBezTo>
                      <a:cubicBezTo>
                        <a:pt x="5" y="1"/>
                        <a:pt x="6" y="1"/>
                        <a:pt x="7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6" y="1"/>
                        <a:pt x="5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0" name="Freeform 1509"/>
                <p:cNvSpPr/>
                <p:nvPr/>
              </p:nvSpPr>
              <p:spPr bwMode="auto">
                <a:xfrm>
                  <a:off x="1665" y="2850"/>
                  <a:ext cx="2" cy="1"/>
                </a:xfrm>
                <a:custGeom>
                  <a:avLst/>
                  <a:gdLst>
                    <a:gd name="T0" fmla="*/ 0 w 2"/>
                    <a:gd name="T1" fmla="*/ 1 h 1"/>
                    <a:gd name="T2" fmla="*/ 0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1" name="Freeform 1510"/>
                <p:cNvSpPr/>
                <p:nvPr/>
              </p:nvSpPr>
              <p:spPr bwMode="auto">
                <a:xfrm>
                  <a:off x="1676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2" name="Freeform 1511"/>
                <p:cNvSpPr/>
                <p:nvPr/>
              </p:nvSpPr>
              <p:spPr bwMode="auto">
                <a:xfrm>
                  <a:off x="1637" y="28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3" name="Freeform 1512"/>
                <p:cNvSpPr/>
                <p:nvPr/>
              </p:nvSpPr>
              <p:spPr bwMode="auto">
                <a:xfrm>
                  <a:off x="1610" y="2859"/>
                  <a:ext cx="4" cy="3"/>
                </a:xfrm>
                <a:custGeom>
                  <a:avLst/>
                  <a:gdLst>
                    <a:gd name="T0" fmla="*/ 0 w 4"/>
                    <a:gd name="T1" fmla="*/ 0 h 3"/>
                    <a:gd name="T2" fmla="*/ 0 w 4"/>
                    <a:gd name="T3" fmla="*/ 0 h 3"/>
                    <a:gd name="T4" fmla="*/ 4 w 4"/>
                    <a:gd name="T5" fmla="*/ 3 h 3"/>
                    <a:gd name="T6" fmla="*/ 0 w 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3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" y="0"/>
                        <a:pt x="3" y="1"/>
                        <a:pt x="4" y="3"/>
                      </a:cubicBezTo>
                      <a:cubicBezTo>
                        <a:pt x="3" y="1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4" name="Freeform 1513"/>
                <p:cNvSpPr/>
                <p:nvPr/>
              </p:nvSpPr>
              <p:spPr bwMode="auto">
                <a:xfrm>
                  <a:off x="1614" y="286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5" name="Freeform 1514"/>
                <p:cNvSpPr/>
                <p:nvPr/>
              </p:nvSpPr>
              <p:spPr bwMode="auto">
                <a:xfrm>
                  <a:off x="1662" y="285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6" name="Oval 1515"/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7" name="Freeform 1516"/>
                <p:cNvSpPr/>
                <p:nvPr/>
              </p:nvSpPr>
              <p:spPr bwMode="auto">
                <a:xfrm>
                  <a:off x="1665" y="285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8" name="Freeform 1517"/>
                <p:cNvSpPr/>
                <p:nvPr/>
              </p:nvSpPr>
              <p:spPr bwMode="auto">
                <a:xfrm>
                  <a:off x="1647" y="2851"/>
                  <a:ext cx="4" cy="0"/>
                </a:xfrm>
                <a:custGeom>
                  <a:avLst/>
                  <a:gdLst>
                    <a:gd name="T0" fmla="*/ 4 w 4"/>
                    <a:gd name="T1" fmla="*/ 0 w 4"/>
                    <a:gd name="T2" fmla="*/ 4 w 4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4">
                      <a:moveTo>
                        <a:pt x="4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09" name="Freeform 1518"/>
                <p:cNvSpPr/>
                <p:nvPr/>
              </p:nvSpPr>
              <p:spPr bwMode="auto">
                <a:xfrm>
                  <a:off x="1660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0" name="Freeform 1519"/>
                <p:cNvSpPr/>
                <p:nvPr/>
              </p:nvSpPr>
              <p:spPr bwMode="auto">
                <a:xfrm>
                  <a:off x="1651" y="2851"/>
                  <a:ext cx="7" cy="1"/>
                </a:xfrm>
                <a:custGeom>
                  <a:avLst/>
                  <a:gdLst>
                    <a:gd name="T0" fmla="*/ 7 w 7"/>
                    <a:gd name="T1" fmla="*/ 1 h 1"/>
                    <a:gd name="T2" fmla="*/ 0 w 7"/>
                    <a:gd name="T3" fmla="*/ 0 h 1"/>
                    <a:gd name="T4" fmla="*/ 7 w 7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1">
                      <a:moveTo>
                        <a:pt x="7" y="1"/>
                      </a:moveTo>
                      <a:cubicBezTo>
                        <a:pt x="5" y="0"/>
                        <a:pt x="2" y="0"/>
                        <a:pt x="0" y="0"/>
                      </a:cubicBezTo>
                      <a:cubicBezTo>
                        <a:pt x="2" y="0"/>
                        <a:pt x="5" y="0"/>
                        <a:pt x="7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1" name="Freeform 1520"/>
                <p:cNvSpPr/>
                <p:nvPr/>
              </p:nvSpPr>
              <p:spPr bwMode="auto">
                <a:xfrm>
                  <a:off x="1667" y="284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0 h 1"/>
                    <a:gd name="T6" fmla="*/ 0 w 2"/>
                    <a:gd name="T7" fmla="*/ 1 h 1"/>
                    <a:gd name="T8" fmla="*/ 0 w 2"/>
                    <a:gd name="T9" fmla="*/ 1 h 1"/>
                    <a:gd name="T10" fmla="*/ 1 w 2"/>
                    <a:gd name="T11" fmla="*/ 1 h 1"/>
                    <a:gd name="T12" fmla="*/ 1 w 2"/>
                    <a:gd name="T13" fmla="*/ 1 h 1"/>
                    <a:gd name="T14" fmla="*/ 2 w 2"/>
                    <a:gd name="T1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2" name="Freeform 1521"/>
                <p:cNvSpPr/>
                <p:nvPr/>
              </p:nvSpPr>
              <p:spPr bwMode="auto">
                <a:xfrm>
                  <a:off x="1658" y="2852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3" name="Freeform 1522"/>
                <p:cNvSpPr/>
                <p:nvPr/>
              </p:nvSpPr>
              <p:spPr bwMode="auto">
                <a:xfrm>
                  <a:off x="1667" y="285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4" name="Oval 1523"/>
                <p:cNvSpPr>
                  <a:spLocks noChangeArrowheads="1"/>
                </p:cNvSpPr>
                <p:nvPr/>
              </p:nvSpPr>
              <p:spPr bwMode="auto">
                <a:xfrm>
                  <a:off x="1637" y="286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5" name="Freeform 1524"/>
                <p:cNvSpPr/>
                <p:nvPr/>
              </p:nvSpPr>
              <p:spPr bwMode="auto">
                <a:xfrm>
                  <a:off x="1665" y="2812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6" name="Freeform 1525"/>
                <p:cNvSpPr/>
                <p:nvPr/>
              </p:nvSpPr>
              <p:spPr bwMode="auto">
                <a:xfrm>
                  <a:off x="1626" y="2828"/>
                  <a:ext cx="5" cy="2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2" y="1"/>
                        <a:pt x="0" y="0"/>
                      </a:cubicBezTo>
                      <a:cubicBezTo>
                        <a:pt x="2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7" name="Freeform 1526"/>
                <p:cNvSpPr/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8" name="Freeform 1527"/>
                <p:cNvSpPr/>
                <p:nvPr/>
              </p:nvSpPr>
              <p:spPr bwMode="auto">
                <a:xfrm>
                  <a:off x="1663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19" name="Freeform 1528"/>
                <p:cNvSpPr/>
                <p:nvPr/>
              </p:nvSpPr>
              <p:spPr bwMode="auto">
                <a:xfrm>
                  <a:off x="1612" y="285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0" name="Freeform 1529"/>
                <p:cNvSpPr/>
                <p:nvPr/>
              </p:nvSpPr>
              <p:spPr bwMode="auto">
                <a:xfrm>
                  <a:off x="1664" y="281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1" name="Freeform 1530"/>
                <p:cNvSpPr/>
                <p:nvPr/>
              </p:nvSpPr>
              <p:spPr bwMode="auto">
                <a:xfrm>
                  <a:off x="1611" y="285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2" name="Freeform 1531"/>
                <p:cNvSpPr/>
                <p:nvPr/>
              </p:nvSpPr>
              <p:spPr bwMode="auto">
                <a:xfrm>
                  <a:off x="1664" y="281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3" name="Freeform 1532"/>
                <p:cNvSpPr/>
                <p:nvPr/>
              </p:nvSpPr>
              <p:spPr bwMode="auto">
                <a:xfrm>
                  <a:off x="1663" y="28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4" name="Freeform 1533"/>
                <p:cNvSpPr/>
                <p:nvPr/>
              </p:nvSpPr>
              <p:spPr bwMode="auto">
                <a:xfrm>
                  <a:off x="1611" y="285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5" name="Freeform 1534"/>
                <p:cNvSpPr/>
                <p:nvPr/>
              </p:nvSpPr>
              <p:spPr bwMode="auto">
                <a:xfrm>
                  <a:off x="1610" y="285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6" name="Oval 1535"/>
                <p:cNvSpPr>
                  <a:spLocks noChangeArrowheads="1"/>
                </p:cNvSpPr>
                <p:nvPr/>
              </p:nvSpPr>
              <p:spPr bwMode="auto">
                <a:xfrm>
                  <a:off x="1610" y="2859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7" name="Freeform 1536"/>
                <p:cNvSpPr/>
                <p:nvPr/>
              </p:nvSpPr>
              <p:spPr bwMode="auto">
                <a:xfrm>
                  <a:off x="1673" y="2716"/>
                  <a:ext cx="162" cy="126"/>
                </a:xfrm>
                <a:custGeom>
                  <a:avLst/>
                  <a:gdLst>
                    <a:gd name="T0" fmla="*/ 148 w 170"/>
                    <a:gd name="T1" fmla="*/ 99 h 132"/>
                    <a:gd name="T2" fmla="*/ 169 w 170"/>
                    <a:gd name="T3" fmla="*/ 36 h 132"/>
                    <a:gd name="T4" fmla="*/ 165 w 170"/>
                    <a:gd name="T5" fmla="*/ 23 h 132"/>
                    <a:gd name="T6" fmla="*/ 163 w 170"/>
                    <a:gd name="T7" fmla="*/ 17 h 132"/>
                    <a:gd name="T8" fmla="*/ 163 w 170"/>
                    <a:gd name="T9" fmla="*/ 15 h 132"/>
                    <a:gd name="T10" fmla="*/ 163 w 170"/>
                    <a:gd name="T11" fmla="*/ 13 h 132"/>
                    <a:gd name="T12" fmla="*/ 154 w 170"/>
                    <a:gd name="T13" fmla="*/ 11 h 132"/>
                    <a:gd name="T14" fmla="*/ 146 w 170"/>
                    <a:gd name="T15" fmla="*/ 2 h 132"/>
                    <a:gd name="T16" fmla="*/ 143 w 170"/>
                    <a:gd name="T17" fmla="*/ 1 h 132"/>
                    <a:gd name="T18" fmla="*/ 140 w 170"/>
                    <a:gd name="T19" fmla="*/ 1 h 132"/>
                    <a:gd name="T20" fmla="*/ 136 w 170"/>
                    <a:gd name="T21" fmla="*/ 0 h 132"/>
                    <a:gd name="T22" fmla="*/ 84 w 170"/>
                    <a:gd name="T23" fmla="*/ 30 h 132"/>
                    <a:gd name="T24" fmla="*/ 54 w 170"/>
                    <a:gd name="T25" fmla="*/ 50 h 132"/>
                    <a:gd name="T26" fmla="*/ 52 w 170"/>
                    <a:gd name="T27" fmla="*/ 50 h 132"/>
                    <a:gd name="T28" fmla="*/ 50 w 170"/>
                    <a:gd name="T29" fmla="*/ 51 h 132"/>
                    <a:gd name="T30" fmla="*/ 48 w 170"/>
                    <a:gd name="T31" fmla="*/ 52 h 132"/>
                    <a:gd name="T32" fmla="*/ 46 w 170"/>
                    <a:gd name="T33" fmla="*/ 52 h 132"/>
                    <a:gd name="T34" fmla="*/ 46 w 170"/>
                    <a:gd name="T35" fmla="*/ 54 h 132"/>
                    <a:gd name="T36" fmla="*/ 46 w 170"/>
                    <a:gd name="T37" fmla="*/ 61 h 132"/>
                    <a:gd name="T38" fmla="*/ 46 w 170"/>
                    <a:gd name="T39" fmla="*/ 67 h 132"/>
                    <a:gd name="T40" fmla="*/ 46 w 170"/>
                    <a:gd name="T41" fmla="*/ 71 h 132"/>
                    <a:gd name="T42" fmla="*/ 45 w 170"/>
                    <a:gd name="T43" fmla="*/ 75 h 132"/>
                    <a:gd name="T44" fmla="*/ 45 w 170"/>
                    <a:gd name="T45" fmla="*/ 77 h 132"/>
                    <a:gd name="T46" fmla="*/ 45 w 170"/>
                    <a:gd name="T47" fmla="*/ 79 h 132"/>
                    <a:gd name="T48" fmla="*/ 45 w 170"/>
                    <a:gd name="T49" fmla="*/ 81 h 132"/>
                    <a:gd name="T50" fmla="*/ 45 w 170"/>
                    <a:gd name="T51" fmla="*/ 81 h 132"/>
                    <a:gd name="T52" fmla="*/ 44 w 170"/>
                    <a:gd name="T53" fmla="*/ 82 h 132"/>
                    <a:gd name="T54" fmla="*/ 44 w 170"/>
                    <a:gd name="T55" fmla="*/ 82 h 132"/>
                    <a:gd name="T56" fmla="*/ 40 w 170"/>
                    <a:gd name="T57" fmla="*/ 91 h 132"/>
                    <a:gd name="T58" fmla="*/ 14 w 170"/>
                    <a:gd name="T59" fmla="*/ 98 h 132"/>
                    <a:gd name="T60" fmla="*/ 5 w 170"/>
                    <a:gd name="T61" fmla="*/ 101 h 132"/>
                    <a:gd name="T62" fmla="*/ 0 w 170"/>
                    <a:gd name="T63" fmla="*/ 101 h 132"/>
                    <a:gd name="T64" fmla="*/ 0 w 170"/>
                    <a:gd name="T65" fmla="*/ 103 h 132"/>
                    <a:gd name="T66" fmla="*/ 0 w 170"/>
                    <a:gd name="T67" fmla="*/ 104 h 132"/>
                    <a:gd name="T68" fmla="*/ 3 w 170"/>
                    <a:gd name="T69" fmla="*/ 110 h 132"/>
                    <a:gd name="T70" fmla="*/ 9 w 170"/>
                    <a:gd name="T71" fmla="*/ 120 h 132"/>
                    <a:gd name="T72" fmla="*/ 17 w 170"/>
                    <a:gd name="T73" fmla="*/ 124 h 132"/>
                    <a:gd name="T74" fmla="*/ 21 w 170"/>
                    <a:gd name="T75" fmla="*/ 124 h 132"/>
                    <a:gd name="T76" fmla="*/ 23 w 170"/>
                    <a:gd name="T77" fmla="*/ 130 h 132"/>
                    <a:gd name="T78" fmla="*/ 24 w 170"/>
                    <a:gd name="T79" fmla="*/ 128 h 132"/>
                    <a:gd name="T80" fmla="*/ 25 w 170"/>
                    <a:gd name="T81" fmla="*/ 127 h 132"/>
                    <a:gd name="T82" fmla="*/ 26 w 170"/>
                    <a:gd name="T83" fmla="*/ 126 h 132"/>
                    <a:gd name="T84" fmla="*/ 29 w 170"/>
                    <a:gd name="T85" fmla="*/ 126 h 132"/>
                    <a:gd name="T86" fmla="*/ 33 w 170"/>
                    <a:gd name="T87" fmla="*/ 131 h 132"/>
                    <a:gd name="T88" fmla="*/ 35 w 170"/>
                    <a:gd name="T89" fmla="*/ 132 h 132"/>
                    <a:gd name="T90" fmla="*/ 41 w 170"/>
                    <a:gd name="T91" fmla="*/ 120 h 132"/>
                    <a:gd name="T92" fmla="*/ 50 w 170"/>
                    <a:gd name="T93" fmla="*/ 112 h 132"/>
                    <a:gd name="T94" fmla="*/ 56 w 170"/>
                    <a:gd name="T95" fmla="*/ 112 h 132"/>
                    <a:gd name="T96" fmla="*/ 67 w 170"/>
                    <a:gd name="T97" fmla="*/ 112 h 132"/>
                    <a:gd name="T98" fmla="*/ 76 w 170"/>
                    <a:gd name="T99" fmla="*/ 119 h 132"/>
                    <a:gd name="T100" fmla="*/ 96 w 170"/>
                    <a:gd name="T101" fmla="*/ 121 h 132"/>
                    <a:gd name="T102" fmla="*/ 107 w 170"/>
                    <a:gd name="T103" fmla="*/ 119 h 132"/>
                    <a:gd name="T104" fmla="*/ 120 w 170"/>
                    <a:gd name="T105" fmla="*/ 116 h 132"/>
                    <a:gd name="T106" fmla="*/ 124 w 170"/>
                    <a:gd name="T107" fmla="*/ 115 h 132"/>
                    <a:gd name="T108" fmla="*/ 130 w 170"/>
                    <a:gd name="T109" fmla="*/ 116 h 132"/>
                    <a:gd name="T110" fmla="*/ 141 w 170"/>
                    <a:gd name="T111" fmla="*/ 115 h 132"/>
                    <a:gd name="T112" fmla="*/ 146 w 170"/>
                    <a:gd name="T113" fmla="*/ 109 h 1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70" h="132">
                      <a:moveTo>
                        <a:pt x="146" y="109"/>
                      </a:moveTo>
                      <a:cubicBezTo>
                        <a:pt x="146" y="106"/>
                        <a:pt x="146" y="105"/>
                        <a:pt x="147" y="103"/>
                      </a:cubicBezTo>
                      <a:cubicBezTo>
                        <a:pt x="147" y="102"/>
                        <a:pt x="148" y="102"/>
                        <a:pt x="148" y="99"/>
                      </a:cubicBezTo>
                      <a:cubicBezTo>
                        <a:pt x="149" y="93"/>
                        <a:pt x="164" y="78"/>
                        <a:pt x="166" y="76"/>
                      </a:cubicBezTo>
                      <a:cubicBezTo>
                        <a:pt x="167" y="74"/>
                        <a:pt x="167" y="66"/>
                        <a:pt x="167" y="49"/>
                      </a:cubicBezTo>
                      <a:cubicBezTo>
                        <a:pt x="167" y="45"/>
                        <a:pt x="168" y="41"/>
                        <a:pt x="169" y="36"/>
                      </a:cubicBezTo>
                      <a:cubicBezTo>
                        <a:pt x="170" y="35"/>
                        <a:pt x="170" y="34"/>
                        <a:pt x="169" y="33"/>
                      </a:cubicBezTo>
                      <a:cubicBezTo>
                        <a:pt x="168" y="32"/>
                        <a:pt x="167" y="31"/>
                        <a:pt x="167" y="28"/>
                      </a:cubicBezTo>
                      <a:cubicBezTo>
                        <a:pt x="168" y="26"/>
                        <a:pt x="166" y="25"/>
                        <a:pt x="165" y="23"/>
                      </a:cubicBezTo>
                      <a:cubicBezTo>
                        <a:pt x="164" y="21"/>
                        <a:pt x="163" y="20"/>
                        <a:pt x="163" y="18"/>
                      </a:cubicBezTo>
                      <a:cubicBezTo>
                        <a:pt x="163" y="18"/>
                        <a:pt x="163" y="18"/>
                        <a:pt x="163" y="17"/>
                      </a:cubicBezTo>
                      <a:cubicBezTo>
                        <a:pt x="163" y="17"/>
                        <a:pt x="163" y="17"/>
                        <a:pt x="163" y="17"/>
                      </a:cubicBezTo>
                      <a:cubicBezTo>
                        <a:pt x="163" y="17"/>
                        <a:pt x="163" y="17"/>
                        <a:pt x="163" y="16"/>
                      </a:cubicBezTo>
                      <a:cubicBezTo>
                        <a:pt x="163" y="16"/>
                        <a:pt x="163" y="16"/>
                        <a:pt x="163" y="16"/>
                      </a:cubicBezTo>
                      <a:cubicBezTo>
                        <a:pt x="163" y="16"/>
                        <a:pt x="163" y="16"/>
                        <a:pt x="163" y="15"/>
                      </a:cubicBezTo>
                      <a:cubicBezTo>
                        <a:pt x="163" y="15"/>
                        <a:pt x="163" y="15"/>
                        <a:pt x="163" y="14"/>
                      </a:cubicBezTo>
                      <a:cubicBezTo>
                        <a:pt x="163" y="14"/>
                        <a:pt x="163" y="14"/>
                        <a:pt x="163" y="14"/>
                      </a:cubicBezTo>
                      <a:cubicBezTo>
                        <a:pt x="163" y="14"/>
                        <a:pt x="163" y="13"/>
                        <a:pt x="163" y="13"/>
                      </a:cubicBezTo>
                      <a:cubicBezTo>
                        <a:pt x="163" y="13"/>
                        <a:pt x="163" y="13"/>
                        <a:pt x="163" y="13"/>
                      </a:cubicBezTo>
                      <a:cubicBezTo>
                        <a:pt x="162" y="11"/>
                        <a:pt x="162" y="9"/>
                        <a:pt x="162" y="7"/>
                      </a:cubicBezTo>
                      <a:cubicBezTo>
                        <a:pt x="154" y="11"/>
                        <a:pt x="154" y="11"/>
                        <a:pt x="154" y="11"/>
                      </a:cubicBezTo>
                      <a:cubicBezTo>
                        <a:pt x="153" y="9"/>
                        <a:pt x="153" y="9"/>
                        <a:pt x="153" y="9"/>
                      </a:cubicBezTo>
                      <a:cubicBezTo>
                        <a:pt x="153" y="9"/>
                        <a:pt x="151" y="6"/>
                        <a:pt x="147" y="3"/>
                      </a:cubicBezTo>
                      <a:cubicBezTo>
                        <a:pt x="146" y="3"/>
                        <a:pt x="146" y="2"/>
                        <a:pt x="146" y="2"/>
                      </a:cubicBezTo>
                      <a:cubicBezTo>
                        <a:pt x="145" y="2"/>
                        <a:pt x="145" y="2"/>
                        <a:pt x="145" y="2"/>
                      </a:cubicBezTo>
                      <a:cubicBezTo>
                        <a:pt x="145" y="2"/>
                        <a:pt x="144" y="2"/>
                        <a:pt x="144" y="1"/>
                      </a:cubicBezTo>
                      <a:cubicBezTo>
                        <a:pt x="144" y="1"/>
                        <a:pt x="143" y="1"/>
                        <a:pt x="143" y="1"/>
                      </a:cubicBezTo>
                      <a:cubicBezTo>
                        <a:pt x="143" y="1"/>
                        <a:pt x="142" y="1"/>
                        <a:pt x="142" y="1"/>
                      </a:cubicBezTo>
                      <a:cubicBezTo>
                        <a:pt x="142" y="1"/>
                        <a:pt x="141" y="1"/>
                        <a:pt x="141" y="1"/>
                      </a:cubicBezTo>
                      <a:cubicBezTo>
                        <a:pt x="141" y="1"/>
                        <a:pt x="140" y="1"/>
                        <a:pt x="140" y="1"/>
                      </a:cubicBezTo>
                      <a:cubicBezTo>
                        <a:pt x="139" y="1"/>
                        <a:pt x="139" y="1"/>
                        <a:pt x="139" y="1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137" y="0"/>
                        <a:pt x="137" y="0"/>
                        <a:pt x="136" y="0"/>
                      </a:cubicBezTo>
                      <a:cubicBezTo>
                        <a:pt x="136" y="0"/>
                        <a:pt x="136" y="0"/>
                        <a:pt x="135" y="0"/>
                      </a:cubicBezTo>
                      <a:cubicBezTo>
                        <a:pt x="134" y="0"/>
                        <a:pt x="133" y="0"/>
                        <a:pt x="132" y="0"/>
                      </a:cubicBezTo>
                      <a:cubicBezTo>
                        <a:pt x="84" y="30"/>
                        <a:pt x="84" y="30"/>
                        <a:pt x="84" y="30"/>
                      </a:cubicBezTo>
                      <a:cubicBezTo>
                        <a:pt x="63" y="47"/>
                        <a:pt x="63" y="47"/>
                        <a:pt x="63" y="47"/>
                      </a:cubicBezTo>
                      <a:cubicBezTo>
                        <a:pt x="63" y="47"/>
                        <a:pt x="59" y="48"/>
                        <a:pt x="54" y="50"/>
                      </a:cubicBezTo>
                      <a:cubicBezTo>
                        <a:pt x="54" y="50"/>
                        <a:pt x="54" y="50"/>
                        <a:pt x="54" y="50"/>
                      </a:cubicBezTo>
                      <a:cubicBezTo>
                        <a:pt x="54" y="50"/>
                        <a:pt x="53" y="50"/>
                        <a:pt x="53" y="50"/>
                      </a:cubicBezTo>
                      <a:cubicBezTo>
                        <a:pt x="53" y="50"/>
                        <a:pt x="53" y="50"/>
                        <a:pt x="53" y="50"/>
                      </a:cubicBezTo>
                      <a:cubicBezTo>
                        <a:pt x="52" y="50"/>
                        <a:pt x="52" y="50"/>
                        <a:pt x="52" y="50"/>
                      </a:cubicBezTo>
                      <a:cubicBezTo>
                        <a:pt x="52" y="50"/>
                        <a:pt x="51" y="51"/>
                        <a:pt x="51" y="51"/>
                      </a:cubicBezTo>
                      <a:cubicBezTo>
                        <a:pt x="51" y="51"/>
                        <a:pt x="51" y="51"/>
                        <a:pt x="51" y="51"/>
                      </a:cubicBezTo>
                      <a:cubicBezTo>
                        <a:pt x="50" y="51"/>
                        <a:pt x="50" y="51"/>
                        <a:pt x="50" y="51"/>
                      </a:cubicBezTo>
                      <a:cubicBezTo>
                        <a:pt x="50" y="51"/>
                        <a:pt x="49" y="51"/>
                        <a:pt x="49" y="51"/>
                      </a:cubicBezTo>
                      <a:cubicBezTo>
                        <a:pt x="49" y="51"/>
                        <a:pt x="49" y="51"/>
                        <a:pt x="49" y="51"/>
                      </a:cubicBezTo>
                      <a:cubicBezTo>
                        <a:pt x="48" y="51"/>
                        <a:pt x="48" y="52"/>
                        <a:pt x="48" y="52"/>
                      </a:cubicBezTo>
                      <a:cubicBezTo>
                        <a:pt x="48" y="52"/>
                        <a:pt x="48" y="52"/>
                        <a:pt x="47" y="52"/>
                      </a:cubicBezTo>
                      <a:cubicBezTo>
                        <a:pt x="47" y="52"/>
                        <a:pt x="47" y="52"/>
                        <a:pt x="47" y="52"/>
                      </a:cubicBezTo>
                      <a:cubicBezTo>
                        <a:pt x="47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6" y="52"/>
                      </a:cubicBezTo>
                      <a:cubicBezTo>
                        <a:pt x="46" y="52"/>
                        <a:pt x="46" y="52"/>
                        <a:pt x="45" y="52"/>
                      </a:cubicBezTo>
                      <a:cubicBezTo>
                        <a:pt x="45" y="53"/>
                        <a:pt x="46" y="53"/>
                        <a:pt x="46" y="54"/>
                      </a:cubicBezTo>
                      <a:cubicBezTo>
                        <a:pt x="46" y="55"/>
                        <a:pt x="46" y="56"/>
                        <a:pt x="46" y="57"/>
                      </a:cubicBezTo>
                      <a:cubicBezTo>
                        <a:pt x="46" y="57"/>
                        <a:pt x="46" y="58"/>
                        <a:pt x="46" y="59"/>
                      </a:cubicBezTo>
                      <a:cubicBezTo>
                        <a:pt x="46" y="60"/>
                        <a:pt x="46" y="60"/>
                        <a:pt x="46" y="61"/>
                      </a:cubicBezTo>
                      <a:cubicBezTo>
                        <a:pt x="46" y="62"/>
                        <a:pt x="46" y="62"/>
                        <a:pt x="46" y="63"/>
                      </a:cubicBezTo>
                      <a:cubicBezTo>
                        <a:pt x="46" y="64"/>
                        <a:pt x="46" y="64"/>
                        <a:pt x="46" y="65"/>
                      </a:cubicBezTo>
                      <a:cubicBezTo>
                        <a:pt x="46" y="66"/>
                        <a:pt x="46" y="66"/>
                        <a:pt x="46" y="67"/>
                      </a:cubicBezTo>
                      <a:cubicBezTo>
                        <a:pt x="46" y="67"/>
                        <a:pt x="46" y="68"/>
                        <a:pt x="46" y="68"/>
                      </a:cubicBezTo>
                      <a:cubicBezTo>
                        <a:pt x="46" y="69"/>
                        <a:pt x="46" y="70"/>
                        <a:pt x="46" y="70"/>
                      </a:cubicBezTo>
                      <a:cubicBezTo>
                        <a:pt x="46" y="71"/>
                        <a:pt x="46" y="71"/>
                        <a:pt x="46" y="71"/>
                      </a:cubicBezTo>
                      <a:cubicBezTo>
                        <a:pt x="46" y="72"/>
                        <a:pt x="45" y="72"/>
                        <a:pt x="45" y="73"/>
                      </a:cubicBezTo>
                      <a:cubicBezTo>
                        <a:pt x="45" y="73"/>
                        <a:pt x="45" y="73"/>
                        <a:pt x="45" y="74"/>
                      </a:cubicBezTo>
                      <a:cubicBezTo>
                        <a:pt x="45" y="74"/>
                        <a:pt x="45" y="75"/>
                        <a:pt x="45" y="75"/>
                      </a:cubicBezTo>
                      <a:cubicBezTo>
                        <a:pt x="45" y="75"/>
                        <a:pt x="45" y="76"/>
                        <a:pt x="45" y="76"/>
                      </a:cubicBezTo>
                      <a:cubicBezTo>
                        <a:pt x="45" y="76"/>
                        <a:pt x="45" y="77"/>
                        <a:pt x="45" y="77"/>
                      </a:cubicBezTo>
                      <a:cubicBezTo>
                        <a:pt x="45" y="77"/>
                        <a:pt x="45" y="77"/>
                        <a:pt x="45" y="77"/>
                      </a:cubicBezTo>
                      <a:cubicBezTo>
                        <a:pt x="45" y="78"/>
                        <a:pt x="45" y="78"/>
                        <a:pt x="45" y="78"/>
                      </a:cubicBezTo>
                      <a:cubicBezTo>
                        <a:pt x="45" y="78"/>
                        <a:pt x="45" y="79"/>
                        <a:pt x="45" y="79"/>
                      </a:cubicBezTo>
                      <a:cubicBezTo>
                        <a:pt x="45" y="79"/>
                        <a:pt x="45" y="79"/>
                        <a:pt x="45" y="79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0"/>
                        <a:pt x="45" y="80"/>
                      </a:cubicBezTo>
                      <a:cubicBezTo>
                        <a:pt x="45" y="80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1"/>
                        <a:pt x="45" y="81"/>
                      </a:cubicBezTo>
                      <a:cubicBezTo>
                        <a:pt x="45" y="81"/>
                        <a:pt x="45" y="82"/>
                        <a:pt x="45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4" y="82"/>
                        <a:pt x="44" y="82"/>
                      </a:cubicBezTo>
                      <a:cubicBezTo>
                        <a:pt x="44" y="82"/>
                        <a:pt x="43" y="84"/>
                        <a:pt x="43" y="85"/>
                      </a:cubicBezTo>
                      <a:cubicBezTo>
                        <a:pt x="42" y="88"/>
                        <a:pt x="41" y="89"/>
                        <a:pt x="40" y="90"/>
                      </a:cubicBezTo>
                      <a:cubicBezTo>
                        <a:pt x="40" y="91"/>
                        <a:pt x="40" y="91"/>
                        <a:pt x="40" y="91"/>
                      </a:cubicBezTo>
                      <a:cubicBezTo>
                        <a:pt x="38" y="93"/>
                        <a:pt x="36" y="96"/>
                        <a:pt x="32" y="96"/>
                      </a:cubicBezTo>
                      <a:cubicBezTo>
                        <a:pt x="31" y="96"/>
                        <a:pt x="28" y="96"/>
                        <a:pt x="25" y="97"/>
                      </a:cubicBezTo>
                      <a:cubicBezTo>
                        <a:pt x="21" y="97"/>
                        <a:pt x="17" y="98"/>
                        <a:pt x="14" y="98"/>
                      </a:cubicBezTo>
                      <a:cubicBezTo>
                        <a:pt x="12" y="97"/>
                        <a:pt x="10" y="98"/>
                        <a:pt x="8" y="99"/>
                      </a:cubicBezTo>
                      <a:cubicBezTo>
                        <a:pt x="7" y="100"/>
                        <a:pt x="7" y="100"/>
                        <a:pt x="6" y="100"/>
                      </a:cubicBezTo>
                      <a:cubicBezTo>
                        <a:pt x="6" y="101"/>
                        <a:pt x="5" y="101"/>
                        <a:pt x="5" y="101"/>
                      </a:cubicBezTo>
                      <a:cubicBezTo>
                        <a:pt x="5" y="101"/>
                        <a:pt x="5" y="101"/>
                        <a:pt x="5" y="101"/>
                      </a:cubicBezTo>
                      <a:cubicBezTo>
                        <a:pt x="3" y="101"/>
                        <a:pt x="1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0" y="102"/>
                        <a:pt x="0" y="102"/>
                        <a:pt x="0" y="102"/>
                      </a:cubicBezTo>
                      <a:cubicBezTo>
                        <a:pt x="0" y="102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3"/>
                        <a:pt x="0" y="103"/>
                        <a:pt x="0" y="103"/>
                      </a:cubicBezTo>
                      <a:cubicBezTo>
                        <a:pt x="0" y="104"/>
                        <a:pt x="0" y="104"/>
                        <a:pt x="0" y="104"/>
                      </a:cubicBezTo>
                      <a:cubicBezTo>
                        <a:pt x="1" y="105"/>
                        <a:pt x="1" y="106"/>
                        <a:pt x="1" y="107"/>
                      </a:cubicBezTo>
                      <a:cubicBezTo>
                        <a:pt x="2" y="108"/>
                        <a:pt x="2" y="109"/>
                        <a:pt x="3" y="110"/>
                      </a:cubicBezTo>
                      <a:cubicBezTo>
                        <a:pt x="3" y="110"/>
                        <a:pt x="3" y="110"/>
                        <a:pt x="3" y="110"/>
                      </a:cubicBezTo>
                      <a:cubicBezTo>
                        <a:pt x="4" y="110"/>
                        <a:pt x="4" y="110"/>
                        <a:pt x="4" y="110"/>
                      </a:cubicBezTo>
                      <a:cubicBezTo>
                        <a:pt x="6" y="112"/>
                        <a:pt x="9" y="115"/>
                        <a:pt x="9" y="118"/>
                      </a:cubicBezTo>
                      <a:cubicBezTo>
                        <a:pt x="9" y="120"/>
                        <a:pt x="9" y="120"/>
                        <a:pt x="9" y="120"/>
                      </a:cubicBezTo>
                      <a:cubicBezTo>
                        <a:pt x="11" y="120"/>
                        <a:pt x="12" y="121"/>
                        <a:pt x="13" y="123"/>
                      </a:cubicBezTo>
                      <a:cubicBezTo>
                        <a:pt x="13" y="123"/>
                        <a:pt x="14" y="124"/>
                        <a:pt x="14" y="124"/>
                      </a:cubicBezTo>
                      <a:cubicBezTo>
                        <a:pt x="15" y="124"/>
                        <a:pt x="16" y="124"/>
                        <a:pt x="17" y="124"/>
                      </a:cubicBezTo>
                      <a:cubicBezTo>
                        <a:pt x="18" y="123"/>
                        <a:pt x="19" y="123"/>
                        <a:pt x="19" y="123"/>
                      </a:cubicBezTo>
                      <a:cubicBezTo>
                        <a:pt x="20" y="123"/>
                        <a:pt x="20" y="123"/>
                        <a:pt x="20" y="123"/>
                      </a:cubicBezTo>
                      <a:cubicBezTo>
                        <a:pt x="21" y="124"/>
                        <a:pt x="21" y="124"/>
                        <a:pt x="21" y="124"/>
                      </a:cubicBezTo>
                      <a:cubicBezTo>
                        <a:pt x="22" y="125"/>
                        <a:pt x="22" y="126"/>
                        <a:pt x="22" y="128"/>
                      </a:cubicBezTo>
                      <a:cubicBezTo>
                        <a:pt x="22" y="128"/>
                        <a:pt x="22" y="129"/>
                        <a:pt x="22" y="130"/>
                      </a:cubicBezTo>
                      <a:cubicBezTo>
                        <a:pt x="22" y="130"/>
                        <a:pt x="22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30"/>
                        <a:pt x="23" y="130"/>
                        <a:pt x="23" y="130"/>
                      </a:cubicBezTo>
                      <a:cubicBezTo>
                        <a:pt x="23" y="129"/>
                        <a:pt x="23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4" y="128"/>
                        <a:pt x="24" y="128"/>
                      </a:cubicBezTo>
                      <a:cubicBezTo>
                        <a:pt x="24" y="128"/>
                        <a:pt x="25" y="127"/>
                        <a:pt x="25" y="127"/>
                      </a:cubicBezTo>
                      <a:cubicBezTo>
                        <a:pt x="25" y="127"/>
                        <a:pt x="25" y="127"/>
                        <a:pt x="25" y="127"/>
                      </a:cubicBezTo>
                      <a:cubicBezTo>
                        <a:pt x="25" y="127"/>
                        <a:pt x="26" y="126"/>
                        <a:pt x="26" y="126"/>
                      </a:cubicBezTo>
                      <a:cubicBezTo>
                        <a:pt x="26" y="126"/>
                        <a:pt x="26" y="126"/>
                        <a:pt x="26" y="126"/>
                      </a:cubicBezTo>
                      <a:cubicBezTo>
                        <a:pt x="27" y="126"/>
                        <a:pt x="27" y="126"/>
                        <a:pt x="28" y="126"/>
                      </a:cubicBezTo>
                      <a:cubicBezTo>
                        <a:pt x="28" y="126"/>
                        <a:pt x="28" y="126"/>
                        <a:pt x="28" y="126"/>
                      </a:cubicBezTo>
                      <a:cubicBezTo>
                        <a:pt x="28" y="126"/>
                        <a:pt x="28" y="126"/>
                        <a:pt x="29" y="126"/>
                      </a:cubicBezTo>
                      <a:cubicBezTo>
                        <a:pt x="29" y="126"/>
                        <a:pt x="29" y="126"/>
                        <a:pt x="29" y="126"/>
                      </a:cubicBezTo>
                      <a:cubicBezTo>
                        <a:pt x="32" y="127"/>
                        <a:pt x="32" y="129"/>
                        <a:pt x="33" y="130"/>
                      </a:cubicBezTo>
                      <a:cubicBezTo>
                        <a:pt x="33" y="130"/>
                        <a:pt x="33" y="131"/>
                        <a:pt x="33" y="131"/>
                      </a:cubicBezTo>
                      <a:cubicBezTo>
                        <a:pt x="33" y="132"/>
                        <a:pt x="33" y="132"/>
                        <a:pt x="33" y="132"/>
                      </a:cubicBezTo>
                      <a:cubicBezTo>
                        <a:pt x="34" y="132"/>
                        <a:pt x="34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32"/>
                        <a:pt x="35" y="132"/>
                        <a:pt x="35" y="132"/>
                      </a:cubicBezTo>
                      <a:cubicBezTo>
                        <a:pt x="35" y="128"/>
                        <a:pt x="41" y="122"/>
                        <a:pt x="41" y="122"/>
                      </a:cubicBezTo>
                      <a:cubicBezTo>
                        <a:pt x="41" y="122"/>
                        <a:pt x="41" y="121"/>
                        <a:pt x="41" y="120"/>
                      </a:cubicBezTo>
                      <a:cubicBezTo>
                        <a:pt x="41" y="117"/>
                        <a:pt x="42" y="115"/>
                        <a:pt x="43" y="113"/>
                      </a:cubicBezTo>
                      <a:cubicBezTo>
                        <a:pt x="44" y="112"/>
                        <a:pt x="46" y="112"/>
                        <a:pt x="48" y="112"/>
                      </a:cubicBezTo>
                      <a:cubicBezTo>
                        <a:pt x="49" y="112"/>
                        <a:pt x="49" y="112"/>
                        <a:pt x="50" y="112"/>
                      </a:cubicBezTo>
                      <a:cubicBezTo>
                        <a:pt x="51" y="112"/>
                        <a:pt x="53" y="112"/>
                        <a:pt x="54" y="112"/>
                      </a:cubicBezTo>
                      <a:cubicBezTo>
                        <a:pt x="55" y="113"/>
                        <a:pt x="55" y="113"/>
                        <a:pt x="55" y="113"/>
                      </a:cubicBezTo>
                      <a:cubicBezTo>
                        <a:pt x="55" y="113"/>
                        <a:pt x="56" y="112"/>
                        <a:pt x="56" y="112"/>
                      </a:cubicBezTo>
                      <a:cubicBezTo>
                        <a:pt x="57" y="111"/>
                        <a:pt x="59" y="110"/>
                        <a:pt x="60" y="110"/>
                      </a:cubicBezTo>
                      <a:cubicBezTo>
                        <a:pt x="61" y="110"/>
                        <a:pt x="62" y="110"/>
                        <a:pt x="63" y="111"/>
                      </a:cubicBezTo>
                      <a:cubicBezTo>
                        <a:pt x="64" y="111"/>
                        <a:pt x="65" y="112"/>
                        <a:pt x="67" y="112"/>
                      </a:cubicBezTo>
                      <a:cubicBezTo>
                        <a:pt x="68" y="112"/>
                        <a:pt x="71" y="112"/>
                        <a:pt x="72" y="114"/>
                      </a:cubicBezTo>
                      <a:cubicBezTo>
                        <a:pt x="73" y="114"/>
                        <a:pt x="74" y="116"/>
                        <a:pt x="74" y="117"/>
                      </a:cubicBezTo>
                      <a:cubicBezTo>
                        <a:pt x="75" y="118"/>
                        <a:pt x="75" y="119"/>
                        <a:pt x="76" y="119"/>
                      </a:cubicBezTo>
                      <a:cubicBezTo>
                        <a:pt x="80" y="117"/>
                        <a:pt x="84" y="116"/>
                        <a:pt x="86" y="116"/>
                      </a:cubicBezTo>
                      <a:cubicBezTo>
                        <a:pt x="88" y="116"/>
                        <a:pt x="90" y="117"/>
                        <a:pt x="93" y="119"/>
                      </a:cubicBezTo>
                      <a:cubicBezTo>
                        <a:pt x="94" y="120"/>
                        <a:pt x="95" y="121"/>
                        <a:pt x="96" y="121"/>
                      </a:cubicBezTo>
                      <a:cubicBezTo>
                        <a:pt x="97" y="121"/>
                        <a:pt x="99" y="122"/>
                        <a:pt x="101" y="122"/>
                      </a:cubicBezTo>
                      <a:cubicBezTo>
                        <a:pt x="104" y="122"/>
                        <a:pt x="105" y="121"/>
                        <a:pt x="105" y="121"/>
                      </a:cubicBezTo>
                      <a:cubicBezTo>
                        <a:pt x="106" y="121"/>
                        <a:pt x="106" y="120"/>
                        <a:pt x="107" y="119"/>
                      </a:cubicBezTo>
                      <a:cubicBezTo>
                        <a:pt x="109" y="118"/>
                        <a:pt x="111" y="116"/>
                        <a:pt x="114" y="116"/>
                      </a:cubicBezTo>
                      <a:cubicBezTo>
                        <a:pt x="115" y="116"/>
                        <a:pt x="115" y="116"/>
                        <a:pt x="115" y="116"/>
                      </a:cubicBezTo>
                      <a:cubicBezTo>
                        <a:pt x="116" y="116"/>
                        <a:pt x="118" y="116"/>
                        <a:pt x="120" y="116"/>
                      </a:cubicBezTo>
                      <a:cubicBezTo>
                        <a:pt x="121" y="116"/>
                        <a:pt x="123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4" y="115"/>
                        <a:pt x="124" y="115"/>
                        <a:pt x="124" y="115"/>
                      </a:cubicBezTo>
                      <a:cubicBezTo>
                        <a:pt x="127" y="115"/>
                        <a:pt x="128" y="116"/>
                        <a:pt x="129" y="116"/>
                      </a:cubicBezTo>
                      <a:cubicBezTo>
                        <a:pt x="129" y="116"/>
                        <a:pt x="129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1" y="117"/>
                        <a:pt x="134" y="118"/>
                        <a:pt x="136" y="118"/>
                      </a:cubicBezTo>
                      <a:cubicBezTo>
                        <a:pt x="136" y="119"/>
                        <a:pt x="137" y="118"/>
                        <a:pt x="137" y="118"/>
                      </a:cubicBezTo>
                      <a:cubicBezTo>
                        <a:pt x="138" y="118"/>
                        <a:pt x="140" y="116"/>
                        <a:pt x="141" y="115"/>
                      </a:cubicBezTo>
                      <a:cubicBezTo>
                        <a:pt x="142" y="113"/>
                        <a:pt x="144" y="111"/>
                        <a:pt x="146" y="111"/>
                      </a:cubicBezTo>
                      <a:cubicBezTo>
                        <a:pt x="146" y="111"/>
                        <a:pt x="146" y="111"/>
                        <a:pt x="146" y="111"/>
                      </a:cubicBezTo>
                      <a:cubicBezTo>
                        <a:pt x="146" y="110"/>
                        <a:pt x="146" y="110"/>
                        <a:pt x="146" y="10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8" name="Freeform 1537"/>
                <p:cNvSpPr/>
                <p:nvPr/>
              </p:nvSpPr>
              <p:spPr bwMode="auto">
                <a:xfrm>
                  <a:off x="1721" y="27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29" name="Freeform 1538"/>
                <p:cNvSpPr/>
                <p:nvPr/>
              </p:nvSpPr>
              <p:spPr bwMode="auto">
                <a:xfrm>
                  <a:off x="1722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0" name="Freeform 1539"/>
                <p:cNvSpPr/>
                <p:nvPr/>
              </p:nvSpPr>
              <p:spPr bwMode="auto">
                <a:xfrm>
                  <a:off x="1719" y="276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1" name="Freeform 1540"/>
                <p:cNvSpPr/>
                <p:nvPr/>
              </p:nvSpPr>
              <p:spPr bwMode="auto">
                <a:xfrm>
                  <a:off x="1724" y="2761"/>
                  <a:ext cx="9" cy="2"/>
                </a:xfrm>
                <a:custGeom>
                  <a:avLst/>
                  <a:gdLst>
                    <a:gd name="T0" fmla="*/ 9 w 9"/>
                    <a:gd name="T1" fmla="*/ 0 h 3"/>
                    <a:gd name="T2" fmla="*/ 0 w 9"/>
                    <a:gd name="T3" fmla="*/ 3 h 3"/>
                    <a:gd name="T4" fmla="*/ 9 w 9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3">
                      <a:moveTo>
                        <a:pt x="9" y="0"/>
                      </a:moveTo>
                      <a:cubicBezTo>
                        <a:pt x="9" y="0"/>
                        <a:pt x="5" y="1"/>
                        <a:pt x="0" y="3"/>
                      </a:cubicBezTo>
                      <a:cubicBezTo>
                        <a:pt x="5" y="1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2" name="Freeform 1541"/>
                <p:cNvSpPr/>
                <p:nvPr/>
              </p:nvSpPr>
              <p:spPr bwMode="auto">
                <a:xfrm>
                  <a:off x="1723" y="276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3" name="Freeform 1542"/>
                <p:cNvSpPr/>
                <p:nvPr/>
              </p:nvSpPr>
              <p:spPr bwMode="auto">
                <a:xfrm>
                  <a:off x="1753" y="2716"/>
                  <a:ext cx="46" cy="28"/>
                </a:xfrm>
                <a:custGeom>
                  <a:avLst/>
                  <a:gdLst>
                    <a:gd name="T0" fmla="*/ 0 w 46"/>
                    <a:gd name="T1" fmla="*/ 28 h 28"/>
                    <a:gd name="T2" fmla="*/ 46 w 46"/>
                    <a:gd name="T3" fmla="*/ 0 h 28"/>
                    <a:gd name="T4" fmla="*/ 46 w 46"/>
                    <a:gd name="T5" fmla="*/ 0 h 28"/>
                    <a:gd name="T6" fmla="*/ 0 w 46"/>
                    <a:gd name="T7" fmla="*/ 28 h 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6" h="28">
                      <a:moveTo>
                        <a:pt x="0" y="28"/>
                      </a:moveTo>
                      <a:lnTo>
                        <a:pt x="46" y="0"/>
                      </a:lnTo>
                      <a:lnTo>
                        <a:pt x="46" y="0"/>
                      </a:lnTo>
                      <a:lnTo>
                        <a:pt x="0" y="2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4" name="Freeform 1543"/>
                <p:cNvSpPr/>
                <p:nvPr/>
              </p:nvSpPr>
              <p:spPr bwMode="auto">
                <a:xfrm>
                  <a:off x="1718" y="2764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5" name="Freeform 1544"/>
                <p:cNvSpPr/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6" name="Freeform 1545"/>
                <p:cNvSpPr/>
                <p:nvPr/>
              </p:nvSpPr>
              <p:spPr bwMode="auto">
                <a:xfrm>
                  <a:off x="1717" y="27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7" name="Freeform 1546"/>
                <p:cNvSpPr/>
                <p:nvPr/>
              </p:nvSpPr>
              <p:spPr bwMode="auto">
                <a:xfrm>
                  <a:off x="1811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8" name="Freeform 1547"/>
                <p:cNvSpPr/>
                <p:nvPr/>
              </p:nvSpPr>
              <p:spPr bwMode="auto">
                <a:xfrm>
                  <a:off x="1799" y="2716"/>
                  <a:ext cx="3" cy="0"/>
                </a:xfrm>
                <a:custGeom>
                  <a:avLst/>
                  <a:gdLst>
                    <a:gd name="T0" fmla="*/ 0 w 3"/>
                    <a:gd name="T1" fmla="*/ 3 w 3"/>
                    <a:gd name="T2" fmla="*/ 0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0" y="0"/>
                      </a:moveTo>
                      <a:cubicBezTo>
                        <a:pt x="1" y="0"/>
                        <a:pt x="2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39" name="Freeform 1548"/>
                <p:cNvSpPr/>
                <p:nvPr/>
              </p:nvSpPr>
              <p:spPr bwMode="auto">
                <a:xfrm>
                  <a:off x="1807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0" name="Freeform 1549"/>
                <p:cNvSpPr/>
                <p:nvPr/>
              </p:nvSpPr>
              <p:spPr bwMode="auto">
                <a:xfrm>
                  <a:off x="1809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1" name="Freeform 1550"/>
                <p:cNvSpPr/>
                <p:nvPr/>
              </p:nvSpPr>
              <p:spPr bwMode="auto">
                <a:xfrm>
                  <a:off x="1803" y="2716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2" name="Freeform 1551"/>
                <p:cNvSpPr/>
                <p:nvPr/>
              </p:nvSpPr>
              <p:spPr bwMode="auto">
                <a:xfrm>
                  <a:off x="1805" y="271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3" name="Rectangle 1552"/>
                <p:cNvSpPr>
                  <a:spLocks noChangeArrowheads="1"/>
                </p:cNvSpPr>
                <p:nvPr/>
              </p:nvSpPr>
              <p:spPr bwMode="auto">
                <a:xfrm>
                  <a:off x="1799" y="2716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4" name="Freeform 1553"/>
                <p:cNvSpPr/>
                <p:nvPr/>
              </p:nvSpPr>
              <p:spPr bwMode="auto">
                <a:xfrm>
                  <a:off x="1791" y="2826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5 w 5"/>
                    <a:gd name="T3" fmla="*/ 1 h 1"/>
                    <a:gd name="T4" fmla="*/ 0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3" y="0"/>
                        <a:pt x="4" y="1"/>
                        <a:pt x="5" y="1"/>
                      </a:cubicBezTo>
                      <a:cubicBezTo>
                        <a:pt x="4" y="1"/>
                        <a:pt x="3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5" name="Freeform 1554"/>
                <p:cNvSpPr/>
                <p:nvPr/>
              </p:nvSpPr>
              <p:spPr bwMode="auto">
                <a:xfrm>
                  <a:off x="1720" y="2823"/>
                  <a:ext cx="5" cy="1"/>
                </a:xfrm>
                <a:custGeom>
                  <a:avLst/>
                  <a:gdLst>
                    <a:gd name="T0" fmla="*/ 0 w 5"/>
                    <a:gd name="T1" fmla="*/ 0 h 1"/>
                    <a:gd name="T2" fmla="*/ 4 w 5"/>
                    <a:gd name="T3" fmla="*/ 0 h 1"/>
                    <a:gd name="T4" fmla="*/ 5 w 5"/>
                    <a:gd name="T5" fmla="*/ 1 h 1"/>
                    <a:gd name="T6" fmla="*/ 4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cubicBezTo>
                        <a:pt x="1" y="0"/>
                        <a:pt x="3" y="0"/>
                        <a:pt x="4" y="0"/>
                      </a:cubicBezTo>
                      <a:cubicBezTo>
                        <a:pt x="5" y="1"/>
                        <a:pt x="5" y="1"/>
                        <a:pt x="5" y="1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6" name="Freeform 1555"/>
                <p:cNvSpPr/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7" name="Freeform 1556"/>
                <p:cNvSpPr/>
                <p:nvPr/>
              </p:nvSpPr>
              <p:spPr bwMode="auto">
                <a:xfrm>
                  <a:off x="1783" y="2827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8" name="Freeform 1557"/>
                <p:cNvSpPr/>
                <p:nvPr/>
              </p:nvSpPr>
              <p:spPr bwMode="auto">
                <a:xfrm>
                  <a:off x="1797" y="2827"/>
                  <a:ext cx="6" cy="1"/>
                </a:xfrm>
                <a:custGeom>
                  <a:avLst/>
                  <a:gdLst>
                    <a:gd name="T0" fmla="*/ 6 w 6"/>
                    <a:gd name="T1" fmla="*/ 2 h 2"/>
                    <a:gd name="T2" fmla="*/ 0 w 6"/>
                    <a:gd name="T3" fmla="*/ 0 h 2"/>
                    <a:gd name="T4" fmla="*/ 6 w 6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6" h="2">
                      <a:moveTo>
                        <a:pt x="6" y="2"/>
                      </a:moveTo>
                      <a:cubicBezTo>
                        <a:pt x="4" y="2"/>
                        <a:pt x="1" y="1"/>
                        <a:pt x="0" y="0"/>
                      </a:cubicBezTo>
                      <a:cubicBezTo>
                        <a:pt x="1" y="1"/>
                        <a:pt x="4" y="2"/>
                        <a:pt x="6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49" name="Freeform 1558"/>
                <p:cNvSpPr/>
                <p:nvPr/>
              </p:nvSpPr>
              <p:spPr bwMode="auto">
                <a:xfrm>
                  <a:off x="1697" y="28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0" name="Freeform 1559"/>
                <p:cNvSpPr/>
                <p:nvPr/>
              </p:nvSpPr>
              <p:spPr bwMode="auto">
                <a:xfrm>
                  <a:off x="1695" y="2838"/>
                  <a:ext cx="0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1" name="Freeform 1560"/>
                <p:cNvSpPr/>
                <p:nvPr/>
              </p:nvSpPr>
              <p:spPr bwMode="auto">
                <a:xfrm>
                  <a:off x="1704" y="2842"/>
                  <a:ext cx="2" cy="0"/>
                </a:xfrm>
                <a:custGeom>
                  <a:avLst/>
                  <a:gdLst>
                    <a:gd name="T0" fmla="*/ 2 w 2"/>
                    <a:gd name="T1" fmla="*/ 2 w 2"/>
                    <a:gd name="T2" fmla="*/ 0 w 2"/>
                    <a:gd name="T3" fmla="*/ 2 w 2"/>
                    <a:gd name="T4" fmla="*/ 2 w 2"/>
                    <a:gd name="T5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2" name="Freeform 1561"/>
                <p:cNvSpPr/>
                <p:nvPr/>
              </p:nvSpPr>
              <p:spPr bwMode="auto">
                <a:xfrm>
                  <a:off x="1699" y="283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3" name="Freeform 1562"/>
                <p:cNvSpPr/>
                <p:nvPr/>
              </p:nvSpPr>
              <p:spPr bwMode="auto">
                <a:xfrm>
                  <a:off x="1696" y="283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4" name="Freeform 1563"/>
                <p:cNvSpPr/>
                <p:nvPr/>
              </p:nvSpPr>
              <p:spPr bwMode="auto">
                <a:xfrm>
                  <a:off x="1706" y="28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5" name="Freeform 1564"/>
                <p:cNvSpPr/>
                <p:nvPr/>
              </p:nvSpPr>
              <p:spPr bwMode="auto">
                <a:xfrm>
                  <a:off x="1716" y="279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6" name="Freeform 1565"/>
                <p:cNvSpPr/>
                <p:nvPr/>
              </p:nvSpPr>
              <p:spPr bwMode="auto">
                <a:xfrm>
                  <a:off x="1716" y="278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7" name="Freeform 1566"/>
                <p:cNvSpPr/>
                <p:nvPr/>
              </p:nvSpPr>
              <p:spPr bwMode="auto">
                <a:xfrm>
                  <a:off x="1716" y="279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8" name="Freeform 1567"/>
                <p:cNvSpPr/>
                <p:nvPr/>
              </p:nvSpPr>
              <p:spPr bwMode="auto">
                <a:xfrm>
                  <a:off x="1717" y="277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59" name="Freeform 1568"/>
                <p:cNvSpPr/>
                <p:nvPr/>
              </p:nvSpPr>
              <p:spPr bwMode="auto">
                <a:xfrm>
                  <a:off x="1716" y="278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0" name="Freeform 1569"/>
                <p:cNvSpPr/>
                <p:nvPr/>
              </p:nvSpPr>
              <p:spPr bwMode="auto">
                <a:xfrm>
                  <a:off x="1717" y="276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1" name="Freeform 1570"/>
                <p:cNvSpPr/>
                <p:nvPr/>
              </p:nvSpPr>
              <p:spPr bwMode="auto">
                <a:xfrm>
                  <a:off x="1716" y="27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2" name="Freeform 1571"/>
                <p:cNvSpPr/>
                <p:nvPr/>
              </p:nvSpPr>
              <p:spPr bwMode="auto">
                <a:xfrm>
                  <a:off x="1717" y="2776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3" name="Freeform 1572"/>
                <p:cNvSpPr/>
                <p:nvPr/>
              </p:nvSpPr>
              <p:spPr bwMode="auto">
                <a:xfrm>
                  <a:off x="1716" y="278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4" name="Freeform 1573"/>
                <p:cNvSpPr/>
                <p:nvPr/>
              </p:nvSpPr>
              <p:spPr bwMode="auto">
                <a:xfrm>
                  <a:off x="1717" y="2780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5" name="Freeform 1574"/>
                <p:cNvSpPr/>
                <p:nvPr/>
              </p:nvSpPr>
              <p:spPr bwMode="auto">
                <a:xfrm>
                  <a:off x="1717" y="278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6" name="Freeform 1575"/>
                <p:cNvSpPr/>
                <p:nvPr/>
              </p:nvSpPr>
              <p:spPr bwMode="auto">
                <a:xfrm>
                  <a:off x="1716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7" name="Freeform 1576"/>
                <p:cNvSpPr/>
                <p:nvPr/>
              </p:nvSpPr>
              <p:spPr bwMode="auto">
                <a:xfrm>
                  <a:off x="1677" y="281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8" name="Freeform 1577"/>
                <p:cNvSpPr/>
                <p:nvPr/>
              </p:nvSpPr>
              <p:spPr bwMode="auto">
                <a:xfrm>
                  <a:off x="1673" y="2812"/>
                  <a:ext cx="4" cy="0"/>
                </a:xfrm>
                <a:custGeom>
                  <a:avLst/>
                  <a:gdLst>
                    <a:gd name="T0" fmla="*/ 0 w 5"/>
                    <a:gd name="T1" fmla="*/ 5 w 5"/>
                    <a:gd name="T2" fmla="*/ 0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5">
                      <a:moveTo>
                        <a:pt x="0" y="0"/>
                      </a:moveTo>
                      <a:cubicBezTo>
                        <a:pt x="1" y="0"/>
                        <a:pt x="3" y="0"/>
                        <a:pt x="5" y="0"/>
                      </a:cubicBezTo>
                      <a:cubicBezTo>
                        <a:pt x="3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69" name="Freeform 1578"/>
                <p:cNvSpPr/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0" name="Freeform 1579"/>
                <p:cNvSpPr/>
                <p:nvPr/>
              </p:nvSpPr>
              <p:spPr bwMode="auto">
                <a:xfrm>
                  <a:off x="1715" y="27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1" name="Freeform 1580"/>
                <p:cNvSpPr/>
                <p:nvPr/>
              </p:nvSpPr>
              <p:spPr bwMode="auto">
                <a:xfrm>
                  <a:off x="1716" y="279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2" name="Freeform 1581"/>
                <p:cNvSpPr/>
                <p:nvPr/>
              </p:nvSpPr>
              <p:spPr bwMode="auto">
                <a:xfrm>
                  <a:off x="1673" y="281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3" name="Freeform 1582"/>
                <p:cNvSpPr/>
                <p:nvPr/>
              </p:nvSpPr>
              <p:spPr bwMode="auto">
                <a:xfrm>
                  <a:off x="1673" y="281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4" name="Freeform 1583"/>
                <p:cNvSpPr/>
                <p:nvPr/>
              </p:nvSpPr>
              <p:spPr bwMode="auto">
                <a:xfrm>
                  <a:off x="1694" y="284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5" name="Freeform 1584"/>
                <p:cNvSpPr/>
                <p:nvPr/>
              </p:nvSpPr>
              <p:spPr bwMode="auto">
                <a:xfrm>
                  <a:off x="1691" y="2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6" name="Freeform 1585"/>
                <p:cNvSpPr/>
                <p:nvPr/>
              </p:nvSpPr>
              <p:spPr bwMode="auto">
                <a:xfrm>
                  <a:off x="1673" y="281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7" name="Freeform 1586"/>
                <p:cNvSpPr/>
                <p:nvPr/>
              </p:nvSpPr>
              <p:spPr bwMode="auto">
                <a:xfrm>
                  <a:off x="1673" y="281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8" name="Rectangle 1587"/>
                <p:cNvSpPr>
                  <a:spLocks noChangeArrowheads="1"/>
                </p:cNvSpPr>
                <p:nvPr/>
              </p:nvSpPr>
              <p:spPr bwMode="auto">
                <a:xfrm>
                  <a:off x="1673" y="2812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79" name="Freeform 1588"/>
                <p:cNvSpPr/>
                <p:nvPr/>
              </p:nvSpPr>
              <p:spPr bwMode="auto">
                <a:xfrm>
                  <a:off x="1816" y="2716"/>
                  <a:ext cx="103" cy="175"/>
                </a:xfrm>
                <a:custGeom>
                  <a:avLst/>
                  <a:gdLst>
                    <a:gd name="T0" fmla="*/ 21 w 108"/>
                    <a:gd name="T1" fmla="*/ 183 h 183"/>
                    <a:gd name="T2" fmla="*/ 22 w 108"/>
                    <a:gd name="T3" fmla="*/ 183 h 183"/>
                    <a:gd name="T4" fmla="*/ 28 w 108"/>
                    <a:gd name="T5" fmla="*/ 179 h 183"/>
                    <a:gd name="T6" fmla="*/ 32 w 108"/>
                    <a:gd name="T7" fmla="*/ 181 h 183"/>
                    <a:gd name="T8" fmla="*/ 45 w 108"/>
                    <a:gd name="T9" fmla="*/ 176 h 183"/>
                    <a:gd name="T10" fmla="*/ 55 w 108"/>
                    <a:gd name="T11" fmla="*/ 172 h 183"/>
                    <a:gd name="T12" fmla="*/ 56 w 108"/>
                    <a:gd name="T13" fmla="*/ 165 h 183"/>
                    <a:gd name="T14" fmla="*/ 64 w 108"/>
                    <a:gd name="T15" fmla="*/ 164 h 183"/>
                    <a:gd name="T16" fmla="*/ 81 w 108"/>
                    <a:gd name="T17" fmla="*/ 152 h 183"/>
                    <a:gd name="T18" fmla="*/ 83 w 108"/>
                    <a:gd name="T19" fmla="*/ 150 h 183"/>
                    <a:gd name="T20" fmla="*/ 94 w 108"/>
                    <a:gd name="T21" fmla="*/ 141 h 183"/>
                    <a:gd name="T22" fmla="*/ 94 w 108"/>
                    <a:gd name="T23" fmla="*/ 141 h 183"/>
                    <a:gd name="T24" fmla="*/ 96 w 108"/>
                    <a:gd name="T25" fmla="*/ 141 h 183"/>
                    <a:gd name="T26" fmla="*/ 91 w 108"/>
                    <a:gd name="T27" fmla="*/ 131 h 183"/>
                    <a:gd name="T28" fmla="*/ 91 w 108"/>
                    <a:gd name="T29" fmla="*/ 125 h 183"/>
                    <a:gd name="T30" fmla="*/ 88 w 108"/>
                    <a:gd name="T31" fmla="*/ 115 h 183"/>
                    <a:gd name="T32" fmla="*/ 87 w 108"/>
                    <a:gd name="T33" fmla="*/ 108 h 183"/>
                    <a:gd name="T34" fmla="*/ 91 w 108"/>
                    <a:gd name="T35" fmla="*/ 104 h 183"/>
                    <a:gd name="T36" fmla="*/ 97 w 108"/>
                    <a:gd name="T37" fmla="*/ 93 h 183"/>
                    <a:gd name="T38" fmla="*/ 108 w 108"/>
                    <a:gd name="T39" fmla="*/ 85 h 183"/>
                    <a:gd name="T40" fmla="*/ 108 w 108"/>
                    <a:gd name="T41" fmla="*/ 75 h 183"/>
                    <a:gd name="T42" fmla="*/ 24 w 108"/>
                    <a:gd name="T43" fmla="*/ 0 h 183"/>
                    <a:gd name="T44" fmla="*/ 17 w 108"/>
                    <a:gd name="T45" fmla="*/ 16 h 183"/>
                    <a:gd name="T46" fmla="*/ 17 w 108"/>
                    <a:gd name="T47" fmla="*/ 17 h 183"/>
                    <a:gd name="T48" fmla="*/ 17 w 108"/>
                    <a:gd name="T49" fmla="*/ 18 h 183"/>
                    <a:gd name="T50" fmla="*/ 21 w 108"/>
                    <a:gd name="T51" fmla="*/ 28 h 183"/>
                    <a:gd name="T52" fmla="*/ 23 w 108"/>
                    <a:gd name="T53" fmla="*/ 37 h 183"/>
                    <a:gd name="T54" fmla="*/ 19 w 108"/>
                    <a:gd name="T55" fmla="*/ 79 h 183"/>
                    <a:gd name="T56" fmla="*/ 0 w 108"/>
                    <a:gd name="T57" fmla="*/ 105 h 183"/>
                    <a:gd name="T58" fmla="*/ 0 w 108"/>
                    <a:gd name="T59" fmla="*/ 110 h 183"/>
                    <a:gd name="T60" fmla="*/ 0 w 108"/>
                    <a:gd name="T61" fmla="*/ 112 h 183"/>
                    <a:gd name="T62" fmla="*/ 1 w 108"/>
                    <a:gd name="T63" fmla="*/ 114 h 183"/>
                    <a:gd name="T64" fmla="*/ 2 w 108"/>
                    <a:gd name="T65" fmla="*/ 114 h 183"/>
                    <a:gd name="T66" fmla="*/ 5 w 108"/>
                    <a:gd name="T67" fmla="*/ 118 h 183"/>
                    <a:gd name="T68" fmla="*/ 5 w 108"/>
                    <a:gd name="T69" fmla="*/ 118 h 183"/>
                    <a:gd name="T70" fmla="*/ 5 w 108"/>
                    <a:gd name="T71" fmla="*/ 118 h 183"/>
                    <a:gd name="T72" fmla="*/ 7 w 108"/>
                    <a:gd name="T73" fmla="*/ 118 h 183"/>
                    <a:gd name="T74" fmla="*/ 9 w 108"/>
                    <a:gd name="T75" fmla="*/ 119 h 183"/>
                    <a:gd name="T76" fmla="*/ 14 w 108"/>
                    <a:gd name="T77" fmla="*/ 131 h 183"/>
                    <a:gd name="T78" fmla="*/ 15 w 108"/>
                    <a:gd name="T79" fmla="*/ 141 h 183"/>
                    <a:gd name="T80" fmla="*/ 21 w 108"/>
                    <a:gd name="T81" fmla="*/ 156 h 183"/>
                    <a:gd name="T82" fmla="*/ 9 w 108"/>
                    <a:gd name="T83" fmla="*/ 158 h 183"/>
                    <a:gd name="T84" fmla="*/ 6 w 108"/>
                    <a:gd name="T85" fmla="*/ 159 h 183"/>
                    <a:gd name="T86" fmla="*/ 11 w 108"/>
                    <a:gd name="T87" fmla="*/ 167 h 183"/>
                    <a:gd name="T88" fmla="*/ 18 w 108"/>
                    <a:gd name="T89" fmla="*/ 177 h 183"/>
                    <a:gd name="T90" fmla="*/ 19 w 108"/>
                    <a:gd name="T91" fmla="*/ 179 h 183"/>
                    <a:gd name="T92" fmla="*/ 21 w 108"/>
                    <a:gd name="T93" fmla="*/ 182 h 18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08" h="183">
                      <a:moveTo>
                        <a:pt x="21" y="182"/>
                      </a:move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1" y="183"/>
                        <a:pt x="21" y="183"/>
                        <a:pt x="21" y="183"/>
                      </a:cubicBezTo>
                      <a:cubicBezTo>
                        <a:pt x="22" y="183"/>
                        <a:pt x="22" y="183"/>
                        <a:pt x="22" y="183"/>
                      </a:cubicBezTo>
                      <a:cubicBezTo>
                        <a:pt x="22" y="183"/>
                        <a:pt x="24" y="182"/>
                        <a:pt x="25" y="181"/>
                      </a:cubicBezTo>
                      <a:cubicBezTo>
                        <a:pt x="26" y="179"/>
                        <a:pt x="27" y="179"/>
                        <a:pt x="28" y="179"/>
                      </a:cubicBezTo>
                      <a:cubicBezTo>
                        <a:pt x="29" y="179"/>
                        <a:pt x="30" y="180"/>
                        <a:pt x="31" y="180"/>
                      </a:cubicBezTo>
                      <a:cubicBezTo>
                        <a:pt x="32" y="180"/>
                        <a:pt x="32" y="181"/>
                        <a:pt x="32" y="181"/>
                      </a:cubicBezTo>
                      <a:cubicBezTo>
                        <a:pt x="34" y="178"/>
                        <a:pt x="39" y="177"/>
                        <a:pt x="42" y="177"/>
                      </a:cubicBezTo>
                      <a:cubicBezTo>
                        <a:pt x="43" y="177"/>
                        <a:pt x="45" y="177"/>
                        <a:pt x="45" y="176"/>
                      </a:cubicBezTo>
                      <a:cubicBezTo>
                        <a:pt x="47" y="176"/>
                        <a:pt x="47" y="176"/>
                        <a:pt x="47" y="176"/>
                      </a:cubicBezTo>
                      <a:cubicBezTo>
                        <a:pt x="49" y="175"/>
                        <a:pt x="53" y="173"/>
                        <a:pt x="55" y="172"/>
                      </a:cubicBezTo>
                      <a:cubicBezTo>
                        <a:pt x="54" y="171"/>
                        <a:pt x="54" y="171"/>
                        <a:pt x="54" y="171"/>
                      </a:cubicBezTo>
                      <a:cubicBezTo>
                        <a:pt x="54" y="170"/>
                        <a:pt x="53" y="167"/>
                        <a:pt x="56" y="165"/>
                      </a:cubicBezTo>
                      <a:cubicBezTo>
                        <a:pt x="57" y="164"/>
                        <a:pt x="59" y="164"/>
                        <a:pt x="61" y="164"/>
                      </a:cubicBezTo>
                      <a:cubicBezTo>
                        <a:pt x="64" y="164"/>
                        <a:pt x="64" y="164"/>
                        <a:pt x="64" y="164"/>
                      </a:cubicBezTo>
                      <a:cubicBezTo>
                        <a:pt x="67" y="164"/>
                        <a:pt x="70" y="164"/>
                        <a:pt x="71" y="162"/>
                      </a:cubicBezTo>
                      <a:cubicBezTo>
                        <a:pt x="74" y="159"/>
                        <a:pt x="78" y="155"/>
                        <a:pt x="81" y="152"/>
                      </a:cubicBezTo>
                      <a:cubicBezTo>
                        <a:pt x="81" y="152"/>
                        <a:pt x="82" y="151"/>
                        <a:pt x="82" y="151"/>
                      </a:cubicBezTo>
                      <a:cubicBezTo>
                        <a:pt x="83" y="151"/>
                        <a:pt x="83" y="151"/>
                        <a:pt x="83" y="150"/>
                      </a:cubicBezTo>
                      <a:cubicBezTo>
                        <a:pt x="83" y="149"/>
                        <a:pt x="83" y="147"/>
                        <a:pt x="85" y="145"/>
                      </a:cubicBezTo>
                      <a:cubicBezTo>
                        <a:pt x="87" y="144"/>
                        <a:pt x="91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4" y="141"/>
                        <a:pt x="94" y="141"/>
                        <a:pt x="94" y="141"/>
                      </a:cubicBezTo>
                      <a:cubicBezTo>
                        <a:pt x="95" y="141"/>
                        <a:pt x="95" y="141"/>
                        <a:pt x="95" y="141"/>
                      </a:cubicBezTo>
                      <a:cubicBezTo>
                        <a:pt x="95" y="141"/>
                        <a:pt x="95" y="141"/>
                        <a:pt x="96" y="141"/>
                      </a:cubicBezTo>
                      <a:cubicBezTo>
                        <a:pt x="96" y="139"/>
                        <a:pt x="96" y="139"/>
                        <a:pt x="96" y="139"/>
                      </a:cubicBezTo>
                      <a:cubicBezTo>
                        <a:pt x="94" y="138"/>
                        <a:pt x="91" y="135"/>
                        <a:pt x="91" y="131"/>
                      </a:cubicBezTo>
                      <a:cubicBezTo>
                        <a:pt x="91" y="130"/>
                        <a:pt x="91" y="129"/>
                        <a:pt x="91" y="128"/>
                      </a:cubicBezTo>
                      <a:cubicBezTo>
                        <a:pt x="91" y="127"/>
                        <a:pt x="91" y="125"/>
                        <a:pt x="91" y="125"/>
                      </a:cubicBezTo>
                      <a:cubicBezTo>
                        <a:pt x="89" y="125"/>
                        <a:pt x="87" y="124"/>
                        <a:pt x="86" y="122"/>
                      </a:cubicBezTo>
                      <a:cubicBezTo>
                        <a:pt x="85" y="120"/>
                        <a:pt x="86" y="117"/>
                        <a:pt x="88" y="115"/>
                      </a:cubicBezTo>
                      <a:cubicBezTo>
                        <a:pt x="88" y="115"/>
                        <a:pt x="88" y="114"/>
                        <a:pt x="87" y="113"/>
                      </a:cubicBezTo>
                      <a:cubicBezTo>
                        <a:pt x="87" y="111"/>
                        <a:pt x="86" y="109"/>
                        <a:pt x="87" y="108"/>
                      </a:cubicBezTo>
                      <a:cubicBezTo>
                        <a:pt x="87" y="107"/>
                        <a:pt x="88" y="106"/>
                        <a:pt x="90" y="106"/>
                      </a:cubicBezTo>
                      <a:cubicBezTo>
                        <a:pt x="91" y="106"/>
                        <a:pt x="91" y="106"/>
                        <a:pt x="91" y="104"/>
                      </a:cubicBezTo>
                      <a:cubicBezTo>
                        <a:pt x="91" y="102"/>
                        <a:pt x="91" y="99"/>
                        <a:pt x="95" y="98"/>
                      </a:cubicBezTo>
                      <a:cubicBezTo>
                        <a:pt x="96" y="98"/>
                        <a:pt x="97" y="97"/>
                        <a:pt x="97" y="93"/>
                      </a:cubicBezTo>
                      <a:cubicBezTo>
                        <a:pt x="97" y="89"/>
                        <a:pt x="104" y="86"/>
                        <a:pt x="108" y="85"/>
                      </a:cubicBezTo>
                      <a:cubicBezTo>
                        <a:pt x="108" y="85"/>
                        <a:pt x="108" y="85"/>
                        <a:pt x="108" y="85"/>
                      </a:cubicBezTo>
                      <a:cubicBezTo>
                        <a:pt x="108" y="84"/>
                        <a:pt x="108" y="81"/>
                        <a:pt x="108" y="78"/>
                      </a:cubicBezTo>
                      <a:cubicBezTo>
                        <a:pt x="108" y="77"/>
                        <a:pt x="108" y="76"/>
                        <a:pt x="108" y="75"/>
                      </a:cubicBezTo>
                      <a:cubicBezTo>
                        <a:pt x="108" y="45"/>
                        <a:pt x="108" y="45"/>
                        <a:pt x="108" y="45"/>
                      </a:cubicBezTo>
                      <a:cubicBezTo>
                        <a:pt x="24" y="0"/>
                        <a:pt x="24" y="0"/>
                        <a:pt x="24" y="0"/>
                      </a:cubicBezTo>
                      <a:cubicBezTo>
                        <a:pt x="16" y="5"/>
                        <a:pt x="16" y="5"/>
                        <a:pt x="16" y="5"/>
                      </a:cubicBezTo>
                      <a:cubicBezTo>
                        <a:pt x="16" y="10"/>
                        <a:pt x="17" y="14"/>
                        <a:pt x="17" y="16"/>
                      </a:cubicBezTo>
                      <a:cubicBezTo>
                        <a:pt x="17" y="16"/>
                        <a:pt x="17" y="16"/>
                        <a:pt x="17" y="16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7"/>
                        <a:pt x="17" y="17"/>
                        <a:pt x="17" y="17"/>
                      </a:cubicBezTo>
                      <a:cubicBezTo>
                        <a:pt x="17" y="18"/>
                        <a:pt x="17" y="18"/>
                        <a:pt x="17" y="18"/>
                      </a:cubicBezTo>
                      <a:cubicBezTo>
                        <a:pt x="17" y="18"/>
                        <a:pt x="18" y="20"/>
                        <a:pt x="18" y="21"/>
                      </a:cubicBezTo>
                      <a:cubicBezTo>
                        <a:pt x="20" y="23"/>
                        <a:pt x="22" y="25"/>
                        <a:pt x="21" y="28"/>
                      </a:cubicBezTo>
                      <a:cubicBezTo>
                        <a:pt x="21" y="30"/>
                        <a:pt x="22" y="30"/>
                        <a:pt x="22" y="31"/>
                      </a:cubicBezTo>
                      <a:cubicBezTo>
                        <a:pt x="23" y="32"/>
                        <a:pt x="24" y="34"/>
                        <a:pt x="23" y="37"/>
                      </a:cubicBezTo>
                      <a:cubicBezTo>
                        <a:pt x="22" y="42"/>
                        <a:pt x="21" y="46"/>
                        <a:pt x="21" y="49"/>
                      </a:cubicBezTo>
                      <a:cubicBezTo>
                        <a:pt x="21" y="77"/>
                        <a:pt x="20" y="78"/>
                        <a:pt x="19" y="79"/>
                      </a:cubicBezTo>
                      <a:cubicBezTo>
                        <a:pt x="18" y="80"/>
                        <a:pt x="3" y="95"/>
                        <a:pt x="2" y="100"/>
                      </a:cubicBezTo>
                      <a:cubicBezTo>
                        <a:pt x="2" y="103"/>
                        <a:pt x="1" y="104"/>
                        <a:pt x="0" y="105"/>
                      </a:cubicBezTo>
                      <a:cubicBezTo>
                        <a:pt x="0" y="106"/>
                        <a:pt x="0" y="106"/>
                        <a:pt x="0" y="109"/>
                      </a:cubicBezTo>
                      <a:cubicBezTo>
                        <a:pt x="0" y="110"/>
                        <a:pt x="0" y="110"/>
                        <a:pt x="0" y="110"/>
                      </a:cubicBezTo>
                      <a:cubicBezTo>
                        <a:pt x="0" y="111"/>
                        <a:pt x="0" y="111"/>
                        <a:pt x="0" y="111"/>
                      </a:cubicBezTo>
                      <a:cubicBezTo>
                        <a:pt x="0" y="112"/>
                        <a:pt x="0" y="112"/>
                        <a:pt x="0" y="112"/>
                      </a:cubicBezTo>
                      <a:cubicBezTo>
                        <a:pt x="0" y="112"/>
                        <a:pt x="0" y="112"/>
                        <a:pt x="1" y="113"/>
                      </a:cubicBezTo>
                      <a:cubicBezTo>
                        <a:pt x="1" y="113"/>
                        <a:pt x="1" y="113"/>
                        <a:pt x="1" y="114"/>
                      </a:cubicBezTo>
                      <a:cubicBezTo>
                        <a:pt x="1" y="114"/>
                        <a:pt x="1" y="114"/>
                        <a:pt x="1" y="114"/>
                      </a:cubicBezTo>
                      <a:cubicBezTo>
                        <a:pt x="2" y="114"/>
                        <a:pt x="2" y="114"/>
                        <a:pt x="2" y="114"/>
                      </a:cubicBezTo>
                      <a:cubicBezTo>
                        <a:pt x="2" y="115"/>
                        <a:pt x="3" y="115"/>
                        <a:pt x="3" y="116"/>
                      </a:cubicBezTo>
                      <a:cubicBezTo>
                        <a:pt x="4" y="117"/>
                        <a:pt x="4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5" y="118"/>
                        <a:pt x="5" y="118"/>
                      </a:cubicBezTo>
                      <a:cubicBezTo>
                        <a:pt x="5" y="118"/>
                        <a:pt x="6" y="118"/>
                        <a:pt x="6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8"/>
                        <a:pt x="7" y="118"/>
                        <a:pt x="7" y="118"/>
                      </a:cubicBezTo>
                      <a:cubicBezTo>
                        <a:pt x="7" y="119"/>
                        <a:pt x="8" y="119"/>
                        <a:pt x="9" y="119"/>
                      </a:cubicBezTo>
                      <a:cubicBezTo>
                        <a:pt x="9" y="120"/>
                        <a:pt x="9" y="120"/>
                        <a:pt x="10" y="120"/>
                      </a:cubicBezTo>
                      <a:cubicBezTo>
                        <a:pt x="12" y="123"/>
                        <a:pt x="14" y="128"/>
                        <a:pt x="14" y="131"/>
                      </a:cubicBezTo>
                      <a:cubicBezTo>
                        <a:pt x="14" y="132"/>
                        <a:pt x="14" y="133"/>
                        <a:pt x="15" y="134"/>
                      </a:cubicBezTo>
                      <a:cubicBezTo>
                        <a:pt x="15" y="135"/>
                        <a:pt x="16" y="137"/>
                        <a:pt x="15" y="141"/>
                      </a:cubicBezTo>
                      <a:cubicBezTo>
                        <a:pt x="15" y="145"/>
                        <a:pt x="18" y="152"/>
                        <a:pt x="19" y="153"/>
                      </a:cubicBezTo>
                      <a:cubicBezTo>
                        <a:pt x="21" y="154"/>
                        <a:pt x="21" y="155"/>
                        <a:pt x="21" y="156"/>
                      </a:cubicBezTo>
                      <a:cubicBezTo>
                        <a:pt x="20" y="158"/>
                        <a:pt x="18" y="159"/>
                        <a:pt x="13" y="158"/>
                      </a:cubicBezTo>
                      <a:cubicBezTo>
                        <a:pt x="12" y="158"/>
                        <a:pt x="11" y="158"/>
                        <a:pt x="9" y="158"/>
                      </a:cubicBezTo>
                      <a:cubicBezTo>
                        <a:pt x="7" y="158"/>
                        <a:pt x="6" y="158"/>
                        <a:pt x="6" y="158"/>
                      </a:cubicBezTo>
                      <a:cubicBezTo>
                        <a:pt x="6" y="159"/>
                        <a:pt x="6" y="159"/>
                        <a:pt x="6" y="159"/>
                      </a:cubicBezTo>
                      <a:cubicBezTo>
                        <a:pt x="5" y="160"/>
                        <a:pt x="5" y="162"/>
                        <a:pt x="8" y="164"/>
                      </a:cubicBezTo>
                      <a:cubicBezTo>
                        <a:pt x="9" y="165"/>
                        <a:pt x="10" y="166"/>
                        <a:pt x="11" y="167"/>
                      </a:cubicBezTo>
                      <a:cubicBezTo>
                        <a:pt x="14" y="169"/>
                        <a:pt x="17" y="171"/>
                        <a:pt x="18" y="175"/>
                      </a:cubicBezTo>
                      <a:cubicBezTo>
                        <a:pt x="18" y="175"/>
                        <a:pt x="18" y="176"/>
                        <a:pt x="18" y="177"/>
                      </a:cubicBezTo>
                      <a:cubicBezTo>
                        <a:pt x="18" y="177"/>
                        <a:pt x="18" y="177"/>
                        <a:pt x="18" y="177"/>
                      </a:cubicBezTo>
                      <a:cubicBezTo>
                        <a:pt x="19" y="178"/>
                        <a:pt x="19" y="179"/>
                        <a:pt x="19" y="179"/>
                      </a:cubicBezTo>
                      <a:cubicBezTo>
                        <a:pt x="19" y="179"/>
                        <a:pt x="19" y="179"/>
                        <a:pt x="19" y="179"/>
                      </a:cubicBezTo>
                      <a:cubicBezTo>
                        <a:pt x="20" y="181"/>
                        <a:pt x="20" y="182"/>
                        <a:pt x="21" y="18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0" name="Freeform 1589"/>
                <p:cNvSpPr/>
                <p:nvPr/>
              </p:nvSpPr>
              <p:spPr bwMode="auto">
                <a:xfrm>
                  <a:off x="1839" y="2716"/>
                  <a:ext cx="80" cy="43"/>
                </a:xfrm>
                <a:custGeom>
                  <a:avLst/>
                  <a:gdLst>
                    <a:gd name="T0" fmla="*/ 0 w 80"/>
                    <a:gd name="T1" fmla="*/ 0 h 43"/>
                    <a:gd name="T2" fmla="*/ 80 w 80"/>
                    <a:gd name="T3" fmla="*/ 43 h 43"/>
                    <a:gd name="T4" fmla="*/ 80 w 80"/>
                    <a:gd name="T5" fmla="*/ 43 h 43"/>
                    <a:gd name="T6" fmla="*/ 0 w 80"/>
                    <a:gd name="T7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0" h="43">
                      <a:moveTo>
                        <a:pt x="0" y="0"/>
                      </a:moveTo>
                      <a:lnTo>
                        <a:pt x="80" y="43"/>
                      </a:lnTo>
                      <a:lnTo>
                        <a:pt x="80" y="4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1" name="Freeform 1590"/>
                <p:cNvSpPr/>
                <p:nvPr/>
              </p:nvSpPr>
              <p:spPr bwMode="auto">
                <a:xfrm>
                  <a:off x="1831" y="2716"/>
                  <a:ext cx="8" cy="4"/>
                </a:xfrm>
                <a:custGeom>
                  <a:avLst/>
                  <a:gdLst>
                    <a:gd name="T0" fmla="*/ 0 w 8"/>
                    <a:gd name="T1" fmla="*/ 4 h 4"/>
                    <a:gd name="T2" fmla="*/ 8 w 8"/>
                    <a:gd name="T3" fmla="*/ 0 h 4"/>
                    <a:gd name="T4" fmla="*/ 0 w 8"/>
                    <a:gd name="T5" fmla="*/ 4 h 4"/>
                    <a:gd name="T6" fmla="*/ 0 w 8"/>
                    <a:gd name="T7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4">
                      <a:moveTo>
                        <a:pt x="0" y="4"/>
                      </a:moveTo>
                      <a:lnTo>
                        <a:pt x="8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2" name="Freeform 1591"/>
                <p:cNvSpPr/>
                <p:nvPr/>
              </p:nvSpPr>
              <p:spPr bwMode="auto">
                <a:xfrm>
                  <a:off x="1906" y="2850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3" name="Freeform 1592"/>
                <p:cNvSpPr/>
                <p:nvPr/>
              </p:nvSpPr>
              <p:spPr bwMode="auto">
                <a:xfrm>
                  <a:off x="1836" y="2890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0 h 1"/>
                    <a:gd name="T3" fmla="*/ 0 h 1"/>
                    <a:gd name="T4" fmla="*/ 1 h 1"/>
                    <a:gd name="T5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4" name="Freeform 1593"/>
                <p:cNvSpPr/>
                <p:nvPr/>
              </p:nvSpPr>
              <p:spPr bwMode="auto">
                <a:xfrm>
                  <a:off x="1897" y="2850"/>
                  <a:ext cx="9" cy="4"/>
                </a:xfrm>
                <a:custGeom>
                  <a:avLst/>
                  <a:gdLst>
                    <a:gd name="T0" fmla="*/ 9 w 9"/>
                    <a:gd name="T1" fmla="*/ 0 h 4"/>
                    <a:gd name="T2" fmla="*/ 0 w 9"/>
                    <a:gd name="T3" fmla="*/ 4 h 4"/>
                    <a:gd name="T4" fmla="*/ 9 w 9"/>
                    <a:gd name="T5" fmla="*/ 0 h 4"/>
                    <a:gd name="T6" fmla="*/ 9 w 9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" h="4">
                      <a:moveTo>
                        <a:pt x="9" y="0"/>
                      </a:moveTo>
                      <a:cubicBezTo>
                        <a:pt x="6" y="0"/>
                        <a:pt x="2" y="3"/>
                        <a:pt x="0" y="4"/>
                      </a:cubicBezTo>
                      <a:cubicBezTo>
                        <a:pt x="2" y="3"/>
                        <a:pt x="6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5" name="Freeform 1594"/>
                <p:cNvSpPr/>
                <p:nvPr/>
              </p:nvSpPr>
              <p:spPr bwMode="auto">
                <a:xfrm>
                  <a:off x="1836" y="289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6" name="Freeform 1595"/>
                <p:cNvSpPr/>
                <p:nvPr/>
              </p:nvSpPr>
              <p:spPr bwMode="auto">
                <a:xfrm>
                  <a:off x="1818" y="2825"/>
                  <a:ext cx="3" cy="3"/>
                </a:xfrm>
                <a:custGeom>
                  <a:avLst/>
                  <a:gdLst>
                    <a:gd name="T0" fmla="*/ 3 w 3"/>
                    <a:gd name="T1" fmla="*/ 4 h 4"/>
                    <a:gd name="T2" fmla="*/ 1 w 3"/>
                    <a:gd name="T3" fmla="*/ 2 h 4"/>
                    <a:gd name="T4" fmla="*/ 0 w 3"/>
                    <a:gd name="T5" fmla="*/ 0 h 4"/>
                    <a:gd name="T6" fmla="*/ 1 w 3"/>
                    <a:gd name="T7" fmla="*/ 2 h 4"/>
                    <a:gd name="T8" fmla="*/ 2 w 3"/>
                    <a:gd name="T9" fmla="*/ 4 h 4"/>
                    <a:gd name="T10" fmla="*/ 3 w 3"/>
                    <a:gd name="T11" fmla="*/ 4 h 4"/>
                    <a:gd name="T12" fmla="*/ 3 w 3"/>
                    <a:gd name="T13" fmla="*/ 4 h 4"/>
                    <a:gd name="T14" fmla="*/ 3 w 3"/>
                    <a:gd name="T15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" h="4">
                      <a:moveTo>
                        <a:pt x="3" y="4"/>
                      </a:moveTo>
                      <a:cubicBezTo>
                        <a:pt x="2" y="4"/>
                        <a:pt x="2" y="3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2" y="3"/>
                        <a:pt x="2" y="4"/>
                        <a:pt x="2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ubicBezTo>
                        <a:pt x="3" y="4"/>
                        <a:pt x="3" y="4"/>
                        <a:pt x="3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7" name="Freeform 1596"/>
                <p:cNvSpPr/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8" name="Freeform 1597"/>
                <p:cNvSpPr/>
                <p:nvPr/>
              </p:nvSpPr>
              <p:spPr bwMode="auto">
                <a:xfrm>
                  <a:off x="1816" y="282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0 h 2"/>
                    <a:gd name="T4" fmla="*/ 1 w 1"/>
                    <a:gd name="T5" fmla="*/ 1 h 2"/>
                    <a:gd name="T6" fmla="*/ 1 w 1"/>
                    <a:gd name="T7" fmla="*/ 2 h 2"/>
                    <a:gd name="T8" fmla="*/ 1 w 1"/>
                    <a:gd name="T9" fmla="*/ 1 h 2"/>
                    <a:gd name="T10" fmla="*/ 0 w 1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1"/>
                        <a:pt x="1" y="1"/>
                        <a:pt x="1" y="2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89" name="Freeform 1598"/>
                <p:cNvSpPr/>
                <p:nvPr/>
              </p:nvSpPr>
              <p:spPr bwMode="auto">
                <a:xfrm>
                  <a:off x="1821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0" name="Freeform 1599"/>
                <p:cNvSpPr/>
                <p:nvPr/>
              </p:nvSpPr>
              <p:spPr bwMode="auto">
                <a:xfrm>
                  <a:off x="1833" y="2883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1" name="Freeform 1600"/>
                <p:cNvSpPr/>
                <p:nvPr/>
              </p:nvSpPr>
              <p:spPr bwMode="auto">
                <a:xfrm>
                  <a:off x="1834" y="2887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2 w 2"/>
                    <a:gd name="T5" fmla="*/ 3 h 3"/>
                    <a:gd name="T6" fmla="*/ 0 w 2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1" y="2"/>
                        <a:pt x="1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1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2" name="Freeform 1601"/>
                <p:cNvSpPr/>
                <p:nvPr/>
              </p:nvSpPr>
              <p:spPr bwMode="auto">
                <a:xfrm>
                  <a:off x="1833" y="2885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3" name="Freeform 1602"/>
                <p:cNvSpPr/>
                <p:nvPr/>
              </p:nvSpPr>
              <p:spPr bwMode="auto">
                <a:xfrm>
                  <a:off x="1823" y="2828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4" name="Freeform 1603"/>
                <p:cNvSpPr/>
                <p:nvPr/>
              </p:nvSpPr>
              <p:spPr bwMode="auto">
                <a:xfrm>
                  <a:off x="1836" y="289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5" name="Freeform 1604"/>
                <p:cNvSpPr/>
                <p:nvPr/>
              </p:nvSpPr>
              <p:spPr bwMode="auto">
                <a:xfrm>
                  <a:off x="1822" y="2828"/>
                  <a:ext cx="1" cy="0"/>
                </a:xfrm>
                <a:custGeom>
                  <a:avLst/>
                  <a:gdLst>
                    <a:gd name="T0" fmla="*/ 0 w 1"/>
                    <a:gd name="T1" fmla="*/ 0 w 1"/>
                    <a:gd name="T2" fmla="*/ 1 w 1"/>
                    <a:gd name="T3" fmla="*/ 1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6" name="Freeform 1605"/>
                <p:cNvSpPr/>
                <p:nvPr/>
              </p:nvSpPr>
              <p:spPr bwMode="auto">
                <a:xfrm>
                  <a:off x="1820" y="282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7" name="Freeform 1606"/>
                <p:cNvSpPr/>
                <p:nvPr/>
              </p:nvSpPr>
              <p:spPr bwMode="auto">
                <a:xfrm>
                  <a:off x="1832" y="27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8" name="Freeform 1607"/>
                <p:cNvSpPr/>
                <p:nvPr/>
              </p:nvSpPr>
              <p:spPr bwMode="auto">
                <a:xfrm>
                  <a:off x="1832" y="273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799" name="Freeform 1608"/>
                <p:cNvSpPr/>
                <p:nvPr/>
              </p:nvSpPr>
              <p:spPr bwMode="auto">
                <a:xfrm>
                  <a:off x="1816" y="28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0" name="Freeform 1609"/>
                <p:cNvSpPr/>
                <p:nvPr/>
              </p:nvSpPr>
              <p:spPr bwMode="auto">
                <a:xfrm>
                  <a:off x="1932" y="2617"/>
                  <a:ext cx="112" cy="113"/>
                </a:xfrm>
                <a:custGeom>
                  <a:avLst/>
                  <a:gdLst>
                    <a:gd name="T0" fmla="*/ 108 w 117"/>
                    <a:gd name="T1" fmla="*/ 26 h 118"/>
                    <a:gd name="T2" fmla="*/ 109 w 117"/>
                    <a:gd name="T3" fmla="*/ 24 h 118"/>
                    <a:gd name="T4" fmla="*/ 109 w 117"/>
                    <a:gd name="T5" fmla="*/ 24 h 118"/>
                    <a:gd name="T6" fmla="*/ 103 w 117"/>
                    <a:gd name="T7" fmla="*/ 8 h 118"/>
                    <a:gd name="T8" fmla="*/ 98 w 117"/>
                    <a:gd name="T9" fmla="*/ 8 h 118"/>
                    <a:gd name="T10" fmla="*/ 91 w 117"/>
                    <a:gd name="T11" fmla="*/ 7 h 118"/>
                    <a:gd name="T12" fmla="*/ 75 w 117"/>
                    <a:gd name="T13" fmla="*/ 4 h 118"/>
                    <a:gd name="T14" fmla="*/ 70 w 117"/>
                    <a:gd name="T15" fmla="*/ 3 h 118"/>
                    <a:gd name="T16" fmla="*/ 54 w 117"/>
                    <a:gd name="T17" fmla="*/ 7 h 118"/>
                    <a:gd name="T18" fmla="*/ 39 w 117"/>
                    <a:gd name="T19" fmla="*/ 9 h 118"/>
                    <a:gd name="T20" fmla="*/ 37 w 117"/>
                    <a:gd name="T21" fmla="*/ 8 h 118"/>
                    <a:gd name="T22" fmla="*/ 19 w 117"/>
                    <a:gd name="T23" fmla="*/ 3 h 118"/>
                    <a:gd name="T24" fmla="*/ 3 w 117"/>
                    <a:gd name="T25" fmla="*/ 0 h 118"/>
                    <a:gd name="T26" fmla="*/ 3 w 117"/>
                    <a:gd name="T27" fmla="*/ 0 h 118"/>
                    <a:gd name="T28" fmla="*/ 3 w 117"/>
                    <a:gd name="T29" fmla="*/ 8 h 118"/>
                    <a:gd name="T30" fmla="*/ 1 w 117"/>
                    <a:gd name="T31" fmla="*/ 15 h 118"/>
                    <a:gd name="T32" fmla="*/ 1 w 117"/>
                    <a:gd name="T33" fmla="*/ 23 h 118"/>
                    <a:gd name="T34" fmla="*/ 2 w 117"/>
                    <a:gd name="T35" fmla="*/ 31 h 118"/>
                    <a:gd name="T36" fmla="*/ 2 w 117"/>
                    <a:gd name="T37" fmla="*/ 116 h 118"/>
                    <a:gd name="T38" fmla="*/ 68 w 117"/>
                    <a:gd name="T39" fmla="*/ 116 h 118"/>
                    <a:gd name="T40" fmla="*/ 71 w 117"/>
                    <a:gd name="T41" fmla="*/ 113 h 118"/>
                    <a:gd name="T42" fmla="*/ 73 w 117"/>
                    <a:gd name="T43" fmla="*/ 113 h 118"/>
                    <a:gd name="T44" fmla="*/ 79 w 117"/>
                    <a:gd name="T45" fmla="*/ 115 h 118"/>
                    <a:gd name="T46" fmla="*/ 93 w 117"/>
                    <a:gd name="T47" fmla="*/ 115 h 118"/>
                    <a:gd name="T48" fmla="*/ 94 w 117"/>
                    <a:gd name="T49" fmla="*/ 116 h 118"/>
                    <a:gd name="T50" fmla="*/ 98 w 117"/>
                    <a:gd name="T51" fmla="*/ 118 h 118"/>
                    <a:gd name="T52" fmla="*/ 99 w 117"/>
                    <a:gd name="T53" fmla="*/ 117 h 118"/>
                    <a:gd name="T54" fmla="*/ 105 w 117"/>
                    <a:gd name="T55" fmla="*/ 113 h 118"/>
                    <a:gd name="T56" fmla="*/ 108 w 117"/>
                    <a:gd name="T57" fmla="*/ 110 h 118"/>
                    <a:gd name="T58" fmla="*/ 112 w 117"/>
                    <a:gd name="T59" fmla="*/ 105 h 118"/>
                    <a:gd name="T60" fmla="*/ 114 w 117"/>
                    <a:gd name="T61" fmla="*/ 105 h 118"/>
                    <a:gd name="T62" fmla="*/ 116 w 117"/>
                    <a:gd name="T63" fmla="*/ 102 h 118"/>
                    <a:gd name="T64" fmla="*/ 117 w 117"/>
                    <a:gd name="T65" fmla="*/ 102 h 118"/>
                    <a:gd name="T66" fmla="*/ 117 w 117"/>
                    <a:gd name="T67" fmla="*/ 98 h 118"/>
                    <a:gd name="T68" fmla="*/ 115 w 117"/>
                    <a:gd name="T69" fmla="*/ 93 h 118"/>
                    <a:gd name="T70" fmla="*/ 112 w 117"/>
                    <a:gd name="T71" fmla="*/ 86 h 118"/>
                    <a:gd name="T72" fmla="*/ 105 w 117"/>
                    <a:gd name="T73" fmla="*/ 74 h 118"/>
                    <a:gd name="T74" fmla="*/ 100 w 117"/>
                    <a:gd name="T75" fmla="*/ 63 h 118"/>
                    <a:gd name="T76" fmla="*/ 97 w 117"/>
                    <a:gd name="T77" fmla="*/ 58 h 118"/>
                    <a:gd name="T78" fmla="*/ 94 w 117"/>
                    <a:gd name="T79" fmla="*/ 51 h 118"/>
                    <a:gd name="T80" fmla="*/ 92 w 117"/>
                    <a:gd name="T81" fmla="*/ 45 h 118"/>
                    <a:gd name="T82" fmla="*/ 87 w 117"/>
                    <a:gd name="T83" fmla="*/ 40 h 118"/>
                    <a:gd name="T84" fmla="*/ 81 w 117"/>
                    <a:gd name="T85" fmla="*/ 18 h 118"/>
                    <a:gd name="T86" fmla="*/ 83 w 117"/>
                    <a:gd name="T87" fmla="*/ 16 h 118"/>
                    <a:gd name="T88" fmla="*/ 84 w 117"/>
                    <a:gd name="T89" fmla="*/ 16 h 118"/>
                    <a:gd name="T90" fmla="*/ 91 w 117"/>
                    <a:gd name="T91" fmla="*/ 28 h 118"/>
                    <a:gd name="T92" fmla="*/ 93 w 117"/>
                    <a:gd name="T93" fmla="*/ 31 h 118"/>
                    <a:gd name="T94" fmla="*/ 102 w 117"/>
                    <a:gd name="T95" fmla="*/ 45 h 118"/>
                    <a:gd name="T96" fmla="*/ 105 w 117"/>
                    <a:gd name="T97" fmla="*/ 35 h 118"/>
                    <a:gd name="T98" fmla="*/ 108 w 117"/>
                    <a:gd name="T99" fmla="*/ 29 h 118"/>
                    <a:gd name="T100" fmla="*/ 108 w 117"/>
                    <a:gd name="T101" fmla="*/ 28 h 118"/>
                    <a:gd name="T102" fmla="*/ 108 w 117"/>
                    <a:gd name="T103" fmla="*/ 26 h 1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117" h="118">
                      <a:moveTo>
                        <a:pt x="108" y="26"/>
                      </a:move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9" y="24"/>
                        <a:pt x="109" y="24"/>
                        <a:pt x="109" y="24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2" y="8"/>
                        <a:pt x="100" y="8"/>
                        <a:pt x="98" y="8"/>
                      </a:cubicBezTo>
                      <a:cubicBezTo>
                        <a:pt x="96" y="7"/>
                        <a:pt x="93" y="7"/>
                        <a:pt x="91" y="7"/>
                      </a:cubicBezTo>
                      <a:cubicBezTo>
                        <a:pt x="85" y="9"/>
                        <a:pt x="81" y="7"/>
                        <a:pt x="75" y="4"/>
                      </a:cubicBezTo>
                      <a:cubicBezTo>
                        <a:pt x="74" y="4"/>
                        <a:pt x="73" y="3"/>
                        <a:pt x="70" y="3"/>
                      </a:cubicBezTo>
                      <a:cubicBezTo>
                        <a:pt x="63" y="3"/>
                        <a:pt x="55" y="6"/>
                        <a:pt x="54" y="7"/>
                      </a:cubicBezTo>
                      <a:cubicBezTo>
                        <a:pt x="52" y="11"/>
                        <a:pt x="45" y="12"/>
                        <a:pt x="39" y="9"/>
                      </a:cubicBezTo>
                      <a:cubicBezTo>
                        <a:pt x="37" y="8"/>
                        <a:pt x="37" y="8"/>
                        <a:pt x="37" y="8"/>
                      </a:cubicBezTo>
                      <a:cubicBezTo>
                        <a:pt x="33" y="7"/>
                        <a:pt x="27" y="4"/>
                        <a:pt x="19" y="3"/>
                      </a:cubicBezTo>
                      <a:cubicBezTo>
                        <a:pt x="10" y="3"/>
                        <a:pt x="5" y="2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4"/>
                        <a:pt x="2" y="6"/>
                        <a:pt x="3" y="8"/>
                      </a:cubicBezTo>
                      <a:cubicBezTo>
                        <a:pt x="3" y="10"/>
                        <a:pt x="4" y="13"/>
                        <a:pt x="1" y="15"/>
                      </a:cubicBezTo>
                      <a:cubicBezTo>
                        <a:pt x="0" y="17"/>
                        <a:pt x="0" y="19"/>
                        <a:pt x="1" y="23"/>
                      </a:cubicBezTo>
                      <a:cubicBezTo>
                        <a:pt x="1" y="25"/>
                        <a:pt x="2" y="28"/>
                        <a:pt x="2" y="31"/>
                      </a:cubicBezTo>
                      <a:cubicBezTo>
                        <a:pt x="2" y="116"/>
                        <a:pt x="2" y="116"/>
                        <a:pt x="2" y="116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71" y="113"/>
                        <a:pt x="71" y="113"/>
                        <a:pt x="71" y="113"/>
                      </a:cubicBezTo>
                      <a:cubicBezTo>
                        <a:pt x="72" y="113"/>
                        <a:pt x="73" y="113"/>
                        <a:pt x="73" y="113"/>
                      </a:cubicBezTo>
                      <a:cubicBezTo>
                        <a:pt x="76" y="113"/>
                        <a:pt x="77" y="114"/>
                        <a:pt x="79" y="115"/>
                      </a:cubicBezTo>
                      <a:cubicBezTo>
                        <a:pt x="93" y="115"/>
                        <a:pt x="93" y="115"/>
                        <a:pt x="93" y="115"/>
                      </a:cubicBezTo>
                      <a:cubicBezTo>
                        <a:pt x="94" y="116"/>
                        <a:pt x="94" y="116"/>
                        <a:pt x="94" y="116"/>
                      </a:cubicBezTo>
                      <a:cubicBezTo>
                        <a:pt x="95" y="116"/>
                        <a:pt x="96" y="118"/>
                        <a:pt x="98" y="118"/>
                      </a:cubicBezTo>
                      <a:cubicBezTo>
                        <a:pt x="99" y="118"/>
                        <a:pt x="99" y="118"/>
                        <a:pt x="99" y="117"/>
                      </a:cubicBezTo>
                      <a:cubicBezTo>
                        <a:pt x="100" y="116"/>
                        <a:pt x="101" y="113"/>
                        <a:pt x="105" y="113"/>
                      </a:cubicBezTo>
                      <a:cubicBezTo>
                        <a:pt x="106" y="113"/>
                        <a:pt x="107" y="112"/>
                        <a:pt x="108" y="110"/>
                      </a:cubicBezTo>
                      <a:cubicBezTo>
                        <a:pt x="109" y="108"/>
                        <a:pt x="110" y="105"/>
                        <a:pt x="112" y="105"/>
                      </a:cubicBezTo>
                      <a:cubicBezTo>
                        <a:pt x="114" y="105"/>
                        <a:pt x="114" y="105"/>
                        <a:pt x="114" y="105"/>
                      </a:cubicBezTo>
                      <a:cubicBezTo>
                        <a:pt x="115" y="105"/>
                        <a:pt x="115" y="104"/>
                        <a:pt x="116" y="102"/>
                      </a:cubicBezTo>
                      <a:cubicBezTo>
                        <a:pt x="117" y="102"/>
                        <a:pt x="117" y="102"/>
                        <a:pt x="117" y="102"/>
                      </a:cubicBezTo>
                      <a:cubicBezTo>
                        <a:pt x="117" y="100"/>
                        <a:pt x="117" y="99"/>
                        <a:pt x="117" y="98"/>
                      </a:cubicBezTo>
                      <a:cubicBezTo>
                        <a:pt x="117" y="95"/>
                        <a:pt x="117" y="95"/>
                        <a:pt x="115" y="93"/>
                      </a:cubicBezTo>
                      <a:cubicBezTo>
                        <a:pt x="114" y="92"/>
                        <a:pt x="113" y="90"/>
                        <a:pt x="112" y="86"/>
                      </a:cubicBezTo>
                      <a:cubicBezTo>
                        <a:pt x="111" y="83"/>
                        <a:pt x="108" y="78"/>
                        <a:pt x="105" y="74"/>
                      </a:cubicBezTo>
                      <a:cubicBezTo>
                        <a:pt x="102" y="68"/>
                        <a:pt x="100" y="65"/>
                        <a:pt x="100" y="63"/>
                      </a:cubicBezTo>
                      <a:cubicBezTo>
                        <a:pt x="99" y="61"/>
                        <a:pt x="98" y="60"/>
                        <a:pt x="97" y="58"/>
                      </a:cubicBezTo>
                      <a:cubicBezTo>
                        <a:pt x="96" y="56"/>
                        <a:pt x="94" y="54"/>
                        <a:pt x="94" y="51"/>
                      </a:cubicBezTo>
                      <a:cubicBezTo>
                        <a:pt x="94" y="49"/>
                        <a:pt x="94" y="48"/>
                        <a:pt x="92" y="45"/>
                      </a:cubicBezTo>
                      <a:cubicBezTo>
                        <a:pt x="90" y="44"/>
                        <a:pt x="89" y="42"/>
                        <a:pt x="87" y="40"/>
                      </a:cubicBezTo>
                      <a:cubicBezTo>
                        <a:pt x="82" y="32"/>
                        <a:pt x="80" y="21"/>
                        <a:pt x="81" y="18"/>
                      </a:cubicBezTo>
                      <a:cubicBezTo>
                        <a:pt x="82" y="16"/>
                        <a:pt x="82" y="16"/>
                        <a:pt x="83" y="16"/>
                      </a:cubicBezTo>
                      <a:cubicBezTo>
                        <a:pt x="84" y="16"/>
                        <a:pt x="84" y="16"/>
                        <a:pt x="84" y="16"/>
                      </a:cubicBezTo>
                      <a:cubicBezTo>
                        <a:pt x="86" y="16"/>
                        <a:pt x="87" y="18"/>
                        <a:pt x="91" y="28"/>
                      </a:cubicBezTo>
                      <a:cubicBezTo>
                        <a:pt x="92" y="30"/>
                        <a:pt x="92" y="31"/>
                        <a:pt x="93" y="31"/>
                      </a:cubicBezTo>
                      <a:cubicBezTo>
                        <a:pt x="96" y="39"/>
                        <a:pt x="101" y="45"/>
                        <a:pt x="102" y="45"/>
                      </a:cubicBezTo>
                      <a:cubicBezTo>
                        <a:pt x="103" y="44"/>
                        <a:pt x="105" y="38"/>
                        <a:pt x="105" y="35"/>
                      </a:cubicBezTo>
                      <a:cubicBezTo>
                        <a:pt x="106" y="32"/>
                        <a:pt x="107" y="30"/>
                        <a:pt x="108" y="29"/>
                      </a:cubicBezTo>
                      <a:cubicBezTo>
                        <a:pt x="108" y="28"/>
                        <a:pt x="108" y="28"/>
                        <a:pt x="108" y="28"/>
                      </a:cubicBezTo>
                      <a:cubicBezTo>
                        <a:pt x="108" y="26"/>
                        <a:pt x="108" y="26"/>
                        <a:pt x="108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1" name="Rectangle 1610"/>
                <p:cNvSpPr>
                  <a:spLocks noChangeArrowheads="1"/>
                </p:cNvSpPr>
                <p:nvPr/>
              </p:nvSpPr>
              <p:spPr bwMode="auto">
                <a:xfrm>
                  <a:off x="1935" y="2617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2" name="Freeform 1611"/>
                <p:cNvSpPr/>
                <p:nvPr/>
              </p:nvSpPr>
              <p:spPr bwMode="auto">
                <a:xfrm>
                  <a:off x="1766" y="2950"/>
                  <a:ext cx="56" cy="63"/>
                </a:xfrm>
                <a:custGeom>
                  <a:avLst/>
                  <a:gdLst>
                    <a:gd name="T0" fmla="*/ 29 w 58"/>
                    <a:gd name="T1" fmla="*/ 0 h 66"/>
                    <a:gd name="T2" fmla="*/ 29 w 58"/>
                    <a:gd name="T3" fmla="*/ 3 h 66"/>
                    <a:gd name="T4" fmla="*/ 29 w 58"/>
                    <a:gd name="T5" fmla="*/ 5 h 66"/>
                    <a:gd name="T6" fmla="*/ 29 w 58"/>
                    <a:gd name="T7" fmla="*/ 8 h 66"/>
                    <a:gd name="T8" fmla="*/ 29 w 58"/>
                    <a:gd name="T9" fmla="*/ 10 h 66"/>
                    <a:gd name="T10" fmla="*/ 29 w 58"/>
                    <a:gd name="T11" fmla="*/ 11 h 66"/>
                    <a:gd name="T12" fmla="*/ 29 w 58"/>
                    <a:gd name="T13" fmla="*/ 13 h 66"/>
                    <a:gd name="T14" fmla="*/ 29 w 58"/>
                    <a:gd name="T15" fmla="*/ 13 h 66"/>
                    <a:gd name="T16" fmla="*/ 29 w 58"/>
                    <a:gd name="T17" fmla="*/ 15 h 66"/>
                    <a:gd name="T18" fmla="*/ 12 w 58"/>
                    <a:gd name="T19" fmla="*/ 16 h 66"/>
                    <a:gd name="T20" fmla="*/ 11 w 58"/>
                    <a:gd name="T21" fmla="*/ 16 h 66"/>
                    <a:gd name="T22" fmla="*/ 10 w 58"/>
                    <a:gd name="T23" fmla="*/ 16 h 66"/>
                    <a:gd name="T24" fmla="*/ 9 w 58"/>
                    <a:gd name="T25" fmla="*/ 16 h 66"/>
                    <a:gd name="T26" fmla="*/ 7 w 58"/>
                    <a:gd name="T27" fmla="*/ 17 h 66"/>
                    <a:gd name="T28" fmla="*/ 7 w 58"/>
                    <a:gd name="T29" fmla="*/ 19 h 66"/>
                    <a:gd name="T30" fmla="*/ 11 w 58"/>
                    <a:gd name="T31" fmla="*/ 24 h 66"/>
                    <a:gd name="T32" fmla="*/ 5 w 58"/>
                    <a:gd name="T33" fmla="*/ 28 h 66"/>
                    <a:gd name="T34" fmla="*/ 2 w 58"/>
                    <a:gd name="T35" fmla="*/ 39 h 66"/>
                    <a:gd name="T36" fmla="*/ 13 w 58"/>
                    <a:gd name="T37" fmla="*/ 54 h 66"/>
                    <a:gd name="T38" fmla="*/ 23 w 58"/>
                    <a:gd name="T39" fmla="*/ 66 h 66"/>
                    <a:gd name="T40" fmla="*/ 23 w 58"/>
                    <a:gd name="T41" fmla="*/ 66 h 66"/>
                    <a:gd name="T42" fmla="*/ 25 w 58"/>
                    <a:gd name="T43" fmla="*/ 65 h 66"/>
                    <a:gd name="T44" fmla="*/ 26 w 58"/>
                    <a:gd name="T45" fmla="*/ 64 h 66"/>
                    <a:gd name="T46" fmla="*/ 30 w 58"/>
                    <a:gd name="T47" fmla="*/ 64 h 66"/>
                    <a:gd name="T48" fmla="*/ 28 w 58"/>
                    <a:gd name="T49" fmla="*/ 57 h 66"/>
                    <a:gd name="T50" fmla="*/ 34 w 58"/>
                    <a:gd name="T51" fmla="*/ 50 h 66"/>
                    <a:gd name="T52" fmla="*/ 37 w 58"/>
                    <a:gd name="T53" fmla="*/ 48 h 66"/>
                    <a:gd name="T54" fmla="*/ 46 w 58"/>
                    <a:gd name="T55" fmla="*/ 48 h 66"/>
                    <a:gd name="T56" fmla="*/ 52 w 58"/>
                    <a:gd name="T57" fmla="*/ 51 h 66"/>
                    <a:gd name="T58" fmla="*/ 58 w 58"/>
                    <a:gd name="T59" fmla="*/ 41 h 66"/>
                    <a:gd name="T60" fmla="*/ 56 w 58"/>
                    <a:gd name="T61" fmla="*/ 31 h 66"/>
                    <a:gd name="T62" fmla="*/ 54 w 58"/>
                    <a:gd name="T63" fmla="*/ 18 h 66"/>
                    <a:gd name="T64" fmla="*/ 55 w 58"/>
                    <a:gd name="T65" fmla="*/ 12 h 66"/>
                    <a:gd name="T66" fmla="*/ 46 w 58"/>
                    <a:gd name="T67" fmla="*/ 13 h 66"/>
                    <a:gd name="T68" fmla="*/ 45 w 58"/>
                    <a:gd name="T69" fmla="*/ 13 h 66"/>
                    <a:gd name="T70" fmla="*/ 44 w 58"/>
                    <a:gd name="T71" fmla="*/ 13 h 66"/>
                    <a:gd name="T72" fmla="*/ 43 w 58"/>
                    <a:gd name="T73" fmla="*/ 12 h 66"/>
                    <a:gd name="T74" fmla="*/ 43 w 58"/>
                    <a:gd name="T75" fmla="*/ 11 h 66"/>
                    <a:gd name="T76" fmla="*/ 43 w 58"/>
                    <a:gd name="T77" fmla="*/ 9 h 66"/>
                    <a:gd name="T78" fmla="*/ 43 w 58"/>
                    <a:gd name="T79" fmla="*/ 7 h 66"/>
                    <a:gd name="T80" fmla="*/ 44 w 58"/>
                    <a:gd name="T81" fmla="*/ 4 h 66"/>
                    <a:gd name="T82" fmla="*/ 44 w 58"/>
                    <a:gd name="T83" fmla="*/ 1 h 6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58" h="66">
                      <a:moveTo>
                        <a:pt x="30" y="0"/>
                      </a:move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1"/>
                        <a:pt x="29" y="1"/>
                        <a:pt x="29" y="1"/>
                      </a:cubicBezTo>
                      <a:cubicBezTo>
                        <a:pt x="29" y="2"/>
                        <a:pt x="29" y="2"/>
                        <a:pt x="29" y="3"/>
                      </a:cubicBezTo>
                      <a:cubicBezTo>
                        <a:pt x="29" y="3"/>
                        <a:pt x="29" y="4"/>
                        <a:pt x="29" y="4"/>
                      </a:cubicBezTo>
                      <a:cubicBezTo>
                        <a:pt x="29" y="4"/>
                        <a:pt x="29" y="5"/>
                        <a:pt x="29" y="5"/>
                      </a:cubicBezTo>
                      <a:cubicBezTo>
                        <a:pt x="29" y="6"/>
                        <a:pt x="29" y="6"/>
                        <a:pt x="29" y="7"/>
                      </a:cubicBezTo>
                      <a:cubicBezTo>
                        <a:pt x="29" y="7"/>
                        <a:pt x="29" y="7"/>
                        <a:pt x="29" y="8"/>
                      </a:cubicBezTo>
                      <a:cubicBezTo>
                        <a:pt x="29" y="8"/>
                        <a:pt x="29" y="8"/>
                        <a:pt x="29" y="9"/>
                      </a:cubicBezTo>
                      <a:cubicBezTo>
                        <a:pt x="29" y="9"/>
                        <a:pt x="29" y="9"/>
                        <a:pt x="29" y="10"/>
                      </a:cubicBezTo>
                      <a:cubicBezTo>
                        <a:pt x="29" y="10"/>
                        <a:pt x="29" y="10"/>
                        <a:pt x="29" y="11"/>
                      </a:cubicBezTo>
                      <a:cubicBezTo>
                        <a:pt x="29" y="11"/>
                        <a:pt x="29" y="11"/>
                        <a:pt x="29" y="11"/>
                      </a:cubicBezTo>
                      <a:cubicBezTo>
                        <a:pt x="29" y="12"/>
                        <a:pt x="29" y="12"/>
                        <a:pt x="29" y="12"/>
                      </a:cubicBezTo>
                      <a:cubicBezTo>
                        <a:pt x="29" y="12"/>
                        <a:pt x="29" y="12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3"/>
                        <a:pt x="29" y="13"/>
                        <a:pt x="29" y="13"/>
                      </a:cubicBezTo>
                      <a:cubicBezTo>
                        <a:pt x="29" y="14"/>
                        <a:pt x="29" y="14"/>
                        <a:pt x="29" y="14"/>
                      </a:cubicBezTo>
                      <a:cubicBezTo>
                        <a:pt x="29" y="15"/>
                        <a:pt x="29" y="15"/>
                        <a:pt x="29" y="15"/>
                      </a:cubicBezTo>
                      <a:cubicBezTo>
                        <a:pt x="27" y="15"/>
                        <a:pt x="27" y="15"/>
                        <a:pt x="27" y="15"/>
                      </a:cubicBezTo>
                      <a:cubicBezTo>
                        <a:pt x="26" y="16"/>
                        <a:pt x="14" y="16"/>
                        <a:pt x="12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0" y="16"/>
                      </a:cubicBezTo>
                      <a:cubicBezTo>
                        <a:pt x="10" y="16"/>
                        <a:pt x="10" y="16"/>
                        <a:pt x="10" y="16"/>
                      </a:cubicBezTo>
                      <a:cubicBezTo>
                        <a:pt x="10" y="16"/>
                        <a:pt x="9" y="16"/>
                        <a:pt x="9" y="16"/>
                      </a:cubicBezTo>
                      <a:cubicBezTo>
                        <a:pt x="9" y="17"/>
                        <a:pt x="8" y="17"/>
                        <a:pt x="8" y="17"/>
                      </a:cubicBezTo>
                      <a:cubicBezTo>
                        <a:pt x="8" y="17"/>
                        <a:pt x="8" y="17"/>
                        <a:pt x="7" y="17"/>
                      </a:cubicBezTo>
                      <a:cubicBezTo>
                        <a:pt x="7" y="17"/>
                        <a:pt x="7" y="18"/>
                        <a:pt x="7" y="18"/>
                      </a:cubicBezTo>
                      <a:cubicBezTo>
                        <a:pt x="7" y="18"/>
                        <a:pt x="7" y="18"/>
                        <a:pt x="7" y="19"/>
                      </a:cubicBezTo>
                      <a:cubicBezTo>
                        <a:pt x="9" y="20"/>
                        <a:pt x="10" y="21"/>
                        <a:pt x="11" y="22"/>
                      </a:cubicBezTo>
                      <a:cubicBezTo>
                        <a:pt x="11" y="23"/>
                        <a:pt x="11" y="24"/>
                        <a:pt x="11" y="24"/>
                      </a:cubicBezTo>
                      <a:cubicBezTo>
                        <a:pt x="10" y="26"/>
                        <a:pt x="8" y="26"/>
                        <a:pt x="7" y="27"/>
                      </a:cubicBezTo>
                      <a:cubicBezTo>
                        <a:pt x="6" y="27"/>
                        <a:pt x="5" y="27"/>
                        <a:pt x="5" y="28"/>
                      </a:cubicBezTo>
                      <a:cubicBezTo>
                        <a:pt x="5" y="30"/>
                        <a:pt x="3" y="33"/>
                        <a:pt x="0" y="36"/>
                      </a:cubicBezTo>
                      <a:cubicBezTo>
                        <a:pt x="0" y="37"/>
                        <a:pt x="2" y="38"/>
                        <a:pt x="2" y="39"/>
                      </a:cubicBezTo>
                      <a:cubicBezTo>
                        <a:pt x="4" y="42"/>
                        <a:pt x="5" y="43"/>
                        <a:pt x="6" y="45"/>
                      </a:cubicBezTo>
                      <a:cubicBezTo>
                        <a:pt x="6" y="46"/>
                        <a:pt x="7" y="48"/>
                        <a:pt x="13" y="54"/>
                      </a:cubicBezTo>
                      <a:cubicBezTo>
                        <a:pt x="16" y="56"/>
                        <a:pt x="17" y="58"/>
                        <a:pt x="18" y="60"/>
                      </a:cubicBezTo>
                      <a:cubicBezTo>
                        <a:pt x="19" y="62"/>
                        <a:pt x="20" y="64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3" y="66"/>
                        <a:pt x="23" y="66"/>
                      </a:cubicBezTo>
                      <a:cubicBezTo>
                        <a:pt x="23" y="66"/>
                        <a:pt x="24" y="65"/>
                        <a:pt x="24" y="65"/>
                      </a:cubicBezTo>
                      <a:cubicBezTo>
                        <a:pt x="24" y="65"/>
                        <a:pt x="24" y="65"/>
                        <a:pt x="25" y="65"/>
                      </a:cubicBezTo>
                      <a:cubicBezTo>
                        <a:pt x="25" y="64"/>
                        <a:pt x="25" y="64"/>
                        <a:pt x="26" y="64"/>
                      </a:cubicBezTo>
                      <a:cubicBezTo>
                        <a:pt x="26" y="64"/>
                        <a:pt x="26" y="64"/>
                        <a:pt x="26" y="64"/>
                      </a:cubicBezTo>
                      <a:cubicBezTo>
                        <a:pt x="27" y="64"/>
                        <a:pt x="28" y="64"/>
                        <a:pt x="28" y="64"/>
                      </a:cubicBezTo>
                      <a:cubicBezTo>
                        <a:pt x="30" y="64"/>
                        <a:pt x="30" y="64"/>
                        <a:pt x="30" y="64"/>
                      </a:cubicBezTo>
                      <a:cubicBezTo>
                        <a:pt x="30" y="63"/>
                        <a:pt x="29" y="61"/>
                        <a:pt x="29" y="59"/>
                      </a:cubicBezTo>
                      <a:cubicBezTo>
                        <a:pt x="28" y="57"/>
                        <a:pt x="28" y="57"/>
                        <a:pt x="28" y="57"/>
                      </a:cubicBezTo>
                      <a:cubicBezTo>
                        <a:pt x="27" y="55"/>
                        <a:pt x="27" y="53"/>
                        <a:pt x="28" y="52"/>
                      </a:cubicBezTo>
                      <a:cubicBezTo>
                        <a:pt x="30" y="50"/>
                        <a:pt x="33" y="50"/>
                        <a:pt x="34" y="50"/>
                      </a:cubicBezTo>
                      <a:cubicBezTo>
                        <a:pt x="37" y="50"/>
                        <a:pt x="37" y="50"/>
                        <a:pt x="37" y="50"/>
                      </a:cubicBezTo>
                      <a:cubicBezTo>
                        <a:pt x="37" y="50"/>
                        <a:pt x="37" y="48"/>
                        <a:pt x="37" y="48"/>
                      </a:cubicBezTo>
                      <a:cubicBezTo>
                        <a:pt x="38" y="46"/>
                        <a:pt x="39" y="44"/>
                        <a:pt x="42" y="44"/>
                      </a:cubicBezTo>
                      <a:cubicBezTo>
                        <a:pt x="44" y="44"/>
                        <a:pt x="45" y="46"/>
                        <a:pt x="46" y="48"/>
                      </a:cubicBezTo>
                      <a:cubicBezTo>
                        <a:pt x="47" y="49"/>
                        <a:pt x="47" y="50"/>
                        <a:pt x="48" y="51"/>
                      </a:cubicBezTo>
                      <a:cubicBezTo>
                        <a:pt x="49" y="50"/>
                        <a:pt x="51" y="51"/>
                        <a:pt x="52" y="51"/>
                      </a:cubicBezTo>
                      <a:cubicBezTo>
                        <a:pt x="54" y="52"/>
                        <a:pt x="54" y="52"/>
                        <a:pt x="56" y="52"/>
                      </a:cubicBezTo>
                      <a:cubicBezTo>
                        <a:pt x="58" y="52"/>
                        <a:pt x="58" y="44"/>
                        <a:pt x="58" y="41"/>
                      </a:cubicBezTo>
                      <a:cubicBezTo>
                        <a:pt x="58" y="40"/>
                        <a:pt x="58" y="39"/>
                        <a:pt x="58" y="38"/>
                      </a:cubicBezTo>
                      <a:cubicBezTo>
                        <a:pt x="58" y="34"/>
                        <a:pt x="58" y="32"/>
                        <a:pt x="56" y="31"/>
                      </a:cubicBezTo>
                      <a:cubicBezTo>
                        <a:pt x="53" y="29"/>
                        <a:pt x="51" y="26"/>
                        <a:pt x="51" y="23"/>
                      </a:cubicBezTo>
                      <a:cubicBezTo>
                        <a:pt x="51" y="21"/>
                        <a:pt x="52" y="19"/>
                        <a:pt x="54" y="18"/>
                      </a:cubicBezTo>
                      <a:cubicBezTo>
                        <a:pt x="55" y="17"/>
                        <a:pt x="56" y="16"/>
                        <a:pt x="56" y="15"/>
                      </a:cubicBezTo>
                      <a:cubicBezTo>
                        <a:pt x="56" y="14"/>
                        <a:pt x="56" y="13"/>
                        <a:pt x="55" y="12"/>
                      </a:cubicBezTo>
                      <a:cubicBezTo>
                        <a:pt x="54" y="12"/>
                        <a:pt x="51" y="12"/>
                        <a:pt x="49" y="13"/>
                      </a:cubicBezTo>
                      <a:cubicBezTo>
                        <a:pt x="48" y="13"/>
                        <a:pt x="47" y="13"/>
                        <a:pt x="46" y="13"/>
                      </a:cubicBezTo>
                      <a:cubicBezTo>
                        <a:pt x="46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5" y="13"/>
                      </a:cubicBezTo>
                      <a:cubicBezTo>
                        <a:pt x="45" y="13"/>
                        <a:pt x="45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3"/>
                        <a:pt x="44" y="13"/>
                      </a:cubicBezTo>
                      <a:cubicBezTo>
                        <a:pt x="44" y="13"/>
                        <a:pt x="44" y="12"/>
                        <a:pt x="43" y="12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43" y="12"/>
                        <a:pt x="43" y="11"/>
                        <a:pt x="43" y="11"/>
                      </a:cubicBezTo>
                      <a:cubicBezTo>
                        <a:pt x="43" y="10"/>
                        <a:pt x="43" y="10"/>
                        <a:pt x="43" y="10"/>
                      </a:cubicBezTo>
                      <a:cubicBezTo>
                        <a:pt x="43" y="9"/>
                        <a:pt x="43" y="9"/>
                        <a:pt x="43" y="9"/>
                      </a:cubicBezTo>
                      <a:cubicBezTo>
                        <a:pt x="43" y="9"/>
                        <a:pt x="43" y="8"/>
                        <a:pt x="43" y="8"/>
                      </a:cubicBezTo>
                      <a:cubicBezTo>
                        <a:pt x="43" y="7"/>
                        <a:pt x="43" y="7"/>
                        <a:pt x="43" y="7"/>
                      </a:cubicBezTo>
                      <a:cubicBezTo>
                        <a:pt x="43" y="6"/>
                        <a:pt x="43" y="6"/>
                        <a:pt x="44" y="5"/>
                      </a:cubicBezTo>
                      <a:cubicBezTo>
                        <a:pt x="44" y="5"/>
                        <a:pt x="44" y="4"/>
                        <a:pt x="44" y="4"/>
                      </a:cubicBezTo>
                      <a:cubicBezTo>
                        <a:pt x="44" y="3"/>
                        <a:pt x="44" y="2"/>
                        <a:pt x="44" y="1"/>
                      </a:cubicBezTo>
                      <a:cubicBezTo>
                        <a:pt x="44" y="1"/>
                        <a:pt x="44" y="1"/>
                        <a:pt x="44" y="1"/>
                      </a:cubicBezTo>
                      <a:cubicBezTo>
                        <a:pt x="37" y="1"/>
                        <a:pt x="31" y="0"/>
                        <a:pt x="3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3" name="Freeform 1612"/>
                <p:cNvSpPr/>
                <p:nvPr/>
              </p:nvSpPr>
              <p:spPr bwMode="auto">
                <a:xfrm>
                  <a:off x="1795" y="2950"/>
                  <a:ext cx="13" cy="1"/>
                </a:xfrm>
                <a:custGeom>
                  <a:avLst/>
                  <a:gdLst>
                    <a:gd name="T0" fmla="*/ 14 w 14"/>
                    <a:gd name="T1" fmla="*/ 1 h 1"/>
                    <a:gd name="T2" fmla="*/ 0 w 14"/>
                    <a:gd name="T3" fmla="*/ 0 h 1"/>
                    <a:gd name="T4" fmla="*/ 0 w 14"/>
                    <a:gd name="T5" fmla="*/ 0 h 1"/>
                    <a:gd name="T6" fmla="*/ 14 w 14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4" h="1">
                      <a:moveTo>
                        <a:pt x="14" y="1"/>
                      </a:moveTo>
                      <a:cubicBezTo>
                        <a:pt x="7" y="1"/>
                        <a:pt x="1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7" y="1"/>
                        <a:pt x="14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4" name="Freeform 1613"/>
                <p:cNvSpPr/>
                <p:nvPr/>
              </p:nvSpPr>
              <p:spPr bwMode="auto">
                <a:xfrm>
                  <a:off x="1772" y="2952"/>
                  <a:ext cx="18" cy="9"/>
                </a:xfrm>
                <a:custGeom>
                  <a:avLst/>
                  <a:gdLst>
                    <a:gd name="T0" fmla="*/ 6 w 19"/>
                    <a:gd name="T1" fmla="*/ 0 h 10"/>
                    <a:gd name="T2" fmla="*/ 6 w 19"/>
                    <a:gd name="T3" fmla="*/ 3 h 10"/>
                    <a:gd name="T4" fmla="*/ 1 w 19"/>
                    <a:gd name="T5" fmla="*/ 7 h 10"/>
                    <a:gd name="T6" fmla="*/ 0 w 19"/>
                    <a:gd name="T7" fmla="*/ 8 h 10"/>
                    <a:gd name="T8" fmla="*/ 0 w 19"/>
                    <a:gd name="T9" fmla="*/ 8 h 10"/>
                    <a:gd name="T10" fmla="*/ 3 w 19"/>
                    <a:gd name="T11" fmla="*/ 10 h 10"/>
                    <a:gd name="T12" fmla="*/ 3 w 19"/>
                    <a:gd name="T13" fmla="*/ 10 h 10"/>
                    <a:gd name="T14" fmla="*/ 5 w 19"/>
                    <a:gd name="T15" fmla="*/ 10 h 10"/>
                    <a:gd name="T16" fmla="*/ 5 w 19"/>
                    <a:gd name="T17" fmla="*/ 10 h 10"/>
                    <a:gd name="T18" fmla="*/ 5 w 19"/>
                    <a:gd name="T19" fmla="*/ 10 h 10"/>
                    <a:gd name="T20" fmla="*/ 5 w 19"/>
                    <a:gd name="T21" fmla="*/ 10 h 10"/>
                    <a:gd name="T22" fmla="*/ 6 w 19"/>
                    <a:gd name="T23" fmla="*/ 10 h 10"/>
                    <a:gd name="T24" fmla="*/ 19 w 19"/>
                    <a:gd name="T25" fmla="*/ 10 h 10"/>
                    <a:gd name="T26" fmla="*/ 19 w 19"/>
                    <a:gd name="T27" fmla="*/ 8 h 10"/>
                    <a:gd name="T28" fmla="*/ 19 w 19"/>
                    <a:gd name="T29" fmla="*/ 7 h 10"/>
                    <a:gd name="T30" fmla="*/ 19 w 19"/>
                    <a:gd name="T31" fmla="*/ 5 h 10"/>
                    <a:gd name="T32" fmla="*/ 19 w 19"/>
                    <a:gd name="T33" fmla="*/ 4 h 10"/>
                    <a:gd name="T34" fmla="*/ 19 w 19"/>
                    <a:gd name="T35" fmla="*/ 2 h 10"/>
                    <a:gd name="T36" fmla="*/ 19 w 19"/>
                    <a:gd name="T37" fmla="*/ 0 h 10"/>
                    <a:gd name="T38" fmla="*/ 19 w 19"/>
                    <a:gd name="T39" fmla="*/ 0 h 10"/>
                    <a:gd name="T40" fmla="*/ 19 w 19"/>
                    <a:gd name="T41" fmla="*/ 0 h 10"/>
                    <a:gd name="T42" fmla="*/ 6 w 19"/>
                    <a:gd name="T43" fmla="*/ 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19" h="10">
                      <a:moveTo>
                        <a:pt x="6" y="0"/>
                      </a:moveTo>
                      <a:cubicBezTo>
                        <a:pt x="6" y="1"/>
                        <a:pt x="6" y="2"/>
                        <a:pt x="6" y="3"/>
                      </a:cubicBezTo>
                      <a:cubicBezTo>
                        <a:pt x="5" y="5"/>
                        <a:pt x="3" y="7"/>
                        <a:pt x="1" y="7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ubicBezTo>
                        <a:pt x="3" y="10"/>
                        <a:pt x="3" y="10"/>
                        <a:pt x="3" y="10"/>
                      </a:cubicBezTo>
                      <a:cubicBezTo>
                        <a:pt x="4" y="10"/>
                        <a:pt x="4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5" y="10"/>
                      </a:cubicBezTo>
                      <a:cubicBezTo>
                        <a:pt x="5" y="10"/>
                        <a:pt x="5" y="10"/>
                        <a:pt x="6" y="10"/>
                      </a:cubicBezTo>
                      <a:cubicBezTo>
                        <a:pt x="8" y="10"/>
                        <a:pt x="16" y="10"/>
                        <a:pt x="19" y="10"/>
                      </a:cubicBezTo>
                      <a:cubicBezTo>
                        <a:pt x="19" y="9"/>
                        <a:pt x="19" y="8"/>
                        <a:pt x="19" y="8"/>
                      </a:cubicBezTo>
                      <a:cubicBezTo>
                        <a:pt x="19" y="7"/>
                        <a:pt x="19" y="7"/>
                        <a:pt x="19" y="7"/>
                      </a:cubicBezTo>
                      <a:cubicBezTo>
                        <a:pt x="19" y="6"/>
                        <a:pt x="19" y="6"/>
                        <a:pt x="19" y="5"/>
                      </a:cubicBezTo>
                      <a:cubicBezTo>
                        <a:pt x="19" y="5"/>
                        <a:pt x="19" y="4"/>
                        <a:pt x="19" y="4"/>
                      </a:cubicBezTo>
                      <a:cubicBezTo>
                        <a:pt x="19" y="3"/>
                        <a:pt x="19" y="3"/>
                        <a:pt x="19" y="2"/>
                      </a:cubicBezTo>
                      <a:cubicBezTo>
                        <a:pt x="19" y="1"/>
                        <a:pt x="19" y="1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cubicBezTo>
                        <a:pt x="19" y="0"/>
                        <a:pt x="19" y="0"/>
                        <a:pt x="19" y="0"/>
                      </a:cubicBezTo>
                      <a:lnTo>
                        <a:pt x="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5" name="Freeform 1614"/>
                <p:cNvSpPr/>
                <p:nvPr/>
              </p:nvSpPr>
              <p:spPr bwMode="auto">
                <a:xfrm>
                  <a:off x="1790" y="295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6" name="Freeform 1615"/>
                <p:cNvSpPr/>
                <p:nvPr/>
              </p:nvSpPr>
              <p:spPr bwMode="auto">
                <a:xfrm>
                  <a:off x="1790" y="295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7" name="Freeform 1616"/>
                <p:cNvSpPr/>
                <p:nvPr/>
              </p:nvSpPr>
              <p:spPr bwMode="auto">
                <a:xfrm>
                  <a:off x="1775" y="2961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8" name="Freeform 1617"/>
                <p:cNvSpPr/>
                <p:nvPr/>
              </p:nvSpPr>
              <p:spPr bwMode="auto">
                <a:xfrm>
                  <a:off x="1777" y="2961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09" name="Freeform 1618"/>
                <p:cNvSpPr/>
                <p:nvPr/>
              </p:nvSpPr>
              <p:spPr bwMode="auto">
                <a:xfrm>
                  <a:off x="1777" y="296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0" name="Freeform 1619"/>
                <p:cNvSpPr/>
                <p:nvPr/>
              </p:nvSpPr>
              <p:spPr bwMode="auto">
                <a:xfrm>
                  <a:off x="1790" y="2959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1" name="Freeform 1620"/>
                <p:cNvSpPr/>
                <p:nvPr/>
              </p:nvSpPr>
              <p:spPr bwMode="auto">
                <a:xfrm>
                  <a:off x="1790" y="295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2" name="Freeform 1621"/>
                <p:cNvSpPr/>
                <p:nvPr/>
              </p:nvSpPr>
              <p:spPr bwMode="auto">
                <a:xfrm>
                  <a:off x="1791" y="2935"/>
                  <a:ext cx="71" cy="90"/>
                </a:xfrm>
                <a:custGeom>
                  <a:avLst/>
                  <a:gdLst>
                    <a:gd name="T0" fmla="*/ 62 w 74"/>
                    <a:gd name="T1" fmla="*/ 2 h 95"/>
                    <a:gd name="T2" fmla="*/ 54 w 74"/>
                    <a:gd name="T3" fmla="*/ 11 h 95"/>
                    <a:gd name="T4" fmla="*/ 54 w 74"/>
                    <a:gd name="T5" fmla="*/ 11 h 95"/>
                    <a:gd name="T6" fmla="*/ 51 w 74"/>
                    <a:gd name="T7" fmla="*/ 21 h 95"/>
                    <a:gd name="T8" fmla="*/ 51 w 74"/>
                    <a:gd name="T9" fmla="*/ 24 h 95"/>
                    <a:gd name="T10" fmla="*/ 34 w 74"/>
                    <a:gd name="T11" fmla="*/ 17 h 95"/>
                    <a:gd name="T12" fmla="*/ 29 w 74"/>
                    <a:gd name="T13" fmla="*/ 17 h 95"/>
                    <a:gd name="T14" fmla="*/ 26 w 74"/>
                    <a:gd name="T15" fmla="*/ 17 h 95"/>
                    <a:gd name="T16" fmla="*/ 23 w 74"/>
                    <a:gd name="T17" fmla="*/ 17 h 95"/>
                    <a:gd name="T18" fmla="*/ 22 w 74"/>
                    <a:gd name="T19" fmla="*/ 20 h 95"/>
                    <a:gd name="T20" fmla="*/ 21 w 74"/>
                    <a:gd name="T21" fmla="*/ 22 h 95"/>
                    <a:gd name="T22" fmla="*/ 21 w 74"/>
                    <a:gd name="T23" fmla="*/ 24 h 95"/>
                    <a:gd name="T24" fmla="*/ 21 w 74"/>
                    <a:gd name="T25" fmla="*/ 25 h 95"/>
                    <a:gd name="T26" fmla="*/ 31 w 74"/>
                    <a:gd name="T27" fmla="*/ 25 h 95"/>
                    <a:gd name="T28" fmla="*/ 30 w 74"/>
                    <a:gd name="T29" fmla="*/ 38 h 95"/>
                    <a:gd name="T30" fmla="*/ 32 w 74"/>
                    <a:gd name="T31" fmla="*/ 43 h 95"/>
                    <a:gd name="T32" fmla="*/ 36 w 74"/>
                    <a:gd name="T33" fmla="*/ 57 h 95"/>
                    <a:gd name="T34" fmla="*/ 25 w 74"/>
                    <a:gd name="T35" fmla="*/ 71 h 95"/>
                    <a:gd name="T36" fmla="*/ 21 w 74"/>
                    <a:gd name="T37" fmla="*/ 71 h 95"/>
                    <a:gd name="T38" fmla="*/ 16 w 74"/>
                    <a:gd name="T39" fmla="*/ 64 h 95"/>
                    <a:gd name="T40" fmla="*/ 11 w 74"/>
                    <a:gd name="T41" fmla="*/ 70 h 95"/>
                    <a:gd name="T42" fmla="*/ 5 w 74"/>
                    <a:gd name="T43" fmla="*/ 70 h 95"/>
                    <a:gd name="T44" fmla="*/ 6 w 74"/>
                    <a:gd name="T45" fmla="*/ 74 h 95"/>
                    <a:gd name="T46" fmla="*/ 2 w 74"/>
                    <a:gd name="T47" fmla="*/ 84 h 95"/>
                    <a:gd name="T48" fmla="*/ 1 w 74"/>
                    <a:gd name="T49" fmla="*/ 84 h 95"/>
                    <a:gd name="T50" fmla="*/ 0 w 74"/>
                    <a:gd name="T51" fmla="*/ 85 h 95"/>
                    <a:gd name="T52" fmla="*/ 9 w 74"/>
                    <a:gd name="T53" fmla="*/ 94 h 95"/>
                    <a:gd name="T54" fmla="*/ 12 w 74"/>
                    <a:gd name="T55" fmla="*/ 93 h 95"/>
                    <a:gd name="T56" fmla="*/ 13 w 74"/>
                    <a:gd name="T57" fmla="*/ 92 h 95"/>
                    <a:gd name="T58" fmla="*/ 15 w 74"/>
                    <a:gd name="T59" fmla="*/ 91 h 95"/>
                    <a:gd name="T60" fmla="*/ 16 w 74"/>
                    <a:gd name="T61" fmla="*/ 91 h 95"/>
                    <a:gd name="T62" fmla="*/ 17 w 74"/>
                    <a:gd name="T63" fmla="*/ 90 h 95"/>
                    <a:gd name="T64" fmla="*/ 18 w 74"/>
                    <a:gd name="T65" fmla="*/ 90 h 95"/>
                    <a:gd name="T66" fmla="*/ 18 w 74"/>
                    <a:gd name="T67" fmla="*/ 90 h 95"/>
                    <a:gd name="T68" fmla="*/ 21 w 74"/>
                    <a:gd name="T69" fmla="*/ 92 h 95"/>
                    <a:gd name="T70" fmla="*/ 32 w 74"/>
                    <a:gd name="T71" fmla="*/ 89 h 95"/>
                    <a:gd name="T72" fmla="*/ 38 w 74"/>
                    <a:gd name="T73" fmla="*/ 91 h 95"/>
                    <a:gd name="T74" fmla="*/ 45 w 74"/>
                    <a:gd name="T75" fmla="*/ 89 h 95"/>
                    <a:gd name="T76" fmla="*/ 45 w 74"/>
                    <a:gd name="T77" fmla="*/ 87 h 95"/>
                    <a:gd name="T78" fmla="*/ 49 w 74"/>
                    <a:gd name="T79" fmla="*/ 81 h 95"/>
                    <a:gd name="T80" fmla="*/ 50 w 74"/>
                    <a:gd name="T81" fmla="*/ 65 h 95"/>
                    <a:gd name="T82" fmla="*/ 55 w 74"/>
                    <a:gd name="T83" fmla="*/ 53 h 95"/>
                    <a:gd name="T84" fmla="*/ 64 w 74"/>
                    <a:gd name="T85" fmla="*/ 35 h 95"/>
                    <a:gd name="T86" fmla="*/ 71 w 74"/>
                    <a:gd name="T87" fmla="*/ 12 h 95"/>
                    <a:gd name="T88" fmla="*/ 73 w 74"/>
                    <a:gd name="T89" fmla="*/ 9 h 95"/>
                    <a:gd name="T90" fmla="*/ 74 w 74"/>
                    <a:gd name="T91" fmla="*/ 6 h 95"/>
                    <a:gd name="T92" fmla="*/ 74 w 74"/>
                    <a:gd name="T93" fmla="*/ 4 h 95"/>
                    <a:gd name="T94" fmla="*/ 74 w 74"/>
                    <a:gd name="T95" fmla="*/ 2 h 95"/>
                    <a:gd name="T96" fmla="*/ 66 w 74"/>
                    <a:gd name="T97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74" h="95">
                      <a:moveTo>
                        <a:pt x="66" y="0"/>
                      </a:moveTo>
                      <a:cubicBezTo>
                        <a:pt x="62" y="2"/>
                        <a:pt x="62" y="2"/>
                        <a:pt x="62" y="2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57" y="5"/>
                        <a:pt x="56" y="8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4" y="12"/>
                        <a:pt x="54" y="12"/>
                        <a:pt x="54" y="12"/>
                      </a:cubicBezTo>
                      <a:cubicBezTo>
                        <a:pt x="52" y="14"/>
                        <a:pt x="51" y="19"/>
                        <a:pt x="51" y="21"/>
                      </a:cubicBezTo>
                      <a:cubicBezTo>
                        <a:pt x="51" y="21"/>
                        <a:pt x="51" y="21"/>
                        <a:pt x="51" y="21"/>
                      </a:cubicBezTo>
                      <a:cubicBezTo>
                        <a:pt x="51" y="24"/>
                        <a:pt x="51" y="24"/>
                        <a:pt x="51" y="24"/>
                      </a:cubicBezTo>
                      <a:cubicBezTo>
                        <a:pt x="48" y="22"/>
                        <a:pt x="48" y="22"/>
                        <a:pt x="48" y="22"/>
                      </a:cubicBezTo>
                      <a:cubicBezTo>
                        <a:pt x="44" y="20"/>
                        <a:pt x="37" y="17"/>
                        <a:pt x="34" y="17"/>
                      </a:cubicBezTo>
                      <a:cubicBezTo>
                        <a:pt x="33" y="17"/>
                        <a:pt x="32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9" y="17"/>
                        <a:pt x="29" y="17"/>
                        <a:pt x="29" y="17"/>
                      </a:cubicBezTo>
                      <a:cubicBezTo>
                        <a:pt x="28" y="17"/>
                        <a:pt x="27" y="17"/>
                        <a:pt x="26" y="17"/>
                      </a:cubicBezTo>
                      <a:cubicBezTo>
                        <a:pt x="26" y="17"/>
                        <a:pt x="26" y="17"/>
                        <a:pt x="25" y="17"/>
                      </a:cubicBezTo>
                      <a:cubicBezTo>
                        <a:pt x="25" y="17"/>
                        <a:pt x="24" y="17"/>
                        <a:pt x="23" y="17"/>
                      </a:cubicBezTo>
                      <a:cubicBezTo>
                        <a:pt x="22" y="17"/>
                        <a:pt x="22" y="17"/>
                        <a:pt x="22" y="17"/>
                      </a:cubicBezTo>
                      <a:cubicBezTo>
                        <a:pt x="22" y="18"/>
                        <a:pt x="22" y="19"/>
                        <a:pt x="22" y="20"/>
                      </a:cubicBezTo>
                      <a:cubicBezTo>
                        <a:pt x="22" y="20"/>
                        <a:pt x="22" y="20"/>
                        <a:pt x="22" y="20"/>
                      </a:cubicBezTo>
                      <a:cubicBezTo>
                        <a:pt x="22" y="21"/>
                        <a:pt x="21" y="21"/>
                        <a:pt x="21" y="22"/>
                      </a:cubicBezTo>
                      <a:cubicBezTo>
                        <a:pt x="21" y="22"/>
                        <a:pt x="21" y="22"/>
                        <a:pt x="21" y="23"/>
                      </a:cubicBezTo>
                      <a:cubicBezTo>
                        <a:pt x="21" y="23"/>
                        <a:pt x="21" y="24"/>
                        <a:pt x="21" y="24"/>
                      </a:cubicBezTo>
                      <a:cubicBezTo>
                        <a:pt x="21" y="24"/>
                        <a:pt x="21" y="24"/>
                        <a:pt x="21" y="24"/>
                      </a:cubicBezTo>
                      <a:cubicBezTo>
                        <a:pt x="21" y="25"/>
                        <a:pt x="21" y="25"/>
                        <a:pt x="21" y="25"/>
                      </a:cubicBezTo>
                      <a:cubicBezTo>
                        <a:pt x="21" y="25"/>
                        <a:pt x="22" y="25"/>
                        <a:pt x="22" y="25"/>
                      </a:cubicBezTo>
                      <a:cubicBezTo>
                        <a:pt x="25" y="24"/>
                        <a:pt x="29" y="23"/>
                        <a:pt x="31" y="25"/>
                      </a:cubicBezTo>
                      <a:cubicBezTo>
                        <a:pt x="34" y="27"/>
                        <a:pt x="35" y="29"/>
                        <a:pt x="34" y="31"/>
                      </a:cubicBezTo>
                      <a:cubicBezTo>
                        <a:pt x="34" y="34"/>
                        <a:pt x="32" y="36"/>
                        <a:pt x="30" y="38"/>
                      </a:cubicBezTo>
                      <a:cubicBezTo>
                        <a:pt x="29" y="38"/>
                        <a:pt x="29" y="39"/>
                        <a:pt x="29" y="39"/>
                      </a:cubicBezTo>
                      <a:cubicBezTo>
                        <a:pt x="29" y="40"/>
                        <a:pt x="30" y="42"/>
                        <a:pt x="32" y="43"/>
                      </a:cubicBezTo>
                      <a:cubicBezTo>
                        <a:pt x="36" y="45"/>
                        <a:pt x="36" y="50"/>
                        <a:pt x="36" y="54"/>
                      </a:cubicBezTo>
                      <a:cubicBezTo>
                        <a:pt x="36" y="55"/>
                        <a:pt x="36" y="56"/>
                        <a:pt x="36" y="57"/>
                      </a:cubicBezTo>
                      <a:cubicBezTo>
                        <a:pt x="36" y="63"/>
                        <a:pt x="36" y="71"/>
                        <a:pt x="31" y="72"/>
                      </a:cubicBezTo>
                      <a:cubicBezTo>
                        <a:pt x="28" y="72"/>
                        <a:pt x="26" y="72"/>
                        <a:pt x="25" y="71"/>
                      </a:cubicBezTo>
                      <a:cubicBezTo>
                        <a:pt x="24" y="71"/>
                        <a:pt x="23" y="70"/>
                        <a:pt x="22" y="70"/>
                      </a:cubicBezTo>
                      <a:cubicBezTo>
                        <a:pt x="21" y="71"/>
                        <a:pt x="21" y="71"/>
                        <a:pt x="21" y="71"/>
                      </a:cubicBezTo>
                      <a:cubicBezTo>
                        <a:pt x="19" y="71"/>
                        <a:pt x="18" y="68"/>
                        <a:pt x="17" y="66"/>
                      </a:cubicBezTo>
                      <a:cubicBezTo>
                        <a:pt x="16" y="65"/>
                        <a:pt x="16" y="64"/>
                        <a:pt x="16" y="64"/>
                      </a:cubicBezTo>
                      <a:cubicBezTo>
                        <a:pt x="16" y="64"/>
                        <a:pt x="15" y="65"/>
                        <a:pt x="15" y="65"/>
                      </a:cubicBezTo>
                      <a:cubicBezTo>
                        <a:pt x="15" y="67"/>
                        <a:pt x="14" y="70"/>
                        <a:pt x="11" y="70"/>
                      </a:cubicBezTo>
                      <a:cubicBezTo>
                        <a:pt x="8" y="70"/>
                        <a:pt x="8" y="70"/>
                        <a:pt x="8" y="70"/>
                      </a:cubicBezTo>
                      <a:cubicBezTo>
                        <a:pt x="6" y="70"/>
                        <a:pt x="5" y="70"/>
                        <a:pt x="5" y="70"/>
                      </a:cubicBezTo>
                      <a:cubicBezTo>
                        <a:pt x="5" y="70"/>
                        <a:pt x="5" y="71"/>
                        <a:pt x="6" y="72"/>
                      </a:cubicBezTo>
                      <a:cubicBezTo>
                        <a:pt x="6" y="74"/>
                        <a:pt x="6" y="74"/>
                        <a:pt x="6" y="74"/>
                      </a:cubicBezTo>
                      <a:cubicBezTo>
                        <a:pt x="8" y="77"/>
                        <a:pt x="9" y="80"/>
                        <a:pt x="7" y="82"/>
                      </a:cubicBezTo>
                      <a:cubicBezTo>
                        <a:pt x="6" y="84"/>
                        <a:pt x="4" y="84"/>
                        <a:pt x="2" y="84"/>
                      </a:cubicBezTo>
                      <a:cubicBezTo>
                        <a:pt x="2" y="84"/>
                        <a:pt x="1" y="84"/>
                        <a:pt x="1" y="84"/>
                      </a:cubicBezTo>
                      <a:cubicBezTo>
                        <a:pt x="1" y="84"/>
                        <a:pt x="1" y="84"/>
                        <a:pt x="1" y="84"/>
                      </a:cubicBezTo>
                      <a:cubicBezTo>
                        <a:pt x="0" y="84"/>
                        <a:pt x="0" y="84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3" y="88"/>
                        <a:pt x="6" y="91"/>
                        <a:pt x="8" y="95"/>
                      </a:cubicBezTo>
                      <a:cubicBezTo>
                        <a:pt x="9" y="95"/>
                        <a:pt x="9" y="95"/>
                        <a:pt x="9" y="94"/>
                      </a:cubicBezTo>
                      <a:cubicBezTo>
                        <a:pt x="9" y="94"/>
                        <a:pt x="10" y="94"/>
                        <a:pt x="10" y="94"/>
                      </a:cubicBezTo>
                      <a:cubicBezTo>
                        <a:pt x="11" y="94"/>
                        <a:pt x="11" y="93"/>
                        <a:pt x="12" y="93"/>
                      </a:cubicBezTo>
                      <a:cubicBezTo>
                        <a:pt x="12" y="93"/>
                        <a:pt x="12" y="93"/>
                        <a:pt x="12" y="92"/>
                      </a:cubicBezTo>
                      <a:cubicBezTo>
                        <a:pt x="13" y="92"/>
                        <a:pt x="13" y="92"/>
                        <a:pt x="13" y="92"/>
                      </a:cubicBezTo>
                      <a:cubicBezTo>
                        <a:pt x="14" y="92"/>
                        <a:pt x="14" y="92"/>
                        <a:pt x="14" y="91"/>
                      </a:cubicBezTo>
                      <a:cubicBezTo>
                        <a:pt x="14" y="91"/>
                        <a:pt x="15" y="91"/>
                        <a:pt x="15" y="91"/>
                      </a:cubicBezTo>
                      <a:cubicBezTo>
                        <a:pt x="15" y="91"/>
                        <a:pt x="15" y="91"/>
                        <a:pt x="16" y="91"/>
                      </a:cubicBezTo>
                      <a:cubicBezTo>
                        <a:pt x="16" y="91"/>
                        <a:pt x="16" y="91"/>
                        <a:pt x="16" y="91"/>
                      </a:cubicBezTo>
                      <a:cubicBezTo>
                        <a:pt x="16" y="91"/>
                        <a:pt x="16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7" y="90"/>
                      </a:cubicBezTo>
                      <a:cubicBezTo>
                        <a:pt x="17" y="90"/>
                        <a:pt x="17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8" y="90"/>
                        <a:pt x="18" y="90"/>
                        <a:pt x="18" y="90"/>
                      </a:cubicBezTo>
                      <a:cubicBezTo>
                        <a:pt x="19" y="90"/>
                        <a:pt x="19" y="90"/>
                        <a:pt x="19" y="90"/>
                      </a:cubicBezTo>
                      <a:cubicBezTo>
                        <a:pt x="20" y="91"/>
                        <a:pt x="20" y="91"/>
                        <a:pt x="21" y="92"/>
                      </a:cubicBezTo>
                      <a:cubicBezTo>
                        <a:pt x="23" y="93"/>
                        <a:pt x="23" y="93"/>
                        <a:pt x="25" y="91"/>
                      </a:cubicBezTo>
                      <a:cubicBezTo>
                        <a:pt x="27" y="90"/>
                        <a:pt x="29" y="89"/>
                        <a:pt x="32" y="89"/>
                      </a:cubicBezTo>
                      <a:cubicBezTo>
                        <a:pt x="35" y="89"/>
                        <a:pt x="37" y="90"/>
                        <a:pt x="37" y="93"/>
                      </a:cubicBezTo>
                      <a:cubicBezTo>
                        <a:pt x="37" y="93"/>
                        <a:pt x="38" y="92"/>
                        <a:pt x="38" y="91"/>
                      </a:cubicBezTo>
                      <a:cubicBezTo>
                        <a:pt x="40" y="90"/>
                        <a:pt x="42" y="89"/>
                        <a:pt x="44" y="89"/>
                      </a:cubicBezTo>
                      <a:cubicBezTo>
                        <a:pt x="44" y="89"/>
                        <a:pt x="44" y="89"/>
                        <a:pt x="45" y="89"/>
                      </a:cubicBezTo>
                      <a:cubicBezTo>
                        <a:pt x="45" y="89"/>
                        <a:pt x="45" y="89"/>
                        <a:pt x="45" y="89"/>
                      </a:cubicBezTo>
                      <a:cubicBezTo>
                        <a:pt x="45" y="89"/>
                        <a:pt x="45" y="89"/>
                        <a:pt x="45" y="87"/>
                      </a:cubicBezTo>
                      <a:cubicBezTo>
                        <a:pt x="45" y="83"/>
                        <a:pt x="46" y="81"/>
                        <a:pt x="48" y="81"/>
                      </a:cubicBezTo>
                      <a:cubicBezTo>
                        <a:pt x="49" y="81"/>
                        <a:pt x="49" y="81"/>
                        <a:pt x="49" y="81"/>
                      </a:cubicBezTo>
                      <a:cubicBezTo>
                        <a:pt x="49" y="81"/>
                        <a:pt x="49" y="80"/>
                        <a:pt x="49" y="78"/>
                      </a:cubicBezTo>
                      <a:cubicBezTo>
                        <a:pt x="49" y="74"/>
                        <a:pt x="49" y="69"/>
                        <a:pt x="50" y="65"/>
                      </a:cubicBezTo>
                      <a:cubicBezTo>
                        <a:pt x="50" y="63"/>
                        <a:pt x="50" y="61"/>
                        <a:pt x="50" y="59"/>
                      </a:cubicBezTo>
                      <a:cubicBezTo>
                        <a:pt x="50" y="57"/>
                        <a:pt x="52" y="55"/>
                        <a:pt x="55" y="53"/>
                      </a:cubicBezTo>
                      <a:cubicBezTo>
                        <a:pt x="57" y="51"/>
                        <a:pt x="60" y="49"/>
                        <a:pt x="60" y="47"/>
                      </a:cubicBezTo>
                      <a:cubicBezTo>
                        <a:pt x="60" y="44"/>
                        <a:pt x="61" y="40"/>
                        <a:pt x="64" y="35"/>
                      </a:cubicBezTo>
                      <a:cubicBezTo>
                        <a:pt x="66" y="31"/>
                        <a:pt x="68" y="26"/>
                        <a:pt x="68" y="23"/>
                      </a:cubicBezTo>
                      <a:cubicBezTo>
                        <a:pt x="68" y="17"/>
                        <a:pt x="69" y="15"/>
                        <a:pt x="71" y="12"/>
                      </a:cubicBezTo>
                      <a:cubicBezTo>
                        <a:pt x="72" y="12"/>
                        <a:pt x="72" y="11"/>
                        <a:pt x="72" y="10"/>
                      </a:cubicBezTo>
                      <a:cubicBezTo>
                        <a:pt x="73" y="10"/>
                        <a:pt x="73" y="9"/>
                        <a:pt x="73" y="9"/>
                      </a:cubicBezTo>
                      <a:cubicBezTo>
                        <a:pt x="73" y="8"/>
                        <a:pt x="73" y="8"/>
                        <a:pt x="73" y="8"/>
                      </a:cubicBezTo>
                      <a:cubicBezTo>
                        <a:pt x="73" y="7"/>
                        <a:pt x="74" y="7"/>
                        <a:pt x="74" y="6"/>
                      </a:cubicBezTo>
                      <a:cubicBezTo>
                        <a:pt x="74" y="6"/>
                        <a:pt x="74" y="6"/>
                        <a:pt x="74" y="5"/>
                      </a:cubicBezTo>
                      <a:cubicBezTo>
                        <a:pt x="74" y="5"/>
                        <a:pt x="74" y="4"/>
                        <a:pt x="74" y="4"/>
                      </a:cubicBezTo>
                      <a:cubicBezTo>
                        <a:pt x="74" y="3"/>
                        <a:pt x="74" y="3"/>
                        <a:pt x="74" y="2"/>
                      </a:cubicBezTo>
                      <a:cubicBezTo>
                        <a:pt x="74" y="2"/>
                        <a:pt x="74" y="2"/>
                        <a:pt x="74" y="2"/>
                      </a:cubicBezTo>
                      <a:cubicBezTo>
                        <a:pt x="70" y="1"/>
                        <a:pt x="70" y="1"/>
                        <a:pt x="70" y="1"/>
                      </a:cubicBezTo>
                      <a:lnTo>
                        <a:pt x="66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3" name="Freeform 1622"/>
                <p:cNvSpPr/>
                <p:nvPr/>
              </p:nvSpPr>
              <p:spPr bwMode="auto">
                <a:xfrm>
                  <a:off x="1843" y="29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4" name="Freeform 1623"/>
                <p:cNvSpPr/>
                <p:nvPr/>
              </p:nvSpPr>
              <p:spPr bwMode="auto">
                <a:xfrm>
                  <a:off x="1854" y="2935"/>
                  <a:ext cx="4" cy="1"/>
                </a:xfrm>
                <a:custGeom>
                  <a:avLst/>
                  <a:gdLst>
                    <a:gd name="T0" fmla="*/ 0 w 4"/>
                    <a:gd name="T1" fmla="*/ 0 h 1"/>
                    <a:gd name="T2" fmla="*/ 0 w 4"/>
                    <a:gd name="T3" fmla="*/ 0 h 1"/>
                    <a:gd name="T4" fmla="*/ 4 w 4"/>
                    <a:gd name="T5" fmla="*/ 1 h 1"/>
                    <a:gd name="T6" fmla="*/ 0 w 4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5" name="Freeform 1624"/>
                <p:cNvSpPr/>
                <p:nvPr/>
              </p:nvSpPr>
              <p:spPr bwMode="auto">
                <a:xfrm>
                  <a:off x="1813" y="2951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6" name="Freeform 1625"/>
                <p:cNvSpPr/>
                <p:nvPr/>
              </p:nvSpPr>
              <p:spPr bwMode="auto">
                <a:xfrm>
                  <a:off x="1816" y="2951"/>
                  <a:ext cx="3" cy="0"/>
                </a:xfrm>
                <a:custGeom>
                  <a:avLst/>
                  <a:gdLst>
                    <a:gd name="T0" fmla="*/ 3 w 3"/>
                    <a:gd name="T1" fmla="*/ 3 w 3"/>
                    <a:gd name="T2" fmla="*/ 0 w 3"/>
                    <a:gd name="T3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7" name="Freeform 1626"/>
                <p:cNvSpPr/>
                <p:nvPr/>
              </p:nvSpPr>
              <p:spPr bwMode="auto">
                <a:xfrm>
                  <a:off x="1840" y="2945"/>
                  <a:ext cx="3" cy="10"/>
                </a:xfrm>
                <a:custGeom>
                  <a:avLst/>
                  <a:gdLst>
                    <a:gd name="T0" fmla="*/ 0 w 3"/>
                    <a:gd name="T1" fmla="*/ 10 h 10"/>
                    <a:gd name="T2" fmla="*/ 0 w 3"/>
                    <a:gd name="T3" fmla="*/ 10 h 10"/>
                    <a:gd name="T4" fmla="*/ 0 w 3"/>
                    <a:gd name="T5" fmla="*/ 10 h 10"/>
                    <a:gd name="T6" fmla="*/ 3 w 3"/>
                    <a:gd name="T7" fmla="*/ 1 h 10"/>
                    <a:gd name="T8" fmla="*/ 3 w 3"/>
                    <a:gd name="T9" fmla="*/ 0 h 10"/>
                    <a:gd name="T10" fmla="*/ 3 w 3"/>
                    <a:gd name="T11" fmla="*/ 1 h 10"/>
                    <a:gd name="T12" fmla="*/ 0 w 3"/>
                    <a:gd name="T13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" h="10">
                      <a:moveTo>
                        <a:pt x="0" y="10"/>
                      </a:move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10"/>
                        <a:pt x="0" y="10"/>
                        <a:pt x="0" y="10"/>
                      </a:cubicBezTo>
                      <a:cubicBezTo>
                        <a:pt x="0" y="8"/>
                        <a:pt x="1" y="3"/>
                        <a:pt x="3" y="1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1"/>
                        <a:pt x="3" y="1"/>
                        <a:pt x="3" y="1"/>
                      </a:cubicBezTo>
                      <a:cubicBezTo>
                        <a:pt x="1" y="4"/>
                        <a:pt x="0" y="8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8" name="Freeform 1627"/>
                <p:cNvSpPr/>
                <p:nvPr/>
              </p:nvSpPr>
              <p:spPr bwMode="auto">
                <a:xfrm>
                  <a:off x="1843" y="2945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19" name="Freeform 1628"/>
                <p:cNvSpPr/>
                <p:nvPr/>
              </p:nvSpPr>
              <p:spPr bwMode="auto">
                <a:xfrm>
                  <a:off x="1812" y="295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0" name="Freeform 1629"/>
                <p:cNvSpPr/>
                <p:nvPr/>
              </p:nvSpPr>
              <p:spPr bwMode="auto">
                <a:xfrm>
                  <a:off x="1811" y="295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821" name="Freeform 1630"/>
                <p:cNvSpPr/>
                <p:nvPr/>
              </p:nvSpPr>
              <p:spPr bwMode="auto">
                <a:xfrm>
                  <a:off x="1792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400" name="Group 1832"/>
              <p:cNvGrpSpPr/>
              <p:nvPr/>
            </p:nvGrpSpPr>
            <p:grpSpPr bwMode="auto">
              <a:xfrm>
                <a:off x="1791" y="2634"/>
                <a:ext cx="411" cy="636"/>
                <a:chOff x="1791" y="2634"/>
                <a:chExt cx="411" cy="636"/>
              </a:xfrm>
              <a:grpFill/>
            </p:grpSpPr>
            <p:sp>
              <p:nvSpPr>
                <p:cNvPr id="422" name="Freeform 1632"/>
                <p:cNvSpPr/>
                <p:nvPr/>
              </p:nvSpPr>
              <p:spPr bwMode="auto">
                <a:xfrm>
                  <a:off x="1811" y="295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3" name="Freeform 1633"/>
                <p:cNvSpPr/>
                <p:nvPr/>
              </p:nvSpPr>
              <p:spPr bwMode="auto">
                <a:xfrm>
                  <a:off x="1791" y="301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4" name="Freeform 1634"/>
                <p:cNvSpPr/>
                <p:nvPr/>
              </p:nvSpPr>
              <p:spPr bwMode="auto">
                <a:xfrm>
                  <a:off x="1902" y="2719"/>
                  <a:ext cx="172" cy="214"/>
                </a:xfrm>
                <a:custGeom>
                  <a:avLst/>
                  <a:gdLst>
                    <a:gd name="T0" fmla="*/ 22 w 180"/>
                    <a:gd name="T1" fmla="*/ 44 h 223"/>
                    <a:gd name="T2" fmla="*/ 19 w 180"/>
                    <a:gd name="T3" fmla="*/ 85 h 223"/>
                    <a:gd name="T4" fmla="*/ 5 w 180"/>
                    <a:gd name="T5" fmla="*/ 100 h 223"/>
                    <a:gd name="T6" fmla="*/ 1 w 180"/>
                    <a:gd name="T7" fmla="*/ 114 h 223"/>
                    <a:gd name="T8" fmla="*/ 4 w 180"/>
                    <a:gd name="T9" fmla="*/ 118 h 223"/>
                    <a:gd name="T10" fmla="*/ 9 w 180"/>
                    <a:gd name="T11" fmla="*/ 132 h 223"/>
                    <a:gd name="T12" fmla="*/ 9 w 180"/>
                    <a:gd name="T13" fmla="*/ 139 h 223"/>
                    <a:gd name="T14" fmla="*/ 12 w 180"/>
                    <a:gd name="T15" fmla="*/ 142 h 223"/>
                    <a:gd name="T16" fmla="*/ 13 w 180"/>
                    <a:gd name="T17" fmla="*/ 143 h 223"/>
                    <a:gd name="T18" fmla="*/ 17 w 180"/>
                    <a:gd name="T19" fmla="*/ 149 h 223"/>
                    <a:gd name="T20" fmla="*/ 17 w 180"/>
                    <a:gd name="T21" fmla="*/ 150 h 223"/>
                    <a:gd name="T22" fmla="*/ 17 w 180"/>
                    <a:gd name="T23" fmla="*/ 162 h 223"/>
                    <a:gd name="T24" fmla="*/ 22 w 180"/>
                    <a:gd name="T25" fmla="*/ 167 h 223"/>
                    <a:gd name="T26" fmla="*/ 37 w 180"/>
                    <a:gd name="T27" fmla="*/ 180 h 223"/>
                    <a:gd name="T28" fmla="*/ 48 w 180"/>
                    <a:gd name="T29" fmla="*/ 193 h 223"/>
                    <a:gd name="T30" fmla="*/ 58 w 180"/>
                    <a:gd name="T31" fmla="*/ 204 h 223"/>
                    <a:gd name="T32" fmla="*/ 59 w 180"/>
                    <a:gd name="T33" fmla="*/ 205 h 223"/>
                    <a:gd name="T34" fmla="*/ 60 w 180"/>
                    <a:gd name="T35" fmla="*/ 206 h 223"/>
                    <a:gd name="T36" fmla="*/ 61 w 180"/>
                    <a:gd name="T37" fmla="*/ 209 h 223"/>
                    <a:gd name="T38" fmla="*/ 65 w 180"/>
                    <a:gd name="T39" fmla="*/ 212 h 223"/>
                    <a:gd name="T40" fmla="*/ 70 w 180"/>
                    <a:gd name="T41" fmla="*/ 213 h 223"/>
                    <a:gd name="T42" fmla="*/ 85 w 180"/>
                    <a:gd name="T43" fmla="*/ 212 h 223"/>
                    <a:gd name="T44" fmla="*/ 86 w 180"/>
                    <a:gd name="T45" fmla="*/ 214 h 223"/>
                    <a:gd name="T46" fmla="*/ 89 w 180"/>
                    <a:gd name="T47" fmla="*/ 216 h 223"/>
                    <a:gd name="T48" fmla="*/ 92 w 180"/>
                    <a:gd name="T49" fmla="*/ 218 h 223"/>
                    <a:gd name="T50" fmla="*/ 95 w 180"/>
                    <a:gd name="T51" fmla="*/ 221 h 223"/>
                    <a:gd name="T52" fmla="*/ 102 w 180"/>
                    <a:gd name="T53" fmla="*/ 220 h 223"/>
                    <a:gd name="T54" fmla="*/ 104 w 180"/>
                    <a:gd name="T55" fmla="*/ 220 h 223"/>
                    <a:gd name="T56" fmla="*/ 110 w 180"/>
                    <a:gd name="T57" fmla="*/ 223 h 223"/>
                    <a:gd name="T58" fmla="*/ 123 w 180"/>
                    <a:gd name="T59" fmla="*/ 220 h 223"/>
                    <a:gd name="T60" fmla="*/ 129 w 180"/>
                    <a:gd name="T61" fmla="*/ 216 h 223"/>
                    <a:gd name="T62" fmla="*/ 143 w 180"/>
                    <a:gd name="T63" fmla="*/ 207 h 223"/>
                    <a:gd name="T64" fmla="*/ 146 w 180"/>
                    <a:gd name="T65" fmla="*/ 208 h 223"/>
                    <a:gd name="T66" fmla="*/ 149 w 180"/>
                    <a:gd name="T67" fmla="*/ 209 h 223"/>
                    <a:gd name="T68" fmla="*/ 138 w 180"/>
                    <a:gd name="T69" fmla="*/ 195 h 223"/>
                    <a:gd name="T70" fmla="*/ 128 w 180"/>
                    <a:gd name="T71" fmla="*/ 182 h 223"/>
                    <a:gd name="T72" fmla="*/ 119 w 180"/>
                    <a:gd name="T73" fmla="*/ 171 h 223"/>
                    <a:gd name="T74" fmla="*/ 129 w 180"/>
                    <a:gd name="T75" fmla="*/ 165 h 223"/>
                    <a:gd name="T76" fmla="*/ 133 w 180"/>
                    <a:gd name="T77" fmla="*/ 148 h 223"/>
                    <a:gd name="T78" fmla="*/ 137 w 180"/>
                    <a:gd name="T79" fmla="*/ 139 h 223"/>
                    <a:gd name="T80" fmla="*/ 143 w 180"/>
                    <a:gd name="T81" fmla="*/ 127 h 223"/>
                    <a:gd name="T82" fmla="*/ 154 w 180"/>
                    <a:gd name="T83" fmla="*/ 114 h 223"/>
                    <a:gd name="T84" fmla="*/ 158 w 180"/>
                    <a:gd name="T85" fmla="*/ 101 h 223"/>
                    <a:gd name="T86" fmla="*/ 163 w 180"/>
                    <a:gd name="T87" fmla="*/ 75 h 223"/>
                    <a:gd name="T88" fmla="*/ 172 w 180"/>
                    <a:gd name="T89" fmla="*/ 65 h 223"/>
                    <a:gd name="T90" fmla="*/ 176 w 180"/>
                    <a:gd name="T91" fmla="*/ 63 h 223"/>
                    <a:gd name="T92" fmla="*/ 179 w 180"/>
                    <a:gd name="T93" fmla="*/ 59 h 223"/>
                    <a:gd name="T94" fmla="*/ 166 w 180"/>
                    <a:gd name="T95" fmla="*/ 34 h 223"/>
                    <a:gd name="T96" fmla="*/ 155 w 180"/>
                    <a:gd name="T97" fmla="*/ 6 h 223"/>
                    <a:gd name="T98" fmla="*/ 149 w 180"/>
                    <a:gd name="T99" fmla="*/ 0 h 223"/>
                    <a:gd name="T100" fmla="*/ 147 w 180"/>
                    <a:gd name="T101" fmla="*/ 2 h 223"/>
                    <a:gd name="T102" fmla="*/ 143 w 180"/>
                    <a:gd name="T103" fmla="*/ 2 h 223"/>
                    <a:gd name="T104" fmla="*/ 134 w 180"/>
                    <a:gd name="T105" fmla="*/ 12 h 223"/>
                    <a:gd name="T106" fmla="*/ 108 w 180"/>
                    <a:gd name="T107" fmla="*/ 12 h 223"/>
                    <a:gd name="T108" fmla="*/ 100 w 180"/>
                    <a:gd name="T109" fmla="*/ 13 h 223"/>
                    <a:gd name="T110" fmla="*/ 22 w 180"/>
                    <a:gd name="T111" fmla="*/ 36 h 2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80" h="223">
                      <a:moveTo>
                        <a:pt x="22" y="36"/>
                      </a:moveTo>
                      <a:cubicBezTo>
                        <a:pt x="22" y="39"/>
                        <a:pt x="22" y="39"/>
                        <a:pt x="22" y="39"/>
                      </a:cubicBezTo>
                      <a:cubicBezTo>
                        <a:pt x="22" y="44"/>
                        <a:pt x="22" y="44"/>
                        <a:pt x="22" y="44"/>
                      </a:cubicBezTo>
                      <a:cubicBezTo>
                        <a:pt x="22" y="71"/>
                        <a:pt x="22" y="71"/>
                        <a:pt x="22" y="71"/>
                      </a:cubicBezTo>
                      <a:cubicBezTo>
                        <a:pt x="23" y="84"/>
                        <a:pt x="20" y="85"/>
                        <a:pt x="19" y="85"/>
                      </a:cubicBezTo>
                      <a:cubicBezTo>
                        <a:pt x="19" y="85"/>
                        <a:pt x="19" y="85"/>
                        <a:pt x="19" y="85"/>
                      </a:cubicBezTo>
                      <a:cubicBezTo>
                        <a:pt x="12" y="87"/>
                        <a:pt x="11" y="89"/>
                        <a:pt x="11" y="89"/>
                      </a:cubicBezTo>
                      <a:cubicBezTo>
                        <a:pt x="11" y="91"/>
                        <a:pt x="11" y="97"/>
                        <a:pt x="5" y="98"/>
                      </a:cubicBezTo>
                      <a:cubicBezTo>
                        <a:pt x="5" y="98"/>
                        <a:pt x="5" y="100"/>
                        <a:pt x="5" y="100"/>
                      </a:cubicBezTo>
                      <a:cubicBezTo>
                        <a:pt x="5" y="102"/>
                        <a:pt x="5" y="106"/>
                        <a:pt x="1" y="106"/>
                      </a:cubicBezTo>
                      <a:cubicBezTo>
                        <a:pt x="1" y="107"/>
                        <a:pt x="1" y="107"/>
                        <a:pt x="1" y="107"/>
                      </a:cubicBezTo>
                      <a:cubicBezTo>
                        <a:pt x="2" y="109"/>
                        <a:pt x="3" y="112"/>
                        <a:pt x="1" y="114"/>
                      </a:cubicBezTo>
                      <a:cubicBezTo>
                        <a:pt x="0" y="115"/>
                        <a:pt x="0" y="116"/>
                        <a:pt x="0" y="117"/>
                      </a:cubicBezTo>
                      <a:cubicBezTo>
                        <a:pt x="0" y="117"/>
                        <a:pt x="0" y="117"/>
                        <a:pt x="1" y="117"/>
                      </a:cubicBezTo>
                      <a:cubicBezTo>
                        <a:pt x="2" y="117"/>
                        <a:pt x="3" y="118"/>
                        <a:pt x="4" y="118"/>
                      </a:cubicBezTo>
                      <a:cubicBezTo>
                        <a:pt x="5" y="120"/>
                        <a:pt x="5" y="122"/>
                        <a:pt x="5" y="125"/>
                      </a:cubicBezTo>
                      <a:cubicBezTo>
                        <a:pt x="5" y="126"/>
                        <a:pt x="5" y="127"/>
                        <a:pt x="5" y="127"/>
                      </a:cubicBezTo>
                      <a:cubicBezTo>
                        <a:pt x="5" y="130"/>
                        <a:pt x="8" y="132"/>
                        <a:pt x="9" y="132"/>
                      </a:cubicBezTo>
                      <a:cubicBezTo>
                        <a:pt x="9" y="132"/>
                        <a:pt x="9" y="133"/>
                        <a:pt x="9" y="133"/>
                      </a:cubicBezTo>
                      <a:cubicBezTo>
                        <a:pt x="11" y="133"/>
                        <a:pt x="11" y="133"/>
                        <a:pt x="11" y="133"/>
                      </a:cubicBezTo>
                      <a:cubicBezTo>
                        <a:pt x="9" y="139"/>
                        <a:pt x="9" y="139"/>
                        <a:pt x="9" y="139"/>
                      </a:cubicBezTo>
                      <a:cubicBezTo>
                        <a:pt x="10" y="140"/>
                        <a:pt x="11" y="140"/>
                        <a:pt x="11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2"/>
                        <a:pt x="12" y="142"/>
                        <a:pt x="12" y="142"/>
                      </a:cubicBezTo>
                      <a:cubicBezTo>
                        <a:pt x="12" y="143"/>
                        <a:pt x="12" y="143"/>
                        <a:pt x="13" y="143"/>
                      </a:cubicBezTo>
                      <a:cubicBezTo>
                        <a:pt x="14" y="145"/>
                        <a:pt x="15" y="146"/>
                        <a:pt x="16" y="148"/>
                      </a:cubicBezTo>
                      <a:cubicBezTo>
                        <a:pt x="16" y="148"/>
                        <a:pt x="16" y="148"/>
                        <a:pt x="16" y="148"/>
                      </a:cubicBezTo>
                      <a:cubicBezTo>
                        <a:pt x="16" y="148"/>
                        <a:pt x="17" y="148"/>
                        <a:pt x="17" y="149"/>
                      </a:cubicBezTo>
                      <a:cubicBezTo>
                        <a:pt x="17" y="149"/>
                        <a:pt x="17" y="149"/>
                        <a:pt x="17" y="149"/>
                      </a:cubicBezTo>
                      <a:cubicBezTo>
                        <a:pt x="17" y="149"/>
                        <a:pt x="17" y="149"/>
                        <a:pt x="17" y="150"/>
                      </a:cubicBezTo>
                      <a:cubicBezTo>
                        <a:pt x="17" y="150"/>
                        <a:pt x="17" y="150"/>
                        <a:pt x="17" y="150"/>
                      </a:cubicBezTo>
                      <a:cubicBezTo>
                        <a:pt x="17" y="150"/>
                        <a:pt x="18" y="151"/>
                        <a:pt x="18" y="151"/>
                      </a:cubicBezTo>
                      <a:cubicBezTo>
                        <a:pt x="19" y="153"/>
                        <a:pt x="20" y="156"/>
                        <a:pt x="20" y="159"/>
                      </a:cubicBezTo>
                      <a:cubicBezTo>
                        <a:pt x="19" y="160"/>
                        <a:pt x="18" y="161"/>
                        <a:pt x="17" y="162"/>
                      </a:cubicBezTo>
                      <a:cubicBezTo>
                        <a:pt x="16" y="162"/>
                        <a:pt x="16" y="162"/>
                        <a:pt x="16" y="162"/>
                      </a:cubicBezTo>
                      <a:cubicBezTo>
                        <a:pt x="21" y="163"/>
                        <a:pt x="21" y="163"/>
                        <a:pt x="21" y="163"/>
                      </a:cubicBezTo>
                      <a:cubicBezTo>
                        <a:pt x="22" y="167"/>
                        <a:pt x="22" y="167"/>
                        <a:pt x="22" y="167"/>
                      </a:cubicBezTo>
                      <a:cubicBezTo>
                        <a:pt x="24" y="167"/>
                        <a:pt x="29" y="168"/>
                        <a:pt x="31" y="171"/>
                      </a:cubicBezTo>
                      <a:cubicBezTo>
                        <a:pt x="32" y="173"/>
                        <a:pt x="33" y="173"/>
                        <a:pt x="34" y="174"/>
                      </a:cubicBezTo>
                      <a:cubicBezTo>
                        <a:pt x="36" y="176"/>
                        <a:pt x="37" y="177"/>
                        <a:pt x="37" y="180"/>
                      </a:cubicBezTo>
                      <a:cubicBezTo>
                        <a:pt x="37" y="180"/>
                        <a:pt x="38" y="181"/>
                        <a:pt x="39" y="181"/>
                      </a:cubicBezTo>
                      <a:cubicBezTo>
                        <a:pt x="40" y="182"/>
                        <a:pt x="41" y="183"/>
                        <a:pt x="43" y="184"/>
                      </a:cubicBezTo>
                      <a:cubicBezTo>
                        <a:pt x="48" y="188"/>
                        <a:pt x="48" y="191"/>
                        <a:pt x="48" y="193"/>
                      </a:cubicBezTo>
                      <a:cubicBezTo>
                        <a:pt x="48" y="194"/>
                        <a:pt x="51" y="196"/>
                        <a:pt x="54" y="197"/>
                      </a:cubicBezTo>
                      <a:cubicBezTo>
                        <a:pt x="55" y="198"/>
                        <a:pt x="55" y="198"/>
                        <a:pt x="55" y="198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8" y="204"/>
                        <a:pt x="58" y="204"/>
                        <a:pt x="58" y="204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59" y="205"/>
                        <a:pt x="59" y="205"/>
                        <a:pt x="59" y="205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6"/>
                        <a:pt x="60" y="206"/>
                        <a:pt x="60" y="206"/>
                      </a:cubicBezTo>
                      <a:cubicBezTo>
                        <a:pt x="60" y="207"/>
                        <a:pt x="61" y="207"/>
                        <a:pt x="61" y="208"/>
                      </a:cubicBezTo>
                      <a:cubicBezTo>
                        <a:pt x="61" y="208"/>
                        <a:pt x="61" y="208"/>
                        <a:pt x="61" y="209"/>
                      </a:cubicBezTo>
                      <a:cubicBezTo>
                        <a:pt x="61" y="209"/>
                        <a:pt x="61" y="209"/>
                        <a:pt x="61" y="209"/>
                      </a:cubicBezTo>
                      <a:cubicBezTo>
                        <a:pt x="62" y="209"/>
                        <a:pt x="62" y="209"/>
                        <a:pt x="62" y="210"/>
                      </a:cubicBezTo>
                      <a:cubicBezTo>
                        <a:pt x="62" y="210"/>
                        <a:pt x="62" y="210"/>
                        <a:pt x="62" y="210"/>
                      </a:cubicBezTo>
                      <a:cubicBezTo>
                        <a:pt x="63" y="211"/>
                        <a:pt x="65" y="212"/>
                        <a:pt x="65" y="212"/>
                      </a:cubicBezTo>
                      <a:cubicBezTo>
                        <a:pt x="65" y="212"/>
                        <a:pt x="65" y="212"/>
                        <a:pt x="65" y="212"/>
                      </a:cubicBezTo>
                      <a:cubicBezTo>
                        <a:pt x="66" y="213"/>
                        <a:pt x="67" y="213"/>
                        <a:pt x="68" y="213"/>
                      </a:cubicBezTo>
                      <a:cubicBezTo>
                        <a:pt x="69" y="213"/>
                        <a:pt x="69" y="213"/>
                        <a:pt x="70" y="213"/>
                      </a:cubicBezTo>
                      <a:cubicBezTo>
                        <a:pt x="72" y="210"/>
                        <a:pt x="75" y="211"/>
                        <a:pt x="77" y="212"/>
                      </a:cubicBezTo>
                      <a:cubicBezTo>
                        <a:pt x="79" y="211"/>
                        <a:pt x="82" y="210"/>
                        <a:pt x="84" y="212"/>
                      </a:cubicBezTo>
                      <a:cubicBezTo>
                        <a:pt x="84" y="212"/>
                        <a:pt x="84" y="212"/>
                        <a:pt x="85" y="212"/>
                      </a:cubicBezTo>
                      <a:cubicBezTo>
                        <a:pt x="85" y="212"/>
                        <a:pt x="85" y="212"/>
                        <a:pt x="85" y="212"/>
                      </a:cubicBezTo>
                      <a:cubicBezTo>
                        <a:pt x="85" y="213"/>
                        <a:pt x="85" y="213"/>
                        <a:pt x="86" y="213"/>
                      </a:cubicBezTo>
                      <a:cubicBezTo>
                        <a:pt x="86" y="213"/>
                        <a:pt x="86" y="213"/>
                        <a:pt x="86" y="214"/>
                      </a:cubicBezTo>
                      <a:cubicBezTo>
                        <a:pt x="87" y="214"/>
                        <a:pt x="87" y="214"/>
                        <a:pt x="87" y="214"/>
                      </a:cubicBezTo>
                      <a:cubicBezTo>
                        <a:pt x="87" y="214"/>
                        <a:pt x="88" y="215"/>
                        <a:pt x="88" y="215"/>
                      </a:cubicBezTo>
                      <a:cubicBezTo>
                        <a:pt x="88" y="215"/>
                        <a:pt x="89" y="215"/>
                        <a:pt x="89" y="216"/>
                      </a:cubicBezTo>
                      <a:cubicBezTo>
                        <a:pt x="89" y="216"/>
                        <a:pt x="90" y="216"/>
                        <a:pt x="90" y="216"/>
                      </a:cubicBezTo>
                      <a:cubicBezTo>
                        <a:pt x="90" y="217"/>
                        <a:pt x="90" y="217"/>
                        <a:pt x="91" y="217"/>
                      </a:cubicBezTo>
                      <a:cubicBezTo>
                        <a:pt x="91" y="217"/>
                        <a:pt x="91" y="218"/>
                        <a:pt x="92" y="218"/>
                      </a:cubicBezTo>
                      <a:cubicBezTo>
                        <a:pt x="92" y="218"/>
                        <a:pt x="92" y="219"/>
                        <a:pt x="93" y="219"/>
                      </a:cubicBezTo>
                      <a:cubicBezTo>
                        <a:pt x="93" y="219"/>
                        <a:pt x="93" y="219"/>
                        <a:pt x="94" y="220"/>
                      </a:cubicBezTo>
                      <a:cubicBezTo>
                        <a:pt x="94" y="220"/>
                        <a:pt x="94" y="220"/>
                        <a:pt x="95" y="221"/>
                      </a:cubicBezTo>
                      <a:cubicBezTo>
                        <a:pt x="95" y="221"/>
                        <a:pt x="95" y="221"/>
                        <a:pt x="96" y="222"/>
                      </a:cubicBezTo>
                      <a:cubicBezTo>
                        <a:pt x="96" y="222"/>
                        <a:pt x="96" y="222"/>
                        <a:pt x="96" y="222"/>
                      </a:cubicBezTo>
                      <a:cubicBezTo>
                        <a:pt x="98" y="222"/>
                        <a:pt x="100" y="221"/>
                        <a:pt x="102" y="220"/>
                      </a:cubicBezTo>
                      <a:cubicBezTo>
                        <a:pt x="102" y="220"/>
                        <a:pt x="102" y="220"/>
                        <a:pt x="102" y="220"/>
                      </a:cubicBezTo>
                      <a:cubicBezTo>
                        <a:pt x="103" y="220"/>
                        <a:pt x="103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4" y="220"/>
                        <a:pt x="104" y="220"/>
                        <a:pt x="104" y="220"/>
                      </a:cubicBezTo>
                      <a:cubicBezTo>
                        <a:pt x="106" y="220"/>
                        <a:pt x="108" y="221"/>
                        <a:pt x="109" y="222"/>
                      </a:cubicBezTo>
                      <a:cubicBezTo>
                        <a:pt x="109" y="222"/>
                        <a:pt x="110" y="222"/>
                        <a:pt x="110" y="223"/>
                      </a:cubicBezTo>
                      <a:cubicBezTo>
                        <a:pt x="112" y="221"/>
                        <a:pt x="116" y="219"/>
                        <a:pt x="118" y="219"/>
                      </a:cubicBezTo>
                      <a:cubicBezTo>
                        <a:pt x="119" y="219"/>
                        <a:pt x="120" y="220"/>
                        <a:pt x="120" y="220"/>
                      </a:cubicBezTo>
                      <a:cubicBezTo>
                        <a:pt x="121" y="220"/>
                        <a:pt x="122" y="220"/>
                        <a:pt x="123" y="220"/>
                      </a:cubicBezTo>
                      <a:cubicBezTo>
                        <a:pt x="124" y="220"/>
                        <a:pt x="124" y="220"/>
                        <a:pt x="125" y="220"/>
                      </a:cubicBezTo>
                      <a:cubicBezTo>
                        <a:pt x="125" y="219"/>
                        <a:pt x="126" y="218"/>
                        <a:pt x="128" y="217"/>
                      </a:cubicBezTo>
                      <a:cubicBezTo>
                        <a:pt x="128" y="217"/>
                        <a:pt x="129" y="216"/>
                        <a:pt x="129" y="216"/>
                      </a:cubicBezTo>
                      <a:cubicBezTo>
                        <a:pt x="130" y="215"/>
                        <a:pt x="130" y="215"/>
                        <a:pt x="130" y="215"/>
                      </a:cubicBezTo>
                      <a:cubicBezTo>
                        <a:pt x="131" y="212"/>
                        <a:pt x="138" y="208"/>
                        <a:pt x="140" y="208"/>
                      </a:cubicBezTo>
                      <a:cubicBezTo>
                        <a:pt x="141" y="207"/>
                        <a:pt x="142" y="207"/>
                        <a:pt x="143" y="207"/>
                      </a:cubicBezTo>
                      <a:cubicBezTo>
                        <a:pt x="143" y="207"/>
                        <a:pt x="144" y="207"/>
                        <a:pt x="144" y="207"/>
                      </a:cubicBezTo>
                      <a:cubicBezTo>
                        <a:pt x="145" y="207"/>
                        <a:pt x="145" y="207"/>
                        <a:pt x="146" y="207"/>
                      </a:cubicBezTo>
                      <a:cubicBezTo>
                        <a:pt x="146" y="207"/>
                        <a:pt x="146" y="208"/>
                        <a:pt x="146" y="208"/>
                      </a:cubicBezTo>
                      <a:cubicBezTo>
                        <a:pt x="147" y="208"/>
                        <a:pt x="147" y="208"/>
                        <a:pt x="147" y="208"/>
                      </a:cubicBezTo>
                      <a:cubicBezTo>
                        <a:pt x="148" y="208"/>
                        <a:pt x="148" y="208"/>
                        <a:pt x="148" y="208"/>
                      </a:cubicBezTo>
                      <a:cubicBezTo>
                        <a:pt x="148" y="209"/>
                        <a:pt x="149" y="209"/>
                        <a:pt x="149" y="209"/>
                      </a:cubicBezTo>
                      <a:cubicBezTo>
                        <a:pt x="149" y="208"/>
                        <a:pt x="149" y="208"/>
                        <a:pt x="149" y="207"/>
                      </a:cubicBezTo>
                      <a:cubicBezTo>
                        <a:pt x="149" y="206"/>
                        <a:pt x="149" y="205"/>
                        <a:pt x="149" y="204"/>
                      </a:cubicBezTo>
                      <a:cubicBezTo>
                        <a:pt x="146" y="204"/>
                        <a:pt x="140" y="200"/>
                        <a:pt x="138" y="195"/>
                      </a:cubicBezTo>
                      <a:cubicBezTo>
                        <a:pt x="138" y="194"/>
                        <a:pt x="137" y="193"/>
                        <a:pt x="137" y="193"/>
                      </a:cubicBezTo>
                      <a:cubicBezTo>
                        <a:pt x="136" y="191"/>
                        <a:pt x="134" y="189"/>
                        <a:pt x="133" y="187"/>
                      </a:cubicBezTo>
                      <a:cubicBezTo>
                        <a:pt x="131" y="186"/>
                        <a:pt x="129" y="184"/>
                        <a:pt x="128" y="182"/>
                      </a:cubicBezTo>
                      <a:cubicBezTo>
                        <a:pt x="128" y="181"/>
                        <a:pt x="126" y="181"/>
                        <a:pt x="124" y="180"/>
                      </a:cubicBezTo>
                      <a:cubicBezTo>
                        <a:pt x="122" y="179"/>
                        <a:pt x="119" y="179"/>
                        <a:pt x="118" y="177"/>
                      </a:cubicBezTo>
                      <a:cubicBezTo>
                        <a:pt x="117" y="174"/>
                        <a:pt x="118" y="172"/>
                        <a:pt x="119" y="171"/>
                      </a:cubicBezTo>
                      <a:cubicBezTo>
                        <a:pt x="120" y="171"/>
                        <a:pt x="120" y="170"/>
                        <a:pt x="120" y="169"/>
                      </a:cubicBezTo>
                      <a:cubicBezTo>
                        <a:pt x="120" y="168"/>
                        <a:pt x="121" y="165"/>
                        <a:pt x="126" y="165"/>
                      </a:cubicBezTo>
                      <a:cubicBezTo>
                        <a:pt x="127" y="165"/>
                        <a:pt x="128" y="165"/>
                        <a:pt x="129" y="165"/>
                      </a:cubicBezTo>
                      <a:cubicBezTo>
                        <a:pt x="129" y="165"/>
                        <a:pt x="129" y="165"/>
                        <a:pt x="129" y="166"/>
                      </a:cubicBezTo>
                      <a:cubicBezTo>
                        <a:pt x="130" y="163"/>
                        <a:pt x="130" y="158"/>
                        <a:pt x="130" y="155"/>
                      </a:cubicBezTo>
                      <a:cubicBezTo>
                        <a:pt x="130" y="152"/>
                        <a:pt x="132" y="150"/>
                        <a:pt x="133" y="148"/>
                      </a:cubicBezTo>
                      <a:cubicBezTo>
                        <a:pt x="133" y="147"/>
                        <a:pt x="134" y="146"/>
                        <a:pt x="134" y="146"/>
                      </a:cubicBezTo>
                      <a:cubicBezTo>
                        <a:pt x="133" y="145"/>
                        <a:pt x="133" y="144"/>
                        <a:pt x="133" y="143"/>
                      </a:cubicBezTo>
                      <a:cubicBezTo>
                        <a:pt x="134" y="141"/>
                        <a:pt x="135" y="140"/>
                        <a:pt x="137" y="139"/>
                      </a:cubicBezTo>
                      <a:cubicBezTo>
                        <a:pt x="138" y="139"/>
                        <a:pt x="139" y="138"/>
                        <a:pt x="139" y="138"/>
                      </a:cubicBezTo>
                      <a:cubicBezTo>
                        <a:pt x="140" y="137"/>
                        <a:pt x="140" y="136"/>
                        <a:pt x="140" y="134"/>
                      </a:cubicBezTo>
                      <a:cubicBezTo>
                        <a:pt x="141" y="132"/>
                        <a:pt x="141" y="129"/>
                        <a:pt x="143" y="127"/>
                      </a:cubicBezTo>
                      <a:cubicBezTo>
                        <a:pt x="144" y="126"/>
                        <a:pt x="145" y="124"/>
                        <a:pt x="146" y="123"/>
                      </a:cubicBezTo>
                      <a:cubicBezTo>
                        <a:pt x="147" y="120"/>
                        <a:pt x="149" y="118"/>
                        <a:pt x="151" y="118"/>
                      </a:cubicBezTo>
                      <a:cubicBezTo>
                        <a:pt x="152" y="118"/>
                        <a:pt x="154" y="116"/>
                        <a:pt x="154" y="114"/>
                      </a:cubicBezTo>
                      <a:cubicBezTo>
                        <a:pt x="154" y="113"/>
                        <a:pt x="155" y="111"/>
                        <a:pt x="156" y="109"/>
                      </a:cubicBezTo>
                      <a:cubicBezTo>
                        <a:pt x="157" y="107"/>
                        <a:pt x="158" y="104"/>
                        <a:pt x="158" y="101"/>
                      </a:cubicBezTo>
                      <a:cubicBezTo>
                        <a:pt x="158" y="101"/>
                        <a:pt x="158" y="101"/>
                        <a:pt x="158" y="101"/>
                      </a:cubicBezTo>
                      <a:cubicBezTo>
                        <a:pt x="158" y="101"/>
                        <a:pt x="158" y="100"/>
                        <a:pt x="158" y="99"/>
                      </a:cubicBezTo>
                      <a:cubicBezTo>
                        <a:pt x="157" y="94"/>
                        <a:pt x="156" y="89"/>
                        <a:pt x="159" y="85"/>
                      </a:cubicBezTo>
                      <a:cubicBezTo>
                        <a:pt x="162" y="81"/>
                        <a:pt x="164" y="78"/>
                        <a:pt x="163" y="75"/>
                      </a:cubicBezTo>
                      <a:cubicBezTo>
                        <a:pt x="162" y="71"/>
                        <a:pt x="166" y="70"/>
                        <a:pt x="168" y="68"/>
                      </a:cubicBezTo>
                      <a:cubicBezTo>
                        <a:pt x="169" y="68"/>
                        <a:pt x="169" y="67"/>
                        <a:pt x="170" y="67"/>
                      </a:cubicBezTo>
                      <a:cubicBezTo>
                        <a:pt x="170" y="66"/>
                        <a:pt x="171" y="66"/>
                        <a:pt x="172" y="65"/>
                      </a:cubicBezTo>
                      <a:cubicBezTo>
                        <a:pt x="173" y="65"/>
                        <a:pt x="173" y="65"/>
                        <a:pt x="174" y="64"/>
                      </a:cubicBezTo>
                      <a:cubicBezTo>
                        <a:pt x="174" y="64"/>
                        <a:pt x="174" y="64"/>
                        <a:pt x="174" y="64"/>
                      </a:cubicBezTo>
                      <a:cubicBezTo>
                        <a:pt x="175" y="63"/>
                        <a:pt x="175" y="63"/>
                        <a:pt x="176" y="63"/>
                      </a:cubicBezTo>
                      <a:cubicBezTo>
                        <a:pt x="176" y="62"/>
                        <a:pt x="176" y="62"/>
                        <a:pt x="177" y="62"/>
                      </a:cubicBezTo>
                      <a:cubicBezTo>
                        <a:pt x="177" y="61"/>
                        <a:pt x="178" y="61"/>
                        <a:pt x="178" y="61"/>
                      </a:cubicBezTo>
                      <a:cubicBezTo>
                        <a:pt x="178" y="60"/>
                        <a:pt x="178" y="60"/>
                        <a:pt x="179" y="59"/>
                      </a:cubicBezTo>
                      <a:cubicBezTo>
                        <a:pt x="179" y="59"/>
                        <a:pt x="179" y="59"/>
                        <a:pt x="180" y="58"/>
                      </a:cubicBezTo>
                      <a:cubicBezTo>
                        <a:pt x="177" y="56"/>
                        <a:pt x="175" y="54"/>
                        <a:pt x="174" y="54"/>
                      </a:cubicBezTo>
                      <a:cubicBezTo>
                        <a:pt x="169" y="52"/>
                        <a:pt x="166" y="44"/>
                        <a:pt x="166" y="34"/>
                      </a:cubicBezTo>
                      <a:cubicBezTo>
                        <a:pt x="166" y="28"/>
                        <a:pt x="165" y="23"/>
                        <a:pt x="165" y="19"/>
                      </a:cubicBezTo>
                      <a:cubicBezTo>
                        <a:pt x="164" y="18"/>
                        <a:pt x="164" y="17"/>
                        <a:pt x="164" y="16"/>
                      </a:cubicBezTo>
                      <a:cubicBezTo>
                        <a:pt x="164" y="14"/>
                        <a:pt x="160" y="8"/>
                        <a:pt x="155" y="6"/>
                      </a:cubicBezTo>
                      <a:cubicBezTo>
                        <a:pt x="152" y="4"/>
                        <a:pt x="150" y="2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49" y="0"/>
                        <a:pt x="148" y="1"/>
                        <a:pt x="148" y="1"/>
                      </a:cubicBezTo>
                      <a:cubicBezTo>
                        <a:pt x="148" y="1"/>
                        <a:pt x="148" y="1"/>
                        <a:pt x="148" y="1"/>
                      </a:cubicBezTo>
                      <a:cubicBezTo>
                        <a:pt x="147" y="1"/>
                        <a:pt x="147" y="1"/>
                        <a:pt x="147" y="2"/>
                      </a:cubicBezTo>
                      <a:cubicBezTo>
                        <a:pt x="147" y="2"/>
                        <a:pt x="147" y="2"/>
                        <a:pt x="147" y="2"/>
                      </a:cubicBezTo>
                      <a:cubicBezTo>
                        <a:pt x="146" y="2"/>
                        <a:pt x="146" y="2"/>
                        <a:pt x="145" y="2"/>
                      </a:cubicBezTo>
                      <a:cubicBezTo>
                        <a:pt x="143" y="2"/>
                        <a:pt x="143" y="2"/>
                        <a:pt x="143" y="2"/>
                      </a:cubicBezTo>
                      <a:cubicBezTo>
                        <a:pt x="143" y="2"/>
                        <a:pt x="143" y="3"/>
                        <a:pt x="143" y="4"/>
                      </a:cubicBezTo>
                      <a:cubicBezTo>
                        <a:pt x="142" y="6"/>
                        <a:pt x="140" y="10"/>
                        <a:pt x="136" y="10"/>
                      </a:cubicBezTo>
                      <a:cubicBezTo>
                        <a:pt x="134" y="10"/>
                        <a:pt x="134" y="10"/>
                        <a:pt x="134" y="12"/>
                      </a:cubicBezTo>
                      <a:cubicBezTo>
                        <a:pt x="133" y="13"/>
                        <a:pt x="132" y="15"/>
                        <a:pt x="129" y="15"/>
                      </a:cubicBezTo>
                      <a:cubicBezTo>
                        <a:pt x="126" y="15"/>
                        <a:pt x="124" y="13"/>
                        <a:pt x="123" y="12"/>
                      </a:cubicBezTo>
                      <a:cubicBezTo>
                        <a:pt x="108" y="12"/>
                        <a:pt x="108" y="12"/>
                        <a:pt x="108" y="12"/>
                      </a:cubicBezTo>
                      <a:cubicBezTo>
                        <a:pt x="107" y="11"/>
                        <a:pt x="107" y="11"/>
                        <a:pt x="107" y="11"/>
                      </a:cubicBezTo>
                      <a:cubicBezTo>
                        <a:pt x="107" y="11"/>
                        <a:pt x="105" y="10"/>
                        <a:pt x="104" y="10"/>
                      </a:cubicBezTo>
                      <a:cubicBezTo>
                        <a:pt x="100" y="13"/>
                        <a:pt x="100" y="13"/>
                        <a:pt x="100" y="13"/>
                      </a:cubicBezTo>
                      <a:cubicBezTo>
                        <a:pt x="33" y="13"/>
                        <a:pt x="33" y="13"/>
                        <a:pt x="33" y="13"/>
                      </a:cubicBezTo>
                      <a:cubicBezTo>
                        <a:pt x="33" y="36"/>
                        <a:pt x="33" y="36"/>
                        <a:pt x="33" y="36"/>
                      </a:cubicBezTo>
                      <a:lnTo>
                        <a:pt x="22" y="3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5" name="Freeform 1635"/>
                <p:cNvSpPr/>
                <p:nvPr/>
              </p:nvSpPr>
              <p:spPr bwMode="auto">
                <a:xfrm>
                  <a:off x="1913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6" name="Freeform 1636"/>
                <p:cNvSpPr/>
                <p:nvPr/>
              </p:nvSpPr>
              <p:spPr bwMode="auto">
                <a:xfrm>
                  <a:off x="1955" y="2909"/>
                  <a:ext cx="3" cy="6"/>
                </a:xfrm>
                <a:custGeom>
                  <a:avLst/>
                  <a:gdLst>
                    <a:gd name="T0" fmla="*/ 3 w 3"/>
                    <a:gd name="T1" fmla="*/ 6 h 6"/>
                    <a:gd name="T2" fmla="*/ 0 w 3"/>
                    <a:gd name="T3" fmla="*/ 0 h 6"/>
                    <a:gd name="T4" fmla="*/ 3 w 3"/>
                    <a:gd name="T5" fmla="*/ 6 h 6"/>
                    <a:gd name="T6" fmla="*/ 3 w 3"/>
                    <a:gd name="T7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6">
                      <a:moveTo>
                        <a:pt x="3" y="6"/>
                      </a:moveTo>
                      <a:lnTo>
                        <a:pt x="0" y="0"/>
                      </a:lnTo>
                      <a:lnTo>
                        <a:pt x="3" y="6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7" name="Freeform 1637"/>
                <p:cNvSpPr/>
                <p:nvPr/>
              </p:nvSpPr>
              <p:spPr bwMode="auto">
                <a:xfrm>
                  <a:off x="1918" y="286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8" name="Freeform 1638"/>
                <p:cNvSpPr/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29" name="Freeform 1639"/>
                <p:cNvSpPr/>
                <p:nvPr/>
              </p:nvSpPr>
              <p:spPr bwMode="auto">
                <a:xfrm>
                  <a:off x="1917" y="2861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0" name="Freeform 1640"/>
                <p:cNvSpPr/>
                <p:nvPr/>
              </p:nvSpPr>
              <p:spPr bwMode="auto">
                <a:xfrm>
                  <a:off x="1914" y="2856"/>
                  <a:ext cx="3" cy="5"/>
                </a:xfrm>
                <a:custGeom>
                  <a:avLst/>
                  <a:gdLst>
                    <a:gd name="T0" fmla="*/ 0 w 3"/>
                    <a:gd name="T1" fmla="*/ 0 h 5"/>
                    <a:gd name="T2" fmla="*/ 3 w 3"/>
                    <a:gd name="T3" fmla="*/ 5 h 5"/>
                    <a:gd name="T4" fmla="*/ 0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0" y="0"/>
                      </a:moveTo>
                      <a:cubicBezTo>
                        <a:pt x="1" y="2"/>
                        <a:pt x="2" y="3"/>
                        <a:pt x="3" y="5"/>
                      </a:cubicBezTo>
                      <a:cubicBezTo>
                        <a:pt x="2" y="3"/>
                        <a:pt x="1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1" name="Freeform 1641"/>
                <p:cNvSpPr/>
                <p:nvPr/>
              </p:nvSpPr>
              <p:spPr bwMode="auto">
                <a:xfrm>
                  <a:off x="1911" y="2846"/>
                  <a:ext cx="2" cy="6"/>
                </a:xfrm>
                <a:custGeom>
                  <a:avLst/>
                  <a:gdLst>
                    <a:gd name="T0" fmla="*/ 2 w 2"/>
                    <a:gd name="T1" fmla="*/ 1 h 7"/>
                    <a:gd name="T2" fmla="*/ 0 w 2"/>
                    <a:gd name="T3" fmla="*/ 7 h 7"/>
                    <a:gd name="T4" fmla="*/ 0 w 2"/>
                    <a:gd name="T5" fmla="*/ 7 h 7"/>
                    <a:gd name="T6" fmla="*/ 2 w 2"/>
                    <a:gd name="T7" fmla="*/ 1 h 7"/>
                    <a:gd name="T8" fmla="*/ 0 w 2"/>
                    <a:gd name="T9" fmla="*/ 1 h 7"/>
                    <a:gd name="T10" fmla="*/ 0 w 2"/>
                    <a:gd name="T11" fmla="*/ 0 h 7"/>
                    <a:gd name="T12" fmla="*/ 0 w 2"/>
                    <a:gd name="T13" fmla="*/ 1 h 7"/>
                    <a:gd name="T14" fmla="*/ 2 w 2"/>
                    <a:gd name="T15" fmla="*/ 1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2" h="7">
                      <a:moveTo>
                        <a:pt x="2" y="1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2" name="Freeform 1642"/>
                <p:cNvSpPr/>
                <p:nvPr/>
              </p:nvSpPr>
              <p:spPr bwMode="auto">
                <a:xfrm>
                  <a:off x="1914" y="285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3" name="Oval 1643"/>
                <p:cNvSpPr>
                  <a:spLocks noChangeArrowheads="1"/>
                </p:cNvSpPr>
                <p:nvPr/>
              </p:nvSpPr>
              <p:spPr bwMode="auto">
                <a:xfrm>
                  <a:off x="1914" y="2855"/>
                  <a:ext cx="1" cy="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4" name="Freeform 1644"/>
                <p:cNvSpPr/>
                <p:nvPr/>
              </p:nvSpPr>
              <p:spPr bwMode="auto">
                <a:xfrm>
                  <a:off x="2043" y="27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5" name="Freeform 1645"/>
                <p:cNvSpPr/>
                <p:nvPr/>
              </p:nvSpPr>
              <p:spPr bwMode="auto">
                <a:xfrm>
                  <a:off x="2044" y="27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6" name="Freeform 1646"/>
                <p:cNvSpPr/>
                <p:nvPr/>
              </p:nvSpPr>
              <p:spPr bwMode="auto">
                <a:xfrm>
                  <a:off x="2045" y="27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7" name="Freeform 1647"/>
                <p:cNvSpPr/>
                <p:nvPr/>
              </p:nvSpPr>
              <p:spPr bwMode="auto">
                <a:xfrm>
                  <a:off x="2112" y="2837"/>
                  <a:ext cx="16" cy="15"/>
                </a:xfrm>
                <a:custGeom>
                  <a:avLst/>
                  <a:gdLst>
                    <a:gd name="T0" fmla="*/ 4 w 16"/>
                    <a:gd name="T1" fmla="*/ 5 h 16"/>
                    <a:gd name="T2" fmla="*/ 4 w 16"/>
                    <a:gd name="T3" fmla="*/ 6 h 16"/>
                    <a:gd name="T4" fmla="*/ 3 w 16"/>
                    <a:gd name="T5" fmla="*/ 7 h 16"/>
                    <a:gd name="T6" fmla="*/ 3 w 16"/>
                    <a:gd name="T7" fmla="*/ 8 h 16"/>
                    <a:gd name="T8" fmla="*/ 1 w 16"/>
                    <a:gd name="T9" fmla="*/ 9 h 16"/>
                    <a:gd name="T10" fmla="*/ 1 w 16"/>
                    <a:gd name="T11" fmla="*/ 16 h 16"/>
                    <a:gd name="T12" fmla="*/ 2 w 16"/>
                    <a:gd name="T13" fmla="*/ 16 h 16"/>
                    <a:gd name="T14" fmla="*/ 5 w 16"/>
                    <a:gd name="T15" fmla="*/ 15 h 16"/>
                    <a:gd name="T16" fmla="*/ 6 w 16"/>
                    <a:gd name="T17" fmla="*/ 15 h 16"/>
                    <a:gd name="T18" fmla="*/ 6 w 16"/>
                    <a:gd name="T19" fmla="*/ 14 h 16"/>
                    <a:gd name="T20" fmla="*/ 8 w 16"/>
                    <a:gd name="T21" fmla="*/ 14 h 16"/>
                    <a:gd name="T22" fmla="*/ 8 w 16"/>
                    <a:gd name="T23" fmla="*/ 14 h 16"/>
                    <a:gd name="T24" fmla="*/ 9 w 16"/>
                    <a:gd name="T25" fmla="*/ 15 h 16"/>
                    <a:gd name="T26" fmla="*/ 10 w 16"/>
                    <a:gd name="T27" fmla="*/ 15 h 16"/>
                    <a:gd name="T28" fmla="*/ 10 w 16"/>
                    <a:gd name="T29" fmla="*/ 16 h 16"/>
                    <a:gd name="T30" fmla="*/ 11 w 16"/>
                    <a:gd name="T31" fmla="*/ 16 h 16"/>
                    <a:gd name="T32" fmla="*/ 12 w 16"/>
                    <a:gd name="T33" fmla="*/ 14 h 16"/>
                    <a:gd name="T34" fmla="*/ 11 w 16"/>
                    <a:gd name="T35" fmla="*/ 13 h 16"/>
                    <a:gd name="T36" fmla="*/ 8 w 16"/>
                    <a:gd name="T37" fmla="*/ 12 h 16"/>
                    <a:gd name="T38" fmla="*/ 8 w 16"/>
                    <a:gd name="T39" fmla="*/ 9 h 16"/>
                    <a:gd name="T40" fmla="*/ 16 w 16"/>
                    <a:gd name="T41" fmla="*/ 3 h 16"/>
                    <a:gd name="T42" fmla="*/ 14 w 16"/>
                    <a:gd name="T43" fmla="*/ 0 h 16"/>
                    <a:gd name="T44" fmla="*/ 13 w 16"/>
                    <a:gd name="T45" fmla="*/ 0 h 16"/>
                    <a:gd name="T46" fmla="*/ 13 w 16"/>
                    <a:gd name="T47" fmla="*/ 0 h 16"/>
                    <a:gd name="T48" fmla="*/ 13 w 16"/>
                    <a:gd name="T49" fmla="*/ 0 h 16"/>
                    <a:gd name="T50" fmla="*/ 12 w 16"/>
                    <a:gd name="T51" fmla="*/ 1 h 16"/>
                    <a:gd name="T52" fmla="*/ 12 w 16"/>
                    <a:gd name="T53" fmla="*/ 1 h 16"/>
                    <a:gd name="T54" fmla="*/ 12 w 16"/>
                    <a:gd name="T55" fmla="*/ 1 h 16"/>
                    <a:gd name="T56" fmla="*/ 12 w 16"/>
                    <a:gd name="T57" fmla="*/ 1 h 16"/>
                    <a:gd name="T58" fmla="*/ 9 w 16"/>
                    <a:gd name="T59" fmla="*/ 2 h 16"/>
                    <a:gd name="T60" fmla="*/ 9 w 16"/>
                    <a:gd name="T61" fmla="*/ 2 h 16"/>
                    <a:gd name="T62" fmla="*/ 6 w 16"/>
                    <a:gd name="T63" fmla="*/ 2 h 16"/>
                    <a:gd name="T64" fmla="*/ 4 w 16"/>
                    <a:gd name="T65" fmla="*/ 5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6" h="16">
                      <a:moveTo>
                        <a:pt x="4" y="5"/>
                      </a:moveTo>
                      <a:cubicBezTo>
                        <a:pt x="4" y="5"/>
                        <a:pt x="4" y="6"/>
                        <a:pt x="4" y="6"/>
                      </a:cubicBezTo>
                      <a:cubicBezTo>
                        <a:pt x="4" y="6"/>
                        <a:pt x="3" y="7"/>
                        <a:pt x="3" y="7"/>
                      </a:cubicBezTo>
                      <a:cubicBezTo>
                        <a:pt x="3" y="7"/>
                        <a:pt x="3" y="7"/>
                        <a:pt x="3" y="8"/>
                      </a:cubicBezTo>
                      <a:cubicBezTo>
                        <a:pt x="2" y="8"/>
                        <a:pt x="2" y="9"/>
                        <a:pt x="1" y="9"/>
                      </a:cubicBezTo>
                      <a:cubicBezTo>
                        <a:pt x="0" y="11"/>
                        <a:pt x="1" y="15"/>
                        <a:pt x="1" y="16"/>
                      </a:cubicBezTo>
                      <a:cubicBezTo>
                        <a:pt x="1" y="16"/>
                        <a:pt x="1" y="16"/>
                        <a:pt x="2" y="16"/>
                      </a:cubicBezTo>
                      <a:cubicBezTo>
                        <a:pt x="3" y="16"/>
                        <a:pt x="4" y="16"/>
                        <a:pt x="5" y="15"/>
                      </a:cubicBezTo>
                      <a:cubicBezTo>
                        <a:pt x="5" y="15"/>
                        <a:pt x="6" y="15"/>
                        <a:pt x="6" y="15"/>
                      </a:cubicBezTo>
                      <a:cubicBezTo>
                        <a:pt x="6" y="15"/>
                        <a:pt x="6" y="15"/>
                        <a:pt x="6" y="14"/>
                      </a:cubicBezTo>
                      <a:cubicBezTo>
                        <a:pt x="7" y="14"/>
                        <a:pt x="7" y="14"/>
                        <a:pt x="8" y="14"/>
                      </a:cubicBezTo>
                      <a:cubicBezTo>
                        <a:pt x="8" y="14"/>
                        <a:pt x="8" y="14"/>
                        <a:pt x="8" y="14"/>
                      </a:cubicBezTo>
                      <a:cubicBezTo>
                        <a:pt x="8" y="15"/>
                        <a:pt x="9" y="15"/>
                        <a:pt x="9" y="15"/>
                      </a:cubicBezTo>
                      <a:cubicBezTo>
                        <a:pt x="9" y="15"/>
                        <a:pt x="10" y="15"/>
                        <a:pt x="10" y="15"/>
                      </a:cubicBezTo>
                      <a:cubicBezTo>
                        <a:pt x="10" y="15"/>
                        <a:pt x="10" y="15"/>
                        <a:pt x="10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5"/>
                        <a:pt x="12" y="14"/>
                        <a:pt x="12" y="14"/>
                      </a:cubicBezTo>
                      <a:cubicBezTo>
                        <a:pt x="12" y="14"/>
                        <a:pt x="11" y="13"/>
                        <a:pt x="11" y="13"/>
                      </a:cubicBezTo>
                      <a:cubicBezTo>
                        <a:pt x="10" y="13"/>
                        <a:pt x="9" y="13"/>
                        <a:pt x="8" y="12"/>
                      </a:cubicBezTo>
                      <a:cubicBezTo>
                        <a:pt x="8" y="11"/>
                        <a:pt x="7" y="10"/>
                        <a:pt x="8" y="9"/>
                      </a:cubicBezTo>
                      <a:cubicBezTo>
                        <a:pt x="8" y="7"/>
                        <a:pt x="13" y="4"/>
                        <a:pt x="16" y="3"/>
                      </a:cubicBezTo>
                      <a:cubicBezTo>
                        <a:pt x="16" y="3"/>
                        <a:pt x="16" y="2"/>
                        <a:pt x="14" y="0"/>
                      </a:cubicBezTo>
                      <a:cubicBezTo>
                        <a:pt x="14" y="0"/>
                        <a:pt x="14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3" y="0"/>
                        <a:pt x="13" y="0"/>
                      </a:cubicBezTo>
                      <a:cubicBezTo>
                        <a:pt x="13" y="0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2" y="1"/>
                        <a:pt x="12" y="1"/>
                        <a:pt x="12" y="1"/>
                      </a:cubicBezTo>
                      <a:cubicBezTo>
                        <a:pt x="11" y="2"/>
                        <a:pt x="10" y="2"/>
                        <a:pt x="9" y="2"/>
                      </a:cubicBezTo>
                      <a:cubicBezTo>
                        <a:pt x="9" y="2"/>
                        <a:pt x="9" y="2"/>
                        <a:pt x="9" y="2"/>
                      </a:cubicBezTo>
                      <a:cubicBezTo>
                        <a:pt x="8" y="2"/>
                        <a:pt x="7" y="2"/>
                        <a:pt x="6" y="2"/>
                      </a:cubicBezTo>
                      <a:cubicBezTo>
                        <a:pt x="6" y="3"/>
                        <a:pt x="5" y="4"/>
                        <a:pt x="4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8" name="Freeform 1648"/>
                <p:cNvSpPr/>
                <p:nvPr/>
              </p:nvSpPr>
              <p:spPr bwMode="auto">
                <a:xfrm>
                  <a:off x="2123" y="285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  <a:gd name="T8" fmla="*/ 0 w 1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39" name="Freeform 1649"/>
                <p:cNvSpPr/>
                <p:nvPr/>
              </p:nvSpPr>
              <p:spPr bwMode="auto">
                <a:xfrm>
                  <a:off x="2055" y="2779"/>
                  <a:ext cx="68" cy="56"/>
                </a:xfrm>
                <a:custGeom>
                  <a:avLst/>
                  <a:gdLst>
                    <a:gd name="T0" fmla="*/ 2 w 71"/>
                    <a:gd name="T1" fmla="*/ 37 h 59"/>
                    <a:gd name="T2" fmla="*/ 5 w 71"/>
                    <a:gd name="T3" fmla="*/ 37 h 59"/>
                    <a:gd name="T4" fmla="*/ 10 w 71"/>
                    <a:gd name="T5" fmla="*/ 38 h 59"/>
                    <a:gd name="T6" fmla="*/ 11 w 71"/>
                    <a:gd name="T7" fmla="*/ 35 h 59"/>
                    <a:gd name="T8" fmla="*/ 16 w 71"/>
                    <a:gd name="T9" fmla="*/ 31 h 59"/>
                    <a:gd name="T10" fmla="*/ 20 w 71"/>
                    <a:gd name="T11" fmla="*/ 33 h 59"/>
                    <a:gd name="T12" fmla="*/ 21 w 71"/>
                    <a:gd name="T13" fmla="*/ 34 h 59"/>
                    <a:gd name="T14" fmla="*/ 24 w 71"/>
                    <a:gd name="T15" fmla="*/ 36 h 59"/>
                    <a:gd name="T16" fmla="*/ 30 w 71"/>
                    <a:gd name="T17" fmla="*/ 35 h 59"/>
                    <a:gd name="T18" fmla="*/ 31 w 71"/>
                    <a:gd name="T19" fmla="*/ 36 h 59"/>
                    <a:gd name="T20" fmla="*/ 33 w 71"/>
                    <a:gd name="T21" fmla="*/ 36 h 59"/>
                    <a:gd name="T22" fmla="*/ 36 w 71"/>
                    <a:gd name="T23" fmla="*/ 36 h 59"/>
                    <a:gd name="T24" fmla="*/ 42 w 71"/>
                    <a:gd name="T25" fmla="*/ 35 h 59"/>
                    <a:gd name="T26" fmla="*/ 67 w 71"/>
                    <a:gd name="T27" fmla="*/ 59 h 59"/>
                    <a:gd name="T28" fmla="*/ 67 w 71"/>
                    <a:gd name="T29" fmla="*/ 59 h 59"/>
                    <a:gd name="T30" fmla="*/ 68 w 71"/>
                    <a:gd name="T31" fmla="*/ 59 h 59"/>
                    <a:gd name="T32" fmla="*/ 68 w 71"/>
                    <a:gd name="T33" fmla="*/ 59 h 59"/>
                    <a:gd name="T34" fmla="*/ 69 w 71"/>
                    <a:gd name="T35" fmla="*/ 59 h 59"/>
                    <a:gd name="T36" fmla="*/ 70 w 71"/>
                    <a:gd name="T37" fmla="*/ 59 h 59"/>
                    <a:gd name="T38" fmla="*/ 70 w 71"/>
                    <a:gd name="T39" fmla="*/ 59 h 59"/>
                    <a:gd name="T40" fmla="*/ 70 w 71"/>
                    <a:gd name="T41" fmla="*/ 58 h 59"/>
                    <a:gd name="T42" fmla="*/ 71 w 71"/>
                    <a:gd name="T43" fmla="*/ 58 h 59"/>
                    <a:gd name="T44" fmla="*/ 60 w 71"/>
                    <a:gd name="T45" fmla="*/ 46 h 59"/>
                    <a:gd name="T46" fmla="*/ 44 w 71"/>
                    <a:gd name="T47" fmla="*/ 35 h 59"/>
                    <a:gd name="T48" fmla="*/ 38 w 71"/>
                    <a:gd name="T49" fmla="*/ 29 h 59"/>
                    <a:gd name="T50" fmla="*/ 36 w 71"/>
                    <a:gd name="T51" fmla="*/ 27 h 59"/>
                    <a:gd name="T52" fmla="*/ 26 w 71"/>
                    <a:gd name="T53" fmla="*/ 9 h 59"/>
                    <a:gd name="T54" fmla="*/ 22 w 71"/>
                    <a:gd name="T55" fmla="*/ 0 h 59"/>
                    <a:gd name="T56" fmla="*/ 22 w 71"/>
                    <a:gd name="T57" fmla="*/ 0 h 59"/>
                    <a:gd name="T58" fmla="*/ 21 w 71"/>
                    <a:gd name="T59" fmla="*/ 1 h 59"/>
                    <a:gd name="T60" fmla="*/ 19 w 71"/>
                    <a:gd name="T61" fmla="*/ 3 h 59"/>
                    <a:gd name="T62" fmla="*/ 18 w 71"/>
                    <a:gd name="T63" fmla="*/ 4 h 59"/>
                    <a:gd name="T64" fmla="*/ 17 w 71"/>
                    <a:gd name="T65" fmla="*/ 5 h 59"/>
                    <a:gd name="T66" fmla="*/ 16 w 71"/>
                    <a:gd name="T67" fmla="*/ 5 h 59"/>
                    <a:gd name="T68" fmla="*/ 14 w 71"/>
                    <a:gd name="T69" fmla="*/ 7 h 59"/>
                    <a:gd name="T70" fmla="*/ 13 w 71"/>
                    <a:gd name="T71" fmla="*/ 8 h 59"/>
                    <a:gd name="T72" fmla="*/ 10 w 71"/>
                    <a:gd name="T73" fmla="*/ 10 h 59"/>
                    <a:gd name="T74" fmla="*/ 7 w 71"/>
                    <a:gd name="T75" fmla="*/ 12 h 59"/>
                    <a:gd name="T76" fmla="*/ 2 w 71"/>
                    <a:gd name="T77" fmla="*/ 25 h 59"/>
                    <a:gd name="T78" fmla="*/ 2 w 71"/>
                    <a:gd name="T79" fmla="*/ 36 h 59"/>
                    <a:gd name="T80" fmla="*/ 2 w 71"/>
                    <a:gd name="T81" fmla="*/ 36 h 59"/>
                    <a:gd name="T82" fmla="*/ 2 w 71"/>
                    <a:gd name="T83" fmla="*/ 37 h 59"/>
                    <a:gd name="T84" fmla="*/ 2 w 71"/>
                    <a:gd name="T85" fmla="*/ 37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71" h="59">
                      <a:moveTo>
                        <a:pt x="2" y="37"/>
                      </a:moveTo>
                      <a:cubicBezTo>
                        <a:pt x="3" y="37"/>
                        <a:pt x="4" y="37"/>
                        <a:pt x="5" y="37"/>
                      </a:cubicBezTo>
                      <a:cubicBezTo>
                        <a:pt x="8" y="37"/>
                        <a:pt x="10" y="37"/>
                        <a:pt x="10" y="38"/>
                      </a:cubicBezTo>
                      <a:cubicBezTo>
                        <a:pt x="11" y="37"/>
                        <a:pt x="11" y="36"/>
                        <a:pt x="11" y="35"/>
                      </a:cubicBezTo>
                      <a:cubicBezTo>
                        <a:pt x="12" y="32"/>
                        <a:pt x="14" y="31"/>
                        <a:pt x="16" y="31"/>
                      </a:cubicBezTo>
                      <a:cubicBezTo>
                        <a:pt x="17" y="31"/>
                        <a:pt x="18" y="32"/>
                        <a:pt x="20" y="33"/>
                      </a:cubicBezTo>
                      <a:cubicBezTo>
                        <a:pt x="20" y="34"/>
                        <a:pt x="21" y="34"/>
                        <a:pt x="21" y="34"/>
                      </a:cubicBezTo>
                      <a:cubicBezTo>
                        <a:pt x="22" y="36"/>
                        <a:pt x="23" y="36"/>
                        <a:pt x="24" y="36"/>
                      </a:cubicBezTo>
                      <a:cubicBezTo>
                        <a:pt x="28" y="34"/>
                        <a:pt x="30" y="35"/>
                        <a:pt x="30" y="35"/>
                      </a:cubicBezTo>
                      <a:cubicBezTo>
                        <a:pt x="31" y="35"/>
                        <a:pt x="31" y="35"/>
                        <a:pt x="31" y="36"/>
                      </a:cubicBezTo>
                      <a:cubicBezTo>
                        <a:pt x="31" y="36"/>
                        <a:pt x="31" y="36"/>
                        <a:pt x="33" y="36"/>
                      </a:cubicBezTo>
                      <a:cubicBezTo>
                        <a:pt x="34" y="36"/>
                        <a:pt x="35" y="36"/>
                        <a:pt x="36" y="36"/>
                      </a:cubicBezTo>
                      <a:cubicBezTo>
                        <a:pt x="39" y="35"/>
                        <a:pt x="41" y="35"/>
                        <a:pt x="42" y="35"/>
                      </a:cubicBezTo>
                      <a:cubicBezTo>
                        <a:pt x="43" y="36"/>
                        <a:pt x="45" y="36"/>
                        <a:pt x="67" y="59"/>
                      </a:cubicBezTo>
                      <a:cubicBezTo>
                        <a:pt x="67" y="59"/>
                        <a:pt x="67" y="59"/>
                        <a:pt x="67" y="59"/>
                      </a:cubicBezTo>
                      <a:cubicBezTo>
                        <a:pt x="67" y="59"/>
                        <a:pt x="67" y="59"/>
                        <a:pt x="68" y="59"/>
                      </a:cubicBezTo>
                      <a:cubicBezTo>
                        <a:pt x="68" y="59"/>
                        <a:pt x="68" y="59"/>
                        <a:pt x="68" y="59"/>
                      </a:cubicBezTo>
                      <a:cubicBezTo>
                        <a:pt x="69" y="59"/>
                        <a:pt x="69" y="59"/>
                        <a:pt x="69" y="59"/>
                      </a:cubicBezTo>
                      <a:cubicBezTo>
                        <a:pt x="69" y="59"/>
                        <a:pt x="69" y="59"/>
                        <a:pt x="70" y="59"/>
                      </a:cubicBezTo>
                      <a:cubicBezTo>
                        <a:pt x="70" y="59"/>
                        <a:pt x="70" y="59"/>
                        <a:pt x="70" y="59"/>
                      </a:cubicBezTo>
                      <a:cubicBezTo>
                        <a:pt x="70" y="58"/>
                        <a:pt x="70" y="58"/>
                        <a:pt x="70" y="58"/>
                      </a:cubicBezTo>
                      <a:cubicBezTo>
                        <a:pt x="70" y="58"/>
                        <a:pt x="70" y="58"/>
                        <a:pt x="71" y="58"/>
                      </a:cubicBezTo>
                      <a:cubicBezTo>
                        <a:pt x="67" y="55"/>
                        <a:pt x="64" y="51"/>
                        <a:pt x="60" y="46"/>
                      </a:cubicBezTo>
                      <a:cubicBezTo>
                        <a:pt x="54" y="38"/>
                        <a:pt x="47" y="35"/>
                        <a:pt x="44" y="35"/>
                      </a:cubicBezTo>
                      <a:cubicBezTo>
                        <a:pt x="40" y="35"/>
                        <a:pt x="39" y="32"/>
                        <a:pt x="38" y="29"/>
                      </a:cubicBezTo>
                      <a:cubicBezTo>
                        <a:pt x="37" y="29"/>
                        <a:pt x="37" y="28"/>
                        <a:pt x="36" y="27"/>
                      </a:cubicBezTo>
                      <a:cubicBezTo>
                        <a:pt x="32" y="27"/>
                        <a:pt x="27" y="15"/>
                        <a:pt x="26" y="9"/>
                      </a:cubicBezTo>
                      <a:cubicBezTo>
                        <a:pt x="26" y="7"/>
                        <a:pt x="25" y="3"/>
                        <a:pt x="22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1" y="1"/>
                        <a:pt x="21" y="1"/>
                        <a:pt x="21" y="1"/>
                      </a:cubicBezTo>
                      <a:cubicBezTo>
                        <a:pt x="20" y="2"/>
                        <a:pt x="20" y="2"/>
                        <a:pt x="19" y="3"/>
                      </a:cubicBezTo>
                      <a:cubicBezTo>
                        <a:pt x="19" y="3"/>
                        <a:pt x="19" y="3"/>
                        <a:pt x="18" y="4"/>
                      </a:cubicBezTo>
                      <a:cubicBezTo>
                        <a:pt x="18" y="4"/>
                        <a:pt x="17" y="5"/>
                        <a:pt x="17" y="5"/>
                      </a:cubicBezTo>
                      <a:cubicBezTo>
                        <a:pt x="17" y="5"/>
                        <a:pt x="16" y="5"/>
                        <a:pt x="16" y="5"/>
                      </a:cubicBezTo>
                      <a:cubicBezTo>
                        <a:pt x="16" y="6"/>
                        <a:pt x="15" y="6"/>
                        <a:pt x="14" y="7"/>
                      </a:cubicBezTo>
                      <a:cubicBezTo>
                        <a:pt x="14" y="7"/>
                        <a:pt x="13" y="7"/>
                        <a:pt x="13" y="8"/>
                      </a:cubicBezTo>
                      <a:cubicBezTo>
                        <a:pt x="12" y="9"/>
                        <a:pt x="11" y="9"/>
                        <a:pt x="10" y="10"/>
                      </a:cubicBezTo>
                      <a:cubicBezTo>
                        <a:pt x="7" y="11"/>
                        <a:pt x="7" y="12"/>
                        <a:pt x="7" y="12"/>
                      </a:cubicBezTo>
                      <a:cubicBezTo>
                        <a:pt x="8" y="16"/>
                        <a:pt x="6" y="20"/>
                        <a:pt x="2" y="25"/>
                      </a:cubicBezTo>
                      <a:cubicBezTo>
                        <a:pt x="0" y="28"/>
                        <a:pt x="1" y="32"/>
                        <a:pt x="2" y="36"/>
                      </a:cubicBezTo>
                      <a:cubicBezTo>
                        <a:pt x="2" y="36"/>
                        <a:pt x="2" y="36"/>
                        <a:pt x="2" y="36"/>
                      </a:cubicBezTo>
                      <a:cubicBezTo>
                        <a:pt x="2" y="37"/>
                        <a:pt x="2" y="37"/>
                        <a:pt x="2" y="37"/>
                      </a:cubicBezTo>
                      <a:cubicBezTo>
                        <a:pt x="2" y="37"/>
                        <a:pt x="2" y="37"/>
                        <a:pt x="2" y="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0" name="Freeform 1650"/>
                <p:cNvSpPr/>
                <p:nvPr/>
              </p:nvSpPr>
              <p:spPr bwMode="auto">
                <a:xfrm>
                  <a:off x="2072" y="278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1" name="Freeform 1651"/>
                <p:cNvSpPr/>
                <p:nvPr/>
              </p:nvSpPr>
              <p:spPr bwMode="auto">
                <a:xfrm>
                  <a:off x="2070" y="278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2" name="Freeform 1652"/>
                <p:cNvSpPr/>
                <p:nvPr/>
              </p:nvSpPr>
              <p:spPr bwMode="auto">
                <a:xfrm>
                  <a:off x="2075" y="277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3" name="Freeform 1653"/>
                <p:cNvSpPr/>
                <p:nvPr/>
              </p:nvSpPr>
              <p:spPr bwMode="auto">
                <a:xfrm>
                  <a:off x="2055" y="2803"/>
                  <a:ext cx="2" cy="10"/>
                </a:xfrm>
                <a:custGeom>
                  <a:avLst/>
                  <a:gdLst>
                    <a:gd name="T0" fmla="*/ 2 w 2"/>
                    <a:gd name="T1" fmla="*/ 0 h 11"/>
                    <a:gd name="T2" fmla="*/ 2 w 2"/>
                    <a:gd name="T3" fmla="*/ 11 h 11"/>
                    <a:gd name="T4" fmla="*/ 2 w 2"/>
                    <a:gd name="T5" fmla="*/ 11 h 11"/>
                    <a:gd name="T6" fmla="*/ 2 w 2"/>
                    <a:gd name="T7" fmla="*/ 11 h 11"/>
                    <a:gd name="T8" fmla="*/ 2 w 2"/>
                    <a:gd name="T9" fmla="*/ 0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1">
                      <a:moveTo>
                        <a:pt x="2" y="0"/>
                      </a:moveTo>
                      <a:cubicBezTo>
                        <a:pt x="0" y="3"/>
                        <a:pt x="1" y="7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2" y="11"/>
                        <a:pt x="2" y="11"/>
                        <a:pt x="2" y="11"/>
                      </a:cubicBezTo>
                      <a:cubicBezTo>
                        <a:pt x="1" y="7"/>
                        <a:pt x="0" y="3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4" name="Freeform 1654"/>
                <p:cNvSpPr/>
                <p:nvPr/>
              </p:nvSpPr>
              <p:spPr bwMode="auto">
                <a:xfrm>
                  <a:off x="2121" y="2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5" name="Freeform 1655"/>
                <p:cNvSpPr/>
                <p:nvPr/>
              </p:nvSpPr>
              <p:spPr bwMode="auto">
                <a:xfrm>
                  <a:off x="2122" y="28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6" name="Freeform 1656"/>
                <p:cNvSpPr/>
                <p:nvPr/>
              </p:nvSpPr>
              <p:spPr bwMode="auto">
                <a:xfrm>
                  <a:off x="2119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7" name="Freeform 1657"/>
                <p:cNvSpPr/>
                <p:nvPr/>
              </p:nvSpPr>
              <p:spPr bwMode="auto">
                <a:xfrm>
                  <a:off x="2120" y="2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8" name="Freeform 1658"/>
                <p:cNvSpPr/>
                <p:nvPr/>
              </p:nvSpPr>
              <p:spPr bwMode="auto">
                <a:xfrm>
                  <a:off x="2018" y="2812"/>
                  <a:ext cx="156" cy="122"/>
                </a:xfrm>
                <a:custGeom>
                  <a:avLst/>
                  <a:gdLst>
                    <a:gd name="T0" fmla="*/ 41 w 163"/>
                    <a:gd name="T1" fmla="*/ 8 h 127"/>
                    <a:gd name="T2" fmla="*/ 40 w 163"/>
                    <a:gd name="T3" fmla="*/ 11 h 127"/>
                    <a:gd name="T4" fmla="*/ 38 w 163"/>
                    <a:gd name="T5" fmla="*/ 14 h 127"/>
                    <a:gd name="T6" fmla="*/ 30 w 163"/>
                    <a:gd name="T7" fmla="*/ 25 h 127"/>
                    <a:gd name="T8" fmla="*/ 25 w 163"/>
                    <a:gd name="T9" fmla="*/ 33 h 127"/>
                    <a:gd name="T10" fmla="*/ 21 w 163"/>
                    <a:gd name="T11" fmla="*/ 44 h 127"/>
                    <a:gd name="T12" fmla="*/ 17 w 163"/>
                    <a:gd name="T13" fmla="*/ 47 h 127"/>
                    <a:gd name="T14" fmla="*/ 13 w 163"/>
                    <a:gd name="T15" fmla="*/ 58 h 127"/>
                    <a:gd name="T16" fmla="*/ 7 w 163"/>
                    <a:gd name="T17" fmla="*/ 72 h 127"/>
                    <a:gd name="T18" fmla="*/ 3 w 163"/>
                    <a:gd name="T19" fmla="*/ 73 h 127"/>
                    <a:gd name="T20" fmla="*/ 0 w 163"/>
                    <a:gd name="T21" fmla="*/ 78 h 127"/>
                    <a:gd name="T22" fmla="*/ 11 w 163"/>
                    <a:gd name="T23" fmla="*/ 84 h 127"/>
                    <a:gd name="T24" fmla="*/ 21 w 163"/>
                    <a:gd name="T25" fmla="*/ 96 h 127"/>
                    <a:gd name="T26" fmla="*/ 32 w 163"/>
                    <a:gd name="T27" fmla="*/ 104 h 127"/>
                    <a:gd name="T28" fmla="*/ 32 w 163"/>
                    <a:gd name="T29" fmla="*/ 111 h 127"/>
                    <a:gd name="T30" fmla="*/ 31 w 163"/>
                    <a:gd name="T31" fmla="*/ 114 h 127"/>
                    <a:gd name="T32" fmla="*/ 33 w 163"/>
                    <a:gd name="T33" fmla="*/ 114 h 127"/>
                    <a:gd name="T34" fmla="*/ 34 w 163"/>
                    <a:gd name="T35" fmla="*/ 115 h 127"/>
                    <a:gd name="T36" fmla="*/ 46 w 163"/>
                    <a:gd name="T37" fmla="*/ 117 h 127"/>
                    <a:gd name="T38" fmla="*/ 71 w 163"/>
                    <a:gd name="T39" fmla="*/ 127 h 127"/>
                    <a:gd name="T40" fmla="*/ 77 w 163"/>
                    <a:gd name="T41" fmla="*/ 121 h 127"/>
                    <a:gd name="T42" fmla="*/ 89 w 163"/>
                    <a:gd name="T43" fmla="*/ 120 h 127"/>
                    <a:gd name="T44" fmla="*/ 98 w 163"/>
                    <a:gd name="T45" fmla="*/ 120 h 127"/>
                    <a:gd name="T46" fmla="*/ 98 w 163"/>
                    <a:gd name="T47" fmla="*/ 119 h 127"/>
                    <a:gd name="T48" fmla="*/ 103 w 163"/>
                    <a:gd name="T49" fmla="*/ 118 h 127"/>
                    <a:gd name="T50" fmla="*/ 106 w 163"/>
                    <a:gd name="T51" fmla="*/ 118 h 127"/>
                    <a:gd name="T52" fmla="*/ 108 w 163"/>
                    <a:gd name="T53" fmla="*/ 118 h 127"/>
                    <a:gd name="T54" fmla="*/ 123 w 163"/>
                    <a:gd name="T55" fmla="*/ 110 h 127"/>
                    <a:gd name="T56" fmla="*/ 134 w 163"/>
                    <a:gd name="T57" fmla="*/ 109 h 127"/>
                    <a:gd name="T58" fmla="*/ 161 w 163"/>
                    <a:gd name="T59" fmla="*/ 79 h 127"/>
                    <a:gd name="T60" fmla="*/ 122 w 163"/>
                    <a:gd name="T61" fmla="*/ 68 h 127"/>
                    <a:gd name="T62" fmla="*/ 115 w 163"/>
                    <a:gd name="T63" fmla="*/ 61 h 127"/>
                    <a:gd name="T64" fmla="*/ 106 w 163"/>
                    <a:gd name="T65" fmla="*/ 49 h 127"/>
                    <a:gd name="T66" fmla="*/ 107 w 163"/>
                    <a:gd name="T67" fmla="*/ 47 h 127"/>
                    <a:gd name="T68" fmla="*/ 107 w 163"/>
                    <a:gd name="T69" fmla="*/ 46 h 127"/>
                    <a:gd name="T70" fmla="*/ 108 w 163"/>
                    <a:gd name="T71" fmla="*/ 45 h 127"/>
                    <a:gd name="T72" fmla="*/ 107 w 163"/>
                    <a:gd name="T73" fmla="*/ 45 h 127"/>
                    <a:gd name="T74" fmla="*/ 106 w 163"/>
                    <a:gd name="T75" fmla="*/ 44 h 127"/>
                    <a:gd name="T76" fmla="*/ 101 w 163"/>
                    <a:gd name="T77" fmla="*/ 46 h 127"/>
                    <a:gd name="T78" fmla="*/ 97 w 163"/>
                    <a:gd name="T79" fmla="*/ 32 h 127"/>
                    <a:gd name="T80" fmla="*/ 99 w 163"/>
                    <a:gd name="T81" fmla="*/ 31 h 127"/>
                    <a:gd name="T82" fmla="*/ 100 w 163"/>
                    <a:gd name="T83" fmla="*/ 29 h 127"/>
                    <a:gd name="T84" fmla="*/ 102 w 163"/>
                    <a:gd name="T85" fmla="*/ 27 h 127"/>
                    <a:gd name="T86" fmla="*/ 91 w 163"/>
                    <a:gd name="T87" fmla="*/ 15 h 127"/>
                    <a:gd name="T88" fmla="*/ 88 w 163"/>
                    <a:gd name="T89" fmla="*/ 12 h 127"/>
                    <a:gd name="T90" fmla="*/ 85 w 163"/>
                    <a:gd name="T91" fmla="*/ 9 h 127"/>
                    <a:gd name="T92" fmla="*/ 83 w 163"/>
                    <a:gd name="T93" fmla="*/ 7 h 127"/>
                    <a:gd name="T94" fmla="*/ 80 w 163"/>
                    <a:gd name="T95" fmla="*/ 4 h 127"/>
                    <a:gd name="T96" fmla="*/ 76 w 163"/>
                    <a:gd name="T97" fmla="*/ 5 h 127"/>
                    <a:gd name="T98" fmla="*/ 69 w 163"/>
                    <a:gd name="T99" fmla="*/ 4 h 127"/>
                    <a:gd name="T100" fmla="*/ 65 w 163"/>
                    <a:gd name="T101" fmla="*/ 4 h 127"/>
                    <a:gd name="T102" fmla="*/ 57 w 163"/>
                    <a:gd name="T103" fmla="*/ 2 h 127"/>
                    <a:gd name="T104" fmla="*/ 55 w 163"/>
                    <a:gd name="T105" fmla="*/ 0 h 127"/>
                    <a:gd name="T106" fmla="*/ 54 w 163"/>
                    <a:gd name="T107" fmla="*/ 3 h 127"/>
                    <a:gd name="T108" fmla="*/ 47 w 163"/>
                    <a:gd name="T109" fmla="*/ 6 h 127"/>
                    <a:gd name="T110" fmla="*/ 41 w 163"/>
                    <a:gd name="T111" fmla="*/ 6 h 127"/>
                    <a:gd name="T112" fmla="*/ 41 w 163"/>
                    <a:gd name="T113" fmla="*/ 6 h 1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63" h="127">
                      <a:moveTo>
                        <a:pt x="41" y="8"/>
                      </a:moveTo>
                      <a:cubicBezTo>
                        <a:pt x="41" y="8"/>
                        <a:pt x="41" y="8"/>
                        <a:pt x="41" y="8"/>
                      </a:cubicBezTo>
                      <a:cubicBezTo>
                        <a:pt x="41" y="9"/>
                        <a:pt x="40" y="9"/>
                        <a:pt x="40" y="10"/>
                      </a:cubicBezTo>
                      <a:cubicBezTo>
                        <a:pt x="40" y="10"/>
                        <a:pt x="40" y="11"/>
                        <a:pt x="40" y="11"/>
                      </a:cubicBezTo>
                      <a:cubicBezTo>
                        <a:pt x="40" y="11"/>
                        <a:pt x="40" y="12"/>
                        <a:pt x="39" y="12"/>
                      </a:cubicBezTo>
                      <a:cubicBezTo>
                        <a:pt x="39" y="13"/>
                        <a:pt x="39" y="13"/>
                        <a:pt x="38" y="14"/>
                      </a:cubicBezTo>
                      <a:cubicBezTo>
                        <a:pt x="38" y="15"/>
                        <a:pt x="37" y="17"/>
                        <a:pt x="37" y="17"/>
                      </a:cubicBezTo>
                      <a:cubicBezTo>
                        <a:pt x="37" y="21"/>
                        <a:pt x="33" y="25"/>
                        <a:pt x="30" y="25"/>
                      </a:cubicBezTo>
                      <a:cubicBezTo>
                        <a:pt x="30" y="25"/>
                        <a:pt x="29" y="27"/>
                        <a:pt x="28" y="28"/>
                      </a:cubicBezTo>
                      <a:cubicBezTo>
                        <a:pt x="27" y="30"/>
                        <a:pt x="26" y="31"/>
                        <a:pt x="25" y="33"/>
                      </a:cubicBezTo>
                      <a:cubicBezTo>
                        <a:pt x="24" y="34"/>
                        <a:pt x="24" y="35"/>
                        <a:pt x="23" y="37"/>
                      </a:cubicBezTo>
                      <a:cubicBezTo>
                        <a:pt x="23" y="40"/>
                        <a:pt x="23" y="42"/>
                        <a:pt x="21" y="44"/>
                      </a:cubicBezTo>
                      <a:cubicBezTo>
                        <a:pt x="20" y="45"/>
                        <a:pt x="19" y="45"/>
                        <a:pt x="18" y="46"/>
                      </a:cubicBezTo>
                      <a:cubicBezTo>
                        <a:pt x="17" y="46"/>
                        <a:pt x="17" y="46"/>
                        <a:pt x="17" y="47"/>
                      </a:cubicBezTo>
                      <a:cubicBezTo>
                        <a:pt x="18" y="49"/>
                        <a:pt x="17" y="51"/>
                        <a:pt x="15" y="53"/>
                      </a:cubicBezTo>
                      <a:cubicBezTo>
                        <a:pt x="14" y="55"/>
                        <a:pt x="13" y="56"/>
                        <a:pt x="13" y="58"/>
                      </a:cubicBezTo>
                      <a:cubicBezTo>
                        <a:pt x="13" y="58"/>
                        <a:pt x="13" y="70"/>
                        <a:pt x="11" y="72"/>
                      </a:cubicBezTo>
                      <a:cubicBezTo>
                        <a:pt x="10" y="73"/>
                        <a:pt x="9" y="73"/>
                        <a:pt x="7" y="72"/>
                      </a:cubicBezTo>
                      <a:cubicBezTo>
                        <a:pt x="7" y="72"/>
                        <a:pt x="6" y="72"/>
                        <a:pt x="5" y="72"/>
                      </a:cubicBezTo>
                      <a:cubicBezTo>
                        <a:pt x="3" y="72"/>
                        <a:pt x="3" y="73"/>
                        <a:pt x="3" y="73"/>
                      </a:cubicBezTo>
                      <a:cubicBezTo>
                        <a:pt x="3" y="75"/>
                        <a:pt x="2" y="76"/>
                        <a:pt x="1" y="77"/>
                      </a:cubicBezTo>
                      <a:cubicBezTo>
                        <a:pt x="1" y="77"/>
                        <a:pt x="0" y="78"/>
                        <a:pt x="0" y="78"/>
                      </a:cubicBezTo>
                      <a:cubicBezTo>
                        <a:pt x="1" y="78"/>
                        <a:pt x="3" y="79"/>
                        <a:pt x="4" y="79"/>
                      </a:cubicBezTo>
                      <a:cubicBezTo>
                        <a:pt x="7" y="80"/>
                        <a:pt x="10" y="81"/>
                        <a:pt x="11" y="84"/>
                      </a:cubicBezTo>
                      <a:cubicBezTo>
                        <a:pt x="12" y="85"/>
                        <a:pt x="13" y="86"/>
                        <a:pt x="14" y="88"/>
                      </a:cubicBezTo>
                      <a:cubicBezTo>
                        <a:pt x="17" y="90"/>
                        <a:pt x="19" y="93"/>
                        <a:pt x="21" y="96"/>
                      </a:cubicBezTo>
                      <a:cubicBezTo>
                        <a:pt x="23" y="101"/>
                        <a:pt x="27" y="103"/>
                        <a:pt x="29" y="103"/>
                      </a:cubicBezTo>
                      <a:cubicBezTo>
                        <a:pt x="30" y="103"/>
                        <a:pt x="31" y="104"/>
                        <a:pt x="32" y="104"/>
                      </a:cubicBezTo>
                      <a:cubicBezTo>
                        <a:pt x="32" y="105"/>
                        <a:pt x="32" y="106"/>
                        <a:pt x="32" y="107"/>
                      </a:cubicBezTo>
                      <a:cubicBezTo>
                        <a:pt x="32" y="108"/>
                        <a:pt x="32" y="109"/>
                        <a:pt x="32" y="111"/>
                      </a:cubicBezTo>
                      <a:cubicBezTo>
                        <a:pt x="32" y="112"/>
                        <a:pt x="32" y="112"/>
                        <a:pt x="32" y="113"/>
                      </a:cubicBezTo>
                      <a:cubicBezTo>
                        <a:pt x="31" y="113"/>
                        <a:pt x="31" y="114"/>
                        <a:pt x="31" y="114"/>
                      </a:cubicBezTo>
                      <a:cubicBezTo>
                        <a:pt x="32" y="114"/>
                        <a:pt x="32" y="114"/>
                        <a:pt x="32" y="114"/>
                      </a:cubicBezTo>
                      <a:cubicBezTo>
                        <a:pt x="33" y="114"/>
                        <a:pt x="33" y="114"/>
                        <a:pt x="33" y="114"/>
                      </a:cubicBezTo>
                      <a:cubicBezTo>
                        <a:pt x="33" y="114"/>
                        <a:pt x="33" y="115"/>
                        <a:pt x="33" y="115"/>
                      </a:cubicBezTo>
                      <a:cubicBezTo>
                        <a:pt x="34" y="115"/>
                        <a:pt x="34" y="115"/>
                        <a:pt x="34" y="115"/>
                      </a:cubicBezTo>
                      <a:cubicBezTo>
                        <a:pt x="34" y="115"/>
                        <a:pt x="36" y="115"/>
                        <a:pt x="37" y="115"/>
                      </a:cubicBezTo>
                      <a:cubicBezTo>
                        <a:pt x="40" y="115"/>
                        <a:pt x="44" y="116"/>
                        <a:pt x="46" y="117"/>
                      </a:cubicBezTo>
                      <a:cubicBezTo>
                        <a:pt x="48" y="120"/>
                        <a:pt x="56" y="124"/>
                        <a:pt x="57" y="124"/>
                      </a:cubicBezTo>
                      <a:cubicBezTo>
                        <a:pt x="59" y="124"/>
                        <a:pt x="68" y="125"/>
                        <a:pt x="71" y="127"/>
                      </a:cubicBezTo>
                      <a:cubicBezTo>
                        <a:pt x="71" y="126"/>
                        <a:pt x="72" y="126"/>
                        <a:pt x="72" y="125"/>
                      </a:cubicBezTo>
                      <a:cubicBezTo>
                        <a:pt x="73" y="124"/>
                        <a:pt x="75" y="122"/>
                        <a:pt x="77" y="121"/>
                      </a:cubicBezTo>
                      <a:cubicBezTo>
                        <a:pt x="80" y="119"/>
                        <a:pt x="83" y="118"/>
                        <a:pt x="86" y="118"/>
                      </a:cubicBezTo>
                      <a:cubicBezTo>
                        <a:pt x="88" y="118"/>
                        <a:pt x="89" y="119"/>
                        <a:pt x="89" y="120"/>
                      </a:cubicBezTo>
                      <a:cubicBezTo>
                        <a:pt x="90" y="121"/>
                        <a:pt x="91" y="122"/>
                        <a:pt x="92" y="121"/>
                      </a:cubicBezTo>
                      <a:cubicBezTo>
                        <a:pt x="93" y="121"/>
                        <a:pt x="96" y="120"/>
                        <a:pt x="98" y="120"/>
                      </a:cubicBezTo>
                      <a:cubicBezTo>
                        <a:pt x="98" y="120"/>
                        <a:pt x="98" y="120"/>
                        <a:pt x="98" y="120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98" y="119"/>
                        <a:pt x="98" y="119"/>
                        <a:pt x="98" y="119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3" y="118"/>
                        <a:pt x="103" y="118"/>
                        <a:pt x="103" y="118"/>
                      </a:cubicBezTo>
                      <a:cubicBezTo>
                        <a:pt x="104" y="118"/>
                        <a:pt x="105" y="118"/>
                        <a:pt x="106" y="118"/>
                      </a:cubicBezTo>
                      <a:cubicBezTo>
                        <a:pt x="106" y="118"/>
                        <a:pt x="107" y="118"/>
                        <a:pt x="108" y="118"/>
                      </a:cubicBezTo>
                      <a:cubicBezTo>
                        <a:pt x="108" y="118"/>
                        <a:pt x="108" y="118"/>
                        <a:pt x="108" y="118"/>
                      </a:cubicBezTo>
                      <a:cubicBezTo>
                        <a:pt x="108" y="118"/>
                        <a:pt x="109" y="117"/>
                        <a:pt x="110" y="116"/>
                      </a:cubicBezTo>
                      <a:cubicBezTo>
                        <a:pt x="113" y="114"/>
                        <a:pt x="117" y="110"/>
                        <a:pt x="123" y="110"/>
                      </a:cubicBezTo>
                      <a:cubicBezTo>
                        <a:pt x="124" y="110"/>
                        <a:pt x="126" y="110"/>
                        <a:pt x="127" y="110"/>
                      </a:cubicBezTo>
                      <a:cubicBezTo>
                        <a:pt x="130" y="110"/>
                        <a:pt x="132" y="111"/>
                        <a:pt x="134" y="109"/>
                      </a:cubicBezTo>
                      <a:cubicBezTo>
                        <a:pt x="136" y="106"/>
                        <a:pt x="157" y="85"/>
                        <a:pt x="163" y="79"/>
                      </a:cubicBezTo>
                      <a:cubicBezTo>
                        <a:pt x="162" y="79"/>
                        <a:pt x="162" y="79"/>
                        <a:pt x="161" y="79"/>
                      </a:cubicBezTo>
                      <a:cubicBezTo>
                        <a:pt x="159" y="79"/>
                        <a:pt x="154" y="79"/>
                        <a:pt x="145" y="76"/>
                      </a:cubicBezTo>
                      <a:cubicBezTo>
                        <a:pt x="137" y="73"/>
                        <a:pt x="125" y="68"/>
                        <a:pt x="122" y="68"/>
                      </a:cubicBezTo>
                      <a:cubicBezTo>
                        <a:pt x="121" y="67"/>
                        <a:pt x="119" y="66"/>
                        <a:pt x="117" y="64"/>
                      </a:cubicBezTo>
                      <a:cubicBezTo>
                        <a:pt x="116" y="63"/>
                        <a:pt x="115" y="61"/>
                        <a:pt x="115" y="61"/>
                      </a:cubicBezTo>
                      <a:cubicBezTo>
                        <a:pt x="111" y="59"/>
                        <a:pt x="107" y="51"/>
                        <a:pt x="107" y="50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9"/>
                        <a:pt x="106" y="49"/>
                        <a:pt x="106" y="49"/>
                      </a:cubicBezTo>
                      <a:cubicBezTo>
                        <a:pt x="106" y="48"/>
                        <a:pt x="106" y="48"/>
                        <a:pt x="107" y="47"/>
                      </a:cubicBezTo>
                      <a:cubicBezTo>
                        <a:pt x="107" y="47"/>
                        <a:pt x="107" y="47"/>
                        <a:pt x="107" y="47"/>
                      </a:cubicBezTo>
                      <a:cubicBezTo>
                        <a:pt x="107" y="47"/>
                        <a:pt x="107" y="46"/>
                        <a:pt x="107" y="46"/>
                      </a:cubicBezTo>
                      <a:cubicBezTo>
                        <a:pt x="107" y="46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8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5"/>
                        <a:pt x="107" y="45"/>
                      </a:cubicBezTo>
                      <a:cubicBezTo>
                        <a:pt x="107" y="45"/>
                        <a:pt x="107" y="44"/>
                        <a:pt x="107" y="44"/>
                      </a:cubicBezTo>
                      <a:cubicBezTo>
                        <a:pt x="106" y="44"/>
                        <a:pt x="106" y="44"/>
                        <a:pt x="106" y="44"/>
                      </a:cubicBezTo>
                      <a:cubicBezTo>
                        <a:pt x="106" y="44"/>
                        <a:pt x="106" y="44"/>
                        <a:pt x="106" y="45"/>
                      </a:cubicBezTo>
                      <a:cubicBezTo>
                        <a:pt x="104" y="46"/>
                        <a:pt x="102" y="46"/>
                        <a:pt x="101" y="46"/>
                      </a:cubicBezTo>
                      <a:cubicBezTo>
                        <a:pt x="98" y="46"/>
                        <a:pt x="97" y="45"/>
                        <a:pt x="97" y="44"/>
                      </a:cubicBezTo>
                      <a:cubicBezTo>
                        <a:pt x="96" y="43"/>
                        <a:pt x="94" y="36"/>
                        <a:pt x="97" y="32"/>
                      </a:cubicBezTo>
                      <a:cubicBezTo>
                        <a:pt x="98" y="32"/>
                        <a:pt x="98" y="31"/>
                        <a:pt x="99" y="31"/>
                      </a:cubicBezTo>
                      <a:cubicBezTo>
                        <a:pt x="99" y="31"/>
                        <a:pt x="99" y="31"/>
                        <a:pt x="99" y="31"/>
                      </a:cubicBezTo>
                      <a:cubicBezTo>
                        <a:pt x="99" y="30"/>
                        <a:pt x="100" y="30"/>
                        <a:pt x="100" y="29"/>
                      </a:cubicBezTo>
                      <a:cubicBezTo>
                        <a:pt x="100" y="29"/>
                        <a:pt x="100" y="29"/>
                        <a:pt x="100" y="29"/>
                      </a:cubicBezTo>
                      <a:cubicBezTo>
                        <a:pt x="101" y="28"/>
                        <a:pt x="101" y="27"/>
                        <a:pt x="101" y="27"/>
                      </a:cubicBezTo>
                      <a:cubicBezTo>
                        <a:pt x="101" y="27"/>
                        <a:pt x="101" y="27"/>
                        <a:pt x="102" y="27"/>
                      </a:cubicBezTo>
                      <a:cubicBezTo>
                        <a:pt x="102" y="26"/>
                        <a:pt x="102" y="26"/>
                        <a:pt x="102" y="26"/>
                      </a:cubicBezTo>
                      <a:cubicBezTo>
                        <a:pt x="98" y="22"/>
                        <a:pt x="95" y="18"/>
                        <a:pt x="91" y="15"/>
                      </a:cubicBezTo>
                      <a:cubicBezTo>
                        <a:pt x="91" y="15"/>
                        <a:pt x="91" y="15"/>
                        <a:pt x="91" y="15"/>
                      </a:cubicBezTo>
                      <a:cubicBezTo>
                        <a:pt x="90" y="14"/>
                        <a:pt x="89" y="13"/>
                        <a:pt x="88" y="12"/>
                      </a:cubicBezTo>
                      <a:cubicBezTo>
                        <a:pt x="88" y="12"/>
                        <a:pt x="88" y="12"/>
                        <a:pt x="88" y="12"/>
                      </a:cubicBezTo>
                      <a:cubicBezTo>
                        <a:pt x="87" y="11"/>
                        <a:pt x="86" y="10"/>
                        <a:pt x="85" y="9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4" y="7"/>
                        <a:pt x="83" y="7"/>
                      </a:cubicBezTo>
                      <a:cubicBezTo>
                        <a:pt x="83" y="7"/>
                        <a:pt x="83" y="7"/>
                        <a:pt x="83" y="7"/>
                      </a:cubicBezTo>
                      <a:cubicBezTo>
                        <a:pt x="81" y="5"/>
                        <a:pt x="80" y="5"/>
                        <a:pt x="80" y="4"/>
                      </a:cubicBezTo>
                      <a:cubicBezTo>
                        <a:pt x="80" y="4"/>
                        <a:pt x="80" y="4"/>
                        <a:pt x="79" y="4"/>
                      </a:cubicBezTo>
                      <a:cubicBezTo>
                        <a:pt x="78" y="4"/>
                        <a:pt x="77" y="4"/>
                        <a:pt x="76" y="5"/>
                      </a:cubicBezTo>
                      <a:cubicBezTo>
                        <a:pt x="74" y="5"/>
                        <a:pt x="73" y="5"/>
                        <a:pt x="72" y="5"/>
                      </a:cubicBezTo>
                      <a:cubicBezTo>
                        <a:pt x="70" y="5"/>
                        <a:pt x="69" y="5"/>
                        <a:pt x="69" y="4"/>
                      </a:cubicBezTo>
                      <a:cubicBezTo>
                        <a:pt x="68" y="4"/>
                        <a:pt x="68" y="4"/>
                        <a:pt x="67" y="4"/>
                      </a:cubicBezTo>
                      <a:cubicBezTo>
                        <a:pt x="67" y="4"/>
                        <a:pt x="67" y="4"/>
                        <a:pt x="65" y="4"/>
                      </a:cubicBezTo>
                      <a:cubicBezTo>
                        <a:pt x="64" y="5"/>
                        <a:pt x="63" y="5"/>
                        <a:pt x="62" y="5"/>
                      </a:cubicBezTo>
                      <a:cubicBezTo>
                        <a:pt x="60" y="5"/>
                        <a:pt x="58" y="3"/>
                        <a:pt x="57" y="2"/>
                      </a:cubicBezTo>
                      <a:cubicBezTo>
                        <a:pt x="57" y="2"/>
                        <a:pt x="56" y="2"/>
                        <a:pt x="56" y="1"/>
                      </a:cubicBezTo>
                      <a:cubicBezTo>
                        <a:pt x="55" y="0"/>
                        <a:pt x="55" y="0"/>
                        <a:pt x="55" y="0"/>
                      </a:cubicBezTo>
                      <a:cubicBezTo>
                        <a:pt x="55" y="0"/>
                        <a:pt x="54" y="1"/>
                        <a:pt x="54" y="2"/>
                      </a:cubicBezTo>
                      <a:cubicBezTo>
                        <a:pt x="54" y="2"/>
                        <a:pt x="54" y="2"/>
                        <a:pt x="54" y="3"/>
                      </a:cubicBezTo>
                      <a:cubicBezTo>
                        <a:pt x="53" y="5"/>
                        <a:pt x="52" y="7"/>
                        <a:pt x="50" y="7"/>
                      </a:cubicBezTo>
                      <a:cubicBezTo>
                        <a:pt x="49" y="7"/>
                        <a:pt x="48" y="7"/>
                        <a:pt x="47" y="6"/>
                      </a:cubicBezTo>
                      <a:cubicBezTo>
                        <a:pt x="47" y="6"/>
                        <a:pt x="47" y="6"/>
                        <a:pt x="44" y="6"/>
                      </a:cubicBezTo>
                      <a:cubicBezTo>
                        <a:pt x="43" y="6"/>
                        <a:pt x="42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6"/>
                        <a:pt x="41" y="6"/>
                        <a:pt x="41" y="6"/>
                      </a:cubicBezTo>
                      <a:cubicBezTo>
                        <a:pt x="41" y="7"/>
                        <a:pt x="41" y="7"/>
                        <a:pt x="41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49" name="Freeform 1659"/>
                <p:cNvSpPr/>
                <p:nvPr/>
              </p:nvSpPr>
              <p:spPr bwMode="auto">
                <a:xfrm>
                  <a:off x="2120" y="285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0" name="Freeform 1660"/>
                <p:cNvSpPr/>
                <p:nvPr/>
              </p:nvSpPr>
              <p:spPr bwMode="auto">
                <a:xfrm>
                  <a:off x="2119" y="285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1" name="Freeform 1661"/>
                <p:cNvSpPr/>
                <p:nvPr/>
              </p:nvSpPr>
              <p:spPr bwMode="auto">
                <a:xfrm>
                  <a:off x="2120" y="285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2" name="Freeform 1662"/>
                <p:cNvSpPr/>
                <p:nvPr/>
              </p:nvSpPr>
              <p:spPr bwMode="auto">
                <a:xfrm>
                  <a:off x="2112" y="292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3" name="Freeform 1663"/>
                <p:cNvSpPr/>
                <p:nvPr/>
              </p:nvSpPr>
              <p:spPr bwMode="auto">
                <a:xfrm>
                  <a:off x="2056" y="2820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4" name="Freeform 1664"/>
                <p:cNvSpPr/>
                <p:nvPr/>
              </p:nvSpPr>
              <p:spPr bwMode="auto">
                <a:xfrm>
                  <a:off x="2047" y="2920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5" name="Freeform 1665"/>
                <p:cNvSpPr/>
                <p:nvPr/>
              </p:nvSpPr>
              <p:spPr bwMode="auto">
                <a:xfrm>
                  <a:off x="2048" y="2915"/>
                  <a:ext cx="0" cy="3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2"/>
                        <a:pt x="0" y="4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6" name="Freeform 1666"/>
                <p:cNvSpPr/>
                <p:nvPr/>
              </p:nvSpPr>
              <p:spPr bwMode="auto">
                <a:xfrm>
                  <a:off x="2055" y="282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7" name="Freeform 1667"/>
                <p:cNvSpPr/>
                <p:nvPr/>
              </p:nvSpPr>
              <p:spPr bwMode="auto">
                <a:xfrm>
                  <a:off x="2057" y="281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8" name="Freeform 1668"/>
                <p:cNvSpPr/>
                <p:nvPr/>
              </p:nvSpPr>
              <p:spPr bwMode="auto">
                <a:xfrm>
                  <a:off x="2115" y="2837"/>
                  <a:ext cx="0" cy="1"/>
                </a:xfrm>
                <a:custGeom>
                  <a:avLst/>
                  <a:gdLst>
                    <a:gd name="T0" fmla="*/ 0 h 1"/>
                    <a:gd name="T1" fmla="*/ 0 h 1"/>
                    <a:gd name="T2" fmla="*/ 1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59" name="Freeform 1669"/>
                <p:cNvSpPr/>
                <p:nvPr/>
              </p:nvSpPr>
              <p:spPr bwMode="auto">
                <a:xfrm>
                  <a:off x="2112" y="2840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1"/>
                        <a:pt x="0" y="1"/>
                        <a:pt x="0" y="2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0" name="Freeform 1670"/>
                <p:cNvSpPr/>
                <p:nvPr/>
              </p:nvSpPr>
              <p:spPr bwMode="auto">
                <a:xfrm>
                  <a:off x="2120" y="285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1" name="Freeform 1671"/>
                <p:cNvSpPr/>
                <p:nvPr/>
              </p:nvSpPr>
              <p:spPr bwMode="auto">
                <a:xfrm>
                  <a:off x="2120" y="285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2" name="Freeform 1672"/>
                <p:cNvSpPr/>
                <p:nvPr/>
              </p:nvSpPr>
              <p:spPr bwMode="auto">
                <a:xfrm>
                  <a:off x="2111" y="2842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3" name="Freeform 1673"/>
                <p:cNvSpPr/>
                <p:nvPr/>
              </p:nvSpPr>
              <p:spPr bwMode="auto">
                <a:xfrm>
                  <a:off x="2113" y="2838"/>
                  <a:ext cx="1" cy="2"/>
                </a:xfrm>
                <a:custGeom>
                  <a:avLst/>
                  <a:gdLst>
                    <a:gd name="T0" fmla="*/ 1 w 1"/>
                    <a:gd name="T1" fmla="*/ 0 h 2"/>
                    <a:gd name="T2" fmla="*/ 0 w 1"/>
                    <a:gd name="T3" fmla="*/ 2 h 2"/>
                    <a:gd name="T4" fmla="*/ 1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0"/>
                      </a:moveTo>
                      <a:cubicBezTo>
                        <a:pt x="1" y="0"/>
                        <a:pt x="1" y="1"/>
                        <a:pt x="0" y="2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4" name="Freeform 1674"/>
                <p:cNvSpPr/>
                <p:nvPr/>
              </p:nvSpPr>
              <p:spPr bwMode="auto">
                <a:xfrm>
                  <a:off x="2097" y="281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5" name="Freeform 1675"/>
                <p:cNvSpPr/>
                <p:nvPr/>
              </p:nvSpPr>
              <p:spPr bwMode="auto">
                <a:xfrm>
                  <a:off x="2082" y="2816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6" name="Freeform 1676"/>
                <p:cNvSpPr/>
                <p:nvPr/>
              </p:nvSpPr>
              <p:spPr bwMode="auto">
                <a:xfrm>
                  <a:off x="2099" y="28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7" name="Freeform 1677"/>
                <p:cNvSpPr/>
                <p:nvPr/>
              </p:nvSpPr>
              <p:spPr bwMode="auto">
                <a:xfrm>
                  <a:off x="2105" y="28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8" name="Freeform 1678"/>
                <p:cNvSpPr/>
                <p:nvPr/>
              </p:nvSpPr>
              <p:spPr bwMode="auto">
                <a:xfrm>
                  <a:off x="2102" y="28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69" name="Freeform 1679"/>
                <p:cNvSpPr/>
                <p:nvPr/>
              </p:nvSpPr>
              <p:spPr bwMode="auto">
                <a:xfrm>
                  <a:off x="2057" y="28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0" name="Freeform 1680"/>
                <p:cNvSpPr/>
                <p:nvPr/>
              </p:nvSpPr>
              <p:spPr bwMode="auto">
                <a:xfrm>
                  <a:off x="2066" y="2815"/>
                  <a:ext cx="3" cy="4"/>
                </a:xfrm>
                <a:custGeom>
                  <a:avLst/>
                  <a:gdLst>
                    <a:gd name="T0" fmla="*/ 4 w 4"/>
                    <a:gd name="T1" fmla="*/ 0 h 4"/>
                    <a:gd name="T2" fmla="*/ 0 w 4"/>
                    <a:gd name="T3" fmla="*/ 4 h 4"/>
                    <a:gd name="T4" fmla="*/ 4 w 4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" h="4">
                      <a:moveTo>
                        <a:pt x="4" y="0"/>
                      </a:moveTo>
                      <a:cubicBezTo>
                        <a:pt x="3" y="2"/>
                        <a:pt x="2" y="4"/>
                        <a:pt x="0" y="4"/>
                      </a:cubicBezTo>
                      <a:cubicBezTo>
                        <a:pt x="2" y="4"/>
                        <a:pt x="3" y="2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1" name="Freeform 1681"/>
                <p:cNvSpPr/>
                <p:nvPr/>
              </p:nvSpPr>
              <p:spPr bwMode="auto">
                <a:xfrm>
                  <a:off x="2041" y="26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2" name="Freeform 1682"/>
                <p:cNvSpPr/>
                <p:nvPr/>
              </p:nvSpPr>
              <p:spPr bwMode="auto">
                <a:xfrm>
                  <a:off x="2042" y="263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3" name="Freeform 1683"/>
                <p:cNvSpPr/>
                <p:nvPr/>
              </p:nvSpPr>
              <p:spPr bwMode="auto">
                <a:xfrm>
                  <a:off x="2042" y="263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4" name="Freeform 1684"/>
                <p:cNvSpPr/>
                <p:nvPr/>
              </p:nvSpPr>
              <p:spPr bwMode="auto">
                <a:xfrm>
                  <a:off x="2038" y="2645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5" name="Freeform 1685"/>
                <p:cNvSpPr/>
                <p:nvPr/>
              </p:nvSpPr>
              <p:spPr bwMode="auto">
                <a:xfrm>
                  <a:off x="2039" y="264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0 h 1"/>
                    <a:gd name="T3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0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6" name="Freeform 1686"/>
                <p:cNvSpPr/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  <a:gd name="T4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7" name="Freeform 1687"/>
                <p:cNvSpPr/>
                <p:nvPr/>
              </p:nvSpPr>
              <p:spPr bwMode="auto">
                <a:xfrm>
                  <a:off x="2047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8" name="Freeform 1688"/>
                <p:cNvSpPr/>
                <p:nvPr/>
              </p:nvSpPr>
              <p:spPr bwMode="auto">
                <a:xfrm>
                  <a:off x="2046" y="264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79" name="Freeform 1689"/>
                <p:cNvSpPr/>
                <p:nvPr/>
              </p:nvSpPr>
              <p:spPr bwMode="auto">
                <a:xfrm>
                  <a:off x="2046" y="264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0" name="Freeform 1690"/>
                <p:cNvSpPr/>
                <p:nvPr/>
              </p:nvSpPr>
              <p:spPr bwMode="auto">
                <a:xfrm>
                  <a:off x="2043" y="264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1" name="Freeform 1691"/>
                <p:cNvSpPr/>
                <p:nvPr/>
              </p:nvSpPr>
              <p:spPr bwMode="auto">
                <a:xfrm>
                  <a:off x="2041" y="264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2" name="Freeform 1692"/>
                <p:cNvSpPr/>
                <p:nvPr/>
              </p:nvSpPr>
              <p:spPr bwMode="auto">
                <a:xfrm>
                  <a:off x="2044" y="264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3" name="Freeform 1693"/>
                <p:cNvSpPr/>
                <p:nvPr/>
              </p:nvSpPr>
              <p:spPr bwMode="auto">
                <a:xfrm>
                  <a:off x="2040" y="264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1 w 1"/>
                    <a:gd name="T3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4" name="Freeform 1694"/>
                <p:cNvSpPr/>
                <p:nvPr/>
              </p:nvSpPr>
              <p:spPr bwMode="auto">
                <a:xfrm>
                  <a:off x="2027" y="2921"/>
                  <a:ext cx="81" cy="101"/>
                </a:xfrm>
                <a:custGeom>
                  <a:avLst/>
                  <a:gdLst>
                    <a:gd name="T0" fmla="*/ 76 w 84"/>
                    <a:gd name="T1" fmla="*/ 8 h 105"/>
                    <a:gd name="T2" fmla="*/ 65 w 84"/>
                    <a:gd name="T3" fmla="*/ 14 h 105"/>
                    <a:gd name="T4" fmla="*/ 59 w 84"/>
                    <a:gd name="T5" fmla="*/ 16 h 105"/>
                    <a:gd name="T6" fmla="*/ 33 w 84"/>
                    <a:gd name="T7" fmla="*/ 6 h 105"/>
                    <a:gd name="T8" fmla="*/ 22 w 84"/>
                    <a:gd name="T9" fmla="*/ 4 h 105"/>
                    <a:gd name="T10" fmla="*/ 21 w 84"/>
                    <a:gd name="T11" fmla="*/ 4 h 105"/>
                    <a:gd name="T12" fmla="*/ 18 w 84"/>
                    <a:gd name="T13" fmla="*/ 3 h 105"/>
                    <a:gd name="T14" fmla="*/ 17 w 84"/>
                    <a:gd name="T15" fmla="*/ 2 h 105"/>
                    <a:gd name="T16" fmla="*/ 16 w 84"/>
                    <a:gd name="T17" fmla="*/ 2 h 105"/>
                    <a:gd name="T18" fmla="*/ 10 w 84"/>
                    <a:gd name="T19" fmla="*/ 1 h 105"/>
                    <a:gd name="T20" fmla="*/ 2 w 84"/>
                    <a:gd name="T21" fmla="*/ 6 h 105"/>
                    <a:gd name="T22" fmla="*/ 6 w 84"/>
                    <a:gd name="T23" fmla="*/ 10 h 105"/>
                    <a:gd name="T24" fmla="*/ 12 w 84"/>
                    <a:gd name="T25" fmla="*/ 22 h 105"/>
                    <a:gd name="T26" fmla="*/ 12 w 84"/>
                    <a:gd name="T27" fmla="*/ 33 h 105"/>
                    <a:gd name="T28" fmla="*/ 3 w 84"/>
                    <a:gd name="T29" fmla="*/ 47 h 105"/>
                    <a:gd name="T30" fmla="*/ 3 w 84"/>
                    <a:gd name="T31" fmla="*/ 47 h 105"/>
                    <a:gd name="T32" fmla="*/ 3 w 84"/>
                    <a:gd name="T33" fmla="*/ 48 h 105"/>
                    <a:gd name="T34" fmla="*/ 3 w 84"/>
                    <a:gd name="T35" fmla="*/ 48 h 105"/>
                    <a:gd name="T36" fmla="*/ 3 w 84"/>
                    <a:gd name="T37" fmla="*/ 49 h 105"/>
                    <a:gd name="T38" fmla="*/ 2 w 84"/>
                    <a:gd name="T39" fmla="*/ 50 h 105"/>
                    <a:gd name="T40" fmla="*/ 1 w 84"/>
                    <a:gd name="T41" fmla="*/ 51 h 105"/>
                    <a:gd name="T42" fmla="*/ 4 w 84"/>
                    <a:gd name="T43" fmla="*/ 61 h 105"/>
                    <a:gd name="T44" fmla="*/ 43 w 84"/>
                    <a:gd name="T45" fmla="*/ 87 h 105"/>
                    <a:gd name="T46" fmla="*/ 46 w 84"/>
                    <a:gd name="T47" fmla="*/ 97 h 105"/>
                    <a:gd name="T48" fmla="*/ 48 w 84"/>
                    <a:gd name="T49" fmla="*/ 98 h 105"/>
                    <a:gd name="T50" fmla="*/ 50 w 84"/>
                    <a:gd name="T51" fmla="*/ 100 h 105"/>
                    <a:gd name="T52" fmla="*/ 53 w 84"/>
                    <a:gd name="T53" fmla="*/ 101 h 105"/>
                    <a:gd name="T54" fmla="*/ 55 w 84"/>
                    <a:gd name="T55" fmla="*/ 103 h 105"/>
                    <a:gd name="T56" fmla="*/ 58 w 84"/>
                    <a:gd name="T57" fmla="*/ 105 h 105"/>
                    <a:gd name="T58" fmla="*/ 68 w 84"/>
                    <a:gd name="T59" fmla="*/ 83 h 105"/>
                    <a:gd name="T60" fmla="*/ 76 w 84"/>
                    <a:gd name="T61" fmla="*/ 77 h 105"/>
                    <a:gd name="T62" fmla="*/ 80 w 84"/>
                    <a:gd name="T63" fmla="*/ 75 h 105"/>
                    <a:gd name="T64" fmla="*/ 82 w 84"/>
                    <a:gd name="T65" fmla="*/ 73 h 105"/>
                    <a:gd name="T66" fmla="*/ 77 w 84"/>
                    <a:gd name="T67" fmla="*/ 64 h 105"/>
                    <a:gd name="T68" fmla="*/ 82 w 84"/>
                    <a:gd name="T69" fmla="*/ 14 h 105"/>
                    <a:gd name="T70" fmla="*/ 84 w 84"/>
                    <a:gd name="T71" fmla="*/ 11 h 1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84" h="105">
                      <a:moveTo>
                        <a:pt x="84" y="11"/>
                      </a:moveTo>
                      <a:cubicBezTo>
                        <a:pt x="81" y="12"/>
                        <a:pt x="78" y="11"/>
                        <a:pt x="76" y="8"/>
                      </a:cubicBezTo>
                      <a:cubicBezTo>
                        <a:pt x="74" y="8"/>
                        <a:pt x="71" y="9"/>
                        <a:pt x="69" y="10"/>
                      </a:cubicBezTo>
                      <a:cubicBezTo>
                        <a:pt x="67" y="11"/>
                        <a:pt x="66" y="13"/>
                        <a:pt x="65" y="14"/>
                      </a:cubicBezTo>
                      <a:cubicBezTo>
                        <a:pt x="64" y="16"/>
                        <a:pt x="62" y="17"/>
                        <a:pt x="61" y="17"/>
                      </a:cubicBezTo>
                      <a:cubicBezTo>
                        <a:pt x="60" y="17"/>
                        <a:pt x="60" y="17"/>
                        <a:pt x="59" y="16"/>
                      </a:cubicBezTo>
                      <a:cubicBezTo>
                        <a:pt x="58" y="16"/>
                        <a:pt x="50" y="14"/>
                        <a:pt x="47" y="14"/>
                      </a:cubicBezTo>
                      <a:cubicBezTo>
                        <a:pt x="44" y="14"/>
                        <a:pt x="35" y="8"/>
                        <a:pt x="33" y="6"/>
                      </a:cubicBezTo>
                      <a:cubicBezTo>
                        <a:pt x="32" y="6"/>
                        <a:pt x="29" y="5"/>
                        <a:pt x="27" y="5"/>
                      </a:cubicBezTo>
                      <a:cubicBezTo>
                        <a:pt x="25" y="5"/>
                        <a:pt x="23" y="5"/>
                        <a:pt x="22" y="4"/>
                      </a:cubicBezTo>
                      <a:cubicBezTo>
                        <a:pt x="22" y="4"/>
                        <a:pt x="21" y="4"/>
                        <a:pt x="21" y="4"/>
                      </a:cubicBezTo>
                      <a:cubicBezTo>
                        <a:pt x="21" y="4"/>
                        <a:pt x="21" y="4"/>
                        <a:pt x="21" y="4"/>
                      </a:cubicBezTo>
                      <a:cubicBezTo>
                        <a:pt x="19" y="3"/>
                        <a:pt x="19" y="3"/>
                        <a:pt x="19" y="3"/>
                      </a:cubicBezTo>
                      <a:cubicBezTo>
                        <a:pt x="19" y="3"/>
                        <a:pt x="18" y="3"/>
                        <a:pt x="18" y="3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7" y="2"/>
                        <a:pt x="17" y="2"/>
                      </a:cubicBezTo>
                      <a:cubicBezTo>
                        <a:pt x="17" y="2"/>
                        <a:pt x="16" y="2"/>
                        <a:pt x="16" y="2"/>
                      </a:cubicBezTo>
                      <a:cubicBezTo>
                        <a:pt x="16" y="2"/>
                        <a:pt x="15" y="1"/>
                        <a:pt x="15" y="1"/>
                      </a:cubicBezTo>
                      <a:cubicBezTo>
                        <a:pt x="15" y="0"/>
                        <a:pt x="13" y="0"/>
                        <a:pt x="10" y="1"/>
                      </a:cubicBezTo>
                      <a:cubicBezTo>
                        <a:pt x="8" y="1"/>
                        <a:pt x="3" y="4"/>
                        <a:pt x="3" y="5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2" y="6"/>
                        <a:pt x="2" y="6"/>
                        <a:pt x="2" y="6"/>
                      </a:cubicBezTo>
                      <a:cubicBezTo>
                        <a:pt x="6" y="10"/>
                        <a:pt x="6" y="10"/>
                        <a:pt x="6" y="10"/>
                      </a:cubicBezTo>
                      <a:cubicBezTo>
                        <a:pt x="7" y="18"/>
                        <a:pt x="7" y="18"/>
                        <a:pt x="7" y="18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23"/>
                        <a:pt x="12" y="23"/>
                        <a:pt x="12" y="23"/>
                      </a:cubicBezTo>
                      <a:cubicBezTo>
                        <a:pt x="12" y="23"/>
                        <a:pt x="12" y="28"/>
                        <a:pt x="12" y="33"/>
                      </a:cubicBezTo>
                      <a:cubicBezTo>
                        <a:pt x="11" y="38"/>
                        <a:pt x="6" y="44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7"/>
                        <a:pt x="3" y="47"/>
                        <a:pt x="3" y="47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49"/>
                      </a:cubicBezTo>
                      <a:cubicBezTo>
                        <a:pt x="2" y="49"/>
                        <a:pt x="2" y="49"/>
                        <a:pt x="2" y="49"/>
                      </a:cubicBezTo>
                      <a:cubicBezTo>
                        <a:pt x="2" y="50"/>
                        <a:pt x="2" y="50"/>
                        <a:pt x="2" y="50"/>
                      </a:cubicBezTo>
                      <a:cubicBezTo>
                        <a:pt x="2" y="50"/>
                        <a:pt x="2" y="50"/>
                        <a:pt x="2" y="51"/>
                      </a:cubicBezTo>
                      <a:cubicBezTo>
                        <a:pt x="2" y="51"/>
                        <a:pt x="1" y="51"/>
                        <a:pt x="1" y="51"/>
                      </a:cubicBezTo>
                      <a:cubicBezTo>
                        <a:pt x="5" y="53"/>
                        <a:pt x="9" y="55"/>
                        <a:pt x="8" y="57"/>
                      </a:cubicBezTo>
                      <a:cubicBezTo>
                        <a:pt x="8" y="60"/>
                        <a:pt x="6" y="60"/>
                        <a:pt x="4" y="61"/>
                      </a:cubicBezTo>
                      <a:cubicBezTo>
                        <a:pt x="1" y="62"/>
                        <a:pt x="0" y="62"/>
                        <a:pt x="0" y="64"/>
                      </a:cubicBezTo>
                      <a:cubicBezTo>
                        <a:pt x="43" y="87"/>
                        <a:pt x="43" y="87"/>
                        <a:pt x="43" y="87"/>
                      </a:cubicBezTo>
                      <a:cubicBezTo>
                        <a:pt x="42" y="94"/>
                        <a:pt x="42" y="94"/>
                        <a:pt x="42" y="94"/>
                      </a:cubicBezTo>
                      <a:cubicBezTo>
                        <a:pt x="43" y="94"/>
                        <a:pt x="44" y="96"/>
                        <a:pt x="46" y="97"/>
                      </a:cubicBezTo>
                      <a:cubicBezTo>
                        <a:pt x="46" y="97"/>
                        <a:pt x="46" y="97"/>
                        <a:pt x="47" y="97"/>
                      </a:cubicBezTo>
                      <a:cubicBezTo>
                        <a:pt x="47" y="97"/>
                        <a:pt x="48" y="98"/>
                        <a:pt x="48" y="98"/>
                      </a:cubicBezTo>
                      <a:cubicBezTo>
                        <a:pt x="48" y="98"/>
                        <a:pt x="48" y="98"/>
                        <a:pt x="49" y="99"/>
                      </a:cubicBezTo>
                      <a:cubicBezTo>
                        <a:pt x="49" y="99"/>
                        <a:pt x="50" y="99"/>
                        <a:pt x="50" y="100"/>
                      </a:cubicBezTo>
                      <a:cubicBezTo>
                        <a:pt x="50" y="100"/>
                        <a:pt x="51" y="100"/>
                        <a:pt x="51" y="100"/>
                      </a:cubicBezTo>
                      <a:cubicBezTo>
                        <a:pt x="52" y="101"/>
                        <a:pt x="52" y="101"/>
                        <a:pt x="53" y="101"/>
                      </a:cubicBezTo>
                      <a:cubicBezTo>
                        <a:pt x="53" y="102"/>
                        <a:pt x="53" y="102"/>
                        <a:pt x="54" y="102"/>
                      </a:cubicBezTo>
                      <a:cubicBezTo>
                        <a:pt x="54" y="102"/>
                        <a:pt x="55" y="103"/>
                        <a:pt x="55" y="103"/>
                      </a:cubicBezTo>
                      <a:cubicBezTo>
                        <a:pt x="55" y="103"/>
                        <a:pt x="56" y="104"/>
                        <a:pt x="56" y="104"/>
                      </a:cubicBezTo>
                      <a:cubicBezTo>
                        <a:pt x="57" y="104"/>
                        <a:pt x="57" y="105"/>
                        <a:pt x="58" y="105"/>
                      </a:cubicBezTo>
                      <a:cubicBezTo>
                        <a:pt x="58" y="105"/>
                        <a:pt x="58" y="105"/>
                        <a:pt x="58" y="105"/>
                      </a:cubicBezTo>
                      <a:cubicBezTo>
                        <a:pt x="62" y="96"/>
                        <a:pt x="67" y="85"/>
                        <a:pt x="68" y="83"/>
                      </a:cubicBezTo>
                      <a:cubicBezTo>
                        <a:pt x="70" y="80"/>
                        <a:pt x="72" y="79"/>
                        <a:pt x="73" y="78"/>
                      </a:cubicBezTo>
                      <a:cubicBezTo>
                        <a:pt x="74" y="78"/>
                        <a:pt x="75" y="77"/>
                        <a:pt x="76" y="77"/>
                      </a:cubicBezTo>
                      <a:cubicBezTo>
                        <a:pt x="77" y="75"/>
                        <a:pt x="78" y="75"/>
                        <a:pt x="79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0" y="75"/>
                        <a:pt x="80" y="75"/>
                      </a:cubicBezTo>
                      <a:cubicBezTo>
                        <a:pt x="80" y="75"/>
                        <a:pt x="81" y="74"/>
                        <a:pt x="82" y="73"/>
                      </a:cubicBezTo>
                      <a:cubicBezTo>
                        <a:pt x="82" y="73"/>
                        <a:pt x="82" y="73"/>
                        <a:pt x="82" y="72"/>
                      </a:cubicBezTo>
                      <a:cubicBezTo>
                        <a:pt x="77" y="64"/>
                        <a:pt x="77" y="64"/>
                        <a:pt x="77" y="64"/>
                      </a:cubicBezTo>
                      <a:cubicBezTo>
                        <a:pt x="76" y="23"/>
                        <a:pt x="76" y="23"/>
                        <a:pt x="76" y="23"/>
                      </a:cubicBezTo>
                      <a:cubicBezTo>
                        <a:pt x="82" y="14"/>
                        <a:pt x="82" y="14"/>
                        <a:pt x="82" y="14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ubicBezTo>
                        <a:pt x="84" y="11"/>
                        <a:pt x="84" y="11"/>
                        <a:pt x="84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5" name="Freeform 1695"/>
                <p:cNvSpPr/>
                <p:nvPr/>
              </p:nvSpPr>
              <p:spPr bwMode="auto">
                <a:xfrm>
                  <a:off x="2100" y="2932"/>
                  <a:ext cx="8" cy="11"/>
                </a:xfrm>
                <a:custGeom>
                  <a:avLst/>
                  <a:gdLst>
                    <a:gd name="T0" fmla="*/ 0 w 8"/>
                    <a:gd name="T1" fmla="*/ 11 h 11"/>
                    <a:gd name="T2" fmla="*/ 8 w 8"/>
                    <a:gd name="T3" fmla="*/ 0 h 11"/>
                    <a:gd name="T4" fmla="*/ 6 w 8"/>
                    <a:gd name="T5" fmla="*/ 3 h 11"/>
                    <a:gd name="T6" fmla="*/ 0 w 8"/>
                    <a:gd name="T7" fmla="*/ 11 h 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1">
                      <a:moveTo>
                        <a:pt x="0" y="11"/>
                      </a:moveTo>
                      <a:lnTo>
                        <a:pt x="8" y="0"/>
                      </a:lnTo>
                      <a:lnTo>
                        <a:pt x="6" y="3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6" name="Freeform 1696"/>
                <p:cNvSpPr/>
                <p:nvPr/>
              </p:nvSpPr>
              <p:spPr bwMode="auto">
                <a:xfrm>
                  <a:off x="2101" y="2982"/>
                  <a:ext cx="5" cy="8"/>
                </a:xfrm>
                <a:custGeom>
                  <a:avLst/>
                  <a:gdLst>
                    <a:gd name="T0" fmla="*/ 5 w 5"/>
                    <a:gd name="T1" fmla="*/ 8 h 8"/>
                    <a:gd name="T2" fmla="*/ 0 w 5"/>
                    <a:gd name="T3" fmla="*/ 0 h 8"/>
                    <a:gd name="T4" fmla="*/ 5 w 5"/>
                    <a:gd name="T5" fmla="*/ 8 h 8"/>
                    <a:gd name="T6" fmla="*/ 5 w 5"/>
                    <a:gd name="T7" fmla="*/ 8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8">
                      <a:moveTo>
                        <a:pt x="5" y="8"/>
                      </a:moveTo>
                      <a:lnTo>
                        <a:pt x="0" y="0"/>
                      </a:lnTo>
                      <a:lnTo>
                        <a:pt x="5" y="8"/>
                      </a:lnTo>
                      <a:lnTo>
                        <a:pt x="5" y="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7" name="Freeform 1697"/>
                <p:cNvSpPr/>
                <p:nvPr/>
              </p:nvSpPr>
              <p:spPr bwMode="auto">
                <a:xfrm>
                  <a:off x="2046" y="2924"/>
                  <a:ext cx="1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2 w 2"/>
                    <a:gd name="T5" fmla="*/ 1 h 1"/>
                    <a:gd name="T6" fmla="*/ 1 w 2"/>
                    <a:gd name="T7" fmla="*/ 0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1" y="1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8" name="Freeform 1698"/>
                <p:cNvSpPr/>
                <p:nvPr/>
              </p:nvSpPr>
              <p:spPr bwMode="auto">
                <a:xfrm>
                  <a:off x="2029" y="292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89" name="Freeform 1699"/>
                <p:cNvSpPr/>
                <p:nvPr/>
              </p:nvSpPr>
              <p:spPr bwMode="auto">
                <a:xfrm>
                  <a:off x="2043" y="292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0" name="Freeform 1700"/>
                <p:cNvSpPr/>
                <p:nvPr/>
              </p:nvSpPr>
              <p:spPr bwMode="auto">
                <a:xfrm>
                  <a:off x="2108" y="293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1" name="Freeform 1701"/>
                <p:cNvSpPr/>
                <p:nvPr/>
              </p:nvSpPr>
              <p:spPr bwMode="auto">
                <a:xfrm>
                  <a:off x="2044" y="2923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2" name="Freeform 1702"/>
                <p:cNvSpPr/>
                <p:nvPr/>
              </p:nvSpPr>
              <p:spPr bwMode="auto">
                <a:xfrm>
                  <a:off x="1981" y="2930"/>
                  <a:ext cx="54" cy="56"/>
                </a:xfrm>
                <a:custGeom>
                  <a:avLst/>
                  <a:gdLst>
                    <a:gd name="T0" fmla="*/ 45 w 56"/>
                    <a:gd name="T1" fmla="*/ 2 h 59"/>
                    <a:gd name="T2" fmla="*/ 36 w 56"/>
                    <a:gd name="T3" fmla="*/ 3 h 59"/>
                    <a:gd name="T4" fmla="*/ 34 w 56"/>
                    <a:gd name="T5" fmla="*/ 3 h 59"/>
                    <a:gd name="T6" fmla="*/ 28 w 56"/>
                    <a:gd name="T7" fmla="*/ 7 h 59"/>
                    <a:gd name="T8" fmla="*/ 21 w 56"/>
                    <a:gd name="T9" fmla="*/ 4 h 59"/>
                    <a:gd name="T10" fmla="*/ 19 w 56"/>
                    <a:gd name="T11" fmla="*/ 4 h 59"/>
                    <a:gd name="T12" fmla="*/ 17 w 56"/>
                    <a:gd name="T13" fmla="*/ 5 h 59"/>
                    <a:gd name="T14" fmla="*/ 14 w 56"/>
                    <a:gd name="T15" fmla="*/ 14 h 59"/>
                    <a:gd name="T16" fmla="*/ 17 w 56"/>
                    <a:gd name="T17" fmla="*/ 20 h 59"/>
                    <a:gd name="T18" fmla="*/ 14 w 56"/>
                    <a:gd name="T19" fmla="*/ 26 h 59"/>
                    <a:gd name="T20" fmla="*/ 7 w 56"/>
                    <a:gd name="T21" fmla="*/ 33 h 59"/>
                    <a:gd name="T22" fmla="*/ 3 w 56"/>
                    <a:gd name="T23" fmla="*/ 40 h 59"/>
                    <a:gd name="T24" fmla="*/ 0 w 56"/>
                    <a:gd name="T25" fmla="*/ 53 h 59"/>
                    <a:gd name="T26" fmla="*/ 0 w 56"/>
                    <a:gd name="T27" fmla="*/ 56 h 59"/>
                    <a:gd name="T28" fmla="*/ 0 w 56"/>
                    <a:gd name="T29" fmla="*/ 59 h 59"/>
                    <a:gd name="T30" fmla="*/ 0 w 56"/>
                    <a:gd name="T31" fmla="*/ 59 h 59"/>
                    <a:gd name="T32" fmla="*/ 6 w 56"/>
                    <a:gd name="T33" fmla="*/ 57 h 59"/>
                    <a:gd name="T34" fmla="*/ 8 w 56"/>
                    <a:gd name="T35" fmla="*/ 56 h 59"/>
                    <a:gd name="T36" fmla="*/ 10 w 56"/>
                    <a:gd name="T37" fmla="*/ 55 h 59"/>
                    <a:gd name="T38" fmla="*/ 11 w 56"/>
                    <a:gd name="T39" fmla="*/ 55 h 59"/>
                    <a:gd name="T40" fmla="*/ 12 w 56"/>
                    <a:gd name="T41" fmla="*/ 55 h 59"/>
                    <a:gd name="T42" fmla="*/ 13 w 56"/>
                    <a:gd name="T43" fmla="*/ 54 h 59"/>
                    <a:gd name="T44" fmla="*/ 22 w 56"/>
                    <a:gd name="T45" fmla="*/ 54 h 59"/>
                    <a:gd name="T46" fmla="*/ 45 w 56"/>
                    <a:gd name="T47" fmla="*/ 41 h 59"/>
                    <a:gd name="T48" fmla="*/ 46 w 56"/>
                    <a:gd name="T49" fmla="*/ 41 h 59"/>
                    <a:gd name="T50" fmla="*/ 46 w 56"/>
                    <a:gd name="T51" fmla="*/ 39 h 59"/>
                    <a:gd name="T52" fmla="*/ 47 w 56"/>
                    <a:gd name="T53" fmla="*/ 38 h 59"/>
                    <a:gd name="T54" fmla="*/ 47 w 56"/>
                    <a:gd name="T55" fmla="*/ 37 h 59"/>
                    <a:gd name="T56" fmla="*/ 48 w 56"/>
                    <a:gd name="T57" fmla="*/ 37 h 59"/>
                    <a:gd name="T58" fmla="*/ 48 w 56"/>
                    <a:gd name="T59" fmla="*/ 36 h 59"/>
                    <a:gd name="T60" fmla="*/ 48 w 56"/>
                    <a:gd name="T61" fmla="*/ 36 h 59"/>
                    <a:gd name="T62" fmla="*/ 56 w 56"/>
                    <a:gd name="T63" fmla="*/ 23 h 59"/>
                    <a:gd name="T64" fmla="*/ 56 w 56"/>
                    <a:gd name="T65" fmla="*/ 15 h 59"/>
                    <a:gd name="T66" fmla="*/ 50 w 56"/>
                    <a:gd name="T67" fmla="*/ 3 h 59"/>
                    <a:gd name="T68" fmla="*/ 47 w 56"/>
                    <a:gd name="T69" fmla="*/ 0 h 5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56" h="59">
                      <a:moveTo>
                        <a:pt x="47" y="0"/>
                      </a:moveTo>
                      <a:cubicBezTo>
                        <a:pt x="47" y="1"/>
                        <a:pt x="46" y="1"/>
                        <a:pt x="45" y="2"/>
                      </a:cubicBezTo>
                      <a:cubicBezTo>
                        <a:pt x="45" y="2"/>
                        <a:pt x="45" y="4"/>
                        <a:pt x="40" y="4"/>
                      </a:cubicBezTo>
                      <a:cubicBezTo>
                        <a:pt x="39" y="4"/>
                        <a:pt x="37" y="4"/>
                        <a:pt x="36" y="3"/>
                      </a:cubicBezTo>
                      <a:cubicBezTo>
                        <a:pt x="36" y="3"/>
                        <a:pt x="35" y="3"/>
                        <a:pt x="35" y="3"/>
                      </a:cubicBezTo>
                      <a:cubicBezTo>
                        <a:pt x="35" y="3"/>
                        <a:pt x="35" y="3"/>
                        <a:pt x="34" y="3"/>
                      </a:cubicBezTo>
                      <a:cubicBezTo>
                        <a:pt x="33" y="4"/>
                        <a:pt x="30" y="5"/>
                        <a:pt x="30" y="6"/>
                      </a:cubicBezTo>
                      <a:cubicBezTo>
                        <a:pt x="29" y="6"/>
                        <a:pt x="28" y="7"/>
                        <a:pt x="28" y="7"/>
                      </a:cubicBezTo>
                      <a:cubicBezTo>
                        <a:pt x="26" y="7"/>
                        <a:pt x="25" y="6"/>
                        <a:pt x="24" y="5"/>
                      </a:cubicBezTo>
                      <a:cubicBezTo>
                        <a:pt x="23" y="5"/>
                        <a:pt x="22" y="4"/>
                        <a:pt x="21" y="4"/>
                      </a:cubicBezTo>
                      <a:cubicBezTo>
                        <a:pt x="21" y="4"/>
                        <a:pt x="20" y="4"/>
                        <a:pt x="20" y="4"/>
                      </a:cubicBezTo>
                      <a:cubicBezTo>
                        <a:pt x="20" y="4"/>
                        <a:pt x="20" y="4"/>
                        <a:pt x="19" y="4"/>
                      </a:cubicBezTo>
                      <a:cubicBezTo>
                        <a:pt x="19" y="4"/>
                        <a:pt x="18" y="5"/>
                        <a:pt x="18" y="5"/>
                      </a:cubicBezTo>
                      <a:cubicBezTo>
                        <a:pt x="18" y="5"/>
                        <a:pt x="18" y="5"/>
                        <a:pt x="17" y="5"/>
                      </a:cubicBezTo>
                      <a:cubicBezTo>
                        <a:pt x="16" y="5"/>
                        <a:pt x="15" y="6"/>
                        <a:pt x="14" y="6"/>
                      </a:cubicBezTo>
                      <a:cubicBezTo>
                        <a:pt x="14" y="8"/>
                        <a:pt x="14" y="12"/>
                        <a:pt x="14" y="14"/>
                      </a:cubicBezTo>
                      <a:cubicBezTo>
                        <a:pt x="14" y="15"/>
                        <a:pt x="14" y="15"/>
                        <a:pt x="15" y="16"/>
                      </a:cubicBezTo>
                      <a:cubicBezTo>
                        <a:pt x="16" y="16"/>
                        <a:pt x="17" y="18"/>
                        <a:pt x="17" y="20"/>
                      </a:cubicBezTo>
                      <a:cubicBezTo>
                        <a:pt x="17" y="22"/>
                        <a:pt x="16" y="23"/>
                        <a:pt x="15" y="25"/>
                      </a:cubicBezTo>
                      <a:cubicBezTo>
                        <a:pt x="15" y="25"/>
                        <a:pt x="14" y="26"/>
                        <a:pt x="14" y="26"/>
                      </a:cubicBezTo>
                      <a:cubicBezTo>
                        <a:pt x="14" y="29"/>
                        <a:pt x="10" y="30"/>
                        <a:pt x="8" y="31"/>
                      </a:cubicBezTo>
                      <a:cubicBezTo>
                        <a:pt x="8" y="31"/>
                        <a:pt x="7" y="32"/>
                        <a:pt x="7" y="33"/>
                      </a:cubicBezTo>
                      <a:cubicBezTo>
                        <a:pt x="6" y="34"/>
                        <a:pt x="6" y="35"/>
                        <a:pt x="4" y="37"/>
                      </a:cubicBezTo>
                      <a:cubicBezTo>
                        <a:pt x="4" y="37"/>
                        <a:pt x="4" y="38"/>
                        <a:pt x="3" y="40"/>
                      </a:cubicBezTo>
                      <a:cubicBezTo>
                        <a:pt x="3" y="41"/>
                        <a:pt x="3" y="42"/>
                        <a:pt x="2" y="44"/>
                      </a:cubicBezTo>
                      <a:cubicBezTo>
                        <a:pt x="1" y="46"/>
                        <a:pt x="0" y="50"/>
                        <a:pt x="0" y="53"/>
                      </a:cubicBezTo>
                      <a:cubicBezTo>
                        <a:pt x="0" y="53"/>
                        <a:pt x="0" y="54"/>
                        <a:pt x="0" y="55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57"/>
                        <a:pt x="0" y="58"/>
                        <a:pt x="0" y="58"/>
                      </a:cubicBezTo>
                      <a:cubicBezTo>
                        <a:pt x="0" y="58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9"/>
                        <a:pt x="0" y="59"/>
                        <a:pt x="0" y="59"/>
                      </a:cubicBezTo>
                      <a:cubicBezTo>
                        <a:pt x="0" y="58"/>
                        <a:pt x="1" y="58"/>
                        <a:pt x="1" y="58"/>
                      </a:cubicBezTo>
                      <a:cubicBezTo>
                        <a:pt x="2" y="58"/>
                        <a:pt x="2" y="57"/>
                        <a:pt x="6" y="57"/>
                      </a:cubicBezTo>
                      <a:cubicBezTo>
                        <a:pt x="6" y="56"/>
                        <a:pt x="6" y="56"/>
                        <a:pt x="6" y="56"/>
                      </a:cubicBezTo>
                      <a:cubicBezTo>
                        <a:pt x="8" y="56"/>
                        <a:pt x="8" y="56"/>
                        <a:pt x="8" y="56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0" y="55"/>
                        <a:pt x="10" y="55"/>
                      </a:cubicBezTo>
                      <a:cubicBezTo>
                        <a:pt x="10" y="55"/>
                        <a:pt x="11" y="55"/>
                        <a:pt x="11" y="55"/>
                      </a:cubicBezTo>
                      <a:cubicBezTo>
                        <a:pt x="11" y="55"/>
                        <a:pt x="12" y="55"/>
                        <a:pt x="12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5"/>
                        <a:pt x="13" y="55"/>
                        <a:pt x="13" y="55"/>
                      </a:cubicBezTo>
                      <a:cubicBezTo>
                        <a:pt x="13" y="55"/>
                        <a:pt x="13" y="54"/>
                        <a:pt x="13" y="54"/>
                      </a:cubicBezTo>
                      <a:cubicBezTo>
                        <a:pt x="14" y="54"/>
                        <a:pt x="14" y="54"/>
                        <a:pt x="14" y="54"/>
                      </a:cubicBezTo>
                      <a:cubicBezTo>
                        <a:pt x="22" y="54"/>
                        <a:pt x="22" y="54"/>
                        <a:pt x="22" y="54"/>
                      </a:cubicBezTo>
                      <a:cubicBezTo>
                        <a:pt x="23" y="49"/>
                        <a:pt x="27" y="43"/>
                        <a:pt x="31" y="41"/>
                      </a:cubicBezTo>
                      <a:cubicBezTo>
                        <a:pt x="35" y="40"/>
                        <a:pt x="40" y="40"/>
                        <a:pt x="45" y="41"/>
                      </a:cubicBezTo>
                      <a:cubicBezTo>
                        <a:pt x="45" y="41"/>
                        <a:pt x="45" y="41"/>
                        <a:pt x="46" y="41"/>
                      </a:cubicBezTo>
                      <a:cubicBezTo>
                        <a:pt x="46" y="41"/>
                        <a:pt x="46" y="41"/>
                        <a:pt x="46" y="41"/>
                      </a:cubicBezTo>
                      <a:cubicBezTo>
                        <a:pt x="46" y="40"/>
                        <a:pt x="46" y="40"/>
                        <a:pt x="46" y="40"/>
                      </a:cubicBezTo>
                      <a:cubicBezTo>
                        <a:pt x="46" y="40"/>
                        <a:pt x="46" y="39"/>
                        <a:pt x="46" y="39"/>
                      </a:cubicBezTo>
                      <a:cubicBezTo>
                        <a:pt x="46" y="39"/>
                        <a:pt x="47" y="39"/>
                        <a:pt x="47" y="39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8"/>
                        <a:pt x="47" y="38"/>
                      </a:cubicBezTo>
                      <a:cubicBezTo>
                        <a:pt x="47" y="38"/>
                        <a:pt x="47" y="37"/>
                        <a:pt x="47" y="37"/>
                      </a:cubicBezTo>
                      <a:cubicBezTo>
                        <a:pt x="47" y="37"/>
                        <a:pt x="47" y="37"/>
                        <a:pt x="48" y="37"/>
                      </a:cubicBezTo>
                      <a:cubicBezTo>
                        <a:pt x="48" y="37"/>
                        <a:pt x="48" y="37"/>
                        <a:pt x="48" y="37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8" y="36"/>
                        <a:pt x="48" y="36"/>
                      </a:cubicBezTo>
                      <a:cubicBezTo>
                        <a:pt x="48" y="36"/>
                        <a:pt x="49" y="35"/>
                        <a:pt x="49" y="35"/>
                      </a:cubicBezTo>
                      <a:cubicBezTo>
                        <a:pt x="51" y="33"/>
                        <a:pt x="55" y="27"/>
                        <a:pt x="56" y="23"/>
                      </a:cubicBezTo>
                      <a:cubicBezTo>
                        <a:pt x="56" y="22"/>
                        <a:pt x="56" y="22"/>
                        <a:pt x="56" y="21"/>
                      </a:cubicBezTo>
                      <a:cubicBezTo>
                        <a:pt x="56" y="18"/>
                        <a:pt x="56" y="16"/>
                        <a:pt x="56" y="15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50" y="3"/>
                        <a:pt x="50" y="3"/>
                        <a:pt x="50" y="3"/>
                      </a:cubicBezTo>
                      <a:cubicBezTo>
                        <a:pt x="47" y="0"/>
                        <a:pt x="47" y="0"/>
                        <a:pt x="47" y="0"/>
                      </a:cubicBezTo>
                      <a:cubicBezTo>
                        <a:pt x="47" y="0"/>
                        <a:pt x="47" y="0"/>
                        <a:pt x="4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3" name="Freeform 1703"/>
                <p:cNvSpPr/>
                <p:nvPr/>
              </p:nvSpPr>
              <p:spPr bwMode="auto">
                <a:xfrm>
                  <a:off x="1982" y="2984"/>
                  <a:ext cx="5" cy="1"/>
                </a:xfrm>
                <a:custGeom>
                  <a:avLst/>
                  <a:gdLst>
                    <a:gd name="T0" fmla="*/ 5 w 5"/>
                    <a:gd name="T1" fmla="*/ 0 h 1"/>
                    <a:gd name="T2" fmla="*/ 0 w 5"/>
                    <a:gd name="T3" fmla="*/ 1 h 1"/>
                    <a:gd name="T4" fmla="*/ 5 w 5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4" name="Freeform 1704"/>
                <p:cNvSpPr/>
                <p:nvPr/>
              </p:nvSpPr>
              <p:spPr bwMode="auto">
                <a:xfrm>
                  <a:off x="1981" y="298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5" name="Freeform 1705"/>
                <p:cNvSpPr/>
                <p:nvPr/>
              </p:nvSpPr>
              <p:spPr bwMode="auto">
                <a:xfrm>
                  <a:off x="1989" y="2982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2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6" name="Freeform 1706"/>
                <p:cNvSpPr/>
                <p:nvPr/>
              </p:nvSpPr>
              <p:spPr bwMode="auto">
                <a:xfrm>
                  <a:off x="1981" y="298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7" name="Freeform 1707"/>
                <p:cNvSpPr/>
                <p:nvPr/>
              </p:nvSpPr>
              <p:spPr bwMode="auto">
                <a:xfrm>
                  <a:off x="1995" y="2935"/>
                  <a:ext cx="3" cy="1"/>
                </a:xfrm>
                <a:custGeom>
                  <a:avLst/>
                  <a:gdLst>
                    <a:gd name="T0" fmla="*/ 0 w 3"/>
                    <a:gd name="T1" fmla="*/ 1 h 1"/>
                    <a:gd name="T2" fmla="*/ 0 w 3"/>
                    <a:gd name="T3" fmla="*/ 1 h 1"/>
                    <a:gd name="T4" fmla="*/ 3 w 3"/>
                    <a:gd name="T5" fmla="*/ 0 h 1"/>
                    <a:gd name="T6" fmla="*/ 0 w 3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2" y="0"/>
                        <a:pt x="3" y="0"/>
                      </a:cubicBezTo>
                      <a:cubicBezTo>
                        <a:pt x="2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8" name="Freeform 1708"/>
                <p:cNvSpPr/>
                <p:nvPr/>
              </p:nvSpPr>
              <p:spPr bwMode="auto">
                <a:xfrm>
                  <a:off x="2001" y="293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499" name="Freeform 1709"/>
                <p:cNvSpPr/>
                <p:nvPr/>
              </p:nvSpPr>
              <p:spPr bwMode="auto">
                <a:xfrm>
                  <a:off x="1999" y="293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0" name="Freeform 1710"/>
                <p:cNvSpPr/>
                <p:nvPr/>
              </p:nvSpPr>
              <p:spPr bwMode="auto">
                <a:xfrm>
                  <a:off x="2025" y="29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1" name="Freeform 1711"/>
                <p:cNvSpPr/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2" name="Freeform 1712"/>
                <p:cNvSpPr/>
                <p:nvPr/>
              </p:nvSpPr>
              <p:spPr bwMode="auto">
                <a:xfrm>
                  <a:off x="2026" y="296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3" name="Freeform 1713"/>
                <p:cNvSpPr/>
                <p:nvPr/>
              </p:nvSpPr>
              <p:spPr bwMode="auto">
                <a:xfrm>
                  <a:off x="2027" y="296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4" name="Freeform 1714"/>
                <p:cNvSpPr/>
                <p:nvPr/>
              </p:nvSpPr>
              <p:spPr bwMode="auto">
                <a:xfrm>
                  <a:off x="2027" y="296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5" name="Freeform 1715"/>
                <p:cNvSpPr/>
                <p:nvPr/>
              </p:nvSpPr>
              <p:spPr bwMode="auto">
                <a:xfrm>
                  <a:off x="2035" y="2944"/>
                  <a:ext cx="0" cy="6"/>
                </a:xfrm>
                <a:custGeom>
                  <a:avLst/>
                  <a:gdLst>
                    <a:gd name="T0" fmla="*/ 0 h 6"/>
                    <a:gd name="T1" fmla="*/ 0 h 6"/>
                    <a:gd name="T2" fmla="*/ 6 h 6"/>
                    <a:gd name="T3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3"/>
                        <a:pt x="0" y="6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6" name="Freeform 1716"/>
                <p:cNvSpPr/>
                <p:nvPr/>
              </p:nvSpPr>
              <p:spPr bwMode="auto">
                <a:xfrm>
                  <a:off x="2026" y="29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7" name="Freeform 1717"/>
                <p:cNvSpPr/>
                <p:nvPr/>
              </p:nvSpPr>
              <p:spPr bwMode="auto">
                <a:xfrm>
                  <a:off x="2025" y="296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8" name="Freeform 1718"/>
                <p:cNvSpPr/>
                <p:nvPr/>
              </p:nvSpPr>
              <p:spPr bwMode="auto">
                <a:xfrm>
                  <a:off x="2127" y="3108"/>
                  <a:ext cx="75" cy="147"/>
                </a:xfrm>
                <a:custGeom>
                  <a:avLst/>
                  <a:gdLst>
                    <a:gd name="T0" fmla="*/ 69 w 79"/>
                    <a:gd name="T1" fmla="*/ 4 h 154"/>
                    <a:gd name="T2" fmla="*/ 67 w 79"/>
                    <a:gd name="T3" fmla="*/ 0 h 154"/>
                    <a:gd name="T4" fmla="*/ 65 w 79"/>
                    <a:gd name="T5" fmla="*/ 2 h 154"/>
                    <a:gd name="T6" fmla="*/ 64 w 79"/>
                    <a:gd name="T7" fmla="*/ 9 h 154"/>
                    <a:gd name="T8" fmla="*/ 63 w 79"/>
                    <a:gd name="T9" fmla="*/ 13 h 154"/>
                    <a:gd name="T10" fmla="*/ 55 w 79"/>
                    <a:gd name="T11" fmla="*/ 16 h 154"/>
                    <a:gd name="T12" fmla="*/ 52 w 79"/>
                    <a:gd name="T13" fmla="*/ 17 h 154"/>
                    <a:gd name="T14" fmla="*/ 52 w 79"/>
                    <a:gd name="T15" fmla="*/ 18 h 154"/>
                    <a:gd name="T16" fmla="*/ 51 w 79"/>
                    <a:gd name="T17" fmla="*/ 23 h 154"/>
                    <a:gd name="T18" fmla="*/ 51 w 79"/>
                    <a:gd name="T19" fmla="*/ 24 h 154"/>
                    <a:gd name="T20" fmla="*/ 51 w 79"/>
                    <a:gd name="T21" fmla="*/ 28 h 154"/>
                    <a:gd name="T22" fmla="*/ 42 w 79"/>
                    <a:gd name="T23" fmla="*/ 34 h 154"/>
                    <a:gd name="T24" fmla="*/ 36 w 79"/>
                    <a:gd name="T25" fmla="*/ 37 h 154"/>
                    <a:gd name="T26" fmla="*/ 25 w 79"/>
                    <a:gd name="T27" fmla="*/ 42 h 154"/>
                    <a:gd name="T28" fmla="*/ 19 w 79"/>
                    <a:gd name="T29" fmla="*/ 43 h 154"/>
                    <a:gd name="T30" fmla="*/ 11 w 79"/>
                    <a:gd name="T31" fmla="*/ 45 h 154"/>
                    <a:gd name="T32" fmla="*/ 11 w 79"/>
                    <a:gd name="T33" fmla="*/ 49 h 154"/>
                    <a:gd name="T34" fmla="*/ 8 w 79"/>
                    <a:gd name="T35" fmla="*/ 59 h 154"/>
                    <a:gd name="T36" fmla="*/ 10 w 79"/>
                    <a:gd name="T37" fmla="*/ 77 h 154"/>
                    <a:gd name="T38" fmla="*/ 7 w 79"/>
                    <a:gd name="T39" fmla="*/ 102 h 154"/>
                    <a:gd name="T40" fmla="*/ 3 w 79"/>
                    <a:gd name="T41" fmla="*/ 127 h 154"/>
                    <a:gd name="T42" fmla="*/ 6 w 79"/>
                    <a:gd name="T43" fmla="*/ 137 h 154"/>
                    <a:gd name="T44" fmla="*/ 10 w 79"/>
                    <a:gd name="T45" fmla="*/ 148 h 154"/>
                    <a:gd name="T46" fmla="*/ 24 w 79"/>
                    <a:gd name="T47" fmla="*/ 154 h 154"/>
                    <a:gd name="T48" fmla="*/ 27 w 79"/>
                    <a:gd name="T49" fmla="*/ 153 h 154"/>
                    <a:gd name="T50" fmla="*/ 34 w 79"/>
                    <a:gd name="T51" fmla="*/ 151 h 154"/>
                    <a:gd name="T52" fmla="*/ 39 w 79"/>
                    <a:gd name="T53" fmla="*/ 149 h 154"/>
                    <a:gd name="T54" fmla="*/ 49 w 79"/>
                    <a:gd name="T55" fmla="*/ 119 h 154"/>
                    <a:gd name="T56" fmla="*/ 55 w 79"/>
                    <a:gd name="T57" fmla="*/ 102 h 154"/>
                    <a:gd name="T58" fmla="*/ 67 w 79"/>
                    <a:gd name="T59" fmla="*/ 59 h 154"/>
                    <a:gd name="T60" fmla="*/ 68 w 79"/>
                    <a:gd name="T61" fmla="*/ 52 h 154"/>
                    <a:gd name="T62" fmla="*/ 69 w 79"/>
                    <a:gd name="T63" fmla="*/ 47 h 154"/>
                    <a:gd name="T64" fmla="*/ 69 w 79"/>
                    <a:gd name="T65" fmla="*/ 37 h 154"/>
                    <a:gd name="T66" fmla="*/ 72 w 79"/>
                    <a:gd name="T67" fmla="*/ 36 h 154"/>
                    <a:gd name="T68" fmla="*/ 75 w 79"/>
                    <a:gd name="T69" fmla="*/ 38 h 154"/>
                    <a:gd name="T70" fmla="*/ 77 w 79"/>
                    <a:gd name="T71" fmla="*/ 40 h 154"/>
                    <a:gd name="T72" fmla="*/ 78 w 79"/>
                    <a:gd name="T73" fmla="*/ 37 h 154"/>
                    <a:gd name="T74" fmla="*/ 77 w 79"/>
                    <a:gd name="T75" fmla="*/ 28 h 154"/>
                    <a:gd name="T76" fmla="*/ 74 w 79"/>
                    <a:gd name="T77" fmla="*/ 16 h 154"/>
                    <a:gd name="T78" fmla="*/ 69 w 79"/>
                    <a:gd name="T79" fmla="*/ 4 h 1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79" h="154">
                      <a:moveTo>
                        <a:pt x="69" y="4"/>
                      </a:moveTo>
                      <a:cubicBezTo>
                        <a:pt x="68" y="2"/>
                        <a:pt x="67" y="1"/>
                        <a:pt x="67" y="0"/>
                      </a:cubicBezTo>
                      <a:cubicBezTo>
                        <a:pt x="66" y="1"/>
                        <a:pt x="66" y="2"/>
                        <a:pt x="65" y="2"/>
                      </a:cubicBezTo>
                      <a:cubicBezTo>
                        <a:pt x="65" y="3"/>
                        <a:pt x="64" y="6"/>
                        <a:pt x="64" y="9"/>
                      </a:cubicBezTo>
                      <a:cubicBezTo>
                        <a:pt x="65" y="10"/>
                        <a:pt x="64" y="11"/>
                        <a:pt x="63" y="13"/>
                      </a:cubicBezTo>
                      <a:cubicBezTo>
                        <a:pt x="61" y="15"/>
                        <a:pt x="58" y="16"/>
                        <a:pt x="55" y="16"/>
                      </a:cubicBezTo>
                      <a:cubicBezTo>
                        <a:pt x="54" y="16"/>
                        <a:pt x="53" y="16"/>
                        <a:pt x="52" y="17"/>
                      </a:cubicBezTo>
                      <a:cubicBezTo>
                        <a:pt x="52" y="17"/>
                        <a:pt x="52" y="18"/>
                        <a:pt x="52" y="18"/>
                      </a:cubicBezTo>
                      <a:cubicBezTo>
                        <a:pt x="53" y="21"/>
                        <a:pt x="52" y="23"/>
                        <a:pt x="51" y="23"/>
                      </a:cubicBezTo>
                      <a:cubicBezTo>
                        <a:pt x="51" y="23"/>
                        <a:pt x="51" y="24"/>
                        <a:pt x="51" y="24"/>
                      </a:cubicBezTo>
                      <a:cubicBezTo>
                        <a:pt x="52" y="25"/>
                        <a:pt x="52" y="27"/>
                        <a:pt x="51" y="28"/>
                      </a:cubicBezTo>
                      <a:cubicBezTo>
                        <a:pt x="50" y="31"/>
                        <a:pt x="46" y="34"/>
                        <a:pt x="42" y="34"/>
                      </a:cubicBezTo>
                      <a:cubicBezTo>
                        <a:pt x="40" y="34"/>
                        <a:pt x="38" y="36"/>
                        <a:pt x="36" y="37"/>
                      </a:cubicBezTo>
                      <a:cubicBezTo>
                        <a:pt x="32" y="40"/>
                        <a:pt x="29" y="42"/>
                        <a:pt x="25" y="42"/>
                      </a:cubicBezTo>
                      <a:cubicBezTo>
                        <a:pt x="23" y="42"/>
                        <a:pt x="21" y="42"/>
                        <a:pt x="19" y="43"/>
                      </a:cubicBezTo>
                      <a:cubicBezTo>
                        <a:pt x="16" y="44"/>
                        <a:pt x="14" y="45"/>
                        <a:pt x="11" y="45"/>
                      </a:cubicBezTo>
                      <a:cubicBezTo>
                        <a:pt x="11" y="45"/>
                        <a:pt x="11" y="47"/>
                        <a:pt x="11" y="49"/>
                      </a:cubicBezTo>
                      <a:cubicBezTo>
                        <a:pt x="10" y="52"/>
                        <a:pt x="10" y="55"/>
                        <a:pt x="8" y="59"/>
                      </a:cubicBezTo>
                      <a:cubicBezTo>
                        <a:pt x="6" y="63"/>
                        <a:pt x="6" y="69"/>
                        <a:pt x="10" y="77"/>
                      </a:cubicBezTo>
                      <a:cubicBezTo>
                        <a:pt x="13" y="85"/>
                        <a:pt x="16" y="92"/>
                        <a:pt x="7" y="102"/>
                      </a:cubicBezTo>
                      <a:cubicBezTo>
                        <a:pt x="0" y="111"/>
                        <a:pt x="0" y="121"/>
                        <a:pt x="3" y="127"/>
                      </a:cubicBezTo>
                      <a:cubicBezTo>
                        <a:pt x="4" y="130"/>
                        <a:pt x="5" y="133"/>
                        <a:pt x="6" y="137"/>
                      </a:cubicBezTo>
                      <a:cubicBezTo>
                        <a:pt x="7" y="141"/>
                        <a:pt x="8" y="145"/>
                        <a:pt x="10" y="148"/>
                      </a:cubicBezTo>
                      <a:cubicBezTo>
                        <a:pt x="13" y="151"/>
                        <a:pt x="19" y="154"/>
                        <a:pt x="24" y="154"/>
                      </a:cubicBezTo>
                      <a:cubicBezTo>
                        <a:pt x="25" y="154"/>
                        <a:pt x="26" y="153"/>
                        <a:pt x="27" y="153"/>
                      </a:cubicBezTo>
                      <a:cubicBezTo>
                        <a:pt x="29" y="151"/>
                        <a:pt x="32" y="151"/>
                        <a:pt x="34" y="151"/>
                      </a:cubicBezTo>
                      <a:cubicBezTo>
                        <a:pt x="36" y="151"/>
                        <a:pt x="37" y="150"/>
                        <a:pt x="39" y="149"/>
                      </a:cubicBezTo>
                      <a:cubicBezTo>
                        <a:pt x="41" y="146"/>
                        <a:pt x="45" y="132"/>
                        <a:pt x="49" y="119"/>
                      </a:cubicBezTo>
                      <a:cubicBezTo>
                        <a:pt x="51" y="113"/>
                        <a:pt x="53" y="107"/>
                        <a:pt x="55" y="102"/>
                      </a:cubicBezTo>
                      <a:cubicBezTo>
                        <a:pt x="59" y="89"/>
                        <a:pt x="67" y="63"/>
                        <a:pt x="67" y="59"/>
                      </a:cubicBezTo>
                      <a:cubicBezTo>
                        <a:pt x="66" y="56"/>
                        <a:pt x="67" y="54"/>
                        <a:pt x="68" y="52"/>
                      </a:cubicBezTo>
                      <a:cubicBezTo>
                        <a:pt x="69" y="50"/>
                        <a:pt x="70" y="49"/>
                        <a:pt x="69" y="47"/>
                      </a:cubicBezTo>
                      <a:cubicBezTo>
                        <a:pt x="67" y="43"/>
                        <a:pt x="68" y="39"/>
                        <a:pt x="69" y="37"/>
                      </a:cubicBezTo>
                      <a:cubicBezTo>
                        <a:pt x="70" y="36"/>
                        <a:pt x="72" y="36"/>
                        <a:pt x="72" y="36"/>
                      </a:cubicBezTo>
                      <a:cubicBezTo>
                        <a:pt x="73" y="36"/>
                        <a:pt x="74" y="36"/>
                        <a:pt x="75" y="38"/>
                      </a:cubicBezTo>
                      <a:cubicBezTo>
                        <a:pt x="76" y="39"/>
                        <a:pt x="77" y="40"/>
                        <a:pt x="77" y="40"/>
                      </a:cubicBezTo>
                      <a:cubicBezTo>
                        <a:pt x="77" y="40"/>
                        <a:pt x="78" y="39"/>
                        <a:pt x="78" y="37"/>
                      </a:cubicBezTo>
                      <a:cubicBezTo>
                        <a:pt x="79" y="35"/>
                        <a:pt x="78" y="31"/>
                        <a:pt x="77" y="28"/>
                      </a:cubicBezTo>
                      <a:cubicBezTo>
                        <a:pt x="76" y="24"/>
                        <a:pt x="74" y="20"/>
                        <a:pt x="74" y="16"/>
                      </a:cubicBezTo>
                      <a:cubicBezTo>
                        <a:pt x="74" y="12"/>
                        <a:pt x="71" y="7"/>
                        <a:pt x="69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09" name="Freeform 1719"/>
                <p:cNvSpPr/>
                <p:nvPr/>
              </p:nvSpPr>
              <p:spPr bwMode="auto">
                <a:xfrm>
                  <a:off x="2124" y="279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0" name="Freeform 1720"/>
                <p:cNvSpPr/>
                <p:nvPr/>
              </p:nvSpPr>
              <p:spPr bwMode="auto">
                <a:xfrm>
                  <a:off x="2128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1" name="Freeform 1721"/>
                <p:cNvSpPr/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2" name="Freeform 1722"/>
                <p:cNvSpPr/>
                <p:nvPr/>
              </p:nvSpPr>
              <p:spPr bwMode="auto">
                <a:xfrm>
                  <a:off x="2126" y="279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3" name="Freeform 1723"/>
                <p:cNvSpPr/>
                <p:nvPr/>
              </p:nvSpPr>
              <p:spPr bwMode="auto">
                <a:xfrm>
                  <a:off x="2127" y="2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4" name="Freeform 1724"/>
                <p:cNvSpPr/>
                <p:nvPr/>
              </p:nvSpPr>
              <p:spPr bwMode="auto">
                <a:xfrm>
                  <a:off x="2128" y="27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5" name="Freeform 1725"/>
                <p:cNvSpPr/>
                <p:nvPr/>
              </p:nvSpPr>
              <p:spPr bwMode="auto">
                <a:xfrm>
                  <a:off x="2125" y="279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6" name="Freeform 1726"/>
                <p:cNvSpPr/>
                <p:nvPr/>
              </p:nvSpPr>
              <p:spPr bwMode="auto">
                <a:xfrm>
                  <a:off x="1970" y="3108"/>
                  <a:ext cx="10" cy="9"/>
                </a:xfrm>
                <a:custGeom>
                  <a:avLst/>
                  <a:gdLst>
                    <a:gd name="T0" fmla="*/ 4 w 10"/>
                    <a:gd name="T1" fmla="*/ 9 h 10"/>
                    <a:gd name="T2" fmla="*/ 9 w 10"/>
                    <a:gd name="T3" fmla="*/ 9 h 10"/>
                    <a:gd name="T4" fmla="*/ 10 w 10"/>
                    <a:gd name="T5" fmla="*/ 6 h 10"/>
                    <a:gd name="T6" fmla="*/ 10 w 10"/>
                    <a:gd name="T7" fmla="*/ 0 h 10"/>
                    <a:gd name="T8" fmla="*/ 10 w 10"/>
                    <a:gd name="T9" fmla="*/ 1 h 10"/>
                    <a:gd name="T10" fmla="*/ 3 w 10"/>
                    <a:gd name="T11" fmla="*/ 2 h 10"/>
                    <a:gd name="T12" fmla="*/ 0 w 10"/>
                    <a:gd name="T13" fmla="*/ 0 h 10"/>
                    <a:gd name="T14" fmla="*/ 0 w 10"/>
                    <a:gd name="T15" fmla="*/ 1 h 10"/>
                    <a:gd name="T16" fmla="*/ 4 w 10"/>
                    <a:gd name="T17" fmla="*/ 9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0" h="10">
                      <a:moveTo>
                        <a:pt x="4" y="9"/>
                      </a:moveTo>
                      <a:cubicBezTo>
                        <a:pt x="5" y="10"/>
                        <a:pt x="8" y="9"/>
                        <a:pt x="9" y="9"/>
                      </a:cubicBezTo>
                      <a:cubicBezTo>
                        <a:pt x="10" y="9"/>
                        <a:pt x="10" y="8"/>
                        <a:pt x="10" y="6"/>
                      </a:cubicBezTo>
                      <a:cubicBezTo>
                        <a:pt x="10" y="5"/>
                        <a:pt x="10" y="2"/>
                        <a:pt x="10" y="0"/>
                      </a:cubicBezTo>
                      <a:cubicBezTo>
                        <a:pt x="10" y="0"/>
                        <a:pt x="10" y="1"/>
                        <a:pt x="10" y="1"/>
                      </a:cubicBezTo>
                      <a:cubicBezTo>
                        <a:pt x="8" y="2"/>
                        <a:pt x="6" y="3"/>
                        <a:pt x="3" y="2"/>
                      </a:cubicBez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3"/>
                        <a:pt x="2" y="8"/>
                        <a:pt x="4" y="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7" name="Freeform 1727"/>
                <p:cNvSpPr/>
                <p:nvPr/>
              </p:nvSpPr>
              <p:spPr bwMode="auto">
                <a:xfrm>
                  <a:off x="1801" y="2916"/>
                  <a:ext cx="193" cy="191"/>
                </a:xfrm>
                <a:custGeom>
                  <a:avLst/>
                  <a:gdLst>
                    <a:gd name="T0" fmla="*/ 128 w 202"/>
                    <a:gd name="T1" fmla="*/ 182 h 199"/>
                    <a:gd name="T2" fmla="*/ 131 w 202"/>
                    <a:gd name="T3" fmla="*/ 186 h 199"/>
                    <a:gd name="T4" fmla="*/ 141 w 202"/>
                    <a:gd name="T5" fmla="*/ 191 h 199"/>
                    <a:gd name="T6" fmla="*/ 159 w 202"/>
                    <a:gd name="T7" fmla="*/ 190 h 199"/>
                    <a:gd name="T8" fmla="*/ 173 w 202"/>
                    <a:gd name="T9" fmla="*/ 195 h 199"/>
                    <a:gd name="T10" fmla="*/ 174 w 202"/>
                    <a:gd name="T11" fmla="*/ 176 h 199"/>
                    <a:gd name="T12" fmla="*/ 176 w 202"/>
                    <a:gd name="T13" fmla="*/ 159 h 199"/>
                    <a:gd name="T14" fmla="*/ 192 w 202"/>
                    <a:gd name="T15" fmla="*/ 152 h 199"/>
                    <a:gd name="T16" fmla="*/ 186 w 202"/>
                    <a:gd name="T17" fmla="*/ 141 h 199"/>
                    <a:gd name="T18" fmla="*/ 180 w 202"/>
                    <a:gd name="T19" fmla="*/ 91 h 199"/>
                    <a:gd name="T20" fmla="*/ 178 w 202"/>
                    <a:gd name="T21" fmla="*/ 88 h 199"/>
                    <a:gd name="T22" fmla="*/ 183 w 202"/>
                    <a:gd name="T23" fmla="*/ 74 h 199"/>
                    <a:gd name="T24" fmla="*/ 188 w 202"/>
                    <a:gd name="T25" fmla="*/ 56 h 199"/>
                    <a:gd name="T26" fmla="*/ 196 w 202"/>
                    <a:gd name="T27" fmla="*/ 41 h 199"/>
                    <a:gd name="T28" fmla="*/ 201 w 202"/>
                    <a:gd name="T29" fmla="*/ 33 h 199"/>
                    <a:gd name="T30" fmla="*/ 199 w 202"/>
                    <a:gd name="T31" fmla="*/ 26 h 199"/>
                    <a:gd name="T32" fmla="*/ 199 w 202"/>
                    <a:gd name="T33" fmla="*/ 23 h 199"/>
                    <a:gd name="T34" fmla="*/ 199 w 202"/>
                    <a:gd name="T35" fmla="*/ 20 h 199"/>
                    <a:gd name="T36" fmla="*/ 198 w 202"/>
                    <a:gd name="T37" fmla="*/ 18 h 199"/>
                    <a:gd name="T38" fmla="*/ 194 w 202"/>
                    <a:gd name="T39" fmla="*/ 14 h 199"/>
                    <a:gd name="T40" fmla="*/ 191 w 202"/>
                    <a:gd name="T41" fmla="*/ 11 h 199"/>
                    <a:gd name="T42" fmla="*/ 188 w 202"/>
                    <a:gd name="T43" fmla="*/ 10 h 199"/>
                    <a:gd name="T44" fmla="*/ 184 w 202"/>
                    <a:gd name="T45" fmla="*/ 10 h 199"/>
                    <a:gd name="T46" fmla="*/ 178 w 202"/>
                    <a:gd name="T47" fmla="*/ 9 h 199"/>
                    <a:gd name="T48" fmla="*/ 163 w 202"/>
                    <a:gd name="T49" fmla="*/ 2 h 199"/>
                    <a:gd name="T50" fmla="*/ 153 w 202"/>
                    <a:gd name="T51" fmla="*/ 3 h 199"/>
                    <a:gd name="T52" fmla="*/ 136 w 202"/>
                    <a:gd name="T53" fmla="*/ 4 h 199"/>
                    <a:gd name="T54" fmla="*/ 113 w 202"/>
                    <a:gd name="T55" fmla="*/ 7 h 199"/>
                    <a:gd name="T56" fmla="*/ 85 w 202"/>
                    <a:gd name="T57" fmla="*/ 9 h 199"/>
                    <a:gd name="T58" fmla="*/ 68 w 202"/>
                    <a:gd name="T59" fmla="*/ 20 h 199"/>
                    <a:gd name="T60" fmla="*/ 57 w 202"/>
                    <a:gd name="T61" fmla="*/ 56 h 199"/>
                    <a:gd name="T62" fmla="*/ 43 w 202"/>
                    <a:gd name="T63" fmla="*/ 85 h 199"/>
                    <a:gd name="T64" fmla="*/ 34 w 202"/>
                    <a:gd name="T65" fmla="*/ 112 h 199"/>
                    <a:gd name="T66" fmla="*/ 24 w 202"/>
                    <a:gd name="T67" fmla="*/ 116 h 199"/>
                    <a:gd name="T68" fmla="*/ 23 w 202"/>
                    <a:gd name="T69" fmla="*/ 115 h 199"/>
                    <a:gd name="T70" fmla="*/ 22 w 202"/>
                    <a:gd name="T71" fmla="*/ 112 h 199"/>
                    <a:gd name="T72" fmla="*/ 8 w 202"/>
                    <a:gd name="T73" fmla="*/ 113 h 199"/>
                    <a:gd name="T74" fmla="*/ 4 w 202"/>
                    <a:gd name="T75" fmla="*/ 115 h 199"/>
                    <a:gd name="T76" fmla="*/ 3 w 202"/>
                    <a:gd name="T77" fmla="*/ 127 h 199"/>
                    <a:gd name="T78" fmla="*/ 6 w 202"/>
                    <a:gd name="T79" fmla="*/ 125 h 199"/>
                    <a:gd name="T80" fmla="*/ 8 w 202"/>
                    <a:gd name="T81" fmla="*/ 125 h 199"/>
                    <a:gd name="T82" fmla="*/ 47 w 202"/>
                    <a:gd name="T83" fmla="*/ 126 h 199"/>
                    <a:gd name="T84" fmla="*/ 58 w 202"/>
                    <a:gd name="T85" fmla="*/ 150 h 199"/>
                    <a:gd name="T86" fmla="*/ 78 w 202"/>
                    <a:gd name="T87" fmla="*/ 138 h 199"/>
                    <a:gd name="T88" fmla="*/ 89 w 202"/>
                    <a:gd name="T89" fmla="*/ 140 h 199"/>
                    <a:gd name="T90" fmla="*/ 102 w 202"/>
                    <a:gd name="T91" fmla="*/ 144 h 199"/>
                    <a:gd name="T92" fmla="*/ 108 w 202"/>
                    <a:gd name="T93" fmla="*/ 178 h 199"/>
                    <a:gd name="T94" fmla="*/ 115 w 202"/>
                    <a:gd name="T95" fmla="*/ 182 h 199"/>
                    <a:gd name="T96" fmla="*/ 126 w 202"/>
                    <a:gd name="T97" fmla="*/ 181 h 1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</a:cxnLst>
                  <a:rect l="0" t="0" r="r" b="b"/>
                  <a:pathLst>
                    <a:path w="202" h="199">
                      <a:moveTo>
                        <a:pt x="126" y="181"/>
                      </a:moveTo>
                      <a:cubicBezTo>
                        <a:pt x="126" y="181"/>
                        <a:pt x="126" y="181"/>
                        <a:pt x="126" y="181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8" y="182"/>
                        <a:pt x="128" y="182"/>
                        <a:pt x="128" y="182"/>
                      </a:cubicBezTo>
                      <a:cubicBezTo>
                        <a:pt x="129" y="183"/>
                        <a:pt x="129" y="184"/>
                        <a:pt x="130" y="184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5"/>
                        <a:pt x="130" y="185"/>
                        <a:pt x="130" y="185"/>
                      </a:cubicBezTo>
                      <a:cubicBezTo>
                        <a:pt x="130" y="186"/>
                        <a:pt x="131" y="186"/>
                        <a:pt x="131" y="186"/>
                      </a:cubicBezTo>
                      <a:cubicBezTo>
                        <a:pt x="132" y="186"/>
                        <a:pt x="135" y="185"/>
                        <a:pt x="137" y="185"/>
                      </a:cubicBezTo>
                      <a:cubicBezTo>
                        <a:pt x="138" y="185"/>
                        <a:pt x="139" y="185"/>
                        <a:pt x="140" y="186"/>
                      </a:cubicBezTo>
                      <a:cubicBezTo>
                        <a:pt x="140" y="187"/>
                        <a:pt x="141" y="188"/>
                        <a:pt x="140" y="188"/>
                      </a:cubicBezTo>
                      <a:cubicBezTo>
                        <a:pt x="140" y="189"/>
                        <a:pt x="141" y="191"/>
                        <a:pt x="141" y="191"/>
                      </a:cubicBezTo>
                      <a:cubicBezTo>
                        <a:pt x="143" y="191"/>
                        <a:pt x="146" y="192"/>
                        <a:pt x="148" y="193"/>
                      </a:cubicBezTo>
                      <a:cubicBezTo>
                        <a:pt x="149" y="194"/>
                        <a:pt x="151" y="194"/>
                        <a:pt x="151" y="194"/>
                      </a:cubicBezTo>
                      <a:cubicBezTo>
                        <a:pt x="152" y="194"/>
                        <a:pt x="154" y="194"/>
                        <a:pt x="154" y="194"/>
                      </a:cubicBezTo>
                      <a:cubicBezTo>
                        <a:pt x="155" y="192"/>
                        <a:pt x="157" y="190"/>
                        <a:pt x="159" y="190"/>
                      </a:cubicBezTo>
                      <a:cubicBezTo>
                        <a:pt x="161" y="190"/>
                        <a:pt x="162" y="191"/>
                        <a:pt x="162" y="192"/>
                      </a:cubicBezTo>
                      <a:cubicBezTo>
                        <a:pt x="164" y="196"/>
                        <a:pt x="166" y="197"/>
                        <a:pt x="166" y="197"/>
                      </a:cubicBezTo>
                      <a:cubicBezTo>
                        <a:pt x="169" y="197"/>
                        <a:pt x="173" y="197"/>
                        <a:pt x="175" y="199"/>
                      </a:cubicBezTo>
                      <a:cubicBezTo>
                        <a:pt x="175" y="198"/>
                        <a:pt x="174" y="196"/>
                        <a:pt x="173" y="195"/>
                      </a:cubicBezTo>
                      <a:cubicBezTo>
                        <a:pt x="173" y="194"/>
                        <a:pt x="172" y="193"/>
                        <a:pt x="172" y="193"/>
                      </a:cubicBezTo>
                      <a:cubicBezTo>
                        <a:pt x="170" y="192"/>
                        <a:pt x="171" y="189"/>
                        <a:pt x="172" y="185"/>
                      </a:cubicBezTo>
                      <a:cubicBezTo>
                        <a:pt x="173" y="184"/>
                        <a:pt x="173" y="182"/>
                        <a:pt x="173" y="181"/>
                      </a:cubicBezTo>
                      <a:cubicBezTo>
                        <a:pt x="173" y="180"/>
                        <a:pt x="174" y="178"/>
                        <a:pt x="174" y="176"/>
                      </a:cubicBezTo>
                      <a:cubicBezTo>
                        <a:pt x="174" y="174"/>
                        <a:pt x="175" y="171"/>
                        <a:pt x="175" y="170"/>
                      </a:cubicBezTo>
                      <a:cubicBezTo>
                        <a:pt x="174" y="169"/>
                        <a:pt x="173" y="168"/>
                        <a:pt x="173" y="167"/>
                      </a:cubicBezTo>
                      <a:cubicBezTo>
                        <a:pt x="173" y="165"/>
                        <a:pt x="174" y="163"/>
                        <a:pt x="176" y="161"/>
                      </a:cubicBezTo>
                      <a:cubicBezTo>
                        <a:pt x="176" y="161"/>
                        <a:pt x="176" y="159"/>
                        <a:pt x="176" y="159"/>
                      </a:cubicBezTo>
                      <a:cubicBezTo>
                        <a:pt x="176" y="157"/>
                        <a:pt x="176" y="155"/>
                        <a:pt x="177" y="154"/>
                      </a:cubicBezTo>
                      <a:cubicBezTo>
                        <a:pt x="178" y="153"/>
                        <a:pt x="179" y="153"/>
                        <a:pt x="180" y="153"/>
                      </a:cubicBezTo>
                      <a:cubicBezTo>
                        <a:pt x="184" y="153"/>
                        <a:pt x="184" y="153"/>
                        <a:pt x="184" y="153"/>
                      </a:cubicBezTo>
                      <a:cubicBezTo>
                        <a:pt x="190" y="153"/>
                        <a:pt x="192" y="152"/>
                        <a:pt x="192" y="152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3" y="151"/>
                        <a:pt x="193" y="151"/>
                        <a:pt x="193" y="151"/>
                      </a:cubicBezTo>
                      <a:cubicBezTo>
                        <a:pt x="192" y="150"/>
                        <a:pt x="192" y="149"/>
                        <a:pt x="192" y="149"/>
                      </a:cubicBezTo>
                      <a:cubicBezTo>
                        <a:pt x="190" y="146"/>
                        <a:pt x="188" y="142"/>
                        <a:pt x="186" y="141"/>
                      </a:cubicBezTo>
                      <a:cubicBezTo>
                        <a:pt x="180" y="138"/>
                        <a:pt x="178" y="110"/>
                        <a:pt x="179" y="101"/>
                      </a:cubicBezTo>
                      <a:cubicBezTo>
                        <a:pt x="179" y="98"/>
                        <a:pt x="179" y="97"/>
                        <a:pt x="181" y="96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80" y="91"/>
                        <a:pt x="180" y="91"/>
                      </a:cubicBezTo>
                      <a:cubicBezTo>
                        <a:pt x="180" y="91"/>
                        <a:pt x="179" y="91"/>
                        <a:pt x="179" y="91"/>
                      </a:cubicBezTo>
                      <a:cubicBezTo>
                        <a:pt x="179" y="90"/>
                        <a:pt x="179" y="90"/>
                        <a:pt x="179" y="90"/>
                      </a:cubicBezTo>
                      <a:cubicBezTo>
                        <a:pt x="179" y="90"/>
                        <a:pt x="178" y="90"/>
                        <a:pt x="178" y="89"/>
                      </a:cubicBezTo>
                      <a:cubicBezTo>
                        <a:pt x="178" y="89"/>
                        <a:pt x="178" y="89"/>
                        <a:pt x="178" y="88"/>
                      </a:cubicBezTo>
                      <a:cubicBezTo>
                        <a:pt x="178" y="88"/>
                        <a:pt x="178" y="88"/>
                        <a:pt x="178" y="88"/>
                      </a:cubicBezTo>
                      <a:cubicBezTo>
                        <a:pt x="177" y="88"/>
                        <a:pt x="177" y="87"/>
                        <a:pt x="177" y="86"/>
                      </a:cubicBezTo>
                      <a:cubicBezTo>
                        <a:pt x="177" y="84"/>
                        <a:pt x="179" y="83"/>
                        <a:pt x="180" y="82"/>
                      </a:cubicBezTo>
                      <a:cubicBezTo>
                        <a:pt x="180" y="79"/>
                        <a:pt x="180" y="75"/>
                        <a:pt x="183" y="74"/>
                      </a:cubicBezTo>
                      <a:cubicBezTo>
                        <a:pt x="184" y="74"/>
                        <a:pt x="184" y="74"/>
                        <a:pt x="184" y="74"/>
                      </a:cubicBezTo>
                      <a:cubicBezTo>
                        <a:pt x="184" y="73"/>
                        <a:pt x="184" y="73"/>
                        <a:pt x="185" y="72"/>
                      </a:cubicBezTo>
                      <a:cubicBezTo>
                        <a:pt x="185" y="71"/>
                        <a:pt x="185" y="69"/>
                        <a:pt x="185" y="67"/>
                      </a:cubicBezTo>
                      <a:cubicBezTo>
                        <a:pt x="185" y="63"/>
                        <a:pt x="186" y="59"/>
                        <a:pt x="188" y="56"/>
                      </a:cubicBezTo>
                      <a:cubicBezTo>
                        <a:pt x="188" y="55"/>
                        <a:pt x="188" y="54"/>
                        <a:pt x="188" y="53"/>
                      </a:cubicBezTo>
                      <a:cubicBezTo>
                        <a:pt x="189" y="51"/>
                        <a:pt x="189" y="49"/>
                        <a:pt x="191" y="47"/>
                      </a:cubicBezTo>
                      <a:cubicBezTo>
                        <a:pt x="191" y="47"/>
                        <a:pt x="192" y="46"/>
                        <a:pt x="192" y="45"/>
                      </a:cubicBezTo>
                      <a:cubicBezTo>
                        <a:pt x="193" y="44"/>
                        <a:pt x="194" y="41"/>
                        <a:pt x="196" y="41"/>
                      </a:cubicBezTo>
                      <a:cubicBezTo>
                        <a:pt x="199" y="40"/>
                        <a:pt x="199" y="39"/>
                        <a:pt x="199" y="39"/>
                      </a:cubicBezTo>
                      <a:cubicBezTo>
                        <a:pt x="199" y="38"/>
                        <a:pt x="200" y="37"/>
                        <a:pt x="201" y="36"/>
                      </a:cubicBezTo>
                      <a:cubicBezTo>
                        <a:pt x="202" y="35"/>
                        <a:pt x="202" y="34"/>
                        <a:pt x="202" y="34"/>
                      </a:cubicBezTo>
                      <a:cubicBezTo>
                        <a:pt x="202" y="33"/>
                        <a:pt x="202" y="33"/>
                        <a:pt x="201" y="33"/>
                      </a:cubicBezTo>
                      <a:cubicBezTo>
                        <a:pt x="200" y="32"/>
                        <a:pt x="199" y="31"/>
                        <a:pt x="199" y="28"/>
                      </a:cubicBezTo>
                      <a:cubicBezTo>
                        <a:pt x="199" y="28"/>
                        <a:pt x="199" y="27"/>
                        <a:pt x="199" y="27"/>
                      </a:cubicBezTo>
                      <a:cubicBezTo>
                        <a:pt x="199" y="27"/>
                        <a:pt x="199" y="27"/>
                        <a:pt x="199" y="27"/>
                      </a:cubicBezTo>
                      <a:cubicBezTo>
                        <a:pt x="199" y="26"/>
                        <a:pt x="199" y="26"/>
                        <a:pt x="199" y="26"/>
                      </a:cubicBezTo>
                      <a:cubicBezTo>
                        <a:pt x="199" y="25"/>
                        <a:pt x="199" y="25"/>
                        <a:pt x="199" y="25"/>
                      </a:cubicBezTo>
                      <a:cubicBezTo>
                        <a:pt x="199" y="25"/>
                        <a:pt x="199" y="25"/>
                        <a:pt x="199" y="24"/>
                      </a:cubicBezTo>
                      <a:cubicBezTo>
                        <a:pt x="199" y="24"/>
                        <a:pt x="199" y="24"/>
                        <a:pt x="199" y="24"/>
                      </a:cubicBezTo>
                      <a:cubicBezTo>
                        <a:pt x="199" y="23"/>
                        <a:pt x="199" y="23"/>
                        <a:pt x="199" y="23"/>
                      </a:cubicBezTo>
                      <a:cubicBezTo>
                        <a:pt x="199" y="22"/>
                        <a:pt x="199" y="22"/>
                        <a:pt x="199" y="21"/>
                      </a:cubicBezTo>
                      <a:cubicBezTo>
                        <a:pt x="199" y="21"/>
                        <a:pt x="199" y="21"/>
                        <a:pt x="199" y="21"/>
                      </a:cubicBezTo>
                      <a:cubicBezTo>
                        <a:pt x="199" y="21"/>
                        <a:pt x="199" y="20"/>
                        <a:pt x="199" y="20"/>
                      </a:cubicBezTo>
                      <a:cubicBezTo>
                        <a:pt x="199" y="20"/>
                        <a:pt x="199" y="20"/>
                        <a:pt x="199" y="20"/>
                      </a:cubicBezTo>
                      <a:cubicBezTo>
                        <a:pt x="199" y="20"/>
                        <a:pt x="200" y="19"/>
                        <a:pt x="200" y="19"/>
                      </a:cubicBezTo>
                      <a:cubicBezTo>
                        <a:pt x="200" y="19"/>
                        <a:pt x="200" y="19"/>
                        <a:pt x="200" y="19"/>
                      </a:cubicBezTo>
                      <a:cubicBezTo>
                        <a:pt x="199" y="19"/>
                        <a:pt x="199" y="19"/>
                        <a:pt x="199" y="18"/>
                      </a:cubicBezTo>
                      <a:cubicBezTo>
                        <a:pt x="199" y="18"/>
                        <a:pt x="198" y="18"/>
                        <a:pt x="198" y="18"/>
                      </a:cubicBezTo>
                      <a:cubicBezTo>
                        <a:pt x="198" y="17"/>
                        <a:pt x="197" y="17"/>
                        <a:pt x="197" y="17"/>
                      </a:cubicBezTo>
                      <a:cubicBezTo>
                        <a:pt x="197" y="16"/>
                        <a:pt x="196" y="16"/>
                        <a:pt x="196" y="16"/>
                      </a:cubicBezTo>
                      <a:cubicBezTo>
                        <a:pt x="196" y="16"/>
                        <a:pt x="195" y="15"/>
                        <a:pt x="195" y="15"/>
                      </a:cubicBezTo>
                      <a:cubicBezTo>
                        <a:pt x="195" y="15"/>
                        <a:pt x="194" y="14"/>
                        <a:pt x="194" y="14"/>
                      </a:cubicBezTo>
                      <a:cubicBezTo>
                        <a:pt x="194" y="14"/>
                        <a:pt x="194" y="14"/>
                        <a:pt x="193" y="14"/>
                      </a:cubicBezTo>
                      <a:cubicBezTo>
                        <a:pt x="193" y="13"/>
                        <a:pt x="193" y="13"/>
                        <a:pt x="192" y="13"/>
                      </a:cubicBezTo>
                      <a:cubicBezTo>
                        <a:pt x="192" y="12"/>
                        <a:pt x="192" y="12"/>
                        <a:pt x="192" y="12"/>
                      </a:cubicBezTo>
                      <a:cubicBezTo>
                        <a:pt x="191" y="12"/>
                        <a:pt x="191" y="12"/>
                        <a:pt x="191" y="11"/>
                      </a:cubicBezTo>
                      <a:cubicBezTo>
                        <a:pt x="190" y="11"/>
                        <a:pt x="190" y="11"/>
                        <a:pt x="190" y="11"/>
                      </a:cubicBezTo>
                      <a:cubicBezTo>
                        <a:pt x="190" y="11"/>
                        <a:pt x="190" y="10"/>
                        <a:pt x="189" y="10"/>
                      </a:cubicBezTo>
                      <a:cubicBezTo>
                        <a:pt x="189" y="10"/>
                        <a:pt x="189" y="10"/>
                        <a:pt x="189" y="10"/>
                      </a:cubicBezTo>
                      <a:cubicBezTo>
                        <a:pt x="189" y="10"/>
                        <a:pt x="188" y="10"/>
                        <a:pt x="188" y="10"/>
                      </a:cubicBezTo>
                      <a:cubicBezTo>
                        <a:pt x="188" y="9"/>
                        <a:pt x="188" y="9"/>
                        <a:pt x="188" y="9"/>
                      </a:cubicBezTo>
                      <a:cubicBezTo>
                        <a:pt x="187" y="9"/>
                        <a:pt x="185" y="10"/>
                        <a:pt x="185" y="10"/>
                      </a:cubicBezTo>
                      <a:cubicBezTo>
                        <a:pt x="185" y="10"/>
                        <a:pt x="185" y="10"/>
                        <a:pt x="184" y="10"/>
                      </a:cubicBezTo>
                      <a:cubicBezTo>
                        <a:pt x="184" y="10"/>
                        <a:pt x="184" y="10"/>
                        <a:pt x="184" y="10"/>
                      </a:cubicBezTo>
                      <a:cubicBezTo>
                        <a:pt x="183" y="11"/>
                        <a:pt x="183" y="11"/>
                        <a:pt x="183" y="11"/>
                      </a:cubicBezTo>
                      <a:cubicBezTo>
                        <a:pt x="182" y="10"/>
                        <a:pt x="182" y="10"/>
                        <a:pt x="182" y="10"/>
                      </a:cubicBezTo>
                      <a:cubicBezTo>
                        <a:pt x="181" y="10"/>
                        <a:pt x="180" y="9"/>
                        <a:pt x="179" y="9"/>
                      </a:cubicBezTo>
                      <a:cubicBezTo>
                        <a:pt x="179" y="9"/>
                        <a:pt x="179" y="9"/>
                        <a:pt x="178" y="9"/>
                      </a:cubicBezTo>
                      <a:cubicBezTo>
                        <a:pt x="177" y="11"/>
                        <a:pt x="176" y="11"/>
                        <a:pt x="174" y="11"/>
                      </a:cubicBezTo>
                      <a:cubicBezTo>
                        <a:pt x="171" y="11"/>
                        <a:pt x="169" y="10"/>
                        <a:pt x="169" y="10"/>
                      </a:cubicBezTo>
                      <a:cubicBezTo>
                        <a:pt x="169" y="10"/>
                        <a:pt x="165" y="7"/>
                        <a:pt x="163" y="3"/>
                      </a:cubicBezTo>
                      <a:cubicBezTo>
                        <a:pt x="163" y="3"/>
                        <a:pt x="163" y="3"/>
                        <a:pt x="163" y="2"/>
                      </a:cubicBezTo>
                      <a:cubicBezTo>
                        <a:pt x="163" y="2"/>
                        <a:pt x="163" y="2"/>
                        <a:pt x="162" y="2"/>
                      </a:cubicBezTo>
                      <a:cubicBezTo>
                        <a:pt x="162" y="2"/>
                        <a:pt x="162" y="2"/>
                        <a:pt x="162" y="2"/>
                      </a:cubicBezTo>
                      <a:cubicBezTo>
                        <a:pt x="154" y="3"/>
                        <a:pt x="154" y="3"/>
                        <a:pt x="154" y="3"/>
                      </a:cubicBezTo>
                      <a:cubicBezTo>
                        <a:pt x="153" y="3"/>
                        <a:pt x="153" y="3"/>
                        <a:pt x="153" y="3"/>
                      </a:cubicBezTo>
                      <a:cubicBezTo>
                        <a:pt x="152" y="2"/>
                        <a:pt x="147" y="0"/>
                        <a:pt x="145" y="0"/>
                      </a:cubicBezTo>
                      <a:cubicBezTo>
                        <a:pt x="144" y="0"/>
                        <a:pt x="143" y="1"/>
                        <a:pt x="143" y="1"/>
                      </a:cubicBezTo>
                      <a:cubicBezTo>
                        <a:pt x="143" y="2"/>
                        <a:pt x="141" y="4"/>
                        <a:pt x="139" y="4"/>
                      </a:cubicBezTo>
                      <a:cubicBezTo>
                        <a:pt x="138" y="4"/>
                        <a:pt x="137" y="4"/>
                        <a:pt x="136" y="4"/>
                      </a:cubicBezTo>
                      <a:cubicBezTo>
                        <a:pt x="135" y="4"/>
                        <a:pt x="134" y="3"/>
                        <a:pt x="132" y="3"/>
                      </a:cubicBezTo>
                      <a:cubicBezTo>
                        <a:pt x="128" y="3"/>
                        <a:pt x="124" y="5"/>
                        <a:pt x="122" y="7"/>
                      </a:cubicBezTo>
                      <a:cubicBezTo>
                        <a:pt x="120" y="8"/>
                        <a:pt x="117" y="7"/>
                        <a:pt x="115" y="7"/>
                      </a:cubicBezTo>
                      <a:cubicBezTo>
                        <a:pt x="114" y="7"/>
                        <a:pt x="113" y="7"/>
                        <a:pt x="113" y="7"/>
                      </a:cubicBezTo>
                      <a:cubicBezTo>
                        <a:pt x="112" y="7"/>
                        <a:pt x="111" y="10"/>
                        <a:pt x="110" y="13"/>
                      </a:cubicBezTo>
                      <a:cubicBezTo>
                        <a:pt x="110" y="15"/>
                        <a:pt x="110" y="15"/>
                        <a:pt x="110" y="15"/>
                      </a:cubicBezTo>
                      <a:cubicBezTo>
                        <a:pt x="85" y="10"/>
                        <a:pt x="85" y="10"/>
                        <a:pt x="85" y="10"/>
                      </a:cubicBezTo>
                      <a:cubicBezTo>
                        <a:pt x="85" y="9"/>
                        <a:pt x="85" y="9"/>
                        <a:pt x="85" y="9"/>
                      </a:cubicBezTo>
                      <a:cubicBezTo>
                        <a:pt x="84" y="8"/>
                        <a:pt x="81" y="4"/>
                        <a:pt x="78" y="4"/>
                      </a:cubicBezTo>
                      <a:cubicBezTo>
                        <a:pt x="75" y="4"/>
                        <a:pt x="70" y="8"/>
                        <a:pt x="68" y="12"/>
                      </a:cubicBezTo>
                      <a:cubicBezTo>
                        <a:pt x="68" y="19"/>
                        <a:pt x="68" y="19"/>
                        <a:pt x="68" y="19"/>
                      </a:cubicBezTo>
                      <a:cubicBezTo>
                        <a:pt x="68" y="19"/>
                        <a:pt x="68" y="20"/>
                        <a:pt x="68" y="20"/>
                      </a:cubicBezTo>
                      <a:cubicBezTo>
                        <a:pt x="68" y="25"/>
                        <a:pt x="67" y="29"/>
                        <a:pt x="66" y="31"/>
                      </a:cubicBezTo>
                      <a:cubicBezTo>
                        <a:pt x="65" y="32"/>
                        <a:pt x="65" y="33"/>
                        <a:pt x="65" y="33"/>
                      </a:cubicBezTo>
                      <a:cubicBezTo>
                        <a:pt x="63" y="36"/>
                        <a:pt x="62" y="37"/>
                        <a:pt x="62" y="42"/>
                      </a:cubicBezTo>
                      <a:cubicBezTo>
                        <a:pt x="62" y="46"/>
                        <a:pt x="59" y="51"/>
                        <a:pt x="57" y="56"/>
                      </a:cubicBezTo>
                      <a:cubicBezTo>
                        <a:pt x="55" y="60"/>
                        <a:pt x="54" y="64"/>
                        <a:pt x="54" y="66"/>
                      </a:cubicBezTo>
                      <a:cubicBezTo>
                        <a:pt x="54" y="70"/>
                        <a:pt x="50" y="73"/>
                        <a:pt x="47" y="75"/>
                      </a:cubicBezTo>
                      <a:cubicBezTo>
                        <a:pt x="46" y="76"/>
                        <a:pt x="44" y="78"/>
                        <a:pt x="44" y="78"/>
                      </a:cubicBezTo>
                      <a:cubicBezTo>
                        <a:pt x="44" y="80"/>
                        <a:pt x="44" y="82"/>
                        <a:pt x="43" y="85"/>
                      </a:cubicBezTo>
                      <a:cubicBezTo>
                        <a:pt x="43" y="88"/>
                        <a:pt x="43" y="93"/>
                        <a:pt x="43" y="97"/>
                      </a:cubicBezTo>
                      <a:cubicBezTo>
                        <a:pt x="43" y="102"/>
                        <a:pt x="42" y="103"/>
                        <a:pt x="39" y="104"/>
                      </a:cubicBezTo>
                      <a:cubicBezTo>
                        <a:pt x="39" y="104"/>
                        <a:pt x="39" y="104"/>
                        <a:pt x="39" y="106"/>
                      </a:cubicBezTo>
                      <a:cubicBezTo>
                        <a:pt x="39" y="111"/>
                        <a:pt x="37" y="112"/>
                        <a:pt x="34" y="112"/>
                      </a:cubicBezTo>
                      <a:cubicBezTo>
                        <a:pt x="33" y="112"/>
                        <a:pt x="32" y="112"/>
                        <a:pt x="31" y="113"/>
                      </a:cubicBezTo>
                      <a:cubicBezTo>
                        <a:pt x="29" y="116"/>
                        <a:pt x="27" y="117"/>
                        <a:pt x="26" y="117"/>
                      </a:cubicBezTo>
                      <a:cubicBezTo>
                        <a:pt x="25" y="117"/>
                        <a:pt x="25" y="117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6"/>
                      </a:cubicBezTo>
                      <a:cubicBezTo>
                        <a:pt x="24" y="116"/>
                        <a:pt x="24" y="116"/>
                        <a:pt x="24" y="115"/>
                      </a:cubicBezTo>
                      <a:cubicBezTo>
                        <a:pt x="24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5"/>
                        <a:pt x="23" y="115"/>
                        <a:pt x="23" y="115"/>
                      </a:cubicBezTo>
                      <a:cubicBezTo>
                        <a:pt x="23" y="114"/>
                        <a:pt x="23" y="114"/>
                        <a:pt x="23" y="113"/>
                      </a:cubicBezTo>
                      <a:cubicBezTo>
                        <a:pt x="23" y="112"/>
                        <a:pt x="23" y="112"/>
                        <a:pt x="22" y="112"/>
                      </a:cubicBezTo>
                      <a:cubicBezTo>
                        <a:pt x="20" y="112"/>
                        <a:pt x="19" y="112"/>
                        <a:pt x="17" y="113"/>
                      </a:cubicBezTo>
                      <a:cubicBezTo>
                        <a:pt x="16" y="115"/>
                        <a:pt x="14" y="115"/>
                        <a:pt x="13" y="115"/>
                      </a:cubicBezTo>
                      <a:cubicBezTo>
                        <a:pt x="11" y="115"/>
                        <a:pt x="10" y="114"/>
                        <a:pt x="9" y="114"/>
                      </a:cubicBezTo>
                      <a:cubicBezTo>
                        <a:pt x="8" y="114"/>
                        <a:pt x="8" y="113"/>
                        <a:pt x="8" y="113"/>
                      </a:cubicBezTo>
                      <a:cubicBezTo>
                        <a:pt x="8" y="113"/>
                        <a:pt x="7" y="113"/>
                        <a:pt x="7" y="114"/>
                      </a:cubicBezTo>
                      <a:cubicBezTo>
                        <a:pt x="7" y="114"/>
                        <a:pt x="6" y="114"/>
                        <a:pt x="6" y="114"/>
                      </a:cubicBezTo>
                      <a:cubicBezTo>
                        <a:pt x="6" y="114"/>
                        <a:pt x="6" y="114"/>
                        <a:pt x="5" y="115"/>
                      </a:cubicBezTo>
                      <a:cubicBezTo>
                        <a:pt x="5" y="115"/>
                        <a:pt x="4" y="115"/>
                        <a:pt x="4" y="115"/>
                      </a:cubicBezTo>
                      <a:cubicBezTo>
                        <a:pt x="4" y="115"/>
                        <a:pt x="3" y="116"/>
                        <a:pt x="3" y="116"/>
                      </a:cubicBezTo>
                      <a:cubicBezTo>
                        <a:pt x="2" y="116"/>
                        <a:pt x="2" y="117"/>
                        <a:pt x="1" y="117"/>
                      </a:cubicBezTo>
                      <a:cubicBezTo>
                        <a:pt x="1" y="117"/>
                        <a:pt x="1" y="117"/>
                        <a:pt x="0" y="118"/>
                      </a:cubicBezTo>
                      <a:cubicBezTo>
                        <a:pt x="2" y="121"/>
                        <a:pt x="3" y="124"/>
                        <a:pt x="3" y="127"/>
                      </a:cubicBezTo>
                      <a:cubicBezTo>
                        <a:pt x="3" y="127"/>
                        <a:pt x="3" y="127"/>
                        <a:pt x="3" y="127"/>
                      </a:cubicBezTo>
                      <a:cubicBezTo>
                        <a:pt x="4" y="127"/>
                        <a:pt x="5" y="126"/>
                        <a:pt x="5" y="126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5"/>
                      </a:cubicBezTo>
                      <a:cubicBezTo>
                        <a:pt x="6" y="125"/>
                        <a:pt x="6" y="125"/>
                        <a:pt x="6" y="125"/>
                      </a:cubicBezTo>
                      <a:cubicBezTo>
                        <a:pt x="7" y="125"/>
                        <a:pt x="7" y="125"/>
                        <a:pt x="7" y="125"/>
                      </a:cubicBezTo>
                      <a:cubicBezTo>
                        <a:pt x="7" y="125"/>
                        <a:pt x="7" y="125"/>
                        <a:pt x="8" y="125"/>
                      </a:cubicBezTo>
                      <a:cubicBezTo>
                        <a:pt x="8" y="125"/>
                        <a:pt x="8" y="125"/>
                        <a:pt x="8" y="125"/>
                      </a:cubicBezTo>
                      <a:cubicBezTo>
                        <a:pt x="9" y="125"/>
                        <a:pt x="11" y="125"/>
                        <a:pt x="19" y="125"/>
                      </a:cubicBezTo>
                      <a:cubicBezTo>
                        <a:pt x="30" y="125"/>
                        <a:pt x="45" y="125"/>
                        <a:pt x="45" y="125"/>
                      </a:cubicBezTo>
                      <a:cubicBezTo>
                        <a:pt x="46" y="125"/>
                        <a:pt x="46" y="125"/>
                        <a:pt x="46" y="125"/>
                      </a:cubicBezTo>
                      <a:cubicBezTo>
                        <a:pt x="47" y="126"/>
                        <a:pt x="47" y="126"/>
                        <a:pt x="47" y="126"/>
                      </a:cubicBezTo>
                      <a:cubicBezTo>
                        <a:pt x="47" y="126"/>
                        <a:pt x="50" y="132"/>
                        <a:pt x="49" y="137"/>
                      </a:cubicBezTo>
                      <a:cubicBezTo>
                        <a:pt x="49" y="138"/>
                        <a:pt x="49" y="138"/>
                        <a:pt x="49" y="139"/>
                      </a:cubicBezTo>
                      <a:cubicBezTo>
                        <a:pt x="50" y="140"/>
                        <a:pt x="52" y="141"/>
                        <a:pt x="53" y="144"/>
                      </a:cubicBezTo>
                      <a:cubicBezTo>
                        <a:pt x="55" y="149"/>
                        <a:pt x="57" y="150"/>
                        <a:pt x="58" y="150"/>
                      </a:cubicBezTo>
                      <a:cubicBezTo>
                        <a:pt x="59" y="150"/>
                        <a:pt x="60" y="150"/>
                        <a:pt x="60" y="150"/>
                      </a:cubicBezTo>
                      <a:cubicBezTo>
                        <a:pt x="65" y="149"/>
                        <a:pt x="71" y="148"/>
                        <a:pt x="73" y="148"/>
                      </a:cubicBezTo>
                      <a:cubicBezTo>
                        <a:pt x="73" y="147"/>
                        <a:pt x="74" y="146"/>
                        <a:pt x="74" y="146"/>
                      </a:cubicBezTo>
                      <a:cubicBezTo>
                        <a:pt x="74" y="143"/>
                        <a:pt x="75" y="139"/>
                        <a:pt x="78" y="138"/>
                      </a:cubicBezTo>
                      <a:cubicBezTo>
                        <a:pt x="79" y="138"/>
                        <a:pt x="80" y="137"/>
                        <a:pt x="82" y="137"/>
                      </a:cubicBezTo>
                      <a:cubicBezTo>
                        <a:pt x="85" y="137"/>
                        <a:pt x="88" y="138"/>
                        <a:pt x="88" y="138"/>
                      </a:cubicBezTo>
                      <a:cubicBezTo>
                        <a:pt x="89" y="138"/>
                        <a:pt x="89" y="138"/>
                        <a:pt x="89" y="138"/>
                      </a:cubicBezTo>
                      <a:cubicBezTo>
                        <a:pt x="89" y="140"/>
                        <a:pt x="89" y="140"/>
                        <a:pt x="89" y="140"/>
                      </a:cubicBezTo>
                      <a:cubicBezTo>
                        <a:pt x="89" y="140"/>
                        <a:pt x="90" y="140"/>
                        <a:pt x="93" y="140"/>
                      </a:cubicBezTo>
                      <a:cubicBezTo>
                        <a:pt x="94" y="140"/>
                        <a:pt x="96" y="140"/>
                        <a:pt x="97" y="140"/>
                      </a:cubicBezTo>
                      <a:cubicBezTo>
                        <a:pt x="97" y="140"/>
                        <a:pt x="98" y="140"/>
                        <a:pt x="99" y="140"/>
                      </a:cubicBezTo>
                      <a:cubicBezTo>
                        <a:pt x="100" y="140"/>
                        <a:pt x="102" y="140"/>
                        <a:pt x="102" y="144"/>
                      </a:cubicBezTo>
                      <a:cubicBezTo>
                        <a:pt x="102" y="148"/>
                        <a:pt x="103" y="151"/>
                        <a:pt x="104" y="151"/>
                      </a:cubicBezTo>
                      <a:cubicBezTo>
                        <a:pt x="105" y="153"/>
                        <a:pt x="105" y="156"/>
                        <a:pt x="104" y="160"/>
                      </a:cubicBezTo>
                      <a:cubicBezTo>
                        <a:pt x="103" y="162"/>
                        <a:pt x="102" y="167"/>
                        <a:pt x="102" y="168"/>
                      </a:cubicBezTo>
                      <a:cubicBezTo>
                        <a:pt x="104" y="169"/>
                        <a:pt x="109" y="174"/>
                        <a:pt x="108" y="178"/>
                      </a:cubicBezTo>
                      <a:cubicBezTo>
                        <a:pt x="108" y="179"/>
                        <a:pt x="108" y="179"/>
                        <a:pt x="108" y="179"/>
                      </a:cubicBezTo>
                      <a:cubicBezTo>
                        <a:pt x="108" y="180"/>
                        <a:pt x="107" y="183"/>
                        <a:pt x="107" y="184"/>
                      </a:cubicBezTo>
                      <a:cubicBezTo>
                        <a:pt x="108" y="183"/>
                        <a:pt x="110" y="182"/>
                        <a:pt x="112" y="182"/>
                      </a:cubicBezTo>
                      <a:cubicBezTo>
                        <a:pt x="113" y="182"/>
                        <a:pt x="114" y="182"/>
                        <a:pt x="115" y="182"/>
                      </a:cubicBezTo>
                      <a:cubicBezTo>
                        <a:pt x="117" y="182"/>
                        <a:pt x="119" y="182"/>
                        <a:pt x="122" y="181"/>
                      </a:cubicBezTo>
                      <a:cubicBezTo>
                        <a:pt x="122" y="181"/>
                        <a:pt x="123" y="181"/>
                        <a:pt x="124" y="181"/>
                      </a:cubicBezTo>
                      <a:cubicBezTo>
                        <a:pt x="124" y="180"/>
                        <a:pt x="124" y="180"/>
                        <a:pt x="124" y="180"/>
                      </a:cubicBezTo>
                      <a:lnTo>
                        <a:pt x="126" y="18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8" name="Freeform 1728"/>
                <p:cNvSpPr/>
                <p:nvPr/>
              </p:nvSpPr>
              <p:spPr bwMode="auto">
                <a:xfrm>
                  <a:off x="1806" y="303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19" name="Freeform 1729"/>
                <p:cNvSpPr/>
                <p:nvPr/>
              </p:nvSpPr>
              <p:spPr bwMode="auto">
                <a:xfrm>
                  <a:off x="1805" y="3036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1" y="1"/>
                        <a:pt x="0" y="1"/>
                      </a:cubicBezTo>
                      <a:cubicBezTo>
                        <a:pt x="1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0" name="Freeform 1730"/>
                <p:cNvSpPr/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1" name="Freeform 1731"/>
                <p:cNvSpPr/>
                <p:nvPr/>
              </p:nvSpPr>
              <p:spPr bwMode="auto">
                <a:xfrm>
                  <a:off x="1808" y="303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2" name="Freeform 1732"/>
                <p:cNvSpPr/>
                <p:nvPr/>
              </p:nvSpPr>
              <p:spPr bwMode="auto">
                <a:xfrm>
                  <a:off x="1804" y="3037"/>
                  <a:ext cx="1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3" name="Freeform 1733"/>
                <p:cNvSpPr/>
                <p:nvPr/>
              </p:nvSpPr>
              <p:spPr bwMode="auto">
                <a:xfrm>
                  <a:off x="1984" y="306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  <a:gd name="T6" fmla="*/ 1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4" name="Freeform 1734"/>
                <p:cNvSpPr/>
                <p:nvPr/>
              </p:nvSpPr>
              <p:spPr bwMode="auto">
                <a:xfrm>
                  <a:off x="1923" y="3091"/>
                  <a:ext cx="2" cy="1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0 w 2"/>
                    <a:gd name="T5" fmla="*/ 0 h 2"/>
                    <a:gd name="T6" fmla="*/ 2 w 2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1"/>
                        <a:pt x="1" y="2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5" name="Freeform 1735"/>
                <p:cNvSpPr/>
                <p:nvPr/>
              </p:nvSpPr>
              <p:spPr bwMode="auto">
                <a:xfrm>
                  <a:off x="1919" y="3089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2 w 2"/>
                    <a:gd name="T3" fmla="*/ 1 h 1"/>
                    <a:gd name="T4" fmla="*/ 2 w 2"/>
                    <a:gd name="T5" fmla="*/ 1 h 1"/>
                    <a:gd name="T6" fmla="*/ 0 w 2"/>
                    <a:gd name="T7" fmla="*/ 0 h 1"/>
                    <a:gd name="T8" fmla="*/ 0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1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6" name="Freeform 1736"/>
                <p:cNvSpPr/>
                <p:nvPr/>
              </p:nvSpPr>
              <p:spPr bwMode="auto">
                <a:xfrm>
                  <a:off x="1921" y="3090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0 w 2"/>
                    <a:gd name="T3" fmla="*/ 0 h 1"/>
                    <a:gd name="T4" fmla="*/ 2 w 2"/>
                    <a:gd name="T5" fmla="*/ 1 h 1"/>
                    <a:gd name="T6" fmla="*/ 2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7" name="Freeform 1737"/>
                <p:cNvSpPr/>
                <p:nvPr/>
              </p:nvSpPr>
              <p:spPr bwMode="auto">
                <a:xfrm>
                  <a:off x="1972" y="300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8" name="Freeform 1738"/>
                <p:cNvSpPr/>
                <p:nvPr/>
              </p:nvSpPr>
              <p:spPr bwMode="auto">
                <a:xfrm>
                  <a:off x="1971" y="30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29" name="Freeform 1739"/>
                <p:cNvSpPr/>
                <p:nvPr/>
              </p:nvSpPr>
              <p:spPr bwMode="auto">
                <a:xfrm>
                  <a:off x="1971" y="30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0" name="Freeform 1740"/>
                <p:cNvSpPr/>
                <p:nvPr/>
              </p:nvSpPr>
              <p:spPr bwMode="auto">
                <a:xfrm>
                  <a:off x="1807" y="3025"/>
                  <a:ext cx="1" cy="0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1" name="Freeform 1741"/>
                <p:cNvSpPr/>
                <p:nvPr/>
              </p:nvSpPr>
              <p:spPr bwMode="auto">
                <a:xfrm>
                  <a:off x="1801" y="302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0 w 1"/>
                    <a:gd name="T3" fmla="*/ 1 h 1"/>
                    <a:gd name="T4" fmla="*/ 1 w 1"/>
                    <a:gd name="T5" fmla="*/ 0 h 1"/>
                    <a:gd name="T6" fmla="*/ 0 w 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2" name="Freeform 1742"/>
                <p:cNvSpPr/>
                <p:nvPr/>
              </p:nvSpPr>
              <p:spPr bwMode="auto">
                <a:xfrm>
                  <a:off x="1823" y="30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3" name="Freeform 1743"/>
                <p:cNvSpPr/>
                <p:nvPr/>
              </p:nvSpPr>
              <p:spPr bwMode="auto">
                <a:xfrm>
                  <a:off x="1866" y="293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4" name="Freeform 1744"/>
                <p:cNvSpPr/>
                <p:nvPr/>
              </p:nvSpPr>
              <p:spPr bwMode="auto">
                <a:xfrm>
                  <a:off x="1805" y="302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5" name="Freeform 1745"/>
                <p:cNvSpPr/>
                <p:nvPr/>
              </p:nvSpPr>
              <p:spPr bwMode="auto">
                <a:xfrm>
                  <a:off x="1824" y="302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6" name="Freeform 1746"/>
                <p:cNvSpPr/>
                <p:nvPr/>
              </p:nvSpPr>
              <p:spPr bwMode="auto">
                <a:xfrm>
                  <a:off x="1824" y="30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7" name="Freeform 1747"/>
                <p:cNvSpPr/>
                <p:nvPr/>
              </p:nvSpPr>
              <p:spPr bwMode="auto">
                <a:xfrm>
                  <a:off x="1824" y="302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1"/>
                        <a:pt x="1" y="1"/>
                        <a:pt x="2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8" name="Freeform 1748"/>
                <p:cNvSpPr/>
                <p:nvPr/>
              </p:nvSpPr>
              <p:spPr bwMode="auto">
                <a:xfrm>
                  <a:off x="1804" y="302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39" name="Freeform 1749"/>
                <p:cNvSpPr/>
                <p:nvPr/>
              </p:nvSpPr>
              <p:spPr bwMode="auto">
                <a:xfrm>
                  <a:off x="1985" y="2930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0" name="Freeform 1750"/>
                <p:cNvSpPr/>
                <p:nvPr/>
              </p:nvSpPr>
              <p:spPr bwMode="auto">
                <a:xfrm>
                  <a:off x="1989" y="2933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1" name="Freeform 1751"/>
                <p:cNvSpPr/>
                <p:nvPr/>
              </p:nvSpPr>
              <p:spPr bwMode="auto">
                <a:xfrm>
                  <a:off x="1981" y="29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2" name="Freeform 1752"/>
                <p:cNvSpPr/>
                <p:nvPr/>
              </p:nvSpPr>
              <p:spPr bwMode="auto">
                <a:xfrm>
                  <a:off x="1991" y="2934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1 w 1"/>
                    <a:gd name="T5" fmla="*/ 1 h 1"/>
                    <a:gd name="T6" fmla="*/ 0 w 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1"/>
                        <a:pt x="0" y="1"/>
                        <a:pt x="1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3" name="Freeform 1753"/>
                <p:cNvSpPr/>
                <p:nvPr/>
              </p:nvSpPr>
              <p:spPr bwMode="auto">
                <a:xfrm>
                  <a:off x="1957" y="291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4" name="Freeform 1754"/>
                <p:cNvSpPr/>
                <p:nvPr/>
              </p:nvSpPr>
              <p:spPr bwMode="auto">
                <a:xfrm>
                  <a:off x="1982" y="292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5" name="Freeform 1755"/>
                <p:cNvSpPr/>
                <p:nvPr/>
              </p:nvSpPr>
              <p:spPr bwMode="auto">
                <a:xfrm>
                  <a:off x="1984" y="2928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6" name="Freeform 1756"/>
                <p:cNvSpPr/>
                <p:nvPr/>
              </p:nvSpPr>
              <p:spPr bwMode="auto">
                <a:xfrm>
                  <a:off x="1987" y="2931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7" name="Freeform 1757"/>
                <p:cNvSpPr/>
                <p:nvPr/>
              </p:nvSpPr>
              <p:spPr bwMode="auto">
                <a:xfrm>
                  <a:off x="1975" y="292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1 w 2"/>
                    <a:gd name="T3" fmla="*/ 1 h 1"/>
                    <a:gd name="T4" fmla="*/ 2 w 2"/>
                    <a:gd name="T5" fmla="*/ 0 h 1"/>
                    <a:gd name="T6" fmla="*/ 1 w 2"/>
                    <a:gd name="T7" fmla="*/ 1 h 1"/>
                    <a:gd name="T8" fmla="*/ 0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lnTo>
                        <a:pt x="1" y="1"/>
                      </a:lnTo>
                      <a:lnTo>
                        <a:pt x="2" y="0"/>
                      </a:lnTo>
                      <a:lnTo>
                        <a:pt x="1" y="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8" name="Freeform 1758"/>
                <p:cNvSpPr/>
                <p:nvPr/>
              </p:nvSpPr>
              <p:spPr bwMode="auto">
                <a:xfrm>
                  <a:off x="1978" y="2925"/>
                  <a:ext cx="2" cy="1"/>
                </a:xfrm>
                <a:custGeom>
                  <a:avLst/>
                  <a:gdLst>
                    <a:gd name="T0" fmla="*/ 3 w 3"/>
                    <a:gd name="T1" fmla="*/ 0 h 1"/>
                    <a:gd name="T2" fmla="*/ 0 w 3"/>
                    <a:gd name="T3" fmla="*/ 1 h 1"/>
                    <a:gd name="T4" fmla="*/ 3 w 3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0"/>
                      </a:moveTo>
                      <a:cubicBezTo>
                        <a:pt x="2" y="0"/>
                        <a:pt x="0" y="1"/>
                        <a:pt x="0" y="1"/>
                      </a:cubicBezTo>
                      <a:cubicBezTo>
                        <a:pt x="0" y="1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49" name="Freeform 1759"/>
                <p:cNvSpPr/>
                <p:nvPr/>
              </p:nvSpPr>
              <p:spPr bwMode="auto">
                <a:xfrm>
                  <a:off x="1980" y="2925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0" name="Freeform 1760"/>
                <p:cNvSpPr/>
                <p:nvPr/>
              </p:nvSpPr>
              <p:spPr bwMode="auto">
                <a:xfrm>
                  <a:off x="1956" y="291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1" name="Freeform 1761"/>
                <p:cNvSpPr/>
                <p:nvPr/>
              </p:nvSpPr>
              <p:spPr bwMode="auto">
                <a:xfrm>
                  <a:off x="1991" y="293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2" name="Freeform 1762"/>
                <p:cNvSpPr/>
                <p:nvPr/>
              </p:nvSpPr>
              <p:spPr bwMode="auto">
                <a:xfrm>
                  <a:off x="1991" y="293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3" name="Freeform 1763"/>
                <p:cNvSpPr/>
                <p:nvPr/>
              </p:nvSpPr>
              <p:spPr bwMode="auto">
                <a:xfrm>
                  <a:off x="1991" y="2940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4" name="Freeform 1764"/>
                <p:cNvSpPr/>
                <p:nvPr/>
              </p:nvSpPr>
              <p:spPr bwMode="auto">
                <a:xfrm>
                  <a:off x="1991" y="29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5" name="Freeform 1765"/>
                <p:cNvSpPr/>
                <p:nvPr/>
              </p:nvSpPr>
              <p:spPr bwMode="auto">
                <a:xfrm>
                  <a:off x="1978" y="2981"/>
                  <a:ext cx="0" cy="4"/>
                </a:xfrm>
                <a:custGeom>
                  <a:avLst/>
                  <a:gdLst>
                    <a:gd name="T0" fmla="*/ 5 h 5"/>
                    <a:gd name="T1" fmla="*/ 0 h 5"/>
                    <a:gd name="T2" fmla="*/ 5 h 5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5">
                      <a:moveTo>
                        <a:pt x="0" y="5"/>
                      </a:moveTo>
                      <a:cubicBezTo>
                        <a:pt x="0" y="4"/>
                        <a:pt x="0" y="2"/>
                        <a:pt x="0" y="0"/>
                      </a:cubicBezTo>
                      <a:cubicBezTo>
                        <a:pt x="0" y="2"/>
                        <a:pt x="0" y="4"/>
                        <a:pt x="0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6" name="Freeform 1766"/>
                <p:cNvSpPr/>
                <p:nvPr/>
              </p:nvSpPr>
              <p:spPr bwMode="auto">
                <a:xfrm>
                  <a:off x="1991" y="294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7" name="Freeform 1767"/>
                <p:cNvSpPr/>
                <p:nvPr/>
              </p:nvSpPr>
              <p:spPr bwMode="auto">
                <a:xfrm>
                  <a:off x="1991" y="2935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8" name="Freeform 1768"/>
                <p:cNvSpPr/>
                <p:nvPr/>
              </p:nvSpPr>
              <p:spPr bwMode="auto">
                <a:xfrm>
                  <a:off x="1978" y="3002"/>
                  <a:ext cx="11" cy="17"/>
                </a:xfrm>
                <a:custGeom>
                  <a:avLst/>
                  <a:gdLst>
                    <a:gd name="T0" fmla="*/ 8 w 12"/>
                    <a:gd name="T1" fmla="*/ 0 h 18"/>
                    <a:gd name="T2" fmla="*/ 8 w 12"/>
                    <a:gd name="T3" fmla="*/ 0 h 18"/>
                    <a:gd name="T4" fmla="*/ 8 w 12"/>
                    <a:gd name="T5" fmla="*/ 0 h 18"/>
                    <a:gd name="T6" fmla="*/ 8 w 12"/>
                    <a:gd name="T7" fmla="*/ 1 h 18"/>
                    <a:gd name="T8" fmla="*/ 7 w 12"/>
                    <a:gd name="T9" fmla="*/ 1 h 18"/>
                    <a:gd name="T10" fmla="*/ 6 w 12"/>
                    <a:gd name="T11" fmla="*/ 2 h 18"/>
                    <a:gd name="T12" fmla="*/ 6 w 12"/>
                    <a:gd name="T13" fmla="*/ 2 h 18"/>
                    <a:gd name="T14" fmla="*/ 5 w 12"/>
                    <a:gd name="T15" fmla="*/ 3 h 18"/>
                    <a:gd name="T16" fmla="*/ 4 w 12"/>
                    <a:gd name="T17" fmla="*/ 3 h 18"/>
                    <a:gd name="T18" fmla="*/ 3 w 12"/>
                    <a:gd name="T19" fmla="*/ 3 h 18"/>
                    <a:gd name="T20" fmla="*/ 2 w 12"/>
                    <a:gd name="T21" fmla="*/ 3 h 18"/>
                    <a:gd name="T22" fmla="*/ 2 w 12"/>
                    <a:gd name="T23" fmla="*/ 3 h 18"/>
                    <a:gd name="T24" fmla="*/ 0 w 12"/>
                    <a:gd name="T25" fmla="*/ 3 h 18"/>
                    <a:gd name="T26" fmla="*/ 0 w 12"/>
                    <a:gd name="T27" fmla="*/ 3 h 18"/>
                    <a:gd name="T28" fmla="*/ 0 w 12"/>
                    <a:gd name="T29" fmla="*/ 9 h 18"/>
                    <a:gd name="T30" fmla="*/ 0 w 12"/>
                    <a:gd name="T31" fmla="*/ 9 h 18"/>
                    <a:gd name="T32" fmla="*/ 2 w 12"/>
                    <a:gd name="T33" fmla="*/ 18 h 18"/>
                    <a:gd name="T34" fmla="*/ 3 w 12"/>
                    <a:gd name="T35" fmla="*/ 17 h 18"/>
                    <a:gd name="T36" fmla="*/ 4 w 12"/>
                    <a:gd name="T37" fmla="*/ 17 h 18"/>
                    <a:gd name="T38" fmla="*/ 4 w 12"/>
                    <a:gd name="T39" fmla="*/ 17 h 18"/>
                    <a:gd name="T40" fmla="*/ 4 w 12"/>
                    <a:gd name="T41" fmla="*/ 17 h 18"/>
                    <a:gd name="T42" fmla="*/ 5 w 12"/>
                    <a:gd name="T43" fmla="*/ 16 h 18"/>
                    <a:gd name="T44" fmla="*/ 12 w 12"/>
                    <a:gd name="T45" fmla="*/ 6 h 18"/>
                    <a:gd name="T46" fmla="*/ 10 w 12"/>
                    <a:gd name="T47" fmla="*/ 4 h 18"/>
                    <a:gd name="T48" fmla="*/ 10 w 12"/>
                    <a:gd name="T49" fmla="*/ 3 h 18"/>
                    <a:gd name="T50" fmla="*/ 10 w 12"/>
                    <a:gd name="T51" fmla="*/ 3 h 18"/>
                    <a:gd name="T52" fmla="*/ 10 w 12"/>
                    <a:gd name="T53" fmla="*/ 3 h 18"/>
                    <a:gd name="T54" fmla="*/ 10 w 12"/>
                    <a:gd name="T55" fmla="*/ 2 h 18"/>
                    <a:gd name="T56" fmla="*/ 10 w 12"/>
                    <a:gd name="T57" fmla="*/ 1 h 18"/>
                    <a:gd name="T58" fmla="*/ 10 w 12"/>
                    <a:gd name="T59" fmla="*/ 0 h 18"/>
                    <a:gd name="T60" fmla="*/ 10 w 12"/>
                    <a:gd name="T61" fmla="*/ 0 h 18"/>
                    <a:gd name="T62" fmla="*/ 10 w 12"/>
                    <a:gd name="T63" fmla="*/ 0 h 18"/>
                    <a:gd name="T64" fmla="*/ 8 w 12"/>
                    <a:gd name="T65" fmla="*/ 0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2" h="18">
                      <a:moveTo>
                        <a:pt x="8" y="0"/>
                      </a:move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8" y="0"/>
                        <a:pt x="8" y="0"/>
                        <a:pt x="8" y="1"/>
                      </a:cubicBezTo>
                      <a:cubicBezTo>
                        <a:pt x="7" y="1"/>
                        <a:pt x="7" y="1"/>
                        <a:pt x="7" y="1"/>
                      </a:cubicBezTo>
                      <a:cubicBezTo>
                        <a:pt x="7" y="2"/>
                        <a:pt x="6" y="2"/>
                        <a:pt x="6" y="2"/>
                      </a:cubicBezTo>
                      <a:cubicBezTo>
                        <a:pt x="6" y="2"/>
                        <a:pt x="6" y="2"/>
                        <a:pt x="6" y="2"/>
                      </a:cubicBezTo>
                      <a:cubicBezTo>
                        <a:pt x="5" y="2"/>
                        <a:pt x="5" y="3"/>
                        <a:pt x="5" y="3"/>
                      </a:cubicBezTo>
                      <a:cubicBezTo>
                        <a:pt x="5" y="3"/>
                        <a:pt x="5" y="3"/>
                        <a:pt x="4" y="3"/>
                      </a:cubicBezTo>
                      <a:cubicBezTo>
                        <a:pt x="4" y="3"/>
                        <a:pt x="4" y="3"/>
                        <a:pt x="3" y="3"/>
                      </a:cubicBezTo>
                      <a:cubicBezTo>
                        <a:pt x="3" y="3"/>
                        <a:pt x="3" y="3"/>
                        <a:pt x="2" y="3"/>
                      </a:cubicBezTo>
                      <a:cubicBezTo>
                        <a:pt x="2" y="3"/>
                        <a:pt x="2" y="3"/>
                        <a:pt x="2" y="3"/>
                      </a:cubicBezTo>
                      <a:cubicBezTo>
                        <a:pt x="2" y="3"/>
                        <a:pt x="1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1" y="11"/>
                        <a:pt x="1" y="14"/>
                        <a:pt x="2" y="18"/>
                      </a:cubicBezTo>
                      <a:cubicBezTo>
                        <a:pt x="3" y="18"/>
                        <a:pt x="3" y="17"/>
                        <a:pt x="3" y="17"/>
                      </a:cubicBezTo>
                      <a:cubicBezTo>
                        <a:pt x="3" y="17"/>
                        <a:pt x="3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4" y="17"/>
                        <a:pt x="4" y="17"/>
                        <a:pt x="4" y="17"/>
                      </a:cubicBezTo>
                      <a:cubicBezTo>
                        <a:pt x="5" y="17"/>
                        <a:pt x="5" y="17"/>
                        <a:pt x="5" y="16"/>
                      </a:cubicBezTo>
                      <a:cubicBezTo>
                        <a:pt x="6" y="16"/>
                        <a:pt x="9" y="11"/>
                        <a:pt x="12" y="6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2"/>
                        <a:pt x="10" y="2"/>
                        <a:pt x="10" y="2"/>
                      </a:cubicBezTo>
                      <a:cubicBezTo>
                        <a:pt x="10" y="2"/>
                        <a:pt x="10" y="2"/>
                        <a:pt x="10" y="1"/>
                      </a:cubicBezTo>
                      <a:cubicBezTo>
                        <a:pt x="10" y="1"/>
                        <a:pt x="10" y="1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9" y="0"/>
                        <a:pt x="9" y="0"/>
                        <a:pt x="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59" name="Freeform 1769"/>
                <p:cNvSpPr/>
                <p:nvPr/>
              </p:nvSpPr>
              <p:spPr bwMode="auto">
                <a:xfrm>
                  <a:off x="1978" y="300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0" name="Freeform 1770"/>
                <p:cNvSpPr/>
                <p:nvPr/>
              </p:nvSpPr>
              <p:spPr bwMode="auto">
                <a:xfrm>
                  <a:off x="1985" y="3002"/>
                  <a:ext cx="2" cy="0"/>
                </a:xfrm>
                <a:custGeom>
                  <a:avLst/>
                  <a:gdLst>
                    <a:gd name="T0" fmla="*/ 0 w 2"/>
                    <a:gd name="T1" fmla="*/ 0 w 2"/>
                    <a:gd name="T2" fmla="*/ 0 w 2"/>
                    <a:gd name="T3" fmla="*/ 2 w 2"/>
                    <a:gd name="T4" fmla="*/ 2 w 2"/>
                    <a:gd name="T5" fmla="*/ 0 w 2"/>
                    <a:gd name="T6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  <a:cxn ang="0">
                      <a:pos x="T5" y="0"/>
                    </a:cxn>
                    <a:cxn ang="0">
                      <a:pos x="T6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1" name="Freeform 1771"/>
                <p:cNvSpPr/>
                <p:nvPr/>
              </p:nvSpPr>
              <p:spPr bwMode="auto">
                <a:xfrm>
                  <a:off x="1982" y="3003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2" name="Freeform 1772"/>
                <p:cNvSpPr/>
                <p:nvPr/>
              </p:nvSpPr>
              <p:spPr bwMode="auto">
                <a:xfrm>
                  <a:off x="1978" y="3004"/>
                  <a:ext cx="2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  <a:gd name="T3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ubicBezTo>
                        <a:pt x="2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3" name="Freeform 1773"/>
                <p:cNvSpPr/>
                <p:nvPr/>
              </p:nvSpPr>
              <p:spPr bwMode="auto">
                <a:xfrm>
                  <a:off x="1980" y="300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4" name="Freeform 1774"/>
                <p:cNvSpPr/>
                <p:nvPr/>
              </p:nvSpPr>
              <p:spPr bwMode="auto">
                <a:xfrm>
                  <a:off x="1983" y="3003"/>
                  <a:ext cx="2" cy="0"/>
                </a:xfrm>
                <a:custGeom>
                  <a:avLst/>
                  <a:gdLst>
                    <a:gd name="T0" fmla="*/ 2 w 2"/>
                    <a:gd name="T1" fmla="*/ 0 h 1"/>
                    <a:gd name="T2" fmla="*/ 1 w 2"/>
                    <a:gd name="T3" fmla="*/ 0 h 1"/>
                    <a:gd name="T4" fmla="*/ 0 w 2"/>
                    <a:gd name="T5" fmla="*/ 1 h 1"/>
                    <a:gd name="T6" fmla="*/ 1 w 2"/>
                    <a:gd name="T7" fmla="*/ 0 h 1"/>
                    <a:gd name="T8" fmla="*/ 2 w 2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5" name="Freeform 1775"/>
                <p:cNvSpPr/>
                <p:nvPr/>
              </p:nvSpPr>
              <p:spPr bwMode="auto">
                <a:xfrm>
                  <a:off x="1978" y="30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6" name="Freeform 1776"/>
                <p:cNvSpPr/>
                <p:nvPr/>
              </p:nvSpPr>
              <p:spPr bwMode="auto">
                <a:xfrm>
                  <a:off x="1987" y="3091"/>
                  <a:ext cx="110" cy="179"/>
                </a:xfrm>
                <a:custGeom>
                  <a:avLst/>
                  <a:gdLst>
                    <a:gd name="T0" fmla="*/ 56 w 115"/>
                    <a:gd name="T1" fmla="*/ 35 h 187"/>
                    <a:gd name="T2" fmla="*/ 59 w 115"/>
                    <a:gd name="T3" fmla="*/ 38 h 187"/>
                    <a:gd name="T4" fmla="*/ 61 w 115"/>
                    <a:gd name="T5" fmla="*/ 40 h 187"/>
                    <a:gd name="T6" fmla="*/ 63 w 115"/>
                    <a:gd name="T7" fmla="*/ 54 h 187"/>
                    <a:gd name="T8" fmla="*/ 56 w 115"/>
                    <a:gd name="T9" fmla="*/ 68 h 187"/>
                    <a:gd name="T10" fmla="*/ 54 w 115"/>
                    <a:gd name="T11" fmla="*/ 74 h 187"/>
                    <a:gd name="T12" fmla="*/ 44 w 115"/>
                    <a:gd name="T13" fmla="*/ 44 h 187"/>
                    <a:gd name="T14" fmla="*/ 37 w 115"/>
                    <a:gd name="T15" fmla="*/ 44 h 187"/>
                    <a:gd name="T16" fmla="*/ 30 w 115"/>
                    <a:gd name="T17" fmla="*/ 39 h 187"/>
                    <a:gd name="T18" fmla="*/ 0 w 115"/>
                    <a:gd name="T19" fmla="*/ 49 h 187"/>
                    <a:gd name="T20" fmla="*/ 4 w 115"/>
                    <a:gd name="T21" fmla="*/ 58 h 187"/>
                    <a:gd name="T22" fmla="*/ 7 w 115"/>
                    <a:gd name="T23" fmla="*/ 59 h 187"/>
                    <a:gd name="T24" fmla="*/ 10 w 115"/>
                    <a:gd name="T25" fmla="*/ 59 h 187"/>
                    <a:gd name="T26" fmla="*/ 13 w 115"/>
                    <a:gd name="T27" fmla="*/ 60 h 187"/>
                    <a:gd name="T28" fmla="*/ 15 w 115"/>
                    <a:gd name="T29" fmla="*/ 61 h 187"/>
                    <a:gd name="T30" fmla="*/ 30 w 115"/>
                    <a:gd name="T31" fmla="*/ 66 h 187"/>
                    <a:gd name="T32" fmla="*/ 29 w 115"/>
                    <a:gd name="T33" fmla="*/ 93 h 187"/>
                    <a:gd name="T34" fmla="*/ 31 w 115"/>
                    <a:gd name="T35" fmla="*/ 102 h 187"/>
                    <a:gd name="T36" fmla="*/ 25 w 115"/>
                    <a:gd name="T37" fmla="*/ 117 h 187"/>
                    <a:gd name="T38" fmla="*/ 12 w 115"/>
                    <a:gd name="T39" fmla="*/ 135 h 187"/>
                    <a:gd name="T40" fmla="*/ 12 w 115"/>
                    <a:gd name="T41" fmla="*/ 136 h 187"/>
                    <a:gd name="T42" fmla="*/ 13 w 115"/>
                    <a:gd name="T43" fmla="*/ 138 h 187"/>
                    <a:gd name="T44" fmla="*/ 18 w 115"/>
                    <a:gd name="T45" fmla="*/ 154 h 187"/>
                    <a:gd name="T46" fmla="*/ 20 w 115"/>
                    <a:gd name="T47" fmla="*/ 179 h 187"/>
                    <a:gd name="T48" fmla="*/ 23 w 115"/>
                    <a:gd name="T49" fmla="*/ 187 h 187"/>
                    <a:gd name="T50" fmla="*/ 26 w 115"/>
                    <a:gd name="T51" fmla="*/ 183 h 187"/>
                    <a:gd name="T52" fmla="*/ 26 w 115"/>
                    <a:gd name="T53" fmla="*/ 183 h 187"/>
                    <a:gd name="T54" fmla="*/ 53 w 115"/>
                    <a:gd name="T55" fmla="*/ 157 h 187"/>
                    <a:gd name="T56" fmla="*/ 54 w 115"/>
                    <a:gd name="T57" fmla="*/ 135 h 187"/>
                    <a:gd name="T58" fmla="*/ 47 w 115"/>
                    <a:gd name="T59" fmla="*/ 113 h 187"/>
                    <a:gd name="T60" fmla="*/ 53 w 115"/>
                    <a:gd name="T61" fmla="*/ 99 h 187"/>
                    <a:gd name="T62" fmla="*/ 64 w 115"/>
                    <a:gd name="T63" fmla="*/ 90 h 187"/>
                    <a:gd name="T64" fmla="*/ 89 w 115"/>
                    <a:gd name="T65" fmla="*/ 71 h 187"/>
                    <a:gd name="T66" fmla="*/ 112 w 115"/>
                    <a:gd name="T67" fmla="*/ 24 h 187"/>
                    <a:gd name="T68" fmla="*/ 111 w 115"/>
                    <a:gd name="T69" fmla="*/ 0 h 187"/>
                    <a:gd name="T70" fmla="*/ 108 w 115"/>
                    <a:gd name="T71" fmla="*/ 1 h 187"/>
                    <a:gd name="T72" fmla="*/ 105 w 115"/>
                    <a:gd name="T73" fmla="*/ 3 h 187"/>
                    <a:gd name="T74" fmla="*/ 104 w 115"/>
                    <a:gd name="T75" fmla="*/ 3 h 187"/>
                    <a:gd name="T76" fmla="*/ 103 w 115"/>
                    <a:gd name="T77" fmla="*/ 4 h 187"/>
                    <a:gd name="T78" fmla="*/ 99 w 115"/>
                    <a:gd name="T79" fmla="*/ 6 h 187"/>
                    <a:gd name="T80" fmla="*/ 88 w 115"/>
                    <a:gd name="T81" fmla="*/ 7 h 187"/>
                    <a:gd name="T82" fmla="*/ 81 w 115"/>
                    <a:gd name="T83" fmla="*/ 12 h 187"/>
                    <a:gd name="T84" fmla="*/ 67 w 115"/>
                    <a:gd name="T85" fmla="*/ 13 h 187"/>
                    <a:gd name="T86" fmla="*/ 59 w 115"/>
                    <a:gd name="T87" fmla="*/ 10 h 187"/>
                    <a:gd name="T88" fmla="*/ 55 w 115"/>
                    <a:gd name="T89" fmla="*/ 11 h 187"/>
                    <a:gd name="T90" fmla="*/ 52 w 115"/>
                    <a:gd name="T91" fmla="*/ 10 h 1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15" h="187">
                      <a:moveTo>
                        <a:pt x="51" y="13"/>
                      </a:moveTo>
                      <a:cubicBezTo>
                        <a:pt x="50" y="16"/>
                        <a:pt x="52" y="22"/>
                        <a:pt x="54" y="27"/>
                      </a:cubicBezTo>
                      <a:cubicBezTo>
                        <a:pt x="55" y="30"/>
                        <a:pt x="56" y="33"/>
                        <a:pt x="56" y="35"/>
                      </a:cubicBezTo>
                      <a:cubicBezTo>
                        <a:pt x="56" y="35"/>
                        <a:pt x="57" y="36"/>
                        <a:pt x="57" y="36"/>
                      </a:cubicBezTo>
                      <a:cubicBezTo>
                        <a:pt x="57" y="36"/>
                        <a:pt x="58" y="36"/>
                        <a:pt x="58" y="37"/>
                      </a:cubicBezTo>
                      <a:cubicBezTo>
                        <a:pt x="58" y="37"/>
                        <a:pt x="59" y="37"/>
                        <a:pt x="59" y="38"/>
                      </a:cubicBezTo>
                      <a:cubicBezTo>
                        <a:pt x="59" y="38"/>
                        <a:pt x="60" y="38"/>
                        <a:pt x="60" y="38"/>
                      </a:cubicBezTo>
                      <a:cubicBezTo>
                        <a:pt x="60" y="39"/>
                        <a:pt x="61" y="39"/>
                        <a:pt x="61" y="39"/>
                      </a:cubicBezTo>
                      <a:cubicBezTo>
                        <a:pt x="61" y="40"/>
                        <a:pt x="61" y="40"/>
                        <a:pt x="61" y="40"/>
                      </a:cubicBezTo>
                      <a:cubicBezTo>
                        <a:pt x="62" y="40"/>
                        <a:pt x="62" y="41"/>
                        <a:pt x="63" y="41"/>
                      </a:cubicBezTo>
                      <a:cubicBezTo>
                        <a:pt x="65" y="44"/>
                        <a:pt x="65" y="45"/>
                        <a:pt x="64" y="48"/>
                      </a:cubicBezTo>
                      <a:cubicBezTo>
                        <a:pt x="64" y="49"/>
                        <a:pt x="63" y="51"/>
                        <a:pt x="63" y="54"/>
                      </a:cubicBezTo>
                      <a:cubicBezTo>
                        <a:pt x="64" y="60"/>
                        <a:pt x="62" y="61"/>
                        <a:pt x="59" y="62"/>
                      </a:cubicBezTo>
                      <a:cubicBezTo>
                        <a:pt x="58" y="62"/>
                        <a:pt x="57" y="62"/>
                        <a:pt x="56" y="63"/>
                      </a:cubicBezTo>
                      <a:cubicBezTo>
                        <a:pt x="55" y="64"/>
                        <a:pt x="56" y="66"/>
                        <a:pt x="56" y="68"/>
                      </a:cubicBezTo>
                      <a:cubicBezTo>
                        <a:pt x="56" y="70"/>
                        <a:pt x="56" y="71"/>
                        <a:pt x="56" y="72"/>
                      </a:cubicBezTo>
                      <a:cubicBezTo>
                        <a:pt x="55" y="74"/>
                        <a:pt x="55" y="74"/>
                        <a:pt x="55" y="74"/>
                      </a:cubicBezTo>
                      <a:cubicBezTo>
                        <a:pt x="54" y="74"/>
                        <a:pt x="54" y="74"/>
                        <a:pt x="54" y="74"/>
                      </a:cubicBezTo>
                      <a:cubicBezTo>
                        <a:pt x="50" y="74"/>
                        <a:pt x="42" y="59"/>
                        <a:pt x="42" y="59"/>
                      </a:cubicBezTo>
                      <a:cubicBezTo>
                        <a:pt x="41" y="57"/>
                        <a:pt x="42" y="55"/>
                        <a:pt x="43" y="52"/>
                      </a:cubicBezTo>
                      <a:cubicBezTo>
                        <a:pt x="44" y="49"/>
                        <a:pt x="45" y="46"/>
                        <a:pt x="44" y="44"/>
                      </a:cubicBezTo>
                      <a:cubicBezTo>
                        <a:pt x="44" y="43"/>
                        <a:pt x="44" y="43"/>
                        <a:pt x="43" y="43"/>
                      </a:cubicBezTo>
                      <a:cubicBezTo>
                        <a:pt x="42" y="43"/>
                        <a:pt x="40" y="43"/>
                        <a:pt x="39" y="43"/>
                      </a:cubicBezTo>
                      <a:cubicBezTo>
                        <a:pt x="38" y="44"/>
                        <a:pt x="38" y="44"/>
                        <a:pt x="37" y="44"/>
                      </a:cubicBezTo>
                      <a:cubicBezTo>
                        <a:pt x="37" y="44"/>
                        <a:pt x="37" y="44"/>
                        <a:pt x="37" y="44"/>
                      </a:cubicBezTo>
                      <a:cubicBezTo>
                        <a:pt x="35" y="44"/>
                        <a:pt x="33" y="42"/>
                        <a:pt x="31" y="40"/>
                      </a:cubicBezTo>
                      <a:cubicBezTo>
                        <a:pt x="30" y="40"/>
                        <a:pt x="30" y="40"/>
                        <a:pt x="30" y="39"/>
                      </a:cubicBezTo>
                      <a:cubicBezTo>
                        <a:pt x="30" y="39"/>
                        <a:pt x="30" y="39"/>
                        <a:pt x="30" y="39"/>
                      </a:cubicBezTo>
                      <a:cubicBezTo>
                        <a:pt x="29" y="39"/>
                        <a:pt x="29" y="39"/>
                        <a:pt x="29" y="39"/>
                      </a:cubicBezTo>
                      <a:cubicBezTo>
                        <a:pt x="26" y="40"/>
                        <a:pt x="11" y="45"/>
                        <a:pt x="0" y="49"/>
                      </a:cubicBezTo>
                      <a:cubicBezTo>
                        <a:pt x="3" y="58"/>
                        <a:pt x="3" y="58"/>
                        <a:pt x="3" y="58"/>
                      </a:cubicBezTo>
                      <a:cubicBezTo>
                        <a:pt x="3" y="58"/>
                        <a:pt x="3" y="58"/>
                        <a:pt x="4" y="58"/>
                      </a:cubicBezTo>
                      <a:cubicBezTo>
                        <a:pt x="4" y="58"/>
                        <a:pt x="4" y="58"/>
                        <a:pt x="4" y="58"/>
                      </a:cubicBezTo>
                      <a:cubicBezTo>
                        <a:pt x="4" y="58"/>
                        <a:pt x="5" y="58"/>
                        <a:pt x="5" y="58"/>
                      </a:cubicBezTo>
                      <a:cubicBezTo>
                        <a:pt x="5" y="58"/>
                        <a:pt x="6" y="58"/>
                        <a:pt x="6" y="58"/>
                      </a:cubicBezTo>
                      <a:cubicBezTo>
                        <a:pt x="6" y="58"/>
                        <a:pt x="6" y="58"/>
                        <a:pt x="7" y="59"/>
                      </a:cubicBezTo>
                      <a:cubicBezTo>
                        <a:pt x="7" y="59"/>
                        <a:pt x="7" y="59"/>
                        <a:pt x="8" y="59"/>
                      </a:cubicBezTo>
                      <a:cubicBezTo>
                        <a:pt x="8" y="59"/>
                        <a:pt x="8" y="59"/>
                        <a:pt x="9" y="59"/>
                      </a:cubicBezTo>
                      <a:cubicBezTo>
                        <a:pt x="9" y="59"/>
                        <a:pt x="9" y="59"/>
                        <a:pt x="10" y="59"/>
                      </a:cubicBezTo>
                      <a:cubicBezTo>
                        <a:pt x="10" y="59"/>
                        <a:pt x="10" y="59"/>
                        <a:pt x="11" y="59"/>
                      </a:cubicBezTo>
                      <a:cubicBezTo>
                        <a:pt x="11" y="59"/>
                        <a:pt x="11" y="59"/>
                        <a:pt x="12" y="59"/>
                      </a:cubicBezTo>
                      <a:cubicBezTo>
                        <a:pt x="12" y="60"/>
                        <a:pt x="12" y="60"/>
                        <a:pt x="13" y="60"/>
                      </a:cubicBezTo>
                      <a:cubicBezTo>
                        <a:pt x="13" y="60"/>
                        <a:pt x="13" y="60"/>
                        <a:pt x="14" y="60"/>
                      </a:cubicBezTo>
                      <a:cubicBezTo>
                        <a:pt x="14" y="60"/>
                        <a:pt x="14" y="60"/>
                        <a:pt x="15" y="61"/>
                      </a:cubicBezTo>
                      <a:cubicBezTo>
                        <a:pt x="15" y="61"/>
                        <a:pt x="15" y="61"/>
                        <a:pt x="15" y="61"/>
                      </a:cubicBezTo>
                      <a:cubicBezTo>
                        <a:pt x="16" y="61"/>
                        <a:pt x="17" y="61"/>
                        <a:pt x="17" y="62"/>
                      </a:cubicBezTo>
                      <a:cubicBezTo>
                        <a:pt x="20" y="63"/>
                        <a:pt x="23" y="64"/>
                        <a:pt x="26" y="65"/>
                      </a:cubicBezTo>
                      <a:cubicBezTo>
                        <a:pt x="28" y="65"/>
                        <a:pt x="29" y="66"/>
                        <a:pt x="30" y="66"/>
                      </a:cubicBezTo>
                      <a:cubicBezTo>
                        <a:pt x="32" y="67"/>
                        <a:pt x="32" y="70"/>
                        <a:pt x="31" y="77"/>
                      </a:cubicBezTo>
                      <a:cubicBezTo>
                        <a:pt x="31" y="80"/>
                        <a:pt x="31" y="83"/>
                        <a:pt x="31" y="85"/>
                      </a:cubicBezTo>
                      <a:cubicBezTo>
                        <a:pt x="32" y="89"/>
                        <a:pt x="30" y="91"/>
                        <a:pt x="29" y="93"/>
                      </a:cubicBezTo>
                      <a:cubicBezTo>
                        <a:pt x="28" y="93"/>
                        <a:pt x="28" y="94"/>
                        <a:pt x="28" y="94"/>
                      </a:cubicBezTo>
                      <a:cubicBezTo>
                        <a:pt x="30" y="96"/>
                        <a:pt x="30" y="99"/>
                        <a:pt x="31" y="101"/>
                      </a:cubicBezTo>
                      <a:cubicBezTo>
                        <a:pt x="31" y="101"/>
                        <a:pt x="31" y="102"/>
                        <a:pt x="31" y="102"/>
                      </a:cubicBezTo>
                      <a:cubicBezTo>
                        <a:pt x="32" y="102"/>
                        <a:pt x="32" y="103"/>
                        <a:pt x="32" y="104"/>
                      </a:cubicBezTo>
                      <a:cubicBezTo>
                        <a:pt x="33" y="107"/>
                        <a:pt x="27" y="113"/>
                        <a:pt x="25" y="114"/>
                      </a:cubicBezTo>
                      <a:cubicBezTo>
                        <a:pt x="25" y="114"/>
                        <a:pt x="25" y="116"/>
                        <a:pt x="25" y="117"/>
                      </a:cubicBezTo>
                      <a:cubicBezTo>
                        <a:pt x="25" y="119"/>
                        <a:pt x="24" y="122"/>
                        <a:pt x="23" y="125"/>
                      </a:cubicBezTo>
                      <a:cubicBezTo>
                        <a:pt x="21" y="127"/>
                        <a:pt x="18" y="130"/>
                        <a:pt x="14" y="133"/>
                      </a:cubicBezTo>
                      <a:cubicBezTo>
                        <a:pt x="14" y="134"/>
                        <a:pt x="13" y="134"/>
                        <a:pt x="12" y="135"/>
                      </a:cubicBezTo>
                      <a:cubicBezTo>
                        <a:pt x="12" y="135"/>
                        <a:pt x="12" y="135"/>
                        <a:pt x="12" y="135"/>
                      </a:cubicBezTo>
                      <a:cubicBezTo>
                        <a:pt x="12" y="135"/>
                        <a:pt x="12" y="136"/>
                        <a:pt x="12" y="136"/>
                      </a:cubicBezTo>
                      <a:cubicBezTo>
                        <a:pt x="12" y="136"/>
                        <a:pt x="12" y="136"/>
                        <a:pt x="12" y="136"/>
                      </a:cubicBezTo>
                      <a:cubicBezTo>
                        <a:pt x="12" y="136"/>
                        <a:pt x="12" y="137"/>
                        <a:pt x="13" y="137"/>
                      </a:cubicBezTo>
                      <a:cubicBezTo>
                        <a:pt x="13" y="137"/>
                        <a:pt x="13" y="137"/>
                        <a:pt x="13" y="137"/>
                      </a:cubicBezTo>
                      <a:cubicBezTo>
                        <a:pt x="13" y="138"/>
                        <a:pt x="13" y="138"/>
                        <a:pt x="13" y="138"/>
                      </a:cubicBezTo>
                      <a:cubicBezTo>
                        <a:pt x="13" y="138"/>
                        <a:pt x="13" y="138"/>
                        <a:pt x="13" y="139"/>
                      </a:cubicBezTo>
                      <a:cubicBezTo>
                        <a:pt x="13" y="139"/>
                        <a:pt x="13" y="140"/>
                        <a:pt x="13" y="140"/>
                      </a:cubicBezTo>
                      <a:cubicBezTo>
                        <a:pt x="14" y="144"/>
                        <a:pt x="17" y="153"/>
                        <a:pt x="18" y="154"/>
                      </a:cubicBezTo>
                      <a:cubicBezTo>
                        <a:pt x="23" y="157"/>
                        <a:pt x="20" y="177"/>
                        <a:pt x="20" y="177"/>
                      </a:cubicBezTo>
                      <a:cubicBezTo>
                        <a:pt x="20" y="177"/>
                        <a:pt x="20" y="178"/>
                        <a:pt x="20" y="178"/>
                      </a:cubicBezTo>
                      <a:cubicBezTo>
                        <a:pt x="20" y="179"/>
                        <a:pt x="20" y="179"/>
                        <a:pt x="20" y="179"/>
                      </a:cubicBezTo>
                      <a:cubicBezTo>
                        <a:pt x="20" y="181"/>
                        <a:pt x="21" y="185"/>
                        <a:pt x="21" y="187"/>
                      </a:cubicBezTo>
                      <a:cubicBezTo>
                        <a:pt x="21" y="187"/>
                        <a:pt x="22" y="187"/>
                        <a:pt x="23" y="187"/>
                      </a:cubicBezTo>
                      <a:cubicBezTo>
                        <a:pt x="23" y="187"/>
                        <a:pt x="23" y="187"/>
                        <a:pt x="23" y="187"/>
                      </a:cubicBezTo>
                      <a:cubicBezTo>
                        <a:pt x="24" y="187"/>
                        <a:pt x="25" y="187"/>
                        <a:pt x="26" y="187"/>
                      </a:cubicBezTo>
                      <a:cubicBezTo>
                        <a:pt x="26" y="187"/>
                        <a:pt x="26" y="187"/>
                        <a:pt x="26" y="187"/>
                      </a:cubicBezTo>
                      <a:cubicBezTo>
                        <a:pt x="26" y="186"/>
                        <a:pt x="26" y="184"/>
                        <a:pt x="26" y="183"/>
                      </a:cubicBezTo>
                      <a:cubicBezTo>
                        <a:pt x="26" y="183"/>
                        <a:pt x="26" y="183"/>
                        <a:pt x="26" y="182"/>
                      </a:cubicBezTo>
                      <a:cubicBezTo>
                        <a:pt x="26" y="182"/>
                        <a:pt x="26" y="182"/>
                        <a:pt x="26" y="182"/>
                      </a:cubicBezTo>
                      <a:cubicBezTo>
                        <a:pt x="26" y="183"/>
                        <a:pt x="26" y="183"/>
                        <a:pt x="26" y="183"/>
                      </a:cubicBezTo>
                      <a:cubicBezTo>
                        <a:pt x="24" y="183"/>
                        <a:pt x="22" y="182"/>
                        <a:pt x="22" y="180"/>
                      </a:cubicBezTo>
                      <a:cubicBezTo>
                        <a:pt x="19" y="174"/>
                        <a:pt x="35" y="166"/>
                        <a:pt x="41" y="164"/>
                      </a:cubicBezTo>
                      <a:cubicBezTo>
                        <a:pt x="50" y="161"/>
                        <a:pt x="53" y="159"/>
                        <a:pt x="53" y="157"/>
                      </a:cubicBezTo>
                      <a:cubicBezTo>
                        <a:pt x="54" y="155"/>
                        <a:pt x="54" y="153"/>
                        <a:pt x="54" y="150"/>
                      </a:cubicBezTo>
                      <a:cubicBezTo>
                        <a:pt x="54" y="146"/>
                        <a:pt x="54" y="143"/>
                        <a:pt x="55" y="140"/>
                      </a:cubicBezTo>
                      <a:cubicBezTo>
                        <a:pt x="55" y="139"/>
                        <a:pt x="55" y="138"/>
                        <a:pt x="54" y="135"/>
                      </a:cubicBezTo>
                      <a:cubicBezTo>
                        <a:pt x="54" y="133"/>
                        <a:pt x="53" y="131"/>
                        <a:pt x="53" y="127"/>
                      </a:cubicBezTo>
                      <a:cubicBezTo>
                        <a:pt x="52" y="122"/>
                        <a:pt x="51" y="120"/>
                        <a:pt x="49" y="118"/>
                      </a:cubicBezTo>
                      <a:cubicBezTo>
                        <a:pt x="49" y="116"/>
                        <a:pt x="48" y="115"/>
                        <a:pt x="47" y="113"/>
                      </a:cubicBezTo>
                      <a:cubicBezTo>
                        <a:pt x="46" y="110"/>
                        <a:pt x="46" y="106"/>
                        <a:pt x="47" y="104"/>
                      </a:cubicBezTo>
                      <a:cubicBezTo>
                        <a:pt x="48" y="103"/>
                        <a:pt x="49" y="102"/>
                        <a:pt x="51" y="102"/>
                      </a:cubicBezTo>
                      <a:cubicBezTo>
                        <a:pt x="52" y="102"/>
                        <a:pt x="52" y="102"/>
                        <a:pt x="53" y="99"/>
                      </a:cubicBezTo>
                      <a:cubicBezTo>
                        <a:pt x="53" y="99"/>
                        <a:pt x="54" y="98"/>
                        <a:pt x="54" y="97"/>
                      </a:cubicBezTo>
                      <a:cubicBezTo>
                        <a:pt x="56" y="94"/>
                        <a:pt x="58" y="93"/>
                        <a:pt x="60" y="92"/>
                      </a:cubicBezTo>
                      <a:cubicBezTo>
                        <a:pt x="61" y="92"/>
                        <a:pt x="63" y="91"/>
                        <a:pt x="64" y="90"/>
                      </a:cubicBezTo>
                      <a:cubicBezTo>
                        <a:pt x="66" y="89"/>
                        <a:pt x="67" y="88"/>
                        <a:pt x="68" y="86"/>
                      </a:cubicBezTo>
                      <a:cubicBezTo>
                        <a:pt x="70" y="83"/>
                        <a:pt x="72" y="81"/>
                        <a:pt x="76" y="77"/>
                      </a:cubicBezTo>
                      <a:cubicBezTo>
                        <a:pt x="80" y="74"/>
                        <a:pt x="85" y="73"/>
                        <a:pt x="89" y="71"/>
                      </a:cubicBezTo>
                      <a:cubicBezTo>
                        <a:pt x="92" y="70"/>
                        <a:pt x="96" y="69"/>
                        <a:pt x="98" y="68"/>
                      </a:cubicBezTo>
                      <a:cubicBezTo>
                        <a:pt x="105" y="64"/>
                        <a:pt x="115" y="49"/>
                        <a:pt x="115" y="46"/>
                      </a:cubicBezTo>
                      <a:cubicBezTo>
                        <a:pt x="114" y="44"/>
                        <a:pt x="112" y="30"/>
                        <a:pt x="112" y="24"/>
                      </a:cubicBezTo>
                      <a:cubicBezTo>
                        <a:pt x="113" y="21"/>
                        <a:pt x="112" y="14"/>
                        <a:pt x="112" y="8"/>
                      </a:cubicBezTo>
                      <a:cubicBezTo>
                        <a:pt x="112" y="5"/>
                        <a:pt x="112" y="2"/>
                        <a:pt x="111" y="0"/>
                      </a:cubicBezTo>
                      <a:cubicBezTo>
                        <a:pt x="111" y="0"/>
                        <a:pt x="111" y="0"/>
                        <a:pt x="111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09" y="1"/>
                        <a:pt x="109" y="1"/>
                      </a:cubicBezTo>
                      <a:cubicBezTo>
                        <a:pt x="108" y="1"/>
                        <a:pt x="108" y="1"/>
                        <a:pt x="108" y="1"/>
                      </a:cubicBezTo>
                      <a:cubicBezTo>
                        <a:pt x="108" y="1"/>
                        <a:pt x="107" y="2"/>
                        <a:pt x="107" y="2"/>
                      </a:cubicBezTo>
                      <a:cubicBezTo>
                        <a:pt x="107" y="2"/>
                        <a:pt x="106" y="2"/>
                        <a:pt x="106" y="2"/>
                      </a:cubicBezTo>
                      <a:cubicBezTo>
                        <a:pt x="106" y="2"/>
                        <a:pt x="106" y="2"/>
                        <a:pt x="105" y="3"/>
                      </a:cubicBezTo>
                      <a:cubicBezTo>
                        <a:pt x="105" y="3"/>
                        <a:pt x="105" y="3"/>
                        <a:pt x="105" y="3"/>
                      </a:cubicBezTo>
                      <a:cubicBezTo>
                        <a:pt x="105" y="3"/>
                        <a:pt x="105" y="3"/>
                        <a:pt x="104" y="3"/>
                      </a:cubicBezTo>
                      <a:cubicBezTo>
                        <a:pt x="104" y="3"/>
                        <a:pt x="104" y="3"/>
                        <a:pt x="104" y="3"/>
                      </a:cubicBezTo>
                      <a:cubicBezTo>
                        <a:pt x="104" y="3"/>
                        <a:pt x="104" y="3"/>
                        <a:pt x="104" y="4"/>
                      </a:cubicBezTo>
                      <a:cubicBezTo>
                        <a:pt x="104" y="4"/>
                        <a:pt x="104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3" y="4"/>
                        <a:pt x="103" y="4"/>
                        <a:pt x="103" y="4"/>
                      </a:cubicBezTo>
                      <a:cubicBezTo>
                        <a:pt x="102" y="6"/>
                        <a:pt x="100" y="6"/>
                        <a:pt x="99" y="6"/>
                      </a:cubicBezTo>
                      <a:cubicBezTo>
                        <a:pt x="97" y="6"/>
                        <a:pt x="97" y="6"/>
                        <a:pt x="97" y="6"/>
                      </a:cubicBezTo>
                      <a:cubicBezTo>
                        <a:pt x="96" y="6"/>
                        <a:pt x="95" y="6"/>
                        <a:pt x="95" y="6"/>
                      </a:cubicBezTo>
                      <a:cubicBezTo>
                        <a:pt x="92" y="9"/>
                        <a:pt x="90" y="8"/>
                        <a:pt x="88" y="7"/>
                      </a:cubicBezTo>
                      <a:cubicBezTo>
                        <a:pt x="87" y="7"/>
                        <a:pt x="87" y="7"/>
                        <a:pt x="86" y="7"/>
                      </a:cubicBezTo>
                      <a:cubicBezTo>
                        <a:pt x="86" y="7"/>
                        <a:pt x="85" y="8"/>
                        <a:pt x="85" y="9"/>
                      </a:cubicBezTo>
                      <a:cubicBezTo>
                        <a:pt x="85" y="10"/>
                        <a:pt x="84" y="12"/>
                        <a:pt x="81" y="12"/>
                      </a:cubicBezTo>
                      <a:cubicBezTo>
                        <a:pt x="79" y="12"/>
                        <a:pt x="77" y="12"/>
                        <a:pt x="76" y="12"/>
                      </a:cubicBezTo>
                      <a:cubicBezTo>
                        <a:pt x="75" y="11"/>
                        <a:pt x="74" y="12"/>
                        <a:pt x="72" y="12"/>
                      </a:cubicBezTo>
                      <a:cubicBezTo>
                        <a:pt x="70" y="13"/>
                        <a:pt x="68" y="13"/>
                        <a:pt x="67" y="13"/>
                      </a:cubicBezTo>
                      <a:cubicBezTo>
                        <a:pt x="64" y="13"/>
                        <a:pt x="63" y="11"/>
                        <a:pt x="63" y="10"/>
                      </a:cubicBezTo>
                      <a:cubicBezTo>
                        <a:pt x="63" y="10"/>
                        <a:pt x="63" y="10"/>
                        <a:pt x="62" y="9"/>
                      </a:cubicBezTo>
                      <a:cubicBezTo>
                        <a:pt x="61" y="9"/>
                        <a:pt x="60" y="10"/>
                        <a:pt x="59" y="10"/>
                      </a:cubicBezTo>
                      <a:cubicBezTo>
                        <a:pt x="58" y="10"/>
                        <a:pt x="57" y="11"/>
                        <a:pt x="56" y="11"/>
                      </a:cubicBezTo>
                      <a:cubicBezTo>
                        <a:pt x="56" y="11"/>
                        <a:pt x="56" y="11"/>
                        <a:pt x="56" y="11"/>
                      </a:cubicBezTo>
                      <a:cubicBezTo>
                        <a:pt x="55" y="11"/>
                        <a:pt x="55" y="11"/>
                        <a:pt x="55" y="11"/>
                      </a:cubicBezTo>
                      <a:cubicBezTo>
                        <a:pt x="55" y="11"/>
                        <a:pt x="55" y="11"/>
                        <a:pt x="54" y="11"/>
                      </a:cubicBezTo>
                      <a:cubicBezTo>
                        <a:pt x="54" y="11"/>
                        <a:pt x="54" y="11"/>
                        <a:pt x="54" y="11"/>
                      </a:cubicBezTo>
                      <a:cubicBezTo>
                        <a:pt x="53" y="11"/>
                        <a:pt x="53" y="11"/>
                        <a:pt x="52" y="10"/>
                      </a:cubicBezTo>
                      <a:cubicBezTo>
                        <a:pt x="52" y="11"/>
                        <a:pt x="52" y="12"/>
                        <a:pt x="51" y="1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7" name="Freeform 1777"/>
                <p:cNvSpPr/>
                <p:nvPr/>
              </p:nvSpPr>
              <p:spPr bwMode="auto">
                <a:xfrm>
                  <a:off x="1994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8" name="Freeform 1778"/>
                <p:cNvSpPr/>
                <p:nvPr/>
              </p:nvSpPr>
              <p:spPr bwMode="auto">
                <a:xfrm>
                  <a:off x="1996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69" name="Freeform 1779"/>
                <p:cNvSpPr/>
                <p:nvPr/>
              </p:nvSpPr>
              <p:spPr bwMode="auto">
                <a:xfrm>
                  <a:off x="1992" y="3147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0" name="Freeform 1780"/>
                <p:cNvSpPr/>
                <p:nvPr/>
              </p:nvSpPr>
              <p:spPr bwMode="auto">
                <a:xfrm>
                  <a:off x="1999" y="3219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2 w 2"/>
                    <a:gd name="T3" fmla="*/ 0 h 2"/>
                    <a:gd name="T4" fmla="*/ 0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2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1" name="Freeform 1781"/>
                <p:cNvSpPr/>
                <p:nvPr/>
              </p:nvSpPr>
              <p:spPr bwMode="auto">
                <a:xfrm>
                  <a:off x="1991" y="314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2" name="Freeform 1782"/>
                <p:cNvSpPr/>
                <p:nvPr/>
              </p:nvSpPr>
              <p:spPr bwMode="auto">
                <a:xfrm>
                  <a:off x="2000" y="314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3" name="Freeform 1783"/>
                <p:cNvSpPr/>
                <p:nvPr/>
              </p:nvSpPr>
              <p:spPr bwMode="auto">
                <a:xfrm>
                  <a:off x="2002" y="31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4" name="Freeform 1784"/>
                <p:cNvSpPr/>
                <p:nvPr/>
              </p:nvSpPr>
              <p:spPr bwMode="auto">
                <a:xfrm>
                  <a:off x="1998" y="314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5" name="Freeform 1785"/>
                <p:cNvSpPr/>
                <p:nvPr/>
              </p:nvSpPr>
              <p:spPr bwMode="auto">
                <a:xfrm>
                  <a:off x="2006" y="3262"/>
                  <a:ext cx="1" cy="8"/>
                </a:xfrm>
                <a:custGeom>
                  <a:avLst/>
                  <a:gdLst>
                    <a:gd name="T0" fmla="*/ 0 w 1"/>
                    <a:gd name="T1" fmla="*/ 2 h 9"/>
                    <a:gd name="T2" fmla="*/ 1 w 1"/>
                    <a:gd name="T3" fmla="*/ 9 h 9"/>
                    <a:gd name="T4" fmla="*/ 1 w 1"/>
                    <a:gd name="T5" fmla="*/ 9 h 9"/>
                    <a:gd name="T6" fmla="*/ 0 w 1"/>
                    <a:gd name="T7" fmla="*/ 1 h 9"/>
                    <a:gd name="T8" fmla="*/ 0 w 1"/>
                    <a:gd name="T9" fmla="*/ 0 h 9"/>
                    <a:gd name="T10" fmla="*/ 0 w 1"/>
                    <a:gd name="T11" fmla="*/ 1 h 9"/>
                    <a:gd name="T12" fmla="*/ 0 w 1"/>
                    <a:gd name="T13" fmla="*/ 2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" h="9">
                      <a:moveTo>
                        <a:pt x="0" y="2"/>
                      </a:moveTo>
                      <a:cubicBezTo>
                        <a:pt x="0" y="4"/>
                        <a:pt x="1" y="7"/>
                        <a:pt x="1" y="9"/>
                      </a:cubicBezTo>
                      <a:cubicBezTo>
                        <a:pt x="1" y="9"/>
                        <a:pt x="1" y="9"/>
                        <a:pt x="1" y="9"/>
                      </a:cubicBezTo>
                      <a:cubicBezTo>
                        <a:pt x="1" y="7"/>
                        <a:pt x="0" y="3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6" name="Freeform 1786"/>
                <p:cNvSpPr/>
                <p:nvPr/>
              </p:nvSpPr>
              <p:spPr bwMode="auto">
                <a:xfrm>
                  <a:off x="2009" y="327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7" name="Freeform 1787"/>
                <p:cNvSpPr/>
                <p:nvPr/>
              </p:nvSpPr>
              <p:spPr bwMode="auto">
                <a:xfrm>
                  <a:off x="2000" y="3224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8" name="Freeform 1788"/>
                <p:cNvSpPr/>
                <p:nvPr/>
              </p:nvSpPr>
              <p:spPr bwMode="auto">
                <a:xfrm>
                  <a:off x="1999" y="32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1"/>
                        <a:pt x="1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79" name="Freeform 1789"/>
                <p:cNvSpPr/>
                <p:nvPr/>
              </p:nvSpPr>
              <p:spPr bwMode="auto">
                <a:xfrm>
                  <a:off x="2000" y="32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0" name="Freeform 1790"/>
                <p:cNvSpPr/>
                <p:nvPr/>
              </p:nvSpPr>
              <p:spPr bwMode="auto">
                <a:xfrm>
                  <a:off x="2006" y="3261"/>
                  <a:ext cx="0" cy="1"/>
                </a:xfrm>
                <a:custGeom>
                  <a:avLst/>
                  <a:gdLst>
                    <a:gd name="T0" fmla="*/ 1 h 1"/>
                    <a:gd name="T1" fmla="*/ 1 h 1"/>
                    <a:gd name="T2" fmla="*/ 1 h 1"/>
                    <a:gd name="T3" fmla="*/ 0 h 1"/>
                    <a:gd name="T4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1" name="Freeform 1791"/>
                <p:cNvSpPr/>
                <p:nvPr/>
              </p:nvSpPr>
              <p:spPr bwMode="auto">
                <a:xfrm>
                  <a:off x="1999" y="322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2" name="Freeform 1792"/>
                <p:cNvSpPr/>
                <p:nvPr/>
              </p:nvSpPr>
              <p:spPr bwMode="auto">
                <a:xfrm>
                  <a:off x="2007" y="327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3" name="Freeform 1793"/>
                <p:cNvSpPr/>
                <p:nvPr/>
              </p:nvSpPr>
              <p:spPr bwMode="auto">
                <a:xfrm>
                  <a:off x="2006" y="3262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1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4" name="Freeform 1794"/>
                <p:cNvSpPr/>
                <p:nvPr/>
              </p:nvSpPr>
              <p:spPr bwMode="auto">
                <a:xfrm>
                  <a:off x="2007" y="327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5" name="Freeform 1795"/>
                <p:cNvSpPr/>
                <p:nvPr/>
              </p:nvSpPr>
              <p:spPr bwMode="auto">
                <a:xfrm>
                  <a:off x="1987" y="3129"/>
                  <a:ext cx="28" cy="9"/>
                </a:xfrm>
                <a:custGeom>
                  <a:avLst/>
                  <a:gdLst>
                    <a:gd name="T0" fmla="*/ 0 w 29"/>
                    <a:gd name="T1" fmla="*/ 10 h 10"/>
                    <a:gd name="T2" fmla="*/ 29 w 29"/>
                    <a:gd name="T3" fmla="*/ 0 h 10"/>
                    <a:gd name="T4" fmla="*/ 29 w 29"/>
                    <a:gd name="T5" fmla="*/ 0 h 10"/>
                    <a:gd name="T6" fmla="*/ 0 w 29"/>
                    <a:gd name="T7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9" h="10">
                      <a:moveTo>
                        <a:pt x="0" y="10"/>
                      </a:moveTo>
                      <a:cubicBezTo>
                        <a:pt x="11" y="6"/>
                        <a:pt x="26" y="1"/>
                        <a:pt x="29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6" y="1"/>
                        <a:pt x="11" y="6"/>
                        <a:pt x="0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6" name="Freeform 1796"/>
                <p:cNvSpPr/>
                <p:nvPr/>
              </p:nvSpPr>
              <p:spPr bwMode="auto">
                <a:xfrm>
                  <a:off x="1987" y="3138"/>
                  <a:ext cx="3" cy="9"/>
                </a:xfrm>
                <a:custGeom>
                  <a:avLst/>
                  <a:gdLst>
                    <a:gd name="T0" fmla="*/ 3 w 3"/>
                    <a:gd name="T1" fmla="*/ 9 h 9"/>
                    <a:gd name="T2" fmla="*/ 0 w 3"/>
                    <a:gd name="T3" fmla="*/ 0 h 9"/>
                    <a:gd name="T4" fmla="*/ 3 w 3"/>
                    <a:gd name="T5" fmla="*/ 9 h 9"/>
                    <a:gd name="T6" fmla="*/ 3 w 3"/>
                    <a:gd name="T7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" h="9">
                      <a:moveTo>
                        <a:pt x="3" y="9"/>
                      </a:moveTo>
                      <a:lnTo>
                        <a:pt x="0" y="0"/>
                      </a:lnTo>
                      <a:lnTo>
                        <a:pt x="3" y="9"/>
                      </a:lnTo>
                      <a:lnTo>
                        <a:pt x="3" y="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7" name="Freeform 1797"/>
                <p:cNvSpPr/>
                <p:nvPr/>
              </p:nvSpPr>
              <p:spPr bwMode="auto">
                <a:xfrm>
                  <a:off x="1980" y="2985"/>
                  <a:ext cx="113" cy="115"/>
                </a:xfrm>
                <a:custGeom>
                  <a:avLst/>
                  <a:gdLst>
                    <a:gd name="T0" fmla="*/ 45 w 118"/>
                    <a:gd name="T1" fmla="*/ 16 h 120"/>
                    <a:gd name="T2" fmla="*/ 25 w 118"/>
                    <a:gd name="T3" fmla="*/ 17 h 120"/>
                    <a:gd name="T4" fmla="*/ 21 w 118"/>
                    <a:gd name="T5" fmla="*/ 0 h 120"/>
                    <a:gd name="T6" fmla="*/ 13 w 118"/>
                    <a:gd name="T7" fmla="*/ 4 h 120"/>
                    <a:gd name="T8" fmla="*/ 14 w 118"/>
                    <a:gd name="T9" fmla="*/ 14 h 120"/>
                    <a:gd name="T10" fmla="*/ 11 w 118"/>
                    <a:gd name="T11" fmla="*/ 16 h 120"/>
                    <a:gd name="T12" fmla="*/ 11 w 118"/>
                    <a:gd name="T13" fmla="*/ 18 h 120"/>
                    <a:gd name="T14" fmla="*/ 14 w 118"/>
                    <a:gd name="T15" fmla="*/ 21 h 120"/>
                    <a:gd name="T16" fmla="*/ 3 w 118"/>
                    <a:gd name="T17" fmla="*/ 37 h 120"/>
                    <a:gd name="T18" fmla="*/ 2 w 118"/>
                    <a:gd name="T19" fmla="*/ 38 h 120"/>
                    <a:gd name="T20" fmla="*/ 0 w 118"/>
                    <a:gd name="T21" fmla="*/ 39 h 120"/>
                    <a:gd name="T22" fmla="*/ 13 w 118"/>
                    <a:gd name="T23" fmla="*/ 74 h 120"/>
                    <a:gd name="T24" fmla="*/ 16 w 118"/>
                    <a:gd name="T25" fmla="*/ 84 h 120"/>
                    <a:gd name="T26" fmla="*/ 19 w 118"/>
                    <a:gd name="T27" fmla="*/ 85 h 120"/>
                    <a:gd name="T28" fmla="*/ 41 w 118"/>
                    <a:gd name="T29" fmla="*/ 95 h 120"/>
                    <a:gd name="T30" fmla="*/ 44 w 118"/>
                    <a:gd name="T31" fmla="*/ 95 h 120"/>
                    <a:gd name="T32" fmla="*/ 47 w 118"/>
                    <a:gd name="T33" fmla="*/ 95 h 120"/>
                    <a:gd name="T34" fmla="*/ 52 w 118"/>
                    <a:gd name="T35" fmla="*/ 96 h 120"/>
                    <a:gd name="T36" fmla="*/ 59 w 118"/>
                    <a:gd name="T37" fmla="*/ 118 h 120"/>
                    <a:gd name="T38" fmla="*/ 61 w 118"/>
                    <a:gd name="T39" fmla="*/ 118 h 120"/>
                    <a:gd name="T40" fmla="*/ 63 w 118"/>
                    <a:gd name="T41" fmla="*/ 118 h 120"/>
                    <a:gd name="T42" fmla="*/ 69 w 118"/>
                    <a:gd name="T43" fmla="*/ 116 h 120"/>
                    <a:gd name="T44" fmla="*/ 72 w 118"/>
                    <a:gd name="T45" fmla="*/ 117 h 120"/>
                    <a:gd name="T46" fmla="*/ 74 w 118"/>
                    <a:gd name="T47" fmla="*/ 120 h 120"/>
                    <a:gd name="T48" fmla="*/ 88 w 118"/>
                    <a:gd name="T49" fmla="*/ 119 h 120"/>
                    <a:gd name="T50" fmla="*/ 96 w 118"/>
                    <a:gd name="T51" fmla="*/ 114 h 120"/>
                    <a:gd name="T52" fmla="*/ 104 w 118"/>
                    <a:gd name="T53" fmla="*/ 113 h 120"/>
                    <a:gd name="T54" fmla="*/ 107 w 118"/>
                    <a:gd name="T55" fmla="*/ 113 h 120"/>
                    <a:gd name="T56" fmla="*/ 107 w 118"/>
                    <a:gd name="T57" fmla="*/ 112 h 120"/>
                    <a:gd name="T58" fmla="*/ 107 w 118"/>
                    <a:gd name="T59" fmla="*/ 112 h 120"/>
                    <a:gd name="T60" fmla="*/ 108 w 118"/>
                    <a:gd name="T61" fmla="*/ 112 h 120"/>
                    <a:gd name="T62" fmla="*/ 108 w 118"/>
                    <a:gd name="T63" fmla="*/ 111 h 120"/>
                    <a:gd name="T64" fmla="*/ 109 w 118"/>
                    <a:gd name="T65" fmla="*/ 111 h 120"/>
                    <a:gd name="T66" fmla="*/ 110 w 118"/>
                    <a:gd name="T67" fmla="*/ 110 h 120"/>
                    <a:gd name="T68" fmla="*/ 112 w 118"/>
                    <a:gd name="T69" fmla="*/ 109 h 120"/>
                    <a:gd name="T70" fmla="*/ 114 w 118"/>
                    <a:gd name="T71" fmla="*/ 108 h 120"/>
                    <a:gd name="T72" fmla="*/ 116 w 118"/>
                    <a:gd name="T73" fmla="*/ 107 h 120"/>
                    <a:gd name="T74" fmla="*/ 118 w 118"/>
                    <a:gd name="T75" fmla="*/ 106 h 120"/>
                    <a:gd name="T76" fmla="*/ 108 w 118"/>
                    <a:gd name="T77" fmla="*/ 92 h 120"/>
                    <a:gd name="T78" fmla="*/ 106 w 118"/>
                    <a:gd name="T79" fmla="*/ 78 h 120"/>
                    <a:gd name="T80" fmla="*/ 108 w 118"/>
                    <a:gd name="T81" fmla="*/ 66 h 120"/>
                    <a:gd name="T82" fmla="*/ 106 w 118"/>
                    <a:gd name="T83" fmla="*/ 42 h 120"/>
                    <a:gd name="T84" fmla="*/ 101 w 118"/>
                    <a:gd name="T85" fmla="*/ 39 h 120"/>
                    <a:gd name="T86" fmla="*/ 97 w 118"/>
                    <a:gd name="T87" fmla="*/ 36 h 120"/>
                    <a:gd name="T88" fmla="*/ 92 w 118"/>
                    <a:gd name="T89" fmla="*/ 33 h 120"/>
                    <a:gd name="T90" fmla="*/ 90 w 118"/>
                    <a:gd name="T91" fmla="*/ 31 h 120"/>
                    <a:gd name="T92" fmla="*/ 87 w 118"/>
                    <a:gd name="T93" fmla="*/ 29 h 120"/>
                    <a:gd name="T94" fmla="*/ 43 w 118"/>
                    <a:gd name="T95" fmla="*/ 1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18" h="120">
                      <a:moveTo>
                        <a:pt x="43" y="10"/>
                      </a:moveTo>
                      <a:cubicBezTo>
                        <a:pt x="43" y="11"/>
                        <a:pt x="44" y="11"/>
                        <a:pt x="44" y="12"/>
                      </a:cubicBezTo>
                      <a:cubicBezTo>
                        <a:pt x="45" y="13"/>
                        <a:pt x="46" y="14"/>
                        <a:pt x="45" y="16"/>
                      </a:cubicBezTo>
                      <a:cubicBezTo>
                        <a:pt x="45" y="17"/>
                        <a:pt x="44" y="18"/>
                        <a:pt x="43" y="18"/>
                      </a:cubicBezTo>
                      <a:cubicBezTo>
                        <a:pt x="41" y="18"/>
                        <a:pt x="39" y="18"/>
                        <a:pt x="36" y="17"/>
                      </a:cubicBezTo>
                      <a:cubicBezTo>
                        <a:pt x="32" y="16"/>
                        <a:pt x="28" y="16"/>
                        <a:pt x="25" y="17"/>
                      </a:cubicBezTo>
                      <a:cubicBezTo>
                        <a:pt x="23" y="17"/>
                        <a:pt x="22" y="17"/>
                        <a:pt x="21" y="16"/>
                      </a:cubicBezTo>
                      <a:cubicBezTo>
                        <a:pt x="18" y="13"/>
                        <a:pt x="20" y="5"/>
                        <a:pt x="21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15" y="0"/>
                        <a:pt x="14" y="1"/>
                        <a:pt x="12" y="1"/>
                      </a:cubicBezTo>
                      <a:cubicBezTo>
                        <a:pt x="13" y="4"/>
                        <a:pt x="13" y="4"/>
                        <a:pt x="13" y="4"/>
                      </a:cubicBezTo>
                      <a:cubicBezTo>
                        <a:pt x="13" y="4"/>
                        <a:pt x="16" y="9"/>
                        <a:pt x="15" y="13"/>
                      </a:cubicBezTo>
                      <a:cubicBezTo>
                        <a:pt x="15" y="13"/>
                        <a:pt x="15" y="13"/>
                        <a:pt x="14" y="14"/>
                      </a:cubicBezTo>
                      <a:cubicBezTo>
                        <a:pt x="14" y="14"/>
                        <a:pt x="14" y="14"/>
                        <a:pt x="14" y="14"/>
                      </a:cubicBezTo>
                      <a:cubicBezTo>
                        <a:pt x="14" y="14"/>
                        <a:pt x="14" y="15"/>
                        <a:pt x="13" y="15"/>
                      </a:cubicBezTo>
                      <a:cubicBezTo>
                        <a:pt x="13" y="15"/>
                        <a:pt x="13" y="15"/>
                        <a:pt x="13" y="15"/>
                      </a:cubicBezTo>
                      <a:cubicBezTo>
                        <a:pt x="13" y="15"/>
                        <a:pt x="12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6"/>
                        <a:pt x="11" y="16"/>
                        <a:pt x="11" y="16"/>
                      </a:cubicBezTo>
                      <a:cubicBezTo>
                        <a:pt x="11" y="17"/>
                        <a:pt x="11" y="17"/>
                        <a:pt x="11" y="18"/>
                      </a:cubicBezTo>
                      <a:cubicBezTo>
                        <a:pt x="11" y="18"/>
                        <a:pt x="11" y="18"/>
                        <a:pt x="11" y="18"/>
                      </a:cubicBezTo>
                      <a:cubicBezTo>
                        <a:pt x="11" y="18"/>
                        <a:pt x="11" y="19"/>
                        <a:pt x="11" y="19"/>
                      </a:cubicBezTo>
                      <a:cubicBezTo>
                        <a:pt x="14" y="21"/>
                        <a:pt x="14" y="21"/>
                        <a:pt x="14" y="21"/>
                      </a:cubicBezTo>
                      <a:cubicBezTo>
                        <a:pt x="14" y="23"/>
                        <a:pt x="14" y="23"/>
                        <a:pt x="14" y="23"/>
                      </a:cubicBezTo>
                      <a:cubicBezTo>
                        <a:pt x="12" y="27"/>
                        <a:pt x="7" y="36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7"/>
                        <a:pt x="3" y="37"/>
                      </a:cubicBezTo>
                      <a:cubicBezTo>
                        <a:pt x="3" y="37"/>
                        <a:pt x="3" y="38"/>
                        <a:pt x="2" y="38"/>
                      </a:cubicBezTo>
                      <a:cubicBezTo>
                        <a:pt x="2" y="38"/>
                        <a:pt x="2" y="38"/>
                        <a:pt x="2" y="38"/>
                      </a:cubicBezTo>
                      <a:cubicBezTo>
                        <a:pt x="2" y="38"/>
                        <a:pt x="1" y="38"/>
                        <a:pt x="1" y="38"/>
                      </a:cubicBezTo>
                      <a:cubicBezTo>
                        <a:pt x="1" y="39"/>
                        <a:pt x="1" y="39"/>
                        <a:pt x="0" y="39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1" y="46"/>
                        <a:pt x="3" y="56"/>
                        <a:pt x="6" y="58"/>
                      </a:cubicBezTo>
                      <a:cubicBezTo>
                        <a:pt x="11" y="62"/>
                        <a:pt x="11" y="67"/>
                        <a:pt x="12" y="71"/>
                      </a:cubicBezTo>
                      <a:cubicBezTo>
                        <a:pt x="12" y="72"/>
                        <a:pt x="12" y="73"/>
                        <a:pt x="13" y="74"/>
                      </a:cubicBezTo>
                      <a:cubicBezTo>
                        <a:pt x="13" y="75"/>
                        <a:pt x="14" y="76"/>
                        <a:pt x="14" y="77"/>
                      </a:cubicBezTo>
                      <a:cubicBezTo>
                        <a:pt x="16" y="79"/>
                        <a:pt x="17" y="81"/>
                        <a:pt x="16" y="83"/>
                      </a:cubicBezTo>
                      <a:cubicBezTo>
                        <a:pt x="16" y="83"/>
                        <a:pt x="16" y="83"/>
                        <a:pt x="16" y="84"/>
                      </a:cubicBezTo>
                      <a:cubicBezTo>
                        <a:pt x="16" y="84"/>
                        <a:pt x="16" y="84"/>
                        <a:pt x="16" y="84"/>
                      </a:cubicBezTo>
                      <a:cubicBezTo>
                        <a:pt x="17" y="84"/>
                        <a:pt x="18" y="84"/>
                        <a:pt x="18" y="85"/>
                      </a:cubicBezTo>
                      <a:cubicBezTo>
                        <a:pt x="18" y="85"/>
                        <a:pt x="19" y="85"/>
                        <a:pt x="19" y="85"/>
                      </a:cubicBezTo>
                      <a:cubicBezTo>
                        <a:pt x="20" y="85"/>
                        <a:pt x="20" y="86"/>
                        <a:pt x="21" y="86"/>
                      </a:cubicBezTo>
                      <a:cubicBezTo>
                        <a:pt x="22" y="87"/>
                        <a:pt x="24" y="87"/>
                        <a:pt x="25" y="88"/>
                      </a:cubicBezTo>
                      <a:cubicBezTo>
                        <a:pt x="28" y="88"/>
                        <a:pt x="39" y="92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1" y="95"/>
                        <a:pt x="41" y="95"/>
                        <a:pt x="41" y="95"/>
                      </a:cubicBezTo>
                      <a:cubicBezTo>
                        <a:pt x="42" y="95"/>
                        <a:pt x="43" y="95"/>
                        <a:pt x="44" y="95"/>
                      </a:cubicBezTo>
                      <a:cubicBezTo>
                        <a:pt x="44" y="95"/>
                        <a:pt x="44" y="95"/>
                        <a:pt x="44" y="95"/>
                      </a:cubicBezTo>
                      <a:cubicBezTo>
                        <a:pt x="45" y="95"/>
                        <a:pt x="46" y="95"/>
                        <a:pt x="46" y="95"/>
                      </a:cubicBezTo>
                      <a:cubicBezTo>
                        <a:pt x="46" y="95"/>
                        <a:pt x="47" y="95"/>
                        <a:pt x="47" y="95"/>
                      </a:cubicBezTo>
                      <a:cubicBezTo>
                        <a:pt x="48" y="94"/>
                        <a:pt x="50" y="94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2" y="96"/>
                        <a:pt x="52" y="96"/>
                        <a:pt x="52" y="96"/>
                      </a:cubicBezTo>
                      <a:cubicBezTo>
                        <a:pt x="56" y="100"/>
                        <a:pt x="59" y="110"/>
                        <a:pt x="59" y="117"/>
                      </a:cubicBezTo>
                      <a:cubicBezTo>
                        <a:pt x="59" y="117"/>
                        <a:pt x="59" y="118"/>
                        <a:pt x="59" y="118"/>
                      </a:cubicBezTo>
                      <a:cubicBezTo>
                        <a:pt x="59" y="118"/>
                        <a:pt x="60" y="118"/>
                        <a:pt x="60" y="118"/>
                      </a:cubicBezTo>
                      <a:cubicBezTo>
                        <a:pt x="60" y="118"/>
                        <a:pt x="61" y="118"/>
                        <a:pt x="61" y="118"/>
                      </a:cubicBezTo>
                      <a:cubicBezTo>
                        <a:pt x="61" y="118"/>
                        <a:pt x="61" y="118"/>
                        <a:pt x="61" y="118"/>
                      </a:cubicBezTo>
                      <a:cubicBezTo>
                        <a:pt x="62" y="118"/>
                        <a:pt x="62" y="118"/>
                        <a:pt x="62" y="118"/>
                      </a:cubicBezTo>
                      <a:cubicBezTo>
                        <a:pt x="62" y="118"/>
                        <a:pt x="63" y="118"/>
                        <a:pt x="63" y="118"/>
                      </a:cubicBezTo>
                      <a:cubicBezTo>
                        <a:pt x="63" y="118"/>
                        <a:pt x="63" y="118"/>
                        <a:pt x="63" y="118"/>
                      </a:cubicBezTo>
                      <a:cubicBezTo>
                        <a:pt x="64" y="118"/>
                        <a:pt x="64" y="118"/>
                        <a:pt x="65" y="117"/>
                      </a:cubicBezTo>
                      <a:cubicBezTo>
                        <a:pt x="66" y="117"/>
                        <a:pt x="67" y="116"/>
                        <a:pt x="69" y="116"/>
                      </a:cubicBezTo>
                      <a:cubicBezTo>
                        <a:pt x="69" y="116"/>
                        <a:pt x="69" y="116"/>
                        <a:pt x="69" y="116"/>
                      </a:cubicBezTo>
                      <a:cubicBezTo>
                        <a:pt x="69" y="116"/>
                        <a:pt x="70" y="116"/>
                        <a:pt x="71" y="117"/>
                      </a:cubicBezTo>
                      <a:cubicBezTo>
                        <a:pt x="71" y="117"/>
                        <a:pt x="72" y="117"/>
                        <a:pt x="72" y="117"/>
                      </a:cubicBezTo>
                      <a:cubicBezTo>
                        <a:pt x="72" y="117"/>
                        <a:pt x="72" y="117"/>
                        <a:pt x="72" y="117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3" y="118"/>
                        <a:pt x="73" y="118"/>
                        <a:pt x="73" y="118"/>
                      </a:cubicBezTo>
                      <a:cubicBezTo>
                        <a:pt x="74" y="119"/>
                        <a:pt x="74" y="119"/>
                        <a:pt x="74" y="120"/>
                      </a:cubicBezTo>
                      <a:cubicBezTo>
                        <a:pt x="75" y="120"/>
                        <a:pt x="77" y="120"/>
                        <a:pt x="78" y="119"/>
                      </a:cubicBezTo>
                      <a:cubicBezTo>
                        <a:pt x="81" y="119"/>
                        <a:pt x="83" y="118"/>
                        <a:pt x="84" y="119"/>
                      </a:cubicBezTo>
                      <a:cubicBezTo>
                        <a:pt x="85" y="119"/>
                        <a:pt x="86" y="119"/>
                        <a:pt x="88" y="119"/>
                      </a:cubicBezTo>
                      <a:cubicBezTo>
                        <a:pt x="88" y="119"/>
                        <a:pt x="88" y="119"/>
                        <a:pt x="88" y="119"/>
                      </a:cubicBezTo>
                      <a:cubicBezTo>
                        <a:pt x="89" y="115"/>
                        <a:pt x="91" y="113"/>
                        <a:pt x="94" y="114"/>
                      </a:cubicBezTo>
                      <a:cubicBezTo>
                        <a:pt x="95" y="114"/>
                        <a:pt x="96" y="114"/>
                        <a:pt x="96" y="114"/>
                      </a:cubicBezTo>
                      <a:cubicBezTo>
                        <a:pt x="97" y="115"/>
                        <a:pt x="97" y="115"/>
                        <a:pt x="98" y="115"/>
                      </a:cubicBezTo>
                      <a:cubicBezTo>
                        <a:pt x="98" y="115"/>
                        <a:pt x="98" y="115"/>
                        <a:pt x="99" y="114"/>
                      </a:cubicBezTo>
                      <a:cubicBezTo>
                        <a:pt x="101" y="113"/>
                        <a:pt x="103" y="113"/>
                        <a:pt x="104" y="113"/>
                      </a:cubicBezTo>
                      <a:cubicBezTo>
                        <a:pt x="106" y="113"/>
                        <a:pt x="106" y="113"/>
                        <a:pt x="106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3"/>
                        <a:pt x="107" y="113"/>
                        <a:pt x="107" y="113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7" y="112"/>
                        <a:pt x="107" y="112"/>
                      </a:cubicBezTo>
                      <a:cubicBezTo>
                        <a:pt x="107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2"/>
                        <a:pt x="108" y="112"/>
                      </a:cubicBezTo>
                      <a:cubicBezTo>
                        <a:pt x="108" y="112"/>
                        <a:pt x="108" y="111"/>
                        <a:pt x="108" y="111"/>
                      </a:cubicBezTo>
                      <a:cubicBezTo>
                        <a:pt x="108" y="111"/>
                        <a:pt x="108" y="111"/>
                        <a:pt x="108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09" y="111"/>
                        <a:pt x="109" y="111"/>
                      </a:cubicBezTo>
                      <a:cubicBezTo>
                        <a:pt x="109" y="111"/>
                        <a:pt x="110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10" y="110"/>
                        <a:pt x="110" y="110"/>
                        <a:pt x="111" y="110"/>
                      </a:cubicBezTo>
                      <a:cubicBezTo>
                        <a:pt x="111" y="110"/>
                        <a:pt x="111" y="110"/>
                        <a:pt x="111" y="110"/>
                      </a:cubicBezTo>
                      <a:cubicBezTo>
                        <a:pt x="111" y="110"/>
                        <a:pt x="111" y="110"/>
                        <a:pt x="112" y="109"/>
                      </a:cubicBezTo>
                      <a:cubicBezTo>
                        <a:pt x="112" y="109"/>
                        <a:pt x="112" y="109"/>
                        <a:pt x="112" y="109"/>
                      </a:cubicBezTo>
                      <a:cubicBezTo>
                        <a:pt x="112" y="109"/>
                        <a:pt x="113" y="109"/>
                        <a:pt x="113" y="109"/>
                      </a:cubicBezTo>
                      <a:cubicBezTo>
                        <a:pt x="113" y="109"/>
                        <a:pt x="113" y="109"/>
                        <a:pt x="114" y="108"/>
                      </a:cubicBezTo>
                      <a:cubicBezTo>
                        <a:pt x="114" y="108"/>
                        <a:pt x="114" y="108"/>
                        <a:pt x="114" y="108"/>
                      </a:cubicBezTo>
                      <a:cubicBezTo>
                        <a:pt x="115" y="108"/>
                        <a:pt x="115" y="108"/>
                        <a:pt x="115" y="108"/>
                      </a:cubicBezTo>
                      <a:cubicBezTo>
                        <a:pt x="115" y="108"/>
                        <a:pt x="116" y="107"/>
                        <a:pt x="116" y="107"/>
                      </a:cubicBezTo>
                      <a:cubicBezTo>
                        <a:pt x="116" y="107"/>
                        <a:pt x="117" y="107"/>
                        <a:pt x="117" y="107"/>
                      </a:cubicBezTo>
                      <a:cubicBezTo>
                        <a:pt x="117" y="107"/>
                        <a:pt x="117" y="107"/>
                        <a:pt x="118" y="107"/>
                      </a:cubicBezTo>
                      <a:cubicBezTo>
                        <a:pt x="118" y="106"/>
                        <a:pt x="118" y="106"/>
                        <a:pt x="118" y="106"/>
                      </a:cubicBezTo>
                      <a:cubicBezTo>
                        <a:pt x="118" y="105"/>
                        <a:pt x="117" y="105"/>
                        <a:pt x="116" y="104"/>
                      </a:cubicBezTo>
                      <a:cubicBezTo>
                        <a:pt x="114" y="103"/>
                        <a:pt x="111" y="102"/>
                        <a:pt x="110" y="97"/>
                      </a:cubicBezTo>
                      <a:cubicBezTo>
                        <a:pt x="110" y="94"/>
                        <a:pt x="109" y="93"/>
                        <a:pt x="108" y="92"/>
                      </a:cubicBezTo>
                      <a:cubicBezTo>
                        <a:pt x="107" y="90"/>
                        <a:pt x="106" y="89"/>
                        <a:pt x="106" y="86"/>
                      </a:cubicBezTo>
                      <a:cubicBezTo>
                        <a:pt x="106" y="84"/>
                        <a:pt x="106" y="84"/>
                        <a:pt x="106" y="84"/>
                      </a:cubicBezTo>
                      <a:cubicBezTo>
                        <a:pt x="106" y="82"/>
                        <a:pt x="106" y="79"/>
                        <a:pt x="106" y="78"/>
                      </a:cubicBezTo>
                      <a:cubicBezTo>
                        <a:pt x="105" y="78"/>
                        <a:pt x="105" y="77"/>
                        <a:pt x="104" y="76"/>
                      </a:cubicBezTo>
                      <a:cubicBezTo>
                        <a:pt x="104" y="74"/>
                        <a:pt x="105" y="70"/>
                        <a:pt x="107" y="67"/>
                      </a:cubicBezTo>
                      <a:cubicBezTo>
                        <a:pt x="108" y="66"/>
                        <a:pt x="108" y="66"/>
                        <a:pt x="108" y="66"/>
                      </a:cubicBezTo>
                      <a:cubicBezTo>
                        <a:pt x="108" y="66"/>
                        <a:pt x="106" y="65"/>
                        <a:pt x="106" y="65"/>
                      </a:cubicBezTo>
                      <a:cubicBezTo>
                        <a:pt x="104" y="64"/>
                        <a:pt x="102" y="62"/>
                        <a:pt x="101" y="59"/>
                      </a:cubicBezTo>
                      <a:cubicBezTo>
                        <a:pt x="101" y="58"/>
                        <a:pt x="100" y="56"/>
                        <a:pt x="106" y="42"/>
                      </a:cubicBezTo>
                      <a:cubicBezTo>
                        <a:pt x="105" y="42"/>
                        <a:pt x="105" y="42"/>
                        <a:pt x="105" y="41"/>
                      </a:cubicBezTo>
                      <a:cubicBezTo>
                        <a:pt x="104" y="41"/>
                        <a:pt x="103" y="40"/>
                        <a:pt x="103" y="40"/>
                      </a:cubicBezTo>
                      <a:cubicBezTo>
                        <a:pt x="102" y="40"/>
                        <a:pt x="102" y="39"/>
                        <a:pt x="101" y="39"/>
                      </a:cubicBezTo>
                      <a:cubicBezTo>
                        <a:pt x="100" y="38"/>
                        <a:pt x="100" y="38"/>
                        <a:pt x="100" y="38"/>
                      </a:cubicBezTo>
                      <a:cubicBezTo>
                        <a:pt x="99" y="37"/>
                        <a:pt x="98" y="37"/>
                        <a:pt x="97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96" y="35"/>
                        <a:pt x="95" y="35"/>
                        <a:pt x="95" y="34"/>
                      </a:cubicBezTo>
                      <a:cubicBezTo>
                        <a:pt x="94" y="34"/>
                        <a:pt x="94" y="34"/>
                        <a:pt x="94" y="34"/>
                      </a:cubicBezTo>
                      <a:cubicBezTo>
                        <a:pt x="93" y="33"/>
                        <a:pt x="93" y="33"/>
                        <a:pt x="92" y="33"/>
                      </a:cubicBezTo>
                      <a:cubicBezTo>
                        <a:pt x="92" y="32"/>
                        <a:pt x="92" y="32"/>
                        <a:pt x="91" y="32"/>
                      </a:cubicBezTo>
                      <a:cubicBezTo>
                        <a:pt x="91" y="32"/>
                        <a:pt x="91" y="31"/>
                        <a:pt x="90" y="31"/>
                      </a:cubicBezTo>
                      <a:cubicBezTo>
                        <a:pt x="90" y="31"/>
                        <a:pt x="90" y="31"/>
                        <a:pt x="90" y="31"/>
                      </a:cubicBezTo>
                      <a:cubicBezTo>
                        <a:pt x="89" y="31"/>
                        <a:pt x="89" y="31"/>
                        <a:pt x="89" y="31"/>
                      </a:cubicBezTo>
                      <a:cubicBezTo>
                        <a:pt x="89" y="30"/>
                        <a:pt x="88" y="29"/>
                        <a:pt x="88" y="29"/>
                      </a:cubicBezTo>
                      <a:cubicBezTo>
                        <a:pt x="87" y="29"/>
                        <a:pt x="87" y="29"/>
                        <a:pt x="87" y="29"/>
                      </a:cubicBezTo>
                      <a:cubicBezTo>
                        <a:pt x="88" y="22"/>
                        <a:pt x="88" y="22"/>
                        <a:pt x="88" y="22"/>
                      </a:cubicBezTo>
                      <a:cubicBezTo>
                        <a:pt x="49" y="1"/>
                        <a:pt x="49" y="1"/>
                        <a:pt x="49" y="1"/>
                      </a:cubicBezTo>
                      <a:cubicBezTo>
                        <a:pt x="48" y="6"/>
                        <a:pt x="46" y="9"/>
                        <a:pt x="4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8" name="Freeform 1798"/>
                <p:cNvSpPr/>
                <p:nvPr/>
              </p:nvSpPr>
              <p:spPr bwMode="auto">
                <a:xfrm>
                  <a:off x="1996" y="3066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2" y="0"/>
                        <a:pt x="2" y="1"/>
                      </a:cubicBezTo>
                      <a:cubicBezTo>
                        <a:pt x="2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89" name="Freeform 1799"/>
                <p:cNvSpPr/>
                <p:nvPr/>
              </p:nvSpPr>
              <p:spPr bwMode="auto">
                <a:xfrm>
                  <a:off x="1999" y="3067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0" name="Freeform 1800"/>
                <p:cNvSpPr/>
                <p:nvPr/>
              </p:nvSpPr>
              <p:spPr bwMode="auto">
                <a:xfrm>
                  <a:off x="1994" y="299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1" name="Freeform 1801"/>
                <p:cNvSpPr/>
                <p:nvPr/>
              </p:nvSpPr>
              <p:spPr bwMode="auto">
                <a:xfrm>
                  <a:off x="1991" y="3000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2" name="Freeform 1802"/>
                <p:cNvSpPr/>
                <p:nvPr/>
              </p:nvSpPr>
              <p:spPr bwMode="auto">
                <a:xfrm>
                  <a:off x="1993" y="2999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3" name="Freeform 1803"/>
                <p:cNvSpPr/>
                <p:nvPr/>
              </p:nvSpPr>
              <p:spPr bwMode="auto">
                <a:xfrm>
                  <a:off x="2065" y="3013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0"/>
                        <a:pt x="1" y="1"/>
                        <a:pt x="1" y="2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4" name="Freeform 1804"/>
                <p:cNvSpPr/>
                <p:nvPr/>
              </p:nvSpPr>
              <p:spPr bwMode="auto">
                <a:xfrm>
                  <a:off x="2067" y="301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5" name="Freeform 1805"/>
                <p:cNvSpPr/>
                <p:nvPr/>
              </p:nvSpPr>
              <p:spPr bwMode="auto">
                <a:xfrm>
                  <a:off x="2073" y="302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6" name="Freeform 1806"/>
                <p:cNvSpPr/>
                <p:nvPr/>
              </p:nvSpPr>
              <p:spPr bwMode="auto">
                <a:xfrm>
                  <a:off x="2068" y="3016"/>
                  <a:ext cx="0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7" name="Freeform 1807"/>
                <p:cNvSpPr/>
                <p:nvPr/>
              </p:nvSpPr>
              <p:spPr bwMode="auto">
                <a:xfrm>
                  <a:off x="2076" y="3022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1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8" name="Freeform 1808"/>
                <p:cNvSpPr/>
                <p:nvPr/>
              </p:nvSpPr>
              <p:spPr bwMode="auto">
                <a:xfrm>
                  <a:off x="2070" y="301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599" name="Freeform 1809"/>
                <p:cNvSpPr/>
                <p:nvPr/>
              </p:nvSpPr>
              <p:spPr bwMode="auto">
                <a:xfrm>
                  <a:off x="2079" y="3024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0" y="0"/>
                        <a:pt x="1" y="1"/>
                        <a:pt x="2" y="1"/>
                      </a:cubicBezTo>
                      <a:cubicBezTo>
                        <a:pt x="1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0" name="Rectangle 1810"/>
                <p:cNvSpPr>
                  <a:spLocks noChangeArrowheads="1"/>
                </p:cNvSpPr>
                <p:nvPr/>
              </p:nvSpPr>
              <p:spPr bwMode="auto">
                <a:xfrm>
                  <a:off x="2001" y="2985"/>
                  <a:ext cx="1" cy="1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1" name="Freeform 1811"/>
                <p:cNvSpPr/>
                <p:nvPr/>
              </p:nvSpPr>
              <p:spPr bwMode="auto">
                <a:xfrm>
                  <a:off x="1981" y="302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2" name="Freeform 1812"/>
                <p:cNvSpPr/>
                <p:nvPr/>
              </p:nvSpPr>
              <p:spPr bwMode="auto">
                <a:xfrm>
                  <a:off x="1982" y="3021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3" name="Freeform 1813"/>
                <p:cNvSpPr/>
                <p:nvPr/>
              </p:nvSpPr>
              <p:spPr bwMode="auto">
                <a:xfrm>
                  <a:off x="1980" y="302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4" name="Freeform 1814"/>
                <p:cNvSpPr/>
                <p:nvPr/>
              </p:nvSpPr>
              <p:spPr bwMode="auto">
                <a:xfrm>
                  <a:off x="1983" y="302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5" name="Freeform 1815"/>
                <p:cNvSpPr/>
                <p:nvPr/>
              </p:nvSpPr>
              <p:spPr bwMode="auto">
                <a:xfrm>
                  <a:off x="1991" y="3003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6" name="Freeform 1816"/>
                <p:cNvSpPr/>
                <p:nvPr/>
              </p:nvSpPr>
              <p:spPr bwMode="auto">
                <a:xfrm>
                  <a:off x="1991" y="300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7" name="Freeform 1817"/>
                <p:cNvSpPr/>
                <p:nvPr/>
              </p:nvSpPr>
              <p:spPr bwMode="auto">
                <a:xfrm>
                  <a:off x="2084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8" name="Freeform 1818"/>
                <p:cNvSpPr/>
                <p:nvPr/>
              </p:nvSpPr>
              <p:spPr bwMode="auto">
                <a:xfrm>
                  <a:off x="2085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09" name="Freeform 1819"/>
                <p:cNvSpPr/>
                <p:nvPr/>
              </p:nvSpPr>
              <p:spPr bwMode="auto">
                <a:xfrm>
                  <a:off x="2085" y="3091"/>
                  <a:ext cx="1" cy="0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0" name="Freeform 1820"/>
                <p:cNvSpPr/>
                <p:nvPr/>
              </p:nvSpPr>
              <p:spPr bwMode="auto">
                <a:xfrm>
                  <a:off x="2084" y="309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1" name="Freeform 1821"/>
                <p:cNvSpPr/>
                <p:nvPr/>
              </p:nvSpPr>
              <p:spPr bwMode="auto">
                <a:xfrm>
                  <a:off x="2092" y="308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2" name="Freeform 1822"/>
                <p:cNvSpPr/>
                <p:nvPr/>
              </p:nvSpPr>
              <p:spPr bwMode="auto">
                <a:xfrm>
                  <a:off x="2037" y="3097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3" name="Freeform 1823"/>
                <p:cNvSpPr/>
                <p:nvPr/>
              </p:nvSpPr>
              <p:spPr bwMode="auto">
                <a:xfrm>
                  <a:off x="2039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4" name="Freeform 1824"/>
                <p:cNvSpPr/>
                <p:nvPr/>
              </p:nvSpPr>
              <p:spPr bwMode="auto">
                <a:xfrm>
                  <a:off x="2038" y="30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5" name="Freeform 1825"/>
                <p:cNvSpPr/>
                <p:nvPr/>
              </p:nvSpPr>
              <p:spPr bwMode="auto">
                <a:xfrm>
                  <a:off x="2041" y="30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6" name="Freeform 1826"/>
                <p:cNvSpPr/>
                <p:nvPr/>
              </p:nvSpPr>
              <p:spPr bwMode="auto">
                <a:xfrm>
                  <a:off x="2083" y="309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7" name="Freeform 1827"/>
                <p:cNvSpPr/>
                <p:nvPr/>
              </p:nvSpPr>
              <p:spPr bwMode="auto">
                <a:xfrm>
                  <a:off x="2083" y="309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8" name="Freeform 1828"/>
                <p:cNvSpPr/>
                <p:nvPr/>
              </p:nvSpPr>
              <p:spPr bwMode="auto">
                <a:xfrm>
                  <a:off x="2083" y="30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19" name="Freeform 1829"/>
                <p:cNvSpPr/>
                <p:nvPr/>
              </p:nvSpPr>
              <p:spPr bwMode="auto">
                <a:xfrm>
                  <a:off x="2083" y="3092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0" name="Freeform 1830"/>
                <p:cNvSpPr/>
                <p:nvPr/>
              </p:nvSpPr>
              <p:spPr bwMode="auto">
                <a:xfrm>
                  <a:off x="2090" y="3088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621" name="Freeform 1831"/>
                <p:cNvSpPr/>
                <p:nvPr/>
              </p:nvSpPr>
              <p:spPr bwMode="auto">
                <a:xfrm>
                  <a:off x="2049" y="3097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1" y="1"/>
                        <a:pt x="1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401" name="Freeform 1833"/>
              <p:cNvSpPr/>
              <p:nvPr/>
            </p:nvSpPr>
            <p:spPr bwMode="auto">
              <a:xfrm>
                <a:off x="2050" y="3098"/>
                <a:ext cx="5" cy="2"/>
              </a:xfrm>
              <a:custGeom>
                <a:avLst/>
                <a:gdLst>
                  <a:gd name="T0" fmla="*/ 0 w 5"/>
                  <a:gd name="T1" fmla="*/ 0 h 2"/>
                  <a:gd name="T2" fmla="*/ 1 w 5"/>
                  <a:gd name="T3" fmla="*/ 2 h 2"/>
                  <a:gd name="T4" fmla="*/ 5 w 5"/>
                  <a:gd name="T5" fmla="*/ 1 h 2"/>
                  <a:gd name="T6" fmla="*/ 1 w 5"/>
                  <a:gd name="T7" fmla="*/ 2 h 2"/>
                  <a:gd name="T8" fmla="*/ 0 w 5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1" y="1"/>
                      <a:pt x="1" y="1"/>
                      <a:pt x="1" y="2"/>
                    </a:cubicBezTo>
                    <a:cubicBezTo>
                      <a:pt x="2" y="2"/>
                      <a:pt x="4" y="2"/>
                      <a:pt x="5" y="1"/>
                    </a:cubicBezTo>
                    <a:cubicBezTo>
                      <a:pt x="4" y="2"/>
                      <a:pt x="2" y="2"/>
                      <a:pt x="1" y="2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2" name="Freeform 1834"/>
              <p:cNvSpPr/>
              <p:nvPr/>
            </p:nvSpPr>
            <p:spPr bwMode="auto">
              <a:xfrm>
                <a:off x="2090" y="30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3" name="Freeform 1835"/>
              <p:cNvSpPr/>
              <p:nvPr/>
            </p:nvSpPr>
            <p:spPr bwMode="auto">
              <a:xfrm>
                <a:off x="2046" y="3096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2 w 2"/>
                  <a:gd name="T3" fmla="*/ 1 h 1"/>
                  <a:gd name="T4" fmla="*/ 0 w 2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1" y="0"/>
                      <a:pt x="2" y="1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4" name="Freeform 1836"/>
              <p:cNvSpPr/>
              <p:nvPr/>
            </p:nvSpPr>
            <p:spPr bwMode="auto">
              <a:xfrm>
                <a:off x="2086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5" name="Freeform 1837"/>
              <p:cNvSpPr/>
              <p:nvPr/>
            </p:nvSpPr>
            <p:spPr bwMode="auto">
              <a:xfrm>
                <a:off x="2048" y="309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" name="Freeform 1838"/>
              <p:cNvSpPr/>
              <p:nvPr/>
            </p:nvSpPr>
            <p:spPr bwMode="auto">
              <a:xfrm>
                <a:off x="2083" y="309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" name="Freeform 1839"/>
              <p:cNvSpPr/>
              <p:nvPr/>
            </p:nvSpPr>
            <p:spPr bwMode="auto">
              <a:xfrm>
                <a:off x="2087" y="3090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8" name="Freeform 1840"/>
              <p:cNvSpPr/>
              <p:nvPr/>
            </p:nvSpPr>
            <p:spPr bwMode="auto">
              <a:xfrm>
                <a:off x="2088" y="309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" name="Freeform 1841"/>
              <p:cNvSpPr/>
              <p:nvPr/>
            </p:nvSpPr>
            <p:spPr bwMode="auto">
              <a:xfrm>
                <a:off x="2015" y="3089"/>
                <a:ext cx="31" cy="67"/>
              </a:xfrm>
              <a:custGeom>
                <a:avLst/>
                <a:gdLst>
                  <a:gd name="T0" fmla="*/ 10 w 32"/>
                  <a:gd name="T1" fmla="*/ 2 h 70"/>
                  <a:gd name="T2" fmla="*/ 9 w 32"/>
                  <a:gd name="T3" fmla="*/ 2 h 70"/>
                  <a:gd name="T4" fmla="*/ 9 w 32"/>
                  <a:gd name="T5" fmla="*/ 2 h 70"/>
                  <a:gd name="T6" fmla="*/ 9 w 32"/>
                  <a:gd name="T7" fmla="*/ 2 h 70"/>
                  <a:gd name="T8" fmla="*/ 8 w 32"/>
                  <a:gd name="T9" fmla="*/ 3 h 70"/>
                  <a:gd name="T10" fmla="*/ 8 w 32"/>
                  <a:gd name="T11" fmla="*/ 3 h 70"/>
                  <a:gd name="T12" fmla="*/ 7 w 32"/>
                  <a:gd name="T13" fmla="*/ 3 h 70"/>
                  <a:gd name="T14" fmla="*/ 7 w 32"/>
                  <a:gd name="T15" fmla="*/ 3 h 70"/>
                  <a:gd name="T16" fmla="*/ 6 w 32"/>
                  <a:gd name="T17" fmla="*/ 3 h 70"/>
                  <a:gd name="T18" fmla="*/ 6 w 32"/>
                  <a:gd name="T19" fmla="*/ 19 h 70"/>
                  <a:gd name="T20" fmla="*/ 7 w 32"/>
                  <a:gd name="T21" fmla="*/ 22 h 70"/>
                  <a:gd name="T22" fmla="*/ 3 w 32"/>
                  <a:gd name="T23" fmla="*/ 24 h 70"/>
                  <a:gd name="T24" fmla="*/ 2 w 32"/>
                  <a:gd name="T25" fmla="*/ 24 h 70"/>
                  <a:gd name="T26" fmla="*/ 0 w 32"/>
                  <a:gd name="T27" fmla="*/ 35 h 70"/>
                  <a:gd name="T28" fmla="*/ 1 w 32"/>
                  <a:gd name="T29" fmla="*/ 37 h 70"/>
                  <a:gd name="T30" fmla="*/ 2 w 32"/>
                  <a:gd name="T31" fmla="*/ 38 h 70"/>
                  <a:gd name="T32" fmla="*/ 2 w 32"/>
                  <a:gd name="T33" fmla="*/ 38 h 70"/>
                  <a:gd name="T34" fmla="*/ 3 w 32"/>
                  <a:gd name="T35" fmla="*/ 39 h 70"/>
                  <a:gd name="T36" fmla="*/ 3 w 32"/>
                  <a:gd name="T37" fmla="*/ 39 h 70"/>
                  <a:gd name="T38" fmla="*/ 4 w 32"/>
                  <a:gd name="T39" fmla="*/ 40 h 70"/>
                  <a:gd name="T40" fmla="*/ 8 w 32"/>
                  <a:gd name="T41" fmla="*/ 43 h 70"/>
                  <a:gd name="T42" fmla="*/ 9 w 32"/>
                  <a:gd name="T43" fmla="*/ 43 h 70"/>
                  <a:gd name="T44" fmla="*/ 14 w 32"/>
                  <a:gd name="T45" fmla="*/ 42 h 70"/>
                  <a:gd name="T46" fmla="*/ 19 w 32"/>
                  <a:gd name="T47" fmla="*/ 46 h 70"/>
                  <a:gd name="T48" fmla="*/ 18 w 32"/>
                  <a:gd name="T49" fmla="*/ 56 h 70"/>
                  <a:gd name="T50" fmla="*/ 17 w 32"/>
                  <a:gd name="T51" fmla="*/ 60 h 70"/>
                  <a:gd name="T52" fmla="*/ 17 w 32"/>
                  <a:gd name="T53" fmla="*/ 61 h 70"/>
                  <a:gd name="T54" fmla="*/ 23 w 32"/>
                  <a:gd name="T55" fmla="*/ 70 h 70"/>
                  <a:gd name="T56" fmla="*/ 25 w 32"/>
                  <a:gd name="T57" fmla="*/ 63 h 70"/>
                  <a:gd name="T58" fmla="*/ 29 w 32"/>
                  <a:gd name="T59" fmla="*/ 61 h 70"/>
                  <a:gd name="T60" fmla="*/ 30 w 32"/>
                  <a:gd name="T61" fmla="*/ 57 h 70"/>
                  <a:gd name="T62" fmla="*/ 31 w 32"/>
                  <a:gd name="T63" fmla="*/ 50 h 70"/>
                  <a:gd name="T64" fmla="*/ 31 w 32"/>
                  <a:gd name="T65" fmla="*/ 47 h 70"/>
                  <a:gd name="T66" fmla="*/ 30 w 32"/>
                  <a:gd name="T67" fmla="*/ 46 h 70"/>
                  <a:gd name="T68" fmla="*/ 29 w 32"/>
                  <a:gd name="T69" fmla="*/ 45 h 70"/>
                  <a:gd name="T70" fmla="*/ 28 w 32"/>
                  <a:gd name="T71" fmla="*/ 44 h 70"/>
                  <a:gd name="T72" fmla="*/ 28 w 32"/>
                  <a:gd name="T73" fmla="*/ 44 h 70"/>
                  <a:gd name="T74" fmla="*/ 26 w 32"/>
                  <a:gd name="T75" fmla="*/ 43 h 70"/>
                  <a:gd name="T76" fmla="*/ 23 w 32"/>
                  <a:gd name="T77" fmla="*/ 44 h 70"/>
                  <a:gd name="T78" fmla="*/ 23 w 32"/>
                  <a:gd name="T79" fmla="*/ 44 h 70"/>
                  <a:gd name="T80" fmla="*/ 11 w 32"/>
                  <a:gd name="T81" fmla="*/ 24 h 70"/>
                  <a:gd name="T82" fmla="*/ 12 w 32"/>
                  <a:gd name="T83" fmla="*/ 14 h 70"/>
                  <a:gd name="T84" fmla="*/ 12 w 32"/>
                  <a:gd name="T85" fmla="*/ 4 h 70"/>
                  <a:gd name="T86" fmla="*/ 10 w 32"/>
                  <a:gd name="T87" fmla="*/ 0 h 70"/>
                  <a:gd name="T88" fmla="*/ 10 w 32"/>
                  <a:gd name="T89" fmla="*/ 0 h 70"/>
                  <a:gd name="T90" fmla="*/ 10 w 32"/>
                  <a:gd name="T91" fmla="*/ 1 h 70"/>
                  <a:gd name="T92" fmla="*/ 10 w 32"/>
                  <a:gd name="T93" fmla="*/ 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32" h="70">
                    <a:moveTo>
                      <a:pt x="10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9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5" y="6"/>
                      <a:pt x="5" y="18"/>
                      <a:pt x="6" y="19"/>
                    </a:cubicBezTo>
                    <a:cubicBezTo>
                      <a:pt x="7" y="21"/>
                      <a:pt x="7" y="22"/>
                      <a:pt x="7" y="22"/>
                    </a:cubicBezTo>
                    <a:cubicBezTo>
                      <a:pt x="6" y="24"/>
                      <a:pt x="5" y="24"/>
                      <a:pt x="3" y="24"/>
                    </a:cubicBezTo>
                    <a:cubicBezTo>
                      <a:pt x="3" y="24"/>
                      <a:pt x="2" y="24"/>
                      <a:pt x="2" y="24"/>
                    </a:cubicBezTo>
                    <a:cubicBezTo>
                      <a:pt x="2" y="27"/>
                      <a:pt x="2" y="33"/>
                      <a:pt x="0" y="35"/>
                    </a:cubicBezTo>
                    <a:cubicBezTo>
                      <a:pt x="0" y="36"/>
                      <a:pt x="1" y="36"/>
                      <a:pt x="1" y="37"/>
                    </a:cubicBezTo>
                    <a:cubicBezTo>
                      <a:pt x="1" y="37"/>
                      <a:pt x="1" y="38"/>
                      <a:pt x="2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2" y="38"/>
                      <a:pt x="2" y="38"/>
                      <a:pt x="3" y="39"/>
                    </a:cubicBezTo>
                    <a:cubicBezTo>
                      <a:pt x="3" y="39"/>
                      <a:pt x="3" y="39"/>
                      <a:pt x="3" y="39"/>
                    </a:cubicBezTo>
                    <a:cubicBezTo>
                      <a:pt x="3" y="39"/>
                      <a:pt x="4" y="40"/>
                      <a:pt x="4" y="40"/>
                    </a:cubicBezTo>
                    <a:cubicBezTo>
                      <a:pt x="5" y="41"/>
                      <a:pt x="7" y="43"/>
                      <a:pt x="8" y="43"/>
                    </a:cubicBezTo>
                    <a:cubicBezTo>
                      <a:pt x="8" y="43"/>
                      <a:pt x="9" y="43"/>
                      <a:pt x="9" y="43"/>
                    </a:cubicBezTo>
                    <a:cubicBezTo>
                      <a:pt x="10" y="42"/>
                      <a:pt x="12" y="42"/>
                      <a:pt x="14" y="42"/>
                    </a:cubicBezTo>
                    <a:cubicBezTo>
                      <a:pt x="17" y="42"/>
                      <a:pt x="18" y="43"/>
                      <a:pt x="19" y="46"/>
                    </a:cubicBezTo>
                    <a:cubicBezTo>
                      <a:pt x="20" y="49"/>
                      <a:pt x="19" y="53"/>
                      <a:pt x="18" y="56"/>
                    </a:cubicBezTo>
                    <a:cubicBezTo>
                      <a:pt x="17" y="58"/>
                      <a:pt x="17" y="60"/>
                      <a:pt x="17" y="60"/>
                    </a:cubicBezTo>
                    <a:cubicBezTo>
                      <a:pt x="17" y="61"/>
                      <a:pt x="17" y="61"/>
                      <a:pt x="17" y="61"/>
                    </a:cubicBezTo>
                    <a:cubicBezTo>
                      <a:pt x="18" y="63"/>
                      <a:pt x="20" y="67"/>
                      <a:pt x="23" y="70"/>
                    </a:cubicBezTo>
                    <a:cubicBezTo>
                      <a:pt x="22" y="67"/>
                      <a:pt x="23" y="65"/>
                      <a:pt x="25" y="63"/>
                    </a:cubicBezTo>
                    <a:cubicBezTo>
                      <a:pt x="26" y="61"/>
                      <a:pt x="28" y="61"/>
                      <a:pt x="29" y="61"/>
                    </a:cubicBezTo>
                    <a:cubicBezTo>
                      <a:pt x="30" y="61"/>
                      <a:pt x="31" y="61"/>
                      <a:pt x="30" y="57"/>
                    </a:cubicBezTo>
                    <a:cubicBezTo>
                      <a:pt x="30" y="53"/>
                      <a:pt x="31" y="51"/>
                      <a:pt x="31" y="50"/>
                    </a:cubicBezTo>
                    <a:cubicBezTo>
                      <a:pt x="32" y="48"/>
                      <a:pt x="32" y="48"/>
                      <a:pt x="31" y="47"/>
                    </a:cubicBezTo>
                    <a:cubicBezTo>
                      <a:pt x="30" y="47"/>
                      <a:pt x="30" y="46"/>
                      <a:pt x="30" y="46"/>
                    </a:cubicBezTo>
                    <a:cubicBezTo>
                      <a:pt x="29" y="46"/>
                      <a:pt x="29" y="46"/>
                      <a:pt x="29" y="45"/>
                    </a:cubicBezTo>
                    <a:cubicBezTo>
                      <a:pt x="29" y="45"/>
                      <a:pt x="29" y="45"/>
                      <a:pt x="28" y="44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7" y="44"/>
                      <a:pt x="27" y="43"/>
                      <a:pt x="26" y="43"/>
                    </a:cubicBezTo>
                    <a:cubicBezTo>
                      <a:pt x="25" y="43"/>
                      <a:pt x="25" y="44"/>
                      <a:pt x="23" y="44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18" y="44"/>
                      <a:pt x="12" y="31"/>
                      <a:pt x="11" y="24"/>
                    </a:cubicBezTo>
                    <a:cubicBezTo>
                      <a:pt x="10" y="20"/>
                      <a:pt x="11" y="17"/>
                      <a:pt x="12" y="14"/>
                    </a:cubicBezTo>
                    <a:cubicBezTo>
                      <a:pt x="13" y="11"/>
                      <a:pt x="14" y="8"/>
                      <a:pt x="12" y="4"/>
                    </a:cubicBezTo>
                    <a:cubicBezTo>
                      <a:pt x="11" y="3"/>
                      <a:pt x="11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" name="Freeform 1842"/>
              <p:cNvSpPr/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0 w 2"/>
                  <a:gd name="T1" fmla="*/ 0 h 4"/>
                  <a:gd name="T2" fmla="*/ 2 w 2"/>
                  <a:gd name="T3" fmla="*/ 4 h 4"/>
                  <a:gd name="T4" fmla="*/ 2 w 2"/>
                  <a:gd name="T5" fmla="*/ 4 h 4"/>
                  <a:gd name="T6" fmla="*/ 1 w 2"/>
                  <a:gd name="T7" fmla="*/ 0 h 4"/>
                  <a:gd name="T8" fmla="*/ 1 w 2"/>
                  <a:gd name="T9" fmla="*/ 0 h 4"/>
                  <a:gd name="T10" fmla="*/ 0 w 2"/>
                  <a:gd name="T11" fmla="*/ 0 h 4"/>
                  <a:gd name="T12" fmla="*/ 0 w 2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1"/>
                      <a:pt x="1" y="2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2"/>
                      <a:pt x="1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" name="Freeform 1843"/>
              <p:cNvSpPr/>
              <p:nvPr/>
            </p:nvSpPr>
            <p:spPr bwMode="auto">
              <a:xfrm>
                <a:off x="2023" y="3091"/>
                <a:ext cx="1" cy="0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2" name="Freeform 1844"/>
              <p:cNvSpPr/>
              <p:nvPr/>
            </p:nvSpPr>
            <p:spPr bwMode="auto">
              <a:xfrm>
                <a:off x="2024" y="3091"/>
                <a:ext cx="0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3" name="Freeform 1845"/>
              <p:cNvSpPr/>
              <p:nvPr/>
            </p:nvSpPr>
            <p:spPr bwMode="auto">
              <a:xfrm>
                <a:off x="2024" y="3089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4" name="Freeform 1846"/>
              <p:cNvSpPr/>
              <p:nvPr/>
            </p:nvSpPr>
            <p:spPr bwMode="auto">
              <a:xfrm>
                <a:off x="2022" y="3080"/>
                <a:ext cx="2" cy="4"/>
              </a:xfrm>
              <a:custGeom>
                <a:avLst/>
                <a:gdLst>
                  <a:gd name="T0" fmla="*/ 2 w 2"/>
                  <a:gd name="T1" fmla="*/ 4 h 4"/>
                  <a:gd name="T2" fmla="*/ 0 w 2"/>
                  <a:gd name="T3" fmla="*/ 0 h 4"/>
                  <a:gd name="T4" fmla="*/ 2 w 2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5" name="Freeform 1847"/>
              <p:cNvSpPr/>
              <p:nvPr/>
            </p:nvSpPr>
            <p:spPr bwMode="auto">
              <a:xfrm>
                <a:off x="2022" y="309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6" name="Freeform 1848"/>
              <p:cNvSpPr/>
              <p:nvPr/>
            </p:nvSpPr>
            <p:spPr bwMode="auto">
              <a:xfrm>
                <a:off x="2044" y="313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7" name="Freeform 1849"/>
              <p:cNvSpPr/>
              <p:nvPr/>
            </p:nvSpPr>
            <p:spPr bwMode="auto">
              <a:xfrm>
                <a:off x="2017" y="312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8" name="Freeform 1850"/>
              <p:cNvSpPr/>
              <p:nvPr/>
            </p:nvSpPr>
            <p:spPr bwMode="auto">
              <a:xfrm>
                <a:off x="2042" y="313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9" name="Freeform 1851"/>
              <p:cNvSpPr/>
              <p:nvPr/>
            </p:nvSpPr>
            <p:spPr bwMode="auto">
              <a:xfrm>
                <a:off x="2018" y="3126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0" name="Freeform 1852"/>
              <p:cNvSpPr/>
              <p:nvPr/>
            </p:nvSpPr>
            <p:spPr bwMode="auto">
              <a:xfrm>
                <a:off x="2040" y="3130"/>
                <a:ext cx="2" cy="1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0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1"/>
                      <a:pt x="2" y="1"/>
                    </a:cubicBezTo>
                    <a:cubicBezTo>
                      <a:pt x="1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1" name="Freeform 1853"/>
              <p:cNvSpPr/>
              <p:nvPr/>
            </p:nvSpPr>
            <p:spPr bwMode="auto">
              <a:xfrm>
                <a:off x="2023" y="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856"/>
            <p:cNvGrpSpPr>
              <a:grpSpLocks noChangeAspect="1"/>
            </p:cNvGrpSpPr>
            <p:nvPr/>
          </p:nvGrpSpPr>
          <p:grpSpPr bwMode="auto">
            <a:xfrm>
              <a:off x="4201838" y="4108149"/>
              <a:ext cx="942206" cy="1460371"/>
              <a:chOff x="1928" y="1721"/>
              <a:chExt cx="507" cy="812"/>
            </a:xfrm>
            <a:grpFill/>
          </p:grpSpPr>
          <p:grpSp>
            <p:nvGrpSpPr>
              <p:cNvPr id="149" name="Group 2057"/>
              <p:cNvGrpSpPr/>
              <p:nvPr/>
            </p:nvGrpSpPr>
            <p:grpSpPr bwMode="auto">
              <a:xfrm>
                <a:off x="1928" y="1721"/>
                <a:ext cx="507" cy="812"/>
                <a:chOff x="1928" y="1721"/>
                <a:chExt cx="507" cy="812"/>
              </a:xfrm>
              <a:grpFill/>
            </p:grpSpPr>
            <p:sp>
              <p:nvSpPr>
                <p:cNvPr id="198" name="Freeform 1857"/>
                <p:cNvSpPr/>
                <p:nvPr/>
              </p:nvSpPr>
              <p:spPr bwMode="auto">
                <a:xfrm>
                  <a:off x="2010" y="1800"/>
                  <a:ext cx="425" cy="434"/>
                </a:xfrm>
                <a:custGeom>
                  <a:avLst/>
                  <a:gdLst>
                    <a:gd name="T0" fmla="*/ 216 w 444"/>
                    <a:gd name="T1" fmla="*/ 30 h 453"/>
                    <a:gd name="T2" fmla="*/ 200 w 444"/>
                    <a:gd name="T3" fmla="*/ 39 h 453"/>
                    <a:gd name="T4" fmla="*/ 195 w 444"/>
                    <a:gd name="T5" fmla="*/ 38 h 453"/>
                    <a:gd name="T6" fmla="*/ 178 w 444"/>
                    <a:gd name="T7" fmla="*/ 43 h 453"/>
                    <a:gd name="T8" fmla="*/ 160 w 444"/>
                    <a:gd name="T9" fmla="*/ 13 h 453"/>
                    <a:gd name="T10" fmla="*/ 153 w 444"/>
                    <a:gd name="T11" fmla="*/ 1 h 453"/>
                    <a:gd name="T12" fmla="*/ 151 w 444"/>
                    <a:gd name="T13" fmla="*/ 5 h 453"/>
                    <a:gd name="T14" fmla="*/ 119 w 444"/>
                    <a:gd name="T15" fmla="*/ 15 h 453"/>
                    <a:gd name="T16" fmla="*/ 113 w 444"/>
                    <a:gd name="T17" fmla="*/ 28 h 453"/>
                    <a:gd name="T18" fmla="*/ 103 w 444"/>
                    <a:gd name="T19" fmla="*/ 45 h 453"/>
                    <a:gd name="T20" fmla="*/ 88 w 444"/>
                    <a:gd name="T21" fmla="*/ 51 h 453"/>
                    <a:gd name="T22" fmla="*/ 82 w 444"/>
                    <a:gd name="T23" fmla="*/ 50 h 453"/>
                    <a:gd name="T24" fmla="*/ 72 w 444"/>
                    <a:gd name="T25" fmla="*/ 38 h 453"/>
                    <a:gd name="T26" fmla="*/ 53 w 444"/>
                    <a:gd name="T27" fmla="*/ 40 h 453"/>
                    <a:gd name="T28" fmla="*/ 45 w 444"/>
                    <a:gd name="T29" fmla="*/ 54 h 453"/>
                    <a:gd name="T30" fmla="*/ 46 w 444"/>
                    <a:gd name="T31" fmla="*/ 107 h 453"/>
                    <a:gd name="T32" fmla="*/ 35 w 444"/>
                    <a:gd name="T33" fmla="*/ 107 h 453"/>
                    <a:gd name="T34" fmla="*/ 8 w 444"/>
                    <a:gd name="T35" fmla="*/ 128 h 453"/>
                    <a:gd name="T36" fmla="*/ 4 w 444"/>
                    <a:gd name="T37" fmla="*/ 150 h 453"/>
                    <a:gd name="T38" fmla="*/ 18 w 444"/>
                    <a:gd name="T39" fmla="*/ 170 h 453"/>
                    <a:gd name="T40" fmla="*/ 38 w 444"/>
                    <a:gd name="T41" fmla="*/ 182 h 453"/>
                    <a:gd name="T42" fmla="*/ 50 w 444"/>
                    <a:gd name="T43" fmla="*/ 181 h 453"/>
                    <a:gd name="T44" fmla="*/ 71 w 444"/>
                    <a:gd name="T45" fmla="*/ 175 h 453"/>
                    <a:gd name="T46" fmla="*/ 98 w 444"/>
                    <a:gd name="T47" fmla="*/ 172 h 453"/>
                    <a:gd name="T48" fmla="*/ 121 w 444"/>
                    <a:gd name="T49" fmla="*/ 201 h 453"/>
                    <a:gd name="T50" fmla="*/ 142 w 444"/>
                    <a:gd name="T51" fmla="*/ 211 h 453"/>
                    <a:gd name="T52" fmla="*/ 155 w 444"/>
                    <a:gd name="T53" fmla="*/ 234 h 453"/>
                    <a:gd name="T54" fmla="*/ 184 w 444"/>
                    <a:gd name="T55" fmla="*/ 271 h 453"/>
                    <a:gd name="T56" fmla="*/ 182 w 444"/>
                    <a:gd name="T57" fmla="*/ 283 h 453"/>
                    <a:gd name="T58" fmla="*/ 182 w 444"/>
                    <a:gd name="T59" fmla="*/ 286 h 453"/>
                    <a:gd name="T60" fmla="*/ 182 w 444"/>
                    <a:gd name="T61" fmla="*/ 310 h 453"/>
                    <a:gd name="T62" fmla="*/ 210 w 444"/>
                    <a:gd name="T63" fmla="*/ 334 h 453"/>
                    <a:gd name="T64" fmla="*/ 220 w 444"/>
                    <a:gd name="T65" fmla="*/ 352 h 453"/>
                    <a:gd name="T66" fmla="*/ 193 w 444"/>
                    <a:gd name="T67" fmla="*/ 406 h 453"/>
                    <a:gd name="T68" fmla="*/ 191 w 444"/>
                    <a:gd name="T69" fmla="*/ 409 h 453"/>
                    <a:gd name="T70" fmla="*/ 223 w 444"/>
                    <a:gd name="T71" fmla="*/ 430 h 453"/>
                    <a:gd name="T72" fmla="*/ 230 w 444"/>
                    <a:gd name="T73" fmla="*/ 448 h 453"/>
                    <a:gd name="T74" fmla="*/ 242 w 444"/>
                    <a:gd name="T75" fmla="*/ 437 h 453"/>
                    <a:gd name="T76" fmla="*/ 268 w 444"/>
                    <a:gd name="T77" fmla="*/ 407 h 453"/>
                    <a:gd name="T78" fmla="*/ 290 w 444"/>
                    <a:gd name="T79" fmla="*/ 349 h 453"/>
                    <a:gd name="T80" fmla="*/ 338 w 444"/>
                    <a:gd name="T81" fmla="*/ 320 h 453"/>
                    <a:gd name="T82" fmla="*/ 377 w 444"/>
                    <a:gd name="T83" fmla="*/ 296 h 453"/>
                    <a:gd name="T84" fmla="*/ 391 w 444"/>
                    <a:gd name="T85" fmla="*/ 262 h 453"/>
                    <a:gd name="T86" fmla="*/ 397 w 444"/>
                    <a:gd name="T87" fmla="*/ 206 h 453"/>
                    <a:gd name="T88" fmla="*/ 414 w 444"/>
                    <a:gd name="T89" fmla="*/ 185 h 453"/>
                    <a:gd name="T90" fmla="*/ 432 w 444"/>
                    <a:gd name="T91" fmla="*/ 118 h 453"/>
                    <a:gd name="T92" fmla="*/ 353 w 444"/>
                    <a:gd name="T93" fmla="*/ 90 h 453"/>
                    <a:gd name="T94" fmla="*/ 308 w 444"/>
                    <a:gd name="T95" fmla="*/ 68 h 453"/>
                    <a:gd name="T96" fmla="*/ 279 w 444"/>
                    <a:gd name="T97" fmla="*/ 83 h 453"/>
                    <a:gd name="T98" fmla="*/ 260 w 444"/>
                    <a:gd name="T99" fmla="*/ 69 h 453"/>
                    <a:gd name="T100" fmla="*/ 262 w 444"/>
                    <a:gd name="T101" fmla="*/ 33 h 453"/>
                    <a:gd name="T102" fmla="*/ 251 w 444"/>
                    <a:gd name="T103" fmla="*/ 17 h 453"/>
                    <a:gd name="T104" fmla="*/ 246 w 444"/>
                    <a:gd name="T105" fmla="*/ 25 h 453"/>
                    <a:gd name="T106" fmla="*/ 228 w 444"/>
                    <a:gd name="T107" fmla="*/ 36 h 453"/>
                    <a:gd name="T108" fmla="*/ 222 w 444"/>
                    <a:gd name="T109" fmla="*/ 35 h 4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444" h="453">
                      <a:moveTo>
                        <a:pt x="220" y="34"/>
                      </a:moveTo>
                      <a:cubicBezTo>
                        <a:pt x="218" y="33"/>
                        <a:pt x="218" y="33"/>
                        <a:pt x="218" y="33"/>
                      </a:cubicBezTo>
                      <a:cubicBezTo>
                        <a:pt x="218" y="32"/>
                        <a:pt x="218" y="32"/>
                        <a:pt x="218" y="32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7" y="31"/>
                      </a:cubicBezTo>
                      <a:cubicBezTo>
                        <a:pt x="217" y="31"/>
                        <a:pt x="217" y="31"/>
                        <a:pt x="216" y="30"/>
                      </a:cubicBezTo>
                      <a:cubicBezTo>
                        <a:pt x="216" y="30"/>
                        <a:pt x="216" y="30"/>
                        <a:pt x="216" y="30"/>
                      </a:cubicBezTo>
                      <a:cubicBezTo>
                        <a:pt x="215" y="30"/>
                        <a:pt x="213" y="31"/>
                        <a:pt x="212" y="31"/>
                      </a:cubicBezTo>
                      <a:cubicBezTo>
                        <a:pt x="210" y="31"/>
                        <a:pt x="208" y="31"/>
                        <a:pt x="206" y="31"/>
                      </a:cubicBezTo>
                      <a:cubicBezTo>
                        <a:pt x="206" y="31"/>
                        <a:pt x="206" y="31"/>
                        <a:pt x="206" y="31"/>
                      </a:cubicBezTo>
                      <a:cubicBezTo>
                        <a:pt x="205" y="32"/>
                        <a:pt x="205" y="32"/>
                        <a:pt x="205" y="33"/>
                      </a:cubicBezTo>
                      <a:cubicBezTo>
                        <a:pt x="205" y="35"/>
                        <a:pt x="205" y="37"/>
                        <a:pt x="202" y="38"/>
                      </a:cubicBezTo>
                      <a:cubicBezTo>
                        <a:pt x="202" y="39"/>
                        <a:pt x="201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200" y="39"/>
                        <a:pt x="200" y="39"/>
                        <a:pt x="200" y="39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5" y="38"/>
                        <a:pt x="195" y="38"/>
                        <a:pt x="195" y="38"/>
                      </a:cubicBezTo>
                      <a:cubicBezTo>
                        <a:pt x="194" y="38"/>
                        <a:pt x="194" y="38"/>
                        <a:pt x="193" y="38"/>
                      </a:cubicBezTo>
                      <a:cubicBezTo>
                        <a:pt x="193" y="37"/>
                        <a:pt x="193" y="37"/>
                        <a:pt x="192" y="37"/>
                      </a:cubicBezTo>
                      <a:cubicBezTo>
                        <a:pt x="191" y="37"/>
                        <a:pt x="190" y="37"/>
                        <a:pt x="189" y="37"/>
                      </a:cubicBezTo>
                      <a:cubicBezTo>
                        <a:pt x="188" y="39"/>
                        <a:pt x="187" y="39"/>
                        <a:pt x="186" y="40"/>
                      </a:cubicBezTo>
                      <a:cubicBezTo>
                        <a:pt x="186" y="40"/>
                        <a:pt x="185" y="40"/>
                        <a:pt x="185" y="40"/>
                      </a:cubicBezTo>
                      <a:cubicBezTo>
                        <a:pt x="184" y="40"/>
                        <a:pt x="184" y="40"/>
                        <a:pt x="184" y="40"/>
                      </a:cubicBezTo>
                      <a:cubicBezTo>
                        <a:pt x="183" y="42"/>
                        <a:pt x="180" y="42"/>
                        <a:pt x="178" y="43"/>
                      </a:cubicBezTo>
                      <a:cubicBezTo>
                        <a:pt x="177" y="43"/>
                        <a:pt x="176" y="43"/>
                        <a:pt x="176" y="43"/>
                      </a:cubicBezTo>
                      <a:cubicBezTo>
                        <a:pt x="175" y="44"/>
                        <a:pt x="174" y="45"/>
                        <a:pt x="172" y="45"/>
                      </a:cubicBezTo>
                      <a:cubicBezTo>
                        <a:pt x="171" y="45"/>
                        <a:pt x="171" y="45"/>
                        <a:pt x="171" y="45"/>
                      </a:cubicBezTo>
                      <a:cubicBezTo>
                        <a:pt x="168" y="44"/>
                        <a:pt x="165" y="43"/>
                        <a:pt x="161" y="39"/>
                      </a:cubicBezTo>
                      <a:cubicBezTo>
                        <a:pt x="157" y="34"/>
                        <a:pt x="156" y="27"/>
                        <a:pt x="156" y="23"/>
                      </a:cubicBezTo>
                      <a:cubicBezTo>
                        <a:pt x="156" y="21"/>
                        <a:pt x="157" y="17"/>
                        <a:pt x="159" y="16"/>
                      </a:cubicBezTo>
                      <a:cubicBezTo>
                        <a:pt x="160" y="15"/>
                        <a:pt x="160" y="14"/>
                        <a:pt x="160" y="13"/>
                      </a:cubicBezTo>
                      <a:cubicBezTo>
                        <a:pt x="160" y="12"/>
                        <a:pt x="160" y="10"/>
                        <a:pt x="158" y="10"/>
                      </a:cubicBezTo>
                      <a:cubicBezTo>
                        <a:pt x="155" y="9"/>
                        <a:pt x="155" y="6"/>
                        <a:pt x="155" y="3"/>
                      </a:cubicBezTo>
                      <a:cubicBezTo>
                        <a:pt x="155" y="1"/>
                        <a:pt x="155" y="1"/>
                        <a:pt x="154" y="1"/>
                      </a:cubicBezTo>
                      <a:cubicBezTo>
                        <a:pt x="154" y="0"/>
                        <a:pt x="154" y="0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3" y="1"/>
                        <a:pt x="153" y="1"/>
                        <a:pt x="153" y="1"/>
                      </a:cubicBezTo>
                      <a:cubicBezTo>
                        <a:pt x="152" y="1"/>
                        <a:pt x="152" y="2"/>
                        <a:pt x="152" y="2"/>
                      </a:cubicBezTo>
                      <a:cubicBezTo>
                        <a:pt x="152" y="2"/>
                        <a:pt x="152" y="2"/>
                        <a:pt x="152" y="2"/>
                      </a:cubicBezTo>
                      <a:cubicBezTo>
                        <a:pt x="152" y="3"/>
                        <a:pt x="152" y="3"/>
                        <a:pt x="152" y="3"/>
                      </a:cubicBezTo>
                      <a:cubicBezTo>
                        <a:pt x="151" y="3"/>
                        <a:pt x="151" y="4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1" y="5"/>
                        <a:pt x="151" y="5"/>
                        <a:pt x="151" y="5"/>
                      </a:cubicBezTo>
                      <a:cubicBezTo>
                        <a:pt x="150" y="6"/>
                        <a:pt x="149" y="6"/>
                        <a:pt x="148" y="7"/>
                      </a:cubicBezTo>
                      <a:cubicBezTo>
                        <a:pt x="147" y="7"/>
                        <a:pt x="146" y="8"/>
                        <a:pt x="144" y="9"/>
                      </a:cubicBezTo>
                      <a:cubicBezTo>
                        <a:pt x="140" y="11"/>
                        <a:pt x="136" y="13"/>
                        <a:pt x="133" y="12"/>
                      </a:cubicBezTo>
                      <a:cubicBezTo>
                        <a:pt x="133" y="12"/>
                        <a:pt x="132" y="12"/>
                        <a:pt x="132" y="12"/>
                      </a:cubicBezTo>
                      <a:cubicBezTo>
                        <a:pt x="130" y="12"/>
                        <a:pt x="128" y="13"/>
                        <a:pt x="128" y="15"/>
                      </a:cubicBezTo>
                      <a:cubicBezTo>
                        <a:pt x="128" y="18"/>
                        <a:pt x="126" y="19"/>
                        <a:pt x="124" y="19"/>
                      </a:cubicBezTo>
                      <a:cubicBezTo>
                        <a:pt x="122" y="19"/>
                        <a:pt x="120" y="17"/>
                        <a:pt x="119" y="15"/>
                      </a:cubicBezTo>
                      <a:cubicBezTo>
                        <a:pt x="119" y="15"/>
                        <a:pt x="117" y="14"/>
                        <a:pt x="116" y="14"/>
                      </a:cubicBezTo>
                      <a:cubicBezTo>
                        <a:pt x="114" y="14"/>
                        <a:pt x="111" y="14"/>
                        <a:pt x="110" y="12"/>
                      </a:cubicBezTo>
                      <a:cubicBezTo>
                        <a:pt x="110" y="12"/>
                        <a:pt x="109" y="12"/>
                        <a:pt x="107" y="12"/>
                      </a:cubicBezTo>
                      <a:cubicBezTo>
                        <a:pt x="110" y="15"/>
                        <a:pt x="110" y="18"/>
                        <a:pt x="110" y="21"/>
                      </a:cubicBezTo>
                      <a:cubicBezTo>
                        <a:pt x="110" y="22"/>
                        <a:pt x="111" y="22"/>
                        <a:pt x="111" y="23"/>
                      </a:cubicBezTo>
                      <a:cubicBezTo>
                        <a:pt x="112" y="24"/>
                        <a:pt x="113" y="25"/>
                        <a:pt x="113" y="28"/>
                      </a:cubicBezTo>
                      <a:cubicBezTo>
                        <a:pt x="113" y="28"/>
                        <a:pt x="113" y="28"/>
                        <a:pt x="113" y="28"/>
                      </a:cubicBezTo>
                      <a:cubicBezTo>
                        <a:pt x="114" y="28"/>
                        <a:pt x="114" y="28"/>
                        <a:pt x="114" y="28"/>
                      </a:cubicBezTo>
                      <a:cubicBezTo>
                        <a:pt x="115" y="28"/>
                        <a:pt x="116" y="27"/>
                        <a:pt x="117" y="27"/>
                      </a:cubicBezTo>
                      <a:cubicBezTo>
                        <a:pt x="119" y="27"/>
                        <a:pt x="121" y="29"/>
                        <a:pt x="121" y="31"/>
                      </a:cubicBezTo>
                      <a:cubicBezTo>
                        <a:pt x="121" y="33"/>
                        <a:pt x="119" y="35"/>
                        <a:pt x="116" y="36"/>
                      </a:cubicBezTo>
                      <a:cubicBezTo>
                        <a:pt x="113" y="37"/>
                        <a:pt x="112" y="38"/>
                        <a:pt x="111" y="41"/>
                      </a:cubicBezTo>
                      <a:cubicBezTo>
                        <a:pt x="110" y="44"/>
                        <a:pt x="108" y="44"/>
                        <a:pt x="106" y="44"/>
                      </a:cubicBezTo>
                      <a:cubicBezTo>
                        <a:pt x="105" y="44"/>
                        <a:pt x="104" y="45"/>
                        <a:pt x="103" y="45"/>
                      </a:cubicBezTo>
                      <a:cubicBezTo>
                        <a:pt x="103" y="46"/>
                        <a:pt x="103" y="46"/>
                        <a:pt x="103" y="46"/>
                      </a:cubicBezTo>
                      <a:cubicBezTo>
                        <a:pt x="100" y="48"/>
                        <a:pt x="98" y="50"/>
                        <a:pt x="95" y="50"/>
                      </a:cubicBezTo>
                      <a:cubicBezTo>
                        <a:pt x="95" y="50"/>
                        <a:pt x="94" y="50"/>
                        <a:pt x="93" y="50"/>
                      </a:cubicBezTo>
                      <a:cubicBezTo>
                        <a:pt x="93" y="49"/>
                        <a:pt x="92" y="49"/>
                        <a:pt x="92" y="49"/>
                      </a:cubicBezTo>
                      <a:cubicBezTo>
                        <a:pt x="92" y="49"/>
                        <a:pt x="90" y="50"/>
                        <a:pt x="89" y="51"/>
                      </a:cubicBezTo>
                      <a:cubicBezTo>
                        <a:pt x="89" y="51"/>
                        <a:pt x="88" y="51"/>
                        <a:pt x="88" y="51"/>
                      </a:cubicBezTo>
                      <a:cubicBezTo>
                        <a:pt x="88" y="51"/>
                        <a:pt x="88" y="51"/>
                        <a:pt x="88" y="51"/>
                      </a:cubicBezTo>
                      <a:cubicBezTo>
                        <a:pt x="87" y="51"/>
                        <a:pt x="87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1"/>
                        <a:pt x="86" y="51"/>
                        <a:pt x="86" y="51"/>
                      </a:cubicBezTo>
                      <a:cubicBezTo>
                        <a:pt x="86" y="52"/>
                        <a:pt x="85" y="51"/>
                        <a:pt x="84" y="51"/>
                      </a:cubicBezTo>
                      <a:cubicBezTo>
                        <a:pt x="84" y="51"/>
                        <a:pt x="84" y="51"/>
                        <a:pt x="84" y="51"/>
                      </a:cubicBezTo>
                      <a:cubicBezTo>
                        <a:pt x="83" y="50"/>
                        <a:pt x="83" y="50"/>
                        <a:pt x="83" y="50"/>
                      </a:cubicBezTo>
                      <a:cubicBezTo>
                        <a:pt x="83" y="50"/>
                        <a:pt x="83" y="50"/>
                        <a:pt x="82" y="50"/>
                      </a:cubicBezTo>
                      <a:cubicBezTo>
                        <a:pt x="82" y="50"/>
                        <a:pt x="82" y="49"/>
                        <a:pt x="81" y="49"/>
                      </a:cubicBezTo>
                      <a:cubicBezTo>
                        <a:pt x="81" y="49"/>
                        <a:pt x="81" y="49"/>
                        <a:pt x="81" y="49"/>
                      </a:cubicBezTo>
                      <a:cubicBezTo>
                        <a:pt x="80" y="48"/>
                        <a:pt x="80" y="48"/>
                        <a:pt x="80" y="48"/>
                      </a:cubicBezTo>
                      <a:cubicBezTo>
                        <a:pt x="79" y="47"/>
                        <a:pt x="78" y="45"/>
                        <a:pt x="76" y="43"/>
                      </a:cubicBezTo>
                      <a:cubicBezTo>
                        <a:pt x="76" y="42"/>
                        <a:pt x="75" y="41"/>
                        <a:pt x="75" y="41"/>
                      </a:cubicBezTo>
                      <a:cubicBezTo>
                        <a:pt x="75" y="40"/>
                        <a:pt x="75" y="40"/>
                        <a:pt x="74" y="40"/>
                      </a:cubicBezTo>
                      <a:cubicBezTo>
                        <a:pt x="74" y="39"/>
                        <a:pt x="73" y="38"/>
                        <a:pt x="72" y="38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2" y="37"/>
                        <a:pt x="72" y="37"/>
                        <a:pt x="72" y="37"/>
                      </a:cubicBezTo>
                      <a:cubicBezTo>
                        <a:pt x="71" y="38"/>
                        <a:pt x="71" y="38"/>
                        <a:pt x="70" y="38"/>
                      </a:cubicBezTo>
                      <a:cubicBezTo>
                        <a:pt x="68" y="39"/>
                        <a:pt x="65" y="40"/>
                        <a:pt x="63" y="40"/>
                      </a:cubicBezTo>
                      <a:cubicBezTo>
                        <a:pt x="63" y="40"/>
                        <a:pt x="62" y="40"/>
                        <a:pt x="62" y="40"/>
                      </a:cubicBezTo>
                      <a:cubicBezTo>
                        <a:pt x="61" y="40"/>
                        <a:pt x="60" y="40"/>
                        <a:pt x="59" y="40"/>
                      </a:cubicBezTo>
                      <a:cubicBezTo>
                        <a:pt x="57" y="40"/>
                        <a:pt x="55" y="40"/>
                        <a:pt x="53" y="40"/>
                      </a:cubicBezTo>
                      <a:cubicBezTo>
                        <a:pt x="49" y="40"/>
                        <a:pt x="47" y="40"/>
                        <a:pt x="46" y="40"/>
                      </a:cubicBezTo>
                      <a:cubicBezTo>
                        <a:pt x="46" y="41"/>
                        <a:pt x="47" y="42"/>
                        <a:pt x="47" y="43"/>
                      </a:cubicBezTo>
                      <a:cubicBezTo>
                        <a:pt x="47" y="43"/>
                        <a:pt x="48" y="44"/>
                        <a:pt x="48" y="44"/>
                      </a:cubicBezTo>
                      <a:cubicBezTo>
                        <a:pt x="50" y="44"/>
                        <a:pt x="53" y="45"/>
                        <a:pt x="53" y="47"/>
                      </a:cubicBezTo>
                      <a:cubicBezTo>
                        <a:pt x="54" y="49"/>
                        <a:pt x="53" y="50"/>
                        <a:pt x="51" y="52"/>
                      </a:cubicBezTo>
                      <a:cubicBezTo>
                        <a:pt x="49" y="53"/>
                        <a:pt x="47" y="53"/>
                        <a:pt x="46" y="54"/>
                      </a:cubicBezTo>
                      <a:cubicBezTo>
                        <a:pt x="45" y="54"/>
                        <a:pt x="45" y="54"/>
                        <a:pt x="45" y="54"/>
                      </a:cubicBezTo>
                      <a:cubicBezTo>
                        <a:pt x="45" y="54"/>
                        <a:pt x="44" y="54"/>
                        <a:pt x="44" y="56"/>
                      </a:cubicBezTo>
                      <a:cubicBezTo>
                        <a:pt x="44" y="59"/>
                        <a:pt x="46" y="61"/>
                        <a:pt x="48" y="64"/>
                      </a:cubicBezTo>
                      <a:cubicBezTo>
                        <a:pt x="50" y="67"/>
                        <a:pt x="53" y="71"/>
                        <a:pt x="51" y="75"/>
                      </a:cubicBezTo>
                      <a:cubicBezTo>
                        <a:pt x="50" y="78"/>
                        <a:pt x="49" y="87"/>
                        <a:pt x="49" y="90"/>
                      </a:cubicBezTo>
                      <a:cubicBezTo>
                        <a:pt x="49" y="90"/>
                        <a:pt x="49" y="90"/>
                        <a:pt x="49" y="90"/>
                      </a:cubicBezTo>
                      <a:cubicBezTo>
                        <a:pt x="49" y="92"/>
                        <a:pt x="48" y="102"/>
                        <a:pt x="45" y="106"/>
                      </a:cubicBezTo>
                      <a:cubicBezTo>
                        <a:pt x="46" y="107"/>
                        <a:pt x="46" y="107"/>
                        <a:pt x="46" y="107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3" y="107"/>
                        <a:pt x="42" y="107"/>
                        <a:pt x="42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1" y="107"/>
                        <a:pt x="41" y="107"/>
                        <a:pt x="41" y="107"/>
                      </a:cubicBezTo>
                      <a:cubicBezTo>
                        <a:pt x="40" y="107"/>
                        <a:pt x="40" y="107"/>
                        <a:pt x="39" y="107"/>
                      </a:cubicBezTo>
                      <a:cubicBezTo>
                        <a:pt x="38" y="107"/>
                        <a:pt x="37" y="106"/>
                        <a:pt x="37" y="106"/>
                      </a:cubicBezTo>
                      <a:cubicBezTo>
                        <a:pt x="36" y="106"/>
                        <a:pt x="36" y="106"/>
                        <a:pt x="35" y="107"/>
                      </a:cubicBezTo>
                      <a:cubicBezTo>
                        <a:pt x="35" y="107"/>
                        <a:pt x="35" y="107"/>
                        <a:pt x="34" y="107"/>
                      </a:cubicBezTo>
                      <a:cubicBezTo>
                        <a:pt x="32" y="109"/>
                        <a:pt x="29" y="110"/>
                        <a:pt x="27" y="110"/>
                      </a:cubicBezTo>
                      <a:cubicBezTo>
                        <a:pt x="25" y="111"/>
                        <a:pt x="23" y="111"/>
                        <a:pt x="21" y="112"/>
                      </a:cubicBezTo>
                      <a:cubicBezTo>
                        <a:pt x="18" y="114"/>
                        <a:pt x="16" y="115"/>
                        <a:pt x="14" y="116"/>
                      </a:cubicBezTo>
                      <a:cubicBezTo>
                        <a:pt x="12" y="116"/>
                        <a:pt x="11" y="117"/>
                        <a:pt x="11" y="118"/>
                      </a:cubicBezTo>
                      <a:cubicBezTo>
                        <a:pt x="11" y="120"/>
                        <a:pt x="10" y="122"/>
                        <a:pt x="9" y="124"/>
                      </a:cubicBezTo>
                      <a:cubicBezTo>
                        <a:pt x="8" y="125"/>
                        <a:pt x="7" y="126"/>
                        <a:pt x="8" y="128"/>
                      </a:cubicBezTo>
                      <a:cubicBezTo>
                        <a:pt x="9" y="132"/>
                        <a:pt x="6" y="133"/>
                        <a:pt x="5" y="134"/>
                      </a:cubicBezTo>
                      <a:cubicBezTo>
                        <a:pt x="4" y="134"/>
                        <a:pt x="3" y="135"/>
                        <a:pt x="2" y="136"/>
                      </a:cubicBezTo>
                      <a:cubicBezTo>
                        <a:pt x="1" y="137"/>
                        <a:pt x="1" y="137"/>
                        <a:pt x="2" y="138"/>
                      </a:cubicBezTo>
                      <a:cubicBezTo>
                        <a:pt x="2" y="139"/>
                        <a:pt x="2" y="141"/>
                        <a:pt x="1" y="143"/>
                      </a:cubicBezTo>
                      <a:cubicBezTo>
                        <a:pt x="0" y="143"/>
                        <a:pt x="0" y="144"/>
                        <a:pt x="1" y="145"/>
                      </a:cubicBezTo>
                      <a:cubicBezTo>
                        <a:pt x="1" y="146"/>
                        <a:pt x="2" y="148"/>
                        <a:pt x="3" y="149"/>
                      </a:cubicBezTo>
                      <a:cubicBezTo>
                        <a:pt x="4" y="150"/>
                        <a:pt x="4" y="150"/>
                        <a:pt x="4" y="150"/>
                      </a:cubicBezTo>
                      <a:cubicBezTo>
                        <a:pt x="4" y="151"/>
                        <a:pt x="5" y="152"/>
                        <a:pt x="5" y="152"/>
                      </a:cubicBezTo>
                      <a:cubicBezTo>
                        <a:pt x="7" y="155"/>
                        <a:pt x="9" y="158"/>
                        <a:pt x="9" y="161"/>
                      </a:cubicBezTo>
                      <a:cubicBezTo>
                        <a:pt x="9" y="162"/>
                        <a:pt x="9" y="162"/>
                        <a:pt x="9" y="163"/>
                      </a:cubicBezTo>
                      <a:cubicBezTo>
                        <a:pt x="10" y="163"/>
                        <a:pt x="11" y="163"/>
                        <a:pt x="12" y="163"/>
                      </a:cubicBezTo>
                      <a:cubicBezTo>
                        <a:pt x="13" y="163"/>
                        <a:pt x="13" y="163"/>
                        <a:pt x="13" y="163"/>
                      </a:cubicBezTo>
                      <a:cubicBezTo>
                        <a:pt x="15" y="163"/>
                        <a:pt x="16" y="166"/>
                        <a:pt x="16" y="167"/>
                      </a:cubicBezTo>
                      <a:cubicBezTo>
                        <a:pt x="17" y="169"/>
                        <a:pt x="17" y="170"/>
                        <a:pt x="18" y="170"/>
                      </a:cubicBezTo>
                      <a:cubicBezTo>
                        <a:pt x="20" y="170"/>
                        <a:pt x="21" y="170"/>
                        <a:pt x="22" y="170"/>
                      </a:cubicBezTo>
                      <a:cubicBezTo>
                        <a:pt x="24" y="170"/>
                        <a:pt x="25" y="170"/>
                        <a:pt x="26" y="170"/>
                      </a:cubicBezTo>
                      <a:cubicBezTo>
                        <a:pt x="28" y="170"/>
                        <a:pt x="28" y="169"/>
                        <a:pt x="29" y="169"/>
                      </a:cubicBezTo>
                      <a:cubicBezTo>
                        <a:pt x="30" y="167"/>
                        <a:pt x="32" y="165"/>
                        <a:pt x="34" y="165"/>
                      </a:cubicBezTo>
                      <a:cubicBezTo>
                        <a:pt x="35" y="165"/>
                        <a:pt x="37" y="165"/>
                        <a:pt x="37" y="169"/>
                      </a:cubicBezTo>
                      <a:cubicBezTo>
                        <a:pt x="37" y="170"/>
                        <a:pt x="37" y="170"/>
                        <a:pt x="37" y="171"/>
                      </a:cubicBezTo>
                      <a:cubicBezTo>
                        <a:pt x="37" y="174"/>
                        <a:pt x="37" y="180"/>
                        <a:pt x="38" y="182"/>
                      </a:cubicBezTo>
                      <a:cubicBezTo>
                        <a:pt x="40" y="181"/>
                        <a:pt x="43" y="181"/>
                        <a:pt x="44" y="181"/>
                      </a:cubicBezTo>
                      <a:cubicBezTo>
                        <a:pt x="45" y="181"/>
                        <a:pt x="45" y="181"/>
                        <a:pt x="46" y="181"/>
                      </a:cubicBezTo>
                      <a:cubicBezTo>
                        <a:pt x="46" y="181"/>
                        <a:pt x="46" y="181"/>
                        <a:pt x="46" y="181"/>
                      </a:cubicBezTo>
                      <a:cubicBezTo>
                        <a:pt x="49" y="181"/>
                        <a:pt x="49" y="181"/>
                        <a:pt x="49" y="181"/>
                      </a:cubicBezTo>
                      <a:cubicBezTo>
                        <a:pt x="49" y="181"/>
                        <a:pt x="49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0" y="181"/>
                        <a:pt x="50" y="181"/>
                        <a:pt x="50" y="181"/>
                      </a:cubicBezTo>
                      <a:cubicBezTo>
                        <a:pt x="51" y="181"/>
                        <a:pt x="52" y="182"/>
                        <a:pt x="53" y="182"/>
                      </a:cubicBezTo>
                      <a:cubicBezTo>
                        <a:pt x="53" y="182"/>
                        <a:pt x="53" y="182"/>
                        <a:pt x="53" y="182"/>
                      </a:cubicBezTo>
                      <a:cubicBezTo>
                        <a:pt x="54" y="182"/>
                        <a:pt x="54" y="182"/>
                        <a:pt x="55" y="182"/>
                      </a:cubicBezTo>
                      <a:cubicBezTo>
                        <a:pt x="55" y="182"/>
                        <a:pt x="55" y="182"/>
                        <a:pt x="55" y="182"/>
                      </a:cubicBezTo>
                      <a:cubicBezTo>
                        <a:pt x="57" y="183"/>
                        <a:pt x="59" y="182"/>
                        <a:pt x="61" y="180"/>
                      </a:cubicBezTo>
                      <a:cubicBezTo>
                        <a:pt x="63" y="179"/>
                        <a:pt x="64" y="178"/>
                        <a:pt x="66" y="177"/>
                      </a:cubicBezTo>
                      <a:cubicBezTo>
                        <a:pt x="68" y="177"/>
                        <a:pt x="69" y="176"/>
                        <a:pt x="71" y="175"/>
                      </a:cubicBezTo>
                      <a:cubicBezTo>
                        <a:pt x="72" y="174"/>
                        <a:pt x="73" y="174"/>
                        <a:pt x="74" y="173"/>
                      </a:cubicBezTo>
                      <a:cubicBezTo>
                        <a:pt x="78" y="171"/>
                        <a:pt x="81" y="169"/>
                        <a:pt x="85" y="169"/>
                      </a:cubicBezTo>
                      <a:cubicBezTo>
                        <a:pt x="87" y="169"/>
                        <a:pt x="88" y="168"/>
                        <a:pt x="90" y="168"/>
                      </a:cubicBezTo>
                      <a:cubicBezTo>
                        <a:pt x="91" y="168"/>
                        <a:pt x="93" y="168"/>
                        <a:pt x="94" y="168"/>
                      </a:cubicBezTo>
                      <a:cubicBezTo>
                        <a:pt x="95" y="168"/>
                        <a:pt x="97" y="168"/>
                        <a:pt x="98" y="169"/>
                      </a:cubicBezTo>
                      <a:cubicBezTo>
                        <a:pt x="98" y="169"/>
                        <a:pt x="98" y="170"/>
                        <a:pt x="98" y="171"/>
                      </a:cubicBezTo>
                      <a:cubicBezTo>
                        <a:pt x="98" y="171"/>
                        <a:pt x="98" y="171"/>
                        <a:pt x="98" y="172"/>
                      </a:cubicBezTo>
                      <a:cubicBezTo>
                        <a:pt x="97" y="175"/>
                        <a:pt x="96" y="186"/>
                        <a:pt x="101" y="192"/>
                      </a:cubicBezTo>
                      <a:cubicBezTo>
                        <a:pt x="105" y="197"/>
                        <a:pt x="108" y="199"/>
                        <a:pt x="110" y="199"/>
                      </a:cubicBezTo>
                      <a:cubicBezTo>
                        <a:pt x="111" y="199"/>
                        <a:pt x="112" y="199"/>
                        <a:pt x="113" y="199"/>
                      </a:cubicBezTo>
                      <a:cubicBezTo>
                        <a:pt x="114" y="199"/>
                        <a:pt x="114" y="199"/>
                        <a:pt x="115" y="199"/>
                      </a:cubicBezTo>
                      <a:cubicBezTo>
                        <a:pt x="117" y="199"/>
                        <a:pt x="118" y="200"/>
                        <a:pt x="119" y="200"/>
                      </a:cubicBezTo>
                      <a:cubicBezTo>
                        <a:pt x="119" y="201"/>
                        <a:pt x="120" y="201"/>
                        <a:pt x="120" y="201"/>
                      </a:cubicBezTo>
                      <a:cubicBezTo>
                        <a:pt x="121" y="201"/>
                        <a:pt x="121" y="201"/>
                        <a:pt x="121" y="201"/>
                      </a:cubicBezTo>
                      <a:cubicBezTo>
                        <a:pt x="125" y="201"/>
                        <a:pt x="125" y="203"/>
                        <a:pt x="125" y="204"/>
                      </a:cubicBezTo>
                      <a:cubicBezTo>
                        <a:pt x="126" y="205"/>
                        <a:pt x="126" y="205"/>
                        <a:pt x="126" y="205"/>
                      </a:cubicBezTo>
                      <a:cubicBezTo>
                        <a:pt x="127" y="205"/>
                        <a:pt x="129" y="205"/>
                        <a:pt x="130" y="205"/>
                      </a:cubicBezTo>
                      <a:cubicBezTo>
                        <a:pt x="135" y="206"/>
                        <a:pt x="137" y="208"/>
                        <a:pt x="137" y="211"/>
                      </a:cubicBezTo>
                      <a:cubicBezTo>
                        <a:pt x="137" y="211"/>
                        <a:pt x="138" y="211"/>
                        <a:pt x="139" y="211"/>
                      </a:cubicBezTo>
                      <a:cubicBezTo>
                        <a:pt x="139" y="211"/>
                        <a:pt x="139" y="211"/>
                        <a:pt x="140" y="211"/>
                      </a:cubicBezTo>
                      <a:cubicBezTo>
                        <a:pt x="140" y="211"/>
                        <a:pt x="141" y="211"/>
                        <a:pt x="142" y="211"/>
                      </a:cubicBezTo>
                      <a:cubicBezTo>
                        <a:pt x="144" y="211"/>
                        <a:pt x="147" y="211"/>
                        <a:pt x="149" y="212"/>
                      </a:cubicBezTo>
                      <a:cubicBezTo>
                        <a:pt x="149" y="213"/>
                        <a:pt x="149" y="213"/>
                        <a:pt x="149" y="213"/>
                      </a:cubicBezTo>
                      <a:cubicBezTo>
                        <a:pt x="152" y="215"/>
                        <a:pt x="154" y="217"/>
                        <a:pt x="154" y="222"/>
                      </a:cubicBezTo>
                      <a:cubicBezTo>
                        <a:pt x="154" y="223"/>
                        <a:pt x="154" y="224"/>
                        <a:pt x="155" y="225"/>
                      </a:cubicBezTo>
                      <a:cubicBezTo>
                        <a:pt x="156" y="227"/>
                        <a:pt x="157" y="228"/>
                        <a:pt x="156" y="230"/>
                      </a:cubicBezTo>
                      <a:cubicBezTo>
                        <a:pt x="156" y="231"/>
                        <a:pt x="155" y="231"/>
                        <a:pt x="154" y="232"/>
                      </a:cubicBezTo>
                      <a:cubicBezTo>
                        <a:pt x="154" y="232"/>
                        <a:pt x="155" y="233"/>
                        <a:pt x="155" y="234"/>
                      </a:cubicBezTo>
                      <a:cubicBezTo>
                        <a:pt x="156" y="236"/>
                        <a:pt x="157" y="237"/>
                        <a:pt x="157" y="239"/>
                      </a:cubicBezTo>
                      <a:cubicBezTo>
                        <a:pt x="157" y="242"/>
                        <a:pt x="161" y="244"/>
                        <a:pt x="167" y="243"/>
                      </a:cubicBezTo>
                      <a:cubicBezTo>
                        <a:pt x="168" y="243"/>
                        <a:pt x="169" y="243"/>
                        <a:pt x="170" y="243"/>
                      </a:cubicBezTo>
                      <a:cubicBezTo>
                        <a:pt x="175" y="243"/>
                        <a:pt x="178" y="244"/>
                        <a:pt x="178" y="251"/>
                      </a:cubicBezTo>
                      <a:cubicBezTo>
                        <a:pt x="178" y="253"/>
                        <a:pt x="179" y="254"/>
                        <a:pt x="181" y="256"/>
                      </a:cubicBezTo>
                      <a:cubicBezTo>
                        <a:pt x="182" y="257"/>
                        <a:pt x="184" y="259"/>
                        <a:pt x="185" y="261"/>
                      </a:cubicBezTo>
                      <a:cubicBezTo>
                        <a:pt x="186" y="265"/>
                        <a:pt x="185" y="268"/>
                        <a:pt x="184" y="271"/>
                      </a:cubicBezTo>
                      <a:cubicBezTo>
                        <a:pt x="184" y="273"/>
                        <a:pt x="183" y="275"/>
                        <a:pt x="184" y="276"/>
                      </a:cubicBezTo>
                      <a:cubicBezTo>
                        <a:pt x="184" y="277"/>
                        <a:pt x="184" y="278"/>
                        <a:pt x="184" y="278"/>
                      </a:cubicBezTo>
                      <a:cubicBezTo>
                        <a:pt x="184" y="279"/>
                        <a:pt x="184" y="279"/>
                        <a:pt x="184" y="279"/>
                      </a:cubicBezTo>
                      <a:cubicBezTo>
                        <a:pt x="183" y="280"/>
                        <a:pt x="183" y="280"/>
                        <a:pt x="183" y="281"/>
                      </a:cubicBezTo>
                      <a:cubicBezTo>
                        <a:pt x="183" y="281"/>
                        <a:pt x="183" y="281"/>
                        <a:pt x="183" y="282"/>
                      </a:cubicBezTo>
                      <a:cubicBezTo>
                        <a:pt x="183" y="282"/>
                        <a:pt x="183" y="282"/>
                        <a:pt x="182" y="283"/>
                      </a:cubicBezTo>
                      <a:cubicBezTo>
                        <a:pt x="182" y="283"/>
                        <a:pt x="182" y="283"/>
                        <a:pt x="182" y="283"/>
                      </a:cubicBezTo>
                      <a:cubicBezTo>
                        <a:pt x="182" y="284"/>
                        <a:pt x="182" y="284"/>
                        <a:pt x="181" y="284"/>
                      </a:cubicBezTo>
                      <a:cubicBezTo>
                        <a:pt x="181" y="284"/>
                        <a:pt x="181" y="284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1" y="285"/>
                        <a:pt x="181" y="285"/>
                      </a:cubicBezTo>
                      <a:cubicBezTo>
                        <a:pt x="181" y="285"/>
                        <a:pt x="182" y="286"/>
                        <a:pt x="182" y="286"/>
                      </a:cubicBezTo>
                      <a:cubicBezTo>
                        <a:pt x="182" y="286"/>
                        <a:pt x="182" y="286"/>
                        <a:pt x="182" y="286"/>
                      </a:cubicBezTo>
                      <a:cubicBezTo>
                        <a:pt x="182" y="287"/>
                        <a:pt x="182" y="287"/>
                        <a:pt x="182" y="287"/>
                      </a:cubicBezTo>
                      <a:cubicBezTo>
                        <a:pt x="182" y="287"/>
                        <a:pt x="182" y="288"/>
                        <a:pt x="182" y="288"/>
                      </a:cubicBezTo>
                      <a:cubicBezTo>
                        <a:pt x="182" y="288"/>
                        <a:pt x="182" y="289"/>
                        <a:pt x="182" y="289"/>
                      </a:cubicBezTo>
                      <a:cubicBezTo>
                        <a:pt x="182" y="291"/>
                        <a:pt x="181" y="291"/>
                        <a:pt x="180" y="292"/>
                      </a:cubicBezTo>
                      <a:cubicBezTo>
                        <a:pt x="180" y="292"/>
                        <a:pt x="181" y="293"/>
                        <a:pt x="181" y="294"/>
                      </a:cubicBezTo>
                      <a:cubicBezTo>
                        <a:pt x="182" y="296"/>
                        <a:pt x="184" y="300"/>
                        <a:pt x="183" y="305"/>
                      </a:cubicBezTo>
                      <a:cubicBezTo>
                        <a:pt x="182" y="307"/>
                        <a:pt x="182" y="310"/>
                        <a:pt x="182" y="310"/>
                      </a:cubicBezTo>
                      <a:cubicBezTo>
                        <a:pt x="182" y="311"/>
                        <a:pt x="183" y="311"/>
                        <a:pt x="187" y="311"/>
                      </a:cubicBezTo>
                      <a:cubicBezTo>
                        <a:pt x="191" y="311"/>
                        <a:pt x="193" y="312"/>
                        <a:pt x="194" y="313"/>
                      </a:cubicBezTo>
                      <a:cubicBezTo>
                        <a:pt x="194" y="313"/>
                        <a:pt x="195" y="313"/>
                        <a:pt x="195" y="313"/>
                      </a:cubicBezTo>
                      <a:cubicBezTo>
                        <a:pt x="195" y="313"/>
                        <a:pt x="195" y="313"/>
                        <a:pt x="195" y="313"/>
                      </a:cubicBezTo>
                      <a:cubicBezTo>
                        <a:pt x="196" y="312"/>
                        <a:pt x="197" y="312"/>
                        <a:pt x="197" y="312"/>
                      </a:cubicBezTo>
                      <a:cubicBezTo>
                        <a:pt x="202" y="312"/>
                        <a:pt x="206" y="321"/>
                        <a:pt x="206" y="323"/>
                      </a:cubicBezTo>
                      <a:cubicBezTo>
                        <a:pt x="207" y="327"/>
                        <a:pt x="209" y="332"/>
                        <a:pt x="210" y="334"/>
                      </a:cubicBezTo>
                      <a:cubicBezTo>
                        <a:pt x="210" y="334"/>
                        <a:pt x="210" y="334"/>
                        <a:pt x="210" y="334"/>
                      </a:cubicBezTo>
                      <a:cubicBezTo>
                        <a:pt x="212" y="333"/>
                        <a:pt x="214" y="332"/>
                        <a:pt x="217" y="332"/>
                      </a:cubicBezTo>
                      <a:cubicBezTo>
                        <a:pt x="218" y="332"/>
                        <a:pt x="219" y="332"/>
                        <a:pt x="220" y="332"/>
                      </a:cubicBezTo>
                      <a:cubicBezTo>
                        <a:pt x="220" y="333"/>
                        <a:pt x="221" y="333"/>
                        <a:pt x="221" y="333"/>
                      </a:cubicBezTo>
                      <a:cubicBezTo>
                        <a:pt x="224" y="336"/>
                        <a:pt x="222" y="342"/>
                        <a:pt x="221" y="348"/>
                      </a:cubicBezTo>
                      <a:cubicBezTo>
                        <a:pt x="221" y="349"/>
                        <a:pt x="220" y="351"/>
                        <a:pt x="220" y="352"/>
                      </a:cubicBezTo>
                      <a:cubicBezTo>
                        <a:pt x="220" y="352"/>
                        <a:pt x="220" y="352"/>
                        <a:pt x="220" y="352"/>
                      </a:cubicBezTo>
                      <a:cubicBezTo>
                        <a:pt x="224" y="352"/>
                        <a:pt x="226" y="353"/>
                        <a:pt x="226" y="353"/>
                      </a:cubicBezTo>
                      <a:cubicBezTo>
                        <a:pt x="230" y="355"/>
                        <a:pt x="230" y="371"/>
                        <a:pt x="229" y="373"/>
                      </a:cubicBezTo>
                      <a:cubicBezTo>
                        <a:pt x="228" y="375"/>
                        <a:pt x="226" y="376"/>
                        <a:pt x="221" y="378"/>
                      </a:cubicBezTo>
                      <a:cubicBezTo>
                        <a:pt x="219" y="379"/>
                        <a:pt x="216" y="380"/>
                        <a:pt x="215" y="381"/>
                      </a:cubicBezTo>
                      <a:cubicBezTo>
                        <a:pt x="211" y="384"/>
                        <a:pt x="201" y="394"/>
                        <a:pt x="196" y="401"/>
                      </a:cubicBezTo>
                      <a:cubicBezTo>
                        <a:pt x="195" y="403"/>
                        <a:pt x="194" y="404"/>
                        <a:pt x="193" y="405"/>
                      </a:cubicBezTo>
                      <a:cubicBezTo>
                        <a:pt x="193" y="405"/>
                        <a:pt x="193" y="406"/>
                        <a:pt x="193" y="406"/>
                      </a:cubicBezTo>
                      <a:cubicBezTo>
                        <a:pt x="192" y="407"/>
                        <a:pt x="191" y="408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0" y="409"/>
                        <a:pt x="190" y="409"/>
                        <a:pt x="190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1" y="409"/>
                        <a:pt x="191" y="409"/>
                        <a:pt x="191" y="409"/>
                      </a:cubicBezTo>
                      <a:cubicBezTo>
                        <a:pt x="193" y="410"/>
                        <a:pt x="195" y="410"/>
                        <a:pt x="198" y="413"/>
                      </a:cubicBezTo>
                      <a:cubicBezTo>
                        <a:pt x="198" y="413"/>
                        <a:pt x="198" y="414"/>
                        <a:pt x="199" y="414"/>
                      </a:cubicBezTo>
                      <a:cubicBezTo>
                        <a:pt x="201" y="417"/>
                        <a:pt x="202" y="419"/>
                        <a:pt x="203" y="420"/>
                      </a:cubicBezTo>
                      <a:cubicBezTo>
                        <a:pt x="203" y="419"/>
                        <a:pt x="205" y="418"/>
                        <a:pt x="207" y="418"/>
                      </a:cubicBezTo>
                      <a:cubicBezTo>
                        <a:pt x="208" y="418"/>
                        <a:pt x="209" y="419"/>
                        <a:pt x="210" y="420"/>
                      </a:cubicBezTo>
                      <a:cubicBezTo>
                        <a:pt x="212" y="423"/>
                        <a:pt x="215" y="425"/>
                        <a:pt x="218" y="427"/>
                      </a:cubicBezTo>
                      <a:cubicBezTo>
                        <a:pt x="220" y="428"/>
                        <a:pt x="222" y="429"/>
                        <a:pt x="223" y="430"/>
                      </a:cubicBezTo>
                      <a:cubicBezTo>
                        <a:pt x="223" y="430"/>
                        <a:pt x="224" y="431"/>
                        <a:pt x="225" y="431"/>
                      </a:cubicBezTo>
                      <a:cubicBezTo>
                        <a:pt x="227" y="433"/>
                        <a:pt x="231" y="435"/>
                        <a:pt x="231" y="440"/>
                      </a:cubicBezTo>
                      <a:cubicBezTo>
                        <a:pt x="231" y="441"/>
                        <a:pt x="231" y="442"/>
                        <a:pt x="231" y="443"/>
                      </a:cubicBezTo>
                      <a:cubicBezTo>
                        <a:pt x="231" y="444"/>
                        <a:pt x="231" y="445"/>
                        <a:pt x="231" y="445"/>
                      </a:cubicBezTo>
                      <a:cubicBezTo>
                        <a:pt x="231" y="446"/>
                        <a:pt x="231" y="446"/>
                        <a:pt x="231" y="446"/>
                      </a:cubicBezTo>
                      <a:cubicBezTo>
                        <a:pt x="230" y="447"/>
                        <a:pt x="230" y="447"/>
                        <a:pt x="230" y="448"/>
                      </a:cubicBezTo>
                      <a:cubicBezTo>
                        <a:pt x="230" y="448"/>
                        <a:pt x="230" y="448"/>
                        <a:pt x="230" y="448"/>
                      </a:cubicBezTo>
                      <a:cubicBezTo>
                        <a:pt x="230" y="449"/>
                        <a:pt x="230" y="450"/>
                        <a:pt x="231" y="450"/>
                      </a:cubicBezTo>
                      <a:cubicBezTo>
                        <a:pt x="231" y="451"/>
                        <a:pt x="231" y="451"/>
                        <a:pt x="231" y="451"/>
                      </a:cubicBezTo>
                      <a:cubicBezTo>
                        <a:pt x="231" y="452"/>
                        <a:pt x="231" y="452"/>
                        <a:pt x="231" y="453"/>
                      </a:cubicBezTo>
                      <a:cubicBezTo>
                        <a:pt x="231" y="453"/>
                        <a:pt x="231" y="453"/>
                        <a:pt x="231" y="453"/>
                      </a:cubicBezTo>
                      <a:cubicBezTo>
                        <a:pt x="232" y="452"/>
                        <a:pt x="233" y="451"/>
                        <a:pt x="234" y="450"/>
                      </a:cubicBezTo>
                      <a:cubicBezTo>
                        <a:pt x="238" y="447"/>
                        <a:pt x="239" y="445"/>
                        <a:pt x="240" y="442"/>
                      </a:cubicBezTo>
                      <a:cubicBezTo>
                        <a:pt x="240" y="441"/>
                        <a:pt x="241" y="439"/>
                        <a:pt x="242" y="437"/>
                      </a:cubicBezTo>
                      <a:cubicBezTo>
                        <a:pt x="243" y="435"/>
                        <a:pt x="244" y="433"/>
                        <a:pt x="244" y="432"/>
                      </a:cubicBezTo>
                      <a:cubicBezTo>
                        <a:pt x="244" y="429"/>
                        <a:pt x="245" y="426"/>
                        <a:pt x="249" y="423"/>
                      </a:cubicBezTo>
                      <a:cubicBezTo>
                        <a:pt x="250" y="421"/>
                        <a:pt x="250" y="420"/>
                        <a:pt x="250" y="418"/>
                      </a:cubicBezTo>
                      <a:cubicBezTo>
                        <a:pt x="250" y="416"/>
                        <a:pt x="250" y="413"/>
                        <a:pt x="255" y="410"/>
                      </a:cubicBezTo>
                      <a:cubicBezTo>
                        <a:pt x="259" y="409"/>
                        <a:pt x="261" y="409"/>
                        <a:pt x="262" y="411"/>
                      </a:cubicBezTo>
                      <a:cubicBezTo>
                        <a:pt x="264" y="414"/>
                        <a:pt x="262" y="418"/>
                        <a:pt x="260" y="421"/>
                      </a:cubicBezTo>
                      <a:cubicBezTo>
                        <a:pt x="263" y="417"/>
                        <a:pt x="265" y="412"/>
                        <a:pt x="268" y="407"/>
                      </a:cubicBezTo>
                      <a:cubicBezTo>
                        <a:pt x="268" y="406"/>
                        <a:pt x="269" y="405"/>
                        <a:pt x="270" y="403"/>
                      </a:cubicBezTo>
                      <a:cubicBezTo>
                        <a:pt x="274" y="395"/>
                        <a:pt x="278" y="391"/>
                        <a:pt x="282" y="390"/>
                      </a:cubicBezTo>
                      <a:cubicBezTo>
                        <a:pt x="283" y="390"/>
                        <a:pt x="285" y="387"/>
                        <a:pt x="284" y="376"/>
                      </a:cubicBezTo>
                      <a:cubicBezTo>
                        <a:pt x="284" y="374"/>
                        <a:pt x="284" y="373"/>
                        <a:pt x="283" y="371"/>
                      </a:cubicBezTo>
                      <a:cubicBezTo>
                        <a:pt x="283" y="366"/>
                        <a:pt x="282" y="362"/>
                        <a:pt x="284" y="358"/>
                      </a:cubicBezTo>
                      <a:cubicBezTo>
                        <a:pt x="285" y="357"/>
                        <a:pt x="286" y="355"/>
                        <a:pt x="286" y="354"/>
                      </a:cubicBezTo>
                      <a:cubicBezTo>
                        <a:pt x="286" y="352"/>
                        <a:pt x="286" y="349"/>
                        <a:pt x="290" y="349"/>
                      </a:cubicBezTo>
                      <a:cubicBezTo>
                        <a:pt x="292" y="349"/>
                        <a:pt x="298" y="343"/>
                        <a:pt x="302" y="339"/>
                      </a:cubicBezTo>
                      <a:cubicBezTo>
                        <a:pt x="308" y="333"/>
                        <a:pt x="312" y="332"/>
                        <a:pt x="318" y="332"/>
                      </a:cubicBezTo>
                      <a:cubicBezTo>
                        <a:pt x="320" y="332"/>
                        <a:pt x="321" y="331"/>
                        <a:pt x="321" y="331"/>
                      </a:cubicBezTo>
                      <a:cubicBezTo>
                        <a:pt x="321" y="330"/>
                        <a:pt x="322" y="329"/>
                        <a:pt x="324" y="328"/>
                      </a:cubicBezTo>
                      <a:cubicBezTo>
                        <a:pt x="327" y="328"/>
                        <a:pt x="329" y="326"/>
                        <a:pt x="330" y="324"/>
                      </a:cubicBezTo>
                      <a:cubicBezTo>
                        <a:pt x="331" y="323"/>
                        <a:pt x="332" y="323"/>
                        <a:pt x="332" y="322"/>
                      </a:cubicBezTo>
                      <a:cubicBezTo>
                        <a:pt x="333" y="321"/>
                        <a:pt x="335" y="320"/>
                        <a:pt x="338" y="320"/>
                      </a:cubicBezTo>
                      <a:cubicBezTo>
                        <a:pt x="340" y="320"/>
                        <a:pt x="343" y="321"/>
                        <a:pt x="345" y="321"/>
                      </a:cubicBezTo>
                      <a:cubicBezTo>
                        <a:pt x="348" y="321"/>
                        <a:pt x="350" y="322"/>
                        <a:pt x="352" y="322"/>
                      </a:cubicBezTo>
                      <a:cubicBezTo>
                        <a:pt x="356" y="322"/>
                        <a:pt x="356" y="322"/>
                        <a:pt x="356" y="322"/>
                      </a:cubicBezTo>
                      <a:cubicBezTo>
                        <a:pt x="360" y="322"/>
                        <a:pt x="360" y="321"/>
                        <a:pt x="360" y="320"/>
                      </a:cubicBezTo>
                      <a:cubicBezTo>
                        <a:pt x="360" y="316"/>
                        <a:pt x="364" y="312"/>
                        <a:pt x="369" y="312"/>
                      </a:cubicBezTo>
                      <a:cubicBezTo>
                        <a:pt x="371" y="312"/>
                        <a:pt x="372" y="312"/>
                        <a:pt x="372" y="308"/>
                      </a:cubicBezTo>
                      <a:cubicBezTo>
                        <a:pt x="372" y="302"/>
                        <a:pt x="373" y="299"/>
                        <a:pt x="377" y="296"/>
                      </a:cubicBezTo>
                      <a:cubicBezTo>
                        <a:pt x="379" y="295"/>
                        <a:pt x="379" y="292"/>
                        <a:pt x="380" y="289"/>
                      </a:cubicBezTo>
                      <a:cubicBezTo>
                        <a:pt x="380" y="288"/>
                        <a:pt x="381" y="287"/>
                        <a:pt x="381" y="286"/>
                      </a:cubicBezTo>
                      <a:cubicBezTo>
                        <a:pt x="381" y="284"/>
                        <a:pt x="383" y="283"/>
                        <a:pt x="384" y="283"/>
                      </a:cubicBezTo>
                      <a:cubicBezTo>
                        <a:pt x="385" y="282"/>
                        <a:pt x="385" y="282"/>
                        <a:pt x="385" y="281"/>
                      </a:cubicBezTo>
                      <a:cubicBezTo>
                        <a:pt x="385" y="278"/>
                        <a:pt x="385" y="276"/>
                        <a:pt x="386" y="273"/>
                      </a:cubicBezTo>
                      <a:cubicBezTo>
                        <a:pt x="386" y="271"/>
                        <a:pt x="387" y="269"/>
                        <a:pt x="387" y="267"/>
                      </a:cubicBezTo>
                      <a:cubicBezTo>
                        <a:pt x="387" y="264"/>
                        <a:pt x="389" y="262"/>
                        <a:pt x="391" y="262"/>
                      </a:cubicBezTo>
                      <a:cubicBezTo>
                        <a:pt x="392" y="261"/>
                        <a:pt x="392" y="261"/>
                        <a:pt x="393" y="260"/>
                      </a:cubicBezTo>
                      <a:cubicBezTo>
                        <a:pt x="393" y="260"/>
                        <a:pt x="393" y="259"/>
                        <a:pt x="393" y="257"/>
                      </a:cubicBezTo>
                      <a:cubicBezTo>
                        <a:pt x="392" y="255"/>
                        <a:pt x="392" y="251"/>
                        <a:pt x="394" y="246"/>
                      </a:cubicBezTo>
                      <a:cubicBezTo>
                        <a:pt x="395" y="242"/>
                        <a:pt x="395" y="237"/>
                        <a:pt x="394" y="232"/>
                      </a:cubicBezTo>
                      <a:cubicBezTo>
                        <a:pt x="394" y="230"/>
                        <a:pt x="394" y="228"/>
                        <a:pt x="394" y="225"/>
                      </a:cubicBezTo>
                      <a:cubicBezTo>
                        <a:pt x="394" y="217"/>
                        <a:pt x="394" y="210"/>
                        <a:pt x="397" y="207"/>
                      </a:cubicBezTo>
                      <a:cubicBezTo>
                        <a:pt x="397" y="207"/>
                        <a:pt x="397" y="207"/>
                        <a:pt x="397" y="206"/>
                      </a:cubicBezTo>
                      <a:cubicBezTo>
                        <a:pt x="397" y="206"/>
                        <a:pt x="397" y="206"/>
                        <a:pt x="397" y="206"/>
                      </a:cubicBezTo>
                      <a:cubicBezTo>
                        <a:pt x="395" y="205"/>
                        <a:pt x="394" y="204"/>
                        <a:pt x="395" y="202"/>
                      </a:cubicBezTo>
                      <a:cubicBezTo>
                        <a:pt x="395" y="200"/>
                        <a:pt x="398" y="198"/>
                        <a:pt x="400" y="199"/>
                      </a:cubicBezTo>
                      <a:cubicBezTo>
                        <a:pt x="401" y="199"/>
                        <a:pt x="402" y="200"/>
                        <a:pt x="402" y="201"/>
                      </a:cubicBezTo>
                      <a:cubicBezTo>
                        <a:pt x="403" y="201"/>
                        <a:pt x="404" y="202"/>
                        <a:pt x="405" y="201"/>
                      </a:cubicBezTo>
                      <a:cubicBezTo>
                        <a:pt x="408" y="200"/>
                        <a:pt x="411" y="193"/>
                        <a:pt x="413" y="187"/>
                      </a:cubicBezTo>
                      <a:cubicBezTo>
                        <a:pt x="414" y="185"/>
                        <a:pt x="414" y="185"/>
                        <a:pt x="414" y="185"/>
                      </a:cubicBezTo>
                      <a:cubicBezTo>
                        <a:pt x="416" y="178"/>
                        <a:pt x="420" y="177"/>
                        <a:pt x="423" y="176"/>
                      </a:cubicBezTo>
                      <a:cubicBezTo>
                        <a:pt x="424" y="176"/>
                        <a:pt x="425" y="176"/>
                        <a:pt x="425" y="176"/>
                      </a:cubicBezTo>
                      <a:cubicBezTo>
                        <a:pt x="428" y="174"/>
                        <a:pt x="435" y="167"/>
                        <a:pt x="440" y="154"/>
                      </a:cubicBezTo>
                      <a:cubicBezTo>
                        <a:pt x="444" y="145"/>
                        <a:pt x="441" y="135"/>
                        <a:pt x="439" y="128"/>
                      </a:cubicBezTo>
                      <a:cubicBezTo>
                        <a:pt x="438" y="126"/>
                        <a:pt x="438" y="124"/>
                        <a:pt x="438" y="123"/>
                      </a:cubicBezTo>
                      <a:cubicBezTo>
                        <a:pt x="436" y="118"/>
                        <a:pt x="435" y="118"/>
                        <a:pt x="434" y="118"/>
                      </a:cubicBezTo>
                      <a:cubicBezTo>
                        <a:pt x="433" y="118"/>
                        <a:pt x="433" y="118"/>
                        <a:pt x="432" y="118"/>
                      </a:cubicBezTo>
                      <a:cubicBezTo>
                        <a:pt x="431" y="118"/>
                        <a:pt x="431" y="118"/>
                        <a:pt x="430" y="118"/>
                      </a:cubicBezTo>
                      <a:cubicBezTo>
                        <a:pt x="430" y="118"/>
                        <a:pt x="429" y="118"/>
                        <a:pt x="429" y="118"/>
                      </a:cubicBezTo>
                      <a:cubicBezTo>
                        <a:pt x="420" y="118"/>
                        <a:pt x="411" y="113"/>
                        <a:pt x="401" y="103"/>
                      </a:cubicBezTo>
                      <a:cubicBezTo>
                        <a:pt x="395" y="95"/>
                        <a:pt x="387" y="92"/>
                        <a:pt x="379" y="92"/>
                      </a:cubicBezTo>
                      <a:cubicBezTo>
                        <a:pt x="376" y="92"/>
                        <a:pt x="374" y="92"/>
                        <a:pt x="370" y="93"/>
                      </a:cubicBezTo>
                      <a:cubicBezTo>
                        <a:pt x="369" y="93"/>
                        <a:pt x="368" y="94"/>
                        <a:pt x="366" y="94"/>
                      </a:cubicBezTo>
                      <a:cubicBezTo>
                        <a:pt x="361" y="94"/>
                        <a:pt x="357" y="92"/>
                        <a:pt x="353" y="90"/>
                      </a:cubicBezTo>
                      <a:cubicBezTo>
                        <a:pt x="351" y="89"/>
                        <a:pt x="349" y="88"/>
                        <a:pt x="347" y="88"/>
                      </a:cubicBezTo>
                      <a:cubicBezTo>
                        <a:pt x="345" y="87"/>
                        <a:pt x="341" y="90"/>
                        <a:pt x="339" y="92"/>
                      </a:cubicBezTo>
                      <a:cubicBezTo>
                        <a:pt x="337" y="93"/>
                        <a:pt x="335" y="94"/>
                        <a:pt x="334" y="95"/>
                      </a:cubicBezTo>
                      <a:cubicBezTo>
                        <a:pt x="332" y="96"/>
                        <a:pt x="331" y="95"/>
                        <a:pt x="330" y="94"/>
                      </a:cubicBezTo>
                      <a:cubicBezTo>
                        <a:pt x="329" y="93"/>
                        <a:pt x="330" y="91"/>
                        <a:pt x="331" y="88"/>
                      </a:cubicBezTo>
                      <a:cubicBezTo>
                        <a:pt x="332" y="86"/>
                        <a:pt x="333" y="84"/>
                        <a:pt x="333" y="82"/>
                      </a:cubicBezTo>
                      <a:cubicBezTo>
                        <a:pt x="333" y="82"/>
                        <a:pt x="333" y="78"/>
                        <a:pt x="308" y="68"/>
                      </a:cubicBezTo>
                      <a:cubicBezTo>
                        <a:pt x="304" y="67"/>
                        <a:pt x="301" y="66"/>
                        <a:pt x="299" y="66"/>
                      </a:cubicBezTo>
                      <a:cubicBezTo>
                        <a:pt x="296" y="66"/>
                        <a:pt x="294" y="68"/>
                        <a:pt x="294" y="71"/>
                      </a:cubicBezTo>
                      <a:cubicBezTo>
                        <a:pt x="294" y="75"/>
                        <a:pt x="293" y="76"/>
                        <a:pt x="291" y="76"/>
                      </a:cubicBezTo>
                      <a:cubicBezTo>
                        <a:pt x="290" y="76"/>
                        <a:pt x="290" y="76"/>
                        <a:pt x="289" y="76"/>
                      </a:cubicBezTo>
                      <a:cubicBezTo>
                        <a:pt x="289" y="76"/>
                        <a:pt x="288" y="76"/>
                        <a:pt x="288" y="76"/>
                      </a:cubicBezTo>
                      <a:cubicBezTo>
                        <a:pt x="287" y="76"/>
                        <a:pt x="286" y="77"/>
                        <a:pt x="286" y="78"/>
                      </a:cubicBezTo>
                      <a:cubicBezTo>
                        <a:pt x="284" y="83"/>
                        <a:pt x="281" y="83"/>
                        <a:pt x="279" y="83"/>
                      </a:cubicBezTo>
                      <a:cubicBezTo>
                        <a:pt x="277" y="83"/>
                        <a:pt x="276" y="82"/>
                        <a:pt x="275" y="80"/>
                      </a:cubicBezTo>
                      <a:cubicBezTo>
                        <a:pt x="275" y="79"/>
                        <a:pt x="275" y="77"/>
                        <a:pt x="277" y="75"/>
                      </a:cubicBezTo>
                      <a:cubicBezTo>
                        <a:pt x="281" y="73"/>
                        <a:pt x="285" y="68"/>
                        <a:pt x="286" y="64"/>
                      </a:cubicBezTo>
                      <a:cubicBezTo>
                        <a:pt x="286" y="62"/>
                        <a:pt x="279" y="59"/>
                        <a:pt x="271" y="59"/>
                      </a:cubicBezTo>
                      <a:cubicBezTo>
                        <a:pt x="269" y="59"/>
                        <a:pt x="267" y="60"/>
                        <a:pt x="266" y="60"/>
                      </a:cubicBezTo>
                      <a:cubicBezTo>
                        <a:pt x="264" y="61"/>
                        <a:pt x="264" y="62"/>
                        <a:pt x="263" y="65"/>
                      </a:cubicBezTo>
                      <a:cubicBezTo>
                        <a:pt x="263" y="67"/>
                        <a:pt x="262" y="69"/>
                        <a:pt x="260" y="69"/>
                      </a:cubicBezTo>
                      <a:cubicBezTo>
                        <a:pt x="259" y="69"/>
                        <a:pt x="258" y="69"/>
                        <a:pt x="257" y="69"/>
                      </a:cubicBezTo>
                      <a:cubicBezTo>
                        <a:pt x="255" y="67"/>
                        <a:pt x="253" y="64"/>
                        <a:pt x="254" y="62"/>
                      </a:cubicBezTo>
                      <a:cubicBezTo>
                        <a:pt x="255" y="58"/>
                        <a:pt x="258" y="56"/>
                        <a:pt x="261" y="56"/>
                      </a:cubicBezTo>
                      <a:cubicBezTo>
                        <a:pt x="261" y="56"/>
                        <a:pt x="261" y="56"/>
                        <a:pt x="261" y="56"/>
                      </a:cubicBezTo>
                      <a:cubicBezTo>
                        <a:pt x="263" y="56"/>
                        <a:pt x="266" y="52"/>
                        <a:pt x="271" y="43"/>
                      </a:cubicBezTo>
                      <a:cubicBezTo>
                        <a:pt x="272" y="41"/>
                        <a:pt x="271" y="40"/>
                        <a:pt x="267" y="37"/>
                      </a:cubicBezTo>
                      <a:cubicBezTo>
                        <a:pt x="265" y="36"/>
                        <a:pt x="263" y="35"/>
                        <a:pt x="262" y="33"/>
                      </a:cubicBezTo>
                      <a:cubicBezTo>
                        <a:pt x="259" y="30"/>
                        <a:pt x="258" y="25"/>
                        <a:pt x="257" y="21"/>
                      </a:cubicBezTo>
                      <a:cubicBezTo>
                        <a:pt x="257" y="18"/>
                        <a:pt x="256" y="15"/>
                        <a:pt x="255" y="13"/>
                      </a:cubicBezTo>
                      <a:cubicBezTo>
                        <a:pt x="255" y="13"/>
                        <a:pt x="255" y="13"/>
                        <a:pt x="255" y="13"/>
                      </a:cubicBezTo>
                      <a:cubicBezTo>
                        <a:pt x="255" y="13"/>
                        <a:pt x="254" y="14"/>
                        <a:pt x="254" y="14"/>
                      </a:cubicBezTo>
                      <a:cubicBezTo>
                        <a:pt x="254" y="14"/>
                        <a:pt x="253" y="15"/>
                        <a:pt x="253" y="15"/>
                      </a:cubicBezTo>
                      <a:cubicBezTo>
                        <a:pt x="253" y="15"/>
                        <a:pt x="252" y="16"/>
                        <a:pt x="252" y="16"/>
                      </a:cubicBezTo>
                      <a:cubicBezTo>
                        <a:pt x="252" y="16"/>
                        <a:pt x="251" y="17"/>
                        <a:pt x="251" y="17"/>
                      </a:cubicBezTo>
                      <a:cubicBezTo>
                        <a:pt x="251" y="18"/>
                        <a:pt x="250" y="18"/>
                        <a:pt x="250" y="18"/>
                      </a:cubicBezTo>
                      <a:cubicBezTo>
                        <a:pt x="250" y="19"/>
                        <a:pt x="250" y="19"/>
                        <a:pt x="249" y="19"/>
                      </a:cubicBezTo>
                      <a:cubicBezTo>
                        <a:pt x="249" y="20"/>
                        <a:pt x="249" y="20"/>
                        <a:pt x="248" y="20"/>
                      </a:cubicBezTo>
                      <a:cubicBezTo>
                        <a:pt x="248" y="21"/>
                        <a:pt x="248" y="21"/>
                        <a:pt x="248" y="22"/>
                      </a:cubicBezTo>
                      <a:cubicBezTo>
                        <a:pt x="247" y="22"/>
                        <a:pt x="247" y="22"/>
                        <a:pt x="247" y="23"/>
                      </a:cubicBezTo>
                      <a:cubicBezTo>
                        <a:pt x="247" y="23"/>
                        <a:pt x="246" y="23"/>
                        <a:pt x="246" y="24"/>
                      </a:cubicBezTo>
                      <a:cubicBezTo>
                        <a:pt x="246" y="24"/>
                        <a:pt x="246" y="24"/>
                        <a:pt x="246" y="25"/>
                      </a:cubicBezTo>
                      <a:cubicBezTo>
                        <a:pt x="245" y="25"/>
                        <a:pt x="245" y="26"/>
                        <a:pt x="245" y="26"/>
                      </a:cubicBezTo>
                      <a:cubicBezTo>
                        <a:pt x="245" y="26"/>
                        <a:pt x="245" y="27"/>
                        <a:pt x="244" y="27"/>
                      </a:cubicBezTo>
                      <a:cubicBezTo>
                        <a:pt x="244" y="27"/>
                        <a:pt x="244" y="28"/>
                        <a:pt x="244" y="29"/>
                      </a:cubicBezTo>
                      <a:cubicBezTo>
                        <a:pt x="242" y="33"/>
                        <a:pt x="240" y="34"/>
                        <a:pt x="237" y="34"/>
                      </a:cubicBezTo>
                      <a:cubicBezTo>
                        <a:pt x="234" y="34"/>
                        <a:pt x="234" y="34"/>
                        <a:pt x="234" y="34"/>
                      </a:cubicBezTo>
                      <a:cubicBezTo>
                        <a:pt x="233" y="34"/>
                        <a:pt x="232" y="34"/>
                        <a:pt x="230" y="35"/>
                      </a:cubicBezTo>
                      <a:cubicBezTo>
                        <a:pt x="230" y="35"/>
                        <a:pt x="229" y="35"/>
                        <a:pt x="228" y="36"/>
                      </a:cubicBezTo>
                      <a:cubicBezTo>
                        <a:pt x="228" y="36"/>
                        <a:pt x="228" y="36"/>
                        <a:pt x="227" y="36"/>
                      </a:cubicBezTo>
                      <a:cubicBezTo>
                        <a:pt x="227" y="36"/>
                        <a:pt x="226" y="36"/>
                        <a:pt x="226" y="36"/>
                      </a:cubicBezTo>
                      <a:cubicBezTo>
                        <a:pt x="226" y="36"/>
                        <a:pt x="226" y="36"/>
                        <a:pt x="226" y="36"/>
                      </a:cubicBezTo>
                      <a:cubicBezTo>
                        <a:pt x="226" y="36"/>
                        <a:pt x="225" y="36"/>
                        <a:pt x="225" y="36"/>
                      </a:cubicBezTo>
                      <a:cubicBezTo>
                        <a:pt x="225" y="36"/>
                        <a:pt x="224" y="36"/>
                        <a:pt x="224" y="36"/>
                      </a:cubicBezTo>
                      <a:cubicBezTo>
                        <a:pt x="224" y="36"/>
                        <a:pt x="223" y="35"/>
                        <a:pt x="223" y="35"/>
                      </a:cubicBezTo>
                      <a:cubicBezTo>
                        <a:pt x="223" y="35"/>
                        <a:pt x="222" y="35"/>
                        <a:pt x="222" y="35"/>
                      </a:cubicBezTo>
                      <a:cubicBezTo>
                        <a:pt x="222" y="35"/>
                        <a:pt x="222" y="35"/>
                        <a:pt x="221" y="35"/>
                      </a:cubicBezTo>
                      <a:cubicBezTo>
                        <a:pt x="221" y="35"/>
                        <a:pt x="221" y="34"/>
                        <a:pt x="220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199" name="Freeform 1858"/>
                <p:cNvSpPr/>
                <p:nvPr/>
              </p:nvSpPr>
              <p:spPr bwMode="auto">
                <a:xfrm>
                  <a:off x="2178" y="2195"/>
                  <a:ext cx="50" cy="54"/>
                </a:xfrm>
                <a:custGeom>
                  <a:avLst/>
                  <a:gdLst>
                    <a:gd name="T0" fmla="*/ 7 w 52"/>
                    <a:gd name="T1" fmla="*/ 4 h 56"/>
                    <a:gd name="T2" fmla="*/ 7 w 52"/>
                    <a:gd name="T3" fmla="*/ 5 h 56"/>
                    <a:gd name="T4" fmla="*/ 7 w 52"/>
                    <a:gd name="T5" fmla="*/ 5 h 56"/>
                    <a:gd name="T6" fmla="*/ 5 w 52"/>
                    <a:gd name="T7" fmla="*/ 13 h 56"/>
                    <a:gd name="T8" fmla="*/ 3 w 52"/>
                    <a:gd name="T9" fmla="*/ 25 h 56"/>
                    <a:gd name="T10" fmla="*/ 1 w 52"/>
                    <a:gd name="T11" fmla="*/ 34 h 56"/>
                    <a:gd name="T12" fmla="*/ 0 w 52"/>
                    <a:gd name="T13" fmla="*/ 40 h 56"/>
                    <a:gd name="T14" fmla="*/ 1 w 52"/>
                    <a:gd name="T15" fmla="*/ 44 h 56"/>
                    <a:gd name="T16" fmla="*/ 3 w 52"/>
                    <a:gd name="T17" fmla="*/ 45 h 56"/>
                    <a:gd name="T18" fmla="*/ 3 w 52"/>
                    <a:gd name="T19" fmla="*/ 46 h 56"/>
                    <a:gd name="T20" fmla="*/ 3 w 52"/>
                    <a:gd name="T21" fmla="*/ 46 h 56"/>
                    <a:gd name="T22" fmla="*/ 3 w 52"/>
                    <a:gd name="T23" fmla="*/ 47 h 56"/>
                    <a:gd name="T24" fmla="*/ 3 w 52"/>
                    <a:gd name="T25" fmla="*/ 48 h 56"/>
                    <a:gd name="T26" fmla="*/ 3 w 52"/>
                    <a:gd name="T27" fmla="*/ 49 h 56"/>
                    <a:gd name="T28" fmla="*/ 3 w 52"/>
                    <a:gd name="T29" fmla="*/ 50 h 56"/>
                    <a:gd name="T30" fmla="*/ 3 w 52"/>
                    <a:gd name="T31" fmla="*/ 50 h 56"/>
                    <a:gd name="T32" fmla="*/ 4 w 52"/>
                    <a:gd name="T33" fmla="*/ 51 h 56"/>
                    <a:gd name="T34" fmla="*/ 6 w 52"/>
                    <a:gd name="T35" fmla="*/ 51 h 56"/>
                    <a:gd name="T36" fmla="*/ 20 w 52"/>
                    <a:gd name="T37" fmla="*/ 55 h 56"/>
                    <a:gd name="T38" fmla="*/ 23 w 52"/>
                    <a:gd name="T39" fmla="*/ 56 h 56"/>
                    <a:gd name="T40" fmla="*/ 23 w 52"/>
                    <a:gd name="T41" fmla="*/ 56 h 56"/>
                    <a:gd name="T42" fmla="*/ 28 w 52"/>
                    <a:gd name="T43" fmla="*/ 55 h 56"/>
                    <a:gd name="T44" fmla="*/ 35 w 52"/>
                    <a:gd name="T45" fmla="*/ 55 h 56"/>
                    <a:gd name="T46" fmla="*/ 35 w 52"/>
                    <a:gd name="T47" fmla="*/ 55 h 56"/>
                    <a:gd name="T48" fmla="*/ 44 w 52"/>
                    <a:gd name="T49" fmla="*/ 53 h 56"/>
                    <a:gd name="T50" fmla="*/ 50 w 52"/>
                    <a:gd name="T51" fmla="*/ 46 h 56"/>
                    <a:gd name="T52" fmla="*/ 52 w 52"/>
                    <a:gd name="T53" fmla="*/ 44 h 56"/>
                    <a:gd name="T54" fmla="*/ 52 w 52"/>
                    <a:gd name="T55" fmla="*/ 44 h 56"/>
                    <a:gd name="T56" fmla="*/ 51 w 52"/>
                    <a:gd name="T57" fmla="*/ 40 h 56"/>
                    <a:gd name="T58" fmla="*/ 51 w 52"/>
                    <a:gd name="T59" fmla="*/ 40 h 56"/>
                    <a:gd name="T60" fmla="*/ 50 w 52"/>
                    <a:gd name="T61" fmla="*/ 37 h 56"/>
                    <a:gd name="T62" fmla="*/ 50 w 52"/>
                    <a:gd name="T63" fmla="*/ 36 h 56"/>
                    <a:gd name="T64" fmla="*/ 51 w 52"/>
                    <a:gd name="T65" fmla="*/ 33 h 56"/>
                    <a:gd name="T66" fmla="*/ 51 w 52"/>
                    <a:gd name="T67" fmla="*/ 33 h 56"/>
                    <a:gd name="T68" fmla="*/ 51 w 52"/>
                    <a:gd name="T69" fmla="*/ 30 h 56"/>
                    <a:gd name="T70" fmla="*/ 51 w 52"/>
                    <a:gd name="T71" fmla="*/ 27 h 56"/>
                    <a:gd name="T72" fmla="*/ 47 w 52"/>
                    <a:gd name="T73" fmla="*/ 22 h 56"/>
                    <a:gd name="T74" fmla="*/ 44 w 52"/>
                    <a:gd name="T75" fmla="*/ 19 h 56"/>
                    <a:gd name="T76" fmla="*/ 40 w 52"/>
                    <a:gd name="T77" fmla="*/ 17 h 56"/>
                    <a:gd name="T78" fmla="*/ 31 w 52"/>
                    <a:gd name="T79" fmla="*/ 10 h 56"/>
                    <a:gd name="T80" fmla="*/ 30 w 52"/>
                    <a:gd name="T81" fmla="*/ 9 h 56"/>
                    <a:gd name="T82" fmla="*/ 29 w 52"/>
                    <a:gd name="T83" fmla="*/ 10 h 56"/>
                    <a:gd name="T84" fmla="*/ 27 w 52"/>
                    <a:gd name="T85" fmla="*/ 12 h 56"/>
                    <a:gd name="T86" fmla="*/ 26 w 52"/>
                    <a:gd name="T87" fmla="*/ 12 h 56"/>
                    <a:gd name="T88" fmla="*/ 23 w 52"/>
                    <a:gd name="T89" fmla="*/ 9 h 56"/>
                    <a:gd name="T90" fmla="*/ 20 w 52"/>
                    <a:gd name="T91" fmla="*/ 4 h 56"/>
                    <a:gd name="T92" fmla="*/ 12 w 52"/>
                    <a:gd name="T93" fmla="*/ 1 h 56"/>
                    <a:gd name="T94" fmla="*/ 11 w 52"/>
                    <a:gd name="T95" fmla="*/ 1 h 56"/>
                    <a:gd name="T96" fmla="*/ 10 w 52"/>
                    <a:gd name="T97" fmla="*/ 1 h 56"/>
                    <a:gd name="T98" fmla="*/ 9 w 52"/>
                    <a:gd name="T99" fmla="*/ 1 h 56"/>
                    <a:gd name="T100" fmla="*/ 7 w 52"/>
                    <a:gd name="T101" fmla="*/ 4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52" h="56">
                      <a:moveTo>
                        <a:pt x="7" y="4"/>
                      </a:moveTo>
                      <a:cubicBezTo>
                        <a:pt x="7" y="4"/>
                        <a:pt x="7" y="4"/>
                        <a:pt x="7" y="5"/>
                      </a:cubicBezTo>
                      <a:cubicBezTo>
                        <a:pt x="7" y="5"/>
                        <a:pt x="7" y="5"/>
                        <a:pt x="7" y="5"/>
                      </a:cubicBezTo>
                      <a:cubicBezTo>
                        <a:pt x="7" y="8"/>
                        <a:pt x="6" y="10"/>
                        <a:pt x="5" y="13"/>
                      </a:cubicBezTo>
                      <a:cubicBezTo>
                        <a:pt x="4" y="16"/>
                        <a:pt x="3" y="20"/>
                        <a:pt x="3" y="25"/>
                      </a:cubicBezTo>
                      <a:cubicBezTo>
                        <a:pt x="3" y="30"/>
                        <a:pt x="2" y="32"/>
                        <a:pt x="1" y="34"/>
                      </a:cubicBezTo>
                      <a:cubicBezTo>
                        <a:pt x="1" y="35"/>
                        <a:pt x="0" y="37"/>
                        <a:pt x="0" y="40"/>
                      </a:cubicBezTo>
                      <a:cubicBezTo>
                        <a:pt x="0" y="43"/>
                        <a:pt x="1" y="44"/>
                        <a:pt x="1" y="44"/>
                      </a:cubicBezTo>
                      <a:cubicBezTo>
                        <a:pt x="2" y="44"/>
                        <a:pt x="2" y="44"/>
                        <a:pt x="3" y="45"/>
                      </a:cubicBezTo>
                      <a:cubicBezTo>
                        <a:pt x="3" y="45"/>
                        <a:pt x="3" y="45"/>
                        <a:pt x="3" y="46"/>
                      </a:cubicBezTo>
                      <a:cubicBezTo>
                        <a:pt x="3" y="46"/>
                        <a:pt x="3" y="46"/>
                        <a:pt x="3" y="46"/>
                      </a:cubicBezTo>
                      <a:cubicBezTo>
                        <a:pt x="3" y="46"/>
                        <a:pt x="3" y="47"/>
                        <a:pt x="3" y="47"/>
                      </a:cubicBezTo>
                      <a:cubicBezTo>
                        <a:pt x="3" y="47"/>
                        <a:pt x="3" y="48"/>
                        <a:pt x="3" y="48"/>
                      </a:cubicBezTo>
                      <a:cubicBezTo>
                        <a:pt x="3" y="48"/>
                        <a:pt x="3" y="48"/>
                        <a:pt x="3" y="49"/>
                      </a:cubicBezTo>
                      <a:cubicBezTo>
                        <a:pt x="3" y="49"/>
                        <a:pt x="3" y="49"/>
                        <a:pt x="3" y="50"/>
                      </a:cubicBezTo>
                      <a:cubicBezTo>
                        <a:pt x="3" y="50"/>
                        <a:pt x="3" y="50"/>
                        <a:pt x="3" y="50"/>
                      </a:cubicBezTo>
                      <a:cubicBezTo>
                        <a:pt x="3" y="51"/>
                        <a:pt x="4" y="51"/>
                        <a:pt x="4" y="51"/>
                      </a:cubicBezTo>
                      <a:cubicBezTo>
                        <a:pt x="5" y="51"/>
                        <a:pt x="6" y="51"/>
                        <a:pt x="6" y="51"/>
                      </a:cubicBezTo>
                      <a:cubicBezTo>
                        <a:pt x="11" y="51"/>
                        <a:pt x="16" y="53"/>
                        <a:pt x="20" y="55"/>
                      </a:cubicBezTo>
                      <a:cubicBezTo>
                        <a:pt x="22" y="56"/>
                        <a:pt x="22" y="56"/>
                        <a:pt x="23" y="56"/>
                      </a:cubicBezTo>
                      <a:cubicBezTo>
                        <a:pt x="23" y="56"/>
                        <a:pt x="23" y="56"/>
                        <a:pt x="23" y="56"/>
                      </a:cubicBezTo>
                      <a:cubicBezTo>
                        <a:pt x="24" y="55"/>
                        <a:pt x="25" y="54"/>
                        <a:pt x="28" y="55"/>
                      </a:cubicBezTo>
                      <a:cubicBezTo>
                        <a:pt x="30" y="55"/>
                        <a:pt x="32" y="55"/>
                        <a:pt x="35" y="55"/>
                      </a:cubicBezTo>
                      <a:cubicBezTo>
                        <a:pt x="35" y="55"/>
                        <a:pt x="35" y="55"/>
                        <a:pt x="35" y="55"/>
                      </a:cubicBezTo>
                      <a:cubicBezTo>
                        <a:pt x="38" y="55"/>
                        <a:pt x="41" y="55"/>
                        <a:pt x="44" y="53"/>
                      </a:cubicBezTo>
                      <a:cubicBezTo>
                        <a:pt x="47" y="51"/>
                        <a:pt x="48" y="49"/>
                        <a:pt x="50" y="46"/>
                      </a:cubicBezTo>
                      <a:cubicBezTo>
                        <a:pt x="51" y="46"/>
                        <a:pt x="51" y="45"/>
                        <a:pt x="52" y="44"/>
                      </a:cubicBezTo>
                      <a:cubicBezTo>
                        <a:pt x="52" y="44"/>
                        <a:pt x="52" y="44"/>
                        <a:pt x="52" y="44"/>
                      </a:cubicBezTo>
                      <a:cubicBezTo>
                        <a:pt x="51" y="43"/>
                        <a:pt x="51" y="41"/>
                        <a:pt x="51" y="40"/>
                      </a:cubicBezTo>
                      <a:cubicBezTo>
                        <a:pt x="51" y="40"/>
                        <a:pt x="51" y="40"/>
                        <a:pt x="51" y="40"/>
                      </a:cubicBezTo>
                      <a:cubicBezTo>
                        <a:pt x="51" y="39"/>
                        <a:pt x="50" y="38"/>
                        <a:pt x="50" y="37"/>
                      </a:cubicBezTo>
                      <a:cubicBezTo>
                        <a:pt x="50" y="37"/>
                        <a:pt x="50" y="36"/>
                        <a:pt x="50" y="36"/>
                      </a:cubicBezTo>
                      <a:cubicBezTo>
                        <a:pt x="50" y="35"/>
                        <a:pt x="50" y="34"/>
                        <a:pt x="51" y="33"/>
                      </a:cubicBezTo>
                      <a:cubicBezTo>
                        <a:pt x="51" y="33"/>
                        <a:pt x="51" y="33"/>
                        <a:pt x="51" y="33"/>
                      </a:cubicBezTo>
                      <a:cubicBezTo>
                        <a:pt x="51" y="32"/>
                        <a:pt x="51" y="31"/>
                        <a:pt x="51" y="30"/>
                      </a:cubicBezTo>
                      <a:cubicBezTo>
                        <a:pt x="51" y="29"/>
                        <a:pt x="51" y="28"/>
                        <a:pt x="51" y="27"/>
                      </a:cubicBezTo>
                      <a:cubicBezTo>
                        <a:pt x="51" y="25"/>
                        <a:pt x="49" y="23"/>
                        <a:pt x="47" y="22"/>
                      </a:cubicBezTo>
                      <a:cubicBezTo>
                        <a:pt x="46" y="21"/>
                        <a:pt x="45" y="20"/>
                        <a:pt x="44" y="19"/>
                      </a:cubicBezTo>
                      <a:cubicBezTo>
                        <a:pt x="43" y="19"/>
                        <a:pt x="42" y="18"/>
                        <a:pt x="40" y="17"/>
                      </a:cubicBezTo>
                      <a:cubicBezTo>
                        <a:pt x="37" y="15"/>
                        <a:pt x="33" y="13"/>
                        <a:pt x="31" y="10"/>
                      </a:cubicBezTo>
                      <a:cubicBezTo>
                        <a:pt x="31" y="9"/>
                        <a:pt x="30" y="9"/>
                        <a:pt x="30" y="9"/>
                      </a:cubicBezTo>
                      <a:cubicBezTo>
                        <a:pt x="30" y="9"/>
                        <a:pt x="30" y="10"/>
                        <a:pt x="29" y="10"/>
                      </a:cubicBezTo>
                      <a:cubicBezTo>
                        <a:pt x="29" y="11"/>
                        <a:pt x="28" y="12"/>
                        <a:pt x="27" y="12"/>
                      </a:cubicBezTo>
                      <a:cubicBezTo>
                        <a:pt x="26" y="12"/>
                        <a:pt x="26" y="12"/>
                        <a:pt x="26" y="12"/>
                      </a:cubicBezTo>
                      <a:cubicBezTo>
                        <a:pt x="24" y="12"/>
                        <a:pt x="24" y="11"/>
                        <a:pt x="23" y="9"/>
                      </a:cubicBezTo>
                      <a:cubicBezTo>
                        <a:pt x="22" y="8"/>
                        <a:pt x="22" y="6"/>
                        <a:pt x="20" y="4"/>
                      </a:cubicBezTo>
                      <a:cubicBezTo>
                        <a:pt x="17" y="1"/>
                        <a:pt x="15" y="0"/>
                        <a:pt x="12" y="1"/>
                      </a:cubicBezTo>
                      <a:cubicBezTo>
                        <a:pt x="12" y="1"/>
                        <a:pt x="11" y="1"/>
                        <a:pt x="11" y="1"/>
                      </a:cubicBezTo>
                      <a:cubicBezTo>
                        <a:pt x="11" y="1"/>
                        <a:pt x="10" y="1"/>
                        <a:pt x="10" y="1"/>
                      </a:cubicBezTo>
                      <a:cubicBezTo>
                        <a:pt x="10" y="1"/>
                        <a:pt x="9" y="1"/>
                        <a:pt x="9" y="1"/>
                      </a:cubicBezTo>
                      <a:cubicBezTo>
                        <a:pt x="8" y="2"/>
                        <a:pt x="7" y="3"/>
                        <a:pt x="7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0" name="Freeform 1859"/>
                <p:cNvSpPr/>
                <p:nvPr/>
              </p:nvSpPr>
              <p:spPr bwMode="auto">
                <a:xfrm>
                  <a:off x="2227" y="2234"/>
                  <a:ext cx="1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0" y="3"/>
                        <a:pt x="1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1" name="Freeform 1860"/>
                <p:cNvSpPr/>
                <p:nvPr/>
              </p:nvSpPr>
              <p:spPr bwMode="auto">
                <a:xfrm>
                  <a:off x="2226" y="2231"/>
                  <a:ext cx="1" cy="3"/>
                </a:xfrm>
                <a:custGeom>
                  <a:avLst/>
                  <a:gdLst>
                    <a:gd name="T0" fmla="*/ 0 w 1"/>
                    <a:gd name="T1" fmla="*/ 0 h 3"/>
                    <a:gd name="T2" fmla="*/ 1 w 1"/>
                    <a:gd name="T3" fmla="*/ 3 h 3"/>
                    <a:gd name="T4" fmla="*/ 0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0"/>
                      </a:moveTo>
                      <a:cubicBezTo>
                        <a:pt x="0" y="1"/>
                        <a:pt x="1" y="2"/>
                        <a:pt x="1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2" name="Freeform 1861"/>
                <p:cNvSpPr/>
                <p:nvPr/>
              </p:nvSpPr>
              <p:spPr bwMode="auto">
                <a:xfrm>
                  <a:off x="2206" y="2204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1" y="1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3" name="Freeform 1862"/>
                <p:cNvSpPr/>
                <p:nvPr/>
              </p:nvSpPr>
              <p:spPr bwMode="auto">
                <a:xfrm>
                  <a:off x="2227" y="2224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4" name="Freeform 1863"/>
                <p:cNvSpPr/>
                <p:nvPr/>
              </p:nvSpPr>
              <p:spPr bwMode="auto">
                <a:xfrm>
                  <a:off x="2226" y="2227"/>
                  <a:ext cx="1" cy="3"/>
                </a:xfrm>
                <a:custGeom>
                  <a:avLst/>
                  <a:gdLst>
                    <a:gd name="T0" fmla="*/ 0 w 1"/>
                    <a:gd name="T1" fmla="*/ 3 h 3"/>
                    <a:gd name="T2" fmla="*/ 1 w 1"/>
                    <a:gd name="T3" fmla="*/ 0 h 3"/>
                    <a:gd name="T4" fmla="*/ 0 w 1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0" y="3"/>
                      </a:moveTo>
                      <a:cubicBezTo>
                        <a:pt x="0" y="2"/>
                        <a:pt x="0" y="1"/>
                        <a:pt x="1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5" name="Freeform 1864"/>
                <p:cNvSpPr/>
                <p:nvPr/>
              </p:nvSpPr>
              <p:spPr bwMode="auto">
                <a:xfrm>
                  <a:off x="2188" y="2196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6" name="Freeform 1865"/>
                <p:cNvSpPr/>
                <p:nvPr/>
              </p:nvSpPr>
              <p:spPr bwMode="auto">
                <a:xfrm>
                  <a:off x="2208" y="2205"/>
                  <a:ext cx="8" cy="7"/>
                </a:xfrm>
                <a:custGeom>
                  <a:avLst/>
                  <a:gdLst>
                    <a:gd name="T0" fmla="*/ 9 w 9"/>
                    <a:gd name="T1" fmla="*/ 7 h 7"/>
                    <a:gd name="T2" fmla="*/ 0 w 9"/>
                    <a:gd name="T3" fmla="*/ 0 h 7"/>
                    <a:gd name="T4" fmla="*/ 9 w 9"/>
                    <a:gd name="T5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9" h="7">
                      <a:moveTo>
                        <a:pt x="9" y="7"/>
                      </a:moveTo>
                      <a:cubicBezTo>
                        <a:pt x="6" y="5"/>
                        <a:pt x="2" y="3"/>
                        <a:pt x="0" y="0"/>
                      </a:cubicBezTo>
                      <a:cubicBezTo>
                        <a:pt x="2" y="3"/>
                        <a:pt x="6" y="5"/>
                        <a:pt x="9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7" name="Freeform 1866"/>
                <p:cNvSpPr/>
                <p:nvPr/>
              </p:nvSpPr>
              <p:spPr bwMode="auto">
                <a:xfrm>
                  <a:off x="2064" y="2481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2 h 2"/>
                    <a:gd name="T3" fmla="*/ 0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8" name="Freeform 1867"/>
                <p:cNvSpPr/>
                <p:nvPr/>
              </p:nvSpPr>
              <p:spPr bwMode="auto">
                <a:xfrm>
                  <a:off x="2065" y="249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0 w 1"/>
                    <a:gd name="T3" fmla="*/ 2 h 2"/>
                    <a:gd name="T4" fmla="*/ 1 w 1"/>
                    <a:gd name="T5" fmla="*/ 1 h 2"/>
                    <a:gd name="T6" fmla="*/ 0 w 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2"/>
                        <a:pt x="1" y="2"/>
                        <a:pt x="1" y="1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09" name="Freeform 1868"/>
                <p:cNvSpPr/>
                <p:nvPr/>
              </p:nvSpPr>
              <p:spPr bwMode="auto">
                <a:xfrm>
                  <a:off x="2111" y="2345"/>
                  <a:ext cx="7" cy="5"/>
                </a:xfrm>
                <a:custGeom>
                  <a:avLst/>
                  <a:gdLst>
                    <a:gd name="T0" fmla="*/ 2 w 7"/>
                    <a:gd name="T1" fmla="*/ 5 h 6"/>
                    <a:gd name="T2" fmla="*/ 3 w 7"/>
                    <a:gd name="T3" fmla="*/ 6 h 6"/>
                    <a:gd name="T4" fmla="*/ 7 w 7"/>
                    <a:gd name="T5" fmla="*/ 3 h 6"/>
                    <a:gd name="T6" fmla="*/ 6 w 7"/>
                    <a:gd name="T7" fmla="*/ 1 h 6"/>
                    <a:gd name="T8" fmla="*/ 5 w 7"/>
                    <a:gd name="T9" fmla="*/ 0 h 6"/>
                    <a:gd name="T10" fmla="*/ 3 w 7"/>
                    <a:gd name="T11" fmla="*/ 1 h 6"/>
                    <a:gd name="T12" fmla="*/ 0 w 7"/>
                    <a:gd name="T13" fmla="*/ 3 h 6"/>
                    <a:gd name="T14" fmla="*/ 2 w 7"/>
                    <a:gd name="T15" fmla="*/ 5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7" h="6">
                      <a:moveTo>
                        <a:pt x="2" y="5"/>
                      </a:moveTo>
                      <a:cubicBezTo>
                        <a:pt x="3" y="6"/>
                        <a:pt x="3" y="6"/>
                        <a:pt x="3" y="6"/>
                      </a:cubicBezTo>
                      <a:cubicBezTo>
                        <a:pt x="4" y="6"/>
                        <a:pt x="6" y="5"/>
                        <a:pt x="7" y="3"/>
                      </a:cubicBezTo>
                      <a:cubicBezTo>
                        <a:pt x="7" y="2"/>
                        <a:pt x="7" y="2"/>
                        <a:pt x="6" y="1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0"/>
                        <a:pt x="4" y="1"/>
                        <a:pt x="3" y="1"/>
                      </a:cubicBezTo>
                      <a:cubicBezTo>
                        <a:pt x="2" y="2"/>
                        <a:pt x="2" y="3"/>
                        <a:pt x="0" y="3"/>
                      </a:cubicBezTo>
                      <a:cubicBezTo>
                        <a:pt x="1" y="4"/>
                        <a:pt x="2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0" name="Freeform 1869"/>
                <p:cNvSpPr/>
                <p:nvPr/>
              </p:nvSpPr>
              <p:spPr bwMode="auto">
                <a:xfrm>
                  <a:off x="2064" y="2501"/>
                  <a:ext cx="34" cy="23"/>
                </a:xfrm>
                <a:custGeom>
                  <a:avLst/>
                  <a:gdLst>
                    <a:gd name="T0" fmla="*/ 20 w 35"/>
                    <a:gd name="T1" fmla="*/ 23 h 24"/>
                    <a:gd name="T2" fmla="*/ 22 w 35"/>
                    <a:gd name="T3" fmla="*/ 24 h 24"/>
                    <a:gd name="T4" fmla="*/ 30 w 35"/>
                    <a:gd name="T5" fmla="*/ 21 h 24"/>
                    <a:gd name="T6" fmla="*/ 35 w 35"/>
                    <a:gd name="T7" fmla="*/ 20 h 24"/>
                    <a:gd name="T8" fmla="*/ 30 w 35"/>
                    <a:gd name="T9" fmla="*/ 20 h 24"/>
                    <a:gd name="T10" fmla="*/ 9 w 35"/>
                    <a:gd name="T11" fmla="*/ 7 h 24"/>
                    <a:gd name="T12" fmla="*/ 6 w 35"/>
                    <a:gd name="T13" fmla="*/ 4 h 24"/>
                    <a:gd name="T14" fmla="*/ 3 w 35"/>
                    <a:gd name="T15" fmla="*/ 0 h 24"/>
                    <a:gd name="T16" fmla="*/ 3 w 35"/>
                    <a:gd name="T17" fmla="*/ 0 h 24"/>
                    <a:gd name="T18" fmla="*/ 2 w 35"/>
                    <a:gd name="T19" fmla="*/ 0 h 24"/>
                    <a:gd name="T20" fmla="*/ 1 w 35"/>
                    <a:gd name="T21" fmla="*/ 0 h 24"/>
                    <a:gd name="T22" fmla="*/ 1 w 35"/>
                    <a:gd name="T23" fmla="*/ 1 h 24"/>
                    <a:gd name="T24" fmla="*/ 1 w 35"/>
                    <a:gd name="T25" fmla="*/ 3 h 24"/>
                    <a:gd name="T26" fmla="*/ 1 w 35"/>
                    <a:gd name="T27" fmla="*/ 4 h 24"/>
                    <a:gd name="T28" fmla="*/ 0 w 35"/>
                    <a:gd name="T29" fmla="*/ 6 h 24"/>
                    <a:gd name="T30" fmla="*/ 0 w 35"/>
                    <a:gd name="T31" fmla="*/ 9 h 24"/>
                    <a:gd name="T32" fmla="*/ 0 w 35"/>
                    <a:gd name="T33" fmla="*/ 10 h 24"/>
                    <a:gd name="T34" fmla="*/ 0 w 35"/>
                    <a:gd name="T35" fmla="*/ 11 h 24"/>
                    <a:gd name="T36" fmla="*/ 0 w 35"/>
                    <a:gd name="T37" fmla="*/ 13 h 24"/>
                    <a:gd name="T38" fmla="*/ 0 w 35"/>
                    <a:gd name="T39" fmla="*/ 15 h 24"/>
                    <a:gd name="T40" fmla="*/ 0 w 35"/>
                    <a:gd name="T41" fmla="*/ 16 h 24"/>
                    <a:gd name="T42" fmla="*/ 0 w 35"/>
                    <a:gd name="T43" fmla="*/ 17 h 24"/>
                    <a:gd name="T44" fmla="*/ 0 w 35"/>
                    <a:gd name="T45" fmla="*/ 18 h 24"/>
                    <a:gd name="T46" fmla="*/ 0 w 35"/>
                    <a:gd name="T47" fmla="*/ 19 h 24"/>
                    <a:gd name="T48" fmla="*/ 1 w 35"/>
                    <a:gd name="T49" fmla="*/ 20 h 24"/>
                    <a:gd name="T50" fmla="*/ 1 w 35"/>
                    <a:gd name="T51" fmla="*/ 21 h 24"/>
                    <a:gd name="T52" fmla="*/ 1 w 35"/>
                    <a:gd name="T53" fmla="*/ 22 h 24"/>
                    <a:gd name="T54" fmla="*/ 1 w 35"/>
                    <a:gd name="T55" fmla="*/ 22 h 24"/>
                    <a:gd name="T56" fmla="*/ 3 w 35"/>
                    <a:gd name="T57" fmla="*/ 22 h 24"/>
                    <a:gd name="T58" fmla="*/ 10 w 35"/>
                    <a:gd name="T59" fmla="*/ 22 h 24"/>
                    <a:gd name="T60" fmla="*/ 13 w 35"/>
                    <a:gd name="T61" fmla="*/ 22 h 24"/>
                    <a:gd name="T62" fmla="*/ 14 w 35"/>
                    <a:gd name="T63" fmla="*/ 22 h 24"/>
                    <a:gd name="T64" fmla="*/ 16 w 35"/>
                    <a:gd name="T65" fmla="*/ 22 h 24"/>
                    <a:gd name="T66" fmla="*/ 16 w 35"/>
                    <a:gd name="T67" fmla="*/ 22 h 24"/>
                    <a:gd name="T68" fmla="*/ 18 w 35"/>
                    <a:gd name="T69" fmla="*/ 22 h 24"/>
                    <a:gd name="T70" fmla="*/ 18 w 35"/>
                    <a:gd name="T71" fmla="*/ 23 h 24"/>
                    <a:gd name="T72" fmla="*/ 19 w 35"/>
                    <a:gd name="T73" fmla="*/ 23 h 24"/>
                    <a:gd name="T74" fmla="*/ 20 w 35"/>
                    <a:gd name="T75" fmla="*/ 23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35" h="24">
                      <a:moveTo>
                        <a:pt x="20" y="23"/>
                      </a:moveTo>
                      <a:cubicBezTo>
                        <a:pt x="21" y="24"/>
                        <a:pt x="21" y="24"/>
                        <a:pt x="22" y="24"/>
                      </a:cubicBezTo>
                      <a:cubicBezTo>
                        <a:pt x="24" y="22"/>
                        <a:pt x="27" y="21"/>
                        <a:pt x="30" y="21"/>
                      </a:cubicBezTo>
                      <a:cubicBezTo>
                        <a:pt x="32" y="21"/>
                        <a:pt x="34" y="21"/>
                        <a:pt x="35" y="20"/>
                      </a:cubicBezTo>
                      <a:cubicBezTo>
                        <a:pt x="34" y="20"/>
                        <a:pt x="32" y="20"/>
                        <a:pt x="30" y="20"/>
                      </a:cubicBezTo>
                      <a:cubicBezTo>
                        <a:pt x="24" y="19"/>
                        <a:pt x="16" y="13"/>
                        <a:pt x="9" y="7"/>
                      </a:cubicBezTo>
                      <a:cubicBezTo>
                        <a:pt x="8" y="6"/>
                        <a:pt x="7" y="5"/>
                        <a:pt x="6" y="4"/>
                      </a:cubicBezTo>
                      <a:cubicBezTo>
                        <a:pt x="4" y="3"/>
                        <a:pt x="4" y="1"/>
                        <a:pt x="3" y="0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3" y="0"/>
                        <a:pt x="3" y="0"/>
                        <a:pt x="2" y="0"/>
                      </a:cubicBezTo>
                      <a:cubicBezTo>
                        <a:pt x="2" y="0"/>
                        <a:pt x="1" y="0"/>
                        <a:pt x="1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2"/>
                        <a:pt x="1" y="2"/>
                        <a:pt x="1" y="3"/>
                      </a:cubicBezTo>
                      <a:cubicBezTo>
                        <a:pt x="1" y="3"/>
                        <a:pt x="1" y="4"/>
                        <a:pt x="1" y="4"/>
                      </a:cubicBezTo>
                      <a:cubicBezTo>
                        <a:pt x="1" y="5"/>
                        <a:pt x="0" y="6"/>
                        <a:pt x="0" y="6"/>
                      </a:cubicBezTo>
                      <a:cubicBezTo>
                        <a:pt x="0" y="7"/>
                        <a:pt x="0" y="8"/>
                        <a:pt x="0" y="9"/>
                      </a:cubicBezTo>
                      <a:cubicBezTo>
                        <a:pt x="0" y="9"/>
                        <a:pt x="0" y="10"/>
                        <a:pt x="0" y="10"/>
                      </a:cubicBezTo>
                      <a:cubicBezTo>
                        <a:pt x="0" y="11"/>
                        <a:pt x="0" y="11"/>
                        <a:pt x="0" y="11"/>
                      </a:cubicBezTo>
                      <a:cubicBezTo>
                        <a:pt x="0" y="12"/>
                        <a:pt x="0" y="13"/>
                        <a:pt x="0" y="13"/>
                      </a:cubicBezTo>
                      <a:cubicBezTo>
                        <a:pt x="0" y="14"/>
                        <a:pt x="0" y="14"/>
                        <a:pt x="0" y="15"/>
                      </a:cubicBezTo>
                      <a:cubicBezTo>
                        <a:pt x="0" y="15"/>
                        <a:pt x="0" y="16"/>
                        <a:pt x="0" y="16"/>
                      </a:cubicBezTo>
                      <a:cubicBezTo>
                        <a:pt x="0" y="16"/>
                        <a:pt x="0" y="17"/>
                        <a:pt x="0" y="17"/>
                      </a:cubicBezTo>
                      <a:cubicBezTo>
                        <a:pt x="0" y="17"/>
                        <a:pt x="0" y="18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0"/>
                        <a:pt x="1" y="20"/>
                        <a:pt x="1" y="20"/>
                      </a:cubicBezTo>
                      <a:cubicBezTo>
                        <a:pt x="1" y="20"/>
                        <a:pt x="1" y="21"/>
                        <a:pt x="1" y="21"/>
                      </a:cubicBezTo>
                      <a:cubicBezTo>
                        <a:pt x="1" y="21"/>
                        <a:pt x="1" y="22"/>
                        <a:pt x="1" y="22"/>
                      </a:cubicBezTo>
                      <a:cubicBezTo>
                        <a:pt x="1" y="22"/>
                        <a:pt x="1" y="22"/>
                        <a:pt x="1" y="22"/>
                      </a:cubicBezTo>
                      <a:cubicBezTo>
                        <a:pt x="1" y="22"/>
                        <a:pt x="2" y="22"/>
                        <a:pt x="3" y="22"/>
                      </a:cubicBezTo>
                      <a:cubicBezTo>
                        <a:pt x="5" y="22"/>
                        <a:pt x="7" y="22"/>
                        <a:pt x="10" y="22"/>
                      </a:cubicBezTo>
                      <a:cubicBezTo>
                        <a:pt x="11" y="22"/>
                        <a:pt x="12" y="22"/>
                        <a:pt x="13" y="22"/>
                      </a:cubicBezTo>
                      <a:cubicBezTo>
                        <a:pt x="13" y="22"/>
                        <a:pt x="14" y="22"/>
                        <a:pt x="14" y="22"/>
                      </a:cubicBezTo>
                      <a:cubicBezTo>
                        <a:pt x="14" y="22"/>
                        <a:pt x="15" y="22"/>
                        <a:pt x="16" y="22"/>
                      </a:cubicBezTo>
                      <a:cubicBezTo>
                        <a:pt x="16" y="22"/>
                        <a:pt x="16" y="22"/>
                        <a:pt x="16" y="22"/>
                      </a:cubicBezTo>
                      <a:cubicBezTo>
                        <a:pt x="17" y="22"/>
                        <a:pt x="17" y="22"/>
                        <a:pt x="18" y="22"/>
                      </a:cubicBezTo>
                      <a:cubicBezTo>
                        <a:pt x="18" y="23"/>
                        <a:pt x="18" y="23"/>
                        <a:pt x="18" y="23"/>
                      </a:cubicBezTo>
                      <a:cubicBezTo>
                        <a:pt x="19" y="23"/>
                        <a:pt x="19" y="23"/>
                        <a:pt x="19" y="23"/>
                      </a:cubicBezTo>
                      <a:cubicBezTo>
                        <a:pt x="19" y="23"/>
                        <a:pt x="20" y="23"/>
                        <a:pt x="2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1" name="Freeform 1870"/>
                <p:cNvSpPr/>
                <p:nvPr/>
              </p:nvSpPr>
              <p:spPr bwMode="auto">
                <a:xfrm>
                  <a:off x="2012" y="2100"/>
                  <a:ext cx="214" cy="381"/>
                </a:xfrm>
                <a:custGeom>
                  <a:avLst/>
                  <a:gdLst>
                    <a:gd name="T0" fmla="*/ 181 w 223"/>
                    <a:gd name="T1" fmla="*/ 97 h 399"/>
                    <a:gd name="T2" fmla="*/ 216 w 223"/>
                    <a:gd name="T3" fmla="*/ 62 h 399"/>
                    <a:gd name="T4" fmla="*/ 217 w 223"/>
                    <a:gd name="T5" fmla="*/ 43 h 399"/>
                    <a:gd name="T6" fmla="*/ 217 w 223"/>
                    <a:gd name="T7" fmla="*/ 48 h 399"/>
                    <a:gd name="T8" fmla="*/ 215 w 223"/>
                    <a:gd name="T9" fmla="*/ 54 h 399"/>
                    <a:gd name="T10" fmla="*/ 213 w 223"/>
                    <a:gd name="T11" fmla="*/ 59 h 399"/>
                    <a:gd name="T12" fmla="*/ 209 w 223"/>
                    <a:gd name="T13" fmla="*/ 61 h 399"/>
                    <a:gd name="T14" fmla="*/ 193 w 223"/>
                    <a:gd name="T15" fmla="*/ 68 h 399"/>
                    <a:gd name="T16" fmla="*/ 178 w 223"/>
                    <a:gd name="T17" fmla="*/ 66 h 399"/>
                    <a:gd name="T18" fmla="*/ 171 w 223"/>
                    <a:gd name="T19" fmla="*/ 55 h 399"/>
                    <a:gd name="T20" fmla="*/ 157 w 223"/>
                    <a:gd name="T21" fmla="*/ 28 h 399"/>
                    <a:gd name="T22" fmla="*/ 133 w 223"/>
                    <a:gd name="T23" fmla="*/ 15 h 399"/>
                    <a:gd name="T24" fmla="*/ 127 w 223"/>
                    <a:gd name="T25" fmla="*/ 10 h 399"/>
                    <a:gd name="T26" fmla="*/ 122 w 223"/>
                    <a:gd name="T27" fmla="*/ 4 h 399"/>
                    <a:gd name="T28" fmla="*/ 118 w 223"/>
                    <a:gd name="T29" fmla="*/ 1 h 399"/>
                    <a:gd name="T30" fmla="*/ 109 w 223"/>
                    <a:gd name="T31" fmla="*/ 3 h 399"/>
                    <a:gd name="T32" fmla="*/ 85 w 223"/>
                    <a:gd name="T33" fmla="*/ 0 h 399"/>
                    <a:gd name="T34" fmla="*/ 77 w 223"/>
                    <a:gd name="T35" fmla="*/ 5 h 399"/>
                    <a:gd name="T36" fmla="*/ 73 w 223"/>
                    <a:gd name="T37" fmla="*/ 12 h 399"/>
                    <a:gd name="T38" fmla="*/ 72 w 223"/>
                    <a:gd name="T39" fmla="*/ 17 h 399"/>
                    <a:gd name="T40" fmla="*/ 71 w 223"/>
                    <a:gd name="T41" fmla="*/ 20 h 399"/>
                    <a:gd name="T42" fmla="*/ 57 w 223"/>
                    <a:gd name="T43" fmla="*/ 40 h 399"/>
                    <a:gd name="T44" fmla="*/ 58 w 223"/>
                    <a:gd name="T45" fmla="*/ 60 h 399"/>
                    <a:gd name="T46" fmla="*/ 40 w 223"/>
                    <a:gd name="T47" fmla="*/ 88 h 399"/>
                    <a:gd name="T48" fmla="*/ 37 w 223"/>
                    <a:gd name="T49" fmla="*/ 107 h 399"/>
                    <a:gd name="T50" fmla="*/ 42 w 223"/>
                    <a:gd name="T51" fmla="*/ 144 h 399"/>
                    <a:gd name="T52" fmla="*/ 35 w 223"/>
                    <a:gd name="T53" fmla="*/ 168 h 399"/>
                    <a:gd name="T54" fmla="*/ 27 w 223"/>
                    <a:gd name="T55" fmla="*/ 201 h 399"/>
                    <a:gd name="T56" fmla="*/ 24 w 223"/>
                    <a:gd name="T57" fmla="*/ 215 h 399"/>
                    <a:gd name="T58" fmla="*/ 18 w 223"/>
                    <a:gd name="T59" fmla="*/ 238 h 399"/>
                    <a:gd name="T60" fmla="*/ 18 w 223"/>
                    <a:gd name="T61" fmla="*/ 274 h 399"/>
                    <a:gd name="T62" fmla="*/ 27 w 223"/>
                    <a:gd name="T63" fmla="*/ 289 h 399"/>
                    <a:gd name="T64" fmla="*/ 21 w 223"/>
                    <a:gd name="T65" fmla="*/ 303 h 399"/>
                    <a:gd name="T66" fmla="*/ 19 w 223"/>
                    <a:gd name="T67" fmla="*/ 320 h 399"/>
                    <a:gd name="T68" fmla="*/ 12 w 223"/>
                    <a:gd name="T69" fmla="*/ 337 h 399"/>
                    <a:gd name="T70" fmla="*/ 1 w 223"/>
                    <a:gd name="T71" fmla="*/ 360 h 399"/>
                    <a:gd name="T72" fmla="*/ 14 w 223"/>
                    <a:gd name="T73" fmla="*/ 376 h 399"/>
                    <a:gd name="T74" fmla="*/ 19 w 223"/>
                    <a:gd name="T75" fmla="*/ 395 h 399"/>
                    <a:gd name="T76" fmla="*/ 45 w 223"/>
                    <a:gd name="T77" fmla="*/ 397 h 399"/>
                    <a:gd name="T78" fmla="*/ 51 w 223"/>
                    <a:gd name="T79" fmla="*/ 397 h 399"/>
                    <a:gd name="T80" fmla="*/ 49 w 223"/>
                    <a:gd name="T81" fmla="*/ 370 h 399"/>
                    <a:gd name="T82" fmla="*/ 77 w 223"/>
                    <a:gd name="T83" fmla="*/ 340 h 399"/>
                    <a:gd name="T84" fmla="*/ 74 w 223"/>
                    <a:gd name="T85" fmla="*/ 324 h 399"/>
                    <a:gd name="T86" fmla="*/ 88 w 223"/>
                    <a:gd name="T87" fmla="*/ 286 h 399"/>
                    <a:gd name="T88" fmla="*/ 99 w 223"/>
                    <a:gd name="T89" fmla="*/ 258 h 399"/>
                    <a:gd name="T90" fmla="*/ 93 w 223"/>
                    <a:gd name="T91" fmla="*/ 234 h 399"/>
                    <a:gd name="T92" fmla="*/ 123 w 223"/>
                    <a:gd name="T93" fmla="*/ 232 h 399"/>
                    <a:gd name="T94" fmla="*/ 124 w 223"/>
                    <a:gd name="T95" fmla="*/ 210 h 399"/>
                    <a:gd name="T96" fmla="*/ 185 w 223"/>
                    <a:gd name="T97" fmla="*/ 187 h 399"/>
                    <a:gd name="T98" fmla="*/ 182 w 223"/>
                    <a:gd name="T99" fmla="*/ 165 h 399"/>
                    <a:gd name="T100" fmla="*/ 172 w 223"/>
                    <a:gd name="T101" fmla="*/ 148 h 399"/>
                    <a:gd name="T102" fmla="*/ 174 w 223"/>
                    <a:gd name="T103" fmla="*/ 112 h 399"/>
                    <a:gd name="T104" fmla="*/ 177 w 223"/>
                    <a:gd name="T105" fmla="*/ 101 h 3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23" h="399">
                      <a:moveTo>
                        <a:pt x="177" y="101"/>
                      </a:moveTo>
                      <a:cubicBezTo>
                        <a:pt x="179" y="98"/>
                        <a:pt x="179" y="98"/>
                        <a:pt x="179" y="98"/>
                      </a:cubicBezTo>
                      <a:cubicBezTo>
                        <a:pt x="180" y="98"/>
                        <a:pt x="180" y="97"/>
                        <a:pt x="180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7"/>
                        <a:pt x="181" y="97"/>
                        <a:pt x="181" y="97"/>
                      </a:cubicBezTo>
                      <a:cubicBezTo>
                        <a:pt x="181" y="96"/>
                        <a:pt x="182" y="96"/>
                        <a:pt x="182" y="95"/>
                      </a:cubicBezTo>
                      <a:cubicBezTo>
                        <a:pt x="185" y="92"/>
                        <a:pt x="188" y="89"/>
                        <a:pt x="190" y="86"/>
                      </a:cubicBezTo>
                      <a:cubicBezTo>
                        <a:pt x="194" y="79"/>
                        <a:pt x="202" y="71"/>
                        <a:pt x="208" y="67"/>
                      </a:cubicBezTo>
                      <a:cubicBezTo>
                        <a:pt x="208" y="66"/>
                        <a:pt x="209" y="65"/>
                        <a:pt x="210" y="65"/>
                      </a:cubicBezTo>
                      <a:cubicBezTo>
                        <a:pt x="212" y="64"/>
                        <a:pt x="214" y="63"/>
                        <a:pt x="216" y="62"/>
                      </a:cubicBezTo>
                      <a:cubicBezTo>
                        <a:pt x="218" y="61"/>
                        <a:pt x="222" y="59"/>
                        <a:pt x="223" y="58"/>
                      </a:cubicBezTo>
                      <a:cubicBezTo>
                        <a:pt x="223" y="57"/>
                        <a:pt x="223" y="46"/>
                        <a:pt x="221" y="44"/>
                      </a:cubicBezTo>
                      <a:cubicBezTo>
                        <a:pt x="221" y="44"/>
                        <a:pt x="220" y="43"/>
                        <a:pt x="218" y="43"/>
                      </a:cubicBezTo>
                      <a:cubicBezTo>
                        <a:pt x="218" y="43"/>
                        <a:pt x="218" y="43"/>
                        <a:pt x="217" y="43"/>
                      </a:cubicBezTo>
                      <a:cubicBezTo>
                        <a:pt x="217" y="43"/>
                        <a:pt x="217" y="43"/>
                        <a:pt x="217" y="43"/>
                      </a:cubicBezTo>
                      <a:cubicBezTo>
                        <a:pt x="217" y="44"/>
                        <a:pt x="217" y="44"/>
                        <a:pt x="217" y="44"/>
                      </a:cubicBezTo>
                      <a:cubicBezTo>
                        <a:pt x="217" y="44"/>
                        <a:pt x="217" y="44"/>
                        <a:pt x="217" y="45"/>
                      </a:cubicBezTo>
                      <a:cubicBezTo>
                        <a:pt x="217" y="45"/>
                        <a:pt x="217" y="46"/>
                        <a:pt x="217" y="46"/>
                      </a:cubicBezTo>
                      <a:cubicBezTo>
                        <a:pt x="217" y="46"/>
                        <a:pt x="217" y="47"/>
                        <a:pt x="217" y="47"/>
                      </a:cubicBezTo>
                      <a:cubicBezTo>
                        <a:pt x="217" y="47"/>
                        <a:pt x="217" y="48"/>
                        <a:pt x="217" y="48"/>
                      </a:cubicBezTo>
                      <a:cubicBezTo>
                        <a:pt x="217" y="49"/>
                        <a:pt x="217" y="49"/>
                        <a:pt x="217" y="49"/>
                      </a:cubicBezTo>
                      <a:cubicBezTo>
                        <a:pt x="217" y="50"/>
                        <a:pt x="216" y="50"/>
                        <a:pt x="216" y="51"/>
                      </a:cubicBezTo>
                      <a:cubicBezTo>
                        <a:pt x="216" y="51"/>
                        <a:pt x="216" y="51"/>
                        <a:pt x="216" y="52"/>
                      </a:cubicBezTo>
                      <a:cubicBezTo>
                        <a:pt x="216" y="52"/>
                        <a:pt x="216" y="52"/>
                        <a:pt x="216" y="53"/>
                      </a:cubicBezTo>
                      <a:cubicBezTo>
                        <a:pt x="216" y="53"/>
                        <a:pt x="216" y="54"/>
                        <a:pt x="215" y="54"/>
                      </a:cubicBezTo>
                      <a:cubicBezTo>
                        <a:pt x="215" y="54"/>
                        <a:pt x="215" y="55"/>
                        <a:pt x="215" y="55"/>
                      </a:cubicBezTo>
                      <a:cubicBezTo>
                        <a:pt x="215" y="56"/>
                        <a:pt x="215" y="56"/>
                        <a:pt x="215" y="56"/>
                      </a:cubicBezTo>
                      <a:cubicBezTo>
                        <a:pt x="214" y="57"/>
                        <a:pt x="214" y="57"/>
                        <a:pt x="214" y="57"/>
                      </a:cubicBezTo>
                      <a:cubicBezTo>
                        <a:pt x="214" y="58"/>
                        <a:pt x="214" y="58"/>
                        <a:pt x="214" y="58"/>
                      </a:cubicBezTo>
                      <a:cubicBezTo>
                        <a:pt x="213" y="58"/>
                        <a:pt x="213" y="59"/>
                        <a:pt x="213" y="59"/>
                      </a:cubicBezTo>
                      <a:cubicBezTo>
                        <a:pt x="213" y="59"/>
                        <a:pt x="213" y="59"/>
                        <a:pt x="213" y="59"/>
                      </a:cubicBezTo>
                      <a:cubicBezTo>
                        <a:pt x="212" y="61"/>
                        <a:pt x="211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9" y="61"/>
                        <a:pt x="209" y="61"/>
                        <a:pt x="209" y="61"/>
                      </a:cubicBezTo>
                      <a:cubicBezTo>
                        <a:pt x="208" y="61"/>
                        <a:pt x="207" y="62"/>
                        <a:pt x="206" y="63"/>
                      </a:cubicBezTo>
                      <a:cubicBezTo>
                        <a:pt x="204" y="65"/>
                        <a:pt x="202" y="66"/>
                        <a:pt x="200" y="66"/>
                      </a:cubicBezTo>
                      <a:cubicBezTo>
                        <a:pt x="200" y="66"/>
                        <a:pt x="200" y="66"/>
                        <a:pt x="200" y="66"/>
                      </a:cubicBezTo>
                      <a:cubicBezTo>
                        <a:pt x="199" y="66"/>
                        <a:pt x="198" y="66"/>
                        <a:pt x="198" y="66"/>
                      </a:cubicBezTo>
                      <a:cubicBezTo>
                        <a:pt x="196" y="67"/>
                        <a:pt x="194" y="68"/>
                        <a:pt x="193" y="68"/>
                      </a:cubicBezTo>
                      <a:cubicBezTo>
                        <a:pt x="192" y="68"/>
                        <a:pt x="191" y="68"/>
                        <a:pt x="191" y="68"/>
                      </a:cubicBezTo>
                      <a:cubicBezTo>
                        <a:pt x="190" y="68"/>
                        <a:pt x="190" y="68"/>
                        <a:pt x="190" y="67"/>
                      </a:cubicBezTo>
                      <a:cubicBezTo>
                        <a:pt x="189" y="67"/>
                        <a:pt x="187" y="67"/>
                        <a:pt x="185" y="67"/>
                      </a:cubicBezTo>
                      <a:cubicBezTo>
                        <a:pt x="182" y="67"/>
                        <a:pt x="180" y="67"/>
                        <a:pt x="179" y="66"/>
                      </a:cubicBezTo>
                      <a:cubicBezTo>
                        <a:pt x="179" y="66"/>
                        <a:pt x="178" y="66"/>
                        <a:pt x="178" y="66"/>
                      </a:cubicBezTo>
                      <a:cubicBezTo>
                        <a:pt x="177" y="66"/>
                        <a:pt x="175" y="66"/>
                        <a:pt x="174" y="66"/>
                      </a:cubicBezTo>
                      <a:cubicBezTo>
                        <a:pt x="172" y="65"/>
                        <a:pt x="169" y="65"/>
                        <a:pt x="168" y="64"/>
                      </a:cubicBezTo>
                      <a:cubicBezTo>
                        <a:pt x="168" y="64"/>
                        <a:pt x="167" y="63"/>
                        <a:pt x="167" y="62"/>
                      </a:cubicBezTo>
                      <a:cubicBezTo>
                        <a:pt x="167" y="60"/>
                        <a:pt x="169" y="60"/>
                        <a:pt x="169" y="59"/>
                      </a:cubicBezTo>
                      <a:cubicBezTo>
                        <a:pt x="170" y="58"/>
                        <a:pt x="171" y="58"/>
                        <a:pt x="171" y="55"/>
                      </a:cubicBezTo>
                      <a:cubicBezTo>
                        <a:pt x="171" y="51"/>
                        <a:pt x="175" y="47"/>
                        <a:pt x="177" y="44"/>
                      </a:cubicBezTo>
                      <a:cubicBezTo>
                        <a:pt x="178" y="42"/>
                        <a:pt x="179" y="41"/>
                        <a:pt x="180" y="40"/>
                      </a:cubicBezTo>
                      <a:cubicBezTo>
                        <a:pt x="179" y="39"/>
                        <a:pt x="174" y="38"/>
                        <a:pt x="171" y="37"/>
                      </a:cubicBezTo>
                      <a:cubicBezTo>
                        <a:pt x="165" y="34"/>
                        <a:pt x="161" y="32"/>
                        <a:pt x="159" y="30"/>
                      </a:cubicBezTo>
                      <a:cubicBezTo>
                        <a:pt x="159" y="29"/>
                        <a:pt x="158" y="28"/>
                        <a:pt x="157" y="28"/>
                      </a:cubicBezTo>
                      <a:cubicBezTo>
                        <a:pt x="155" y="26"/>
                        <a:pt x="152" y="25"/>
                        <a:pt x="148" y="25"/>
                      </a:cubicBezTo>
                      <a:cubicBezTo>
                        <a:pt x="145" y="24"/>
                        <a:pt x="143" y="23"/>
                        <a:pt x="141" y="22"/>
                      </a:cubicBezTo>
                      <a:cubicBezTo>
                        <a:pt x="140" y="21"/>
                        <a:pt x="140" y="21"/>
                        <a:pt x="139" y="20"/>
                      </a:cubicBezTo>
                      <a:cubicBezTo>
                        <a:pt x="138" y="19"/>
                        <a:pt x="137" y="18"/>
                        <a:pt x="135" y="17"/>
                      </a:cubicBezTo>
                      <a:cubicBezTo>
                        <a:pt x="134" y="16"/>
                        <a:pt x="133" y="16"/>
                        <a:pt x="133" y="15"/>
                      </a:cubicBezTo>
                      <a:cubicBezTo>
                        <a:pt x="132" y="15"/>
                        <a:pt x="132" y="15"/>
                        <a:pt x="132" y="14"/>
                      </a:cubicBezTo>
                      <a:cubicBezTo>
                        <a:pt x="131" y="14"/>
                        <a:pt x="131" y="14"/>
                        <a:pt x="130" y="13"/>
                      </a:cubicBezTo>
                      <a:cubicBezTo>
                        <a:pt x="130" y="13"/>
                        <a:pt x="130" y="13"/>
                        <a:pt x="129" y="12"/>
                      </a:cubicBezTo>
                      <a:cubicBezTo>
                        <a:pt x="129" y="12"/>
                        <a:pt x="129" y="12"/>
                        <a:pt x="128" y="11"/>
                      </a:cubicBezTo>
                      <a:cubicBezTo>
                        <a:pt x="128" y="11"/>
                        <a:pt x="127" y="11"/>
                        <a:pt x="127" y="10"/>
                      </a:cubicBezTo>
                      <a:cubicBezTo>
                        <a:pt x="127" y="10"/>
                        <a:pt x="126" y="9"/>
                        <a:pt x="126" y="9"/>
                      </a:cubicBezTo>
                      <a:cubicBezTo>
                        <a:pt x="126" y="9"/>
                        <a:pt x="125" y="8"/>
                        <a:pt x="125" y="8"/>
                      </a:cubicBezTo>
                      <a:cubicBezTo>
                        <a:pt x="124" y="7"/>
                        <a:pt x="124" y="7"/>
                        <a:pt x="124" y="7"/>
                      </a:cubicBezTo>
                      <a:cubicBezTo>
                        <a:pt x="123" y="6"/>
                        <a:pt x="123" y="6"/>
                        <a:pt x="123" y="6"/>
                      </a:cubicBezTo>
                      <a:cubicBezTo>
                        <a:pt x="122" y="5"/>
                        <a:pt x="122" y="5"/>
                        <a:pt x="122" y="4"/>
                      </a:cubicBezTo>
                      <a:cubicBezTo>
                        <a:pt x="121" y="4"/>
                        <a:pt x="121" y="4"/>
                        <a:pt x="121" y="3"/>
                      </a:cubicBezTo>
                      <a:cubicBezTo>
                        <a:pt x="121" y="3"/>
                        <a:pt x="120" y="3"/>
                        <a:pt x="120" y="2"/>
                      </a:cubicBezTo>
                      <a:cubicBezTo>
                        <a:pt x="120" y="2"/>
                        <a:pt x="120" y="2"/>
                        <a:pt x="119" y="1"/>
                      </a:cubicBezTo>
                      <a:cubicBezTo>
                        <a:pt x="119" y="1"/>
                        <a:pt x="119" y="1"/>
                        <a:pt x="119" y="1"/>
                      </a:cubicBezTo>
                      <a:cubicBezTo>
                        <a:pt x="119" y="1"/>
                        <a:pt x="119" y="1"/>
                        <a:pt x="118" y="1"/>
                      </a:cubicBezTo>
                      <a:cubicBezTo>
                        <a:pt x="116" y="0"/>
                        <a:pt x="114" y="0"/>
                        <a:pt x="112" y="0"/>
                      </a:cubicBezTo>
                      <a:cubicBezTo>
                        <a:pt x="111" y="0"/>
                        <a:pt x="111" y="0"/>
                        <a:pt x="110" y="0"/>
                      </a:cubicBezTo>
                      <a:cubicBezTo>
                        <a:pt x="110" y="0"/>
                        <a:pt x="110" y="0"/>
                        <a:pt x="110" y="0"/>
                      </a:cubicBezTo>
                      <a:cubicBezTo>
                        <a:pt x="110" y="1"/>
                        <a:pt x="110" y="1"/>
                        <a:pt x="110" y="2"/>
                      </a:cubicBezTo>
                      <a:cubicBezTo>
                        <a:pt x="109" y="2"/>
                        <a:pt x="109" y="3"/>
                        <a:pt x="109" y="3"/>
                      </a:cubicBezTo>
                      <a:cubicBezTo>
                        <a:pt x="108" y="6"/>
                        <a:pt x="106" y="9"/>
                        <a:pt x="104" y="9"/>
                      </a:cubicBezTo>
                      <a:cubicBezTo>
                        <a:pt x="103" y="9"/>
                        <a:pt x="102" y="8"/>
                        <a:pt x="101" y="6"/>
                      </a:cubicBezTo>
                      <a:cubicBezTo>
                        <a:pt x="99" y="4"/>
                        <a:pt x="96" y="3"/>
                        <a:pt x="91" y="2"/>
                      </a:cubicBezTo>
                      <a:cubicBezTo>
                        <a:pt x="89" y="2"/>
                        <a:pt x="89" y="2"/>
                        <a:pt x="89" y="2"/>
                      </a:cubicBezTo>
                      <a:cubicBezTo>
                        <a:pt x="87" y="2"/>
                        <a:pt x="86" y="1"/>
                        <a:pt x="85" y="0"/>
                      </a:cubicBezTo>
                      <a:cubicBezTo>
                        <a:pt x="84" y="0"/>
                        <a:pt x="84" y="0"/>
                        <a:pt x="84" y="0"/>
                      </a:cubicBezTo>
                      <a:cubicBezTo>
                        <a:pt x="84" y="0"/>
                        <a:pt x="83" y="0"/>
                        <a:pt x="81" y="2"/>
                      </a:cubicBezTo>
                      <a:cubicBezTo>
                        <a:pt x="80" y="3"/>
                        <a:pt x="80" y="3"/>
                        <a:pt x="79" y="4"/>
                      </a:cubicBezTo>
                      <a:cubicBezTo>
                        <a:pt x="79" y="4"/>
                        <a:pt x="78" y="5"/>
                        <a:pt x="77" y="5"/>
                      </a:cubicBezTo>
                      <a:cubicBezTo>
                        <a:pt x="77" y="5"/>
                        <a:pt x="77" y="5"/>
                        <a:pt x="77" y="5"/>
                      </a:cubicBezTo>
                      <a:cubicBezTo>
                        <a:pt x="76" y="7"/>
                        <a:pt x="74" y="8"/>
                        <a:pt x="73" y="9"/>
                      </a:cubicBezTo>
                      <a:cubicBezTo>
                        <a:pt x="73" y="9"/>
                        <a:pt x="73" y="9"/>
                        <a:pt x="73" y="9"/>
                      </a:cubicBezTo>
                      <a:cubicBezTo>
                        <a:pt x="73" y="9"/>
                        <a:pt x="73" y="9"/>
                        <a:pt x="73" y="10"/>
                      </a:cubicBezTo>
                      <a:cubicBezTo>
                        <a:pt x="73" y="10"/>
                        <a:pt x="73" y="10"/>
                        <a:pt x="73" y="11"/>
                      </a:cubicBezTo>
                      <a:cubicBezTo>
                        <a:pt x="73" y="11"/>
                        <a:pt x="73" y="11"/>
                        <a:pt x="73" y="12"/>
                      </a:cubicBezTo>
                      <a:cubicBezTo>
                        <a:pt x="73" y="12"/>
                        <a:pt x="73" y="12"/>
                        <a:pt x="73" y="13"/>
                      </a:cubicBezTo>
                      <a:cubicBezTo>
                        <a:pt x="73" y="13"/>
                        <a:pt x="73" y="13"/>
                        <a:pt x="73" y="14"/>
                      </a:cubicBezTo>
                      <a:cubicBezTo>
                        <a:pt x="72" y="14"/>
                        <a:pt x="72" y="14"/>
                        <a:pt x="72" y="15"/>
                      </a:cubicBezTo>
                      <a:cubicBezTo>
                        <a:pt x="72" y="15"/>
                        <a:pt x="72" y="15"/>
                        <a:pt x="72" y="15"/>
                      </a:cubicBezTo>
                      <a:cubicBezTo>
                        <a:pt x="72" y="16"/>
                        <a:pt x="72" y="16"/>
                        <a:pt x="72" y="17"/>
                      </a:cubicBezTo>
                      <a:cubicBezTo>
                        <a:pt x="72" y="17"/>
                        <a:pt x="72" y="17"/>
                        <a:pt x="72" y="17"/>
                      </a:cubicBezTo>
                      <a:cubicBezTo>
                        <a:pt x="72" y="18"/>
                        <a:pt x="72" y="18"/>
                        <a:pt x="72" y="18"/>
                      </a:cubicBezTo>
                      <a:cubicBezTo>
                        <a:pt x="72" y="19"/>
                        <a:pt x="72" y="19"/>
                        <a:pt x="72" y="19"/>
                      </a:cubicBezTo>
                      <a:cubicBezTo>
                        <a:pt x="71" y="19"/>
                        <a:pt x="71" y="20"/>
                        <a:pt x="71" y="20"/>
                      </a:cubicBezTo>
                      <a:cubicBezTo>
                        <a:pt x="71" y="20"/>
                        <a:pt x="71" y="20"/>
                        <a:pt x="71" y="20"/>
                      </a:cubicBezTo>
                      <a:cubicBezTo>
                        <a:pt x="71" y="21"/>
                        <a:pt x="71" y="21"/>
                        <a:pt x="71" y="22"/>
                      </a:cubicBezTo>
                      <a:cubicBezTo>
                        <a:pt x="70" y="23"/>
                        <a:pt x="68" y="24"/>
                        <a:pt x="64" y="27"/>
                      </a:cubicBezTo>
                      <a:cubicBezTo>
                        <a:pt x="62" y="28"/>
                        <a:pt x="58" y="30"/>
                        <a:pt x="58" y="31"/>
                      </a:cubicBezTo>
                      <a:cubicBezTo>
                        <a:pt x="58" y="32"/>
                        <a:pt x="58" y="33"/>
                        <a:pt x="58" y="34"/>
                      </a:cubicBezTo>
                      <a:cubicBezTo>
                        <a:pt x="58" y="36"/>
                        <a:pt x="59" y="38"/>
                        <a:pt x="57" y="40"/>
                      </a:cubicBezTo>
                      <a:cubicBezTo>
                        <a:pt x="57" y="41"/>
                        <a:pt x="58" y="42"/>
                        <a:pt x="58" y="43"/>
                      </a:cubicBezTo>
                      <a:cubicBezTo>
                        <a:pt x="58" y="44"/>
                        <a:pt x="59" y="45"/>
                        <a:pt x="59" y="46"/>
                      </a:cubicBezTo>
                      <a:cubicBezTo>
                        <a:pt x="60" y="48"/>
                        <a:pt x="60" y="51"/>
                        <a:pt x="57" y="53"/>
                      </a:cubicBezTo>
                      <a:cubicBezTo>
                        <a:pt x="57" y="53"/>
                        <a:pt x="58" y="54"/>
                        <a:pt x="58" y="54"/>
                      </a:cubicBezTo>
                      <a:cubicBezTo>
                        <a:pt x="59" y="55"/>
                        <a:pt x="60" y="58"/>
                        <a:pt x="58" y="60"/>
                      </a:cubicBezTo>
                      <a:cubicBezTo>
                        <a:pt x="57" y="61"/>
                        <a:pt x="56" y="62"/>
                        <a:pt x="55" y="62"/>
                      </a:cubicBezTo>
                      <a:cubicBezTo>
                        <a:pt x="54" y="63"/>
                        <a:pt x="52" y="63"/>
                        <a:pt x="52" y="64"/>
                      </a:cubicBezTo>
                      <a:cubicBezTo>
                        <a:pt x="52" y="67"/>
                        <a:pt x="51" y="73"/>
                        <a:pt x="47" y="75"/>
                      </a:cubicBezTo>
                      <a:cubicBezTo>
                        <a:pt x="45" y="76"/>
                        <a:pt x="43" y="80"/>
                        <a:pt x="43" y="84"/>
                      </a:cubicBezTo>
                      <a:cubicBezTo>
                        <a:pt x="43" y="86"/>
                        <a:pt x="41" y="87"/>
                        <a:pt x="40" y="88"/>
                      </a:cubicBezTo>
                      <a:cubicBezTo>
                        <a:pt x="40" y="88"/>
                        <a:pt x="40" y="88"/>
                        <a:pt x="40" y="88"/>
                      </a:cubicBezTo>
                      <a:cubicBezTo>
                        <a:pt x="40" y="88"/>
                        <a:pt x="40" y="88"/>
                        <a:pt x="40" y="89"/>
                      </a:cubicBezTo>
                      <a:cubicBezTo>
                        <a:pt x="42" y="93"/>
                        <a:pt x="43" y="98"/>
                        <a:pt x="42" y="101"/>
                      </a:cubicBezTo>
                      <a:cubicBezTo>
                        <a:pt x="41" y="102"/>
                        <a:pt x="40" y="103"/>
                        <a:pt x="39" y="103"/>
                      </a:cubicBezTo>
                      <a:cubicBezTo>
                        <a:pt x="38" y="103"/>
                        <a:pt x="37" y="106"/>
                        <a:pt x="37" y="107"/>
                      </a:cubicBezTo>
                      <a:cubicBezTo>
                        <a:pt x="37" y="109"/>
                        <a:pt x="36" y="111"/>
                        <a:pt x="34" y="112"/>
                      </a:cubicBezTo>
                      <a:cubicBezTo>
                        <a:pt x="34" y="113"/>
                        <a:pt x="33" y="118"/>
                        <a:pt x="35" y="121"/>
                      </a:cubicBezTo>
                      <a:cubicBezTo>
                        <a:pt x="39" y="126"/>
                        <a:pt x="39" y="130"/>
                        <a:pt x="39" y="133"/>
                      </a:cubicBezTo>
                      <a:cubicBezTo>
                        <a:pt x="39" y="134"/>
                        <a:pt x="40" y="135"/>
                        <a:pt x="41" y="136"/>
                      </a:cubicBezTo>
                      <a:cubicBezTo>
                        <a:pt x="42" y="138"/>
                        <a:pt x="43" y="141"/>
                        <a:pt x="42" y="144"/>
                      </a:cubicBezTo>
                      <a:cubicBezTo>
                        <a:pt x="42" y="145"/>
                        <a:pt x="41" y="146"/>
                        <a:pt x="41" y="148"/>
                      </a:cubicBezTo>
                      <a:cubicBezTo>
                        <a:pt x="41" y="150"/>
                        <a:pt x="40" y="153"/>
                        <a:pt x="38" y="154"/>
                      </a:cubicBezTo>
                      <a:cubicBezTo>
                        <a:pt x="38" y="154"/>
                        <a:pt x="38" y="156"/>
                        <a:pt x="38" y="157"/>
                      </a:cubicBezTo>
                      <a:cubicBezTo>
                        <a:pt x="37" y="159"/>
                        <a:pt x="37" y="161"/>
                        <a:pt x="35" y="162"/>
                      </a:cubicBezTo>
                      <a:cubicBezTo>
                        <a:pt x="35" y="163"/>
                        <a:pt x="35" y="166"/>
                        <a:pt x="35" y="168"/>
                      </a:cubicBezTo>
                      <a:cubicBezTo>
                        <a:pt x="36" y="171"/>
                        <a:pt x="37" y="175"/>
                        <a:pt x="35" y="176"/>
                      </a:cubicBezTo>
                      <a:cubicBezTo>
                        <a:pt x="34" y="177"/>
                        <a:pt x="34" y="177"/>
                        <a:pt x="33" y="178"/>
                      </a:cubicBezTo>
                      <a:cubicBezTo>
                        <a:pt x="30" y="180"/>
                        <a:pt x="27" y="181"/>
                        <a:pt x="27" y="186"/>
                      </a:cubicBezTo>
                      <a:cubicBezTo>
                        <a:pt x="27" y="189"/>
                        <a:pt x="27" y="192"/>
                        <a:pt x="28" y="194"/>
                      </a:cubicBezTo>
                      <a:cubicBezTo>
                        <a:pt x="28" y="197"/>
                        <a:pt x="28" y="199"/>
                        <a:pt x="27" y="201"/>
                      </a:cubicBezTo>
                      <a:cubicBezTo>
                        <a:pt x="27" y="201"/>
                        <a:pt x="28" y="202"/>
                        <a:pt x="28" y="202"/>
                      </a:cubicBezTo>
                      <a:cubicBezTo>
                        <a:pt x="29" y="203"/>
                        <a:pt x="31" y="204"/>
                        <a:pt x="30" y="208"/>
                      </a:cubicBezTo>
                      <a:cubicBezTo>
                        <a:pt x="30" y="212"/>
                        <a:pt x="26" y="212"/>
                        <a:pt x="25" y="212"/>
                      </a:cubicBezTo>
                      <a:cubicBezTo>
                        <a:pt x="24" y="212"/>
                        <a:pt x="24" y="212"/>
                        <a:pt x="24" y="212"/>
                      </a:cubicBezTo>
                      <a:cubicBezTo>
                        <a:pt x="24" y="213"/>
                        <a:pt x="24" y="214"/>
                        <a:pt x="24" y="215"/>
                      </a:cubicBezTo>
                      <a:cubicBezTo>
                        <a:pt x="24" y="218"/>
                        <a:pt x="25" y="222"/>
                        <a:pt x="21" y="222"/>
                      </a:cubicBezTo>
                      <a:cubicBezTo>
                        <a:pt x="20" y="222"/>
                        <a:pt x="20" y="226"/>
                        <a:pt x="20" y="227"/>
                      </a:cubicBezTo>
                      <a:cubicBezTo>
                        <a:pt x="20" y="231"/>
                        <a:pt x="19" y="233"/>
                        <a:pt x="18" y="234"/>
                      </a:cubicBezTo>
                      <a:cubicBezTo>
                        <a:pt x="17" y="235"/>
                        <a:pt x="17" y="235"/>
                        <a:pt x="17" y="235"/>
                      </a:cubicBezTo>
                      <a:cubicBezTo>
                        <a:pt x="17" y="236"/>
                        <a:pt x="17" y="237"/>
                        <a:pt x="18" y="238"/>
                      </a:cubicBezTo>
                      <a:cubicBezTo>
                        <a:pt x="19" y="240"/>
                        <a:pt x="19" y="241"/>
                        <a:pt x="19" y="243"/>
                      </a:cubicBezTo>
                      <a:cubicBezTo>
                        <a:pt x="19" y="244"/>
                        <a:pt x="20" y="245"/>
                        <a:pt x="20" y="246"/>
                      </a:cubicBezTo>
                      <a:cubicBezTo>
                        <a:pt x="20" y="251"/>
                        <a:pt x="21" y="256"/>
                        <a:pt x="17" y="257"/>
                      </a:cubicBezTo>
                      <a:cubicBezTo>
                        <a:pt x="16" y="258"/>
                        <a:pt x="16" y="264"/>
                        <a:pt x="16" y="265"/>
                      </a:cubicBezTo>
                      <a:cubicBezTo>
                        <a:pt x="19" y="267"/>
                        <a:pt x="19" y="271"/>
                        <a:pt x="18" y="274"/>
                      </a:cubicBezTo>
                      <a:cubicBezTo>
                        <a:pt x="18" y="274"/>
                        <a:pt x="18" y="274"/>
                        <a:pt x="19" y="274"/>
                      </a:cubicBezTo>
                      <a:cubicBezTo>
                        <a:pt x="20" y="276"/>
                        <a:pt x="22" y="278"/>
                        <a:pt x="19" y="282"/>
                      </a:cubicBezTo>
                      <a:cubicBezTo>
                        <a:pt x="18" y="282"/>
                        <a:pt x="18" y="283"/>
                        <a:pt x="18" y="283"/>
                      </a:cubicBezTo>
                      <a:cubicBezTo>
                        <a:pt x="19" y="284"/>
                        <a:pt x="20" y="284"/>
                        <a:pt x="21" y="284"/>
                      </a:cubicBezTo>
                      <a:cubicBezTo>
                        <a:pt x="24" y="283"/>
                        <a:pt x="27" y="286"/>
                        <a:pt x="27" y="289"/>
                      </a:cubicBezTo>
                      <a:cubicBezTo>
                        <a:pt x="27" y="290"/>
                        <a:pt x="26" y="291"/>
                        <a:pt x="26" y="292"/>
                      </a:cubicBezTo>
                      <a:cubicBezTo>
                        <a:pt x="25" y="292"/>
                        <a:pt x="24" y="293"/>
                        <a:pt x="23" y="293"/>
                      </a:cubicBezTo>
                      <a:cubicBezTo>
                        <a:pt x="22" y="293"/>
                        <a:pt x="22" y="293"/>
                        <a:pt x="21" y="293"/>
                      </a:cubicBezTo>
                      <a:cubicBezTo>
                        <a:pt x="24" y="295"/>
                        <a:pt x="25" y="297"/>
                        <a:pt x="24" y="299"/>
                      </a:cubicBezTo>
                      <a:cubicBezTo>
                        <a:pt x="24" y="300"/>
                        <a:pt x="23" y="302"/>
                        <a:pt x="21" y="303"/>
                      </a:cubicBezTo>
                      <a:cubicBezTo>
                        <a:pt x="20" y="303"/>
                        <a:pt x="20" y="303"/>
                        <a:pt x="20" y="305"/>
                      </a:cubicBezTo>
                      <a:cubicBezTo>
                        <a:pt x="20" y="306"/>
                        <a:pt x="21" y="308"/>
                        <a:pt x="20" y="310"/>
                      </a:cubicBezTo>
                      <a:cubicBezTo>
                        <a:pt x="20" y="311"/>
                        <a:pt x="20" y="313"/>
                        <a:pt x="21" y="314"/>
                      </a:cubicBezTo>
                      <a:cubicBezTo>
                        <a:pt x="21" y="315"/>
                        <a:pt x="22" y="317"/>
                        <a:pt x="21" y="319"/>
                      </a:cubicBezTo>
                      <a:cubicBezTo>
                        <a:pt x="21" y="319"/>
                        <a:pt x="20" y="320"/>
                        <a:pt x="19" y="320"/>
                      </a:cubicBezTo>
                      <a:cubicBezTo>
                        <a:pt x="19" y="320"/>
                        <a:pt x="19" y="321"/>
                        <a:pt x="19" y="322"/>
                      </a:cubicBezTo>
                      <a:cubicBezTo>
                        <a:pt x="19" y="324"/>
                        <a:pt x="19" y="328"/>
                        <a:pt x="15" y="328"/>
                      </a:cubicBezTo>
                      <a:cubicBezTo>
                        <a:pt x="14" y="328"/>
                        <a:pt x="14" y="328"/>
                        <a:pt x="14" y="330"/>
                      </a:cubicBezTo>
                      <a:cubicBezTo>
                        <a:pt x="13" y="332"/>
                        <a:pt x="13" y="334"/>
                        <a:pt x="11" y="335"/>
                      </a:cubicBezTo>
                      <a:cubicBezTo>
                        <a:pt x="11" y="335"/>
                        <a:pt x="12" y="336"/>
                        <a:pt x="12" y="337"/>
                      </a:cubicBezTo>
                      <a:cubicBezTo>
                        <a:pt x="13" y="338"/>
                        <a:pt x="15" y="342"/>
                        <a:pt x="11" y="344"/>
                      </a:cubicBezTo>
                      <a:cubicBezTo>
                        <a:pt x="10" y="345"/>
                        <a:pt x="10" y="346"/>
                        <a:pt x="10" y="347"/>
                      </a:cubicBezTo>
                      <a:cubicBezTo>
                        <a:pt x="10" y="349"/>
                        <a:pt x="9" y="352"/>
                        <a:pt x="6" y="352"/>
                      </a:cubicBezTo>
                      <a:cubicBezTo>
                        <a:pt x="3" y="352"/>
                        <a:pt x="2" y="356"/>
                        <a:pt x="1" y="358"/>
                      </a:cubicBezTo>
                      <a:cubicBezTo>
                        <a:pt x="1" y="359"/>
                        <a:pt x="1" y="359"/>
                        <a:pt x="1" y="360"/>
                      </a:cubicBezTo>
                      <a:cubicBezTo>
                        <a:pt x="0" y="363"/>
                        <a:pt x="0" y="365"/>
                        <a:pt x="1" y="367"/>
                      </a:cubicBezTo>
                      <a:cubicBezTo>
                        <a:pt x="4" y="369"/>
                        <a:pt x="3" y="372"/>
                        <a:pt x="3" y="373"/>
                      </a:cubicBezTo>
                      <a:cubicBezTo>
                        <a:pt x="3" y="373"/>
                        <a:pt x="3" y="374"/>
                        <a:pt x="3" y="374"/>
                      </a:cubicBezTo>
                      <a:cubicBezTo>
                        <a:pt x="3" y="374"/>
                        <a:pt x="5" y="374"/>
                        <a:pt x="7" y="374"/>
                      </a:cubicBezTo>
                      <a:cubicBezTo>
                        <a:pt x="10" y="374"/>
                        <a:pt x="13" y="374"/>
                        <a:pt x="14" y="376"/>
                      </a:cubicBezTo>
                      <a:cubicBezTo>
                        <a:pt x="14" y="377"/>
                        <a:pt x="15" y="378"/>
                        <a:pt x="14" y="380"/>
                      </a:cubicBezTo>
                      <a:cubicBezTo>
                        <a:pt x="13" y="383"/>
                        <a:pt x="13" y="388"/>
                        <a:pt x="14" y="390"/>
                      </a:cubicBezTo>
                      <a:cubicBezTo>
                        <a:pt x="15" y="390"/>
                        <a:pt x="16" y="392"/>
                        <a:pt x="17" y="393"/>
                      </a:cubicBezTo>
                      <a:cubicBezTo>
                        <a:pt x="17" y="393"/>
                        <a:pt x="18" y="395"/>
                        <a:pt x="18" y="395"/>
                      </a:cubicBezTo>
                      <a:cubicBezTo>
                        <a:pt x="18" y="395"/>
                        <a:pt x="18" y="395"/>
                        <a:pt x="19" y="395"/>
                      </a:cubicBezTo>
                      <a:cubicBezTo>
                        <a:pt x="21" y="394"/>
                        <a:pt x="27" y="394"/>
                        <a:pt x="32" y="394"/>
                      </a:cubicBezTo>
                      <a:cubicBezTo>
                        <a:pt x="35" y="394"/>
                        <a:pt x="37" y="394"/>
                        <a:pt x="39" y="394"/>
                      </a:cubicBezTo>
                      <a:cubicBezTo>
                        <a:pt x="40" y="395"/>
                        <a:pt x="41" y="395"/>
                        <a:pt x="42" y="395"/>
                      </a:cubicBezTo>
                      <a:cubicBezTo>
                        <a:pt x="42" y="396"/>
                        <a:pt x="42" y="396"/>
                        <a:pt x="42" y="396"/>
                      </a:cubicBezTo>
                      <a:cubicBezTo>
                        <a:pt x="43" y="396"/>
                        <a:pt x="44" y="397"/>
                        <a:pt x="45" y="397"/>
                      </a:cubicBezTo>
                      <a:cubicBezTo>
                        <a:pt x="45" y="397"/>
                        <a:pt x="45" y="397"/>
                        <a:pt x="45" y="398"/>
                      </a:cubicBezTo>
                      <a:cubicBezTo>
                        <a:pt x="45" y="398"/>
                        <a:pt x="46" y="397"/>
                        <a:pt x="46" y="397"/>
                      </a:cubicBezTo>
                      <a:cubicBezTo>
                        <a:pt x="48" y="397"/>
                        <a:pt x="50" y="398"/>
                        <a:pt x="51" y="399"/>
                      </a:cubicBezTo>
                      <a:cubicBezTo>
                        <a:pt x="52" y="399"/>
                        <a:pt x="52" y="399"/>
                        <a:pt x="53" y="399"/>
                      </a:cubicBezTo>
                      <a:cubicBezTo>
                        <a:pt x="52" y="398"/>
                        <a:pt x="51" y="397"/>
                        <a:pt x="51" y="397"/>
                      </a:cubicBezTo>
                      <a:cubicBezTo>
                        <a:pt x="48" y="394"/>
                        <a:pt x="47" y="392"/>
                        <a:pt x="47" y="390"/>
                      </a:cubicBezTo>
                      <a:cubicBezTo>
                        <a:pt x="47" y="390"/>
                        <a:pt x="47" y="388"/>
                        <a:pt x="47" y="387"/>
                      </a:cubicBezTo>
                      <a:cubicBezTo>
                        <a:pt x="46" y="385"/>
                        <a:pt x="46" y="384"/>
                        <a:pt x="46" y="382"/>
                      </a:cubicBezTo>
                      <a:cubicBezTo>
                        <a:pt x="46" y="382"/>
                        <a:pt x="46" y="381"/>
                        <a:pt x="46" y="381"/>
                      </a:cubicBezTo>
                      <a:cubicBezTo>
                        <a:pt x="46" y="378"/>
                        <a:pt x="45" y="373"/>
                        <a:pt x="49" y="370"/>
                      </a:cubicBezTo>
                      <a:cubicBezTo>
                        <a:pt x="50" y="369"/>
                        <a:pt x="51" y="368"/>
                        <a:pt x="52" y="367"/>
                      </a:cubicBezTo>
                      <a:cubicBezTo>
                        <a:pt x="53" y="366"/>
                        <a:pt x="54" y="365"/>
                        <a:pt x="57" y="365"/>
                      </a:cubicBezTo>
                      <a:cubicBezTo>
                        <a:pt x="58" y="365"/>
                        <a:pt x="61" y="363"/>
                        <a:pt x="61" y="359"/>
                      </a:cubicBezTo>
                      <a:cubicBezTo>
                        <a:pt x="61" y="352"/>
                        <a:pt x="65" y="350"/>
                        <a:pt x="70" y="345"/>
                      </a:cubicBezTo>
                      <a:cubicBezTo>
                        <a:pt x="72" y="343"/>
                        <a:pt x="75" y="342"/>
                        <a:pt x="77" y="340"/>
                      </a:cubicBezTo>
                      <a:cubicBezTo>
                        <a:pt x="79" y="339"/>
                        <a:pt x="82" y="337"/>
                        <a:pt x="82" y="336"/>
                      </a:cubicBezTo>
                      <a:cubicBezTo>
                        <a:pt x="82" y="334"/>
                        <a:pt x="83" y="331"/>
                        <a:pt x="83" y="328"/>
                      </a:cubicBezTo>
                      <a:cubicBezTo>
                        <a:pt x="84" y="327"/>
                        <a:pt x="84" y="326"/>
                        <a:pt x="84" y="325"/>
                      </a:cubicBezTo>
                      <a:cubicBezTo>
                        <a:pt x="83" y="325"/>
                        <a:pt x="81" y="324"/>
                        <a:pt x="79" y="324"/>
                      </a:cubicBezTo>
                      <a:cubicBezTo>
                        <a:pt x="77" y="324"/>
                        <a:pt x="76" y="324"/>
                        <a:pt x="74" y="324"/>
                      </a:cubicBezTo>
                      <a:cubicBezTo>
                        <a:pt x="72" y="323"/>
                        <a:pt x="67" y="319"/>
                        <a:pt x="65" y="314"/>
                      </a:cubicBezTo>
                      <a:cubicBezTo>
                        <a:pt x="64" y="310"/>
                        <a:pt x="64" y="307"/>
                        <a:pt x="66" y="303"/>
                      </a:cubicBezTo>
                      <a:cubicBezTo>
                        <a:pt x="68" y="299"/>
                        <a:pt x="74" y="293"/>
                        <a:pt x="85" y="292"/>
                      </a:cubicBezTo>
                      <a:cubicBezTo>
                        <a:pt x="85" y="292"/>
                        <a:pt x="85" y="291"/>
                        <a:pt x="85" y="291"/>
                      </a:cubicBezTo>
                      <a:cubicBezTo>
                        <a:pt x="85" y="290"/>
                        <a:pt x="85" y="288"/>
                        <a:pt x="88" y="286"/>
                      </a:cubicBezTo>
                      <a:cubicBezTo>
                        <a:pt x="89" y="285"/>
                        <a:pt x="90" y="284"/>
                        <a:pt x="90" y="280"/>
                      </a:cubicBezTo>
                      <a:cubicBezTo>
                        <a:pt x="90" y="276"/>
                        <a:pt x="90" y="267"/>
                        <a:pt x="96" y="267"/>
                      </a:cubicBezTo>
                      <a:cubicBezTo>
                        <a:pt x="97" y="267"/>
                        <a:pt x="97" y="267"/>
                        <a:pt x="97" y="266"/>
                      </a:cubicBezTo>
                      <a:cubicBezTo>
                        <a:pt x="96" y="265"/>
                        <a:pt x="95" y="264"/>
                        <a:pt x="95" y="262"/>
                      </a:cubicBezTo>
                      <a:cubicBezTo>
                        <a:pt x="95" y="261"/>
                        <a:pt x="95" y="259"/>
                        <a:pt x="99" y="258"/>
                      </a:cubicBezTo>
                      <a:cubicBezTo>
                        <a:pt x="99" y="258"/>
                        <a:pt x="98" y="258"/>
                        <a:pt x="98" y="258"/>
                      </a:cubicBezTo>
                      <a:cubicBezTo>
                        <a:pt x="98" y="257"/>
                        <a:pt x="97" y="256"/>
                        <a:pt x="96" y="256"/>
                      </a:cubicBezTo>
                      <a:cubicBezTo>
                        <a:pt x="93" y="256"/>
                        <a:pt x="93" y="252"/>
                        <a:pt x="93" y="250"/>
                      </a:cubicBezTo>
                      <a:cubicBezTo>
                        <a:pt x="93" y="249"/>
                        <a:pt x="93" y="247"/>
                        <a:pt x="93" y="247"/>
                      </a:cubicBezTo>
                      <a:cubicBezTo>
                        <a:pt x="92" y="244"/>
                        <a:pt x="90" y="238"/>
                        <a:pt x="93" y="234"/>
                      </a:cubicBezTo>
                      <a:cubicBezTo>
                        <a:pt x="93" y="234"/>
                        <a:pt x="94" y="233"/>
                        <a:pt x="96" y="233"/>
                      </a:cubicBezTo>
                      <a:cubicBezTo>
                        <a:pt x="97" y="233"/>
                        <a:pt x="100" y="234"/>
                        <a:pt x="103" y="235"/>
                      </a:cubicBezTo>
                      <a:cubicBezTo>
                        <a:pt x="106" y="236"/>
                        <a:pt x="109" y="238"/>
                        <a:pt x="112" y="238"/>
                      </a:cubicBezTo>
                      <a:cubicBezTo>
                        <a:pt x="119" y="239"/>
                        <a:pt x="123" y="235"/>
                        <a:pt x="123" y="234"/>
                      </a:cubicBezTo>
                      <a:cubicBezTo>
                        <a:pt x="123" y="233"/>
                        <a:pt x="123" y="232"/>
                        <a:pt x="123" y="232"/>
                      </a:cubicBezTo>
                      <a:cubicBezTo>
                        <a:pt x="122" y="229"/>
                        <a:pt x="121" y="224"/>
                        <a:pt x="125" y="221"/>
                      </a:cubicBezTo>
                      <a:cubicBezTo>
                        <a:pt x="126" y="221"/>
                        <a:pt x="126" y="220"/>
                        <a:pt x="126" y="220"/>
                      </a:cubicBezTo>
                      <a:cubicBezTo>
                        <a:pt x="126" y="220"/>
                        <a:pt x="126" y="220"/>
                        <a:pt x="126" y="219"/>
                      </a:cubicBezTo>
                      <a:cubicBezTo>
                        <a:pt x="125" y="218"/>
                        <a:pt x="124" y="217"/>
                        <a:pt x="124" y="216"/>
                      </a:cubicBezTo>
                      <a:cubicBezTo>
                        <a:pt x="123" y="213"/>
                        <a:pt x="123" y="211"/>
                        <a:pt x="124" y="210"/>
                      </a:cubicBezTo>
                      <a:cubicBezTo>
                        <a:pt x="126" y="207"/>
                        <a:pt x="129" y="207"/>
                        <a:pt x="131" y="209"/>
                      </a:cubicBezTo>
                      <a:cubicBezTo>
                        <a:pt x="131" y="209"/>
                        <a:pt x="132" y="209"/>
                        <a:pt x="136" y="209"/>
                      </a:cubicBezTo>
                      <a:cubicBezTo>
                        <a:pt x="141" y="209"/>
                        <a:pt x="150" y="208"/>
                        <a:pt x="158" y="207"/>
                      </a:cubicBezTo>
                      <a:cubicBezTo>
                        <a:pt x="172" y="204"/>
                        <a:pt x="178" y="200"/>
                        <a:pt x="178" y="198"/>
                      </a:cubicBezTo>
                      <a:cubicBezTo>
                        <a:pt x="179" y="195"/>
                        <a:pt x="181" y="192"/>
                        <a:pt x="185" y="187"/>
                      </a:cubicBezTo>
                      <a:cubicBezTo>
                        <a:pt x="187" y="185"/>
                        <a:pt x="188" y="183"/>
                        <a:pt x="189" y="182"/>
                      </a:cubicBezTo>
                      <a:cubicBezTo>
                        <a:pt x="189" y="182"/>
                        <a:pt x="189" y="181"/>
                        <a:pt x="189" y="180"/>
                      </a:cubicBezTo>
                      <a:cubicBezTo>
                        <a:pt x="188" y="179"/>
                        <a:pt x="187" y="178"/>
                        <a:pt x="185" y="178"/>
                      </a:cubicBezTo>
                      <a:cubicBezTo>
                        <a:pt x="183" y="178"/>
                        <a:pt x="181" y="176"/>
                        <a:pt x="180" y="174"/>
                      </a:cubicBezTo>
                      <a:cubicBezTo>
                        <a:pt x="179" y="171"/>
                        <a:pt x="180" y="167"/>
                        <a:pt x="182" y="165"/>
                      </a:cubicBezTo>
                      <a:cubicBezTo>
                        <a:pt x="183" y="164"/>
                        <a:pt x="183" y="164"/>
                        <a:pt x="182" y="164"/>
                      </a:cubicBezTo>
                      <a:cubicBezTo>
                        <a:pt x="182" y="163"/>
                        <a:pt x="180" y="162"/>
                        <a:pt x="177" y="161"/>
                      </a:cubicBezTo>
                      <a:cubicBezTo>
                        <a:pt x="174" y="161"/>
                        <a:pt x="168" y="159"/>
                        <a:pt x="166" y="155"/>
                      </a:cubicBezTo>
                      <a:cubicBezTo>
                        <a:pt x="166" y="154"/>
                        <a:pt x="166" y="152"/>
                        <a:pt x="168" y="150"/>
                      </a:cubicBezTo>
                      <a:cubicBezTo>
                        <a:pt x="170" y="149"/>
                        <a:pt x="171" y="148"/>
                        <a:pt x="172" y="148"/>
                      </a:cubicBezTo>
                      <a:cubicBezTo>
                        <a:pt x="172" y="148"/>
                        <a:pt x="172" y="148"/>
                        <a:pt x="172" y="148"/>
                      </a:cubicBezTo>
                      <a:cubicBezTo>
                        <a:pt x="170" y="147"/>
                        <a:pt x="169" y="145"/>
                        <a:pt x="169" y="139"/>
                      </a:cubicBezTo>
                      <a:cubicBezTo>
                        <a:pt x="169" y="136"/>
                        <a:pt x="170" y="134"/>
                        <a:pt x="171" y="132"/>
                      </a:cubicBezTo>
                      <a:cubicBezTo>
                        <a:pt x="171" y="131"/>
                        <a:pt x="172" y="129"/>
                        <a:pt x="172" y="125"/>
                      </a:cubicBezTo>
                      <a:cubicBezTo>
                        <a:pt x="172" y="119"/>
                        <a:pt x="173" y="115"/>
                        <a:pt x="174" y="112"/>
                      </a:cubicBezTo>
                      <a:cubicBezTo>
                        <a:pt x="175" y="109"/>
                        <a:pt x="176" y="107"/>
                        <a:pt x="176" y="105"/>
                      </a:cubicBezTo>
                      <a:cubicBezTo>
                        <a:pt x="176" y="105"/>
                        <a:pt x="176" y="104"/>
                        <a:pt x="176" y="104"/>
                      </a:cubicBezTo>
                      <a:cubicBezTo>
                        <a:pt x="176" y="104"/>
                        <a:pt x="176" y="103"/>
                        <a:pt x="176" y="103"/>
                      </a:cubicBezTo>
                      <a:cubicBezTo>
                        <a:pt x="176" y="103"/>
                        <a:pt x="177" y="102"/>
                        <a:pt x="177" y="102"/>
                      </a:cubicBezTo>
                      <a:cubicBezTo>
                        <a:pt x="177" y="101"/>
                        <a:pt x="177" y="101"/>
                        <a:pt x="177" y="101"/>
                      </a:cubicBezTo>
                      <a:cubicBezTo>
                        <a:pt x="177" y="101"/>
                        <a:pt x="177" y="101"/>
                        <a:pt x="178" y="101"/>
                      </a:cubicBezTo>
                      <a:lnTo>
                        <a:pt x="177" y="10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2" name="Freeform 1871"/>
                <p:cNvSpPr/>
                <p:nvPr/>
              </p:nvSpPr>
              <p:spPr bwMode="auto">
                <a:xfrm>
                  <a:off x="2182" y="2194"/>
                  <a:ext cx="2" cy="2"/>
                </a:xfrm>
                <a:custGeom>
                  <a:avLst/>
                  <a:gdLst>
                    <a:gd name="T0" fmla="*/ 0 w 2"/>
                    <a:gd name="T1" fmla="*/ 3 h 3"/>
                    <a:gd name="T2" fmla="*/ 1 w 2"/>
                    <a:gd name="T3" fmla="*/ 3 h 3"/>
                    <a:gd name="T4" fmla="*/ 1 w 2"/>
                    <a:gd name="T5" fmla="*/ 2 h 3"/>
                    <a:gd name="T6" fmla="*/ 1 w 2"/>
                    <a:gd name="T7" fmla="*/ 1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1" y="3"/>
                        <a:pt x="1" y="3"/>
                        <a:pt x="1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1"/>
                      </a:cubicBezTo>
                      <a:cubicBezTo>
                        <a:pt x="2" y="1"/>
                        <a:pt x="2" y="1"/>
                        <a:pt x="2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3" name="Freeform 1872"/>
                <p:cNvSpPr/>
                <p:nvPr/>
              </p:nvSpPr>
              <p:spPr bwMode="auto">
                <a:xfrm>
                  <a:off x="2221" y="2141"/>
                  <a:ext cx="5" cy="14"/>
                </a:xfrm>
                <a:custGeom>
                  <a:avLst/>
                  <a:gdLst>
                    <a:gd name="T0" fmla="*/ 3 w 5"/>
                    <a:gd name="T1" fmla="*/ 1 h 15"/>
                    <a:gd name="T2" fmla="*/ 0 w 5"/>
                    <a:gd name="T3" fmla="*/ 0 h 15"/>
                    <a:gd name="T4" fmla="*/ 3 w 5"/>
                    <a:gd name="T5" fmla="*/ 1 h 15"/>
                    <a:gd name="T6" fmla="*/ 5 w 5"/>
                    <a:gd name="T7" fmla="*/ 15 h 15"/>
                    <a:gd name="T8" fmla="*/ 3 w 5"/>
                    <a:gd name="T9" fmla="*/ 1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5">
                      <a:moveTo>
                        <a:pt x="3" y="1"/>
                      </a:moveTo>
                      <a:cubicBezTo>
                        <a:pt x="3" y="1"/>
                        <a:pt x="2" y="0"/>
                        <a:pt x="0" y="0"/>
                      </a:cubicBezTo>
                      <a:cubicBezTo>
                        <a:pt x="2" y="0"/>
                        <a:pt x="3" y="1"/>
                        <a:pt x="3" y="1"/>
                      </a:cubicBezTo>
                      <a:cubicBezTo>
                        <a:pt x="5" y="3"/>
                        <a:pt x="5" y="14"/>
                        <a:pt x="5" y="15"/>
                      </a:cubicBezTo>
                      <a:cubicBezTo>
                        <a:pt x="5" y="14"/>
                        <a:pt x="5" y="3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4" name="Freeform 1873"/>
                <p:cNvSpPr/>
                <p:nvPr/>
              </p:nvSpPr>
              <p:spPr bwMode="auto">
                <a:xfrm>
                  <a:off x="2220" y="21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5" name="Freeform 1874"/>
                <p:cNvSpPr/>
                <p:nvPr/>
              </p:nvSpPr>
              <p:spPr bwMode="auto">
                <a:xfrm>
                  <a:off x="2194" y="2164"/>
                  <a:ext cx="18" cy="18"/>
                </a:xfrm>
                <a:custGeom>
                  <a:avLst/>
                  <a:gdLst>
                    <a:gd name="T0" fmla="*/ 18 w 18"/>
                    <a:gd name="T1" fmla="*/ 0 h 19"/>
                    <a:gd name="T2" fmla="*/ 0 w 18"/>
                    <a:gd name="T3" fmla="*/ 19 h 19"/>
                    <a:gd name="T4" fmla="*/ 18 w 18"/>
                    <a:gd name="T5" fmla="*/ 0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8" h="19">
                      <a:moveTo>
                        <a:pt x="18" y="0"/>
                      </a:moveTo>
                      <a:cubicBezTo>
                        <a:pt x="12" y="4"/>
                        <a:pt x="4" y="12"/>
                        <a:pt x="0" y="19"/>
                      </a:cubicBezTo>
                      <a:cubicBezTo>
                        <a:pt x="4" y="12"/>
                        <a:pt x="12" y="4"/>
                        <a:pt x="1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6" name="Freeform 1875"/>
                <p:cNvSpPr/>
                <p:nvPr/>
              </p:nvSpPr>
              <p:spPr bwMode="auto">
                <a:xfrm>
                  <a:off x="2185" y="2193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7" name="Freeform 1876"/>
                <p:cNvSpPr/>
                <p:nvPr/>
              </p:nvSpPr>
              <p:spPr bwMode="auto">
                <a:xfrm>
                  <a:off x="2182" y="219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8" name="Freeform 1877"/>
                <p:cNvSpPr/>
                <p:nvPr/>
              </p:nvSpPr>
              <p:spPr bwMode="auto">
                <a:xfrm>
                  <a:off x="2177" y="224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19" name="Freeform 1878"/>
                <p:cNvSpPr/>
                <p:nvPr/>
              </p:nvSpPr>
              <p:spPr bwMode="auto">
                <a:xfrm>
                  <a:off x="2181" y="219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0" name="Freeform 1879"/>
                <p:cNvSpPr/>
                <p:nvPr/>
              </p:nvSpPr>
              <p:spPr bwMode="auto">
                <a:xfrm>
                  <a:off x="2183" y="2195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1" name="Freeform 1880"/>
                <p:cNvSpPr/>
                <p:nvPr/>
              </p:nvSpPr>
              <p:spPr bwMode="auto">
                <a:xfrm>
                  <a:off x="2004" y="2341"/>
                  <a:ext cx="5" cy="16"/>
                </a:xfrm>
                <a:custGeom>
                  <a:avLst/>
                  <a:gdLst>
                    <a:gd name="T0" fmla="*/ 0 w 5"/>
                    <a:gd name="T1" fmla="*/ 11 h 17"/>
                    <a:gd name="T2" fmla="*/ 0 w 5"/>
                    <a:gd name="T3" fmla="*/ 17 h 17"/>
                    <a:gd name="T4" fmla="*/ 0 w 5"/>
                    <a:gd name="T5" fmla="*/ 17 h 17"/>
                    <a:gd name="T6" fmla="*/ 3 w 5"/>
                    <a:gd name="T7" fmla="*/ 16 h 17"/>
                    <a:gd name="T8" fmla="*/ 3 w 5"/>
                    <a:gd name="T9" fmla="*/ 16 h 17"/>
                    <a:gd name="T10" fmla="*/ 5 w 5"/>
                    <a:gd name="T11" fmla="*/ 6 h 17"/>
                    <a:gd name="T12" fmla="*/ 5 w 5"/>
                    <a:gd name="T13" fmla="*/ 0 h 17"/>
                    <a:gd name="T14" fmla="*/ 5 w 5"/>
                    <a:gd name="T15" fmla="*/ 0 h 17"/>
                    <a:gd name="T16" fmla="*/ 3 w 5"/>
                    <a:gd name="T17" fmla="*/ 1 h 17"/>
                    <a:gd name="T18" fmla="*/ 0 w 5"/>
                    <a:gd name="T19" fmla="*/ 11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" h="17">
                      <a:moveTo>
                        <a:pt x="0" y="11"/>
                      </a:moveTo>
                      <a:cubicBezTo>
                        <a:pt x="0" y="13"/>
                        <a:pt x="0" y="16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1" y="17"/>
                        <a:pt x="2" y="17"/>
                        <a:pt x="3" y="16"/>
                      </a:cubicBezTo>
                      <a:cubicBezTo>
                        <a:pt x="3" y="16"/>
                        <a:pt x="3" y="16"/>
                        <a:pt x="3" y="16"/>
                      </a:cubicBezTo>
                      <a:cubicBezTo>
                        <a:pt x="5" y="16"/>
                        <a:pt x="5" y="9"/>
                        <a:pt x="5" y="6"/>
                      </a:cubicBezTo>
                      <a:cubicBezTo>
                        <a:pt x="5" y="4"/>
                        <a:pt x="5" y="2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4" y="1"/>
                        <a:pt x="4" y="1"/>
                        <a:pt x="3" y="1"/>
                      </a:cubicBezTo>
                      <a:cubicBezTo>
                        <a:pt x="3" y="1"/>
                        <a:pt x="1" y="1"/>
                        <a:pt x="0" y="1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2" name="Freeform 1881"/>
                <p:cNvSpPr/>
                <p:nvPr/>
              </p:nvSpPr>
              <p:spPr bwMode="auto">
                <a:xfrm>
                  <a:off x="2068" y="2531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1 w 1"/>
                    <a:gd name="T5" fmla="*/ 2 h 2"/>
                    <a:gd name="T6" fmla="*/ 1 w 1"/>
                    <a:gd name="T7" fmla="*/ 0 h 2"/>
                    <a:gd name="T8" fmla="*/ 0 w 1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3" name="Freeform 1882"/>
                <p:cNvSpPr/>
                <p:nvPr/>
              </p:nvSpPr>
              <p:spPr bwMode="auto">
                <a:xfrm>
                  <a:off x="2023" y="2490"/>
                  <a:ext cx="6" cy="2"/>
                </a:xfrm>
                <a:custGeom>
                  <a:avLst/>
                  <a:gdLst>
                    <a:gd name="T0" fmla="*/ 3 w 6"/>
                    <a:gd name="T1" fmla="*/ 0 h 2"/>
                    <a:gd name="T2" fmla="*/ 0 w 6"/>
                    <a:gd name="T3" fmla="*/ 2 h 2"/>
                    <a:gd name="T4" fmla="*/ 6 w 6"/>
                    <a:gd name="T5" fmla="*/ 0 h 2"/>
                    <a:gd name="T6" fmla="*/ 4 w 6"/>
                    <a:gd name="T7" fmla="*/ 0 h 2"/>
                    <a:gd name="T8" fmla="*/ 3 w 6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2">
                      <a:moveTo>
                        <a:pt x="3" y="0"/>
                      </a:moveTo>
                      <a:cubicBezTo>
                        <a:pt x="3" y="1"/>
                        <a:pt x="2" y="1"/>
                        <a:pt x="0" y="2"/>
                      </a:cubicBezTo>
                      <a:cubicBezTo>
                        <a:pt x="3" y="2"/>
                        <a:pt x="5" y="1"/>
                        <a:pt x="6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4" y="0"/>
                        <a:pt x="4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4" name="Freeform 1883"/>
                <p:cNvSpPr/>
                <p:nvPr/>
              </p:nvSpPr>
              <p:spPr bwMode="auto">
                <a:xfrm>
                  <a:off x="2008" y="2483"/>
                  <a:ext cx="6" cy="4"/>
                </a:xfrm>
                <a:custGeom>
                  <a:avLst/>
                  <a:gdLst>
                    <a:gd name="T0" fmla="*/ 2 w 7"/>
                    <a:gd name="T1" fmla="*/ 0 h 4"/>
                    <a:gd name="T2" fmla="*/ 2 w 7"/>
                    <a:gd name="T3" fmla="*/ 0 h 4"/>
                    <a:gd name="T4" fmla="*/ 1 w 7"/>
                    <a:gd name="T5" fmla="*/ 1 h 4"/>
                    <a:gd name="T6" fmla="*/ 1 w 7"/>
                    <a:gd name="T7" fmla="*/ 4 h 4"/>
                    <a:gd name="T8" fmla="*/ 2 w 7"/>
                    <a:gd name="T9" fmla="*/ 4 h 4"/>
                    <a:gd name="T10" fmla="*/ 6 w 7"/>
                    <a:gd name="T11" fmla="*/ 1 h 4"/>
                    <a:gd name="T12" fmla="*/ 6 w 7"/>
                    <a:gd name="T13" fmla="*/ 1 h 4"/>
                    <a:gd name="T14" fmla="*/ 7 w 7"/>
                    <a:gd name="T15" fmla="*/ 0 h 4"/>
                    <a:gd name="T16" fmla="*/ 2 w 7"/>
                    <a:gd name="T1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7" h="4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0" y="2"/>
                        <a:pt x="0" y="3"/>
                        <a:pt x="1" y="4"/>
                      </a:cubicBezTo>
                      <a:cubicBezTo>
                        <a:pt x="1" y="4"/>
                        <a:pt x="1" y="4"/>
                        <a:pt x="2" y="4"/>
                      </a:cubicBezTo>
                      <a:cubicBezTo>
                        <a:pt x="3" y="4"/>
                        <a:pt x="5" y="2"/>
                        <a:pt x="6" y="1"/>
                      </a:cubicBezTo>
                      <a:cubicBezTo>
                        <a:pt x="6" y="1"/>
                        <a:pt x="6" y="1"/>
                        <a:pt x="6" y="1"/>
                      </a:cubicBezTo>
                      <a:cubicBezTo>
                        <a:pt x="6" y="1"/>
                        <a:pt x="7" y="0"/>
                        <a:pt x="7" y="0"/>
                      </a:cubicBezTo>
                      <a:cubicBezTo>
                        <a:pt x="5" y="0"/>
                        <a:pt x="4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5" name="Freeform 1884"/>
                <p:cNvSpPr/>
                <p:nvPr/>
              </p:nvSpPr>
              <p:spPr bwMode="auto">
                <a:xfrm>
                  <a:off x="2010" y="2496"/>
                  <a:ext cx="26" cy="13"/>
                </a:xfrm>
                <a:custGeom>
                  <a:avLst/>
                  <a:gdLst>
                    <a:gd name="T0" fmla="*/ 27 w 28"/>
                    <a:gd name="T1" fmla="*/ 0 h 14"/>
                    <a:gd name="T2" fmla="*/ 16 w 28"/>
                    <a:gd name="T3" fmla="*/ 2 h 14"/>
                    <a:gd name="T4" fmla="*/ 15 w 28"/>
                    <a:gd name="T5" fmla="*/ 2 h 14"/>
                    <a:gd name="T6" fmla="*/ 14 w 28"/>
                    <a:gd name="T7" fmla="*/ 6 h 14"/>
                    <a:gd name="T8" fmla="*/ 13 w 28"/>
                    <a:gd name="T9" fmla="*/ 8 h 14"/>
                    <a:gd name="T10" fmla="*/ 4 w 28"/>
                    <a:gd name="T11" fmla="*/ 7 h 14"/>
                    <a:gd name="T12" fmla="*/ 0 w 28"/>
                    <a:gd name="T13" fmla="*/ 6 h 14"/>
                    <a:gd name="T14" fmla="*/ 2 w 28"/>
                    <a:gd name="T15" fmla="*/ 10 h 14"/>
                    <a:gd name="T16" fmla="*/ 4 w 28"/>
                    <a:gd name="T17" fmla="*/ 11 h 14"/>
                    <a:gd name="T18" fmla="*/ 5 w 28"/>
                    <a:gd name="T19" fmla="*/ 11 h 14"/>
                    <a:gd name="T20" fmla="*/ 8 w 28"/>
                    <a:gd name="T21" fmla="*/ 11 h 14"/>
                    <a:gd name="T22" fmla="*/ 12 w 28"/>
                    <a:gd name="T23" fmla="*/ 12 h 14"/>
                    <a:gd name="T24" fmla="*/ 14 w 28"/>
                    <a:gd name="T25" fmla="*/ 14 h 14"/>
                    <a:gd name="T26" fmla="*/ 13 w 28"/>
                    <a:gd name="T27" fmla="*/ 11 h 14"/>
                    <a:gd name="T28" fmla="*/ 21 w 28"/>
                    <a:gd name="T29" fmla="*/ 8 h 14"/>
                    <a:gd name="T30" fmla="*/ 26 w 28"/>
                    <a:gd name="T31" fmla="*/ 7 h 14"/>
                    <a:gd name="T32" fmla="*/ 27 w 28"/>
                    <a:gd name="T33" fmla="*/ 2 h 14"/>
                    <a:gd name="T34" fmla="*/ 27 w 28"/>
                    <a:gd name="T35" fmla="*/ 0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28" h="14">
                      <a:moveTo>
                        <a:pt x="27" y="0"/>
                      </a:moveTo>
                      <a:cubicBezTo>
                        <a:pt x="24" y="3"/>
                        <a:pt x="19" y="4"/>
                        <a:pt x="16" y="2"/>
                      </a:cubicBezTo>
                      <a:cubicBezTo>
                        <a:pt x="16" y="1"/>
                        <a:pt x="15" y="1"/>
                        <a:pt x="15" y="2"/>
                      </a:cubicBezTo>
                      <a:cubicBezTo>
                        <a:pt x="14" y="3"/>
                        <a:pt x="14" y="4"/>
                        <a:pt x="14" y="6"/>
                      </a:cubicBezTo>
                      <a:cubicBezTo>
                        <a:pt x="14" y="7"/>
                        <a:pt x="13" y="8"/>
                        <a:pt x="13" y="8"/>
                      </a:cubicBezTo>
                      <a:cubicBezTo>
                        <a:pt x="11" y="10"/>
                        <a:pt x="8" y="9"/>
                        <a:pt x="4" y="7"/>
                      </a:cubicBezTo>
                      <a:cubicBezTo>
                        <a:pt x="2" y="7"/>
                        <a:pt x="1" y="6"/>
                        <a:pt x="0" y="6"/>
                      </a:cubicBezTo>
                      <a:cubicBezTo>
                        <a:pt x="0" y="7"/>
                        <a:pt x="1" y="8"/>
                        <a:pt x="2" y="10"/>
                      </a:cubicBezTo>
                      <a:cubicBezTo>
                        <a:pt x="3" y="11"/>
                        <a:pt x="4" y="11"/>
                        <a:pt x="4" y="11"/>
                      </a:cubicBezTo>
                      <a:cubicBezTo>
                        <a:pt x="5" y="11"/>
                        <a:pt x="5" y="11"/>
                        <a:pt x="5" y="11"/>
                      </a:cubicBezTo>
                      <a:cubicBezTo>
                        <a:pt x="6" y="11"/>
                        <a:pt x="7" y="11"/>
                        <a:pt x="8" y="11"/>
                      </a:cubicBezTo>
                      <a:cubicBezTo>
                        <a:pt x="9" y="11"/>
                        <a:pt x="10" y="11"/>
                        <a:pt x="12" y="12"/>
                      </a:cubicBezTo>
                      <a:cubicBezTo>
                        <a:pt x="12" y="13"/>
                        <a:pt x="13" y="13"/>
                        <a:pt x="14" y="14"/>
                      </a:cubicBezTo>
                      <a:cubicBezTo>
                        <a:pt x="13" y="13"/>
                        <a:pt x="13" y="12"/>
                        <a:pt x="13" y="11"/>
                      </a:cubicBezTo>
                      <a:cubicBezTo>
                        <a:pt x="14" y="8"/>
                        <a:pt x="18" y="6"/>
                        <a:pt x="21" y="8"/>
                      </a:cubicBezTo>
                      <a:cubicBezTo>
                        <a:pt x="23" y="9"/>
                        <a:pt x="25" y="8"/>
                        <a:pt x="26" y="7"/>
                      </a:cubicBezTo>
                      <a:cubicBezTo>
                        <a:pt x="27" y="6"/>
                        <a:pt x="28" y="4"/>
                        <a:pt x="27" y="2"/>
                      </a:cubicBezTo>
                      <a:cubicBezTo>
                        <a:pt x="27" y="2"/>
                        <a:pt x="27" y="1"/>
                        <a:pt x="2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6" name="Freeform 1885"/>
                <p:cNvSpPr/>
                <p:nvPr/>
              </p:nvSpPr>
              <p:spPr bwMode="auto">
                <a:xfrm>
                  <a:off x="2004" y="2379"/>
                  <a:ext cx="3" cy="4"/>
                </a:xfrm>
                <a:custGeom>
                  <a:avLst/>
                  <a:gdLst>
                    <a:gd name="T0" fmla="*/ 2 w 3"/>
                    <a:gd name="T1" fmla="*/ 2 h 4"/>
                    <a:gd name="T2" fmla="*/ 0 w 3"/>
                    <a:gd name="T3" fmla="*/ 0 h 4"/>
                    <a:gd name="T4" fmla="*/ 1 w 3"/>
                    <a:gd name="T5" fmla="*/ 1 h 4"/>
                    <a:gd name="T6" fmla="*/ 3 w 3"/>
                    <a:gd name="T7" fmla="*/ 4 h 4"/>
                    <a:gd name="T8" fmla="*/ 2 w 3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4">
                      <a:moveTo>
                        <a:pt x="2" y="2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2" y="2"/>
                        <a:pt x="2" y="3"/>
                        <a:pt x="3" y="4"/>
                      </a:cubicBezTo>
                      <a:cubicBezTo>
                        <a:pt x="3" y="3"/>
                        <a:pt x="3" y="3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7" name="Freeform 1886"/>
                <p:cNvSpPr/>
                <p:nvPr/>
              </p:nvSpPr>
              <p:spPr bwMode="auto">
                <a:xfrm>
                  <a:off x="2013" y="2491"/>
                  <a:ext cx="5" cy="5"/>
                </a:xfrm>
                <a:custGeom>
                  <a:avLst/>
                  <a:gdLst>
                    <a:gd name="T0" fmla="*/ 3 w 5"/>
                    <a:gd name="T1" fmla="*/ 0 h 5"/>
                    <a:gd name="T2" fmla="*/ 1 w 5"/>
                    <a:gd name="T3" fmla="*/ 3 h 5"/>
                    <a:gd name="T4" fmla="*/ 0 w 5"/>
                    <a:gd name="T5" fmla="*/ 5 h 5"/>
                    <a:gd name="T6" fmla="*/ 1 w 5"/>
                    <a:gd name="T7" fmla="*/ 4 h 5"/>
                    <a:gd name="T8" fmla="*/ 5 w 5"/>
                    <a:gd name="T9" fmla="*/ 1 h 5"/>
                    <a:gd name="T10" fmla="*/ 3 w 5"/>
                    <a:gd name="T11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" h="5">
                      <a:moveTo>
                        <a:pt x="3" y="0"/>
                      </a:moveTo>
                      <a:cubicBezTo>
                        <a:pt x="2" y="0"/>
                        <a:pt x="1" y="2"/>
                        <a:pt x="1" y="3"/>
                      </a:cubicBezTo>
                      <a:cubicBezTo>
                        <a:pt x="1" y="4"/>
                        <a:pt x="0" y="5"/>
                        <a:pt x="0" y="5"/>
                      </a:cubicBezTo>
                      <a:cubicBezTo>
                        <a:pt x="0" y="5"/>
                        <a:pt x="0" y="5"/>
                        <a:pt x="1" y="4"/>
                      </a:cubicBezTo>
                      <a:cubicBezTo>
                        <a:pt x="2" y="3"/>
                        <a:pt x="3" y="2"/>
                        <a:pt x="5" y="1"/>
                      </a:cubicBezTo>
                      <a:cubicBezTo>
                        <a:pt x="4" y="1"/>
                        <a:pt x="4" y="1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8" name="Freeform 1887"/>
                <p:cNvSpPr/>
                <p:nvPr/>
              </p:nvSpPr>
              <p:spPr bwMode="auto">
                <a:xfrm>
                  <a:off x="2042" y="2504"/>
                  <a:ext cx="2" cy="5"/>
                </a:xfrm>
                <a:custGeom>
                  <a:avLst/>
                  <a:gdLst>
                    <a:gd name="T0" fmla="*/ 2 w 2"/>
                    <a:gd name="T1" fmla="*/ 5 h 5"/>
                    <a:gd name="T2" fmla="*/ 1 w 2"/>
                    <a:gd name="T3" fmla="*/ 3 h 5"/>
                    <a:gd name="T4" fmla="*/ 1 w 2"/>
                    <a:gd name="T5" fmla="*/ 0 h 5"/>
                    <a:gd name="T6" fmla="*/ 1 w 2"/>
                    <a:gd name="T7" fmla="*/ 5 h 5"/>
                    <a:gd name="T8" fmla="*/ 2 w 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5">
                      <a:moveTo>
                        <a:pt x="2" y="5"/>
                      </a:moveTo>
                      <a:cubicBezTo>
                        <a:pt x="1" y="5"/>
                        <a:pt x="1" y="4"/>
                        <a:pt x="1" y="3"/>
                      </a:cubicBezTo>
                      <a:cubicBezTo>
                        <a:pt x="1" y="2"/>
                        <a:pt x="1" y="0"/>
                        <a:pt x="1" y="0"/>
                      </a:cubicBezTo>
                      <a:cubicBezTo>
                        <a:pt x="0" y="0"/>
                        <a:pt x="0" y="2"/>
                        <a:pt x="1" y="5"/>
                      </a:cubicBezTo>
                      <a:cubicBezTo>
                        <a:pt x="1" y="5"/>
                        <a:pt x="1" y="5"/>
                        <a:pt x="2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29" name="Freeform 1888"/>
                <p:cNvSpPr/>
                <p:nvPr/>
              </p:nvSpPr>
              <p:spPr bwMode="auto">
                <a:xfrm>
                  <a:off x="1990" y="2052"/>
                  <a:ext cx="89" cy="478"/>
                </a:xfrm>
                <a:custGeom>
                  <a:avLst/>
                  <a:gdLst>
                    <a:gd name="T0" fmla="*/ 85 w 92"/>
                    <a:gd name="T1" fmla="*/ 60 h 500"/>
                    <a:gd name="T2" fmla="*/ 80 w 92"/>
                    <a:gd name="T3" fmla="*/ 39 h 500"/>
                    <a:gd name="T4" fmla="*/ 73 w 92"/>
                    <a:gd name="T5" fmla="*/ 15 h 500"/>
                    <a:gd name="T6" fmla="*/ 67 w 92"/>
                    <a:gd name="T7" fmla="*/ 0 h 500"/>
                    <a:gd name="T8" fmla="*/ 65 w 92"/>
                    <a:gd name="T9" fmla="*/ 6 h 500"/>
                    <a:gd name="T10" fmla="*/ 61 w 92"/>
                    <a:gd name="T11" fmla="*/ 10 h 500"/>
                    <a:gd name="T12" fmla="*/ 58 w 92"/>
                    <a:gd name="T13" fmla="*/ 79 h 500"/>
                    <a:gd name="T14" fmla="*/ 44 w 92"/>
                    <a:gd name="T15" fmla="*/ 133 h 500"/>
                    <a:gd name="T16" fmla="*/ 45 w 92"/>
                    <a:gd name="T17" fmla="*/ 182 h 500"/>
                    <a:gd name="T18" fmla="*/ 30 w 92"/>
                    <a:gd name="T19" fmla="*/ 229 h 500"/>
                    <a:gd name="T20" fmla="*/ 24 w 92"/>
                    <a:gd name="T21" fmla="*/ 259 h 500"/>
                    <a:gd name="T22" fmla="*/ 20 w 92"/>
                    <a:gd name="T23" fmla="*/ 293 h 500"/>
                    <a:gd name="T24" fmla="*/ 31 w 92"/>
                    <a:gd name="T25" fmla="*/ 298 h 500"/>
                    <a:gd name="T26" fmla="*/ 30 w 92"/>
                    <a:gd name="T27" fmla="*/ 317 h 500"/>
                    <a:gd name="T28" fmla="*/ 27 w 92"/>
                    <a:gd name="T29" fmla="*/ 338 h 500"/>
                    <a:gd name="T30" fmla="*/ 21 w 92"/>
                    <a:gd name="T31" fmla="*/ 353 h 500"/>
                    <a:gd name="T32" fmla="*/ 12 w 92"/>
                    <a:gd name="T33" fmla="*/ 357 h 500"/>
                    <a:gd name="T34" fmla="*/ 7 w 92"/>
                    <a:gd name="T35" fmla="*/ 362 h 500"/>
                    <a:gd name="T36" fmla="*/ 12 w 92"/>
                    <a:gd name="T37" fmla="*/ 368 h 500"/>
                    <a:gd name="T38" fmla="*/ 24 w 92"/>
                    <a:gd name="T39" fmla="*/ 388 h 500"/>
                    <a:gd name="T40" fmla="*/ 5 w 92"/>
                    <a:gd name="T41" fmla="*/ 389 h 500"/>
                    <a:gd name="T42" fmla="*/ 11 w 92"/>
                    <a:gd name="T43" fmla="*/ 390 h 500"/>
                    <a:gd name="T44" fmla="*/ 2 w 92"/>
                    <a:gd name="T45" fmla="*/ 410 h 500"/>
                    <a:gd name="T46" fmla="*/ 7 w 92"/>
                    <a:gd name="T47" fmla="*/ 413 h 500"/>
                    <a:gd name="T48" fmla="*/ 16 w 92"/>
                    <a:gd name="T49" fmla="*/ 411 h 500"/>
                    <a:gd name="T50" fmla="*/ 7 w 92"/>
                    <a:gd name="T51" fmla="*/ 429 h 500"/>
                    <a:gd name="T52" fmla="*/ 22 w 92"/>
                    <a:gd name="T53" fmla="*/ 435 h 500"/>
                    <a:gd name="T54" fmla="*/ 33 w 92"/>
                    <a:gd name="T55" fmla="*/ 445 h 500"/>
                    <a:gd name="T56" fmla="*/ 48 w 92"/>
                    <a:gd name="T57" fmla="*/ 459 h 500"/>
                    <a:gd name="T58" fmla="*/ 57 w 92"/>
                    <a:gd name="T59" fmla="*/ 466 h 500"/>
                    <a:gd name="T60" fmla="*/ 63 w 92"/>
                    <a:gd name="T61" fmla="*/ 475 h 500"/>
                    <a:gd name="T62" fmla="*/ 55 w 92"/>
                    <a:gd name="T63" fmla="*/ 483 h 500"/>
                    <a:gd name="T64" fmla="*/ 47 w 92"/>
                    <a:gd name="T65" fmla="*/ 482 h 500"/>
                    <a:gd name="T66" fmla="*/ 53 w 92"/>
                    <a:gd name="T67" fmla="*/ 492 h 500"/>
                    <a:gd name="T68" fmla="*/ 66 w 92"/>
                    <a:gd name="T69" fmla="*/ 497 h 500"/>
                    <a:gd name="T70" fmla="*/ 77 w 92"/>
                    <a:gd name="T71" fmla="*/ 495 h 500"/>
                    <a:gd name="T72" fmla="*/ 75 w 92"/>
                    <a:gd name="T73" fmla="*/ 494 h 500"/>
                    <a:gd name="T74" fmla="*/ 74 w 92"/>
                    <a:gd name="T75" fmla="*/ 492 h 500"/>
                    <a:gd name="T76" fmla="*/ 73 w 92"/>
                    <a:gd name="T77" fmla="*/ 486 h 500"/>
                    <a:gd name="T78" fmla="*/ 73 w 92"/>
                    <a:gd name="T79" fmla="*/ 476 h 500"/>
                    <a:gd name="T80" fmla="*/ 74 w 92"/>
                    <a:gd name="T81" fmla="*/ 458 h 500"/>
                    <a:gd name="T82" fmla="*/ 64 w 92"/>
                    <a:gd name="T83" fmla="*/ 450 h 500"/>
                    <a:gd name="T84" fmla="*/ 41 w 92"/>
                    <a:gd name="T85" fmla="*/ 449 h 500"/>
                    <a:gd name="T86" fmla="*/ 34 w 92"/>
                    <a:gd name="T87" fmla="*/ 443 h 500"/>
                    <a:gd name="T88" fmla="*/ 20 w 92"/>
                    <a:gd name="T89" fmla="*/ 409 h 500"/>
                    <a:gd name="T90" fmla="*/ 32 w 92"/>
                    <a:gd name="T91" fmla="*/ 382 h 500"/>
                    <a:gd name="T92" fmla="*/ 40 w 92"/>
                    <a:gd name="T93" fmla="*/ 365 h 500"/>
                    <a:gd name="T94" fmla="*/ 40 w 92"/>
                    <a:gd name="T95" fmla="*/ 345 h 500"/>
                    <a:gd name="T96" fmla="*/ 43 w 92"/>
                    <a:gd name="T97" fmla="*/ 338 h 500"/>
                    <a:gd name="T98" fmla="*/ 37 w 92"/>
                    <a:gd name="T99" fmla="*/ 319 h 500"/>
                    <a:gd name="T100" fmla="*/ 36 w 92"/>
                    <a:gd name="T101" fmla="*/ 285 h 500"/>
                    <a:gd name="T102" fmla="*/ 47 w 92"/>
                    <a:gd name="T103" fmla="*/ 258 h 500"/>
                    <a:gd name="T104" fmla="*/ 54 w 92"/>
                    <a:gd name="T105" fmla="*/ 225 h 500"/>
                    <a:gd name="T106" fmla="*/ 60 w 92"/>
                    <a:gd name="T107" fmla="*/ 197 h 500"/>
                    <a:gd name="T108" fmla="*/ 54 w 92"/>
                    <a:gd name="T109" fmla="*/ 160 h 500"/>
                    <a:gd name="T110" fmla="*/ 60 w 92"/>
                    <a:gd name="T111" fmla="*/ 140 h 500"/>
                    <a:gd name="T112" fmla="*/ 78 w 92"/>
                    <a:gd name="T113" fmla="*/ 107 h 500"/>
                    <a:gd name="T114" fmla="*/ 77 w 92"/>
                    <a:gd name="T115" fmla="*/ 84 h 500"/>
                    <a:gd name="T116" fmla="*/ 91 w 92"/>
                    <a:gd name="T117" fmla="*/ 68 h 500"/>
                    <a:gd name="T118" fmla="*/ 91 w 92"/>
                    <a:gd name="T119" fmla="*/ 64 h 500"/>
                    <a:gd name="T120" fmla="*/ 88 w 92"/>
                    <a:gd name="T121" fmla="*/ 62 h 5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92" h="500">
                      <a:moveTo>
                        <a:pt x="88" y="62"/>
                      </a:move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8" y="62"/>
                        <a:pt x="88" y="62"/>
                        <a:pt x="88" y="62"/>
                      </a:cubicBezTo>
                      <a:cubicBezTo>
                        <a:pt x="87" y="62"/>
                        <a:pt x="87" y="62"/>
                        <a:pt x="86" y="62"/>
                      </a:cubicBezTo>
                      <a:cubicBezTo>
                        <a:pt x="86" y="61"/>
                        <a:pt x="86" y="61"/>
                        <a:pt x="86" y="61"/>
                      </a:cubicBezTo>
                      <a:cubicBezTo>
                        <a:pt x="86" y="61"/>
                        <a:pt x="85" y="61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60"/>
                        <a:pt x="85" y="60"/>
                        <a:pt x="85" y="60"/>
                      </a:cubicBezTo>
                      <a:cubicBezTo>
                        <a:pt x="85" y="59"/>
                        <a:pt x="85" y="58"/>
                        <a:pt x="85" y="56"/>
                      </a:cubicBezTo>
                      <a:cubicBezTo>
                        <a:pt x="84" y="53"/>
                        <a:pt x="84" y="50"/>
                        <a:pt x="83" y="49"/>
                      </a:cubicBezTo>
                      <a:cubicBezTo>
                        <a:pt x="81" y="47"/>
                        <a:pt x="81" y="44"/>
                        <a:pt x="80" y="42"/>
                      </a:cubicBezTo>
                      <a:cubicBezTo>
                        <a:pt x="80" y="41"/>
                        <a:pt x="80" y="39"/>
                        <a:pt x="80" y="39"/>
                      </a:cubicBezTo>
                      <a:cubicBezTo>
                        <a:pt x="77" y="37"/>
                        <a:pt x="74" y="34"/>
                        <a:pt x="74" y="30"/>
                      </a:cubicBezTo>
                      <a:cubicBezTo>
                        <a:pt x="73" y="28"/>
                        <a:pt x="74" y="27"/>
                        <a:pt x="75" y="26"/>
                      </a:cubicBezTo>
                      <a:cubicBezTo>
                        <a:pt x="76" y="26"/>
                        <a:pt x="76" y="25"/>
                        <a:pt x="76" y="23"/>
                      </a:cubicBezTo>
                      <a:cubicBezTo>
                        <a:pt x="76" y="22"/>
                        <a:pt x="76" y="20"/>
                        <a:pt x="77" y="18"/>
                      </a:cubicBezTo>
                      <a:cubicBezTo>
                        <a:pt x="77" y="18"/>
                        <a:pt x="77" y="18"/>
                        <a:pt x="77" y="18"/>
                      </a:cubicBezTo>
                      <a:cubicBezTo>
                        <a:pt x="75" y="17"/>
                        <a:pt x="74" y="16"/>
                        <a:pt x="73" y="15"/>
                      </a:cubicBezTo>
                      <a:cubicBezTo>
                        <a:pt x="70" y="12"/>
                        <a:pt x="71" y="9"/>
                        <a:pt x="71" y="7"/>
                      </a:cubicBezTo>
                      <a:cubicBezTo>
                        <a:pt x="71" y="5"/>
                        <a:pt x="71" y="4"/>
                        <a:pt x="70" y="3"/>
                      </a:cubicBezTo>
                      <a:cubicBezTo>
                        <a:pt x="70" y="2"/>
                        <a:pt x="69" y="2"/>
                        <a:pt x="69" y="1"/>
                      </a:cubicBezTo>
                      <a:cubicBezTo>
                        <a:pt x="68" y="1"/>
                        <a:pt x="68" y="1"/>
                        <a:pt x="68" y="1"/>
                      </a:cubicBezTo>
                      <a:cubicBezTo>
                        <a:pt x="68" y="1"/>
                        <a:pt x="68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1"/>
                        <a:pt x="67" y="1"/>
                        <a:pt x="67" y="2"/>
                      </a:cubicBezTo>
                      <a:cubicBezTo>
                        <a:pt x="67" y="2"/>
                        <a:pt x="66" y="2"/>
                        <a:pt x="66" y="3"/>
                      </a:cubicBezTo>
                      <a:cubicBezTo>
                        <a:pt x="66" y="3"/>
                        <a:pt x="66" y="3"/>
                        <a:pt x="66" y="4"/>
                      </a:cubicBezTo>
                      <a:cubicBezTo>
                        <a:pt x="66" y="4"/>
                        <a:pt x="65" y="5"/>
                        <a:pt x="65" y="5"/>
                      </a:cubicBezTo>
                      <a:cubicBezTo>
                        <a:pt x="65" y="5"/>
                        <a:pt x="65" y="5"/>
                        <a:pt x="65" y="6"/>
                      </a:cubicBezTo>
                      <a:cubicBezTo>
                        <a:pt x="64" y="6"/>
                        <a:pt x="63" y="7"/>
                        <a:pt x="63" y="7"/>
                      </a:cubicBezTo>
                      <a:cubicBezTo>
                        <a:pt x="63" y="7"/>
                        <a:pt x="62" y="7"/>
                        <a:pt x="62" y="7"/>
                      </a:cubicBezTo>
                      <a:cubicBezTo>
                        <a:pt x="62" y="7"/>
                        <a:pt x="62" y="7"/>
                        <a:pt x="62" y="7"/>
                      </a:cubicBezTo>
                      <a:cubicBezTo>
                        <a:pt x="62" y="7"/>
                        <a:pt x="62" y="8"/>
                        <a:pt x="61" y="8"/>
                      </a:cubicBezTo>
                      <a:cubicBezTo>
                        <a:pt x="61" y="8"/>
                        <a:pt x="61" y="8"/>
                        <a:pt x="61" y="8"/>
                      </a:cubicBezTo>
                      <a:cubicBezTo>
                        <a:pt x="61" y="9"/>
                        <a:pt x="61" y="9"/>
                        <a:pt x="61" y="10"/>
                      </a:cubicBezTo>
                      <a:cubicBezTo>
                        <a:pt x="61" y="12"/>
                        <a:pt x="61" y="15"/>
                        <a:pt x="61" y="16"/>
                      </a:cubicBezTo>
                      <a:cubicBezTo>
                        <a:pt x="63" y="21"/>
                        <a:pt x="64" y="39"/>
                        <a:pt x="62" y="47"/>
                      </a:cubicBezTo>
                      <a:cubicBezTo>
                        <a:pt x="61" y="54"/>
                        <a:pt x="59" y="60"/>
                        <a:pt x="58" y="64"/>
                      </a:cubicBezTo>
                      <a:cubicBezTo>
                        <a:pt x="57" y="65"/>
                        <a:pt x="57" y="65"/>
                        <a:pt x="58" y="66"/>
                      </a:cubicBezTo>
                      <a:cubicBezTo>
                        <a:pt x="60" y="68"/>
                        <a:pt x="60" y="70"/>
                        <a:pt x="59" y="71"/>
                      </a:cubicBezTo>
                      <a:cubicBezTo>
                        <a:pt x="58" y="72"/>
                        <a:pt x="58" y="75"/>
                        <a:pt x="58" y="79"/>
                      </a:cubicBezTo>
                      <a:cubicBezTo>
                        <a:pt x="58" y="81"/>
                        <a:pt x="58" y="83"/>
                        <a:pt x="58" y="85"/>
                      </a:cubicBezTo>
                      <a:cubicBezTo>
                        <a:pt x="58" y="90"/>
                        <a:pt x="56" y="97"/>
                        <a:pt x="55" y="103"/>
                      </a:cubicBezTo>
                      <a:cubicBezTo>
                        <a:pt x="54" y="106"/>
                        <a:pt x="53" y="109"/>
                        <a:pt x="53" y="111"/>
                      </a:cubicBezTo>
                      <a:cubicBezTo>
                        <a:pt x="53" y="113"/>
                        <a:pt x="52" y="115"/>
                        <a:pt x="51" y="116"/>
                      </a:cubicBezTo>
                      <a:cubicBezTo>
                        <a:pt x="50" y="118"/>
                        <a:pt x="50" y="120"/>
                        <a:pt x="50" y="122"/>
                      </a:cubicBezTo>
                      <a:cubicBezTo>
                        <a:pt x="50" y="127"/>
                        <a:pt x="47" y="131"/>
                        <a:pt x="44" y="133"/>
                      </a:cubicBezTo>
                      <a:cubicBezTo>
                        <a:pt x="44" y="134"/>
                        <a:pt x="46" y="136"/>
                        <a:pt x="46" y="138"/>
                      </a:cubicBezTo>
                      <a:cubicBezTo>
                        <a:pt x="48" y="141"/>
                        <a:pt x="49" y="143"/>
                        <a:pt x="49" y="146"/>
                      </a:cubicBezTo>
                      <a:cubicBezTo>
                        <a:pt x="49" y="148"/>
                        <a:pt x="48" y="149"/>
                        <a:pt x="47" y="151"/>
                      </a:cubicBezTo>
                      <a:cubicBezTo>
                        <a:pt x="45" y="153"/>
                        <a:pt x="44" y="154"/>
                        <a:pt x="45" y="157"/>
                      </a:cubicBezTo>
                      <a:cubicBezTo>
                        <a:pt x="46" y="164"/>
                        <a:pt x="45" y="174"/>
                        <a:pt x="45" y="179"/>
                      </a:cubicBezTo>
                      <a:cubicBezTo>
                        <a:pt x="45" y="181"/>
                        <a:pt x="45" y="182"/>
                        <a:pt x="45" y="182"/>
                      </a:cubicBezTo>
                      <a:cubicBezTo>
                        <a:pt x="45" y="184"/>
                        <a:pt x="44" y="185"/>
                        <a:pt x="43" y="186"/>
                      </a:cubicBezTo>
                      <a:cubicBezTo>
                        <a:pt x="43" y="187"/>
                        <a:pt x="42" y="188"/>
                        <a:pt x="42" y="190"/>
                      </a:cubicBezTo>
                      <a:cubicBezTo>
                        <a:pt x="43" y="193"/>
                        <a:pt x="42" y="195"/>
                        <a:pt x="41" y="197"/>
                      </a:cubicBezTo>
                      <a:cubicBezTo>
                        <a:pt x="40" y="199"/>
                        <a:pt x="39" y="201"/>
                        <a:pt x="38" y="204"/>
                      </a:cubicBezTo>
                      <a:cubicBezTo>
                        <a:pt x="38" y="210"/>
                        <a:pt x="34" y="218"/>
                        <a:pt x="32" y="224"/>
                      </a:cubicBezTo>
                      <a:cubicBezTo>
                        <a:pt x="31" y="226"/>
                        <a:pt x="30" y="227"/>
                        <a:pt x="30" y="229"/>
                      </a:cubicBezTo>
                      <a:cubicBezTo>
                        <a:pt x="29" y="230"/>
                        <a:pt x="29" y="232"/>
                        <a:pt x="28" y="233"/>
                      </a:cubicBezTo>
                      <a:cubicBezTo>
                        <a:pt x="27" y="236"/>
                        <a:pt x="26" y="239"/>
                        <a:pt x="22" y="239"/>
                      </a:cubicBezTo>
                      <a:cubicBezTo>
                        <a:pt x="22" y="239"/>
                        <a:pt x="22" y="239"/>
                        <a:pt x="22" y="239"/>
                      </a:cubicBezTo>
                      <a:cubicBezTo>
                        <a:pt x="22" y="240"/>
                        <a:pt x="21" y="241"/>
                        <a:pt x="23" y="245"/>
                      </a:cubicBezTo>
                      <a:cubicBezTo>
                        <a:pt x="24" y="247"/>
                        <a:pt x="24" y="250"/>
                        <a:pt x="23" y="252"/>
                      </a:cubicBezTo>
                      <a:cubicBezTo>
                        <a:pt x="23" y="255"/>
                        <a:pt x="23" y="257"/>
                        <a:pt x="24" y="259"/>
                      </a:cubicBezTo>
                      <a:cubicBezTo>
                        <a:pt x="27" y="264"/>
                        <a:pt x="26" y="267"/>
                        <a:pt x="25" y="271"/>
                      </a:cubicBezTo>
                      <a:cubicBezTo>
                        <a:pt x="25" y="272"/>
                        <a:pt x="25" y="272"/>
                        <a:pt x="25" y="272"/>
                      </a:cubicBezTo>
                      <a:cubicBezTo>
                        <a:pt x="24" y="274"/>
                        <a:pt x="23" y="275"/>
                        <a:pt x="23" y="276"/>
                      </a:cubicBezTo>
                      <a:cubicBezTo>
                        <a:pt x="22" y="278"/>
                        <a:pt x="21" y="279"/>
                        <a:pt x="21" y="281"/>
                      </a:cubicBezTo>
                      <a:cubicBezTo>
                        <a:pt x="21" y="283"/>
                        <a:pt x="21" y="285"/>
                        <a:pt x="20" y="286"/>
                      </a:cubicBezTo>
                      <a:cubicBezTo>
                        <a:pt x="19" y="289"/>
                        <a:pt x="19" y="291"/>
                        <a:pt x="20" y="293"/>
                      </a:cubicBezTo>
                      <a:cubicBezTo>
                        <a:pt x="21" y="295"/>
                        <a:pt x="21" y="297"/>
                        <a:pt x="21" y="298"/>
                      </a:cubicBezTo>
                      <a:cubicBezTo>
                        <a:pt x="22" y="298"/>
                        <a:pt x="22" y="298"/>
                        <a:pt x="23" y="298"/>
                      </a:cubicBezTo>
                      <a:cubicBezTo>
                        <a:pt x="23" y="298"/>
                        <a:pt x="23" y="298"/>
                        <a:pt x="23" y="298"/>
                      </a:cubicBezTo>
                      <a:cubicBezTo>
                        <a:pt x="23" y="297"/>
                        <a:pt x="23" y="295"/>
                        <a:pt x="26" y="294"/>
                      </a:cubicBezTo>
                      <a:cubicBezTo>
                        <a:pt x="28" y="293"/>
                        <a:pt x="29" y="294"/>
                        <a:pt x="30" y="295"/>
                      </a:cubicBezTo>
                      <a:cubicBezTo>
                        <a:pt x="31" y="296"/>
                        <a:pt x="31" y="297"/>
                        <a:pt x="31" y="298"/>
                      </a:cubicBezTo>
                      <a:cubicBezTo>
                        <a:pt x="31" y="298"/>
                        <a:pt x="31" y="298"/>
                        <a:pt x="31" y="298"/>
                      </a:cubicBezTo>
                      <a:cubicBezTo>
                        <a:pt x="33" y="299"/>
                        <a:pt x="34" y="300"/>
                        <a:pt x="34" y="302"/>
                      </a:cubicBezTo>
                      <a:cubicBezTo>
                        <a:pt x="35" y="303"/>
                        <a:pt x="34" y="305"/>
                        <a:pt x="31" y="307"/>
                      </a:cubicBezTo>
                      <a:cubicBezTo>
                        <a:pt x="31" y="307"/>
                        <a:pt x="31" y="308"/>
                        <a:pt x="31" y="310"/>
                      </a:cubicBezTo>
                      <a:cubicBezTo>
                        <a:pt x="32" y="312"/>
                        <a:pt x="32" y="314"/>
                        <a:pt x="31" y="316"/>
                      </a:cubicBezTo>
                      <a:cubicBezTo>
                        <a:pt x="30" y="317"/>
                        <a:pt x="30" y="317"/>
                        <a:pt x="30" y="317"/>
                      </a:cubicBezTo>
                      <a:cubicBezTo>
                        <a:pt x="29" y="319"/>
                        <a:pt x="28" y="321"/>
                        <a:pt x="28" y="323"/>
                      </a:cubicBezTo>
                      <a:cubicBezTo>
                        <a:pt x="30" y="326"/>
                        <a:pt x="29" y="327"/>
                        <a:pt x="28" y="328"/>
                      </a:cubicBezTo>
                      <a:cubicBezTo>
                        <a:pt x="27" y="329"/>
                        <a:pt x="27" y="330"/>
                        <a:pt x="27" y="331"/>
                      </a:cubicBezTo>
                      <a:cubicBezTo>
                        <a:pt x="27" y="333"/>
                        <a:pt x="27" y="333"/>
                        <a:pt x="27" y="334"/>
                      </a:cubicBezTo>
                      <a:cubicBezTo>
                        <a:pt x="28" y="335"/>
                        <a:pt x="28" y="337"/>
                        <a:pt x="27" y="338"/>
                      </a:cubicBezTo>
                      <a:cubicBezTo>
                        <a:pt x="27" y="338"/>
                        <a:pt x="27" y="338"/>
                        <a:pt x="27" y="338"/>
                      </a:cubicBezTo>
                      <a:cubicBezTo>
                        <a:pt x="28" y="339"/>
                        <a:pt x="28" y="340"/>
                        <a:pt x="27" y="342"/>
                      </a:cubicBezTo>
                      <a:cubicBezTo>
                        <a:pt x="27" y="342"/>
                        <a:pt x="27" y="343"/>
                        <a:pt x="26" y="343"/>
                      </a:cubicBezTo>
                      <a:cubicBezTo>
                        <a:pt x="26" y="344"/>
                        <a:pt x="27" y="346"/>
                        <a:pt x="27" y="347"/>
                      </a:cubicBezTo>
                      <a:cubicBezTo>
                        <a:pt x="28" y="348"/>
                        <a:pt x="28" y="349"/>
                        <a:pt x="27" y="350"/>
                      </a:cubicBezTo>
                      <a:cubicBezTo>
                        <a:pt x="27" y="352"/>
                        <a:pt x="25" y="352"/>
                        <a:pt x="24" y="352"/>
                      </a:cubicBezTo>
                      <a:cubicBezTo>
                        <a:pt x="23" y="352"/>
                        <a:pt x="22" y="352"/>
                        <a:pt x="21" y="353"/>
                      </a:cubicBezTo>
                      <a:cubicBezTo>
                        <a:pt x="21" y="353"/>
                        <a:pt x="21" y="353"/>
                        <a:pt x="21" y="353"/>
                      </a:cubicBezTo>
                      <a:cubicBezTo>
                        <a:pt x="21" y="353"/>
                        <a:pt x="21" y="353"/>
                        <a:pt x="22" y="354"/>
                      </a:cubicBezTo>
                      <a:cubicBezTo>
                        <a:pt x="22" y="355"/>
                        <a:pt x="24" y="357"/>
                        <a:pt x="22" y="360"/>
                      </a:cubicBezTo>
                      <a:cubicBezTo>
                        <a:pt x="22" y="361"/>
                        <a:pt x="21" y="362"/>
                        <a:pt x="19" y="362"/>
                      </a:cubicBezTo>
                      <a:cubicBezTo>
                        <a:pt x="17" y="362"/>
                        <a:pt x="15" y="359"/>
                        <a:pt x="13" y="358"/>
                      </a:cubicBezTo>
                      <a:cubicBezTo>
                        <a:pt x="12" y="357"/>
                        <a:pt x="12" y="357"/>
                        <a:pt x="12" y="357"/>
                      </a:cubicBezTo>
                      <a:cubicBezTo>
                        <a:pt x="11" y="357"/>
                        <a:pt x="11" y="356"/>
                        <a:pt x="11" y="355"/>
                      </a:cubicBezTo>
                      <a:cubicBezTo>
                        <a:pt x="11" y="355"/>
                        <a:pt x="11" y="355"/>
                        <a:pt x="11" y="355"/>
                      </a:cubicBezTo>
                      <a:cubicBezTo>
                        <a:pt x="10" y="356"/>
                        <a:pt x="9" y="356"/>
                        <a:pt x="8" y="357"/>
                      </a:cubicBezTo>
                      <a:cubicBezTo>
                        <a:pt x="7" y="357"/>
                        <a:pt x="6" y="357"/>
                        <a:pt x="5" y="358"/>
                      </a:cubicBezTo>
                      <a:cubicBezTo>
                        <a:pt x="5" y="358"/>
                        <a:pt x="6" y="359"/>
                        <a:pt x="6" y="359"/>
                      </a:cubicBezTo>
                      <a:cubicBezTo>
                        <a:pt x="6" y="360"/>
                        <a:pt x="7" y="361"/>
                        <a:pt x="7" y="362"/>
                      </a:cubicBezTo>
                      <a:cubicBezTo>
                        <a:pt x="7" y="363"/>
                        <a:pt x="6" y="363"/>
                        <a:pt x="5" y="364"/>
                      </a:cubicBezTo>
                      <a:cubicBezTo>
                        <a:pt x="4" y="364"/>
                        <a:pt x="3" y="364"/>
                        <a:pt x="3" y="365"/>
                      </a:cubicBezTo>
                      <a:cubicBezTo>
                        <a:pt x="5" y="365"/>
                        <a:pt x="6" y="366"/>
                        <a:pt x="7" y="368"/>
                      </a:cubicBezTo>
                      <a:cubicBezTo>
                        <a:pt x="7" y="368"/>
                        <a:pt x="7" y="369"/>
                        <a:pt x="7" y="369"/>
                      </a:cubicBezTo>
                      <a:cubicBezTo>
                        <a:pt x="7" y="369"/>
                        <a:pt x="7" y="368"/>
                        <a:pt x="7" y="368"/>
                      </a:cubicBezTo>
                      <a:cubicBezTo>
                        <a:pt x="9" y="368"/>
                        <a:pt x="10" y="368"/>
                        <a:pt x="12" y="368"/>
                      </a:cubicBezTo>
                      <a:cubicBezTo>
                        <a:pt x="15" y="369"/>
                        <a:pt x="16" y="371"/>
                        <a:pt x="16" y="374"/>
                      </a:cubicBezTo>
                      <a:cubicBezTo>
                        <a:pt x="16" y="376"/>
                        <a:pt x="15" y="378"/>
                        <a:pt x="13" y="378"/>
                      </a:cubicBezTo>
                      <a:cubicBezTo>
                        <a:pt x="12" y="378"/>
                        <a:pt x="11" y="380"/>
                        <a:pt x="11" y="382"/>
                      </a:cubicBezTo>
                      <a:cubicBezTo>
                        <a:pt x="11" y="382"/>
                        <a:pt x="13" y="382"/>
                        <a:pt x="15" y="382"/>
                      </a:cubicBezTo>
                      <a:cubicBezTo>
                        <a:pt x="17" y="382"/>
                        <a:pt x="19" y="381"/>
                        <a:pt x="20" y="382"/>
                      </a:cubicBezTo>
                      <a:cubicBezTo>
                        <a:pt x="23" y="383"/>
                        <a:pt x="24" y="385"/>
                        <a:pt x="24" y="388"/>
                      </a:cubicBezTo>
                      <a:cubicBezTo>
                        <a:pt x="23" y="389"/>
                        <a:pt x="22" y="391"/>
                        <a:pt x="21" y="391"/>
                      </a:cubicBezTo>
                      <a:cubicBezTo>
                        <a:pt x="20" y="391"/>
                        <a:pt x="19" y="390"/>
                        <a:pt x="18" y="390"/>
                      </a:cubicBezTo>
                      <a:cubicBezTo>
                        <a:pt x="17" y="388"/>
                        <a:pt x="15" y="387"/>
                        <a:pt x="15" y="387"/>
                      </a:cubicBezTo>
                      <a:cubicBezTo>
                        <a:pt x="14" y="387"/>
                        <a:pt x="14" y="387"/>
                        <a:pt x="14" y="387"/>
                      </a:cubicBezTo>
                      <a:cubicBezTo>
                        <a:pt x="13" y="390"/>
                        <a:pt x="11" y="390"/>
                        <a:pt x="10" y="390"/>
                      </a:cubicBezTo>
                      <a:cubicBezTo>
                        <a:pt x="8" y="390"/>
                        <a:pt x="7" y="390"/>
                        <a:pt x="5" y="389"/>
                      </a:cubicBezTo>
                      <a:cubicBezTo>
                        <a:pt x="5" y="389"/>
                        <a:pt x="5" y="389"/>
                        <a:pt x="5" y="389"/>
                      </a:cubicBezTo>
                      <a:cubicBezTo>
                        <a:pt x="4" y="389"/>
                        <a:pt x="1" y="391"/>
                        <a:pt x="0" y="392"/>
                      </a:cubicBezTo>
                      <a:cubicBezTo>
                        <a:pt x="1" y="393"/>
                        <a:pt x="2" y="395"/>
                        <a:pt x="2" y="396"/>
                      </a:cubicBezTo>
                      <a:cubicBezTo>
                        <a:pt x="3" y="396"/>
                        <a:pt x="3" y="396"/>
                        <a:pt x="3" y="396"/>
                      </a:cubicBezTo>
                      <a:cubicBezTo>
                        <a:pt x="4" y="396"/>
                        <a:pt x="6" y="395"/>
                        <a:pt x="6" y="394"/>
                      </a:cubicBezTo>
                      <a:cubicBezTo>
                        <a:pt x="7" y="392"/>
                        <a:pt x="9" y="390"/>
                        <a:pt x="11" y="390"/>
                      </a:cubicBezTo>
                      <a:cubicBezTo>
                        <a:pt x="11" y="390"/>
                        <a:pt x="14" y="391"/>
                        <a:pt x="15" y="395"/>
                      </a:cubicBezTo>
                      <a:cubicBezTo>
                        <a:pt x="15" y="399"/>
                        <a:pt x="11" y="400"/>
                        <a:pt x="10" y="400"/>
                      </a:cubicBezTo>
                      <a:cubicBezTo>
                        <a:pt x="10" y="400"/>
                        <a:pt x="9" y="401"/>
                        <a:pt x="9" y="401"/>
                      </a:cubicBezTo>
                      <a:cubicBezTo>
                        <a:pt x="8" y="403"/>
                        <a:pt x="6" y="406"/>
                        <a:pt x="2" y="408"/>
                      </a:cubicBezTo>
                      <a:cubicBezTo>
                        <a:pt x="2" y="409"/>
                        <a:pt x="2" y="409"/>
                        <a:pt x="2" y="409"/>
                      </a:cubicBezTo>
                      <a:cubicBezTo>
                        <a:pt x="2" y="409"/>
                        <a:pt x="2" y="410"/>
                        <a:pt x="2" y="410"/>
                      </a:cubicBezTo>
                      <a:cubicBezTo>
                        <a:pt x="3" y="409"/>
                        <a:pt x="4" y="409"/>
                        <a:pt x="4" y="409"/>
                      </a:cubicBezTo>
                      <a:cubicBezTo>
                        <a:pt x="5" y="409"/>
                        <a:pt x="5" y="409"/>
                        <a:pt x="5" y="409"/>
                      </a:cubicBezTo>
                      <a:cubicBezTo>
                        <a:pt x="6" y="410"/>
                        <a:pt x="6" y="410"/>
                        <a:pt x="6" y="410"/>
                      </a:cubicBezTo>
                      <a:cubicBezTo>
                        <a:pt x="7" y="411"/>
                        <a:pt x="6" y="412"/>
                        <a:pt x="6" y="412"/>
                      </a:cubicBezTo>
                      <a:cubicBezTo>
                        <a:pt x="6" y="413"/>
                        <a:pt x="6" y="413"/>
                        <a:pt x="6" y="413"/>
                      </a:cubicBezTo>
                      <a:cubicBezTo>
                        <a:pt x="7" y="413"/>
                        <a:pt x="7" y="413"/>
                        <a:pt x="7" y="413"/>
                      </a:cubicBezTo>
                      <a:cubicBezTo>
                        <a:pt x="7" y="413"/>
                        <a:pt x="8" y="413"/>
                        <a:pt x="8" y="413"/>
                      </a:cubicBezTo>
                      <a:cubicBezTo>
                        <a:pt x="8" y="412"/>
                        <a:pt x="8" y="412"/>
                        <a:pt x="8" y="411"/>
                      </a:cubicBezTo>
                      <a:cubicBezTo>
                        <a:pt x="7" y="409"/>
                        <a:pt x="8" y="406"/>
                        <a:pt x="9" y="404"/>
                      </a:cubicBezTo>
                      <a:cubicBezTo>
                        <a:pt x="10" y="403"/>
                        <a:pt x="11" y="402"/>
                        <a:pt x="13" y="402"/>
                      </a:cubicBezTo>
                      <a:cubicBezTo>
                        <a:pt x="13" y="402"/>
                        <a:pt x="15" y="403"/>
                        <a:pt x="16" y="404"/>
                      </a:cubicBezTo>
                      <a:cubicBezTo>
                        <a:pt x="19" y="407"/>
                        <a:pt x="17" y="410"/>
                        <a:pt x="16" y="411"/>
                      </a:cubicBezTo>
                      <a:cubicBezTo>
                        <a:pt x="15" y="412"/>
                        <a:pt x="15" y="413"/>
                        <a:pt x="15" y="413"/>
                      </a:cubicBezTo>
                      <a:cubicBezTo>
                        <a:pt x="15" y="415"/>
                        <a:pt x="14" y="416"/>
                        <a:pt x="14" y="418"/>
                      </a:cubicBezTo>
                      <a:cubicBezTo>
                        <a:pt x="14" y="419"/>
                        <a:pt x="13" y="421"/>
                        <a:pt x="13" y="422"/>
                      </a:cubicBezTo>
                      <a:cubicBezTo>
                        <a:pt x="13" y="424"/>
                        <a:pt x="11" y="425"/>
                        <a:pt x="10" y="425"/>
                      </a:cubicBezTo>
                      <a:cubicBezTo>
                        <a:pt x="10" y="426"/>
                        <a:pt x="10" y="426"/>
                        <a:pt x="10" y="426"/>
                      </a:cubicBezTo>
                      <a:cubicBezTo>
                        <a:pt x="10" y="428"/>
                        <a:pt x="9" y="429"/>
                        <a:pt x="7" y="429"/>
                      </a:cubicBezTo>
                      <a:cubicBezTo>
                        <a:pt x="8" y="431"/>
                        <a:pt x="7" y="432"/>
                        <a:pt x="7" y="432"/>
                      </a:cubicBezTo>
                      <a:cubicBezTo>
                        <a:pt x="8" y="432"/>
                        <a:pt x="9" y="432"/>
                        <a:pt x="11" y="432"/>
                      </a:cubicBezTo>
                      <a:cubicBezTo>
                        <a:pt x="12" y="432"/>
                        <a:pt x="12" y="433"/>
                        <a:pt x="13" y="433"/>
                      </a:cubicBezTo>
                      <a:cubicBezTo>
                        <a:pt x="13" y="433"/>
                        <a:pt x="13" y="433"/>
                        <a:pt x="13" y="433"/>
                      </a:cubicBezTo>
                      <a:cubicBezTo>
                        <a:pt x="13" y="433"/>
                        <a:pt x="14" y="433"/>
                        <a:pt x="15" y="432"/>
                      </a:cubicBezTo>
                      <a:cubicBezTo>
                        <a:pt x="18" y="431"/>
                        <a:pt x="21" y="433"/>
                        <a:pt x="22" y="435"/>
                      </a:cubicBezTo>
                      <a:cubicBezTo>
                        <a:pt x="22" y="437"/>
                        <a:pt x="21" y="439"/>
                        <a:pt x="19" y="440"/>
                      </a:cubicBezTo>
                      <a:cubicBezTo>
                        <a:pt x="18" y="440"/>
                        <a:pt x="18" y="440"/>
                        <a:pt x="17" y="440"/>
                      </a:cubicBezTo>
                      <a:cubicBezTo>
                        <a:pt x="19" y="440"/>
                        <a:pt x="21" y="441"/>
                        <a:pt x="21" y="443"/>
                      </a:cubicBezTo>
                      <a:cubicBezTo>
                        <a:pt x="21" y="443"/>
                        <a:pt x="21" y="443"/>
                        <a:pt x="21" y="443"/>
                      </a:cubicBezTo>
                      <a:cubicBezTo>
                        <a:pt x="22" y="440"/>
                        <a:pt x="23" y="439"/>
                        <a:pt x="25" y="439"/>
                      </a:cubicBezTo>
                      <a:cubicBezTo>
                        <a:pt x="28" y="439"/>
                        <a:pt x="32" y="442"/>
                        <a:pt x="33" y="445"/>
                      </a:cubicBezTo>
                      <a:cubicBezTo>
                        <a:pt x="33" y="446"/>
                        <a:pt x="33" y="447"/>
                        <a:pt x="32" y="448"/>
                      </a:cubicBezTo>
                      <a:cubicBezTo>
                        <a:pt x="32" y="449"/>
                        <a:pt x="31" y="449"/>
                        <a:pt x="30" y="450"/>
                      </a:cubicBezTo>
                      <a:cubicBezTo>
                        <a:pt x="31" y="449"/>
                        <a:pt x="32" y="449"/>
                        <a:pt x="33" y="449"/>
                      </a:cubicBezTo>
                      <a:cubicBezTo>
                        <a:pt x="36" y="449"/>
                        <a:pt x="44" y="450"/>
                        <a:pt x="45" y="454"/>
                      </a:cubicBezTo>
                      <a:cubicBezTo>
                        <a:pt x="45" y="455"/>
                        <a:pt x="45" y="456"/>
                        <a:pt x="45" y="456"/>
                      </a:cubicBezTo>
                      <a:cubicBezTo>
                        <a:pt x="46" y="456"/>
                        <a:pt x="47" y="457"/>
                        <a:pt x="48" y="459"/>
                      </a:cubicBezTo>
                      <a:cubicBezTo>
                        <a:pt x="48" y="459"/>
                        <a:pt x="48" y="459"/>
                        <a:pt x="48" y="460"/>
                      </a:cubicBezTo>
                      <a:cubicBezTo>
                        <a:pt x="51" y="456"/>
                        <a:pt x="56" y="454"/>
                        <a:pt x="59" y="453"/>
                      </a:cubicBezTo>
                      <a:cubicBezTo>
                        <a:pt x="62" y="452"/>
                        <a:pt x="64" y="454"/>
                        <a:pt x="64" y="455"/>
                      </a:cubicBezTo>
                      <a:cubicBezTo>
                        <a:pt x="65" y="458"/>
                        <a:pt x="62" y="461"/>
                        <a:pt x="58" y="463"/>
                      </a:cubicBezTo>
                      <a:cubicBezTo>
                        <a:pt x="56" y="463"/>
                        <a:pt x="56" y="464"/>
                        <a:pt x="56" y="464"/>
                      </a:cubicBezTo>
                      <a:cubicBezTo>
                        <a:pt x="56" y="464"/>
                        <a:pt x="56" y="464"/>
                        <a:pt x="57" y="466"/>
                      </a:cubicBezTo>
                      <a:cubicBezTo>
                        <a:pt x="58" y="467"/>
                        <a:pt x="60" y="466"/>
                        <a:pt x="61" y="466"/>
                      </a:cubicBezTo>
                      <a:cubicBezTo>
                        <a:pt x="63" y="465"/>
                        <a:pt x="66" y="464"/>
                        <a:pt x="68" y="466"/>
                      </a:cubicBezTo>
                      <a:cubicBezTo>
                        <a:pt x="69" y="467"/>
                        <a:pt x="69" y="469"/>
                        <a:pt x="69" y="469"/>
                      </a:cubicBezTo>
                      <a:cubicBezTo>
                        <a:pt x="68" y="471"/>
                        <a:pt x="66" y="472"/>
                        <a:pt x="65" y="472"/>
                      </a:cubicBezTo>
                      <a:cubicBezTo>
                        <a:pt x="64" y="473"/>
                        <a:pt x="62" y="473"/>
                        <a:pt x="62" y="473"/>
                      </a:cubicBezTo>
                      <a:cubicBezTo>
                        <a:pt x="62" y="474"/>
                        <a:pt x="62" y="475"/>
                        <a:pt x="63" y="475"/>
                      </a:cubicBezTo>
                      <a:cubicBezTo>
                        <a:pt x="63" y="477"/>
                        <a:pt x="64" y="478"/>
                        <a:pt x="64" y="480"/>
                      </a:cubicBezTo>
                      <a:cubicBezTo>
                        <a:pt x="63" y="481"/>
                        <a:pt x="63" y="482"/>
                        <a:pt x="61" y="482"/>
                      </a:cubicBezTo>
                      <a:cubicBezTo>
                        <a:pt x="61" y="483"/>
                        <a:pt x="60" y="483"/>
                        <a:pt x="59" y="483"/>
                      </a:cubicBezTo>
                      <a:cubicBezTo>
                        <a:pt x="58" y="483"/>
                        <a:pt x="57" y="482"/>
                        <a:pt x="56" y="480"/>
                      </a:cubicBezTo>
                      <a:cubicBezTo>
                        <a:pt x="56" y="481"/>
                        <a:pt x="56" y="481"/>
                        <a:pt x="56" y="482"/>
                      </a:cubicBezTo>
                      <a:cubicBezTo>
                        <a:pt x="55" y="483"/>
                        <a:pt x="55" y="483"/>
                        <a:pt x="55" y="483"/>
                      </a:cubicBezTo>
                      <a:cubicBezTo>
                        <a:pt x="54" y="483"/>
                        <a:pt x="54" y="483"/>
                        <a:pt x="54" y="483"/>
                      </a:cubicBezTo>
                      <a:cubicBezTo>
                        <a:pt x="52" y="483"/>
                        <a:pt x="49" y="480"/>
                        <a:pt x="46" y="478"/>
                      </a:cubicBezTo>
                      <a:cubicBezTo>
                        <a:pt x="46" y="478"/>
                        <a:pt x="46" y="477"/>
                        <a:pt x="46" y="477"/>
                      </a:cubicBezTo>
                      <a:cubicBezTo>
                        <a:pt x="46" y="478"/>
                        <a:pt x="46" y="478"/>
                        <a:pt x="46" y="478"/>
                      </a:cubicBezTo>
                      <a:cubicBezTo>
                        <a:pt x="46" y="478"/>
                        <a:pt x="46" y="479"/>
                        <a:pt x="46" y="479"/>
                      </a:cubicBezTo>
                      <a:cubicBezTo>
                        <a:pt x="47" y="480"/>
                        <a:pt x="48" y="481"/>
                        <a:pt x="47" y="482"/>
                      </a:cubicBezTo>
                      <a:cubicBezTo>
                        <a:pt x="47" y="484"/>
                        <a:pt x="45" y="484"/>
                        <a:pt x="44" y="484"/>
                      </a:cubicBezTo>
                      <a:cubicBezTo>
                        <a:pt x="41" y="484"/>
                        <a:pt x="41" y="485"/>
                        <a:pt x="41" y="485"/>
                      </a:cubicBezTo>
                      <a:cubicBezTo>
                        <a:pt x="41" y="485"/>
                        <a:pt x="41" y="485"/>
                        <a:pt x="41" y="485"/>
                      </a:cubicBezTo>
                      <a:cubicBezTo>
                        <a:pt x="41" y="485"/>
                        <a:pt x="42" y="485"/>
                        <a:pt x="42" y="485"/>
                      </a:cubicBezTo>
                      <a:cubicBezTo>
                        <a:pt x="44" y="485"/>
                        <a:pt x="46" y="485"/>
                        <a:pt x="48" y="485"/>
                      </a:cubicBezTo>
                      <a:cubicBezTo>
                        <a:pt x="52" y="486"/>
                        <a:pt x="52" y="489"/>
                        <a:pt x="53" y="492"/>
                      </a:cubicBezTo>
                      <a:cubicBezTo>
                        <a:pt x="53" y="492"/>
                        <a:pt x="53" y="492"/>
                        <a:pt x="53" y="493"/>
                      </a:cubicBezTo>
                      <a:cubicBezTo>
                        <a:pt x="53" y="490"/>
                        <a:pt x="54" y="487"/>
                        <a:pt x="57" y="486"/>
                      </a:cubicBezTo>
                      <a:cubicBezTo>
                        <a:pt x="58" y="486"/>
                        <a:pt x="58" y="486"/>
                        <a:pt x="58" y="486"/>
                      </a:cubicBezTo>
                      <a:cubicBezTo>
                        <a:pt x="60" y="486"/>
                        <a:pt x="61" y="489"/>
                        <a:pt x="61" y="491"/>
                      </a:cubicBezTo>
                      <a:cubicBezTo>
                        <a:pt x="62" y="493"/>
                        <a:pt x="62" y="496"/>
                        <a:pt x="66" y="497"/>
                      </a:cubicBezTo>
                      <a:cubicBezTo>
                        <a:pt x="66" y="497"/>
                        <a:pt x="66" y="497"/>
                        <a:pt x="66" y="497"/>
                      </a:cubicBezTo>
                      <a:cubicBezTo>
                        <a:pt x="66" y="496"/>
                        <a:pt x="66" y="494"/>
                        <a:pt x="68" y="493"/>
                      </a:cubicBezTo>
                      <a:cubicBezTo>
                        <a:pt x="69" y="493"/>
                        <a:pt x="70" y="492"/>
                        <a:pt x="70" y="492"/>
                      </a:cubicBezTo>
                      <a:cubicBezTo>
                        <a:pt x="73" y="492"/>
                        <a:pt x="75" y="495"/>
                        <a:pt x="77" y="497"/>
                      </a:cubicBezTo>
                      <a:cubicBezTo>
                        <a:pt x="78" y="498"/>
                        <a:pt x="79" y="500"/>
                        <a:pt x="80" y="500"/>
                      </a:cubicBezTo>
                      <a:cubicBezTo>
                        <a:pt x="80" y="499"/>
                        <a:pt x="79" y="498"/>
                        <a:pt x="78" y="497"/>
                      </a:cubicBezTo>
                      <a:cubicBezTo>
                        <a:pt x="78" y="497"/>
                        <a:pt x="77" y="496"/>
                        <a:pt x="77" y="495"/>
                      </a:cubicBezTo>
                      <a:cubicBezTo>
                        <a:pt x="76" y="495"/>
                        <a:pt x="76" y="495"/>
                        <a:pt x="76" y="495"/>
                      </a:cubicBezTo>
                      <a:cubicBezTo>
                        <a:pt x="76" y="495"/>
                        <a:pt x="76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5"/>
                      </a:cubicBezTo>
                      <a:cubicBezTo>
                        <a:pt x="75" y="495"/>
                        <a:pt x="75" y="495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5" y="494"/>
                        <a:pt x="75" y="494"/>
                        <a:pt x="75" y="494"/>
                      </a:cubicBezTo>
                      <a:cubicBezTo>
                        <a:pt x="74" y="494"/>
                        <a:pt x="74" y="494"/>
                        <a:pt x="74" y="494"/>
                      </a:cubicBezTo>
                      <a:cubicBezTo>
                        <a:pt x="74" y="494"/>
                        <a:pt x="74" y="494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3"/>
                        <a:pt x="74" y="493"/>
                        <a:pt x="74" y="493"/>
                      </a:cubicBezTo>
                      <a:cubicBezTo>
                        <a:pt x="74" y="492"/>
                        <a:pt x="74" y="492"/>
                        <a:pt x="74" y="492"/>
                      </a:cubicBezTo>
                      <a:cubicBezTo>
                        <a:pt x="74" y="492"/>
                        <a:pt x="74" y="492"/>
                        <a:pt x="74" y="491"/>
                      </a:cubicBezTo>
                      <a:cubicBezTo>
                        <a:pt x="74" y="491"/>
                        <a:pt x="74" y="491"/>
                        <a:pt x="74" y="491"/>
                      </a:cubicBezTo>
                      <a:cubicBezTo>
                        <a:pt x="74" y="490"/>
                        <a:pt x="74" y="490"/>
                        <a:pt x="74" y="490"/>
                      </a:cubicBezTo>
                      <a:cubicBezTo>
                        <a:pt x="74" y="489"/>
                        <a:pt x="74" y="489"/>
                        <a:pt x="73" y="489"/>
                      </a:cubicBezTo>
                      <a:cubicBezTo>
                        <a:pt x="73" y="488"/>
                        <a:pt x="73" y="488"/>
                        <a:pt x="73" y="488"/>
                      </a:cubicBezTo>
                      <a:cubicBezTo>
                        <a:pt x="73" y="487"/>
                        <a:pt x="73" y="487"/>
                        <a:pt x="73" y="486"/>
                      </a:cubicBezTo>
                      <a:cubicBezTo>
                        <a:pt x="73" y="486"/>
                        <a:pt x="73" y="486"/>
                        <a:pt x="73" y="485"/>
                      </a:cubicBezTo>
                      <a:cubicBezTo>
                        <a:pt x="73" y="485"/>
                        <a:pt x="73" y="484"/>
                        <a:pt x="73" y="483"/>
                      </a:cubicBezTo>
                      <a:cubicBezTo>
                        <a:pt x="73" y="483"/>
                        <a:pt x="73" y="483"/>
                        <a:pt x="73" y="482"/>
                      </a:cubicBezTo>
                      <a:cubicBezTo>
                        <a:pt x="73" y="482"/>
                        <a:pt x="73" y="481"/>
                        <a:pt x="73" y="480"/>
                      </a:cubicBezTo>
                      <a:cubicBezTo>
                        <a:pt x="73" y="479"/>
                        <a:pt x="73" y="479"/>
                        <a:pt x="73" y="479"/>
                      </a:cubicBezTo>
                      <a:cubicBezTo>
                        <a:pt x="73" y="478"/>
                        <a:pt x="73" y="477"/>
                        <a:pt x="73" y="476"/>
                      </a:cubicBezTo>
                      <a:cubicBezTo>
                        <a:pt x="73" y="475"/>
                        <a:pt x="73" y="475"/>
                        <a:pt x="73" y="474"/>
                      </a:cubicBezTo>
                      <a:cubicBezTo>
                        <a:pt x="73" y="473"/>
                        <a:pt x="74" y="472"/>
                        <a:pt x="74" y="471"/>
                      </a:cubicBezTo>
                      <a:cubicBezTo>
                        <a:pt x="74" y="470"/>
                        <a:pt x="74" y="470"/>
                        <a:pt x="74" y="469"/>
                      </a:cubicBezTo>
                      <a:cubicBezTo>
                        <a:pt x="74" y="468"/>
                        <a:pt x="74" y="466"/>
                        <a:pt x="74" y="465"/>
                      </a:cubicBezTo>
                      <a:cubicBezTo>
                        <a:pt x="74" y="465"/>
                        <a:pt x="74" y="464"/>
                        <a:pt x="74" y="464"/>
                      </a:cubicBezTo>
                      <a:cubicBezTo>
                        <a:pt x="74" y="462"/>
                        <a:pt x="74" y="460"/>
                        <a:pt x="74" y="458"/>
                      </a:cubicBezTo>
                      <a:cubicBezTo>
                        <a:pt x="74" y="458"/>
                        <a:pt x="74" y="458"/>
                        <a:pt x="74" y="458"/>
                      </a:cubicBezTo>
                      <a:cubicBezTo>
                        <a:pt x="73" y="458"/>
                        <a:pt x="73" y="458"/>
                        <a:pt x="73" y="458"/>
                      </a:cubicBezTo>
                      <a:cubicBezTo>
                        <a:pt x="70" y="458"/>
                        <a:pt x="67" y="457"/>
                        <a:pt x="65" y="455"/>
                      </a:cubicBezTo>
                      <a:cubicBezTo>
                        <a:pt x="64" y="455"/>
                        <a:pt x="64" y="453"/>
                        <a:pt x="64" y="451"/>
                      </a:cubicBezTo>
                      <a:cubicBezTo>
                        <a:pt x="64" y="451"/>
                        <a:pt x="64" y="450"/>
                        <a:pt x="65" y="450"/>
                      </a:cubicBezTo>
                      <a:cubicBezTo>
                        <a:pt x="64" y="450"/>
                        <a:pt x="64" y="450"/>
                        <a:pt x="64" y="450"/>
                      </a:cubicBezTo>
                      <a:cubicBezTo>
                        <a:pt x="64" y="450"/>
                        <a:pt x="64" y="449"/>
                        <a:pt x="63" y="449"/>
                      </a:cubicBezTo>
                      <a:cubicBezTo>
                        <a:pt x="63" y="449"/>
                        <a:pt x="63" y="449"/>
                        <a:pt x="63" y="449"/>
                      </a:cubicBezTo>
                      <a:cubicBezTo>
                        <a:pt x="62" y="449"/>
                        <a:pt x="62" y="448"/>
                        <a:pt x="61" y="448"/>
                      </a:cubicBezTo>
                      <a:cubicBezTo>
                        <a:pt x="60" y="448"/>
                        <a:pt x="58" y="448"/>
                        <a:pt x="55" y="448"/>
                      </a:cubicBezTo>
                      <a:cubicBezTo>
                        <a:pt x="49" y="448"/>
                        <a:pt x="42" y="448"/>
                        <a:pt x="42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1" y="449"/>
                        <a:pt x="41" y="449"/>
                        <a:pt x="41" y="449"/>
                      </a:cubicBezTo>
                      <a:cubicBezTo>
                        <a:pt x="40" y="449"/>
                        <a:pt x="39" y="448"/>
                        <a:pt x="38" y="447"/>
                      </a:cubicBezTo>
                      <a:cubicBezTo>
                        <a:pt x="37" y="447"/>
                        <a:pt x="37" y="446"/>
                        <a:pt x="36" y="445"/>
                      </a:cubicBezTo>
                      <a:cubicBezTo>
                        <a:pt x="36" y="445"/>
                        <a:pt x="36" y="444"/>
                        <a:pt x="36" y="444"/>
                      </a:cubicBezTo>
                      <a:cubicBezTo>
                        <a:pt x="35" y="444"/>
                        <a:pt x="34" y="443"/>
                        <a:pt x="34" y="443"/>
                      </a:cubicBezTo>
                      <a:cubicBezTo>
                        <a:pt x="32" y="440"/>
                        <a:pt x="32" y="432"/>
                        <a:pt x="33" y="429"/>
                      </a:cubicBezTo>
                      <a:cubicBezTo>
                        <a:pt x="33" y="428"/>
                        <a:pt x="31" y="428"/>
                        <a:pt x="29" y="428"/>
                      </a:cubicBezTo>
                      <a:cubicBezTo>
                        <a:pt x="27" y="428"/>
                        <a:pt x="25" y="428"/>
                        <a:pt x="24" y="427"/>
                      </a:cubicBezTo>
                      <a:cubicBezTo>
                        <a:pt x="21" y="426"/>
                        <a:pt x="22" y="424"/>
                        <a:pt x="22" y="422"/>
                      </a:cubicBezTo>
                      <a:cubicBezTo>
                        <a:pt x="22" y="421"/>
                        <a:pt x="22" y="421"/>
                        <a:pt x="21" y="419"/>
                      </a:cubicBezTo>
                      <a:cubicBezTo>
                        <a:pt x="18" y="416"/>
                        <a:pt x="19" y="412"/>
                        <a:pt x="20" y="409"/>
                      </a:cubicBezTo>
                      <a:cubicBezTo>
                        <a:pt x="20" y="408"/>
                        <a:pt x="20" y="408"/>
                        <a:pt x="20" y="407"/>
                      </a:cubicBezTo>
                      <a:cubicBezTo>
                        <a:pt x="21" y="404"/>
                        <a:pt x="23" y="398"/>
                        <a:pt x="29" y="398"/>
                      </a:cubicBezTo>
                      <a:cubicBezTo>
                        <a:pt x="29" y="398"/>
                        <a:pt x="29" y="397"/>
                        <a:pt x="29" y="397"/>
                      </a:cubicBezTo>
                      <a:cubicBezTo>
                        <a:pt x="29" y="395"/>
                        <a:pt x="30" y="392"/>
                        <a:pt x="32" y="391"/>
                      </a:cubicBezTo>
                      <a:cubicBezTo>
                        <a:pt x="32" y="390"/>
                        <a:pt x="32" y="389"/>
                        <a:pt x="32" y="389"/>
                      </a:cubicBezTo>
                      <a:cubicBezTo>
                        <a:pt x="31" y="387"/>
                        <a:pt x="29" y="384"/>
                        <a:pt x="32" y="382"/>
                      </a:cubicBezTo>
                      <a:cubicBezTo>
                        <a:pt x="32" y="382"/>
                        <a:pt x="32" y="381"/>
                        <a:pt x="33" y="380"/>
                      </a:cubicBezTo>
                      <a:cubicBezTo>
                        <a:pt x="33" y="378"/>
                        <a:pt x="33" y="375"/>
                        <a:pt x="37" y="374"/>
                      </a:cubicBezTo>
                      <a:cubicBezTo>
                        <a:pt x="38" y="374"/>
                        <a:pt x="38" y="374"/>
                        <a:pt x="38" y="374"/>
                      </a:cubicBezTo>
                      <a:cubicBezTo>
                        <a:pt x="38" y="374"/>
                        <a:pt x="38" y="373"/>
                        <a:pt x="38" y="372"/>
                      </a:cubicBezTo>
                      <a:cubicBezTo>
                        <a:pt x="38" y="371"/>
                        <a:pt x="37" y="367"/>
                        <a:pt x="40" y="367"/>
                      </a:cubicBezTo>
                      <a:cubicBezTo>
                        <a:pt x="40" y="366"/>
                        <a:pt x="40" y="366"/>
                        <a:pt x="40" y="365"/>
                      </a:cubicBezTo>
                      <a:cubicBezTo>
                        <a:pt x="40" y="364"/>
                        <a:pt x="39" y="361"/>
                        <a:pt x="39" y="359"/>
                      </a:cubicBezTo>
                      <a:cubicBezTo>
                        <a:pt x="40" y="358"/>
                        <a:pt x="40" y="357"/>
                        <a:pt x="39" y="356"/>
                      </a:cubicBezTo>
                      <a:cubicBezTo>
                        <a:pt x="39" y="354"/>
                        <a:pt x="38" y="351"/>
                        <a:pt x="42" y="349"/>
                      </a:cubicBezTo>
                      <a:cubicBezTo>
                        <a:pt x="43" y="349"/>
                        <a:pt x="43" y="348"/>
                        <a:pt x="43" y="348"/>
                      </a:cubicBezTo>
                      <a:cubicBezTo>
                        <a:pt x="43" y="348"/>
                        <a:pt x="43" y="348"/>
                        <a:pt x="43" y="348"/>
                      </a:cubicBezTo>
                      <a:cubicBezTo>
                        <a:pt x="43" y="348"/>
                        <a:pt x="42" y="346"/>
                        <a:pt x="40" y="345"/>
                      </a:cubicBezTo>
                      <a:cubicBezTo>
                        <a:pt x="40" y="345"/>
                        <a:pt x="38" y="343"/>
                        <a:pt x="38" y="342"/>
                      </a:cubicBezTo>
                      <a:cubicBezTo>
                        <a:pt x="38" y="342"/>
                        <a:pt x="38" y="341"/>
                        <a:pt x="38" y="341"/>
                      </a:cubicBezTo>
                      <a:cubicBezTo>
                        <a:pt x="39" y="339"/>
                        <a:pt x="42" y="339"/>
                        <a:pt x="46" y="339"/>
                      </a:cubicBezTo>
                      <a:cubicBezTo>
                        <a:pt x="46" y="339"/>
                        <a:pt x="46" y="339"/>
                        <a:pt x="45" y="338"/>
                      </a:cubicBezTo>
                      <a:cubicBezTo>
                        <a:pt x="45" y="338"/>
                        <a:pt x="45" y="338"/>
                        <a:pt x="45" y="338"/>
                      </a:cubicBezTo>
                      <a:cubicBezTo>
                        <a:pt x="44" y="338"/>
                        <a:pt x="43" y="338"/>
                        <a:pt x="43" y="338"/>
                      </a:cubicBezTo>
                      <a:cubicBezTo>
                        <a:pt x="40" y="338"/>
                        <a:pt x="39" y="337"/>
                        <a:pt x="38" y="335"/>
                      </a:cubicBezTo>
                      <a:cubicBezTo>
                        <a:pt x="37" y="333"/>
                        <a:pt x="38" y="331"/>
                        <a:pt x="39" y="329"/>
                      </a:cubicBezTo>
                      <a:cubicBezTo>
                        <a:pt x="40" y="328"/>
                        <a:pt x="40" y="328"/>
                        <a:pt x="40" y="328"/>
                      </a:cubicBezTo>
                      <a:cubicBezTo>
                        <a:pt x="40" y="328"/>
                        <a:pt x="39" y="327"/>
                        <a:pt x="39" y="327"/>
                      </a:cubicBezTo>
                      <a:cubicBezTo>
                        <a:pt x="38" y="326"/>
                        <a:pt x="36" y="324"/>
                        <a:pt x="37" y="322"/>
                      </a:cubicBezTo>
                      <a:cubicBezTo>
                        <a:pt x="38" y="321"/>
                        <a:pt x="38" y="319"/>
                        <a:pt x="37" y="319"/>
                      </a:cubicBezTo>
                      <a:cubicBezTo>
                        <a:pt x="34" y="317"/>
                        <a:pt x="36" y="309"/>
                        <a:pt x="36" y="309"/>
                      </a:cubicBezTo>
                      <a:cubicBezTo>
                        <a:pt x="36" y="306"/>
                        <a:pt x="37" y="304"/>
                        <a:pt x="39" y="303"/>
                      </a:cubicBezTo>
                      <a:cubicBezTo>
                        <a:pt x="39" y="302"/>
                        <a:pt x="39" y="298"/>
                        <a:pt x="39" y="296"/>
                      </a:cubicBezTo>
                      <a:cubicBezTo>
                        <a:pt x="39" y="295"/>
                        <a:pt x="38" y="294"/>
                        <a:pt x="38" y="293"/>
                      </a:cubicBezTo>
                      <a:cubicBezTo>
                        <a:pt x="38" y="292"/>
                        <a:pt x="38" y="291"/>
                        <a:pt x="37" y="290"/>
                      </a:cubicBezTo>
                      <a:cubicBezTo>
                        <a:pt x="37" y="288"/>
                        <a:pt x="36" y="287"/>
                        <a:pt x="36" y="285"/>
                      </a:cubicBezTo>
                      <a:cubicBezTo>
                        <a:pt x="36" y="283"/>
                        <a:pt x="37" y="282"/>
                        <a:pt x="38" y="282"/>
                      </a:cubicBezTo>
                      <a:cubicBezTo>
                        <a:pt x="38" y="281"/>
                        <a:pt x="39" y="280"/>
                        <a:pt x="39" y="277"/>
                      </a:cubicBezTo>
                      <a:cubicBezTo>
                        <a:pt x="39" y="275"/>
                        <a:pt x="39" y="270"/>
                        <a:pt x="43" y="268"/>
                      </a:cubicBezTo>
                      <a:cubicBezTo>
                        <a:pt x="43" y="268"/>
                        <a:pt x="43" y="266"/>
                        <a:pt x="43" y="266"/>
                      </a:cubicBezTo>
                      <a:cubicBezTo>
                        <a:pt x="43" y="264"/>
                        <a:pt x="43" y="263"/>
                        <a:pt x="43" y="262"/>
                      </a:cubicBezTo>
                      <a:cubicBezTo>
                        <a:pt x="43" y="259"/>
                        <a:pt x="46" y="258"/>
                        <a:pt x="47" y="258"/>
                      </a:cubicBezTo>
                      <a:cubicBezTo>
                        <a:pt x="49" y="258"/>
                        <a:pt x="49" y="258"/>
                        <a:pt x="49" y="257"/>
                      </a:cubicBezTo>
                      <a:cubicBezTo>
                        <a:pt x="49" y="256"/>
                        <a:pt x="49" y="256"/>
                        <a:pt x="48" y="255"/>
                      </a:cubicBezTo>
                      <a:cubicBezTo>
                        <a:pt x="48" y="254"/>
                        <a:pt x="46" y="253"/>
                        <a:pt x="47" y="250"/>
                      </a:cubicBezTo>
                      <a:cubicBezTo>
                        <a:pt x="47" y="249"/>
                        <a:pt x="47" y="247"/>
                        <a:pt x="47" y="244"/>
                      </a:cubicBezTo>
                      <a:cubicBezTo>
                        <a:pt x="46" y="242"/>
                        <a:pt x="46" y="239"/>
                        <a:pt x="46" y="236"/>
                      </a:cubicBezTo>
                      <a:cubicBezTo>
                        <a:pt x="46" y="229"/>
                        <a:pt x="51" y="226"/>
                        <a:pt x="54" y="225"/>
                      </a:cubicBezTo>
                      <a:cubicBezTo>
                        <a:pt x="54" y="224"/>
                        <a:pt x="55" y="224"/>
                        <a:pt x="55" y="223"/>
                      </a:cubicBezTo>
                      <a:cubicBezTo>
                        <a:pt x="56" y="223"/>
                        <a:pt x="55" y="220"/>
                        <a:pt x="55" y="218"/>
                      </a:cubicBezTo>
                      <a:cubicBezTo>
                        <a:pt x="54" y="214"/>
                        <a:pt x="53" y="210"/>
                        <a:pt x="56" y="209"/>
                      </a:cubicBezTo>
                      <a:cubicBezTo>
                        <a:pt x="56" y="209"/>
                        <a:pt x="56" y="208"/>
                        <a:pt x="57" y="206"/>
                      </a:cubicBezTo>
                      <a:cubicBezTo>
                        <a:pt x="57" y="204"/>
                        <a:pt x="57" y="202"/>
                        <a:pt x="59" y="201"/>
                      </a:cubicBezTo>
                      <a:cubicBezTo>
                        <a:pt x="60" y="200"/>
                        <a:pt x="60" y="199"/>
                        <a:pt x="60" y="197"/>
                      </a:cubicBezTo>
                      <a:cubicBezTo>
                        <a:pt x="60" y="196"/>
                        <a:pt x="61" y="194"/>
                        <a:pt x="61" y="192"/>
                      </a:cubicBezTo>
                      <a:cubicBezTo>
                        <a:pt x="62" y="191"/>
                        <a:pt x="61" y="190"/>
                        <a:pt x="60" y="188"/>
                      </a:cubicBezTo>
                      <a:cubicBezTo>
                        <a:pt x="59" y="187"/>
                        <a:pt x="58" y="185"/>
                        <a:pt x="58" y="183"/>
                      </a:cubicBezTo>
                      <a:cubicBezTo>
                        <a:pt x="58" y="180"/>
                        <a:pt x="58" y="177"/>
                        <a:pt x="55" y="173"/>
                      </a:cubicBezTo>
                      <a:cubicBezTo>
                        <a:pt x="52" y="170"/>
                        <a:pt x="52" y="164"/>
                        <a:pt x="53" y="161"/>
                      </a:cubicBezTo>
                      <a:cubicBezTo>
                        <a:pt x="53" y="161"/>
                        <a:pt x="54" y="160"/>
                        <a:pt x="54" y="160"/>
                      </a:cubicBezTo>
                      <a:cubicBezTo>
                        <a:pt x="54" y="160"/>
                        <a:pt x="54" y="159"/>
                        <a:pt x="54" y="159"/>
                      </a:cubicBezTo>
                      <a:cubicBezTo>
                        <a:pt x="55" y="159"/>
                        <a:pt x="55" y="158"/>
                        <a:pt x="56" y="158"/>
                      </a:cubicBezTo>
                      <a:cubicBezTo>
                        <a:pt x="56" y="158"/>
                        <a:pt x="56" y="157"/>
                        <a:pt x="56" y="156"/>
                      </a:cubicBezTo>
                      <a:cubicBezTo>
                        <a:pt x="57" y="154"/>
                        <a:pt x="58" y="150"/>
                        <a:pt x="61" y="149"/>
                      </a:cubicBezTo>
                      <a:cubicBezTo>
                        <a:pt x="61" y="149"/>
                        <a:pt x="61" y="149"/>
                        <a:pt x="61" y="149"/>
                      </a:cubicBezTo>
                      <a:cubicBezTo>
                        <a:pt x="62" y="147"/>
                        <a:pt x="60" y="143"/>
                        <a:pt x="60" y="140"/>
                      </a:cubicBezTo>
                      <a:cubicBezTo>
                        <a:pt x="58" y="136"/>
                        <a:pt x="60" y="135"/>
                        <a:pt x="62" y="134"/>
                      </a:cubicBezTo>
                      <a:cubicBezTo>
                        <a:pt x="62" y="134"/>
                        <a:pt x="62" y="134"/>
                        <a:pt x="62" y="134"/>
                      </a:cubicBezTo>
                      <a:cubicBezTo>
                        <a:pt x="62" y="129"/>
                        <a:pt x="65" y="123"/>
                        <a:pt x="69" y="122"/>
                      </a:cubicBezTo>
                      <a:cubicBezTo>
                        <a:pt x="70" y="121"/>
                        <a:pt x="71" y="118"/>
                        <a:pt x="71" y="114"/>
                      </a:cubicBezTo>
                      <a:cubicBezTo>
                        <a:pt x="71" y="111"/>
                        <a:pt x="73" y="110"/>
                        <a:pt x="76" y="109"/>
                      </a:cubicBezTo>
                      <a:cubicBezTo>
                        <a:pt x="77" y="108"/>
                        <a:pt x="77" y="108"/>
                        <a:pt x="78" y="107"/>
                      </a:cubicBezTo>
                      <a:cubicBezTo>
                        <a:pt x="78" y="107"/>
                        <a:pt x="78" y="106"/>
                        <a:pt x="78" y="106"/>
                      </a:cubicBezTo>
                      <a:cubicBezTo>
                        <a:pt x="77" y="105"/>
                        <a:pt x="76" y="103"/>
                        <a:pt x="76" y="102"/>
                      </a:cubicBezTo>
                      <a:cubicBezTo>
                        <a:pt x="77" y="101"/>
                        <a:pt x="77" y="100"/>
                        <a:pt x="78" y="99"/>
                      </a:cubicBezTo>
                      <a:cubicBezTo>
                        <a:pt x="79" y="99"/>
                        <a:pt x="78" y="96"/>
                        <a:pt x="77" y="95"/>
                      </a:cubicBezTo>
                      <a:cubicBezTo>
                        <a:pt x="76" y="92"/>
                        <a:pt x="75" y="89"/>
                        <a:pt x="77" y="87"/>
                      </a:cubicBezTo>
                      <a:cubicBezTo>
                        <a:pt x="78" y="87"/>
                        <a:pt x="77" y="85"/>
                        <a:pt x="77" y="84"/>
                      </a:cubicBezTo>
                      <a:cubicBezTo>
                        <a:pt x="77" y="83"/>
                        <a:pt x="77" y="82"/>
                        <a:pt x="77" y="80"/>
                      </a:cubicBezTo>
                      <a:cubicBezTo>
                        <a:pt x="77" y="78"/>
                        <a:pt x="80" y="76"/>
                        <a:pt x="85" y="73"/>
                      </a:cubicBezTo>
                      <a:cubicBezTo>
                        <a:pt x="87" y="72"/>
                        <a:pt x="90" y="70"/>
                        <a:pt x="90" y="70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0" y="69"/>
                        <a:pt x="90" y="69"/>
                        <a:pt x="90" y="69"/>
                      </a:cubicBezTo>
                      <a:cubicBezTo>
                        <a:pt x="91" y="69"/>
                        <a:pt x="91" y="68"/>
                        <a:pt x="91" y="68"/>
                      </a:cubicBezTo>
                      <a:cubicBezTo>
                        <a:pt x="91" y="68"/>
                        <a:pt x="91" y="68"/>
                        <a:pt x="91" y="68"/>
                      </a:cubicBezTo>
                      <a:cubicBezTo>
                        <a:pt x="91" y="68"/>
                        <a:pt x="91" y="67"/>
                        <a:pt x="91" y="67"/>
                      </a:cubicBezTo>
                      <a:cubicBezTo>
                        <a:pt x="91" y="67"/>
                        <a:pt x="91" y="67"/>
                        <a:pt x="91" y="67"/>
                      </a:cubicBezTo>
                      <a:cubicBezTo>
                        <a:pt x="91" y="66"/>
                        <a:pt x="91" y="66"/>
                        <a:pt x="91" y="65"/>
                      </a:cubicBezTo>
                      <a:cubicBezTo>
                        <a:pt x="91" y="65"/>
                        <a:pt x="91" y="65"/>
                        <a:pt x="91" y="65"/>
                      </a:cubicBezTo>
                      <a:cubicBezTo>
                        <a:pt x="91" y="64"/>
                        <a:pt x="91" y="64"/>
                        <a:pt x="91" y="64"/>
                      </a:cubicBezTo>
                      <a:cubicBezTo>
                        <a:pt x="92" y="63"/>
                        <a:pt x="92" y="63"/>
                        <a:pt x="92" y="63"/>
                      </a:cubicBezTo>
                      <a:cubicBezTo>
                        <a:pt x="92" y="63"/>
                        <a:pt x="92" y="62"/>
                        <a:pt x="92" y="62"/>
                      </a:cubicBezTo>
                      <a:cubicBezTo>
                        <a:pt x="92" y="62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2" y="61"/>
                        <a:pt x="92" y="61"/>
                        <a:pt x="92" y="61"/>
                      </a:cubicBezTo>
                      <a:cubicBezTo>
                        <a:pt x="90" y="62"/>
                        <a:pt x="89" y="62"/>
                        <a:pt x="88" y="6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0" name="Freeform 1889"/>
                <p:cNvSpPr/>
                <p:nvPr/>
              </p:nvSpPr>
              <p:spPr bwMode="auto">
                <a:xfrm>
                  <a:off x="2031" y="2480"/>
                  <a:ext cx="12" cy="1"/>
                </a:xfrm>
                <a:custGeom>
                  <a:avLst/>
                  <a:gdLst>
                    <a:gd name="T0" fmla="*/ 0 w 13"/>
                    <a:gd name="T1" fmla="*/ 1 h 1"/>
                    <a:gd name="T2" fmla="*/ 13 w 13"/>
                    <a:gd name="T3" fmla="*/ 0 h 1"/>
                    <a:gd name="T4" fmla="*/ 0 w 1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">
                      <a:moveTo>
                        <a:pt x="0" y="1"/>
                      </a:moveTo>
                      <a:cubicBezTo>
                        <a:pt x="0" y="0"/>
                        <a:pt x="7" y="0"/>
                        <a:pt x="13" y="0"/>
                      </a:cubicBezTo>
                      <a:cubicBezTo>
                        <a:pt x="7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1" name="Freeform 1890"/>
                <p:cNvSpPr/>
                <p:nvPr/>
              </p:nvSpPr>
              <p:spPr bwMode="auto">
                <a:xfrm>
                  <a:off x="2052" y="2482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2" name="Freeform 1891"/>
                <p:cNvSpPr/>
                <p:nvPr/>
              </p:nvSpPr>
              <p:spPr bwMode="auto">
                <a:xfrm>
                  <a:off x="2061" y="2490"/>
                  <a:ext cx="0" cy="6"/>
                </a:xfrm>
                <a:custGeom>
                  <a:avLst/>
                  <a:gdLst>
                    <a:gd name="T0" fmla="*/ 0 h 6"/>
                    <a:gd name="T1" fmla="*/ 6 h 6"/>
                    <a:gd name="T2" fmla="*/ 0 h 6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6">
                      <a:moveTo>
                        <a:pt x="0" y="0"/>
                      </a:moveTo>
                      <a:cubicBezTo>
                        <a:pt x="0" y="2"/>
                        <a:pt x="0" y="4"/>
                        <a:pt x="0" y="6"/>
                      </a:cubicBezTo>
                      <a:cubicBezTo>
                        <a:pt x="0" y="4"/>
                        <a:pt x="0" y="2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3" name="Freeform 1892"/>
                <p:cNvSpPr/>
                <p:nvPr/>
              </p:nvSpPr>
              <p:spPr bwMode="auto">
                <a:xfrm>
                  <a:off x="2051" y="248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4" name="Freeform 1893"/>
                <p:cNvSpPr/>
                <p:nvPr/>
              </p:nvSpPr>
              <p:spPr bwMode="auto">
                <a:xfrm>
                  <a:off x="2060" y="2507"/>
                  <a:ext cx="0" cy="3"/>
                </a:xfrm>
                <a:custGeom>
                  <a:avLst/>
                  <a:gdLst>
                    <a:gd name="T0" fmla="*/ 0 h 3"/>
                    <a:gd name="T1" fmla="*/ 3 h 3"/>
                    <a:gd name="T2" fmla="*/ 0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3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5" name="Freeform 1894"/>
                <p:cNvSpPr/>
                <p:nvPr/>
              </p:nvSpPr>
              <p:spPr bwMode="auto">
                <a:xfrm>
                  <a:off x="2060" y="2502"/>
                  <a:ext cx="1" cy="3"/>
                </a:xfrm>
                <a:custGeom>
                  <a:avLst/>
                  <a:gdLst>
                    <a:gd name="T0" fmla="*/ 1 w 1"/>
                    <a:gd name="T1" fmla="*/ 0 h 3"/>
                    <a:gd name="T2" fmla="*/ 0 w 1"/>
                    <a:gd name="T3" fmla="*/ 3 h 3"/>
                    <a:gd name="T4" fmla="*/ 1 w 1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3">
                      <a:moveTo>
                        <a:pt x="1" y="0"/>
                      </a:moveTo>
                      <a:cubicBezTo>
                        <a:pt x="1" y="1"/>
                        <a:pt x="0" y="2"/>
                        <a:pt x="0" y="3"/>
                      </a:cubicBezTo>
                      <a:cubicBezTo>
                        <a:pt x="0" y="2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6" name="Freeform 1895"/>
                <p:cNvSpPr/>
                <p:nvPr/>
              </p:nvSpPr>
              <p:spPr bwMode="auto">
                <a:xfrm>
                  <a:off x="2061" y="2497"/>
                  <a:ext cx="0" cy="4"/>
                </a:xfrm>
                <a:custGeom>
                  <a:avLst/>
                  <a:gdLst>
                    <a:gd name="T0" fmla="*/ 0 h 4"/>
                    <a:gd name="T1" fmla="*/ 4 h 4"/>
                    <a:gd name="T2" fmla="*/ 0 h 4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4">
                      <a:moveTo>
                        <a:pt x="0" y="0"/>
                      </a:moveTo>
                      <a:cubicBezTo>
                        <a:pt x="0" y="1"/>
                        <a:pt x="0" y="3"/>
                        <a:pt x="0" y="4"/>
                      </a:cubicBezTo>
                      <a:cubicBezTo>
                        <a:pt x="0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7" name="Freeform 1896"/>
                <p:cNvSpPr/>
                <p:nvPr/>
              </p:nvSpPr>
              <p:spPr bwMode="auto">
                <a:xfrm>
                  <a:off x="2060" y="25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8" name="Freeform 1897"/>
                <p:cNvSpPr/>
                <p:nvPr/>
              </p:nvSpPr>
              <p:spPr bwMode="auto">
                <a:xfrm>
                  <a:off x="2078" y="211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39" name="Freeform 1898"/>
                <p:cNvSpPr/>
                <p:nvPr/>
              </p:nvSpPr>
              <p:spPr bwMode="auto">
                <a:xfrm>
                  <a:off x="2077" y="211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0" name="Freeform 1899"/>
                <p:cNvSpPr/>
                <p:nvPr/>
              </p:nvSpPr>
              <p:spPr bwMode="auto">
                <a:xfrm>
                  <a:off x="2079" y="2111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1" name="Freeform 1900"/>
                <p:cNvSpPr/>
                <p:nvPr/>
              </p:nvSpPr>
              <p:spPr bwMode="auto">
                <a:xfrm>
                  <a:off x="2078" y="211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2" name="Freeform 1901"/>
                <p:cNvSpPr/>
                <p:nvPr/>
              </p:nvSpPr>
              <p:spPr bwMode="auto">
                <a:xfrm>
                  <a:off x="2078" y="211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3" name="Freeform 1902"/>
                <p:cNvSpPr/>
                <p:nvPr/>
              </p:nvSpPr>
              <p:spPr bwMode="auto">
                <a:xfrm>
                  <a:off x="2077" y="211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4" name="Freeform 1903"/>
                <p:cNvSpPr/>
                <p:nvPr/>
              </p:nvSpPr>
              <p:spPr bwMode="auto">
                <a:xfrm>
                  <a:off x="2061" y="252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5" name="Freeform 1904"/>
                <p:cNvSpPr/>
                <p:nvPr/>
              </p:nvSpPr>
              <p:spPr bwMode="auto">
                <a:xfrm>
                  <a:off x="2040" y="2206"/>
                  <a:ext cx="3" cy="11"/>
                </a:xfrm>
                <a:custGeom>
                  <a:avLst/>
                  <a:gdLst>
                    <a:gd name="T0" fmla="*/ 3 w 3"/>
                    <a:gd name="T1" fmla="*/ 12 h 12"/>
                    <a:gd name="T2" fmla="*/ 1 w 3"/>
                    <a:gd name="T3" fmla="*/ 0 h 12"/>
                    <a:gd name="T4" fmla="*/ 3 w 3"/>
                    <a:gd name="T5" fmla="*/ 12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2">
                      <a:moveTo>
                        <a:pt x="3" y="12"/>
                      </a:moveTo>
                      <a:cubicBezTo>
                        <a:pt x="1" y="9"/>
                        <a:pt x="0" y="3"/>
                        <a:pt x="1" y="0"/>
                      </a:cubicBezTo>
                      <a:cubicBezTo>
                        <a:pt x="0" y="3"/>
                        <a:pt x="0" y="9"/>
                        <a:pt x="3" y="1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6" name="Freeform 1905"/>
                <p:cNvSpPr/>
                <p:nvPr/>
              </p:nvSpPr>
              <p:spPr bwMode="auto">
                <a:xfrm>
                  <a:off x="2062" y="252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7" name="Freeform 1906"/>
                <p:cNvSpPr/>
                <p:nvPr/>
              </p:nvSpPr>
              <p:spPr bwMode="auto">
                <a:xfrm>
                  <a:off x="2027" y="2480"/>
                  <a:ext cx="3" cy="1"/>
                </a:xfrm>
                <a:custGeom>
                  <a:avLst/>
                  <a:gdLst>
                    <a:gd name="T0" fmla="*/ 3 w 3"/>
                    <a:gd name="T1" fmla="*/ 2 h 2"/>
                    <a:gd name="T2" fmla="*/ 0 w 3"/>
                    <a:gd name="T3" fmla="*/ 0 h 2"/>
                    <a:gd name="T4" fmla="*/ 3 w 3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2">
                      <a:moveTo>
                        <a:pt x="3" y="2"/>
                      </a:moveTo>
                      <a:cubicBezTo>
                        <a:pt x="2" y="2"/>
                        <a:pt x="1" y="1"/>
                        <a:pt x="0" y="0"/>
                      </a:cubicBezTo>
                      <a:cubicBezTo>
                        <a:pt x="1" y="1"/>
                        <a:pt x="2" y="2"/>
                        <a:pt x="3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8" name="Freeform 1907"/>
                <p:cNvSpPr/>
                <p:nvPr/>
              </p:nvSpPr>
              <p:spPr bwMode="auto">
                <a:xfrm>
                  <a:off x="2060" y="2517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49" name="Freeform 1908"/>
                <p:cNvSpPr/>
                <p:nvPr/>
              </p:nvSpPr>
              <p:spPr bwMode="auto">
                <a:xfrm>
                  <a:off x="2062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0" name="Freeform 1909"/>
                <p:cNvSpPr/>
                <p:nvPr/>
              </p:nvSpPr>
              <p:spPr bwMode="auto">
                <a:xfrm>
                  <a:off x="2060" y="2511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1" name="Freeform 1910"/>
                <p:cNvSpPr/>
                <p:nvPr/>
              </p:nvSpPr>
              <p:spPr bwMode="auto">
                <a:xfrm>
                  <a:off x="2049" y="21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2" name="Freeform 1911"/>
                <p:cNvSpPr/>
                <p:nvPr/>
              </p:nvSpPr>
              <p:spPr bwMode="auto">
                <a:xfrm>
                  <a:off x="2061" y="252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" name="Freeform 1912"/>
                <p:cNvSpPr/>
                <p:nvPr/>
              </p:nvSpPr>
              <p:spPr bwMode="auto">
                <a:xfrm>
                  <a:off x="2062" y="25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" name="Freeform 1913"/>
                <p:cNvSpPr/>
                <p:nvPr/>
              </p:nvSpPr>
              <p:spPr bwMode="auto">
                <a:xfrm>
                  <a:off x="2079" y="211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5" name="Freeform 1914"/>
                <p:cNvSpPr/>
                <p:nvPr/>
              </p:nvSpPr>
              <p:spPr bwMode="auto">
                <a:xfrm>
                  <a:off x="2060" y="2520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1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6" name="Freeform 1915"/>
                <p:cNvSpPr/>
                <p:nvPr/>
              </p:nvSpPr>
              <p:spPr bwMode="auto">
                <a:xfrm>
                  <a:off x="2061" y="2524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7" name="Freeform 1916"/>
                <p:cNvSpPr/>
                <p:nvPr/>
              </p:nvSpPr>
              <p:spPr bwMode="auto">
                <a:xfrm>
                  <a:off x="2061" y="252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8" name="Freeform 1917"/>
                <p:cNvSpPr/>
                <p:nvPr/>
              </p:nvSpPr>
              <p:spPr bwMode="auto">
                <a:xfrm>
                  <a:off x="2027" y="240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2"/>
                        <a:pt x="0" y="1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9" name="Freeform 1918"/>
                <p:cNvSpPr/>
                <p:nvPr/>
              </p:nvSpPr>
              <p:spPr bwMode="auto">
                <a:xfrm>
                  <a:off x="2131" y="2070"/>
                  <a:ext cx="88" cy="91"/>
                </a:xfrm>
                <a:custGeom>
                  <a:avLst/>
                  <a:gdLst>
                    <a:gd name="T0" fmla="*/ 49 w 92"/>
                    <a:gd name="T1" fmla="*/ 5 h 95"/>
                    <a:gd name="T2" fmla="*/ 48 w 92"/>
                    <a:gd name="T3" fmla="*/ 5 h 95"/>
                    <a:gd name="T4" fmla="*/ 46 w 92"/>
                    <a:gd name="T5" fmla="*/ 4 h 95"/>
                    <a:gd name="T6" fmla="*/ 44 w 92"/>
                    <a:gd name="T7" fmla="*/ 3 h 95"/>
                    <a:gd name="T8" fmla="*/ 35 w 92"/>
                    <a:gd name="T9" fmla="*/ 0 h 95"/>
                    <a:gd name="T10" fmla="*/ 20 w 92"/>
                    <a:gd name="T11" fmla="*/ 2 h 95"/>
                    <a:gd name="T12" fmla="*/ 5 w 92"/>
                    <a:gd name="T13" fmla="*/ 12 h 95"/>
                    <a:gd name="T14" fmla="*/ 0 w 92"/>
                    <a:gd name="T15" fmla="*/ 32 h 95"/>
                    <a:gd name="T16" fmla="*/ 1 w 92"/>
                    <a:gd name="T17" fmla="*/ 33 h 95"/>
                    <a:gd name="T18" fmla="*/ 3 w 92"/>
                    <a:gd name="T19" fmla="*/ 35 h 95"/>
                    <a:gd name="T20" fmla="*/ 5 w 92"/>
                    <a:gd name="T21" fmla="*/ 37 h 95"/>
                    <a:gd name="T22" fmla="*/ 7 w 92"/>
                    <a:gd name="T23" fmla="*/ 39 h 95"/>
                    <a:gd name="T24" fmla="*/ 9 w 92"/>
                    <a:gd name="T25" fmla="*/ 41 h 95"/>
                    <a:gd name="T26" fmla="*/ 11 w 92"/>
                    <a:gd name="T27" fmla="*/ 43 h 95"/>
                    <a:gd name="T28" fmla="*/ 18 w 92"/>
                    <a:gd name="T29" fmla="*/ 48 h 95"/>
                    <a:gd name="T30" fmla="*/ 38 w 92"/>
                    <a:gd name="T31" fmla="*/ 59 h 95"/>
                    <a:gd name="T32" fmla="*/ 51 w 92"/>
                    <a:gd name="T33" fmla="*/ 65 h 95"/>
                    <a:gd name="T34" fmla="*/ 60 w 92"/>
                    <a:gd name="T35" fmla="*/ 71 h 95"/>
                    <a:gd name="T36" fmla="*/ 56 w 92"/>
                    <a:gd name="T37" fmla="*/ 77 h 95"/>
                    <a:gd name="T38" fmla="*/ 49 w 92"/>
                    <a:gd name="T39" fmla="*/ 92 h 95"/>
                    <a:gd name="T40" fmla="*/ 57 w 92"/>
                    <a:gd name="T41" fmla="*/ 94 h 95"/>
                    <a:gd name="T42" fmla="*/ 61 w 92"/>
                    <a:gd name="T43" fmla="*/ 94 h 95"/>
                    <a:gd name="T44" fmla="*/ 63 w 92"/>
                    <a:gd name="T45" fmla="*/ 94 h 95"/>
                    <a:gd name="T46" fmla="*/ 65 w 92"/>
                    <a:gd name="T47" fmla="*/ 94 h 95"/>
                    <a:gd name="T48" fmla="*/ 68 w 92"/>
                    <a:gd name="T49" fmla="*/ 95 h 95"/>
                    <a:gd name="T50" fmla="*/ 76 w 92"/>
                    <a:gd name="T51" fmla="*/ 93 h 95"/>
                    <a:gd name="T52" fmla="*/ 79 w 92"/>
                    <a:gd name="T53" fmla="*/ 91 h 95"/>
                    <a:gd name="T54" fmla="*/ 85 w 92"/>
                    <a:gd name="T55" fmla="*/ 88 h 95"/>
                    <a:gd name="T56" fmla="*/ 89 w 92"/>
                    <a:gd name="T57" fmla="*/ 75 h 95"/>
                    <a:gd name="T58" fmla="*/ 89 w 92"/>
                    <a:gd name="T59" fmla="*/ 72 h 95"/>
                    <a:gd name="T60" fmla="*/ 89 w 92"/>
                    <a:gd name="T61" fmla="*/ 71 h 95"/>
                    <a:gd name="T62" fmla="*/ 89 w 92"/>
                    <a:gd name="T63" fmla="*/ 70 h 95"/>
                    <a:gd name="T64" fmla="*/ 90 w 92"/>
                    <a:gd name="T65" fmla="*/ 68 h 95"/>
                    <a:gd name="T66" fmla="*/ 90 w 92"/>
                    <a:gd name="T67" fmla="*/ 67 h 95"/>
                    <a:gd name="T68" fmla="*/ 91 w 92"/>
                    <a:gd name="T69" fmla="*/ 54 h 95"/>
                    <a:gd name="T70" fmla="*/ 85 w 92"/>
                    <a:gd name="T71" fmla="*/ 55 h 95"/>
                    <a:gd name="T72" fmla="*/ 75 w 92"/>
                    <a:gd name="T73" fmla="*/ 42 h 95"/>
                    <a:gd name="T74" fmla="*/ 68 w 92"/>
                    <a:gd name="T75" fmla="*/ 35 h 95"/>
                    <a:gd name="T76" fmla="*/ 68 w 92"/>
                    <a:gd name="T77" fmla="*/ 35 h 95"/>
                    <a:gd name="T78" fmla="*/ 66 w 92"/>
                    <a:gd name="T79" fmla="*/ 34 h 95"/>
                    <a:gd name="T80" fmla="*/ 52 w 92"/>
                    <a:gd name="T81" fmla="*/ 31 h 95"/>
                    <a:gd name="T82" fmla="*/ 50 w 92"/>
                    <a:gd name="T83" fmla="*/ 13 h 95"/>
                    <a:gd name="T84" fmla="*/ 51 w 92"/>
                    <a:gd name="T85" fmla="*/ 6 h 95"/>
                    <a:gd name="T86" fmla="*/ 51 w 92"/>
                    <a:gd name="T87" fmla="*/ 6 h 95"/>
                    <a:gd name="T88" fmla="*/ 51 w 92"/>
                    <a:gd name="T89" fmla="*/ 5 h 95"/>
                    <a:gd name="T90" fmla="*/ 49 w 92"/>
                    <a:gd name="T91" fmla="*/ 5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92" h="95">
                      <a:moveTo>
                        <a:pt x="49" y="5"/>
                      </a:move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9" y="5"/>
                        <a:pt x="49" y="5"/>
                        <a:pt x="49" y="5"/>
                      </a:cubicBezTo>
                      <a:cubicBezTo>
                        <a:pt x="48" y="5"/>
                        <a:pt x="48" y="5"/>
                        <a:pt x="48" y="5"/>
                      </a:cubicBezTo>
                      <a:cubicBezTo>
                        <a:pt x="47" y="4"/>
                        <a:pt x="47" y="4"/>
                        <a:pt x="47" y="4"/>
                      </a:cubicBezTo>
                      <a:cubicBezTo>
                        <a:pt x="47" y="4"/>
                        <a:pt x="46" y="4"/>
                        <a:pt x="46" y="4"/>
                      </a:cubicBezTo>
                      <a:cubicBezTo>
                        <a:pt x="46" y="4"/>
                        <a:pt x="46" y="4"/>
                        <a:pt x="46" y="4"/>
                      </a:cubicBezTo>
                      <a:cubicBezTo>
                        <a:pt x="45" y="3"/>
                        <a:pt x="45" y="3"/>
                        <a:pt x="44" y="3"/>
                      </a:cubicBezTo>
                      <a:cubicBezTo>
                        <a:pt x="43" y="2"/>
                        <a:pt x="41" y="0"/>
                        <a:pt x="39" y="0"/>
                      </a:cubicBezTo>
                      <a:cubicBezTo>
                        <a:pt x="35" y="0"/>
                        <a:pt x="35" y="0"/>
                        <a:pt x="35" y="0"/>
                      </a:cubicBezTo>
                      <a:cubicBezTo>
                        <a:pt x="32" y="0"/>
                        <a:pt x="29" y="0"/>
                        <a:pt x="27" y="1"/>
                      </a:cubicBezTo>
                      <a:cubicBezTo>
                        <a:pt x="25" y="2"/>
                        <a:pt x="22" y="2"/>
                        <a:pt x="20" y="2"/>
                      </a:cubicBezTo>
                      <a:cubicBezTo>
                        <a:pt x="18" y="2"/>
                        <a:pt x="15" y="2"/>
                        <a:pt x="13" y="4"/>
                      </a:cubicBezTo>
                      <a:cubicBezTo>
                        <a:pt x="9" y="6"/>
                        <a:pt x="5" y="11"/>
                        <a:pt x="5" y="12"/>
                      </a:cubicBezTo>
                      <a:cubicBezTo>
                        <a:pt x="6" y="14"/>
                        <a:pt x="5" y="30"/>
                        <a:pt x="1" y="32"/>
                      </a:cubicBezTo>
                      <a:cubicBezTo>
                        <a:pt x="1" y="32"/>
                        <a:pt x="0" y="32"/>
                        <a:pt x="0" y="32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1" y="33"/>
                        <a:pt x="1" y="33"/>
                        <a:pt x="1" y="33"/>
                      </a:cubicBezTo>
                      <a:cubicBezTo>
                        <a:pt x="1" y="33"/>
                        <a:pt x="2" y="34"/>
                        <a:pt x="2" y="34"/>
                      </a:cubicBezTo>
                      <a:cubicBezTo>
                        <a:pt x="2" y="35"/>
                        <a:pt x="2" y="35"/>
                        <a:pt x="3" y="35"/>
                      </a:cubicBezTo>
                      <a:cubicBezTo>
                        <a:pt x="3" y="35"/>
                        <a:pt x="4" y="36"/>
                        <a:pt x="4" y="37"/>
                      </a:cubicBezTo>
                      <a:cubicBezTo>
                        <a:pt x="4" y="37"/>
                        <a:pt x="4" y="37"/>
                        <a:pt x="5" y="37"/>
                      </a:cubicBezTo>
                      <a:cubicBezTo>
                        <a:pt x="5" y="38"/>
                        <a:pt x="6" y="38"/>
                        <a:pt x="6" y="39"/>
                      </a:cubicBezTo>
                      <a:cubicBezTo>
                        <a:pt x="7" y="39"/>
                        <a:pt x="7" y="39"/>
                        <a:pt x="7" y="39"/>
                      </a:cubicBezTo>
                      <a:cubicBezTo>
                        <a:pt x="8" y="40"/>
                        <a:pt x="8" y="40"/>
                        <a:pt x="8" y="41"/>
                      </a:cubicBezTo>
                      <a:cubicBezTo>
                        <a:pt x="9" y="41"/>
                        <a:pt x="9" y="41"/>
                        <a:pt x="9" y="41"/>
                      </a:cubicBezTo>
                      <a:cubicBezTo>
                        <a:pt x="10" y="42"/>
                        <a:pt x="10" y="42"/>
                        <a:pt x="10" y="42"/>
                      </a:cubicBezTo>
                      <a:cubicBezTo>
                        <a:pt x="11" y="43"/>
                        <a:pt x="11" y="43"/>
                        <a:pt x="11" y="43"/>
                      </a:cubicBezTo>
                      <a:cubicBezTo>
                        <a:pt x="12" y="43"/>
                        <a:pt x="12" y="44"/>
                        <a:pt x="13" y="44"/>
                      </a:cubicBezTo>
                      <a:cubicBezTo>
                        <a:pt x="15" y="46"/>
                        <a:pt x="17" y="47"/>
                        <a:pt x="18" y="48"/>
                      </a:cubicBezTo>
                      <a:cubicBezTo>
                        <a:pt x="20" y="50"/>
                        <a:pt x="21" y="51"/>
                        <a:pt x="25" y="52"/>
                      </a:cubicBezTo>
                      <a:cubicBezTo>
                        <a:pt x="33" y="52"/>
                        <a:pt x="36" y="56"/>
                        <a:pt x="38" y="59"/>
                      </a:cubicBezTo>
                      <a:cubicBezTo>
                        <a:pt x="39" y="60"/>
                        <a:pt x="45" y="62"/>
                        <a:pt x="49" y="64"/>
                      </a:cubicBezTo>
                      <a:cubicBezTo>
                        <a:pt x="50" y="64"/>
                        <a:pt x="51" y="65"/>
                        <a:pt x="51" y="65"/>
                      </a:cubicBezTo>
                      <a:cubicBezTo>
                        <a:pt x="57" y="67"/>
                        <a:pt x="59" y="68"/>
                        <a:pt x="60" y="70"/>
                      </a:cubicBezTo>
                      <a:cubicBezTo>
                        <a:pt x="60" y="70"/>
                        <a:pt x="60" y="71"/>
                        <a:pt x="60" y="71"/>
                      </a:cubicBezTo>
                      <a:cubicBezTo>
                        <a:pt x="60" y="73"/>
                        <a:pt x="59" y="74"/>
                        <a:pt x="57" y="76"/>
                      </a:cubicBezTo>
                      <a:cubicBezTo>
                        <a:pt x="57" y="76"/>
                        <a:pt x="57" y="77"/>
                        <a:pt x="56" y="77"/>
                      </a:cubicBezTo>
                      <a:cubicBezTo>
                        <a:pt x="54" y="80"/>
                        <a:pt x="51" y="83"/>
                        <a:pt x="51" y="86"/>
                      </a:cubicBezTo>
                      <a:cubicBezTo>
                        <a:pt x="51" y="89"/>
                        <a:pt x="50" y="91"/>
                        <a:pt x="49" y="92"/>
                      </a:cubicBezTo>
                      <a:cubicBezTo>
                        <a:pt x="49" y="92"/>
                        <a:pt x="50" y="93"/>
                        <a:pt x="50" y="93"/>
                      </a:cubicBezTo>
                      <a:cubicBezTo>
                        <a:pt x="53" y="93"/>
                        <a:pt x="55" y="93"/>
                        <a:pt x="57" y="94"/>
                      </a:cubicBezTo>
                      <a:cubicBezTo>
                        <a:pt x="57" y="94"/>
                        <a:pt x="58" y="94"/>
                        <a:pt x="58" y="94"/>
                      </a:cubicBezTo>
                      <a:cubicBezTo>
                        <a:pt x="59" y="94"/>
                        <a:pt x="60" y="94"/>
                        <a:pt x="61" y="94"/>
                      </a:cubicBezTo>
                      <a:cubicBezTo>
                        <a:pt x="61" y="94"/>
                        <a:pt x="62" y="94"/>
                        <a:pt x="63" y="94"/>
                      </a:cubicBezTo>
                      <a:cubicBezTo>
                        <a:pt x="63" y="94"/>
                        <a:pt x="63" y="94"/>
                        <a:pt x="63" y="94"/>
                      </a:cubicBezTo>
                      <a:cubicBezTo>
                        <a:pt x="64" y="94"/>
                        <a:pt x="64" y="94"/>
                        <a:pt x="64" y="94"/>
                      </a:cubicBezTo>
                      <a:cubicBezTo>
                        <a:pt x="64" y="94"/>
                        <a:pt x="64" y="94"/>
                        <a:pt x="65" y="94"/>
                      </a:cubicBezTo>
                      <a:cubicBezTo>
                        <a:pt x="65" y="94"/>
                        <a:pt x="66" y="94"/>
                        <a:pt x="66" y="94"/>
                      </a:cubicBezTo>
                      <a:cubicBezTo>
                        <a:pt x="67" y="94"/>
                        <a:pt x="67" y="95"/>
                        <a:pt x="68" y="95"/>
                      </a:cubicBezTo>
                      <a:cubicBezTo>
                        <a:pt x="69" y="95"/>
                        <a:pt x="70" y="95"/>
                        <a:pt x="72" y="94"/>
                      </a:cubicBezTo>
                      <a:cubicBezTo>
                        <a:pt x="73" y="93"/>
                        <a:pt x="74" y="93"/>
                        <a:pt x="76" y="93"/>
                      </a:cubicBezTo>
                      <a:cubicBezTo>
                        <a:pt x="76" y="92"/>
                        <a:pt x="77" y="93"/>
                        <a:pt x="77" y="93"/>
                      </a:cubicBezTo>
                      <a:cubicBezTo>
                        <a:pt x="77" y="93"/>
                        <a:pt x="79" y="92"/>
                        <a:pt x="79" y="91"/>
                      </a:cubicBezTo>
                      <a:cubicBezTo>
                        <a:pt x="81" y="90"/>
                        <a:pt x="83" y="88"/>
                        <a:pt x="85" y="88"/>
                      </a:cubicBezTo>
                      <a:cubicBezTo>
                        <a:pt x="85" y="88"/>
                        <a:pt x="85" y="88"/>
                        <a:pt x="85" y="88"/>
                      </a:cubicBezTo>
                      <a:cubicBezTo>
                        <a:pt x="87" y="87"/>
                        <a:pt x="89" y="79"/>
                        <a:pt x="89" y="75"/>
                      </a:cubicBezTo>
                      <a:cubicBezTo>
                        <a:pt x="89" y="75"/>
                        <a:pt x="89" y="75"/>
                        <a:pt x="89" y="75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2"/>
                        <a:pt x="89" y="72"/>
                        <a:pt x="89" y="72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1"/>
                        <a:pt x="89" y="71"/>
                        <a:pt x="89" y="71"/>
                      </a:cubicBezTo>
                      <a:cubicBezTo>
                        <a:pt x="89" y="70"/>
                        <a:pt x="89" y="70"/>
                        <a:pt x="89" y="70"/>
                      </a:cubicBezTo>
                      <a:cubicBezTo>
                        <a:pt x="89" y="70"/>
                        <a:pt x="89" y="70"/>
                        <a:pt x="89" y="69"/>
                      </a:cubicBezTo>
                      <a:cubicBezTo>
                        <a:pt x="89" y="69"/>
                        <a:pt x="89" y="69"/>
                        <a:pt x="90" y="68"/>
                      </a:cubicBezTo>
                      <a:cubicBezTo>
                        <a:pt x="90" y="68"/>
                        <a:pt x="90" y="67"/>
                        <a:pt x="90" y="67"/>
                      </a:cubicBezTo>
                      <a:cubicBezTo>
                        <a:pt x="90" y="67"/>
                        <a:pt x="90" y="67"/>
                        <a:pt x="90" y="67"/>
                      </a:cubicBezTo>
                      <a:cubicBezTo>
                        <a:pt x="90" y="66"/>
                        <a:pt x="90" y="65"/>
                        <a:pt x="90" y="65"/>
                      </a:cubicBezTo>
                      <a:cubicBezTo>
                        <a:pt x="91" y="62"/>
                        <a:pt x="92" y="55"/>
                        <a:pt x="91" y="54"/>
                      </a:cubicBezTo>
                      <a:cubicBezTo>
                        <a:pt x="91" y="54"/>
                        <a:pt x="90" y="54"/>
                        <a:pt x="90" y="54"/>
                      </a:cubicBezTo>
                      <a:cubicBezTo>
                        <a:pt x="88" y="54"/>
                        <a:pt x="87" y="55"/>
                        <a:pt x="85" y="55"/>
                      </a:cubicBezTo>
                      <a:cubicBezTo>
                        <a:pt x="84" y="56"/>
                        <a:pt x="84" y="56"/>
                        <a:pt x="83" y="56"/>
                      </a:cubicBezTo>
                      <a:cubicBezTo>
                        <a:pt x="80" y="56"/>
                        <a:pt x="77" y="49"/>
                        <a:pt x="75" y="42"/>
                      </a:cubicBezTo>
                      <a:cubicBezTo>
                        <a:pt x="74" y="39"/>
                        <a:pt x="71" y="34"/>
                        <a:pt x="70" y="34"/>
                      </a:cubicBezTo>
                      <a:cubicBezTo>
                        <a:pt x="70" y="34"/>
                        <a:pt x="69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8" y="35"/>
                        <a:pt x="68" y="35"/>
                        <a:pt x="68" y="35"/>
                      </a:cubicBezTo>
                      <a:cubicBezTo>
                        <a:pt x="67" y="35"/>
                        <a:pt x="67" y="35"/>
                        <a:pt x="67" y="35"/>
                      </a:cubicBezTo>
                      <a:cubicBezTo>
                        <a:pt x="66" y="35"/>
                        <a:pt x="66" y="35"/>
                        <a:pt x="66" y="34"/>
                      </a:cubicBezTo>
                      <a:cubicBezTo>
                        <a:pt x="65" y="34"/>
                        <a:pt x="63" y="33"/>
                        <a:pt x="59" y="33"/>
                      </a:cubicBezTo>
                      <a:cubicBezTo>
                        <a:pt x="56" y="33"/>
                        <a:pt x="53" y="33"/>
                        <a:pt x="52" y="31"/>
                      </a:cubicBezTo>
                      <a:cubicBezTo>
                        <a:pt x="50" y="29"/>
                        <a:pt x="51" y="26"/>
                        <a:pt x="52" y="22"/>
                      </a:cubicBezTo>
                      <a:cubicBezTo>
                        <a:pt x="53" y="18"/>
                        <a:pt x="51" y="16"/>
                        <a:pt x="50" y="13"/>
                      </a:cubicBezTo>
                      <a:cubicBezTo>
                        <a:pt x="49" y="11"/>
                        <a:pt x="48" y="8"/>
                        <a:pt x="51" y="7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6"/>
                      </a:cubicBezTo>
                      <a:cubicBezTo>
                        <a:pt x="51" y="6"/>
                        <a:pt x="51" y="6"/>
                        <a:pt x="51" y="5"/>
                      </a:cubicBezTo>
                      <a:cubicBezTo>
                        <a:pt x="51" y="5"/>
                        <a:pt x="51" y="5"/>
                        <a:pt x="51" y="5"/>
                      </a:cubicBezTo>
                      <a:cubicBezTo>
                        <a:pt x="50" y="5"/>
                        <a:pt x="50" y="5"/>
                        <a:pt x="49" y="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0" name="Freeform 1919"/>
                <p:cNvSpPr/>
                <p:nvPr/>
              </p:nvSpPr>
              <p:spPr bwMode="auto">
                <a:xfrm>
                  <a:off x="2216" y="2135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1" name="Freeform 1920"/>
                <p:cNvSpPr/>
                <p:nvPr/>
              </p:nvSpPr>
              <p:spPr bwMode="auto">
                <a:xfrm>
                  <a:off x="2216" y="213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2" name="Freeform 1921"/>
                <p:cNvSpPr/>
                <p:nvPr/>
              </p:nvSpPr>
              <p:spPr bwMode="auto">
                <a:xfrm>
                  <a:off x="2217" y="21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3" name="Freeform 1922"/>
                <p:cNvSpPr/>
                <p:nvPr/>
              </p:nvSpPr>
              <p:spPr bwMode="auto">
                <a:xfrm>
                  <a:off x="2195" y="2104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4" name="Freeform 1923"/>
                <p:cNvSpPr/>
                <p:nvPr/>
              </p:nvSpPr>
              <p:spPr bwMode="auto">
                <a:xfrm>
                  <a:off x="2180" y="207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5" name="Freeform 1924"/>
                <p:cNvSpPr/>
                <p:nvPr/>
              </p:nvSpPr>
              <p:spPr bwMode="auto">
                <a:xfrm>
                  <a:off x="2180" y="20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6" name="Freeform 1925"/>
                <p:cNvSpPr/>
                <p:nvPr/>
              </p:nvSpPr>
              <p:spPr bwMode="auto">
                <a:xfrm>
                  <a:off x="2216" y="2139"/>
                  <a:ext cx="0" cy="3"/>
                </a:xfrm>
                <a:custGeom>
                  <a:avLst/>
                  <a:gdLst>
                    <a:gd name="T0" fmla="*/ 3 h 3"/>
                    <a:gd name="T1" fmla="*/ 3 h 3"/>
                    <a:gd name="T2" fmla="*/ 2 h 3"/>
                    <a:gd name="T3" fmla="*/ 0 h 3"/>
                    <a:gd name="T4" fmla="*/ 3 h 3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7" name="Freeform 1926"/>
                <p:cNvSpPr/>
                <p:nvPr/>
              </p:nvSpPr>
              <p:spPr bwMode="auto">
                <a:xfrm>
                  <a:off x="2180" y="207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8" name="Freeform 1927"/>
                <p:cNvSpPr/>
                <p:nvPr/>
              </p:nvSpPr>
              <p:spPr bwMode="auto">
                <a:xfrm>
                  <a:off x="2211" y="2122"/>
                  <a:ext cx="6" cy="2"/>
                </a:xfrm>
                <a:custGeom>
                  <a:avLst/>
                  <a:gdLst>
                    <a:gd name="T0" fmla="*/ 7 w 7"/>
                    <a:gd name="T1" fmla="*/ 0 h 2"/>
                    <a:gd name="T2" fmla="*/ 2 w 7"/>
                    <a:gd name="T3" fmla="*/ 1 h 2"/>
                    <a:gd name="T4" fmla="*/ 0 w 7"/>
                    <a:gd name="T5" fmla="*/ 2 h 2"/>
                    <a:gd name="T6" fmla="*/ 2 w 7"/>
                    <a:gd name="T7" fmla="*/ 1 h 2"/>
                    <a:gd name="T8" fmla="*/ 7 w 7"/>
                    <a:gd name="T9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" h="2">
                      <a:moveTo>
                        <a:pt x="7" y="0"/>
                      </a:moveTo>
                      <a:cubicBezTo>
                        <a:pt x="5" y="0"/>
                        <a:pt x="4" y="1"/>
                        <a:pt x="2" y="1"/>
                      </a:cubicBezTo>
                      <a:cubicBezTo>
                        <a:pt x="1" y="2"/>
                        <a:pt x="1" y="2"/>
                        <a:pt x="0" y="2"/>
                      </a:cubicBezTo>
                      <a:cubicBezTo>
                        <a:pt x="1" y="2"/>
                        <a:pt x="1" y="2"/>
                        <a:pt x="2" y="1"/>
                      </a:cubicBezTo>
                      <a:cubicBezTo>
                        <a:pt x="4" y="1"/>
                        <a:pt x="5" y="0"/>
                        <a:pt x="7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69" name="Freeform 1928"/>
                <p:cNvSpPr/>
                <p:nvPr/>
              </p:nvSpPr>
              <p:spPr bwMode="auto">
                <a:xfrm>
                  <a:off x="2138" y="2107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0" name="Freeform 1929"/>
                <p:cNvSpPr/>
                <p:nvPr/>
              </p:nvSpPr>
              <p:spPr bwMode="auto">
                <a:xfrm>
                  <a:off x="2190" y="2160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1" name="Freeform 1930"/>
                <p:cNvSpPr/>
                <p:nvPr/>
              </p:nvSpPr>
              <p:spPr bwMode="auto">
                <a:xfrm>
                  <a:off x="2140" y="2109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2" name="Freeform 1931"/>
                <p:cNvSpPr/>
                <p:nvPr/>
              </p:nvSpPr>
              <p:spPr bwMode="auto">
                <a:xfrm>
                  <a:off x="2186" y="2138"/>
                  <a:ext cx="3" cy="5"/>
                </a:xfrm>
                <a:custGeom>
                  <a:avLst/>
                  <a:gdLst>
                    <a:gd name="T0" fmla="*/ 3 w 3"/>
                    <a:gd name="T1" fmla="*/ 0 h 5"/>
                    <a:gd name="T2" fmla="*/ 0 w 3"/>
                    <a:gd name="T3" fmla="*/ 5 h 5"/>
                    <a:gd name="T4" fmla="*/ 3 w 3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5">
                      <a:moveTo>
                        <a:pt x="3" y="0"/>
                      </a:moveTo>
                      <a:cubicBezTo>
                        <a:pt x="3" y="2"/>
                        <a:pt x="2" y="3"/>
                        <a:pt x="0" y="5"/>
                      </a:cubicBezTo>
                      <a:cubicBezTo>
                        <a:pt x="2" y="3"/>
                        <a:pt x="3" y="2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3" name="Freeform 1932"/>
                <p:cNvSpPr/>
                <p:nvPr/>
              </p:nvSpPr>
              <p:spPr bwMode="auto">
                <a:xfrm>
                  <a:off x="2213" y="215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4" name="Freeform 1933"/>
                <p:cNvSpPr/>
                <p:nvPr/>
              </p:nvSpPr>
              <p:spPr bwMode="auto">
                <a:xfrm>
                  <a:off x="2204" y="2158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1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1"/>
                        <a:pt x="1" y="1"/>
                      </a:cubicBezTo>
                      <a:cubicBezTo>
                        <a:pt x="1" y="1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5" name="Freeform 1934"/>
                <p:cNvSpPr/>
                <p:nvPr/>
              </p:nvSpPr>
              <p:spPr bwMode="auto">
                <a:xfrm>
                  <a:off x="2194" y="2160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6" name="Freeform 1935"/>
                <p:cNvSpPr/>
                <p:nvPr/>
              </p:nvSpPr>
              <p:spPr bwMode="auto">
                <a:xfrm>
                  <a:off x="2216" y="213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7" name="Freeform 1936"/>
                <p:cNvSpPr/>
                <p:nvPr/>
              </p:nvSpPr>
              <p:spPr bwMode="auto">
                <a:xfrm>
                  <a:off x="2193" y="2160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8" name="Freeform 1937"/>
                <p:cNvSpPr/>
                <p:nvPr/>
              </p:nvSpPr>
              <p:spPr bwMode="auto">
                <a:xfrm>
                  <a:off x="2216" y="2138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  <a:gd name="T3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79" name="Freeform 1938"/>
                <p:cNvSpPr/>
                <p:nvPr/>
              </p:nvSpPr>
              <p:spPr bwMode="auto">
                <a:xfrm>
                  <a:off x="2205" y="2157"/>
                  <a:ext cx="2" cy="2"/>
                </a:xfrm>
                <a:custGeom>
                  <a:avLst/>
                  <a:gdLst>
                    <a:gd name="T0" fmla="*/ 2 w 2"/>
                    <a:gd name="T1" fmla="*/ 0 h 2"/>
                    <a:gd name="T2" fmla="*/ 0 w 2"/>
                    <a:gd name="T3" fmla="*/ 2 h 2"/>
                    <a:gd name="T4" fmla="*/ 2 w 2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1"/>
                        <a:pt x="0" y="2"/>
                        <a:pt x="0" y="2"/>
                      </a:cubicBezTo>
                      <a:cubicBezTo>
                        <a:pt x="0" y="2"/>
                        <a:pt x="2" y="1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0" name="Freeform 1939"/>
                <p:cNvSpPr/>
                <p:nvPr/>
              </p:nvSpPr>
              <p:spPr bwMode="auto">
                <a:xfrm>
                  <a:off x="2187" y="2160"/>
                  <a:ext cx="3" cy="0"/>
                </a:xfrm>
                <a:custGeom>
                  <a:avLst/>
                  <a:gdLst>
                    <a:gd name="T0" fmla="*/ 3 w 3"/>
                    <a:gd name="T1" fmla="*/ 0 w 3"/>
                    <a:gd name="T2" fmla="*/ 3 w 3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3">
                      <a:moveTo>
                        <a:pt x="3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1" name="Freeform 1940"/>
                <p:cNvSpPr/>
                <p:nvPr/>
              </p:nvSpPr>
              <p:spPr bwMode="auto">
                <a:xfrm>
                  <a:off x="2136" y="2106"/>
                  <a:ext cx="1" cy="1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0" y="1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2" name="Freeform 1941"/>
                <p:cNvSpPr/>
                <p:nvPr/>
              </p:nvSpPr>
              <p:spPr bwMode="auto">
                <a:xfrm>
                  <a:off x="2132" y="2102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3" name="Freeform 1942"/>
                <p:cNvSpPr/>
                <p:nvPr/>
              </p:nvSpPr>
              <p:spPr bwMode="auto">
                <a:xfrm>
                  <a:off x="2131" y="210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4" name="Freeform 1943"/>
                <p:cNvSpPr/>
                <p:nvPr/>
              </p:nvSpPr>
              <p:spPr bwMode="auto">
                <a:xfrm>
                  <a:off x="2142" y="2111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2 w 2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5" name="Freeform 1944"/>
                <p:cNvSpPr/>
                <p:nvPr/>
              </p:nvSpPr>
              <p:spPr bwMode="auto">
                <a:xfrm>
                  <a:off x="2134" y="2104"/>
                  <a:ext cx="1" cy="2"/>
                </a:xfrm>
                <a:custGeom>
                  <a:avLst/>
                  <a:gdLst>
                    <a:gd name="T0" fmla="*/ 1 w 1"/>
                    <a:gd name="T1" fmla="*/ 2 h 2"/>
                    <a:gd name="T2" fmla="*/ 0 w 1"/>
                    <a:gd name="T3" fmla="*/ 0 h 2"/>
                    <a:gd name="T4" fmla="*/ 1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1" y="2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6" name="Freeform 1945"/>
                <p:cNvSpPr/>
                <p:nvPr/>
              </p:nvSpPr>
              <p:spPr bwMode="auto">
                <a:xfrm>
                  <a:off x="2216" y="2139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0 h 2"/>
                    <a:gd name="T3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7" name="Freeform 1946"/>
                <p:cNvSpPr/>
                <p:nvPr/>
              </p:nvSpPr>
              <p:spPr bwMode="auto">
                <a:xfrm>
                  <a:off x="2216" y="213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8" name="Freeform 1947"/>
                <p:cNvSpPr/>
                <p:nvPr/>
              </p:nvSpPr>
              <p:spPr bwMode="auto">
                <a:xfrm>
                  <a:off x="1954" y="1721"/>
                  <a:ext cx="125" cy="178"/>
                </a:xfrm>
                <a:custGeom>
                  <a:avLst/>
                  <a:gdLst>
                    <a:gd name="T0" fmla="*/ 43 w 131"/>
                    <a:gd name="T1" fmla="*/ 140 h 186"/>
                    <a:gd name="T2" fmla="*/ 51 w 131"/>
                    <a:gd name="T3" fmla="*/ 147 h 186"/>
                    <a:gd name="T4" fmla="*/ 63 w 131"/>
                    <a:gd name="T5" fmla="*/ 161 h 186"/>
                    <a:gd name="T6" fmla="*/ 85 w 131"/>
                    <a:gd name="T7" fmla="*/ 166 h 186"/>
                    <a:gd name="T8" fmla="*/ 92 w 131"/>
                    <a:gd name="T9" fmla="*/ 165 h 186"/>
                    <a:gd name="T10" fmla="*/ 97 w 131"/>
                    <a:gd name="T11" fmla="*/ 179 h 186"/>
                    <a:gd name="T12" fmla="*/ 100 w 131"/>
                    <a:gd name="T13" fmla="*/ 185 h 186"/>
                    <a:gd name="T14" fmla="*/ 101 w 131"/>
                    <a:gd name="T15" fmla="*/ 185 h 186"/>
                    <a:gd name="T16" fmla="*/ 102 w 131"/>
                    <a:gd name="T17" fmla="*/ 182 h 186"/>
                    <a:gd name="T18" fmla="*/ 103 w 131"/>
                    <a:gd name="T19" fmla="*/ 177 h 186"/>
                    <a:gd name="T20" fmla="*/ 103 w 131"/>
                    <a:gd name="T21" fmla="*/ 173 h 186"/>
                    <a:gd name="T22" fmla="*/ 103 w 131"/>
                    <a:gd name="T23" fmla="*/ 133 h 186"/>
                    <a:gd name="T24" fmla="*/ 102 w 131"/>
                    <a:gd name="T25" fmla="*/ 128 h 186"/>
                    <a:gd name="T26" fmla="*/ 120 w 131"/>
                    <a:gd name="T27" fmla="*/ 119 h 186"/>
                    <a:gd name="T28" fmla="*/ 123 w 131"/>
                    <a:gd name="T29" fmla="*/ 119 h 186"/>
                    <a:gd name="T30" fmla="*/ 125 w 131"/>
                    <a:gd name="T31" fmla="*/ 118 h 186"/>
                    <a:gd name="T32" fmla="*/ 129 w 131"/>
                    <a:gd name="T33" fmla="*/ 117 h 186"/>
                    <a:gd name="T34" fmla="*/ 130 w 131"/>
                    <a:gd name="T35" fmla="*/ 116 h 186"/>
                    <a:gd name="T36" fmla="*/ 130 w 131"/>
                    <a:gd name="T37" fmla="*/ 114 h 186"/>
                    <a:gd name="T38" fmla="*/ 129 w 131"/>
                    <a:gd name="T39" fmla="*/ 101 h 186"/>
                    <a:gd name="T40" fmla="*/ 128 w 131"/>
                    <a:gd name="T41" fmla="*/ 72 h 186"/>
                    <a:gd name="T42" fmla="*/ 98 w 131"/>
                    <a:gd name="T43" fmla="*/ 64 h 186"/>
                    <a:gd name="T44" fmla="*/ 81 w 131"/>
                    <a:gd name="T45" fmla="*/ 63 h 186"/>
                    <a:gd name="T46" fmla="*/ 74 w 131"/>
                    <a:gd name="T47" fmla="*/ 61 h 186"/>
                    <a:gd name="T48" fmla="*/ 69 w 131"/>
                    <a:gd name="T49" fmla="*/ 43 h 186"/>
                    <a:gd name="T50" fmla="*/ 63 w 131"/>
                    <a:gd name="T51" fmla="*/ 39 h 186"/>
                    <a:gd name="T52" fmla="*/ 65 w 131"/>
                    <a:gd name="T53" fmla="*/ 24 h 186"/>
                    <a:gd name="T54" fmla="*/ 77 w 131"/>
                    <a:gd name="T55" fmla="*/ 7 h 186"/>
                    <a:gd name="T56" fmla="*/ 86 w 131"/>
                    <a:gd name="T57" fmla="*/ 2 h 186"/>
                    <a:gd name="T58" fmla="*/ 73 w 131"/>
                    <a:gd name="T59" fmla="*/ 7 h 186"/>
                    <a:gd name="T60" fmla="*/ 55 w 131"/>
                    <a:gd name="T61" fmla="*/ 14 h 186"/>
                    <a:gd name="T62" fmla="*/ 41 w 131"/>
                    <a:gd name="T63" fmla="*/ 19 h 186"/>
                    <a:gd name="T64" fmla="*/ 26 w 131"/>
                    <a:gd name="T65" fmla="*/ 45 h 186"/>
                    <a:gd name="T66" fmla="*/ 20 w 131"/>
                    <a:gd name="T67" fmla="*/ 51 h 186"/>
                    <a:gd name="T68" fmla="*/ 18 w 131"/>
                    <a:gd name="T69" fmla="*/ 53 h 186"/>
                    <a:gd name="T70" fmla="*/ 14 w 131"/>
                    <a:gd name="T71" fmla="*/ 56 h 186"/>
                    <a:gd name="T72" fmla="*/ 18 w 131"/>
                    <a:gd name="T73" fmla="*/ 68 h 186"/>
                    <a:gd name="T74" fmla="*/ 19 w 131"/>
                    <a:gd name="T75" fmla="*/ 102 h 186"/>
                    <a:gd name="T76" fmla="*/ 1 w 131"/>
                    <a:gd name="T77" fmla="*/ 121 h 186"/>
                    <a:gd name="T78" fmla="*/ 3 w 131"/>
                    <a:gd name="T79" fmla="*/ 124 h 186"/>
                    <a:gd name="T80" fmla="*/ 6 w 131"/>
                    <a:gd name="T81" fmla="*/ 126 h 186"/>
                    <a:gd name="T82" fmla="*/ 10 w 131"/>
                    <a:gd name="T83" fmla="*/ 128 h 186"/>
                    <a:gd name="T84" fmla="*/ 12 w 131"/>
                    <a:gd name="T85" fmla="*/ 129 h 186"/>
                    <a:gd name="T86" fmla="*/ 25 w 131"/>
                    <a:gd name="T87" fmla="*/ 136 h 186"/>
                    <a:gd name="T88" fmla="*/ 30 w 131"/>
                    <a:gd name="T89" fmla="*/ 134 h 186"/>
                    <a:gd name="T90" fmla="*/ 31 w 131"/>
                    <a:gd name="T91" fmla="*/ 135 h 186"/>
                    <a:gd name="T92" fmla="*/ 34 w 131"/>
                    <a:gd name="T93" fmla="*/ 137 h 186"/>
                    <a:gd name="T94" fmla="*/ 37 w 131"/>
                    <a:gd name="T95" fmla="*/ 141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31" h="186">
                      <a:moveTo>
                        <a:pt x="38" y="141"/>
                      </a:moveTo>
                      <a:cubicBezTo>
                        <a:pt x="39" y="141"/>
                        <a:pt x="40" y="141"/>
                        <a:pt x="40" y="141"/>
                      </a:cubicBezTo>
                      <a:cubicBezTo>
                        <a:pt x="41" y="140"/>
                        <a:pt x="41" y="140"/>
                        <a:pt x="42" y="140"/>
                      </a:cubicBezTo>
                      <a:cubicBezTo>
                        <a:pt x="42" y="140"/>
                        <a:pt x="43" y="140"/>
                        <a:pt x="43" y="140"/>
                      </a:cubicBezTo>
                      <a:cubicBezTo>
                        <a:pt x="44" y="140"/>
                        <a:pt x="44" y="140"/>
                        <a:pt x="45" y="140"/>
                      </a:cubicBezTo>
                      <a:cubicBezTo>
                        <a:pt x="45" y="140"/>
                        <a:pt x="45" y="140"/>
                        <a:pt x="45" y="141"/>
                      </a:cubicBezTo>
                      <a:cubicBezTo>
                        <a:pt x="46" y="141"/>
                        <a:pt x="47" y="141"/>
                        <a:pt x="47" y="141"/>
                      </a:cubicBezTo>
                      <a:cubicBezTo>
                        <a:pt x="49" y="142"/>
                        <a:pt x="50" y="145"/>
                        <a:pt x="51" y="147"/>
                      </a:cubicBezTo>
                      <a:cubicBezTo>
                        <a:pt x="51" y="149"/>
                        <a:pt x="52" y="150"/>
                        <a:pt x="53" y="150"/>
                      </a:cubicBezTo>
                      <a:cubicBezTo>
                        <a:pt x="56" y="151"/>
                        <a:pt x="58" y="152"/>
                        <a:pt x="60" y="154"/>
                      </a:cubicBezTo>
                      <a:cubicBezTo>
                        <a:pt x="61" y="156"/>
                        <a:pt x="62" y="158"/>
                        <a:pt x="62" y="160"/>
                      </a:cubicBezTo>
                      <a:cubicBezTo>
                        <a:pt x="62" y="160"/>
                        <a:pt x="62" y="160"/>
                        <a:pt x="63" y="161"/>
                      </a:cubicBezTo>
                      <a:cubicBezTo>
                        <a:pt x="64" y="162"/>
                        <a:pt x="66" y="164"/>
                        <a:pt x="66" y="166"/>
                      </a:cubicBezTo>
                      <a:cubicBezTo>
                        <a:pt x="67" y="167"/>
                        <a:pt x="68" y="167"/>
                        <a:pt x="71" y="167"/>
                      </a:cubicBezTo>
                      <a:cubicBezTo>
                        <a:pt x="73" y="167"/>
                        <a:pt x="75" y="167"/>
                        <a:pt x="76" y="166"/>
                      </a:cubicBezTo>
                      <a:cubicBezTo>
                        <a:pt x="78" y="165"/>
                        <a:pt x="82" y="164"/>
                        <a:pt x="85" y="166"/>
                      </a:cubicBezTo>
                      <a:cubicBezTo>
                        <a:pt x="86" y="166"/>
                        <a:pt x="86" y="165"/>
                        <a:pt x="87" y="165"/>
                      </a:cubicBezTo>
                      <a:cubicBezTo>
                        <a:pt x="88" y="165"/>
                        <a:pt x="89" y="165"/>
                        <a:pt x="90" y="165"/>
                      </a:cubicBezTo>
                      <a:cubicBezTo>
                        <a:pt x="90" y="165"/>
                        <a:pt x="90" y="165"/>
                        <a:pt x="91" y="165"/>
                      </a:cubicBezTo>
                      <a:cubicBezTo>
                        <a:pt x="91" y="165"/>
                        <a:pt x="91" y="165"/>
                        <a:pt x="92" y="165"/>
                      </a:cubicBezTo>
                      <a:cubicBezTo>
                        <a:pt x="98" y="167"/>
                        <a:pt x="101" y="169"/>
                        <a:pt x="101" y="172"/>
                      </a:cubicBezTo>
                      <a:cubicBezTo>
                        <a:pt x="102" y="173"/>
                        <a:pt x="102" y="174"/>
                        <a:pt x="101" y="175"/>
                      </a:cubicBezTo>
                      <a:cubicBezTo>
                        <a:pt x="100" y="176"/>
                        <a:pt x="99" y="177"/>
                        <a:pt x="98" y="178"/>
                      </a:cubicBezTo>
                      <a:cubicBezTo>
                        <a:pt x="98" y="178"/>
                        <a:pt x="98" y="179"/>
                        <a:pt x="97" y="179"/>
                      </a:cubicBezTo>
                      <a:cubicBezTo>
                        <a:pt x="96" y="180"/>
                        <a:pt x="95" y="182"/>
                        <a:pt x="95" y="182"/>
                      </a:cubicBezTo>
                      <a:cubicBezTo>
                        <a:pt x="95" y="182"/>
                        <a:pt x="97" y="183"/>
                        <a:pt x="98" y="184"/>
                      </a:cubicBezTo>
                      <a:cubicBezTo>
                        <a:pt x="98" y="184"/>
                        <a:pt x="99" y="184"/>
                        <a:pt x="99" y="185"/>
                      </a:cubicBezTo>
                      <a:cubicBezTo>
                        <a:pt x="100" y="185"/>
                        <a:pt x="100" y="185"/>
                        <a:pt x="100" y="185"/>
                      </a:cubicBezTo>
                      <a:cubicBezTo>
                        <a:pt x="100" y="186"/>
                        <a:pt x="100" y="186"/>
                        <a:pt x="101" y="186"/>
                      </a:cubicBezTo>
                      <a:cubicBezTo>
                        <a:pt x="101" y="186"/>
                        <a:pt x="101" y="186"/>
                        <a:pt x="101" y="186"/>
                      </a:cubicBezTo>
                      <a:cubicBezTo>
                        <a:pt x="101" y="186"/>
                        <a:pt x="101" y="185"/>
                        <a:pt x="101" y="185"/>
                      </a:cubicBezTo>
                      <a:cubicBezTo>
                        <a:pt x="101" y="185"/>
                        <a:pt x="101" y="185"/>
                        <a:pt x="101" y="185"/>
                      </a:cubicBezTo>
                      <a:cubicBezTo>
                        <a:pt x="101" y="184"/>
                        <a:pt x="101" y="184"/>
                        <a:pt x="101" y="184"/>
                      </a:cubicBezTo>
                      <a:cubicBezTo>
                        <a:pt x="101" y="184"/>
                        <a:pt x="102" y="183"/>
                        <a:pt x="102" y="183"/>
                      </a:cubicBezTo>
                      <a:cubicBezTo>
                        <a:pt x="102" y="183"/>
                        <a:pt x="102" y="183"/>
                        <a:pt x="102" y="182"/>
                      </a:cubicBezTo>
                      <a:cubicBezTo>
                        <a:pt x="102" y="182"/>
                        <a:pt x="102" y="182"/>
                        <a:pt x="102" y="182"/>
                      </a:cubicBezTo>
                      <a:cubicBezTo>
                        <a:pt x="102" y="181"/>
                        <a:pt x="102" y="181"/>
                        <a:pt x="102" y="180"/>
                      </a:cubicBezTo>
                      <a:cubicBezTo>
                        <a:pt x="102" y="180"/>
                        <a:pt x="102" y="180"/>
                        <a:pt x="102" y="180"/>
                      </a:cubicBezTo>
                      <a:cubicBezTo>
                        <a:pt x="102" y="179"/>
                        <a:pt x="103" y="179"/>
                        <a:pt x="103" y="179"/>
                      </a:cubicBezTo>
                      <a:cubicBezTo>
                        <a:pt x="103" y="178"/>
                        <a:pt x="103" y="178"/>
                        <a:pt x="103" y="177"/>
                      </a:cubicBezTo>
                      <a:cubicBezTo>
                        <a:pt x="103" y="177"/>
                        <a:pt x="103" y="177"/>
                        <a:pt x="103" y="177"/>
                      </a:cubicBezTo>
                      <a:cubicBezTo>
                        <a:pt x="103" y="176"/>
                        <a:pt x="103" y="176"/>
                        <a:pt x="103" y="175"/>
                      </a:cubicBezTo>
                      <a:cubicBezTo>
                        <a:pt x="103" y="175"/>
                        <a:pt x="103" y="175"/>
                        <a:pt x="103" y="175"/>
                      </a:cubicBezTo>
                      <a:cubicBezTo>
                        <a:pt x="103" y="174"/>
                        <a:pt x="103" y="173"/>
                        <a:pt x="103" y="173"/>
                      </a:cubicBezTo>
                      <a:cubicBezTo>
                        <a:pt x="103" y="169"/>
                        <a:pt x="104" y="160"/>
                        <a:pt x="105" y="157"/>
                      </a:cubicBezTo>
                      <a:cubicBezTo>
                        <a:pt x="106" y="154"/>
                        <a:pt x="104" y="152"/>
                        <a:pt x="102" y="149"/>
                      </a:cubicBezTo>
                      <a:cubicBezTo>
                        <a:pt x="100" y="146"/>
                        <a:pt x="98" y="143"/>
                        <a:pt x="98" y="139"/>
                      </a:cubicBezTo>
                      <a:cubicBezTo>
                        <a:pt x="98" y="134"/>
                        <a:pt x="100" y="133"/>
                        <a:pt x="103" y="133"/>
                      </a:cubicBezTo>
                      <a:cubicBezTo>
                        <a:pt x="105" y="132"/>
                        <a:pt x="106" y="132"/>
                        <a:pt x="107" y="132"/>
                      </a:cubicBezTo>
                      <a:cubicBezTo>
                        <a:pt x="107" y="131"/>
                        <a:pt x="107" y="131"/>
                        <a:pt x="107" y="131"/>
                      </a:cubicBezTo>
                      <a:cubicBezTo>
                        <a:pt x="107" y="131"/>
                        <a:pt x="106" y="131"/>
                        <a:pt x="105" y="131"/>
                      </a:cubicBezTo>
                      <a:cubicBezTo>
                        <a:pt x="104" y="130"/>
                        <a:pt x="103" y="129"/>
                        <a:pt x="102" y="128"/>
                      </a:cubicBezTo>
                      <a:cubicBezTo>
                        <a:pt x="101" y="126"/>
                        <a:pt x="100" y="124"/>
                        <a:pt x="101" y="122"/>
                      </a:cubicBezTo>
                      <a:cubicBezTo>
                        <a:pt x="101" y="120"/>
                        <a:pt x="104" y="119"/>
                        <a:pt x="111" y="119"/>
                      </a:cubicBezTo>
                      <a:cubicBezTo>
                        <a:pt x="113" y="119"/>
                        <a:pt x="115" y="119"/>
                        <a:pt x="117" y="119"/>
                      </a:cubicBezTo>
                      <a:cubicBezTo>
                        <a:pt x="118" y="119"/>
                        <a:pt x="119" y="119"/>
                        <a:pt x="120" y="119"/>
                      </a:cubicBezTo>
                      <a:cubicBezTo>
                        <a:pt x="120" y="119"/>
                        <a:pt x="120" y="119"/>
                        <a:pt x="121" y="119"/>
                      </a:cubicBezTo>
                      <a:cubicBezTo>
                        <a:pt x="121" y="119"/>
                        <a:pt x="121" y="119"/>
                        <a:pt x="121" y="119"/>
                      </a:cubicBezTo>
                      <a:cubicBezTo>
                        <a:pt x="122" y="119"/>
                        <a:pt x="122" y="119"/>
                        <a:pt x="122" y="119"/>
                      </a:cubicBezTo>
                      <a:cubicBezTo>
                        <a:pt x="122" y="119"/>
                        <a:pt x="122" y="119"/>
                        <a:pt x="123" y="119"/>
                      </a:cubicBezTo>
                      <a:cubicBezTo>
                        <a:pt x="123" y="119"/>
                        <a:pt x="123" y="118"/>
                        <a:pt x="124" y="118"/>
                      </a:cubicBezTo>
                      <a:cubicBezTo>
                        <a:pt x="124" y="118"/>
                        <a:pt x="124" y="118"/>
                        <a:pt x="124" y="118"/>
                      </a:cubicBezTo>
                      <a:cubicBezTo>
                        <a:pt x="124" y="118"/>
                        <a:pt x="125" y="118"/>
                        <a:pt x="125" y="118"/>
                      </a:cubicBezTo>
                      <a:cubicBezTo>
                        <a:pt x="125" y="118"/>
                        <a:pt x="125" y="118"/>
                        <a:pt x="125" y="118"/>
                      </a:cubicBezTo>
                      <a:cubicBezTo>
                        <a:pt x="126" y="118"/>
                        <a:pt x="126" y="118"/>
                        <a:pt x="127" y="117"/>
                      </a:cubicBezTo>
                      <a:cubicBezTo>
                        <a:pt x="127" y="117"/>
                        <a:pt x="127" y="117"/>
                        <a:pt x="127" y="117"/>
                      </a:cubicBezTo>
                      <a:cubicBezTo>
                        <a:pt x="127" y="117"/>
                        <a:pt x="128" y="117"/>
                        <a:pt x="128" y="117"/>
                      </a:cubicBezTo>
                      <a:cubicBezTo>
                        <a:pt x="128" y="117"/>
                        <a:pt x="128" y="117"/>
                        <a:pt x="129" y="117"/>
                      </a:cubicBezTo>
                      <a:cubicBezTo>
                        <a:pt x="129" y="117"/>
                        <a:pt x="129" y="117"/>
                        <a:pt x="129" y="117"/>
                      </a:cubicBezTo>
                      <a:cubicBezTo>
                        <a:pt x="129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0" y="116"/>
                        <a:pt x="130" y="116"/>
                      </a:cubicBezTo>
                      <a:cubicBezTo>
                        <a:pt x="130" y="116"/>
                        <a:pt x="131" y="115"/>
                        <a:pt x="130" y="115"/>
                      </a:cubicBezTo>
                      <a:cubicBezTo>
                        <a:pt x="130" y="115"/>
                        <a:pt x="130" y="115"/>
                        <a:pt x="130" y="115"/>
                      </a:cubicBezTo>
                      <a:cubicBezTo>
                        <a:pt x="130" y="115"/>
                        <a:pt x="130" y="115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4"/>
                        <a:pt x="130" y="114"/>
                        <a:pt x="130" y="114"/>
                      </a:cubicBezTo>
                      <a:cubicBezTo>
                        <a:pt x="130" y="113"/>
                        <a:pt x="129" y="113"/>
                        <a:pt x="129" y="113"/>
                      </a:cubicBezTo>
                      <a:cubicBezTo>
                        <a:pt x="128" y="112"/>
                        <a:pt x="127" y="110"/>
                        <a:pt x="126" y="108"/>
                      </a:cubicBezTo>
                      <a:cubicBezTo>
                        <a:pt x="126" y="106"/>
                        <a:pt x="127" y="104"/>
                        <a:pt x="129" y="101"/>
                      </a:cubicBezTo>
                      <a:cubicBezTo>
                        <a:pt x="130" y="101"/>
                        <a:pt x="129" y="100"/>
                        <a:pt x="127" y="97"/>
                      </a:cubicBezTo>
                      <a:cubicBezTo>
                        <a:pt x="126" y="97"/>
                        <a:pt x="125" y="96"/>
                        <a:pt x="125" y="95"/>
                      </a:cubicBezTo>
                      <a:cubicBezTo>
                        <a:pt x="121" y="91"/>
                        <a:pt x="124" y="78"/>
                        <a:pt x="127" y="72"/>
                      </a:cubicBezTo>
                      <a:cubicBezTo>
                        <a:pt x="128" y="72"/>
                        <a:pt x="128" y="72"/>
                        <a:pt x="128" y="72"/>
                      </a:cubicBezTo>
                      <a:cubicBezTo>
                        <a:pt x="128" y="72"/>
                        <a:pt x="127" y="71"/>
                        <a:pt x="124" y="71"/>
                      </a:cubicBezTo>
                      <a:cubicBezTo>
                        <a:pt x="122" y="71"/>
                        <a:pt x="118" y="72"/>
                        <a:pt x="116" y="72"/>
                      </a:cubicBezTo>
                      <a:cubicBezTo>
                        <a:pt x="114" y="72"/>
                        <a:pt x="113" y="72"/>
                        <a:pt x="111" y="72"/>
                      </a:cubicBezTo>
                      <a:cubicBezTo>
                        <a:pt x="106" y="71"/>
                        <a:pt x="102" y="69"/>
                        <a:pt x="98" y="64"/>
                      </a:cubicBezTo>
                      <a:cubicBezTo>
                        <a:pt x="98" y="63"/>
                        <a:pt x="97" y="62"/>
                        <a:pt x="95" y="62"/>
                      </a:cubicBezTo>
                      <a:cubicBezTo>
                        <a:pt x="95" y="62"/>
                        <a:pt x="94" y="62"/>
                        <a:pt x="94" y="62"/>
                      </a:cubicBezTo>
                      <a:cubicBezTo>
                        <a:pt x="92" y="62"/>
                        <a:pt x="91" y="62"/>
                        <a:pt x="89" y="63"/>
                      </a:cubicBezTo>
                      <a:cubicBezTo>
                        <a:pt x="87" y="63"/>
                        <a:pt x="84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81" y="63"/>
                        <a:pt x="81" y="63"/>
                        <a:pt x="81" y="63"/>
                      </a:cubicBezTo>
                      <a:cubicBezTo>
                        <a:pt x="77" y="63"/>
                        <a:pt x="75" y="62"/>
                        <a:pt x="74" y="61"/>
                      </a:cubicBezTo>
                      <a:cubicBezTo>
                        <a:pt x="74" y="61"/>
                        <a:pt x="74" y="61"/>
                        <a:pt x="74" y="61"/>
                      </a:cubicBezTo>
                      <a:cubicBezTo>
                        <a:pt x="71" y="58"/>
                        <a:pt x="71" y="53"/>
                        <a:pt x="71" y="50"/>
                      </a:cubicBezTo>
                      <a:cubicBezTo>
                        <a:pt x="71" y="49"/>
                        <a:pt x="71" y="48"/>
                        <a:pt x="71" y="47"/>
                      </a:cubicBezTo>
                      <a:cubicBezTo>
                        <a:pt x="71" y="46"/>
                        <a:pt x="71" y="46"/>
                        <a:pt x="71" y="46"/>
                      </a:cubicBezTo>
                      <a:cubicBezTo>
                        <a:pt x="72" y="45"/>
                        <a:pt x="71" y="45"/>
                        <a:pt x="69" y="43"/>
                      </a:cubicBezTo>
                      <a:cubicBezTo>
                        <a:pt x="68" y="42"/>
                        <a:pt x="66" y="41"/>
                        <a:pt x="66" y="39"/>
                      </a:cubicBezTo>
                      <a:cubicBezTo>
                        <a:pt x="66" y="39"/>
                        <a:pt x="66" y="38"/>
                        <a:pt x="65" y="38"/>
                      </a:cubicBezTo>
                      <a:cubicBezTo>
                        <a:pt x="64" y="38"/>
                        <a:pt x="64" y="39"/>
                        <a:pt x="63" y="39"/>
                      </a:cubicBezTo>
                      <a:cubicBezTo>
                        <a:pt x="63" y="39"/>
                        <a:pt x="63" y="39"/>
                        <a:pt x="63" y="39"/>
                      </a:cubicBezTo>
                      <a:cubicBezTo>
                        <a:pt x="61" y="39"/>
                        <a:pt x="61" y="38"/>
                        <a:pt x="60" y="37"/>
                      </a:cubicBezTo>
                      <a:cubicBezTo>
                        <a:pt x="60" y="36"/>
                        <a:pt x="60" y="35"/>
                        <a:pt x="61" y="34"/>
                      </a:cubicBezTo>
                      <a:cubicBezTo>
                        <a:pt x="61" y="33"/>
                        <a:pt x="62" y="32"/>
                        <a:pt x="63" y="30"/>
                      </a:cubicBezTo>
                      <a:cubicBezTo>
                        <a:pt x="64" y="29"/>
                        <a:pt x="64" y="28"/>
                        <a:pt x="65" y="24"/>
                      </a:cubicBezTo>
                      <a:cubicBezTo>
                        <a:pt x="65" y="23"/>
                        <a:pt x="65" y="23"/>
                        <a:pt x="65" y="23"/>
                      </a:cubicBezTo>
                      <a:cubicBezTo>
                        <a:pt x="65" y="19"/>
                        <a:pt x="68" y="16"/>
                        <a:pt x="71" y="13"/>
                      </a:cubicBezTo>
                      <a:cubicBezTo>
                        <a:pt x="72" y="12"/>
                        <a:pt x="74" y="11"/>
                        <a:pt x="75" y="9"/>
                      </a:cubicBezTo>
                      <a:cubicBezTo>
                        <a:pt x="75" y="8"/>
                        <a:pt x="76" y="8"/>
                        <a:pt x="77" y="7"/>
                      </a:cubicBezTo>
                      <a:cubicBezTo>
                        <a:pt x="77" y="7"/>
                        <a:pt x="77" y="7"/>
                        <a:pt x="77" y="7"/>
                      </a:cubicBezTo>
                      <a:cubicBezTo>
                        <a:pt x="78" y="7"/>
                        <a:pt x="78" y="7"/>
                        <a:pt x="78" y="6"/>
                      </a:cubicBezTo>
                      <a:cubicBezTo>
                        <a:pt x="79" y="5"/>
                        <a:pt x="81" y="4"/>
                        <a:pt x="82" y="4"/>
                      </a:cubicBezTo>
                      <a:cubicBezTo>
                        <a:pt x="85" y="3"/>
                        <a:pt x="86" y="2"/>
                        <a:pt x="86" y="2"/>
                      </a:cubicBezTo>
                      <a:cubicBezTo>
                        <a:pt x="86" y="2"/>
                        <a:pt x="86" y="1"/>
                        <a:pt x="84" y="1"/>
                      </a:cubicBezTo>
                      <a:cubicBezTo>
                        <a:pt x="84" y="0"/>
                        <a:pt x="84" y="0"/>
                        <a:pt x="83" y="0"/>
                      </a:cubicBezTo>
                      <a:cubicBezTo>
                        <a:pt x="82" y="0"/>
                        <a:pt x="81" y="2"/>
                        <a:pt x="80" y="3"/>
                      </a:cubicBezTo>
                      <a:cubicBezTo>
                        <a:pt x="78" y="5"/>
                        <a:pt x="76" y="6"/>
                        <a:pt x="73" y="7"/>
                      </a:cubicBezTo>
                      <a:cubicBezTo>
                        <a:pt x="70" y="7"/>
                        <a:pt x="69" y="8"/>
                        <a:pt x="67" y="10"/>
                      </a:cubicBezTo>
                      <a:cubicBezTo>
                        <a:pt x="66" y="11"/>
                        <a:pt x="65" y="12"/>
                        <a:pt x="64" y="12"/>
                      </a:cubicBezTo>
                      <a:cubicBezTo>
                        <a:pt x="62" y="13"/>
                        <a:pt x="60" y="14"/>
                        <a:pt x="58" y="14"/>
                      </a:cubicBezTo>
                      <a:cubicBezTo>
                        <a:pt x="57" y="14"/>
                        <a:pt x="55" y="14"/>
                        <a:pt x="55" y="14"/>
                      </a:cubicBezTo>
                      <a:cubicBezTo>
                        <a:pt x="54" y="17"/>
                        <a:pt x="53" y="17"/>
                        <a:pt x="52" y="17"/>
                      </a:cubicBezTo>
                      <a:cubicBezTo>
                        <a:pt x="51" y="17"/>
                        <a:pt x="50" y="17"/>
                        <a:pt x="49" y="16"/>
                      </a:cubicBezTo>
                      <a:cubicBezTo>
                        <a:pt x="48" y="16"/>
                        <a:pt x="48" y="15"/>
                        <a:pt x="47" y="15"/>
                      </a:cubicBezTo>
                      <a:cubicBezTo>
                        <a:pt x="46" y="15"/>
                        <a:pt x="43" y="16"/>
                        <a:pt x="41" y="19"/>
                      </a:cubicBezTo>
                      <a:cubicBezTo>
                        <a:pt x="40" y="21"/>
                        <a:pt x="39" y="22"/>
                        <a:pt x="39" y="23"/>
                      </a:cubicBezTo>
                      <a:cubicBezTo>
                        <a:pt x="39" y="23"/>
                        <a:pt x="39" y="24"/>
                        <a:pt x="39" y="24"/>
                      </a:cubicBezTo>
                      <a:cubicBezTo>
                        <a:pt x="39" y="28"/>
                        <a:pt x="40" y="32"/>
                        <a:pt x="34" y="35"/>
                      </a:cubicBezTo>
                      <a:cubicBezTo>
                        <a:pt x="30" y="38"/>
                        <a:pt x="28" y="42"/>
                        <a:pt x="26" y="45"/>
                      </a:cubicBezTo>
                      <a:cubicBezTo>
                        <a:pt x="25" y="46"/>
                        <a:pt x="24" y="47"/>
                        <a:pt x="23" y="48"/>
                      </a:cubicBezTo>
                      <a:cubicBezTo>
                        <a:pt x="22" y="49"/>
                        <a:pt x="21" y="49"/>
                        <a:pt x="21" y="49"/>
                      </a:cubicBezTo>
                      <a:cubicBezTo>
                        <a:pt x="21" y="50"/>
                        <a:pt x="21" y="50"/>
                        <a:pt x="21" y="50"/>
                      </a:cubicBezTo>
                      <a:cubicBezTo>
                        <a:pt x="20" y="50"/>
                        <a:pt x="20" y="51"/>
                        <a:pt x="20" y="51"/>
                      </a:cubicBezTo>
                      <a:cubicBezTo>
                        <a:pt x="20" y="51"/>
                        <a:pt x="20" y="51"/>
                        <a:pt x="20" y="51"/>
                      </a:cubicBezTo>
                      <a:cubicBezTo>
                        <a:pt x="20" y="52"/>
                        <a:pt x="19" y="52"/>
                        <a:pt x="19" y="52"/>
                      </a:cubicBezTo>
                      <a:cubicBezTo>
                        <a:pt x="19" y="53"/>
                        <a:pt x="18" y="53"/>
                        <a:pt x="18" y="53"/>
                      </a:cubicBezTo>
                      <a:cubicBezTo>
                        <a:pt x="18" y="53"/>
                        <a:pt x="18" y="53"/>
                        <a:pt x="18" y="53"/>
                      </a:cubicBezTo>
                      <a:cubicBezTo>
                        <a:pt x="17" y="54"/>
                        <a:pt x="17" y="54"/>
                        <a:pt x="16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55"/>
                        <a:pt x="15" y="56"/>
                        <a:pt x="15" y="56"/>
                      </a:cubicBezTo>
                      <a:cubicBezTo>
                        <a:pt x="15" y="56"/>
                        <a:pt x="15" y="56"/>
                        <a:pt x="14" y="56"/>
                      </a:cubicBezTo>
                      <a:cubicBezTo>
                        <a:pt x="14" y="57"/>
                        <a:pt x="13" y="58"/>
                        <a:pt x="13" y="58"/>
                      </a:cubicBezTo>
                      <a:cubicBezTo>
                        <a:pt x="13" y="58"/>
                        <a:pt x="13" y="58"/>
                        <a:pt x="13" y="58"/>
                      </a:cubicBezTo>
                      <a:cubicBezTo>
                        <a:pt x="14" y="59"/>
                        <a:pt x="15" y="60"/>
                        <a:pt x="15" y="60"/>
                      </a:cubicBezTo>
                      <a:cubicBezTo>
                        <a:pt x="18" y="63"/>
                        <a:pt x="18" y="66"/>
                        <a:pt x="18" y="68"/>
                      </a:cubicBezTo>
                      <a:cubicBezTo>
                        <a:pt x="18" y="69"/>
                        <a:pt x="18" y="69"/>
                        <a:pt x="18" y="70"/>
                      </a:cubicBezTo>
                      <a:cubicBezTo>
                        <a:pt x="20" y="75"/>
                        <a:pt x="18" y="77"/>
                        <a:pt x="17" y="78"/>
                      </a:cubicBezTo>
                      <a:cubicBezTo>
                        <a:pt x="16" y="81"/>
                        <a:pt x="18" y="91"/>
                        <a:pt x="19" y="93"/>
                      </a:cubicBezTo>
                      <a:cubicBezTo>
                        <a:pt x="22" y="96"/>
                        <a:pt x="20" y="99"/>
                        <a:pt x="19" y="102"/>
                      </a:cubicBezTo>
                      <a:cubicBezTo>
                        <a:pt x="18" y="103"/>
                        <a:pt x="18" y="104"/>
                        <a:pt x="17" y="105"/>
                      </a:cubicBezTo>
                      <a:cubicBezTo>
                        <a:pt x="15" y="110"/>
                        <a:pt x="12" y="113"/>
                        <a:pt x="6" y="113"/>
                      </a:cubicBezTo>
                      <a:cubicBezTo>
                        <a:pt x="5" y="113"/>
                        <a:pt x="4" y="115"/>
                        <a:pt x="4" y="117"/>
                      </a:cubicBezTo>
                      <a:cubicBezTo>
                        <a:pt x="3" y="119"/>
                        <a:pt x="3" y="120"/>
                        <a:pt x="1" y="121"/>
                      </a:cubicBezTo>
                      <a:cubicBezTo>
                        <a:pt x="1" y="121"/>
                        <a:pt x="0" y="122"/>
                        <a:pt x="0" y="123"/>
                      </a:cubicBezTo>
                      <a:cubicBezTo>
                        <a:pt x="0" y="123"/>
                        <a:pt x="1" y="123"/>
                        <a:pt x="1" y="123"/>
                      </a:cubicBezTo>
                      <a:cubicBezTo>
                        <a:pt x="1" y="123"/>
                        <a:pt x="1" y="123"/>
                        <a:pt x="2" y="123"/>
                      </a:cubicBezTo>
                      <a:cubicBezTo>
                        <a:pt x="2" y="124"/>
                        <a:pt x="2" y="124"/>
                        <a:pt x="3" y="124"/>
                      </a:cubicBezTo>
                      <a:cubicBezTo>
                        <a:pt x="3" y="124"/>
                        <a:pt x="3" y="125"/>
                        <a:pt x="3" y="125"/>
                      </a:cubicBezTo>
                      <a:cubicBezTo>
                        <a:pt x="4" y="125"/>
                        <a:pt x="4" y="125"/>
                        <a:pt x="4" y="125"/>
                      </a:cubicBezTo>
                      <a:cubicBezTo>
                        <a:pt x="5" y="126"/>
                        <a:pt x="5" y="126"/>
                        <a:pt x="5" y="126"/>
                      </a:cubicBezTo>
                      <a:cubicBezTo>
                        <a:pt x="6" y="126"/>
                        <a:pt x="6" y="126"/>
                        <a:pt x="6" y="126"/>
                      </a:cubicBezTo>
                      <a:cubicBezTo>
                        <a:pt x="6" y="127"/>
                        <a:pt x="7" y="127"/>
                        <a:pt x="7" y="127"/>
                      </a:cubicBezTo>
                      <a:cubicBezTo>
                        <a:pt x="7" y="127"/>
                        <a:pt x="8" y="127"/>
                        <a:pt x="8" y="127"/>
                      </a:cubicBezTo>
                      <a:cubicBezTo>
                        <a:pt x="8" y="128"/>
                        <a:pt x="8" y="128"/>
                        <a:pt x="9" y="128"/>
                      </a:cubicBezTo>
                      <a:cubicBezTo>
                        <a:pt x="9" y="128"/>
                        <a:pt x="9" y="128"/>
                        <a:pt x="10" y="128"/>
                      </a:cubicBezTo>
                      <a:cubicBezTo>
                        <a:pt x="10" y="128"/>
                        <a:pt x="10" y="128"/>
                        <a:pt x="10" y="129"/>
                      </a:cubicBezTo>
                      <a:cubicBezTo>
                        <a:pt x="10" y="129"/>
                        <a:pt x="11" y="129"/>
                        <a:pt x="11" y="129"/>
                      </a:cubicBezTo>
                      <a:cubicBezTo>
                        <a:pt x="11" y="129"/>
                        <a:pt x="11" y="129"/>
                        <a:pt x="11" y="129"/>
                      </a:cubicBezTo>
                      <a:cubicBezTo>
                        <a:pt x="12" y="129"/>
                        <a:pt x="12" y="129"/>
                        <a:pt x="12" y="129"/>
                      </a:cubicBezTo>
                      <a:cubicBezTo>
                        <a:pt x="14" y="129"/>
                        <a:pt x="16" y="131"/>
                        <a:pt x="17" y="132"/>
                      </a:cubicBezTo>
                      <a:cubicBezTo>
                        <a:pt x="18" y="133"/>
                        <a:pt x="19" y="134"/>
                        <a:pt x="20" y="135"/>
                      </a:cubicBezTo>
                      <a:cubicBezTo>
                        <a:pt x="21" y="135"/>
                        <a:pt x="22" y="136"/>
                        <a:pt x="24" y="136"/>
                      </a:cubicBezTo>
                      <a:cubicBezTo>
                        <a:pt x="24" y="136"/>
                        <a:pt x="24" y="136"/>
                        <a:pt x="25" y="136"/>
                      </a:cubicBezTo>
                      <a:cubicBezTo>
                        <a:pt x="26" y="135"/>
                        <a:pt x="26" y="135"/>
                        <a:pt x="26" y="135"/>
                      </a:cubicBezTo>
                      <a:cubicBezTo>
                        <a:pt x="27" y="134"/>
                        <a:pt x="27" y="134"/>
                        <a:pt x="28" y="134"/>
                      </a:cubicBezTo>
                      <a:cubicBezTo>
                        <a:pt x="29" y="134"/>
                        <a:pt x="29" y="134"/>
                        <a:pt x="29" y="134"/>
                      </a:cubicBezTo>
                      <a:cubicBezTo>
                        <a:pt x="29" y="134"/>
                        <a:pt x="29" y="134"/>
                        <a:pt x="30" y="134"/>
                      </a:cubicBezTo>
                      <a:cubicBezTo>
                        <a:pt x="30" y="134"/>
                        <a:pt x="30" y="134"/>
                        <a:pt x="30" y="134"/>
                      </a:cubicBezTo>
                      <a:cubicBezTo>
                        <a:pt x="30" y="135"/>
                        <a:pt x="30" y="135"/>
                        <a:pt x="30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1" y="135"/>
                        <a:pt x="31" y="135"/>
                        <a:pt x="31" y="135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2" y="136"/>
                        <a:pt x="32" y="136"/>
                        <a:pt x="32" y="136"/>
                      </a:cubicBezTo>
                      <a:cubicBezTo>
                        <a:pt x="33" y="136"/>
                        <a:pt x="33" y="137"/>
                        <a:pt x="33" y="137"/>
                      </a:cubicBezTo>
                      <a:cubicBezTo>
                        <a:pt x="33" y="137"/>
                        <a:pt x="33" y="137"/>
                        <a:pt x="34" y="137"/>
                      </a:cubicBezTo>
                      <a:cubicBezTo>
                        <a:pt x="34" y="138"/>
                        <a:pt x="34" y="138"/>
                        <a:pt x="34" y="138"/>
                      </a:cubicBezTo>
                      <a:cubicBezTo>
                        <a:pt x="35" y="138"/>
                        <a:pt x="35" y="139"/>
                        <a:pt x="35" y="139"/>
                      </a:cubicBezTo>
                      <a:cubicBezTo>
                        <a:pt x="35" y="139"/>
                        <a:pt x="35" y="139"/>
                        <a:pt x="36" y="139"/>
                      </a:cubicBezTo>
                      <a:cubicBezTo>
                        <a:pt x="36" y="140"/>
                        <a:pt x="36" y="140"/>
                        <a:pt x="37" y="141"/>
                      </a:cubicBezTo>
                      <a:cubicBezTo>
                        <a:pt x="37" y="141"/>
                        <a:pt x="37" y="141"/>
                        <a:pt x="37" y="141"/>
                      </a:cubicBezTo>
                      <a:cubicBezTo>
                        <a:pt x="38" y="141"/>
                        <a:pt x="38" y="141"/>
                        <a:pt x="38" y="14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89" name="Freeform 1948"/>
                <p:cNvSpPr/>
                <p:nvPr/>
              </p:nvSpPr>
              <p:spPr bwMode="auto">
                <a:xfrm>
                  <a:off x="2077" y="1833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0" name="Freeform 1949"/>
                <p:cNvSpPr/>
                <p:nvPr/>
              </p:nvSpPr>
              <p:spPr bwMode="auto">
                <a:xfrm>
                  <a:off x="2051" y="189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1" name="Freeform 1950"/>
                <p:cNvSpPr/>
                <p:nvPr/>
              </p:nvSpPr>
              <p:spPr bwMode="auto">
                <a:xfrm>
                  <a:off x="2051" y="189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0"/>
                        <a:pt x="1" y="0"/>
                      </a:cubicBezTo>
                      <a:cubicBezTo>
                        <a:pt x="1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2" name="Freeform 1951"/>
                <p:cNvSpPr/>
                <p:nvPr/>
              </p:nvSpPr>
              <p:spPr bwMode="auto">
                <a:xfrm>
                  <a:off x="2052" y="189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3" name="Freeform 1952"/>
                <p:cNvSpPr/>
                <p:nvPr/>
              </p:nvSpPr>
              <p:spPr bwMode="auto">
                <a:xfrm>
                  <a:off x="2051" y="189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4" name="Freeform 1953"/>
                <p:cNvSpPr/>
                <p:nvPr/>
              </p:nvSpPr>
              <p:spPr bwMode="auto">
                <a:xfrm>
                  <a:off x="2070" y="183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5" name="Freeform 1954"/>
                <p:cNvSpPr/>
                <p:nvPr/>
              </p:nvSpPr>
              <p:spPr bwMode="auto">
                <a:xfrm>
                  <a:off x="2053" y="1888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6" name="Freeform 1955"/>
                <p:cNvSpPr/>
                <p:nvPr/>
              </p:nvSpPr>
              <p:spPr bwMode="auto">
                <a:xfrm>
                  <a:off x="2053" y="1887"/>
                  <a:ext cx="0" cy="1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7" name="Freeform 1956"/>
                <p:cNvSpPr/>
                <p:nvPr/>
              </p:nvSpPr>
              <p:spPr bwMode="auto">
                <a:xfrm>
                  <a:off x="2078" y="1832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1 w 1"/>
                    <a:gd name="T3" fmla="*/ 0 h 1"/>
                    <a:gd name="T4" fmla="*/ 1 w 1"/>
                    <a:gd name="T5" fmla="*/ 0 h 1"/>
                    <a:gd name="T6" fmla="*/ 0 w 1"/>
                    <a:gd name="T7" fmla="*/ 1 h 1"/>
                    <a:gd name="T8" fmla="*/ 0 w 1"/>
                    <a:gd name="T9" fmla="*/ 0 h 1"/>
                    <a:gd name="T10" fmla="*/ 1 w 1"/>
                    <a:gd name="T11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lnTo>
                        <a:pt x="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8" name="Freeform 1957"/>
                <p:cNvSpPr/>
                <p:nvPr/>
              </p:nvSpPr>
              <p:spPr bwMode="auto">
                <a:xfrm>
                  <a:off x="2071" y="183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99" name="Freeform 1958"/>
                <p:cNvSpPr/>
                <p:nvPr/>
              </p:nvSpPr>
              <p:spPr bwMode="auto">
                <a:xfrm>
                  <a:off x="2073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0" name="Freeform 1959"/>
                <p:cNvSpPr/>
                <p:nvPr/>
              </p:nvSpPr>
              <p:spPr bwMode="auto">
                <a:xfrm>
                  <a:off x="2053" y="1890"/>
                  <a:ext cx="0" cy="2"/>
                </a:xfrm>
                <a:custGeom>
                  <a:avLst/>
                  <a:gdLst>
                    <a:gd name="T0" fmla="*/ 2 h 2"/>
                    <a:gd name="T1" fmla="*/ 0 h 2"/>
                    <a:gd name="T2" fmla="*/ 2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2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1" name="Freeform 1960"/>
                <p:cNvSpPr/>
                <p:nvPr/>
              </p:nvSpPr>
              <p:spPr bwMode="auto">
                <a:xfrm>
                  <a:off x="2052" y="18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2" name="Freeform 1961"/>
                <p:cNvSpPr/>
                <p:nvPr/>
              </p:nvSpPr>
              <p:spPr bwMode="auto">
                <a:xfrm>
                  <a:off x="2074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3" name="Freeform 1962"/>
                <p:cNvSpPr/>
                <p:nvPr/>
              </p:nvSpPr>
              <p:spPr bwMode="auto">
                <a:xfrm>
                  <a:off x="2076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4" name="Freeform 1963"/>
                <p:cNvSpPr/>
                <p:nvPr/>
              </p:nvSpPr>
              <p:spPr bwMode="auto">
                <a:xfrm>
                  <a:off x="1967" y="1775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5" name="Freeform 1964"/>
                <p:cNvSpPr/>
                <p:nvPr/>
              </p:nvSpPr>
              <p:spPr bwMode="auto">
                <a:xfrm>
                  <a:off x="1971" y="1772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6" name="Freeform 1965"/>
                <p:cNvSpPr/>
                <p:nvPr/>
              </p:nvSpPr>
              <p:spPr bwMode="auto">
                <a:xfrm>
                  <a:off x="1969" y="177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7" name="Freeform 1966"/>
                <p:cNvSpPr/>
                <p:nvPr/>
              </p:nvSpPr>
              <p:spPr bwMode="auto">
                <a:xfrm>
                  <a:off x="1973" y="176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8" name="Freeform 1967"/>
                <p:cNvSpPr/>
                <p:nvPr/>
              </p:nvSpPr>
              <p:spPr bwMode="auto">
                <a:xfrm>
                  <a:off x="1972" y="1770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1" y="1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09" name="Freeform 1968"/>
                <p:cNvSpPr/>
                <p:nvPr/>
              </p:nvSpPr>
              <p:spPr bwMode="auto">
                <a:xfrm>
                  <a:off x="1966" y="17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0" name="Freeform 1969"/>
                <p:cNvSpPr/>
                <p:nvPr/>
              </p:nvSpPr>
              <p:spPr bwMode="auto">
                <a:xfrm>
                  <a:off x="2056" y="1965"/>
                  <a:ext cx="128" cy="142"/>
                </a:xfrm>
                <a:custGeom>
                  <a:avLst/>
                  <a:gdLst>
                    <a:gd name="T0" fmla="*/ 71 w 133"/>
                    <a:gd name="T1" fmla="*/ 137 h 149"/>
                    <a:gd name="T2" fmla="*/ 77 w 133"/>
                    <a:gd name="T3" fmla="*/ 138 h 149"/>
                    <a:gd name="T4" fmla="*/ 78 w 133"/>
                    <a:gd name="T5" fmla="*/ 137 h 149"/>
                    <a:gd name="T6" fmla="*/ 79 w 133"/>
                    <a:gd name="T7" fmla="*/ 124 h 149"/>
                    <a:gd name="T8" fmla="*/ 89 w 133"/>
                    <a:gd name="T9" fmla="*/ 110 h 149"/>
                    <a:gd name="T10" fmla="*/ 113 w 133"/>
                    <a:gd name="T11" fmla="*/ 106 h 149"/>
                    <a:gd name="T12" fmla="*/ 127 w 133"/>
                    <a:gd name="T13" fmla="*/ 111 h 149"/>
                    <a:gd name="T14" fmla="*/ 130 w 133"/>
                    <a:gd name="T15" fmla="*/ 108 h 149"/>
                    <a:gd name="T16" fmla="*/ 131 w 133"/>
                    <a:gd name="T17" fmla="*/ 106 h 149"/>
                    <a:gd name="T18" fmla="*/ 132 w 133"/>
                    <a:gd name="T19" fmla="*/ 91 h 149"/>
                    <a:gd name="T20" fmla="*/ 121 w 133"/>
                    <a:gd name="T21" fmla="*/ 75 h 149"/>
                    <a:gd name="T22" fmla="*/ 104 w 133"/>
                    <a:gd name="T23" fmla="*/ 68 h 149"/>
                    <a:gd name="T24" fmla="*/ 103 w 133"/>
                    <a:gd name="T25" fmla="*/ 56 h 149"/>
                    <a:gd name="T26" fmla="*/ 97 w 133"/>
                    <a:gd name="T27" fmla="*/ 43 h 149"/>
                    <a:gd name="T28" fmla="*/ 91 w 133"/>
                    <a:gd name="T29" fmla="*/ 43 h 149"/>
                    <a:gd name="T30" fmla="*/ 87 w 133"/>
                    <a:gd name="T31" fmla="*/ 43 h 149"/>
                    <a:gd name="T32" fmla="*/ 85 w 133"/>
                    <a:gd name="T33" fmla="*/ 41 h 149"/>
                    <a:gd name="T34" fmla="*/ 84 w 133"/>
                    <a:gd name="T35" fmla="*/ 39 h 149"/>
                    <a:gd name="T36" fmla="*/ 72 w 133"/>
                    <a:gd name="T37" fmla="*/ 33 h 149"/>
                    <a:gd name="T38" fmla="*/ 71 w 133"/>
                    <a:gd name="T39" fmla="*/ 33 h 149"/>
                    <a:gd name="T40" fmla="*/ 68 w 133"/>
                    <a:gd name="T41" fmla="*/ 32 h 149"/>
                    <a:gd name="T42" fmla="*/ 49 w 133"/>
                    <a:gd name="T43" fmla="*/ 23 h 149"/>
                    <a:gd name="T44" fmla="*/ 36 w 133"/>
                    <a:gd name="T45" fmla="*/ 1 h 149"/>
                    <a:gd name="T46" fmla="*/ 19 w 133"/>
                    <a:gd name="T47" fmla="*/ 9 h 149"/>
                    <a:gd name="T48" fmla="*/ 13 w 133"/>
                    <a:gd name="T49" fmla="*/ 12 h 149"/>
                    <a:gd name="T50" fmla="*/ 11 w 133"/>
                    <a:gd name="T51" fmla="*/ 14 h 149"/>
                    <a:gd name="T52" fmla="*/ 9 w 133"/>
                    <a:gd name="T53" fmla="*/ 14 h 149"/>
                    <a:gd name="T54" fmla="*/ 6 w 133"/>
                    <a:gd name="T55" fmla="*/ 14 h 149"/>
                    <a:gd name="T56" fmla="*/ 4 w 133"/>
                    <a:gd name="T57" fmla="*/ 14 h 149"/>
                    <a:gd name="T58" fmla="*/ 6 w 133"/>
                    <a:gd name="T59" fmla="*/ 19 h 149"/>
                    <a:gd name="T60" fmla="*/ 6 w 133"/>
                    <a:gd name="T61" fmla="*/ 34 h 149"/>
                    <a:gd name="T62" fmla="*/ 8 w 133"/>
                    <a:gd name="T63" fmla="*/ 49 h 149"/>
                    <a:gd name="T64" fmla="*/ 5 w 133"/>
                    <a:gd name="T65" fmla="*/ 57 h 149"/>
                    <a:gd name="T66" fmla="*/ 4 w 133"/>
                    <a:gd name="T67" fmla="*/ 69 h 149"/>
                    <a:gd name="T68" fmla="*/ 0 w 133"/>
                    <a:gd name="T69" fmla="*/ 84 h 149"/>
                    <a:gd name="T70" fmla="*/ 0 w 133"/>
                    <a:gd name="T71" fmla="*/ 86 h 149"/>
                    <a:gd name="T72" fmla="*/ 4 w 133"/>
                    <a:gd name="T73" fmla="*/ 91 h 149"/>
                    <a:gd name="T74" fmla="*/ 10 w 133"/>
                    <a:gd name="T75" fmla="*/ 106 h 149"/>
                    <a:gd name="T76" fmla="*/ 11 w 133"/>
                    <a:gd name="T77" fmla="*/ 114 h 149"/>
                    <a:gd name="T78" fmla="*/ 12 w 133"/>
                    <a:gd name="T79" fmla="*/ 126 h 149"/>
                    <a:gd name="T80" fmla="*/ 20 w 133"/>
                    <a:gd name="T81" fmla="*/ 147 h 149"/>
                    <a:gd name="T82" fmla="*/ 20 w 133"/>
                    <a:gd name="T83" fmla="*/ 149 h 149"/>
                    <a:gd name="T84" fmla="*/ 26 w 133"/>
                    <a:gd name="T85" fmla="*/ 145 h 149"/>
                    <a:gd name="T86" fmla="*/ 28 w 133"/>
                    <a:gd name="T87" fmla="*/ 144 h 149"/>
                    <a:gd name="T88" fmla="*/ 38 w 133"/>
                    <a:gd name="T89" fmla="*/ 137 h 149"/>
                    <a:gd name="T90" fmla="*/ 46 w 133"/>
                    <a:gd name="T91" fmla="*/ 139 h 149"/>
                    <a:gd name="T92" fmla="*/ 62 w 133"/>
                    <a:gd name="T93" fmla="*/ 139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</a:cxnLst>
                  <a:rect l="0" t="0" r="r" b="b"/>
                  <a:pathLst>
                    <a:path w="133" h="149">
                      <a:moveTo>
                        <a:pt x="71" y="137"/>
                      </a:move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7"/>
                        <a:pt x="71" y="137"/>
                        <a:pt x="71" y="137"/>
                      </a:cubicBezTo>
                      <a:cubicBezTo>
                        <a:pt x="71" y="138"/>
                        <a:pt x="72" y="138"/>
                        <a:pt x="73" y="138"/>
                      </a:cubicBezTo>
                      <a:cubicBezTo>
                        <a:pt x="74" y="138"/>
                        <a:pt x="74" y="138"/>
                        <a:pt x="74" y="138"/>
                      </a:cubicBezTo>
                      <a:cubicBezTo>
                        <a:pt x="75" y="138"/>
                        <a:pt x="76" y="138"/>
                        <a:pt x="77" y="138"/>
                      </a:cubicBezTo>
                      <a:cubicBezTo>
                        <a:pt x="77" y="138"/>
                        <a:pt x="77" y="138"/>
                        <a:pt x="77" y="138"/>
                      </a:cubicBezTo>
                      <a:cubicBezTo>
                        <a:pt x="77" y="138"/>
                        <a:pt x="77" y="137"/>
                        <a:pt x="77" y="137"/>
                      </a:cubicBezTo>
                      <a:cubicBezTo>
                        <a:pt x="78" y="137"/>
                        <a:pt x="78" y="137"/>
                        <a:pt x="78" y="137"/>
                      </a:cubicBezTo>
                      <a:cubicBezTo>
                        <a:pt x="78" y="136"/>
                        <a:pt x="78" y="136"/>
                        <a:pt x="78" y="135"/>
                      </a:cubicBezTo>
                      <a:cubicBezTo>
                        <a:pt x="78" y="135"/>
                        <a:pt x="78" y="135"/>
                        <a:pt x="78" y="135"/>
                      </a:cubicBezTo>
                      <a:cubicBezTo>
                        <a:pt x="79" y="132"/>
                        <a:pt x="79" y="127"/>
                        <a:pt x="79" y="124"/>
                      </a:cubicBezTo>
                      <a:cubicBezTo>
                        <a:pt x="79" y="124"/>
                        <a:pt x="79" y="124"/>
                        <a:pt x="79" y="124"/>
                      </a:cubicBezTo>
                      <a:cubicBezTo>
                        <a:pt x="79" y="124"/>
                        <a:pt x="79" y="123"/>
                        <a:pt x="79" y="123"/>
                      </a:cubicBezTo>
                      <a:cubicBezTo>
                        <a:pt x="79" y="119"/>
                        <a:pt x="85" y="113"/>
                        <a:pt x="89" y="110"/>
                      </a:cubicBezTo>
                      <a:cubicBezTo>
                        <a:pt x="92" y="108"/>
                        <a:pt x="95" y="108"/>
                        <a:pt x="98" y="108"/>
                      </a:cubicBezTo>
                      <a:cubicBezTo>
                        <a:pt x="100" y="108"/>
                        <a:pt x="102" y="108"/>
                        <a:pt x="103" y="108"/>
                      </a:cubicBezTo>
                      <a:cubicBezTo>
                        <a:pt x="105" y="106"/>
                        <a:pt x="109" y="106"/>
                        <a:pt x="113" y="106"/>
                      </a:cubicBezTo>
                      <a:cubicBezTo>
                        <a:pt x="117" y="106"/>
                        <a:pt x="117" y="106"/>
                        <a:pt x="117" y="106"/>
                      </a:cubicBezTo>
                      <a:cubicBezTo>
                        <a:pt x="120" y="106"/>
                        <a:pt x="123" y="108"/>
                        <a:pt x="125" y="109"/>
                      </a:cubicBezTo>
                      <a:cubicBezTo>
                        <a:pt x="126" y="110"/>
                        <a:pt x="127" y="111"/>
                        <a:pt x="127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8" y="111"/>
                        <a:pt x="128" y="111"/>
                        <a:pt x="128" y="111"/>
                      </a:cubicBezTo>
                      <a:cubicBezTo>
                        <a:pt x="129" y="110"/>
                        <a:pt x="130" y="109"/>
                        <a:pt x="130" y="108"/>
                      </a:cubicBezTo>
                      <a:cubicBezTo>
                        <a:pt x="130" y="108"/>
                        <a:pt x="130" y="108"/>
                        <a:pt x="130" y="108"/>
                      </a:cubicBezTo>
                      <a:cubicBezTo>
                        <a:pt x="130" y="108"/>
                        <a:pt x="131" y="107"/>
                        <a:pt x="131" y="107"/>
                      </a:cubicBezTo>
                      <a:cubicBezTo>
                        <a:pt x="131" y="107"/>
                        <a:pt x="131" y="107"/>
                        <a:pt x="131" y="106"/>
                      </a:cubicBezTo>
                      <a:cubicBezTo>
                        <a:pt x="131" y="106"/>
                        <a:pt x="131" y="105"/>
                        <a:pt x="131" y="105"/>
                      </a:cubicBezTo>
                      <a:cubicBezTo>
                        <a:pt x="130" y="103"/>
                        <a:pt x="131" y="101"/>
                        <a:pt x="132" y="98"/>
                      </a:cubicBezTo>
                      <a:cubicBezTo>
                        <a:pt x="132" y="96"/>
                        <a:pt x="133" y="93"/>
                        <a:pt x="132" y="91"/>
                      </a:cubicBezTo>
                      <a:cubicBezTo>
                        <a:pt x="132" y="89"/>
                        <a:pt x="130" y="88"/>
                        <a:pt x="129" y="86"/>
                      </a:cubicBezTo>
                      <a:cubicBezTo>
                        <a:pt x="127" y="85"/>
                        <a:pt x="125" y="83"/>
                        <a:pt x="125" y="79"/>
                      </a:cubicBezTo>
                      <a:cubicBezTo>
                        <a:pt x="125" y="76"/>
                        <a:pt x="125" y="75"/>
                        <a:pt x="121" y="75"/>
                      </a:cubicBezTo>
                      <a:cubicBezTo>
                        <a:pt x="120" y="75"/>
                        <a:pt x="119" y="75"/>
                        <a:pt x="118" y="75"/>
                      </a:cubicBezTo>
                      <a:cubicBezTo>
                        <a:pt x="118" y="75"/>
                        <a:pt x="117" y="75"/>
                        <a:pt x="116" y="75"/>
                      </a:cubicBezTo>
                      <a:cubicBezTo>
                        <a:pt x="106" y="75"/>
                        <a:pt x="104" y="71"/>
                        <a:pt x="104" y="68"/>
                      </a:cubicBezTo>
                      <a:cubicBezTo>
                        <a:pt x="104" y="66"/>
                        <a:pt x="103" y="65"/>
                        <a:pt x="102" y="64"/>
                      </a:cubicBezTo>
                      <a:cubicBezTo>
                        <a:pt x="101" y="62"/>
                        <a:pt x="100" y="58"/>
                        <a:pt x="103" y="57"/>
                      </a:cubicBezTo>
                      <a:cubicBezTo>
                        <a:pt x="103" y="56"/>
                        <a:pt x="103" y="56"/>
                        <a:pt x="103" y="56"/>
                      </a:cubicBezTo>
                      <a:cubicBezTo>
                        <a:pt x="102" y="54"/>
                        <a:pt x="100" y="52"/>
                        <a:pt x="101" y="49"/>
                      </a:cubicBezTo>
                      <a:cubicBezTo>
                        <a:pt x="101" y="47"/>
                        <a:pt x="100" y="46"/>
                        <a:pt x="98" y="44"/>
                      </a:cubicBezTo>
                      <a:cubicBezTo>
                        <a:pt x="97" y="43"/>
                        <a:pt x="97" y="43"/>
                        <a:pt x="97" y="43"/>
                      </a:cubicBezTo>
                      <a:cubicBezTo>
                        <a:pt x="97" y="43"/>
                        <a:pt x="96" y="43"/>
                        <a:pt x="94" y="43"/>
                      </a:cubicBezTo>
                      <a:cubicBezTo>
                        <a:pt x="94" y="43"/>
                        <a:pt x="93" y="43"/>
                        <a:pt x="93" y="43"/>
                      </a:cubicBezTo>
                      <a:cubicBezTo>
                        <a:pt x="92" y="43"/>
                        <a:pt x="91" y="43"/>
                        <a:pt x="91" y="43"/>
                      </a:cubicBezTo>
                      <a:cubicBezTo>
                        <a:pt x="90" y="43"/>
                        <a:pt x="89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7" y="43"/>
                        <a:pt x="87" y="43"/>
                        <a:pt x="87" y="43"/>
                      </a:cubicBezTo>
                      <a:cubicBezTo>
                        <a:pt x="86" y="43"/>
                        <a:pt x="86" y="42"/>
                        <a:pt x="85" y="42"/>
                      </a:cubicBezTo>
                      <a:cubicBezTo>
                        <a:pt x="85" y="42"/>
                        <a:pt x="85" y="42"/>
                        <a:pt x="85" y="42"/>
                      </a:cubicBezTo>
                      <a:cubicBezTo>
                        <a:pt x="85" y="42"/>
                        <a:pt x="85" y="41"/>
                        <a:pt x="85" y="41"/>
                      </a:cubicBezTo>
                      <a:cubicBezTo>
                        <a:pt x="85" y="41"/>
                        <a:pt x="85" y="41"/>
                        <a:pt x="84" y="41"/>
                      </a:cubicBezTo>
                      <a:cubicBezTo>
                        <a:pt x="84" y="41"/>
                        <a:pt x="84" y="40"/>
                        <a:pt x="84" y="40"/>
                      </a:cubicBezTo>
                      <a:cubicBezTo>
                        <a:pt x="84" y="40"/>
                        <a:pt x="84" y="39"/>
                        <a:pt x="84" y="39"/>
                      </a:cubicBezTo>
                      <a:cubicBezTo>
                        <a:pt x="84" y="38"/>
                        <a:pt x="81" y="37"/>
                        <a:pt x="77" y="37"/>
                      </a:cubicBezTo>
                      <a:cubicBezTo>
                        <a:pt x="74" y="37"/>
                        <a:pt x="73" y="34"/>
                        <a:pt x="73" y="33"/>
                      </a:cubicBezTo>
                      <a:cubicBezTo>
                        <a:pt x="73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2" y="33"/>
                      </a:cubicBezTo>
                      <a:cubicBezTo>
                        <a:pt x="72" y="33"/>
                        <a:pt x="72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1" y="33"/>
                        <a:pt x="71" y="33"/>
                      </a:cubicBezTo>
                      <a:cubicBezTo>
                        <a:pt x="71" y="33"/>
                        <a:pt x="70" y="33"/>
                        <a:pt x="69" y="33"/>
                      </a:cubicBezTo>
                      <a:cubicBezTo>
                        <a:pt x="69" y="32"/>
                        <a:pt x="68" y="32"/>
                        <a:pt x="68" y="32"/>
                      </a:cubicBezTo>
                      <a:cubicBezTo>
                        <a:pt x="67" y="31"/>
                        <a:pt x="67" y="31"/>
                        <a:pt x="66" y="31"/>
                      </a:cubicBezTo>
                      <a:cubicBezTo>
                        <a:pt x="65" y="31"/>
                        <a:pt x="65" y="31"/>
                        <a:pt x="64" y="31"/>
                      </a:cubicBezTo>
                      <a:cubicBezTo>
                        <a:pt x="58" y="32"/>
                        <a:pt x="55" y="29"/>
                        <a:pt x="49" y="23"/>
                      </a:cubicBezTo>
                      <a:cubicBezTo>
                        <a:pt x="44" y="16"/>
                        <a:pt x="44" y="4"/>
                        <a:pt x="45" y="0"/>
                      </a:cubicBezTo>
                      <a:cubicBezTo>
                        <a:pt x="44" y="0"/>
                        <a:pt x="43" y="0"/>
                        <a:pt x="41" y="0"/>
                      </a:cubicBezTo>
                      <a:cubicBezTo>
                        <a:pt x="40" y="0"/>
                        <a:pt x="38" y="1"/>
                        <a:pt x="36" y="1"/>
                      </a:cubicBezTo>
                      <a:cubicBezTo>
                        <a:pt x="34" y="1"/>
                        <a:pt x="30" y="3"/>
                        <a:pt x="27" y="5"/>
                      </a:cubicBezTo>
                      <a:cubicBezTo>
                        <a:pt x="26" y="5"/>
                        <a:pt x="25" y="6"/>
                        <a:pt x="24" y="6"/>
                      </a:cubicBezTo>
                      <a:cubicBezTo>
                        <a:pt x="22" y="8"/>
                        <a:pt x="20" y="8"/>
                        <a:pt x="19" y="9"/>
                      </a:cubicBezTo>
                      <a:cubicBezTo>
                        <a:pt x="17" y="9"/>
                        <a:pt x="16" y="10"/>
                        <a:pt x="15" y="11"/>
                      </a:cubicBezTo>
                      <a:cubicBezTo>
                        <a:pt x="14" y="11"/>
                        <a:pt x="14" y="12"/>
                        <a:pt x="14" y="12"/>
                      </a:cubicBezTo>
                      <a:cubicBezTo>
                        <a:pt x="13" y="12"/>
                        <a:pt x="13" y="12"/>
                        <a:pt x="13" y="12"/>
                      </a:cubicBezTo>
                      <a:cubicBezTo>
                        <a:pt x="13" y="13"/>
                        <a:pt x="13" y="13"/>
                        <a:pt x="12" y="13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12" y="13"/>
                        <a:pt x="11" y="13"/>
                        <a:pt x="11" y="14"/>
                      </a:cubicBezTo>
                      <a:cubicBezTo>
                        <a:pt x="11" y="14"/>
                        <a:pt x="11" y="14"/>
                        <a:pt x="11" y="14"/>
                      </a:cubicBezTo>
                      <a:cubicBezTo>
                        <a:pt x="10" y="14"/>
                        <a:pt x="10" y="14"/>
                        <a:pt x="9" y="14"/>
                      </a:cubicBezTo>
                      <a:cubicBezTo>
                        <a:pt x="9" y="14"/>
                        <a:pt x="9" y="14"/>
                        <a:pt x="9" y="14"/>
                      </a:cubicBezTo>
                      <a:cubicBezTo>
                        <a:pt x="9" y="14"/>
                        <a:pt x="8" y="14"/>
                        <a:pt x="8" y="14"/>
                      </a:cubicBezTo>
                      <a:cubicBezTo>
                        <a:pt x="8" y="14"/>
                        <a:pt x="8" y="14"/>
                        <a:pt x="7" y="14"/>
                      </a:cubicBezTo>
                      <a:cubicBezTo>
                        <a:pt x="7" y="14"/>
                        <a:pt x="7" y="14"/>
                        <a:pt x="6" y="14"/>
                      </a:cubicBezTo>
                      <a:cubicBezTo>
                        <a:pt x="6" y="14"/>
                        <a:pt x="6" y="14"/>
                        <a:pt x="6" y="14"/>
                      </a:cubicBezTo>
                      <a:cubicBezTo>
                        <a:pt x="5" y="14"/>
                        <a:pt x="5" y="14"/>
                        <a:pt x="5" y="14"/>
                      </a:cubicBezTo>
                      <a:cubicBezTo>
                        <a:pt x="5" y="14"/>
                        <a:pt x="4" y="14"/>
                        <a:pt x="4" y="14"/>
                      </a:cubicBezTo>
                      <a:cubicBezTo>
                        <a:pt x="4" y="14"/>
                        <a:pt x="4" y="14"/>
                        <a:pt x="3" y="14"/>
                      </a:cubicBezTo>
                      <a:cubicBezTo>
                        <a:pt x="4" y="14"/>
                        <a:pt x="4" y="14"/>
                        <a:pt x="4" y="14"/>
                      </a:cubicBezTo>
                      <a:cubicBezTo>
                        <a:pt x="4" y="16"/>
                        <a:pt x="5" y="18"/>
                        <a:pt x="6" y="19"/>
                      </a:cubicBezTo>
                      <a:cubicBezTo>
                        <a:pt x="8" y="22"/>
                        <a:pt x="9" y="25"/>
                        <a:pt x="10" y="26"/>
                      </a:cubicBezTo>
                      <a:cubicBezTo>
                        <a:pt x="11" y="31"/>
                        <a:pt x="8" y="33"/>
                        <a:pt x="7" y="34"/>
                      </a:cubicBezTo>
                      <a:cubicBezTo>
                        <a:pt x="7" y="34"/>
                        <a:pt x="7" y="34"/>
                        <a:pt x="6" y="34"/>
                      </a:cubicBezTo>
                      <a:cubicBezTo>
                        <a:pt x="6" y="35"/>
                        <a:pt x="6" y="40"/>
                        <a:pt x="7" y="47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49"/>
                        <a:pt x="8" y="49"/>
                        <a:pt x="8" y="49"/>
                      </a:cubicBezTo>
                      <a:cubicBezTo>
                        <a:pt x="8" y="50"/>
                        <a:pt x="7" y="52"/>
                        <a:pt x="6" y="54"/>
                      </a:cubicBezTo>
                      <a:cubicBezTo>
                        <a:pt x="5" y="55"/>
                        <a:pt x="5" y="56"/>
                        <a:pt x="5" y="57"/>
                      </a:cubicBezTo>
                      <a:cubicBezTo>
                        <a:pt x="7" y="59"/>
                        <a:pt x="5" y="62"/>
                        <a:pt x="4" y="64"/>
                      </a:cubicBezTo>
                      <a:cubicBezTo>
                        <a:pt x="3" y="66"/>
                        <a:pt x="2" y="67"/>
                        <a:pt x="2" y="68"/>
                      </a:cubicBezTo>
                      <a:cubicBezTo>
                        <a:pt x="2" y="68"/>
                        <a:pt x="3" y="69"/>
                        <a:pt x="4" y="69"/>
                      </a:cubicBezTo>
                      <a:cubicBezTo>
                        <a:pt x="5" y="70"/>
                        <a:pt x="7" y="71"/>
                        <a:pt x="7" y="73"/>
                      </a:cubicBezTo>
                      <a:cubicBezTo>
                        <a:pt x="7" y="76"/>
                        <a:pt x="3" y="82"/>
                        <a:pt x="0" y="84"/>
                      </a:cubicBez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84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5"/>
                      </a:cubicBezTo>
                      <a:cubicBezTo>
                        <a:pt x="0" y="85"/>
                        <a:pt x="0" y="85"/>
                        <a:pt x="0" y="86"/>
                      </a:cubicBezTo>
                      <a:cubicBezTo>
                        <a:pt x="0" y="86"/>
                        <a:pt x="0" y="86"/>
                        <a:pt x="0" y="86"/>
                      </a:cubicBezTo>
                      <a:cubicBezTo>
                        <a:pt x="0" y="86"/>
                        <a:pt x="0" y="87"/>
                        <a:pt x="0" y="87"/>
                      </a:cubicBezTo>
                      <a:cubicBezTo>
                        <a:pt x="1" y="88"/>
                        <a:pt x="2" y="89"/>
                        <a:pt x="4" y="91"/>
                      </a:cubicBezTo>
                      <a:cubicBezTo>
                        <a:pt x="7" y="93"/>
                        <a:pt x="6" y="96"/>
                        <a:pt x="6" y="98"/>
                      </a:cubicBezTo>
                      <a:cubicBezTo>
                        <a:pt x="6" y="100"/>
                        <a:pt x="6" y="102"/>
                        <a:pt x="7" y="103"/>
                      </a:cubicBezTo>
                      <a:cubicBezTo>
                        <a:pt x="8" y="104"/>
                        <a:pt x="9" y="105"/>
                        <a:pt x="10" y="106"/>
                      </a:cubicBezTo>
                      <a:cubicBezTo>
                        <a:pt x="11" y="107"/>
                        <a:pt x="12" y="108"/>
                        <a:pt x="12" y="109"/>
                      </a:cubicBezTo>
                      <a:cubicBezTo>
                        <a:pt x="13" y="111"/>
                        <a:pt x="11" y="112"/>
                        <a:pt x="11" y="112"/>
                      </a:cubicBezTo>
                      <a:cubicBezTo>
                        <a:pt x="11" y="112"/>
                        <a:pt x="11" y="113"/>
                        <a:pt x="11" y="114"/>
                      </a:cubicBezTo>
                      <a:cubicBezTo>
                        <a:pt x="11" y="116"/>
                        <a:pt x="11" y="119"/>
                        <a:pt x="9" y="120"/>
                      </a:cubicBezTo>
                      <a:cubicBezTo>
                        <a:pt x="8" y="120"/>
                        <a:pt x="8" y="121"/>
                        <a:pt x="9" y="121"/>
                      </a:cubicBezTo>
                      <a:cubicBezTo>
                        <a:pt x="9" y="123"/>
                        <a:pt x="11" y="125"/>
                        <a:pt x="12" y="126"/>
                      </a:cubicBezTo>
                      <a:cubicBezTo>
                        <a:pt x="15" y="127"/>
                        <a:pt x="15" y="130"/>
                        <a:pt x="15" y="132"/>
                      </a:cubicBezTo>
                      <a:cubicBezTo>
                        <a:pt x="16" y="134"/>
                        <a:pt x="16" y="136"/>
                        <a:pt x="17" y="137"/>
                      </a:cubicBezTo>
                      <a:cubicBezTo>
                        <a:pt x="19" y="139"/>
                        <a:pt x="19" y="143"/>
                        <a:pt x="20" y="147"/>
                      </a:cubicBezTo>
                      <a:cubicBezTo>
                        <a:pt x="20" y="147"/>
                        <a:pt x="20" y="147"/>
                        <a:pt x="20" y="148"/>
                      </a:cubicBezTo>
                      <a:cubicBezTo>
                        <a:pt x="20" y="148"/>
                        <a:pt x="20" y="148"/>
                        <a:pt x="20" y="148"/>
                      </a:cubicBezTo>
                      <a:cubicBezTo>
                        <a:pt x="20" y="148"/>
                        <a:pt x="20" y="149"/>
                        <a:pt x="20" y="149"/>
                      </a:cubicBezTo>
                      <a:cubicBezTo>
                        <a:pt x="21" y="149"/>
                        <a:pt x="22" y="148"/>
                        <a:pt x="24" y="147"/>
                      </a:cubicBezTo>
                      <a:cubicBezTo>
                        <a:pt x="24" y="147"/>
                        <a:pt x="24" y="147"/>
                        <a:pt x="24" y="147"/>
                      </a:cubicBezTo>
                      <a:cubicBezTo>
                        <a:pt x="25" y="146"/>
                        <a:pt x="25" y="146"/>
                        <a:pt x="26" y="145"/>
                      </a:cubicBezTo>
                      <a:cubicBezTo>
                        <a:pt x="26" y="145"/>
                        <a:pt x="26" y="145"/>
                        <a:pt x="26" y="145"/>
                      </a:cubicBezTo>
                      <a:cubicBezTo>
                        <a:pt x="27" y="145"/>
                        <a:pt x="28" y="144"/>
                        <a:pt x="28" y="144"/>
                      </a:cubicBezTo>
                      <a:cubicBezTo>
                        <a:pt x="28" y="144"/>
                        <a:pt x="28" y="144"/>
                        <a:pt x="28" y="144"/>
                      </a:cubicBezTo>
                      <a:cubicBezTo>
                        <a:pt x="30" y="142"/>
                        <a:pt x="31" y="141"/>
                        <a:pt x="32" y="140"/>
                      </a:cubicBezTo>
                      <a:cubicBezTo>
                        <a:pt x="34" y="138"/>
                        <a:pt x="35" y="137"/>
                        <a:pt x="36" y="137"/>
                      </a:cubicBezTo>
                      <a:cubicBezTo>
                        <a:pt x="37" y="137"/>
                        <a:pt x="37" y="137"/>
                        <a:pt x="38" y="137"/>
                      </a:cubicBezTo>
                      <a:cubicBezTo>
                        <a:pt x="39" y="137"/>
                        <a:pt x="40" y="137"/>
                        <a:pt x="41" y="138"/>
                      </a:cubicBezTo>
                      <a:cubicBezTo>
                        <a:pt x="42" y="139"/>
                        <a:pt x="42" y="139"/>
                        <a:pt x="44" y="139"/>
                      </a:cubicBezTo>
                      <a:cubicBezTo>
                        <a:pt x="46" y="139"/>
                        <a:pt x="46" y="139"/>
                        <a:pt x="46" y="139"/>
                      </a:cubicBezTo>
                      <a:cubicBezTo>
                        <a:pt x="50" y="140"/>
                        <a:pt x="55" y="141"/>
                        <a:pt x="58" y="145"/>
                      </a:cubicBezTo>
                      <a:cubicBezTo>
                        <a:pt x="59" y="144"/>
                        <a:pt x="59" y="143"/>
                        <a:pt x="60" y="142"/>
                      </a:cubicBezTo>
                      <a:cubicBezTo>
                        <a:pt x="60" y="141"/>
                        <a:pt x="61" y="139"/>
                        <a:pt x="62" y="139"/>
                      </a:cubicBezTo>
                      <a:cubicBezTo>
                        <a:pt x="62" y="138"/>
                        <a:pt x="64" y="137"/>
                        <a:pt x="66" y="137"/>
                      </a:cubicBezTo>
                      <a:cubicBezTo>
                        <a:pt x="68" y="137"/>
                        <a:pt x="69" y="137"/>
                        <a:pt x="71" y="13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1" name="Freeform 1970"/>
                <p:cNvSpPr/>
                <p:nvPr/>
              </p:nvSpPr>
              <p:spPr bwMode="auto">
                <a:xfrm>
                  <a:off x="2182" y="2065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2" name="Freeform 1971"/>
                <p:cNvSpPr/>
                <p:nvPr/>
              </p:nvSpPr>
              <p:spPr bwMode="auto">
                <a:xfrm>
                  <a:off x="2138" y="2005"/>
                  <a:ext cx="2" cy="1"/>
                </a:xfrm>
                <a:custGeom>
                  <a:avLst/>
                  <a:gdLst>
                    <a:gd name="T0" fmla="*/ 0 w 2"/>
                    <a:gd name="T1" fmla="*/ 0 h 1"/>
                    <a:gd name="T2" fmla="*/ 2 w 2"/>
                    <a:gd name="T3" fmla="*/ 1 h 1"/>
                    <a:gd name="T4" fmla="*/ 0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0" y="0"/>
                      </a:moveTo>
                      <a:cubicBezTo>
                        <a:pt x="1" y="0"/>
                        <a:pt x="1" y="1"/>
                        <a:pt x="2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3" name="Freeform 1972"/>
                <p:cNvSpPr/>
                <p:nvPr/>
              </p:nvSpPr>
              <p:spPr bwMode="auto">
                <a:xfrm>
                  <a:off x="2140" y="2006"/>
                  <a:ext cx="6" cy="0"/>
                </a:xfrm>
                <a:custGeom>
                  <a:avLst/>
                  <a:gdLst>
                    <a:gd name="T0" fmla="*/ 6 w 6"/>
                    <a:gd name="T1" fmla="*/ 0 w 6"/>
                    <a:gd name="T2" fmla="*/ 4 w 6"/>
                    <a:gd name="T3" fmla="*/ 6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6" y="0"/>
                      </a:moveTo>
                      <a:cubicBezTo>
                        <a:pt x="3" y="0"/>
                        <a:pt x="2" y="0"/>
                        <a:pt x="0" y="0"/>
                      </a:cubicBezTo>
                      <a:cubicBezTo>
                        <a:pt x="2" y="0"/>
                        <a:pt x="3" y="0"/>
                        <a:pt x="4" y="0"/>
                      </a:cubicBezTo>
                      <a:cubicBezTo>
                        <a:pt x="4" y="0"/>
                        <a:pt x="5" y="0"/>
                        <a:pt x="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4" name="Freeform 1973"/>
                <p:cNvSpPr/>
                <p:nvPr/>
              </p:nvSpPr>
              <p:spPr bwMode="auto">
                <a:xfrm>
                  <a:off x="2060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5" name="Freeform 1974"/>
                <p:cNvSpPr/>
                <p:nvPr/>
              </p:nvSpPr>
              <p:spPr bwMode="auto">
                <a:xfrm>
                  <a:off x="2063" y="1978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6" name="Freeform 1975"/>
                <p:cNvSpPr/>
                <p:nvPr/>
              </p:nvSpPr>
              <p:spPr bwMode="auto">
                <a:xfrm>
                  <a:off x="2103" y="1987"/>
                  <a:ext cx="15" cy="9"/>
                </a:xfrm>
                <a:custGeom>
                  <a:avLst/>
                  <a:gdLst>
                    <a:gd name="T0" fmla="*/ 15 w 15"/>
                    <a:gd name="T1" fmla="*/ 8 h 9"/>
                    <a:gd name="T2" fmla="*/ 0 w 15"/>
                    <a:gd name="T3" fmla="*/ 0 h 9"/>
                    <a:gd name="T4" fmla="*/ 15 w 15"/>
                    <a:gd name="T5" fmla="*/ 8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5" h="9">
                      <a:moveTo>
                        <a:pt x="15" y="8"/>
                      </a:moveTo>
                      <a:cubicBezTo>
                        <a:pt x="9" y="9"/>
                        <a:pt x="6" y="6"/>
                        <a:pt x="0" y="0"/>
                      </a:cubicBezTo>
                      <a:cubicBezTo>
                        <a:pt x="6" y="6"/>
                        <a:pt x="9" y="9"/>
                        <a:pt x="15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7" name="Freeform 1976"/>
                <p:cNvSpPr/>
                <p:nvPr/>
              </p:nvSpPr>
              <p:spPr bwMode="auto">
                <a:xfrm>
                  <a:off x="2123" y="1997"/>
                  <a:ext cx="1" cy="0"/>
                </a:xfrm>
                <a:custGeom>
                  <a:avLst/>
                  <a:gdLst>
                    <a:gd name="T0" fmla="*/ 2 w 2"/>
                    <a:gd name="T1" fmla="*/ 0 w 2"/>
                    <a:gd name="T2" fmla="*/ 2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2" y="0"/>
                      </a:moveTo>
                      <a:cubicBezTo>
                        <a:pt x="2" y="0"/>
                        <a:pt x="1" y="0"/>
                        <a:pt x="0" y="0"/>
                      </a:cubicBezTo>
                      <a:cubicBezTo>
                        <a:pt x="1" y="0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8" name="Freeform 1977"/>
                <p:cNvSpPr/>
                <p:nvPr/>
              </p:nvSpPr>
              <p:spPr bwMode="auto">
                <a:xfrm>
                  <a:off x="2181" y="2067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0" y="1"/>
                        <a:pt x="0" y="1"/>
                      </a:cubicBezTo>
                      <a:cubicBezTo>
                        <a:pt x="0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9" name="Freeform 1978"/>
                <p:cNvSpPr/>
                <p:nvPr/>
              </p:nvSpPr>
              <p:spPr bwMode="auto">
                <a:xfrm>
                  <a:off x="2138" y="2004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0" name="Freeform 1979"/>
                <p:cNvSpPr/>
                <p:nvPr/>
              </p:nvSpPr>
              <p:spPr bwMode="auto">
                <a:xfrm>
                  <a:off x="2179" y="2068"/>
                  <a:ext cx="2" cy="3"/>
                </a:xfrm>
                <a:custGeom>
                  <a:avLst/>
                  <a:gdLst>
                    <a:gd name="T0" fmla="*/ 0 w 2"/>
                    <a:gd name="T1" fmla="*/ 3 h 3"/>
                    <a:gd name="T2" fmla="*/ 0 w 2"/>
                    <a:gd name="T3" fmla="*/ 3 h 3"/>
                    <a:gd name="T4" fmla="*/ 0 w 2"/>
                    <a:gd name="T5" fmla="*/ 3 h 3"/>
                    <a:gd name="T6" fmla="*/ 1 w 2"/>
                    <a:gd name="T7" fmla="*/ 2 h 3"/>
                    <a:gd name="T8" fmla="*/ 2 w 2"/>
                    <a:gd name="T9" fmla="*/ 0 h 3"/>
                    <a:gd name="T10" fmla="*/ 0 w 2"/>
                    <a:gd name="T11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3">
                      <a:moveTo>
                        <a:pt x="0" y="3"/>
                      </a:move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0" y="3"/>
                        <a:pt x="0" y="3"/>
                        <a:pt x="0" y="3"/>
                      </a:cubicBezTo>
                      <a:cubicBezTo>
                        <a:pt x="1" y="2"/>
                        <a:pt x="1" y="2"/>
                        <a:pt x="1" y="2"/>
                      </a:cubicBezTo>
                      <a:cubicBezTo>
                        <a:pt x="2" y="1"/>
                        <a:pt x="2" y="1"/>
                        <a:pt x="2" y="0"/>
                      </a:cubicBezTo>
                      <a:cubicBezTo>
                        <a:pt x="2" y="1"/>
                        <a:pt x="1" y="2"/>
                        <a:pt x="0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1" name="Freeform 1980"/>
                <p:cNvSpPr/>
                <p:nvPr/>
              </p:nvSpPr>
              <p:spPr bwMode="auto">
                <a:xfrm>
                  <a:off x="2062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2" name="Freeform 1981"/>
                <p:cNvSpPr/>
                <p:nvPr/>
              </p:nvSpPr>
              <p:spPr bwMode="auto">
                <a:xfrm>
                  <a:off x="2068" y="197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3" name="Freeform 1982"/>
                <p:cNvSpPr/>
                <p:nvPr/>
              </p:nvSpPr>
              <p:spPr bwMode="auto">
                <a:xfrm>
                  <a:off x="2125" y="19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4" name="Freeform 1983"/>
                <p:cNvSpPr/>
                <p:nvPr/>
              </p:nvSpPr>
              <p:spPr bwMode="auto">
                <a:xfrm>
                  <a:off x="2118" y="1995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5" name="Freeform 1984"/>
                <p:cNvSpPr/>
                <p:nvPr/>
              </p:nvSpPr>
              <p:spPr bwMode="auto">
                <a:xfrm>
                  <a:off x="2137" y="200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6" name="Freeform 1985"/>
                <p:cNvSpPr/>
                <p:nvPr/>
              </p:nvSpPr>
              <p:spPr bwMode="auto">
                <a:xfrm>
                  <a:off x="2069" y="197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7" name="Freeform 1986"/>
                <p:cNvSpPr/>
                <p:nvPr/>
              </p:nvSpPr>
              <p:spPr bwMode="auto">
                <a:xfrm>
                  <a:off x="2067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8" name="Freeform 1987"/>
                <p:cNvSpPr/>
                <p:nvPr/>
              </p:nvSpPr>
              <p:spPr bwMode="auto">
                <a:xfrm>
                  <a:off x="2065" y="1978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29" name="Freeform 1988"/>
                <p:cNvSpPr/>
                <p:nvPr/>
              </p:nvSpPr>
              <p:spPr bwMode="auto">
                <a:xfrm>
                  <a:off x="2081" y="2103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2" y="0"/>
                        <a:pt x="1" y="1"/>
                        <a:pt x="0" y="1"/>
                      </a:cubicBezTo>
                      <a:cubicBezTo>
                        <a:pt x="1" y="1"/>
                        <a:pt x="2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0" name="Freeform 1989"/>
                <p:cNvSpPr/>
                <p:nvPr/>
              </p:nvSpPr>
              <p:spPr bwMode="auto">
                <a:xfrm>
                  <a:off x="2116" y="2096"/>
                  <a:ext cx="8" cy="2"/>
                </a:xfrm>
                <a:custGeom>
                  <a:avLst/>
                  <a:gdLst>
                    <a:gd name="T0" fmla="*/ 4 w 9"/>
                    <a:gd name="T1" fmla="*/ 0 h 2"/>
                    <a:gd name="T2" fmla="*/ 0 w 9"/>
                    <a:gd name="T3" fmla="*/ 2 h 2"/>
                    <a:gd name="T4" fmla="*/ 4 w 9"/>
                    <a:gd name="T5" fmla="*/ 0 h 2"/>
                    <a:gd name="T6" fmla="*/ 9 w 9"/>
                    <a:gd name="T7" fmla="*/ 0 h 2"/>
                    <a:gd name="T8" fmla="*/ 9 w 9"/>
                    <a:gd name="T9" fmla="*/ 0 h 2"/>
                    <a:gd name="T10" fmla="*/ 4 w 9"/>
                    <a:gd name="T11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" h="2">
                      <a:moveTo>
                        <a:pt x="4" y="0"/>
                      </a:moveTo>
                      <a:cubicBezTo>
                        <a:pt x="2" y="0"/>
                        <a:pt x="0" y="1"/>
                        <a:pt x="0" y="2"/>
                      </a:cubicBezTo>
                      <a:cubicBezTo>
                        <a:pt x="0" y="1"/>
                        <a:pt x="2" y="0"/>
                        <a:pt x="4" y="0"/>
                      </a:cubicBezTo>
                      <a:cubicBezTo>
                        <a:pt x="6" y="0"/>
                        <a:pt x="7" y="0"/>
                        <a:pt x="9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7" y="0"/>
                        <a:pt x="6" y="0"/>
                        <a:pt x="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1" name="Freeform 1990"/>
                <p:cNvSpPr/>
                <p:nvPr/>
              </p:nvSpPr>
              <p:spPr bwMode="auto">
                <a:xfrm>
                  <a:off x="2079" y="2104"/>
                  <a:ext cx="2" cy="2"/>
                </a:xfrm>
                <a:custGeom>
                  <a:avLst/>
                  <a:gdLst>
                    <a:gd name="T0" fmla="*/ 0 w 2"/>
                    <a:gd name="T1" fmla="*/ 2 h 2"/>
                    <a:gd name="T2" fmla="*/ 0 w 2"/>
                    <a:gd name="T3" fmla="*/ 2 h 2"/>
                    <a:gd name="T4" fmla="*/ 0 w 2"/>
                    <a:gd name="T5" fmla="*/ 2 h 2"/>
                    <a:gd name="T6" fmla="*/ 2 w 2"/>
                    <a:gd name="T7" fmla="*/ 0 h 2"/>
                    <a:gd name="T8" fmla="*/ 0 w 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1"/>
                        <a:pt x="2" y="1"/>
                        <a:pt x="2" y="0"/>
                      </a:cubicBezTo>
                      <a:cubicBezTo>
                        <a:pt x="1" y="1"/>
                        <a:pt x="1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2" name="Freeform 1991"/>
                <p:cNvSpPr/>
                <p:nvPr/>
              </p:nvSpPr>
              <p:spPr bwMode="auto">
                <a:xfrm>
                  <a:off x="2124" y="2096"/>
                  <a:ext cx="3" cy="1"/>
                </a:xfrm>
                <a:custGeom>
                  <a:avLst/>
                  <a:gdLst>
                    <a:gd name="T0" fmla="*/ 2 w 3"/>
                    <a:gd name="T1" fmla="*/ 1 h 1"/>
                    <a:gd name="T2" fmla="*/ 0 w 3"/>
                    <a:gd name="T3" fmla="*/ 0 h 1"/>
                    <a:gd name="T4" fmla="*/ 2 w 3"/>
                    <a:gd name="T5" fmla="*/ 1 h 1"/>
                    <a:gd name="T6" fmla="*/ 3 w 3"/>
                    <a:gd name="T7" fmla="*/ 1 h 1"/>
                    <a:gd name="T8" fmla="*/ 2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2" y="1"/>
                      </a:moveTo>
                      <a:cubicBezTo>
                        <a:pt x="1" y="1"/>
                        <a:pt x="0" y="1"/>
                        <a:pt x="0" y="0"/>
                      </a:cubicBezTo>
                      <a:cubicBezTo>
                        <a:pt x="2" y="1"/>
                        <a:pt x="2" y="1"/>
                        <a:pt x="2" y="1"/>
                      </a:cubicBezTo>
                      <a:cubicBezTo>
                        <a:pt x="2" y="1"/>
                        <a:pt x="2" y="1"/>
                        <a:pt x="3" y="1"/>
                      </a:cubicBezTo>
                      <a:lnTo>
                        <a:pt x="2" y="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3" name="Freeform 1992"/>
                <p:cNvSpPr/>
                <p:nvPr/>
              </p:nvSpPr>
              <p:spPr bwMode="auto">
                <a:xfrm>
                  <a:off x="2083" y="2096"/>
                  <a:ext cx="8" cy="7"/>
                </a:xfrm>
                <a:custGeom>
                  <a:avLst/>
                  <a:gdLst>
                    <a:gd name="T0" fmla="*/ 0 w 8"/>
                    <a:gd name="T1" fmla="*/ 7 h 7"/>
                    <a:gd name="T2" fmla="*/ 4 w 8"/>
                    <a:gd name="T3" fmla="*/ 3 h 7"/>
                    <a:gd name="T4" fmla="*/ 8 w 8"/>
                    <a:gd name="T5" fmla="*/ 0 h 7"/>
                    <a:gd name="T6" fmla="*/ 4 w 8"/>
                    <a:gd name="T7" fmla="*/ 3 h 7"/>
                    <a:gd name="T8" fmla="*/ 0 w 8"/>
                    <a:gd name="T9" fmla="*/ 7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" h="7">
                      <a:moveTo>
                        <a:pt x="0" y="7"/>
                      </a:moveTo>
                      <a:cubicBezTo>
                        <a:pt x="2" y="6"/>
                        <a:pt x="3" y="4"/>
                        <a:pt x="4" y="3"/>
                      </a:cubicBezTo>
                      <a:cubicBezTo>
                        <a:pt x="6" y="1"/>
                        <a:pt x="7" y="0"/>
                        <a:pt x="8" y="0"/>
                      </a:cubicBezTo>
                      <a:cubicBezTo>
                        <a:pt x="7" y="0"/>
                        <a:pt x="6" y="1"/>
                        <a:pt x="4" y="3"/>
                      </a:cubicBezTo>
                      <a:cubicBezTo>
                        <a:pt x="3" y="4"/>
                        <a:pt x="2" y="5"/>
                        <a:pt x="0" y="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4" name="Freeform 1993"/>
                <p:cNvSpPr/>
                <p:nvPr/>
              </p:nvSpPr>
              <p:spPr bwMode="auto">
                <a:xfrm>
                  <a:off x="2076" y="210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5" name="Freeform 1994"/>
                <p:cNvSpPr/>
                <p:nvPr/>
              </p:nvSpPr>
              <p:spPr bwMode="auto">
                <a:xfrm>
                  <a:off x="2076" y="2106"/>
                  <a:ext cx="3" cy="1"/>
                </a:xfrm>
                <a:custGeom>
                  <a:avLst/>
                  <a:gdLst>
                    <a:gd name="T0" fmla="*/ 0 w 4"/>
                    <a:gd name="T1" fmla="*/ 2 h 2"/>
                    <a:gd name="T2" fmla="*/ 0 w 4"/>
                    <a:gd name="T3" fmla="*/ 2 h 2"/>
                    <a:gd name="T4" fmla="*/ 3 w 4"/>
                    <a:gd name="T5" fmla="*/ 0 h 2"/>
                    <a:gd name="T6" fmla="*/ 4 w 4"/>
                    <a:gd name="T7" fmla="*/ 0 h 2"/>
                    <a:gd name="T8" fmla="*/ 0 w 4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" h="2">
                      <a:moveTo>
                        <a:pt x="0" y="2"/>
                      </a:move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2" y="1"/>
                        <a:pt x="3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1"/>
                        <a:pt x="1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6" name="Freeform 1995"/>
                <p:cNvSpPr/>
                <p:nvPr/>
              </p:nvSpPr>
              <p:spPr bwMode="auto">
                <a:xfrm>
                  <a:off x="2056" y="2047"/>
                  <a:ext cx="4" cy="5"/>
                </a:xfrm>
                <a:custGeom>
                  <a:avLst/>
                  <a:gdLst>
                    <a:gd name="T0" fmla="*/ 0 w 4"/>
                    <a:gd name="T1" fmla="*/ 1 h 5"/>
                    <a:gd name="T2" fmla="*/ 0 w 4"/>
                    <a:gd name="T3" fmla="*/ 0 h 5"/>
                    <a:gd name="T4" fmla="*/ 0 w 4"/>
                    <a:gd name="T5" fmla="*/ 0 h 5"/>
                    <a:gd name="T6" fmla="*/ 0 w 4"/>
                    <a:gd name="T7" fmla="*/ 1 h 5"/>
                    <a:gd name="T8" fmla="*/ 4 w 4"/>
                    <a:gd name="T9" fmla="*/ 5 h 5"/>
                    <a:gd name="T10" fmla="*/ 0 w 4"/>
                    <a:gd name="T11" fmla="*/ 1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" h="5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2"/>
                        <a:pt x="2" y="3"/>
                        <a:pt x="4" y="5"/>
                      </a:cubicBezTo>
                      <a:cubicBezTo>
                        <a:pt x="2" y="3"/>
                        <a:pt x="1" y="2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7" name="Freeform 1996"/>
                <p:cNvSpPr/>
                <p:nvPr/>
              </p:nvSpPr>
              <p:spPr bwMode="auto">
                <a:xfrm>
                  <a:off x="2075" y="2107"/>
                  <a:ext cx="0" cy="2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2"/>
                        <a:pt x="0" y="2"/>
                        <a:pt x="0" y="2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8" name="Freeform 1997"/>
                <p:cNvSpPr/>
                <p:nvPr/>
              </p:nvSpPr>
              <p:spPr bwMode="auto">
                <a:xfrm>
                  <a:off x="2079" y="2106"/>
                  <a:ext cx="0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  <a:gd name="T3" fmla="*/ 1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39" name="Freeform 1998"/>
                <p:cNvSpPr/>
                <p:nvPr/>
              </p:nvSpPr>
              <p:spPr bwMode="auto">
                <a:xfrm>
                  <a:off x="2132" y="208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0" name="Freeform 1999"/>
                <p:cNvSpPr/>
                <p:nvPr/>
              </p:nvSpPr>
              <p:spPr bwMode="auto">
                <a:xfrm>
                  <a:off x="2130" y="2096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1" name="Freeform 2000"/>
                <p:cNvSpPr/>
                <p:nvPr/>
              </p:nvSpPr>
              <p:spPr bwMode="auto">
                <a:xfrm>
                  <a:off x="2130" y="2097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2" name="Freeform 2001"/>
                <p:cNvSpPr/>
                <p:nvPr/>
              </p:nvSpPr>
              <p:spPr bwMode="auto">
                <a:xfrm>
                  <a:off x="2131" y="209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3" name="Freeform 2002"/>
                <p:cNvSpPr/>
                <p:nvPr/>
              </p:nvSpPr>
              <p:spPr bwMode="auto">
                <a:xfrm>
                  <a:off x="2124" y="209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4" name="Freeform 2003"/>
                <p:cNvSpPr/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5" name="Freeform 2004"/>
                <p:cNvSpPr/>
                <p:nvPr/>
              </p:nvSpPr>
              <p:spPr bwMode="auto">
                <a:xfrm>
                  <a:off x="2179" y="2071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6" name="Freeform 2005"/>
                <p:cNvSpPr/>
                <p:nvPr/>
              </p:nvSpPr>
              <p:spPr bwMode="auto">
                <a:xfrm>
                  <a:off x="2124" y="2096"/>
                  <a:ext cx="2" cy="1"/>
                </a:xfrm>
                <a:custGeom>
                  <a:avLst/>
                  <a:gdLst>
                    <a:gd name="T0" fmla="*/ 2 w 2"/>
                    <a:gd name="T1" fmla="*/ 1 h 1"/>
                    <a:gd name="T2" fmla="*/ 0 w 2"/>
                    <a:gd name="T3" fmla="*/ 0 h 1"/>
                    <a:gd name="T4" fmla="*/ 0 w 2"/>
                    <a:gd name="T5" fmla="*/ 0 h 1"/>
                    <a:gd name="T6" fmla="*/ 0 w 2"/>
                    <a:gd name="T7" fmla="*/ 0 h 1"/>
                    <a:gd name="T8" fmla="*/ 2 w 2"/>
                    <a:gd name="T9" fmla="*/ 1 h 1"/>
                    <a:gd name="T10" fmla="*/ 2 w 2"/>
                    <a:gd name="T11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1" y="1"/>
                        <a:pt x="2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7" name="Freeform 2006"/>
                <p:cNvSpPr/>
                <p:nvPr/>
              </p:nvSpPr>
              <p:spPr bwMode="auto">
                <a:xfrm>
                  <a:off x="1928" y="1859"/>
                  <a:ext cx="134" cy="197"/>
                </a:xfrm>
                <a:custGeom>
                  <a:avLst/>
                  <a:gdLst>
                    <a:gd name="T0" fmla="*/ 130 w 140"/>
                    <a:gd name="T1" fmla="*/ 196 h 206"/>
                    <a:gd name="T2" fmla="*/ 130 w 140"/>
                    <a:gd name="T3" fmla="*/ 193 h 206"/>
                    <a:gd name="T4" fmla="*/ 132 w 140"/>
                    <a:gd name="T5" fmla="*/ 192 h 206"/>
                    <a:gd name="T6" fmla="*/ 136 w 140"/>
                    <a:gd name="T7" fmla="*/ 184 h 206"/>
                    <a:gd name="T8" fmla="*/ 136 w 140"/>
                    <a:gd name="T9" fmla="*/ 171 h 206"/>
                    <a:gd name="T10" fmla="*/ 138 w 140"/>
                    <a:gd name="T11" fmla="*/ 158 h 206"/>
                    <a:gd name="T12" fmla="*/ 137 w 140"/>
                    <a:gd name="T13" fmla="*/ 142 h 206"/>
                    <a:gd name="T14" fmla="*/ 137 w 140"/>
                    <a:gd name="T15" fmla="*/ 132 h 206"/>
                    <a:gd name="T16" fmla="*/ 133 w 140"/>
                    <a:gd name="T17" fmla="*/ 124 h 206"/>
                    <a:gd name="T18" fmla="*/ 126 w 140"/>
                    <a:gd name="T19" fmla="*/ 124 h 206"/>
                    <a:gd name="T20" fmla="*/ 124 w 140"/>
                    <a:gd name="T21" fmla="*/ 124 h 206"/>
                    <a:gd name="T22" fmla="*/ 120 w 140"/>
                    <a:gd name="T23" fmla="*/ 124 h 206"/>
                    <a:gd name="T24" fmla="*/ 117 w 140"/>
                    <a:gd name="T25" fmla="*/ 110 h 206"/>
                    <a:gd name="T26" fmla="*/ 103 w 140"/>
                    <a:gd name="T27" fmla="*/ 113 h 206"/>
                    <a:gd name="T28" fmla="*/ 91 w 140"/>
                    <a:gd name="T29" fmla="*/ 104 h 206"/>
                    <a:gd name="T30" fmla="*/ 85 w 140"/>
                    <a:gd name="T31" fmla="*/ 91 h 206"/>
                    <a:gd name="T32" fmla="*/ 82 w 140"/>
                    <a:gd name="T33" fmla="*/ 81 h 206"/>
                    <a:gd name="T34" fmla="*/ 84 w 140"/>
                    <a:gd name="T35" fmla="*/ 72 h 206"/>
                    <a:gd name="T36" fmla="*/ 89 w 140"/>
                    <a:gd name="T37" fmla="*/ 68 h 206"/>
                    <a:gd name="T38" fmla="*/ 98 w 140"/>
                    <a:gd name="T39" fmla="*/ 51 h 206"/>
                    <a:gd name="T40" fmla="*/ 117 w 140"/>
                    <a:gd name="T41" fmla="*/ 43 h 206"/>
                    <a:gd name="T42" fmla="*/ 120 w 140"/>
                    <a:gd name="T43" fmla="*/ 42 h 206"/>
                    <a:gd name="T44" fmla="*/ 119 w 140"/>
                    <a:gd name="T45" fmla="*/ 41 h 206"/>
                    <a:gd name="T46" fmla="*/ 125 w 140"/>
                    <a:gd name="T47" fmla="*/ 29 h 206"/>
                    <a:gd name="T48" fmla="*/ 110 w 140"/>
                    <a:gd name="T49" fmla="*/ 25 h 206"/>
                    <a:gd name="T50" fmla="*/ 95 w 140"/>
                    <a:gd name="T51" fmla="*/ 27 h 206"/>
                    <a:gd name="T52" fmla="*/ 87 w 140"/>
                    <a:gd name="T53" fmla="*/ 20 h 206"/>
                    <a:gd name="T54" fmla="*/ 79 w 140"/>
                    <a:gd name="T55" fmla="*/ 10 h 206"/>
                    <a:gd name="T56" fmla="*/ 70 w 140"/>
                    <a:gd name="T57" fmla="*/ 0 h 206"/>
                    <a:gd name="T58" fmla="*/ 67 w 140"/>
                    <a:gd name="T59" fmla="*/ 1 h 206"/>
                    <a:gd name="T60" fmla="*/ 68 w 140"/>
                    <a:gd name="T61" fmla="*/ 2 h 206"/>
                    <a:gd name="T62" fmla="*/ 69 w 140"/>
                    <a:gd name="T63" fmla="*/ 5 h 206"/>
                    <a:gd name="T64" fmla="*/ 66 w 140"/>
                    <a:gd name="T65" fmla="*/ 10 h 206"/>
                    <a:gd name="T66" fmla="*/ 61 w 140"/>
                    <a:gd name="T67" fmla="*/ 20 h 206"/>
                    <a:gd name="T68" fmla="*/ 31 w 140"/>
                    <a:gd name="T69" fmla="*/ 44 h 206"/>
                    <a:gd name="T70" fmla="*/ 18 w 140"/>
                    <a:gd name="T71" fmla="*/ 50 h 206"/>
                    <a:gd name="T72" fmla="*/ 13 w 140"/>
                    <a:gd name="T73" fmla="*/ 50 h 206"/>
                    <a:gd name="T74" fmla="*/ 9 w 140"/>
                    <a:gd name="T75" fmla="*/ 40 h 206"/>
                    <a:gd name="T76" fmla="*/ 9 w 140"/>
                    <a:gd name="T77" fmla="*/ 39 h 206"/>
                    <a:gd name="T78" fmla="*/ 8 w 140"/>
                    <a:gd name="T79" fmla="*/ 38 h 206"/>
                    <a:gd name="T80" fmla="*/ 4 w 140"/>
                    <a:gd name="T81" fmla="*/ 56 h 206"/>
                    <a:gd name="T82" fmla="*/ 2 w 140"/>
                    <a:gd name="T83" fmla="*/ 64 h 206"/>
                    <a:gd name="T84" fmla="*/ 13 w 140"/>
                    <a:gd name="T85" fmla="*/ 72 h 206"/>
                    <a:gd name="T86" fmla="*/ 30 w 140"/>
                    <a:gd name="T87" fmla="*/ 98 h 206"/>
                    <a:gd name="T88" fmla="*/ 57 w 140"/>
                    <a:gd name="T89" fmla="*/ 155 h 206"/>
                    <a:gd name="T90" fmla="*/ 79 w 140"/>
                    <a:gd name="T91" fmla="*/ 175 h 206"/>
                    <a:gd name="T92" fmla="*/ 125 w 140"/>
                    <a:gd name="T93" fmla="*/ 205 h 206"/>
                    <a:gd name="T94" fmla="*/ 129 w 140"/>
                    <a:gd name="T95" fmla="*/ 200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40" h="206">
                      <a:moveTo>
                        <a:pt x="130" y="197"/>
                      </a:moveTo>
                      <a:cubicBezTo>
                        <a:pt x="130" y="197"/>
                        <a:pt x="130" y="196"/>
                        <a:pt x="130" y="196"/>
                      </a:cubicBezTo>
                      <a:cubicBezTo>
                        <a:pt x="130" y="196"/>
                        <a:pt x="130" y="196"/>
                        <a:pt x="130" y="196"/>
                      </a:cubicBezTo>
                      <a:cubicBezTo>
                        <a:pt x="130" y="195"/>
                        <a:pt x="130" y="195"/>
                        <a:pt x="130" y="194"/>
                      </a:cubicBezTo>
                      <a:cubicBezTo>
                        <a:pt x="130" y="194"/>
                        <a:pt x="130" y="194"/>
                        <a:pt x="130" y="194"/>
                      </a:cubicBezTo>
                      <a:cubicBezTo>
                        <a:pt x="130" y="194"/>
                        <a:pt x="130" y="193"/>
                        <a:pt x="130" y="193"/>
                      </a:cubicBezTo>
                      <a:cubicBezTo>
                        <a:pt x="130" y="193"/>
                        <a:pt x="131" y="193"/>
                        <a:pt x="131" y="193"/>
                      </a:cubicBezTo>
                      <a:cubicBezTo>
                        <a:pt x="131" y="192"/>
                        <a:pt x="131" y="192"/>
                        <a:pt x="132" y="192"/>
                      </a:cubicBezTo>
                      <a:cubicBezTo>
                        <a:pt x="132" y="192"/>
                        <a:pt x="132" y="192"/>
                        <a:pt x="132" y="192"/>
                      </a:cubicBezTo>
                      <a:cubicBezTo>
                        <a:pt x="133" y="191"/>
                        <a:pt x="135" y="189"/>
                        <a:pt x="136" y="187"/>
                      </a:cubicBezTo>
                      <a:cubicBezTo>
                        <a:pt x="136" y="186"/>
                        <a:pt x="137" y="185"/>
                        <a:pt x="137" y="184"/>
                      </a:cubicBezTo>
                      <a:cubicBezTo>
                        <a:pt x="137" y="184"/>
                        <a:pt x="136" y="184"/>
                        <a:pt x="136" y="184"/>
                      </a:cubicBezTo>
                      <a:cubicBezTo>
                        <a:pt x="134" y="183"/>
                        <a:pt x="132" y="182"/>
                        <a:pt x="132" y="179"/>
                      </a:cubicBezTo>
                      <a:cubicBezTo>
                        <a:pt x="132" y="177"/>
                        <a:pt x="133" y="175"/>
                        <a:pt x="134" y="174"/>
                      </a:cubicBezTo>
                      <a:cubicBezTo>
                        <a:pt x="135" y="173"/>
                        <a:pt x="135" y="171"/>
                        <a:pt x="136" y="171"/>
                      </a:cubicBezTo>
                      <a:cubicBezTo>
                        <a:pt x="134" y="169"/>
                        <a:pt x="135" y="166"/>
                        <a:pt x="136" y="163"/>
                      </a:cubicBezTo>
                      <a:cubicBezTo>
                        <a:pt x="137" y="162"/>
                        <a:pt x="138" y="161"/>
                        <a:pt x="138" y="160"/>
                      </a:cubicBezTo>
                      <a:cubicBezTo>
                        <a:pt x="138" y="158"/>
                        <a:pt x="138" y="158"/>
                        <a:pt x="138" y="158"/>
                      </a:cubicBezTo>
                      <a:cubicBezTo>
                        <a:pt x="137" y="152"/>
                        <a:pt x="136" y="149"/>
                        <a:pt x="136" y="146"/>
                      </a:cubicBezTo>
                      <a:cubicBezTo>
                        <a:pt x="136" y="145"/>
                        <a:pt x="136" y="144"/>
                        <a:pt x="137" y="144"/>
                      </a:cubicBezTo>
                      <a:cubicBezTo>
                        <a:pt x="137" y="143"/>
                        <a:pt x="137" y="143"/>
                        <a:pt x="137" y="142"/>
                      </a:cubicBezTo>
                      <a:cubicBezTo>
                        <a:pt x="138" y="142"/>
                        <a:pt x="138" y="142"/>
                        <a:pt x="139" y="141"/>
                      </a:cubicBezTo>
                      <a:cubicBezTo>
                        <a:pt x="140" y="140"/>
                        <a:pt x="140" y="140"/>
                        <a:pt x="140" y="139"/>
                      </a:cubicBezTo>
                      <a:cubicBezTo>
                        <a:pt x="139" y="137"/>
                        <a:pt x="138" y="135"/>
                        <a:pt x="137" y="132"/>
                      </a:cubicBezTo>
                      <a:cubicBezTo>
                        <a:pt x="136" y="131"/>
                        <a:pt x="135" y="130"/>
                        <a:pt x="135" y="129"/>
                      </a:cubicBezTo>
                      <a:cubicBezTo>
                        <a:pt x="135" y="128"/>
                        <a:pt x="135" y="128"/>
                        <a:pt x="134" y="128"/>
                      </a:cubicBezTo>
                      <a:cubicBezTo>
                        <a:pt x="134" y="127"/>
                        <a:pt x="133" y="125"/>
                        <a:pt x="133" y="124"/>
                      </a:cubicBezTo>
                      <a:cubicBezTo>
                        <a:pt x="133" y="124"/>
                        <a:pt x="133" y="124"/>
                        <a:pt x="133" y="124"/>
                      </a:cubicBezTo>
                      <a:cubicBezTo>
                        <a:pt x="131" y="124"/>
                        <a:pt x="129" y="124"/>
                        <a:pt x="127" y="124"/>
                      </a:cubicBezTo>
                      <a:cubicBezTo>
                        <a:pt x="127" y="124"/>
                        <a:pt x="126" y="124"/>
                        <a:pt x="126" y="124"/>
                      </a:cubicBezTo>
                      <a:cubicBezTo>
                        <a:pt x="126" y="124"/>
                        <a:pt x="126" y="124"/>
                        <a:pt x="125" y="124"/>
                      </a:cubicBezTo>
                      <a:cubicBezTo>
                        <a:pt x="125" y="124"/>
                        <a:pt x="124" y="124"/>
                        <a:pt x="124" y="124"/>
                      </a:cubicBezTo>
                      <a:cubicBezTo>
                        <a:pt x="124" y="124"/>
                        <a:pt x="124" y="124"/>
                        <a:pt x="124" y="124"/>
                      </a:cubicBezTo>
                      <a:cubicBezTo>
                        <a:pt x="124" y="125"/>
                        <a:pt x="123" y="125"/>
                        <a:pt x="123" y="125"/>
                      </a:cubicBezTo>
                      <a:cubicBezTo>
                        <a:pt x="123" y="125"/>
                        <a:pt x="123" y="125"/>
                        <a:pt x="123" y="125"/>
                      </a:cubicBezTo>
                      <a:cubicBezTo>
                        <a:pt x="122" y="125"/>
                        <a:pt x="121" y="124"/>
                        <a:pt x="120" y="124"/>
                      </a:cubicBezTo>
                      <a:cubicBezTo>
                        <a:pt x="118" y="122"/>
                        <a:pt x="118" y="117"/>
                        <a:pt x="118" y="110"/>
                      </a:cubicBezTo>
                      <a:cubicBezTo>
                        <a:pt x="118" y="109"/>
                        <a:pt x="118" y="109"/>
                        <a:pt x="118" y="108"/>
                      </a:cubicBezTo>
                      <a:cubicBezTo>
                        <a:pt x="118" y="108"/>
                        <a:pt x="118" y="109"/>
                        <a:pt x="117" y="110"/>
                      </a:cubicBezTo>
                      <a:cubicBezTo>
                        <a:pt x="116" y="113"/>
                        <a:pt x="112" y="113"/>
                        <a:pt x="111" y="113"/>
                      </a:cubicBezTo>
                      <a:cubicBezTo>
                        <a:pt x="109" y="113"/>
                        <a:pt x="108" y="113"/>
                        <a:pt x="107" y="113"/>
                      </a:cubicBezTo>
                      <a:cubicBezTo>
                        <a:pt x="106" y="113"/>
                        <a:pt x="105" y="113"/>
                        <a:pt x="103" y="113"/>
                      </a:cubicBezTo>
                      <a:cubicBezTo>
                        <a:pt x="99" y="113"/>
                        <a:pt x="98" y="109"/>
                        <a:pt x="98" y="107"/>
                      </a:cubicBezTo>
                      <a:cubicBezTo>
                        <a:pt x="98" y="107"/>
                        <a:pt x="97" y="107"/>
                        <a:pt x="97" y="106"/>
                      </a:cubicBezTo>
                      <a:cubicBezTo>
                        <a:pt x="95" y="106"/>
                        <a:pt x="92" y="106"/>
                        <a:pt x="91" y="104"/>
                      </a:cubicBezTo>
                      <a:cubicBezTo>
                        <a:pt x="90" y="103"/>
                        <a:pt x="90" y="102"/>
                        <a:pt x="90" y="100"/>
                      </a:cubicBezTo>
                      <a:cubicBezTo>
                        <a:pt x="90" y="98"/>
                        <a:pt x="89" y="96"/>
                        <a:pt x="87" y="94"/>
                      </a:cubicBezTo>
                      <a:cubicBezTo>
                        <a:pt x="87" y="93"/>
                        <a:pt x="86" y="92"/>
                        <a:pt x="85" y="91"/>
                      </a:cubicBezTo>
                      <a:cubicBezTo>
                        <a:pt x="85" y="90"/>
                        <a:pt x="85" y="90"/>
                        <a:pt x="85" y="90"/>
                      </a:cubicBezTo>
                      <a:cubicBezTo>
                        <a:pt x="83" y="88"/>
                        <a:pt x="81" y="85"/>
                        <a:pt x="81" y="82"/>
                      </a:cubicBezTo>
                      <a:cubicBezTo>
                        <a:pt x="81" y="81"/>
                        <a:pt x="82" y="81"/>
                        <a:pt x="82" y="81"/>
                      </a:cubicBezTo>
                      <a:cubicBezTo>
                        <a:pt x="82" y="80"/>
                        <a:pt x="82" y="80"/>
                        <a:pt x="83" y="79"/>
                      </a:cubicBezTo>
                      <a:cubicBezTo>
                        <a:pt x="83" y="79"/>
                        <a:pt x="83" y="79"/>
                        <a:pt x="83" y="78"/>
                      </a:cubicBezTo>
                      <a:cubicBezTo>
                        <a:pt x="82" y="76"/>
                        <a:pt x="82" y="74"/>
                        <a:pt x="84" y="72"/>
                      </a:cubicBezTo>
                      <a:cubicBezTo>
                        <a:pt x="86" y="71"/>
                        <a:pt x="87" y="70"/>
                        <a:pt x="88" y="69"/>
                      </a:cubicBezTo>
                      <a:cubicBezTo>
                        <a:pt x="88" y="69"/>
                        <a:pt x="89" y="69"/>
                        <a:pt x="89" y="69"/>
                      </a:cubicBezTo>
                      <a:cubicBezTo>
                        <a:pt x="89" y="69"/>
                        <a:pt x="89" y="68"/>
                        <a:pt x="89" y="68"/>
                      </a:cubicBezTo>
                      <a:cubicBezTo>
                        <a:pt x="88" y="65"/>
                        <a:pt x="89" y="62"/>
                        <a:pt x="91" y="61"/>
                      </a:cubicBezTo>
                      <a:cubicBezTo>
                        <a:pt x="92" y="59"/>
                        <a:pt x="92" y="58"/>
                        <a:pt x="92" y="56"/>
                      </a:cubicBezTo>
                      <a:cubicBezTo>
                        <a:pt x="93" y="53"/>
                        <a:pt x="96" y="52"/>
                        <a:pt x="98" y="51"/>
                      </a:cubicBezTo>
                      <a:cubicBezTo>
                        <a:pt x="100" y="50"/>
                        <a:pt x="102" y="50"/>
                        <a:pt x="103" y="48"/>
                      </a:cubicBezTo>
                      <a:cubicBezTo>
                        <a:pt x="106" y="46"/>
                        <a:pt x="109" y="46"/>
                        <a:pt x="111" y="45"/>
                      </a:cubicBezTo>
                      <a:cubicBezTo>
                        <a:pt x="113" y="45"/>
                        <a:pt x="115" y="45"/>
                        <a:pt x="117" y="43"/>
                      </a:cubicBezTo>
                      <a:cubicBezTo>
                        <a:pt x="117" y="43"/>
                        <a:pt x="118" y="43"/>
                        <a:pt x="118" y="42"/>
                      </a:cubicBezTo>
                      <a:cubicBezTo>
                        <a:pt x="118" y="42"/>
                        <a:pt x="119" y="42"/>
                        <a:pt x="119" y="42"/>
                      </a:cubicBezTo>
                      <a:cubicBezTo>
                        <a:pt x="119" y="42"/>
                        <a:pt x="119" y="42"/>
                        <a:pt x="120" y="42"/>
                      </a:cubicBezTo>
                      <a:cubicBezTo>
                        <a:pt x="120" y="42"/>
                        <a:pt x="120" y="42"/>
                        <a:pt x="120" y="42"/>
                      </a:cubicBezTo>
                      <a:cubicBezTo>
                        <a:pt x="120" y="41"/>
                        <a:pt x="120" y="41"/>
                        <a:pt x="120" y="41"/>
                      </a:cubicBezTo>
                      <a:cubicBezTo>
                        <a:pt x="120" y="41"/>
                        <a:pt x="119" y="41"/>
                        <a:pt x="119" y="41"/>
                      </a:cubicBezTo>
                      <a:cubicBezTo>
                        <a:pt x="119" y="41"/>
                        <a:pt x="119" y="40"/>
                        <a:pt x="119" y="40"/>
                      </a:cubicBezTo>
                      <a:cubicBezTo>
                        <a:pt x="117" y="37"/>
                        <a:pt x="120" y="34"/>
                        <a:pt x="122" y="31"/>
                      </a:cubicBezTo>
                      <a:cubicBezTo>
                        <a:pt x="123" y="30"/>
                        <a:pt x="124" y="29"/>
                        <a:pt x="125" y="29"/>
                      </a:cubicBezTo>
                      <a:cubicBezTo>
                        <a:pt x="124" y="29"/>
                        <a:pt x="124" y="27"/>
                        <a:pt x="117" y="25"/>
                      </a:cubicBezTo>
                      <a:cubicBezTo>
                        <a:pt x="117" y="25"/>
                        <a:pt x="116" y="25"/>
                        <a:pt x="115" y="25"/>
                      </a:cubicBezTo>
                      <a:cubicBezTo>
                        <a:pt x="113" y="26"/>
                        <a:pt x="111" y="26"/>
                        <a:pt x="110" y="25"/>
                      </a:cubicBezTo>
                      <a:cubicBezTo>
                        <a:pt x="109" y="24"/>
                        <a:pt x="106" y="25"/>
                        <a:pt x="105" y="26"/>
                      </a:cubicBezTo>
                      <a:cubicBezTo>
                        <a:pt x="103" y="27"/>
                        <a:pt x="98" y="27"/>
                        <a:pt x="98" y="27"/>
                      </a:cubicBezTo>
                      <a:cubicBezTo>
                        <a:pt x="97" y="27"/>
                        <a:pt x="96" y="27"/>
                        <a:pt x="95" y="27"/>
                      </a:cubicBezTo>
                      <a:cubicBezTo>
                        <a:pt x="93" y="27"/>
                        <a:pt x="91" y="26"/>
                        <a:pt x="90" y="25"/>
                      </a:cubicBezTo>
                      <a:cubicBezTo>
                        <a:pt x="89" y="24"/>
                        <a:pt x="89" y="23"/>
                        <a:pt x="89" y="22"/>
                      </a:cubicBezTo>
                      <a:cubicBezTo>
                        <a:pt x="89" y="21"/>
                        <a:pt x="89" y="21"/>
                        <a:pt x="87" y="20"/>
                      </a:cubicBezTo>
                      <a:cubicBezTo>
                        <a:pt x="86" y="19"/>
                        <a:pt x="84" y="17"/>
                        <a:pt x="85" y="15"/>
                      </a:cubicBezTo>
                      <a:cubicBezTo>
                        <a:pt x="85" y="15"/>
                        <a:pt x="85" y="14"/>
                        <a:pt x="84" y="13"/>
                      </a:cubicBezTo>
                      <a:cubicBezTo>
                        <a:pt x="83" y="11"/>
                        <a:pt x="81" y="10"/>
                        <a:pt x="79" y="10"/>
                      </a:cubicBezTo>
                      <a:cubicBezTo>
                        <a:pt x="76" y="10"/>
                        <a:pt x="75" y="7"/>
                        <a:pt x="74" y="4"/>
                      </a:cubicBezTo>
                      <a:cubicBezTo>
                        <a:pt x="73" y="3"/>
                        <a:pt x="73" y="1"/>
                        <a:pt x="72" y="1"/>
                      </a:cubicBezTo>
                      <a:cubicBezTo>
                        <a:pt x="72" y="1"/>
                        <a:pt x="71" y="0"/>
                        <a:pt x="70" y="0"/>
                      </a:cubicBezTo>
                      <a:cubicBezTo>
                        <a:pt x="70" y="0"/>
                        <a:pt x="69" y="0"/>
                        <a:pt x="69" y="0"/>
                      </a:cubicBezTo>
                      <a:cubicBezTo>
                        <a:pt x="69" y="0"/>
                        <a:pt x="69" y="0"/>
                        <a:pt x="68" y="0"/>
                      </a:cubicBezTo>
                      <a:cubicBezTo>
                        <a:pt x="68" y="0"/>
                        <a:pt x="68" y="0"/>
                        <a:pt x="67" y="1"/>
                      </a:cubicBezTo>
                      <a:cubicBezTo>
                        <a:pt x="67" y="1"/>
                        <a:pt x="67" y="1"/>
                        <a:pt x="67" y="1"/>
                      </a:cubicBezTo>
                      <a:cubicBezTo>
                        <a:pt x="67" y="1"/>
                        <a:pt x="68" y="1"/>
                        <a:pt x="68" y="1"/>
                      </a:cubicBezTo>
                      <a:cubicBezTo>
                        <a:pt x="68" y="2"/>
                        <a:pt x="68" y="2"/>
                        <a:pt x="68" y="2"/>
                      </a:cubicBezTo>
                      <a:cubicBezTo>
                        <a:pt x="68" y="2"/>
                        <a:pt x="69" y="3"/>
                        <a:pt x="69" y="3"/>
                      </a:cubicBezTo>
                      <a:cubicBezTo>
                        <a:pt x="69" y="4"/>
                        <a:pt x="69" y="4"/>
                        <a:pt x="69" y="4"/>
                      </a:cubicBezTo>
                      <a:cubicBezTo>
                        <a:pt x="69" y="4"/>
                        <a:pt x="69" y="5"/>
                        <a:pt x="69" y="5"/>
                      </a:cubicBezTo>
                      <a:cubicBezTo>
                        <a:pt x="69" y="5"/>
                        <a:pt x="69" y="5"/>
                        <a:pt x="69" y="5"/>
                      </a:cubicBezTo>
                      <a:cubicBezTo>
                        <a:pt x="69" y="7"/>
                        <a:pt x="68" y="8"/>
                        <a:pt x="67" y="9"/>
                      </a:cubicBezTo>
                      <a:cubicBezTo>
                        <a:pt x="67" y="9"/>
                        <a:pt x="66" y="9"/>
                        <a:pt x="66" y="10"/>
                      </a:cubicBezTo>
                      <a:cubicBezTo>
                        <a:pt x="66" y="10"/>
                        <a:pt x="66" y="10"/>
                        <a:pt x="66" y="10"/>
                      </a:cubicBezTo>
                      <a:cubicBezTo>
                        <a:pt x="66" y="10"/>
                        <a:pt x="66" y="11"/>
                        <a:pt x="66" y="11"/>
                      </a:cubicBezTo>
                      <a:cubicBezTo>
                        <a:pt x="66" y="12"/>
                        <a:pt x="65" y="15"/>
                        <a:pt x="61" y="20"/>
                      </a:cubicBezTo>
                      <a:cubicBezTo>
                        <a:pt x="55" y="28"/>
                        <a:pt x="46" y="30"/>
                        <a:pt x="40" y="32"/>
                      </a:cubicBezTo>
                      <a:cubicBezTo>
                        <a:pt x="39" y="32"/>
                        <a:pt x="39" y="32"/>
                        <a:pt x="38" y="33"/>
                      </a:cubicBezTo>
                      <a:cubicBezTo>
                        <a:pt x="35" y="34"/>
                        <a:pt x="33" y="39"/>
                        <a:pt x="31" y="44"/>
                      </a:cubicBezTo>
                      <a:cubicBezTo>
                        <a:pt x="31" y="46"/>
                        <a:pt x="30" y="48"/>
                        <a:pt x="29" y="49"/>
                      </a:cubicBezTo>
                      <a:cubicBezTo>
                        <a:pt x="28" y="52"/>
                        <a:pt x="27" y="55"/>
                        <a:pt x="24" y="55"/>
                      </a:cubicBezTo>
                      <a:cubicBezTo>
                        <a:pt x="21" y="55"/>
                        <a:pt x="19" y="53"/>
                        <a:pt x="18" y="50"/>
                      </a:cubicBezTo>
                      <a:cubicBezTo>
                        <a:pt x="17" y="50"/>
                        <a:pt x="17" y="50"/>
                        <a:pt x="17" y="50"/>
                      </a:cubicBezTo>
                      <a:cubicBezTo>
                        <a:pt x="16" y="50"/>
                        <a:pt x="16" y="50"/>
                        <a:pt x="15" y="50"/>
                      </a:cubicBezTo>
                      <a:cubicBezTo>
                        <a:pt x="15" y="50"/>
                        <a:pt x="14" y="50"/>
                        <a:pt x="13" y="50"/>
                      </a:cubicBezTo>
                      <a:cubicBezTo>
                        <a:pt x="12" y="50"/>
                        <a:pt x="11" y="49"/>
                        <a:pt x="9" y="48"/>
                      </a:cubicBezTo>
                      <a:cubicBezTo>
                        <a:pt x="6" y="45"/>
                        <a:pt x="6" y="44"/>
                        <a:pt x="8" y="41"/>
                      </a:cubicBezTo>
                      <a:cubicBezTo>
                        <a:pt x="8" y="41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40"/>
                        <a:pt x="9" y="40"/>
                        <a:pt x="9" y="40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9" y="39"/>
                        <a:pt x="9" y="39"/>
                      </a:cubicBezTo>
                      <a:cubicBezTo>
                        <a:pt x="9" y="39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8" y="38"/>
                        <a:pt x="8" y="38"/>
                        <a:pt x="8" y="38"/>
                      </a:cubicBezTo>
                      <a:cubicBezTo>
                        <a:pt x="5" y="39"/>
                        <a:pt x="3" y="43"/>
                        <a:pt x="1" y="46"/>
                      </a:cubicBezTo>
                      <a:cubicBezTo>
                        <a:pt x="0" y="48"/>
                        <a:pt x="2" y="53"/>
                        <a:pt x="4" y="56"/>
                      </a:cubicBezTo>
                      <a:cubicBezTo>
                        <a:pt x="4" y="58"/>
                        <a:pt x="5" y="59"/>
                        <a:pt x="5" y="60"/>
                      </a:cubicBezTo>
                      <a:cubicBezTo>
                        <a:pt x="5" y="61"/>
                        <a:pt x="6" y="62"/>
                        <a:pt x="5" y="63"/>
                      </a:cubicBezTo>
                      <a:cubicBezTo>
                        <a:pt x="4" y="64"/>
                        <a:pt x="3" y="64"/>
                        <a:pt x="2" y="64"/>
                      </a:cubicBezTo>
                      <a:cubicBezTo>
                        <a:pt x="2" y="64"/>
                        <a:pt x="2" y="64"/>
                        <a:pt x="2" y="64"/>
                      </a:cubicBezTo>
                      <a:cubicBezTo>
                        <a:pt x="3" y="65"/>
                        <a:pt x="7" y="68"/>
                        <a:pt x="9" y="69"/>
                      </a:cubicBezTo>
                      <a:cubicBezTo>
                        <a:pt x="10" y="70"/>
                        <a:pt x="12" y="71"/>
                        <a:pt x="13" y="72"/>
                      </a:cubicBezTo>
                      <a:cubicBezTo>
                        <a:pt x="16" y="74"/>
                        <a:pt x="18" y="77"/>
                        <a:pt x="20" y="81"/>
                      </a:cubicBezTo>
                      <a:cubicBezTo>
                        <a:pt x="22" y="83"/>
                        <a:pt x="23" y="86"/>
                        <a:pt x="25" y="88"/>
                      </a:cubicBezTo>
                      <a:cubicBezTo>
                        <a:pt x="28" y="91"/>
                        <a:pt x="29" y="93"/>
                        <a:pt x="30" y="98"/>
                      </a:cubicBezTo>
                      <a:cubicBezTo>
                        <a:pt x="31" y="100"/>
                        <a:pt x="32" y="102"/>
                        <a:pt x="33" y="105"/>
                      </a:cubicBezTo>
                      <a:cubicBezTo>
                        <a:pt x="37" y="115"/>
                        <a:pt x="45" y="131"/>
                        <a:pt x="50" y="138"/>
                      </a:cubicBezTo>
                      <a:cubicBezTo>
                        <a:pt x="55" y="144"/>
                        <a:pt x="60" y="151"/>
                        <a:pt x="57" y="155"/>
                      </a:cubicBezTo>
                      <a:cubicBezTo>
                        <a:pt x="57" y="156"/>
                        <a:pt x="58" y="160"/>
                        <a:pt x="61" y="163"/>
                      </a:cubicBezTo>
                      <a:cubicBezTo>
                        <a:pt x="62" y="163"/>
                        <a:pt x="64" y="164"/>
                        <a:pt x="65" y="166"/>
                      </a:cubicBezTo>
                      <a:cubicBezTo>
                        <a:pt x="68" y="168"/>
                        <a:pt x="71" y="171"/>
                        <a:pt x="79" y="175"/>
                      </a:cubicBezTo>
                      <a:cubicBezTo>
                        <a:pt x="109" y="190"/>
                        <a:pt x="111" y="194"/>
                        <a:pt x="112" y="196"/>
                      </a:cubicBezTo>
                      <a:cubicBezTo>
                        <a:pt x="114" y="199"/>
                        <a:pt x="121" y="203"/>
                        <a:pt x="124" y="205"/>
                      </a:cubicBezTo>
                      <a:cubicBezTo>
                        <a:pt x="125" y="205"/>
                        <a:pt x="125" y="205"/>
                        <a:pt x="125" y="205"/>
                      </a:cubicBezTo>
                      <a:cubicBezTo>
                        <a:pt x="125" y="205"/>
                        <a:pt x="125" y="206"/>
                        <a:pt x="125" y="206"/>
                      </a:cubicBezTo>
                      <a:cubicBezTo>
                        <a:pt x="126" y="206"/>
                        <a:pt x="126" y="206"/>
                        <a:pt x="126" y="205"/>
                      </a:cubicBezTo>
                      <a:cubicBezTo>
                        <a:pt x="127" y="205"/>
                        <a:pt x="128" y="202"/>
                        <a:pt x="129" y="200"/>
                      </a:cubicBezTo>
                      <a:cubicBezTo>
                        <a:pt x="129" y="199"/>
                        <a:pt x="129" y="198"/>
                        <a:pt x="130" y="197"/>
                      </a:cubicBezTo>
                      <a:cubicBezTo>
                        <a:pt x="130" y="197"/>
                        <a:pt x="130" y="197"/>
                        <a:pt x="130" y="19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8" name="Freeform 2007"/>
                <p:cNvSpPr/>
                <p:nvPr/>
              </p:nvSpPr>
              <p:spPr bwMode="auto">
                <a:xfrm>
                  <a:off x="2040" y="1899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49" name="Freeform 2008"/>
                <p:cNvSpPr/>
                <p:nvPr/>
              </p:nvSpPr>
              <p:spPr bwMode="auto">
                <a:xfrm>
                  <a:off x="2043" y="1977"/>
                  <a:ext cx="3" cy="1"/>
                </a:xfrm>
                <a:custGeom>
                  <a:avLst/>
                  <a:gdLst>
                    <a:gd name="T0" fmla="*/ 3 w 3"/>
                    <a:gd name="T1" fmla="*/ 1 h 1"/>
                    <a:gd name="T2" fmla="*/ 0 w 3"/>
                    <a:gd name="T3" fmla="*/ 0 h 1"/>
                    <a:gd name="T4" fmla="*/ 3 w 3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" h="1">
                      <a:moveTo>
                        <a:pt x="3" y="1"/>
                      </a:moveTo>
                      <a:cubicBezTo>
                        <a:pt x="2" y="1"/>
                        <a:pt x="1" y="0"/>
                        <a:pt x="0" y="0"/>
                      </a:cubicBezTo>
                      <a:cubicBezTo>
                        <a:pt x="1" y="0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0" name="Freeform 2009"/>
                <p:cNvSpPr/>
                <p:nvPr/>
              </p:nvSpPr>
              <p:spPr bwMode="auto">
                <a:xfrm>
                  <a:off x="2006" y="1936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1" y="0"/>
                        <a:pt x="1" y="0"/>
                      </a:cubicBezTo>
                      <a:cubicBezTo>
                        <a:pt x="1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1" name="Freeform 2010"/>
                <p:cNvSpPr/>
                <p:nvPr/>
              </p:nvSpPr>
              <p:spPr bwMode="auto">
                <a:xfrm>
                  <a:off x="2050" y="1977"/>
                  <a:ext cx="6" cy="0"/>
                </a:xfrm>
                <a:custGeom>
                  <a:avLst/>
                  <a:gdLst>
                    <a:gd name="T0" fmla="*/ 0 w 6"/>
                    <a:gd name="T1" fmla="*/ 6 w 6"/>
                    <a:gd name="T2" fmla="*/ 6 w 6"/>
                    <a:gd name="T3" fmla="*/ 0 w 6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6">
                      <a:moveTo>
                        <a:pt x="0" y="0"/>
                      </a:moveTo>
                      <a:cubicBezTo>
                        <a:pt x="2" y="0"/>
                        <a:pt x="4" y="0"/>
                        <a:pt x="6" y="0"/>
                      </a:cubicBezTo>
                      <a:cubicBezTo>
                        <a:pt x="6" y="0"/>
                        <a:pt x="6" y="0"/>
                        <a:pt x="6" y="0"/>
                      </a:cubicBezTo>
                      <a:cubicBezTo>
                        <a:pt x="4" y="0"/>
                        <a:pt x="2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2" name="Freeform 2011"/>
                <p:cNvSpPr/>
                <p:nvPr/>
              </p:nvSpPr>
              <p:spPr bwMode="auto">
                <a:xfrm>
                  <a:off x="2048" y="1977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3" name="Freeform 2012"/>
                <p:cNvSpPr/>
                <p:nvPr/>
              </p:nvSpPr>
              <p:spPr bwMode="auto">
                <a:xfrm>
                  <a:off x="2042" y="1899"/>
                  <a:ext cx="1" cy="0"/>
                </a:xfrm>
                <a:custGeom>
                  <a:avLst/>
                  <a:gdLst>
                    <a:gd name="T0" fmla="*/ 0 w 1"/>
                    <a:gd name="T1" fmla="*/ 1 w 1"/>
                    <a:gd name="T2" fmla="*/ 0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0" y="0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4" name="Freeform 2013"/>
                <p:cNvSpPr/>
                <p:nvPr/>
              </p:nvSpPr>
              <p:spPr bwMode="auto">
                <a:xfrm>
                  <a:off x="2046" y="1977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1 w 1"/>
                    <a:gd name="T5" fmla="*/ 0 h 1"/>
                    <a:gd name="T6" fmla="*/ 1 w 1"/>
                    <a:gd name="T7" fmla="*/ 0 h 1"/>
                    <a:gd name="T8" fmla="*/ 0 w 1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1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5" name="Freeform 2014"/>
                <p:cNvSpPr/>
                <p:nvPr/>
              </p:nvSpPr>
              <p:spPr bwMode="auto">
                <a:xfrm>
                  <a:off x="2013" y="1880"/>
                  <a:ext cx="6" cy="5"/>
                </a:xfrm>
                <a:custGeom>
                  <a:avLst/>
                  <a:gdLst>
                    <a:gd name="T0" fmla="*/ 0 w 6"/>
                    <a:gd name="T1" fmla="*/ 0 h 5"/>
                    <a:gd name="T2" fmla="*/ 1 w 6"/>
                    <a:gd name="T3" fmla="*/ 3 h 5"/>
                    <a:gd name="T4" fmla="*/ 6 w 6"/>
                    <a:gd name="T5" fmla="*/ 5 h 5"/>
                    <a:gd name="T6" fmla="*/ 1 w 6"/>
                    <a:gd name="T7" fmla="*/ 3 h 5"/>
                    <a:gd name="T8" fmla="*/ 0 w 6"/>
                    <a:gd name="T9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" h="5">
                      <a:moveTo>
                        <a:pt x="0" y="0"/>
                      </a:moveTo>
                      <a:cubicBezTo>
                        <a:pt x="0" y="1"/>
                        <a:pt x="0" y="2"/>
                        <a:pt x="1" y="3"/>
                      </a:cubicBezTo>
                      <a:cubicBezTo>
                        <a:pt x="2" y="4"/>
                        <a:pt x="4" y="5"/>
                        <a:pt x="6" y="5"/>
                      </a:cubicBezTo>
                      <a:cubicBezTo>
                        <a:pt x="4" y="5"/>
                        <a:pt x="2" y="4"/>
                        <a:pt x="1" y="3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6" name="Freeform 2015"/>
                <p:cNvSpPr/>
                <p:nvPr/>
              </p:nvSpPr>
              <p:spPr bwMode="auto">
                <a:xfrm>
                  <a:off x="2042" y="1898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7" name="Freeform 2016"/>
                <p:cNvSpPr/>
                <p:nvPr/>
              </p:nvSpPr>
              <p:spPr bwMode="auto">
                <a:xfrm>
                  <a:off x="1992" y="186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8" name="Freeform 2017"/>
                <p:cNvSpPr/>
                <p:nvPr/>
              </p:nvSpPr>
              <p:spPr bwMode="auto">
                <a:xfrm>
                  <a:off x="1993" y="1859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59" name="Freeform 2018"/>
                <p:cNvSpPr/>
                <p:nvPr/>
              </p:nvSpPr>
              <p:spPr bwMode="auto">
                <a:xfrm>
                  <a:off x="2053" y="2046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0" name="Freeform 2019"/>
                <p:cNvSpPr/>
                <p:nvPr/>
              </p:nvSpPr>
              <p:spPr bwMode="auto">
                <a:xfrm>
                  <a:off x="2053" y="2043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1" name="Freeform 2020"/>
                <p:cNvSpPr/>
                <p:nvPr/>
              </p:nvSpPr>
              <p:spPr bwMode="auto">
                <a:xfrm>
                  <a:off x="2057" y="1982"/>
                  <a:ext cx="2" cy="3"/>
                </a:xfrm>
                <a:custGeom>
                  <a:avLst/>
                  <a:gdLst>
                    <a:gd name="T0" fmla="*/ 0 w 2"/>
                    <a:gd name="T1" fmla="*/ 0 h 3"/>
                    <a:gd name="T2" fmla="*/ 2 w 2"/>
                    <a:gd name="T3" fmla="*/ 3 h 3"/>
                    <a:gd name="T4" fmla="*/ 0 w 2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0" y="0"/>
                      </a:moveTo>
                      <a:cubicBezTo>
                        <a:pt x="0" y="1"/>
                        <a:pt x="1" y="2"/>
                        <a:pt x="2" y="3"/>
                      </a:cubicBezTo>
                      <a:cubicBezTo>
                        <a:pt x="1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2" name="Freeform 2021"/>
                <p:cNvSpPr/>
                <p:nvPr/>
              </p:nvSpPr>
              <p:spPr bwMode="auto">
                <a:xfrm>
                  <a:off x="2056" y="1977"/>
                  <a:ext cx="0" cy="4"/>
                </a:xfrm>
                <a:custGeom>
                  <a:avLst/>
                  <a:gdLst>
                    <a:gd name="T0" fmla="*/ 0 w 1"/>
                    <a:gd name="T1" fmla="*/ 0 h 4"/>
                    <a:gd name="T2" fmla="*/ 1 w 1"/>
                    <a:gd name="T3" fmla="*/ 4 h 4"/>
                    <a:gd name="T4" fmla="*/ 0 w 1"/>
                    <a:gd name="T5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4">
                      <a:moveTo>
                        <a:pt x="0" y="0"/>
                      </a:moveTo>
                      <a:cubicBezTo>
                        <a:pt x="0" y="1"/>
                        <a:pt x="1" y="3"/>
                        <a:pt x="1" y="4"/>
                      </a:cubicBezTo>
                      <a:cubicBezTo>
                        <a:pt x="1" y="3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3" name="Freeform 2022"/>
                <p:cNvSpPr/>
                <p:nvPr/>
              </p:nvSpPr>
              <p:spPr bwMode="auto">
                <a:xfrm>
                  <a:off x="2058" y="1997"/>
                  <a:ext cx="1" cy="1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0 w 1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1"/>
                        <a:pt x="0" y="0"/>
                        <a:pt x="1" y="0"/>
                      </a:cubicBezTo>
                      <a:cubicBezTo>
                        <a:pt x="0" y="0"/>
                        <a:pt x="0" y="1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4" name="Freeform 2023"/>
                <p:cNvSpPr/>
                <p:nvPr/>
              </p:nvSpPr>
              <p:spPr bwMode="auto">
                <a:xfrm>
                  <a:off x="2053" y="2044"/>
                  <a:ext cx="0" cy="2"/>
                </a:xfrm>
                <a:custGeom>
                  <a:avLst/>
                  <a:gdLst>
                    <a:gd name="T0" fmla="*/ 0 h 2"/>
                    <a:gd name="T1" fmla="*/ 2 h 2"/>
                    <a:gd name="T2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1"/>
                        <a:pt x="0" y="1"/>
                        <a:pt x="0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5" name="Freeform 2024"/>
                <p:cNvSpPr/>
                <p:nvPr/>
              </p:nvSpPr>
              <p:spPr bwMode="auto">
                <a:xfrm>
                  <a:off x="2054" y="2042"/>
                  <a:ext cx="1" cy="1"/>
                </a:xfrm>
                <a:custGeom>
                  <a:avLst/>
                  <a:gdLst>
                    <a:gd name="T0" fmla="*/ 0 w 1"/>
                    <a:gd name="T1" fmla="*/ 1 h 1"/>
                    <a:gd name="T2" fmla="*/ 1 w 1"/>
                    <a:gd name="T3" fmla="*/ 0 h 1"/>
                    <a:gd name="T4" fmla="*/ 0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1"/>
                      </a:moveTo>
                      <a:cubicBezTo>
                        <a:pt x="0" y="0"/>
                        <a:pt x="0" y="0"/>
                        <a:pt x="1" y="0"/>
                      </a:cubicBezTo>
                      <a:cubicBezTo>
                        <a:pt x="0" y="0"/>
                        <a:pt x="0" y="0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6" name="Freeform 2025"/>
                <p:cNvSpPr/>
                <p:nvPr/>
              </p:nvSpPr>
              <p:spPr bwMode="auto">
                <a:xfrm>
                  <a:off x="2016" y="1725"/>
                  <a:ext cx="143" cy="120"/>
                </a:xfrm>
                <a:custGeom>
                  <a:avLst/>
                  <a:gdLst>
                    <a:gd name="T0" fmla="*/ 71 w 149"/>
                    <a:gd name="T1" fmla="*/ 118 h 126"/>
                    <a:gd name="T2" fmla="*/ 77 w 149"/>
                    <a:gd name="T3" fmla="*/ 125 h 126"/>
                    <a:gd name="T4" fmla="*/ 85 w 149"/>
                    <a:gd name="T5" fmla="*/ 124 h 126"/>
                    <a:gd name="T6" fmla="*/ 94 w 149"/>
                    <a:gd name="T7" fmla="*/ 121 h 126"/>
                    <a:gd name="T8" fmla="*/ 108 w 149"/>
                    <a:gd name="T9" fmla="*/ 111 h 126"/>
                    <a:gd name="T10" fmla="*/ 109 w 149"/>
                    <a:gd name="T11" fmla="*/ 111 h 126"/>
                    <a:gd name="T12" fmla="*/ 103 w 149"/>
                    <a:gd name="T13" fmla="*/ 110 h 126"/>
                    <a:gd name="T14" fmla="*/ 103 w 149"/>
                    <a:gd name="T15" fmla="*/ 109 h 126"/>
                    <a:gd name="T16" fmla="*/ 99 w 149"/>
                    <a:gd name="T17" fmla="*/ 100 h 126"/>
                    <a:gd name="T18" fmla="*/ 100 w 149"/>
                    <a:gd name="T19" fmla="*/ 87 h 126"/>
                    <a:gd name="T20" fmla="*/ 116 w 149"/>
                    <a:gd name="T21" fmla="*/ 92 h 126"/>
                    <a:gd name="T22" fmla="*/ 117 w 149"/>
                    <a:gd name="T23" fmla="*/ 94 h 126"/>
                    <a:gd name="T24" fmla="*/ 135 w 149"/>
                    <a:gd name="T25" fmla="*/ 84 h 126"/>
                    <a:gd name="T26" fmla="*/ 141 w 149"/>
                    <a:gd name="T27" fmla="*/ 79 h 126"/>
                    <a:gd name="T28" fmla="*/ 138 w 149"/>
                    <a:gd name="T29" fmla="*/ 77 h 126"/>
                    <a:gd name="T30" fmla="*/ 137 w 149"/>
                    <a:gd name="T31" fmla="*/ 75 h 126"/>
                    <a:gd name="T32" fmla="*/ 136 w 149"/>
                    <a:gd name="T33" fmla="*/ 74 h 126"/>
                    <a:gd name="T34" fmla="*/ 135 w 149"/>
                    <a:gd name="T35" fmla="*/ 73 h 126"/>
                    <a:gd name="T36" fmla="*/ 134 w 149"/>
                    <a:gd name="T37" fmla="*/ 67 h 126"/>
                    <a:gd name="T38" fmla="*/ 142 w 149"/>
                    <a:gd name="T39" fmla="*/ 58 h 126"/>
                    <a:gd name="T40" fmla="*/ 141 w 149"/>
                    <a:gd name="T41" fmla="*/ 52 h 126"/>
                    <a:gd name="T42" fmla="*/ 148 w 149"/>
                    <a:gd name="T43" fmla="*/ 43 h 126"/>
                    <a:gd name="T44" fmla="*/ 149 w 149"/>
                    <a:gd name="T45" fmla="*/ 42 h 126"/>
                    <a:gd name="T46" fmla="*/ 133 w 149"/>
                    <a:gd name="T47" fmla="*/ 39 h 126"/>
                    <a:gd name="T48" fmla="*/ 125 w 149"/>
                    <a:gd name="T49" fmla="*/ 26 h 126"/>
                    <a:gd name="T50" fmla="*/ 120 w 149"/>
                    <a:gd name="T51" fmla="*/ 16 h 126"/>
                    <a:gd name="T52" fmla="*/ 90 w 149"/>
                    <a:gd name="T53" fmla="*/ 24 h 126"/>
                    <a:gd name="T54" fmla="*/ 63 w 149"/>
                    <a:gd name="T55" fmla="*/ 19 h 126"/>
                    <a:gd name="T56" fmla="*/ 53 w 149"/>
                    <a:gd name="T57" fmla="*/ 8 h 126"/>
                    <a:gd name="T58" fmla="*/ 38 w 149"/>
                    <a:gd name="T59" fmla="*/ 0 h 126"/>
                    <a:gd name="T60" fmla="*/ 36 w 149"/>
                    <a:gd name="T61" fmla="*/ 7 h 126"/>
                    <a:gd name="T62" fmla="*/ 23 w 149"/>
                    <a:gd name="T63" fmla="*/ 21 h 126"/>
                    <a:gd name="T64" fmla="*/ 10 w 149"/>
                    <a:gd name="T65" fmla="*/ 28 h 126"/>
                    <a:gd name="T66" fmla="*/ 13 w 149"/>
                    <a:gd name="T67" fmla="*/ 8 h 126"/>
                    <a:gd name="T68" fmla="*/ 9 w 149"/>
                    <a:gd name="T69" fmla="*/ 12 h 126"/>
                    <a:gd name="T70" fmla="*/ 1 w 149"/>
                    <a:gd name="T71" fmla="*/ 29 h 126"/>
                    <a:gd name="T72" fmla="*/ 7 w 149"/>
                    <a:gd name="T73" fmla="*/ 36 h 126"/>
                    <a:gd name="T74" fmla="*/ 12 w 149"/>
                    <a:gd name="T75" fmla="*/ 54 h 126"/>
                    <a:gd name="T76" fmla="*/ 29 w 149"/>
                    <a:gd name="T77" fmla="*/ 54 h 126"/>
                    <a:gd name="T78" fmla="*/ 51 w 149"/>
                    <a:gd name="T79" fmla="*/ 64 h 126"/>
                    <a:gd name="T80" fmla="*/ 66 w 149"/>
                    <a:gd name="T81" fmla="*/ 70 h 126"/>
                    <a:gd name="T82" fmla="*/ 67 w 149"/>
                    <a:gd name="T83" fmla="*/ 100 h 126"/>
                    <a:gd name="T84" fmla="*/ 69 w 149"/>
                    <a:gd name="T85" fmla="*/ 113 h 126"/>
                    <a:gd name="T86" fmla="*/ 69 w 149"/>
                    <a:gd name="T87" fmla="*/ 114 h 1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149" h="126">
                      <a:moveTo>
                        <a:pt x="69" y="114"/>
                      </a:moveTo>
                      <a:cubicBezTo>
                        <a:pt x="70" y="115"/>
                        <a:pt x="70" y="116"/>
                        <a:pt x="71" y="117"/>
                      </a:cubicBezTo>
                      <a:cubicBezTo>
                        <a:pt x="71" y="117"/>
                        <a:pt x="71" y="117"/>
                        <a:pt x="71" y="118"/>
                      </a:cubicBezTo>
                      <a:cubicBezTo>
                        <a:pt x="72" y="118"/>
                        <a:pt x="72" y="119"/>
                        <a:pt x="73" y="120"/>
                      </a:cubicBezTo>
                      <a:cubicBezTo>
                        <a:pt x="74" y="122"/>
                        <a:pt x="75" y="123"/>
                        <a:pt x="76" y="124"/>
                      </a:cubicBezTo>
                      <a:cubicBezTo>
                        <a:pt x="77" y="125"/>
                        <a:pt x="77" y="125"/>
                        <a:pt x="77" y="125"/>
                      </a:cubicBezTo>
                      <a:cubicBezTo>
                        <a:pt x="78" y="126"/>
                        <a:pt x="79" y="126"/>
                        <a:pt x="79" y="126"/>
                      </a:cubicBezTo>
                      <a:cubicBezTo>
                        <a:pt x="80" y="126"/>
                        <a:pt x="80" y="126"/>
                        <a:pt x="80" y="126"/>
                      </a:cubicBezTo>
                      <a:cubicBezTo>
                        <a:pt x="82" y="125"/>
                        <a:pt x="83" y="124"/>
                        <a:pt x="85" y="124"/>
                      </a:cubicBezTo>
                      <a:cubicBezTo>
                        <a:pt x="86" y="124"/>
                        <a:pt x="87" y="125"/>
                        <a:pt x="88" y="125"/>
                      </a:cubicBezTo>
                      <a:cubicBezTo>
                        <a:pt x="89" y="125"/>
                        <a:pt x="91" y="123"/>
                        <a:pt x="93" y="122"/>
                      </a:cubicBezTo>
                      <a:cubicBezTo>
                        <a:pt x="94" y="121"/>
                        <a:pt x="94" y="121"/>
                        <a:pt x="94" y="121"/>
                      </a:cubicBezTo>
                      <a:cubicBezTo>
                        <a:pt x="96" y="120"/>
                        <a:pt x="97" y="120"/>
                        <a:pt x="99" y="119"/>
                      </a:cubicBezTo>
                      <a:cubicBezTo>
                        <a:pt x="100" y="119"/>
                        <a:pt x="100" y="119"/>
                        <a:pt x="100" y="119"/>
                      </a:cubicBezTo>
                      <a:cubicBezTo>
                        <a:pt x="102" y="114"/>
                        <a:pt x="104" y="112"/>
                        <a:pt x="108" y="111"/>
                      </a:cubicBezTo>
                      <a:cubicBezTo>
                        <a:pt x="109" y="111"/>
                        <a:pt x="109" y="111"/>
                        <a:pt x="110" y="110"/>
                      </a:cubicBezTo>
                      <a:cubicBezTo>
                        <a:pt x="110" y="110"/>
                        <a:pt x="110" y="110"/>
                        <a:pt x="110" y="110"/>
                      </a:cubicBezTo>
                      <a:cubicBezTo>
                        <a:pt x="109" y="110"/>
                        <a:pt x="109" y="111"/>
                        <a:pt x="109" y="111"/>
                      </a:cubicBezTo>
                      <a:cubicBezTo>
                        <a:pt x="108" y="111"/>
                        <a:pt x="107" y="111"/>
                        <a:pt x="106" y="111"/>
                      </a:cubicBezTo>
                      <a:cubicBezTo>
                        <a:pt x="105" y="111"/>
                        <a:pt x="104" y="111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10"/>
                        <a:pt x="103" y="110"/>
                      </a:cubicBezTo>
                      <a:cubicBezTo>
                        <a:pt x="103" y="110"/>
                        <a:pt x="103" y="109"/>
                        <a:pt x="103" y="109"/>
                      </a:cubicBezTo>
                      <a:cubicBezTo>
                        <a:pt x="103" y="109"/>
                        <a:pt x="103" y="109"/>
                        <a:pt x="103" y="109"/>
                      </a:cubicBezTo>
                      <a:cubicBezTo>
                        <a:pt x="103" y="108"/>
                        <a:pt x="102" y="108"/>
                        <a:pt x="102" y="107"/>
                      </a:cubicBezTo>
                      <a:cubicBezTo>
                        <a:pt x="102" y="106"/>
                        <a:pt x="102" y="105"/>
                        <a:pt x="101" y="105"/>
                      </a:cubicBezTo>
                      <a:cubicBezTo>
                        <a:pt x="101" y="104"/>
                        <a:pt x="99" y="102"/>
                        <a:pt x="99" y="100"/>
                      </a:cubicBezTo>
                      <a:cubicBezTo>
                        <a:pt x="99" y="96"/>
                        <a:pt x="99" y="95"/>
                        <a:pt x="96" y="93"/>
                      </a:cubicBezTo>
                      <a:cubicBezTo>
                        <a:pt x="94" y="92"/>
                        <a:pt x="94" y="90"/>
                        <a:pt x="94" y="90"/>
                      </a:cubicBezTo>
                      <a:cubicBezTo>
                        <a:pt x="95" y="87"/>
                        <a:pt x="98" y="87"/>
                        <a:pt x="100" y="87"/>
                      </a:cubicBezTo>
                      <a:cubicBezTo>
                        <a:pt x="102" y="87"/>
                        <a:pt x="104" y="87"/>
                        <a:pt x="106" y="89"/>
                      </a:cubicBezTo>
                      <a:cubicBezTo>
                        <a:pt x="106" y="89"/>
                        <a:pt x="108" y="89"/>
                        <a:pt x="109" y="89"/>
                      </a:cubicBezTo>
                      <a:cubicBezTo>
                        <a:pt x="112" y="90"/>
                        <a:pt x="115" y="90"/>
                        <a:pt x="116" y="92"/>
                      </a:cubicBezTo>
                      <a:cubicBezTo>
                        <a:pt x="116" y="92"/>
                        <a:pt x="116" y="93"/>
                        <a:pt x="116" y="93"/>
                      </a:cubicBezTo>
                      <a:cubicBezTo>
                        <a:pt x="116" y="93"/>
                        <a:pt x="116" y="94"/>
                        <a:pt x="117" y="94"/>
                      </a:cubicBezTo>
                      <a:cubicBezTo>
                        <a:pt x="117" y="94"/>
                        <a:pt x="117" y="94"/>
                        <a:pt x="117" y="94"/>
                      </a:cubicBezTo>
                      <a:cubicBezTo>
                        <a:pt x="117" y="90"/>
                        <a:pt x="120" y="87"/>
                        <a:pt x="125" y="87"/>
                      </a:cubicBezTo>
                      <a:cubicBezTo>
                        <a:pt x="125" y="87"/>
                        <a:pt x="126" y="87"/>
                        <a:pt x="127" y="87"/>
                      </a:cubicBezTo>
                      <a:cubicBezTo>
                        <a:pt x="129" y="88"/>
                        <a:pt x="133" y="86"/>
                        <a:pt x="135" y="84"/>
                      </a:cubicBezTo>
                      <a:cubicBezTo>
                        <a:pt x="137" y="83"/>
                        <a:pt x="139" y="82"/>
                        <a:pt x="140" y="82"/>
                      </a:cubicBezTo>
                      <a:cubicBezTo>
                        <a:pt x="140" y="82"/>
                        <a:pt x="141" y="81"/>
                        <a:pt x="141" y="80"/>
                      </a:cubicBezTo>
                      <a:cubicBezTo>
                        <a:pt x="141" y="80"/>
                        <a:pt x="141" y="80"/>
                        <a:pt x="141" y="79"/>
                      </a:cubicBezTo>
                      <a:cubicBezTo>
                        <a:pt x="140" y="79"/>
                        <a:pt x="140" y="79"/>
                        <a:pt x="140" y="78"/>
                      </a:cubicBezTo>
                      <a:cubicBezTo>
                        <a:pt x="140" y="78"/>
                        <a:pt x="139" y="78"/>
                        <a:pt x="139" y="78"/>
                      </a:cubicBezTo>
                      <a:cubicBezTo>
                        <a:pt x="139" y="77"/>
                        <a:pt x="139" y="77"/>
                        <a:pt x="138" y="77"/>
                      </a:cubicBezTo>
                      <a:cubicBezTo>
                        <a:pt x="138" y="76"/>
                        <a:pt x="138" y="76"/>
                        <a:pt x="138" y="76"/>
                      </a:cubicBezTo>
                      <a:cubicBezTo>
                        <a:pt x="138" y="76"/>
                        <a:pt x="138" y="76"/>
                        <a:pt x="137" y="75"/>
                      </a:cubicBezTo>
                      <a:cubicBezTo>
                        <a:pt x="137" y="75"/>
                        <a:pt x="137" y="75"/>
                        <a:pt x="137" y="75"/>
                      </a:cubicBezTo>
                      <a:cubicBezTo>
                        <a:pt x="137" y="75"/>
                        <a:pt x="137" y="74"/>
                        <a:pt x="137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4"/>
                        <a:pt x="136" y="74"/>
                        <a:pt x="136" y="74"/>
                      </a:cubicBezTo>
                      <a:cubicBezTo>
                        <a:pt x="136" y="73"/>
                        <a:pt x="136" y="73"/>
                        <a:pt x="136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3"/>
                        <a:pt x="135" y="73"/>
                        <a:pt x="135" y="73"/>
                      </a:cubicBezTo>
                      <a:cubicBezTo>
                        <a:pt x="135" y="72"/>
                        <a:pt x="135" y="72"/>
                        <a:pt x="135" y="72"/>
                      </a:cubicBezTo>
                      <a:cubicBezTo>
                        <a:pt x="132" y="70"/>
                        <a:pt x="134" y="68"/>
                        <a:pt x="134" y="67"/>
                      </a:cubicBezTo>
                      <a:cubicBezTo>
                        <a:pt x="135" y="66"/>
                        <a:pt x="135" y="65"/>
                        <a:pt x="135" y="65"/>
                      </a:cubicBezTo>
                      <a:cubicBezTo>
                        <a:pt x="135" y="63"/>
                        <a:pt x="135" y="62"/>
                        <a:pt x="136" y="60"/>
                      </a:cubicBezTo>
                      <a:cubicBezTo>
                        <a:pt x="137" y="59"/>
                        <a:pt x="139" y="58"/>
                        <a:pt x="142" y="58"/>
                      </a:cubicBezTo>
                      <a:cubicBezTo>
                        <a:pt x="144" y="57"/>
                        <a:pt x="144" y="57"/>
                        <a:pt x="144" y="57"/>
                      </a:cubicBezTo>
                      <a:cubicBezTo>
                        <a:pt x="144" y="56"/>
                        <a:pt x="144" y="56"/>
                        <a:pt x="143" y="55"/>
                      </a:cubicBezTo>
                      <a:cubicBezTo>
                        <a:pt x="142" y="54"/>
                        <a:pt x="141" y="53"/>
                        <a:pt x="141" y="52"/>
                      </a:cubicBezTo>
                      <a:cubicBezTo>
                        <a:pt x="141" y="49"/>
                        <a:pt x="145" y="45"/>
                        <a:pt x="147" y="44"/>
                      </a:cubicBezTo>
                      <a:cubicBezTo>
                        <a:pt x="147" y="44"/>
                        <a:pt x="147" y="44"/>
                        <a:pt x="148" y="44"/>
                      </a:cubicBezTo>
                      <a:cubicBezTo>
                        <a:pt x="148" y="44"/>
                        <a:pt x="148" y="44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8" y="43"/>
                        <a:pt x="148" y="43"/>
                        <a:pt x="148" y="43"/>
                      </a:cubicBezTo>
                      <a:cubicBezTo>
                        <a:pt x="149" y="42"/>
                        <a:pt x="149" y="42"/>
                        <a:pt x="149" y="42"/>
                      </a:cubicBezTo>
                      <a:cubicBezTo>
                        <a:pt x="144" y="40"/>
                        <a:pt x="139" y="41"/>
                        <a:pt x="136" y="41"/>
                      </a:cubicBezTo>
                      <a:cubicBezTo>
                        <a:pt x="136" y="41"/>
                        <a:pt x="136" y="41"/>
                        <a:pt x="136" y="41"/>
                      </a:cubicBezTo>
                      <a:cubicBezTo>
                        <a:pt x="134" y="41"/>
                        <a:pt x="133" y="40"/>
                        <a:pt x="133" y="39"/>
                      </a:cubicBezTo>
                      <a:cubicBezTo>
                        <a:pt x="132" y="38"/>
                        <a:pt x="133" y="36"/>
                        <a:pt x="134" y="34"/>
                      </a:cubicBezTo>
                      <a:cubicBezTo>
                        <a:pt x="135" y="33"/>
                        <a:pt x="137" y="31"/>
                        <a:pt x="137" y="29"/>
                      </a:cubicBezTo>
                      <a:cubicBezTo>
                        <a:pt x="137" y="28"/>
                        <a:pt x="133" y="27"/>
                        <a:pt x="125" y="26"/>
                      </a:cubicBezTo>
                      <a:cubicBezTo>
                        <a:pt x="124" y="26"/>
                        <a:pt x="123" y="25"/>
                        <a:pt x="122" y="25"/>
                      </a:cubicBezTo>
                      <a:cubicBezTo>
                        <a:pt x="118" y="24"/>
                        <a:pt x="117" y="22"/>
                        <a:pt x="117" y="20"/>
                      </a:cubicBezTo>
                      <a:cubicBezTo>
                        <a:pt x="117" y="19"/>
                        <a:pt x="118" y="17"/>
                        <a:pt x="120" y="16"/>
                      </a:cubicBezTo>
                      <a:cubicBezTo>
                        <a:pt x="118" y="16"/>
                        <a:pt x="116" y="16"/>
                        <a:pt x="114" y="16"/>
                      </a:cubicBezTo>
                      <a:cubicBezTo>
                        <a:pt x="108" y="17"/>
                        <a:pt x="99" y="21"/>
                        <a:pt x="93" y="24"/>
                      </a:cubicBezTo>
                      <a:cubicBezTo>
                        <a:pt x="92" y="24"/>
                        <a:pt x="91" y="24"/>
                        <a:pt x="90" y="24"/>
                      </a:cubicBezTo>
                      <a:cubicBezTo>
                        <a:pt x="87" y="24"/>
                        <a:pt x="84" y="23"/>
                        <a:pt x="81" y="21"/>
                      </a:cubicBezTo>
                      <a:cubicBezTo>
                        <a:pt x="78" y="19"/>
                        <a:pt x="74" y="17"/>
                        <a:pt x="72" y="18"/>
                      </a:cubicBezTo>
                      <a:cubicBezTo>
                        <a:pt x="69" y="19"/>
                        <a:pt x="66" y="19"/>
                        <a:pt x="63" y="19"/>
                      </a:cubicBezTo>
                      <a:cubicBezTo>
                        <a:pt x="60" y="19"/>
                        <a:pt x="57" y="19"/>
                        <a:pt x="56" y="17"/>
                      </a:cubicBezTo>
                      <a:cubicBezTo>
                        <a:pt x="55" y="16"/>
                        <a:pt x="54" y="15"/>
                        <a:pt x="54" y="13"/>
                      </a:cubicBezTo>
                      <a:cubicBezTo>
                        <a:pt x="55" y="11"/>
                        <a:pt x="54" y="9"/>
                        <a:pt x="53" y="8"/>
                      </a:cubicBezTo>
                      <a:cubicBezTo>
                        <a:pt x="52" y="7"/>
                        <a:pt x="50" y="6"/>
                        <a:pt x="48" y="6"/>
                      </a:cubicBezTo>
                      <a:cubicBezTo>
                        <a:pt x="43" y="7"/>
                        <a:pt x="41" y="4"/>
                        <a:pt x="40" y="2"/>
                      </a:cubicBezTo>
                      <a:cubicBezTo>
                        <a:pt x="39" y="1"/>
                        <a:pt x="39" y="0"/>
                        <a:pt x="38" y="0"/>
                      </a:cubicBezTo>
                      <a:cubicBezTo>
                        <a:pt x="38" y="0"/>
                        <a:pt x="38" y="0"/>
                        <a:pt x="38" y="0"/>
                      </a:cubicBezTo>
                      <a:cubicBezTo>
                        <a:pt x="38" y="0"/>
                        <a:pt x="38" y="1"/>
                        <a:pt x="38" y="1"/>
                      </a:cubicBezTo>
                      <a:cubicBezTo>
                        <a:pt x="38" y="3"/>
                        <a:pt x="39" y="6"/>
                        <a:pt x="36" y="7"/>
                      </a:cubicBezTo>
                      <a:cubicBezTo>
                        <a:pt x="35" y="8"/>
                        <a:pt x="34" y="8"/>
                        <a:pt x="32" y="9"/>
                      </a:cubicBezTo>
                      <a:cubicBezTo>
                        <a:pt x="29" y="10"/>
                        <a:pt x="22" y="12"/>
                        <a:pt x="22" y="14"/>
                      </a:cubicBezTo>
                      <a:cubicBezTo>
                        <a:pt x="21" y="16"/>
                        <a:pt x="22" y="18"/>
                        <a:pt x="23" y="21"/>
                      </a:cubicBezTo>
                      <a:cubicBezTo>
                        <a:pt x="25" y="24"/>
                        <a:pt x="27" y="28"/>
                        <a:pt x="25" y="32"/>
                      </a:cubicBezTo>
                      <a:cubicBezTo>
                        <a:pt x="24" y="34"/>
                        <a:pt x="22" y="35"/>
                        <a:pt x="20" y="35"/>
                      </a:cubicBezTo>
                      <a:cubicBezTo>
                        <a:pt x="16" y="35"/>
                        <a:pt x="11" y="31"/>
                        <a:pt x="10" y="28"/>
                      </a:cubicBezTo>
                      <a:cubicBezTo>
                        <a:pt x="8" y="24"/>
                        <a:pt x="10" y="20"/>
                        <a:pt x="13" y="16"/>
                      </a:cubicBezTo>
                      <a:cubicBezTo>
                        <a:pt x="13" y="15"/>
                        <a:pt x="15" y="13"/>
                        <a:pt x="15" y="13"/>
                      </a:cubicBezTo>
                      <a:cubicBezTo>
                        <a:pt x="14" y="12"/>
                        <a:pt x="13" y="10"/>
                        <a:pt x="13" y="8"/>
                      </a:cubicBezTo>
                      <a:cubicBezTo>
                        <a:pt x="12" y="8"/>
                        <a:pt x="12" y="9"/>
                        <a:pt x="11" y="9"/>
                      </a:cubicBezTo>
                      <a:cubicBezTo>
                        <a:pt x="11" y="10"/>
                        <a:pt x="11" y="10"/>
                        <a:pt x="11" y="10"/>
                      </a:cubicBezTo>
                      <a:cubicBezTo>
                        <a:pt x="10" y="11"/>
                        <a:pt x="9" y="12"/>
                        <a:pt x="9" y="12"/>
                      </a:cubicBezTo>
                      <a:cubicBezTo>
                        <a:pt x="6" y="15"/>
                        <a:pt x="4" y="17"/>
                        <a:pt x="4" y="19"/>
                      </a:cubicBezTo>
                      <a:cubicBezTo>
                        <a:pt x="4" y="20"/>
                        <a:pt x="4" y="20"/>
                        <a:pt x="4" y="20"/>
                      </a:cubicBezTo>
                      <a:cubicBezTo>
                        <a:pt x="3" y="24"/>
                        <a:pt x="3" y="26"/>
                        <a:pt x="1" y="29"/>
                      </a:cubicBezTo>
                      <a:cubicBezTo>
                        <a:pt x="1" y="29"/>
                        <a:pt x="0" y="30"/>
                        <a:pt x="0" y="30"/>
                      </a:cubicBezTo>
                      <a:cubicBezTo>
                        <a:pt x="5" y="31"/>
                        <a:pt x="5" y="34"/>
                        <a:pt x="5" y="35"/>
                      </a:cubicBezTo>
                      <a:cubicBezTo>
                        <a:pt x="6" y="35"/>
                        <a:pt x="6" y="36"/>
                        <a:pt x="7" y="36"/>
                      </a:cubicBezTo>
                      <a:cubicBezTo>
                        <a:pt x="8" y="37"/>
                        <a:pt x="11" y="39"/>
                        <a:pt x="10" y="43"/>
                      </a:cubicBezTo>
                      <a:cubicBezTo>
                        <a:pt x="10" y="44"/>
                        <a:pt x="10" y="44"/>
                        <a:pt x="10" y="44"/>
                      </a:cubicBezTo>
                      <a:cubicBezTo>
                        <a:pt x="10" y="46"/>
                        <a:pt x="9" y="52"/>
                        <a:pt x="12" y="54"/>
                      </a:cubicBezTo>
                      <a:cubicBezTo>
                        <a:pt x="12" y="55"/>
                        <a:pt x="14" y="55"/>
                        <a:pt x="15" y="55"/>
                      </a:cubicBezTo>
                      <a:cubicBezTo>
                        <a:pt x="19" y="55"/>
                        <a:pt x="21" y="55"/>
                        <a:pt x="23" y="55"/>
                      </a:cubicBezTo>
                      <a:cubicBezTo>
                        <a:pt x="25" y="54"/>
                        <a:pt x="27" y="54"/>
                        <a:pt x="29" y="54"/>
                      </a:cubicBezTo>
                      <a:cubicBezTo>
                        <a:pt x="32" y="54"/>
                        <a:pt x="35" y="55"/>
                        <a:pt x="37" y="58"/>
                      </a:cubicBezTo>
                      <a:cubicBezTo>
                        <a:pt x="40" y="62"/>
                        <a:pt x="44" y="64"/>
                        <a:pt x="49" y="64"/>
                      </a:cubicBezTo>
                      <a:cubicBezTo>
                        <a:pt x="49" y="64"/>
                        <a:pt x="50" y="64"/>
                        <a:pt x="51" y="64"/>
                      </a:cubicBezTo>
                      <a:cubicBezTo>
                        <a:pt x="53" y="64"/>
                        <a:pt x="56" y="63"/>
                        <a:pt x="59" y="63"/>
                      </a:cubicBezTo>
                      <a:cubicBezTo>
                        <a:pt x="62" y="63"/>
                        <a:pt x="65" y="64"/>
                        <a:pt x="66" y="66"/>
                      </a:cubicBezTo>
                      <a:cubicBezTo>
                        <a:pt x="67" y="67"/>
                        <a:pt x="67" y="68"/>
                        <a:pt x="66" y="70"/>
                      </a:cubicBezTo>
                      <a:cubicBezTo>
                        <a:pt x="62" y="76"/>
                        <a:pt x="61" y="87"/>
                        <a:pt x="63" y="89"/>
                      </a:cubicBezTo>
                      <a:cubicBezTo>
                        <a:pt x="63" y="89"/>
                        <a:pt x="64" y="90"/>
                        <a:pt x="64" y="90"/>
                      </a:cubicBezTo>
                      <a:cubicBezTo>
                        <a:pt x="67" y="93"/>
                        <a:pt x="70" y="96"/>
                        <a:pt x="67" y="100"/>
                      </a:cubicBezTo>
                      <a:cubicBezTo>
                        <a:pt x="66" y="101"/>
                        <a:pt x="65" y="103"/>
                        <a:pt x="65" y="104"/>
                      </a:cubicBezTo>
                      <a:cubicBezTo>
                        <a:pt x="65" y="104"/>
                        <a:pt x="66" y="105"/>
                        <a:pt x="66" y="106"/>
                      </a:cubicBezTo>
                      <a:cubicBezTo>
                        <a:pt x="68" y="107"/>
                        <a:pt x="70" y="109"/>
                        <a:pt x="69" y="113"/>
                      </a:cubicBezTo>
                      <a:cubicBezTo>
                        <a:pt x="69" y="113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ubicBezTo>
                        <a:pt x="69" y="114"/>
                        <a:pt x="69" y="114"/>
                        <a:pt x="69" y="11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7" name="Freeform 2026"/>
                <p:cNvSpPr/>
                <p:nvPr/>
              </p:nvSpPr>
              <p:spPr bwMode="auto">
                <a:xfrm>
                  <a:off x="2121" y="1810"/>
                  <a:ext cx="6" cy="3"/>
                </a:xfrm>
                <a:custGeom>
                  <a:avLst/>
                  <a:gdLst>
                    <a:gd name="T0" fmla="*/ 0 w 7"/>
                    <a:gd name="T1" fmla="*/ 0 h 3"/>
                    <a:gd name="T2" fmla="*/ 7 w 7"/>
                    <a:gd name="T3" fmla="*/ 3 h 3"/>
                    <a:gd name="T4" fmla="*/ 0 w 7"/>
                    <a:gd name="T5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3">
                      <a:moveTo>
                        <a:pt x="0" y="0"/>
                      </a:moveTo>
                      <a:cubicBezTo>
                        <a:pt x="3" y="1"/>
                        <a:pt x="6" y="1"/>
                        <a:pt x="7" y="3"/>
                      </a:cubicBezTo>
                      <a:cubicBezTo>
                        <a:pt x="6" y="1"/>
                        <a:pt x="3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8" name="Freeform 2027"/>
                <p:cNvSpPr/>
                <p:nvPr/>
              </p:nvSpPr>
              <p:spPr bwMode="auto">
                <a:xfrm>
                  <a:off x="2150" y="1801"/>
                  <a:ext cx="1" cy="2"/>
                </a:xfrm>
                <a:custGeom>
                  <a:avLst/>
                  <a:gdLst>
                    <a:gd name="T0" fmla="*/ 0 w 1"/>
                    <a:gd name="T1" fmla="*/ 2 h 2"/>
                    <a:gd name="T2" fmla="*/ 1 w 1"/>
                    <a:gd name="T3" fmla="*/ 0 h 2"/>
                    <a:gd name="T4" fmla="*/ 1 w 1"/>
                    <a:gd name="T5" fmla="*/ 0 h 2"/>
                    <a:gd name="T6" fmla="*/ 0 w 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" h="2">
                      <a:moveTo>
                        <a:pt x="0" y="2"/>
                      </a:moveTo>
                      <a:cubicBezTo>
                        <a:pt x="0" y="2"/>
                        <a:pt x="1" y="1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69" name="Freeform 2028"/>
                <p:cNvSpPr/>
                <p:nvPr/>
              </p:nvSpPr>
              <p:spPr bwMode="auto">
                <a:xfrm>
                  <a:off x="2106" y="1811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0" y="2"/>
                        <a:pt x="0" y="0"/>
                        <a:pt x="0" y="0"/>
                      </a:cubicBezTo>
                      <a:cubicBezTo>
                        <a:pt x="0" y="0"/>
                        <a:pt x="0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0" name="Freeform 2029"/>
                <p:cNvSpPr/>
                <p:nvPr/>
              </p:nvSpPr>
              <p:spPr bwMode="auto">
                <a:xfrm>
                  <a:off x="2084" y="1838"/>
                  <a:ext cx="2" cy="2"/>
                </a:xfrm>
                <a:custGeom>
                  <a:avLst/>
                  <a:gdLst>
                    <a:gd name="T0" fmla="*/ 2 w 2"/>
                    <a:gd name="T1" fmla="*/ 2 h 2"/>
                    <a:gd name="T2" fmla="*/ 0 w 2"/>
                    <a:gd name="T3" fmla="*/ 0 h 2"/>
                    <a:gd name="T4" fmla="*/ 2 w 2"/>
                    <a:gd name="T5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2">
                      <a:moveTo>
                        <a:pt x="2" y="2"/>
                      </a:moveTo>
                      <a:cubicBezTo>
                        <a:pt x="1" y="1"/>
                        <a:pt x="1" y="0"/>
                        <a:pt x="0" y="0"/>
                      </a:cubicBezTo>
                      <a:cubicBezTo>
                        <a:pt x="1" y="0"/>
                        <a:pt x="1" y="1"/>
                        <a:pt x="2" y="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1" name="Freeform 2030"/>
                <p:cNvSpPr/>
                <p:nvPr/>
              </p:nvSpPr>
              <p:spPr bwMode="auto">
                <a:xfrm>
                  <a:off x="2092" y="184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2" name="Freeform 2031"/>
                <p:cNvSpPr/>
                <p:nvPr/>
              </p:nvSpPr>
              <p:spPr bwMode="auto">
                <a:xfrm>
                  <a:off x="2115" y="1829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0" y="1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3" name="Freeform 2032"/>
                <p:cNvSpPr/>
                <p:nvPr/>
              </p:nvSpPr>
              <p:spPr bwMode="auto">
                <a:xfrm>
                  <a:off x="2114" y="1827"/>
                  <a:ext cx="1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1" y="1"/>
                        <a:pt x="1" y="2"/>
                      </a:cubicBezTo>
                      <a:cubicBezTo>
                        <a:pt x="1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4" name="Freeform 2033"/>
                <p:cNvSpPr/>
                <p:nvPr/>
              </p:nvSpPr>
              <p:spPr bwMode="auto">
                <a:xfrm>
                  <a:off x="2082" y="1834"/>
                  <a:ext cx="2" cy="3"/>
                </a:xfrm>
                <a:custGeom>
                  <a:avLst/>
                  <a:gdLst>
                    <a:gd name="T0" fmla="*/ 2 w 2"/>
                    <a:gd name="T1" fmla="*/ 3 h 3"/>
                    <a:gd name="T2" fmla="*/ 0 w 2"/>
                    <a:gd name="T3" fmla="*/ 0 h 3"/>
                    <a:gd name="T4" fmla="*/ 2 w 2"/>
                    <a:gd name="T5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3">
                      <a:moveTo>
                        <a:pt x="2" y="3"/>
                      </a:moveTo>
                      <a:cubicBezTo>
                        <a:pt x="1" y="2"/>
                        <a:pt x="1" y="1"/>
                        <a:pt x="0" y="0"/>
                      </a:cubicBezTo>
                      <a:cubicBezTo>
                        <a:pt x="1" y="1"/>
                        <a:pt x="1" y="2"/>
                        <a:pt x="2" y="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5" name="Freeform 2034"/>
                <p:cNvSpPr/>
                <p:nvPr/>
              </p:nvSpPr>
              <p:spPr bwMode="auto">
                <a:xfrm>
                  <a:off x="2115" y="1830"/>
                  <a:ext cx="6" cy="2"/>
                </a:xfrm>
                <a:custGeom>
                  <a:avLst/>
                  <a:gdLst>
                    <a:gd name="T0" fmla="*/ 3 w 6"/>
                    <a:gd name="T1" fmla="*/ 1 h 2"/>
                    <a:gd name="T2" fmla="*/ 6 w 6"/>
                    <a:gd name="T3" fmla="*/ 1 h 2"/>
                    <a:gd name="T4" fmla="*/ 0 w 6"/>
                    <a:gd name="T5" fmla="*/ 0 h 2"/>
                    <a:gd name="T6" fmla="*/ 3 w 6"/>
                    <a:gd name="T7" fmla="*/ 1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2">
                      <a:moveTo>
                        <a:pt x="3" y="1"/>
                      </a:moveTo>
                      <a:cubicBezTo>
                        <a:pt x="4" y="1"/>
                        <a:pt x="5" y="1"/>
                        <a:pt x="6" y="1"/>
                      </a:cubicBezTo>
                      <a:cubicBezTo>
                        <a:pt x="4" y="1"/>
                        <a:pt x="1" y="2"/>
                        <a:pt x="0" y="0"/>
                      </a:cubicBezTo>
                      <a:cubicBezTo>
                        <a:pt x="1" y="1"/>
                        <a:pt x="2" y="1"/>
                        <a:pt x="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6" name="Freeform 2035"/>
                <p:cNvSpPr/>
                <p:nvPr/>
              </p:nvSpPr>
              <p:spPr bwMode="auto">
                <a:xfrm>
                  <a:off x="2052" y="1780"/>
                  <a:ext cx="11" cy="6"/>
                </a:xfrm>
                <a:custGeom>
                  <a:avLst/>
                  <a:gdLst>
                    <a:gd name="T0" fmla="*/ 0 w 12"/>
                    <a:gd name="T1" fmla="*/ 0 h 6"/>
                    <a:gd name="T2" fmla="*/ 12 w 12"/>
                    <a:gd name="T3" fmla="*/ 6 h 6"/>
                    <a:gd name="T4" fmla="*/ 0 w 12"/>
                    <a:gd name="T5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2" h="6">
                      <a:moveTo>
                        <a:pt x="0" y="0"/>
                      </a:moveTo>
                      <a:cubicBezTo>
                        <a:pt x="3" y="4"/>
                        <a:pt x="7" y="6"/>
                        <a:pt x="12" y="6"/>
                      </a:cubicBezTo>
                      <a:cubicBezTo>
                        <a:pt x="7" y="6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7" name="Freeform 2036"/>
                <p:cNvSpPr/>
                <p:nvPr/>
              </p:nvSpPr>
              <p:spPr bwMode="auto">
                <a:xfrm>
                  <a:off x="2027" y="1734"/>
                  <a:ext cx="0" cy="0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1"/>
                        <a:pt x="0" y="1"/>
                        <a:pt x="0" y="1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8" name="Freeform 2037"/>
                <p:cNvSpPr/>
                <p:nvPr/>
              </p:nvSpPr>
              <p:spPr bwMode="auto">
                <a:xfrm>
                  <a:off x="2082" y="1833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0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79" name="Freeform 2038"/>
                <p:cNvSpPr/>
                <p:nvPr/>
              </p:nvSpPr>
              <p:spPr bwMode="auto">
                <a:xfrm>
                  <a:off x="2184" y="1790"/>
                  <a:ext cx="40" cy="44"/>
                </a:xfrm>
                <a:custGeom>
                  <a:avLst/>
                  <a:gdLst>
                    <a:gd name="T0" fmla="*/ 15 w 42"/>
                    <a:gd name="T1" fmla="*/ 45 h 46"/>
                    <a:gd name="T2" fmla="*/ 16 w 42"/>
                    <a:gd name="T3" fmla="*/ 46 h 46"/>
                    <a:gd name="T4" fmla="*/ 18 w 42"/>
                    <a:gd name="T5" fmla="*/ 46 h 46"/>
                    <a:gd name="T6" fmla="*/ 18 w 42"/>
                    <a:gd name="T7" fmla="*/ 46 h 46"/>
                    <a:gd name="T8" fmla="*/ 18 w 42"/>
                    <a:gd name="T9" fmla="*/ 46 h 46"/>
                    <a:gd name="T10" fmla="*/ 18 w 42"/>
                    <a:gd name="T11" fmla="*/ 46 h 46"/>
                    <a:gd name="T12" fmla="*/ 19 w 42"/>
                    <a:gd name="T13" fmla="*/ 43 h 46"/>
                    <a:gd name="T14" fmla="*/ 19 w 42"/>
                    <a:gd name="T15" fmla="*/ 43 h 46"/>
                    <a:gd name="T16" fmla="*/ 24 w 42"/>
                    <a:gd name="T17" fmla="*/ 38 h 46"/>
                    <a:gd name="T18" fmla="*/ 24 w 42"/>
                    <a:gd name="T19" fmla="*/ 38 h 46"/>
                    <a:gd name="T20" fmla="*/ 29 w 42"/>
                    <a:gd name="T21" fmla="*/ 38 h 46"/>
                    <a:gd name="T22" fmla="*/ 34 w 42"/>
                    <a:gd name="T23" fmla="*/ 37 h 46"/>
                    <a:gd name="T24" fmla="*/ 34 w 42"/>
                    <a:gd name="T25" fmla="*/ 37 h 46"/>
                    <a:gd name="T26" fmla="*/ 35 w 42"/>
                    <a:gd name="T27" fmla="*/ 38 h 46"/>
                    <a:gd name="T28" fmla="*/ 36 w 42"/>
                    <a:gd name="T29" fmla="*/ 38 h 46"/>
                    <a:gd name="T30" fmla="*/ 36 w 42"/>
                    <a:gd name="T31" fmla="*/ 38 h 46"/>
                    <a:gd name="T32" fmla="*/ 37 w 42"/>
                    <a:gd name="T33" fmla="*/ 38 h 46"/>
                    <a:gd name="T34" fmla="*/ 37 w 42"/>
                    <a:gd name="T35" fmla="*/ 39 h 46"/>
                    <a:gd name="T36" fmla="*/ 38 w 42"/>
                    <a:gd name="T37" fmla="*/ 39 h 46"/>
                    <a:gd name="T38" fmla="*/ 38 w 42"/>
                    <a:gd name="T39" fmla="*/ 39 h 46"/>
                    <a:gd name="T40" fmla="*/ 38 w 42"/>
                    <a:gd name="T41" fmla="*/ 38 h 46"/>
                    <a:gd name="T42" fmla="*/ 39 w 42"/>
                    <a:gd name="T43" fmla="*/ 37 h 46"/>
                    <a:gd name="T44" fmla="*/ 39 w 42"/>
                    <a:gd name="T45" fmla="*/ 36 h 46"/>
                    <a:gd name="T46" fmla="*/ 39 w 42"/>
                    <a:gd name="T47" fmla="*/ 36 h 46"/>
                    <a:gd name="T48" fmla="*/ 39 w 42"/>
                    <a:gd name="T49" fmla="*/ 36 h 46"/>
                    <a:gd name="T50" fmla="*/ 38 w 42"/>
                    <a:gd name="T51" fmla="*/ 23 h 46"/>
                    <a:gd name="T52" fmla="*/ 41 w 42"/>
                    <a:gd name="T53" fmla="*/ 7 h 46"/>
                    <a:gd name="T54" fmla="*/ 41 w 42"/>
                    <a:gd name="T55" fmla="*/ 5 h 46"/>
                    <a:gd name="T56" fmla="*/ 42 w 42"/>
                    <a:gd name="T57" fmla="*/ 4 h 46"/>
                    <a:gd name="T58" fmla="*/ 42 w 42"/>
                    <a:gd name="T59" fmla="*/ 4 h 46"/>
                    <a:gd name="T60" fmla="*/ 33 w 42"/>
                    <a:gd name="T61" fmla="*/ 2 h 46"/>
                    <a:gd name="T62" fmla="*/ 28 w 42"/>
                    <a:gd name="T63" fmla="*/ 3 h 46"/>
                    <a:gd name="T64" fmla="*/ 22 w 42"/>
                    <a:gd name="T65" fmla="*/ 4 h 46"/>
                    <a:gd name="T66" fmla="*/ 17 w 42"/>
                    <a:gd name="T67" fmla="*/ 2 h 46"/>
                    <a:gd name="T68" fmla="*/ 15 w 42"/>
                    <a:gd name="T69" fmla="*/ 0 h 46"/>
                    <a:gd name="T70" fmla="*/ 11 w 42"/>
                    <a:gd name="T71" fmla="*/ 2 h 46"/>
                    <a:gd name="T72" fmla="*/ 10 w 42"/>
                    <a:gd name="T73" fmla="*/ 2 h 46"/>
                    <a:gd name="T74" fmla="*/ 10 w 42"/>
                    <a:gd name="T75" fmla="*/ 3 h 46"/>
                    <a:gd name="T76" fmla="*/ 10 w 42"/>
                    <a:gd name="T77" fmla="*/ 3 h 46"/>
                    <a:gd name="T78" fmla="*/ 10 w 42"/>
                    <a:gd name="T79" fmla="*/ 4 h 46"/>
                    <a:gd name="T80" fmla="*/ 10 w 42"/>
                    <a:gd name="T81" fmla="*/ 5 h 46"/>
                    <a:gd name="T82" fmla="*/ 9 w 42"/>
                    <a:gd name="T83" fmla="*/ 6 h 46"/>
                    <a:gd name="T84" fmla="*/ 9 w 42"/>
                    <a:gd name="T85" fmla="*/ 6 h 46"/>
                    <a:gd name="T86" fmla="*/ 9 w 42"/>
                    <a:gd name="T87" fmla="*/ 7 h 46"/>
                    <a:gd name="T88" fmla="*/ 9 w 42"/>
                    <a:gd name="T89" fmla="*/ 11 h 46"/>
                    <a:gd name="T90" fmla="*/ 3 w 42"/>
                    <a:gd name="T91" fmla="*/ 15 h 46"/>
                    <a:gd name="T92" fmla="*/ 1 w 42"/>
                    <a:gd name="T93" fmla="*/ 19 h 46"/>
                    <a:gd name="T94" fmla="*/ 0 w 42"/>
                    <a:gd name="T95" fmla="*/ 23 h 46"/>
                    <a:gd name="T96" fmla="*/ 3 w 42"/>
                    <a:gd name="T97" fmla="*/ 27 h 46"/>
                    <a:gd name="T98" fmla="*/ 9 w 42"/>
                    <a:gd name="T99" fmla="*/ 34 h 46"/>
                    <a:gd name="T100" fmla="*/ 10 w 42"/>
                    <a:gd name="T101" fmla="*/ 36 h 46"/>
                    <a:gd name="T102" fmla="*/ 10 w 42"/>
                    <a:gd name="T103" fmla="*/ 36 h 46"/>
                    <a:gd name="T104" fmla="*/ 11 w 42"/>
                    <a:gd name="T105" fmla="*/ 38 h 46"/>
                    <a:gd name="T106" fmla="*/ 12 w 42"/>
                    <a:gd name="T107" fmla="*/ 39 h 46"/>
                    <a:gd name="T108" fmla="*/ 13 w 42"/>
                    <a:gd name="T109" fmla="*/ 42 h 46"/>
                    <a:gd name="T110" fmla="*/ 14 w 42"/>
                    <a:gd name="T111" fmla="*/ 43 h 46"/>
                    <a:gd name="T112" fmla="*/ 15 w 42"/>
                    <a:gd name="T113" fmla="*/ 45 h 46"/>
                    <a:gd name="T114" fmla="*/ 15 w 42"/>
                    <a:gd name="T115" fmla="*/ 45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42" h="46">
                      <a:moveTo>
                        <a:pt x="15" y="45"/>
                      </a:moveTo>
                      <a:cubicBezTo>
                        <a:pt x="16" y="45"/>
                        <a:pt x="16" y="46"/>
                        <a:pt x="16" y="46"/>
                      </a:cubicBezTo>
                      <a:cubicBezTo>
                        <a:pt x="17" y="46"/>
                        <a:pt x="17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8" y="46"/>
                        <a:pt x="18" y="46"/>
                        <a:pt x="18" y="46"/>
                      </a:cubicBezTo>
                      <a:cubicBezTo>
                        <a:pt x="19" y="45"/>
                        <a:pt x="19" y="45"/>
                        <a:pt x="19" y="43"/>
                      </a:cubicBezTo>
                      <a:cubicBezTo>
                        <a:pt x="19" y="43"/>
                        <a:pt x="19" y="43"/>
                        <a:pt x="19" y="43"/>
                      </a:cubicBezTo>
                      <a:cubicBezTo>
                        <a:pt x="20" y="41"/>
                        <a:pt x="20" y="38"/>
                        <a:pt x="24" y="38"/>
                      </a:cubicBezTo>
                      <a:cubicBezTo>
                        <a:pt x="24" y="38"/>
                        <a:pt x="24" y="38"/>
                        <a:pt x="24" y="38"/>
                      </a:cubicBezTo>
                      <a:cubicBezTo>
                        <a:pt x="26" y="38"/>
                        <a:pt x="28" y="38"/>
                        <a:pt x="29" y="38"/>
                      </a:cubicBezTo>
                      <a:cubicBezTo>
                        <a:pt x="31" y="38"/>
                        <a:pt x="32" y="37"/>
                        <a:pt x="34" y="37"/>
                      </a:cubicBezTo>
                      <a:cubicBezTo>
                        <a:pt x="34" y="37"/>
                        <a:pt x="34" y="37"/>
                        <a:pt x="34" y="37"/>
                      </a:cubicBezTo>
                      <a:cubicBezTo>
                        <a:pt x="35" y="37"/>
                        <a:pt x="35" y="38"/>
                        <a:pt x="35" y="38"/>
                      </a:cubicBezTo>
                      <a:cubicBezTo>
                        <a:pt x="35" y="38"/>
                        <a:pt x="35" y="38"/>
                        <a:pt x="36" y="38"/>
                      </a:cubicBezTo>
                      <a:cubicBezTo>
                        <a:pt x="36" y="38"/>
                        <a:pt x="36" y="38"/>
                        <a:pt x="36" y="38"/>
                      </a:cubicBezTo>
                      <a:cubicBezTo>
                        <a:pt x="36" y="38"/>
                        <a:pt x="37" y="38"/>
                        <a:pt x="37" y="38"/>
                      </a:cubicBezTo>
                      <a:cubicBezTo>
                        <a:pt x="37" y="38"/>
                        <a:pt x="37" y="38"/>
                        <a:pt x="37" y="39"/>
                      </a:cubicBezTo>
                      <a:cubicBezTo>
                        <a:pt x="37" y="39"/>
                        <a:pt x="38" y="39"/>
                        <a:pt x="38" y="39"/>
                      </a:cubicBezTo>
                      <a:cubicBezTo>
                        <a:pt x="38" y="39"/>
                        <a:pt x="38" y="39"/>
                        <a:pt x="38" y="39"/>
                      </a:cubicBezTo>
                      <a:cubicBezTo>
                        <a:pt x="38" y="38"/>
                        <a:pt x="38" y="38"/>
                        <a:pt x="38" y="38"/>
                      </a:cubicBezTo>
                      <a:cubicBezTo>
                        <a:pt x="38" y="38"/>
                        <a:pt x="38" y="37"/>
                        <a:pt x="39" y="37"/>
                      </a:cubicBezTo>
                      <a:cubicBezTo>
                        <a:pt x="39" y="37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39" y="36"/>
                        <a:pt x="39" y="36"/>
                        <a:pt x="39" y="36"/>
                      </a:cubicBezTo>
                      <a:cubicBezTo>
                        <a:pt x="40" y="35"/>
                        <a:pt x="40" y="27"/>
                        <a:pt x="38" y="23"/>
                      </a:cubicBezTo>
                      <a:cubicBezTo>
                        <a:pt x="36" y="17"/>
                        <a:pt x="38" y="10"/>
                        <a:pt x="41" y="7"/>
                      </a:cubicBezTo>
                      <a:cubicBezTo>
                        <a:pt x="41" y="7"/>
                        <a:pt x="41" y="7"/>
                        <a:pt x="41" y="5"/>
                      </a:cubicBezTo>
                      <a:cubicBezTo>
                        <a:pt x="42" y="5"/>
                        <a:pt x="42" y="4"/>
                        <a:pt x="42" y="4"/>
                      </a:cubicBez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39" y="3"/>
                        <a:pt x="36" y="2"/>
                        <a:pt x="33" y="2"/>
                      </a:cubicBezTo>
                      <a:cubicBezTo>
                        <a:pt x="32" y="2"/>
                        <a:pt x="30" y="3"/>
                        <a:pt x="28" y="3"/>
                      </a:cubicBezTo>
                      <a:cubicBezTo>
                        <a:pt x="26" y="4"/>
                        <a:pt x="24" y="4"/>
                        <a:pt x="22" y="4"/>
                      </a:cubicBezTo>
                      <a:cubicBezTo>
                        <a:pt x="20" y="4"/>
                        <a:pt x="18" y="3"/>
                        <a:pt x="17" y="2"/>
                      </a:cubicBezTo>
                      <a:cubicBezTo>
                        <a:pt x="16" y="0"/>
                        <a:pt x="15" y="0"/>
                        <a:pt x="15" y="0"/>
                      </a:cubicBezTo>
                      <a:cubicBezTo>
                        <a:pt x="14" y="0"/>
                        <a:pt x="12" y="1"/>
                        <a:pt x="11" y="2"/>
                      </a:cubicBezTo>
                      <a:cubicBezTo>
                        <a:pt x="11" y="2"/>
                        <a:pt x="11" y="2"/>
                        <a:pt x="10" y="2"/>
                      </a:cubicBezTo>
                      <a:cubicBezTo>
                        <a:pt x="10" y="2"/>
                        <a:pt x="10" y="2"/>
                        <a:pt x="10" y="3"/>
                      </a:cubicBezTo>
                      <a:cubicBezTo>
                        <a:pt x="10" y="3"/>
                        <a:pt x="10" y="3"/>
                        <a:pt x="10" y="3"/>
                      </a:cubicBezTo>
                      <a:cubicBezTo>
                        <a:pt x="10" y="4"/>
                        <a:pt x="10" y="4"/>
                        <a:pt x="10" y="4"/>
                      </a:cubicBezTo>
                      <a:cubicBezTo>
                        <a:pt x="10" y="4"/>
                        <a:pt x="10" y="5"/>
                        <a:pt x="10" y="5"/>
                      </a:cubicBezTo>
                      <a:cubicBezTo>
                        <a:pt x="9" y="5"/>
                        <a:pt x="9" y="5"/>
                        <a:pt x="9" y="6"/>
                      </a:cubicBezTo>
                      <a:cubicBezTo>
                        <a:pt x="9" y="6"/>
                        <a:pt x="9" y="6"/>
                        <a:pt x="9" y="6"/>
                      </a:cubicBezTo>
                      <a:cubicBezTo>
                        <a:pt x="9" y="6"/>
                        <a:pt x="9" y="7"/>
                        <a:pt x="9" y="7"/>
                      </a:cubicBezTo>
                      <a:cubicBezTo>
                        <a:pt x="10" y="9"/>
                        <a:pt x="10" y="10"/>
                        <a:pt x="9" y="11"/>
                      </a:cubicBezTo>
                      <a:cubicBezTo>
                        <a:pt x="8" y="14"/>
                        <a:pt x="4" y="15"/>
                        <a:pt x="3" y="15"/>
                      </a:cubicBezTo>
                      <a:cubicBezTo>
                        <a:pt x="2" y="15"/>
                        <a:pt x="2" y="18"/>
                        <a:pt x="1" y="19"/>
                      </a:cubicBezTo>
                      <a:cubicBezTo>
                        <a:pt x="1" y="20"/>
                        <a:pt x="1" y="22"/>
                        <a:pt x="0" y="23"/>
                      </a:cubicBezTo>
                      <a:cubicBezTo>
                        <a:pt x="0" y="24"/>
                        <a:pt x="2" y="26"/>
                        <a:pt x="3" y="27"/>
                      </a:cubicBezTo>
                      <a:cubicBezTo>
                        <a:pt x="5" y="29"/>
                        <a:pt x="8" y="31"/>
                        <a:pt x="9" y="34"/>
                      </a:cubicBezTo>
                      <a:cubicBezTo>
                        <a:pt x="9" y="34"/>
                        <a:pt x="9" y="35"/>
                        <a:pt x="10" y="36"/>
                      </a:cubicBezTo>
                      <a:cubicBezTo>
                        <a:pt x="10" y="36"/>
                        <a:pt x="10" y="36"/>
                        <a:pt x="10" y="36"/>
                      </a:cubicBezTo>
                      <a:cubicBezTo>
                        <a:pt x="11" y="37"/>
                        <a:pt x="11" y="38"/>
                        <a:pt x="11" y="38"/>
                      </a:cubicBezTo>
                      <a:cubicBezTo>
                        <a:pt x="11" y="39"/>
                        <a:pt x="12" y="39"/>
                        <a:pt x="12" y="39"/>
                      </a:cubicBezTo>
                      <a:cubicBezTo>
                        <a:pt x="12" y="40"/>
                        <a:pt x="13" y="41"/>
                        <a:pt x="13" y="42"/>
                      </a:cubicBezTo>
                      <a:cubicBezTo>
                        <a:pt x="13" y="42"/>
                        <a:pt x="13" y="42"/>
                        <a:pt x="14" y="43"/>
                      </a:cubicBezTo>
                      <a:cubicBezTo>
                        <a:pt x="14" y="44"/>
                        <a:pt x="15" y="44"/>
                        <a:pt x="15" y="45"/>
                      </a:cubicBezTo>
                      <a:cubicBezTo>
                        <a:pt x="15" y="45"/>
                        <a:pt x="15" y="45"/>
                        <a:pt x="15" y="4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0" name="Freeform 2039"/>
                <p:cNvSpPr/>
                <p:nvPr/>
              </p:nvSpPr>
              <p:spPr bwMode="auto">
                <a:xfrm>
                  <a:off x="2219" y="1826"/>
                  <a:ext cx="0" cy="1"/>
                </a:xfrm>
                <a:custGeom>
                  <a:avLst/>
                  <a:gdLst>
                    <a:gd name="T0" fmla="*/ 0 h 1"/>
                    <a:gd name="T1" fmla="*/ 1 h 1"/>
                    <a:gd name="T2" fmla="*/ 0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0"/>
                      </a:moveTo>
                      <a:cubicBezTo>
                        <a:pt x="0" y="0"/>
                        <a:pt x="0" y="0"/>
                        <a:pt x="0" y="1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1" name="Freeform 2040"/>
                <p:cNvSpPr/>
                <p:nvPr/>
              </p:nvSpPr>
              <p:spPr bwMode="auto">
                <a:xfrm>
                  <a:off x="2218" y="1826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2" name="Freeform 2041"/>
                <p:cNvSpPr/>
                <p:nvPr/>
              </p:nvSpPr>
              <p:spPr bwMode="auto">
                <a:xfrm>
                  <a:off x="2201" y="1834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3" name="Freeform 2042"/>
                <p:cNvSpPr/>
                <p:nvPr/>
              </p:nvSpPr>
              <p:spPr bwMode="auto">
                <a:xfrm>
                  <a:off x="2202" y="1826"/>
                  <a:ext cx="5" cy="5"/>
                </a:xfrm>
                <a:custGeom>
                  <a:avLst/>
                  <a:gdLst>
                    <a:gd name="T0" fmla="*/ 5 w 5"/>
                    <a:gd name="T1" fmla="*/ 0 h 5"/>
                    <a:gd name="T2" fmla="*/ 0 w 5"/>
                    <a:gd name="T3" fmla="*/ 5 h 5"/>
                    <a:gd name="T4" fmla="*/ 5 w 5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" h="5">
                      <a:moveTo>
                        <a:pt x="5" y="0"/>
                      </a:moveTo>
                      <a:cubicBezTo>
                        <a:pt x="1" y="0"/>
                        <a:pt x="1" y="3"/>
                        <a:pt x="0" y="5"/>
                      </a:cubicBezTo>
                      <a:cubicBezTo>
                        <a:pt x="1" y="3"/>
                        <a:pt x="1" y="0"/>
                        <a:pt x="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4" name="Freeform 2043"/>
                <p:cNvSpPr/>
                <p:nvPr/>
              </p:nvSpPr>
              <p:spPr bwMode="auto">
                <a:xfrm>
                  <a:off x="2216" y="1825"/>
                  <a:ext cx="1" cy="1"/>
                </a:xfrm>
                <a:custGeom>
                  <a:avLst/>
                  <a:gdLst>
                    <a:gd name="T0" fmla="*/ 0 w 1"/>
                    <a:gd name="T1" fmla="*/ 0 h 1"/>
                    <a:gd name="T2" fmla="*/ 1 w 1"/>
                    <a:gd name="T3" fmla="*/ 1 h 1"/>
                    <a:gd name="T4" fmla="*/ 0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0" y="0"/>
                      </a:moveTo>
                      <a:cubicBezTo>
                        <a:pt x="1" y="0"/>
                        <a:pt x="1" y="1"/>
                        <a:pt x="1" y="1"/>
                      </a:cubicBezTo>
                      <a:cubicBezTo>
                        <a:pt x="1" y="1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5" name="Freeform 2044"/>
                <p:cNvSpPr/>
                <p:nvPr/>
              </p:nvSpPr>
              <p:spPr bwMode="auto">
                <a:xfrm>
                  <a:off x="2198" y="183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6" name="Freeform 2045"/>
                <p:cNvSpPr/>
                <p:nvPr/>
              </p:nvSpPr>
              <p:spPr bwMode="auto">
                <a:xfrm>
                  <a:off x="2199" y="1834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1" y="0"/>
                        <a:pt x="1" y="0"/>
                        <a:pt x="2" y="0"/>
                      </a:cubicBezTo>
                      <a:cubicBezTo>
                        <a:pt x="1" y="0"/>
                        <a:pt x="1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7" name="Freeform 2046"/>
                <p:cNvSpPr/>
                <p:nvPr/>
              </p:nvSpPr>
              <p:spPr bwMode="auto">
                <a:xfrm>
                  <a:off x="2147" y="1766"/>
                  <a:ext cx="46" cy="74"/>
                </a:xfrm>
                <a:custGeom>
                  <a:avLst/>
                  <a:gdLst>
                    <a:gd name="T0" fmla="*/ 8 w 48"/>
                    <a:gd name="T1" fmla="*/ 33 h 77"/>
                    <a:gd name="T2" fmla="*/ 10 w 48"/>
                    <a:gd name="T3" fmla="*/ 33 h 77"/>
                    <a:gd name="T4" fmla="*/ 11 w 48"/>
                    <a:gd name="T5" fmla="*/ 33 h 77"/>
                    <a:gd name="T6" fmla="*/ 16 w 48"/>
                    <a:gd name="T7" fmla="*/ 42 h 77"/>
                    <a:gd name="T8" fmla="*/ 17 w 48"/>
                    <a:gd name="T9" fmla="*/ 55 h 77"/>
                    <a:gd name="T10" fmla="*/ 20 w 48"/>
                    <a:gd name="T11" fmla="*/ 72 h 77"/>
                    <a:gd name="T12" fmla="*/ 28 w 48"/>
                    <a:gd name="T13" fmla="*/ 77 h 77"/>
                    <a:gd name="T14" fmla="*/ 34 w 48"/>
                    <a:gd name="T15" fmla="*/ 75 h 77"/>
                    <a:gd name="T16" fmla="*/ 40 w 48"/>
                    <a:gd name="T17" fmla="*/ 72 h 77"/>
                    <a:gd name="T18" fmla="*/ 42 w 48"/>
                    <a:gd name="T19" fmla="*/ 71 h 77"/>
                    <a:gd name="T20" fmla="*/ 48 w 48"/>
                    <a:gd name="T21" fmla="*/ 69 h 77"/>
                    <a:gd name="T22" fmla="*/ 47 w 48"/>
                    <a:gd name="T23" fmla="*/ 67 h 77"/>
                    <a:gd name="T24" fmla="*/ 45 w 48"/>
                    <a:gd name="T25" fmla="*/ 64 h 77"/>
                    <a:gd name="T26" fmla="*/ 44 w 48"/>
                    <a:gd name="T27" fmla="*/ 62 h 77"/>
                    <a:gd name="T28" fmla="*/ 43 w 48"/>
                    <a:gd name="T29" fmla="*/ 60 h 77"/>
                    <a:gd name="T30" fmla="*/ 34 w 48"/>
                    <a:gd name="T31" fmla="*/ 48 h 77"/>
                    <a:gd name="T32" fmla="*/ 35 w 48"/>
                    <a:gd name="T33" fmla="*/ 43 h 77"/>
                    <a:gd name="T34" fmla="*/ 44 w 48"/>
                    <a:gd name="T35" fmla="*/ 34 h 77"/>
                    <a:gd name="T36" fmla="*/ 43 w 48"/>
                    <a:gd name="T37" fmla="*/ 32 h 77"/>
                    <a:gd name="T38" fmla="*/ 43 w 48"/>
                    <a:gd name="T39" fmla="*/ 30 h 77"/>
                    <a:gd name="T40" fmla="*/ 44 w 48"/>
                    <a:gd name="T41" fmla="*/ 28 h 77"/>
                    <a:gd name="T42" fmla="*/ 44 w 48"/>
                    <a:gd name="T43" fmla="*/ 27 h 77"/>
                    <a:gd name="T44" fmla="*/ 36 w 48"/>
                    <a:gd name="T45" fmla="*/ 18 h 77"/>
                    <a:gd name="T46" fmla="*/ 29 w 48"/>
                    <a:gd name="T47" fmla="*/ 9 h 77"/>
                    <a:gd name="T48" fmla="*/ 18 w 48"/>
                    <a:gd name="T49" fmla="*/ 1 h 77"/>
                    <a:gd name="T50" fmla="*/ 15 w 48"/>
                    <a:gd name="T51" fmla="*/ 1 h 77"/>
                    <a:gd name="T52" fmla="*/ 14 w 48"/>
                    <a:gd name="T53" fmla="*/ 3 h 77"/>
                    <a:gd name="T54" fmla="*/ 12 w 48"/>
                    <a:gd name="T55" fmla="*/ 4 h 77"/>
                    <a:gd name="T56" fmla="*/ 11 w 48"/>
                    <a:gd name="T57" fmla="*/ 15 h 77"/>
                    <a:gd name="T58" fmla="*/ 2 w 48"/>
                    <a:gd name="T59" fmla="*/ 19 h 77"/>
                    <a:gd name="T60" fmla="*/ 1 w 48"/>
                    <a:gd name="T61" fmla="*/ 26 h 77"/>
                    <a:gd name="T62" fmla="*/ 2 w 48"/>
                    <a:gd name="T63" fmla="*/ 28 h 77"/>
                    <a:gd name="T64" fmla="*/ 3 w 48"/>
                    <a:gd name="T65" fmla="*/ 30 h 77"/>
                    <a:gd name="T66" fmla="*/ 5 w 48"/>
                    <a:gd name="T67" fmla="*/ 32 h 77"/>
                    <a:gd name="T68" fmla="*/ 6 w 48"/>
                    <a:gd name="T69" fmla="*/ 3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48" h="77">
                      <a:moveTo>
                        <a:pt x="6" y="34"/>
                      </a:moveTo>
                      <a:cubicBezTo>
                        <a:pt x="7" y="33"/>
                        <a:pt x="7" y="33"/>
                        <a:pt x="8" y="33"/>
                      </a:cubicBezTo>
                      <a:cubicBezTo>
                        <a:pt x="8" y="33"/>
                        <a:pt x="8" y="33"/>
                        <a:pt x="8" y="33"/>
                      </a:cubicBezTo>
                      <a:cubicBezTo>
                        <a:pt x="8" y="33"/>
                        <a:pt x="9" y="33"/>
                        <a:pt x="10" y="33"/>
                      </a:cubicBezTo>
                      <a:cubicBezTo>
                        <a:pt x="10" y="33"/>
                        <a:pt x="10" y="32"/>
                        <a:pt x="10" y="32"/>
                      </a:cubicBezTo>
                      <a:cubicBezTo>
                        <a:pt x="10" y="32"/>
                        <a:pt x="10" y="33"/>
                        <a:pt x="11" y="33"/>
                      </a:cubicBezTo>
                      <a:cubicBezTo>
                        <a:pt x="15" y="33"/>
                        <a:pt x="15" y="37"/>
                        <a:pt x="15" y="39"/>
                      </a:cubicBezTo>
                      <a:cubicBezTo>
                        <a:pt x="15" y="41"/>
                        <a:pt x="15" y="42"/>
                        <a:pt x="16" y="42"/>
                      </a:cubicBezTo>
                      <a:cubicBezTo>
                        <a:pt x="18" y="43"/>
                        <a:pt x="20" y="45"/>
                        <a:pt x="20" y="48"/>
                      </a:cubicBezTo>
                      <a:cubicBezTo>
                        <a:pt x="20" y="51"/>
                        <a:pt x="19" y="54"/>
                        <a:pt x="17" y="55"/>
                      </a:cubicBezTo>
                      <a:cubicBezTo>
                        <a:pt x="17" y="55"/>
                        <a:pt x="16" y="57"/>
                        <a:pt x="16" y="59"/>
                      </a:cubicBezTo>
                      <a:cubicBezTo>
                        <a:pt x="16" y="63"/>
                        <a:pt x="17" y="68"/>
                        <a:pt x="20" y="72"/>
                      </a:cubicBezTo>
                      <a:cubicBezTo>
                        <a:pt x="23" y="76"/>
                        <a:pt x="26" y="77"/>
                        <a:pt x="27" y="77"/>
                      </a:cubicBezTo>
                      <a:cubicBezTo>
                        <a:pt x="27" y="77"/>
                        <a:pt x="27" y="77"/>
                        <a:pt x="28" y="77"/>
                      </a:cubicBezTo>
                      <a:cubicBezTo>
                        <a:pt x="29" y="77"/>
                        <a:pt x="29" y="76"/>
                        <a:pt x="29" y="76"/>
                      </a:cubicBezTo>
                      <a:cubicBezTo>
                        <a:pt x="30" y="75"/>
                        <a:pt x="32" y="75"/>
                        <a:pt x="34" y="75"/>
                      </a:cubicBezTo>
                      <a:cubicBezTo>
                        <a:pt x="35" y="75"/>
                        <a:pt x="36" y="74"/>
                        <a:pt x="36" y="74"/>
                      </a:cubicBezTo>
                      <a:cubicBezTo>
                        <a:pt x="37" y="72"/>
                        <a:pt x="38" y="72"/>
                        <a:pt x="40" y="72"/>
                      </a:cubicBezTo>
                      <a:cubicBezTo>
                        <a:pt x="41" y="72"/>
                        <a:pt x="41" y="72"/>
                        <a:pt x="41" y="72"/>
                      </a:cubicBezTo>
                      <a:cubicBezTo>
                        <a:pt x="41" y="72"/>
                        <a:pt x="42" y="72"/>
                        <a:pt x="42" y="71"/>
                      </a:cubicBezTo>
                      <a:cubicBezTo>
                        <a:pt x="43" y="71"/>
                        <a:pt x="43" y="70"/>
                        <a:pt x="43" y="70"/>
                      </a:cubicBezTo>
                      <a:cubicBezTo>
                        <a:pt x="44" y="69"/>
                        <a:pt x="46" y="69"/>
                        <a:pt x="48" y="69"/>
                      </a:cubicBezTo>
                      <a:cubicBezTo>
                        <a:pt x="48" y="69"/>
                        <a:pt x="48" y="69"/>
                        <a:pt x="48" y="69"/>
                      </a:cubicBezTo>
                      <a:cubicBezTo>
                        <a:pt x="47" y="68"/>
                        <a:pt x="47" y="68"/>
                        <a:pt x="47" y="67"/>
                      </a:cubicBezTo>
                      <a:cubicBezTo>
                        <a:pt x="47" y="67"/>
                        <a:pt x="46" y="67"/>
                        <a:pt x="46" y="66"/>
                      </a:cubicBezTo>
                      <a:cubicBezTo>
                        <a:pt x="46" y="66"/>
                        <a:pt x="46" y="65"/>
                        <a:pt x="45" y="64"/>
                      </a:cubicBezTo>
                      <a:cubicBezTo>
                        <a:pt x="45" y="64"/>
                        <a:pt x="45" y="64"/>
                        <a:pt x="45" y="64"/>
                      </a:cubicBezTo>
                      <a:cubicBezTo>
                        <a:pt x="45" y="63"/>
                        <a:pt x="44" y="63"/>
                        <a:pt x="44" y="62"/>
                      </a:cubicBezTo>
                      <a:cubicBezTo>
                        <a:pt x="44" y="62"/>
                        <a:pt x="44" y="62"/>
                        <a:pt x="44" y="62"/>
                      </a:cubicBezTo>
                      <a:cubicBezTo>
                        <a:pt x="44" y="61"/>
                        <a:pt x="43" y="61"/>
                        <a:pt x="43" y="60"/>
                      </a:cubicBezTo>
                      <a:cubicBezTo>
                        <a:pt x="43" y="58"/>
                        <a:pt x="40" y="56"/>
                        <a:pt x="38" y="55"/>
                      </a:cubicBezTo>
                      <a:cubicBezTo>
                        <a:pt x="36" y="52"/>
                        <a:pt x="34" y="50"/>
                        <a:pt x="34" y="48"/>
                      </a:cubicBezTo>
                      <a:cubicBezTo>
                        <a:pt x="34" y="48"/>
                        <a:pt x="34" y="47"/>
                        <a:pt x="34" y="46"/>
                      </a:cubicBezTo>
                      <a:cubicBezTo>
                        <a:pt x="35" y="46"/>
                        <a:pt x="35" y="44"/>
                        <a:pt x="35" y="43"/>
                      </a:cubicBezTo>
                      <a:cubicBezTo>
                        <a:pt x="36" y="40"/>
                        <a:pt x="37" y="36"/>
                        <a:pt x="40" y="36"/>
                      </a:cubicBezTo>
                      <a:cubicBezTo>
                        <a:pt x="42" y="36"/>
                        <a:pt x="44" y="35"/>
                        <a:pt x="44" y="34"/>
                      </a:cubicBezTo>
                      <a:cubicBezTo>
                        <a:pt x="44" y="34"/>
                        <a:pt x="44" y="34"/>
                        <a:pt x="44" y="34"/>
                      </a:cubicBezTo>
                      <a:cubicBezTo>
                        <a:pt x="43" y="33"/>
                        <a:pt x="43" y="32"/>
                        <a:pt x="43" y="32"/>
                      </a:cubicBezTo>
                      <a:cubicBezTo>
                        <a:pt x="43" y="32"/>
                        <a:pt x="43" y="31"/>
                        <a:pt x="43" y="31"/>
                      </a:cubicBezTo>
                      <a:cubicBezTo>
                        <a:pt x="43" y="31"/>
                        <a:pt x="43" y="30"/>
                        <a:pt x="43" y="30"/>
                      </a:cubicBezTo>
                      <a:cubicBezTo>
                        <a:pt x="43" y="30"/>
                        <a:pt x="43" y="29"/>
                        <a:pt x="44" y="29"/>
                      </a:cubicBezTo>
                      <a:cubicBezTo>
                        <a:pt x="44" y="29"/>
                        <a:pt x="44" y="28"/>
                        <a:pt x="44" y="28"/>
                      </a:cubicBezTo>
                      <a:cubicBezTo>
                        <a:pt x="44" y="28"/>
                        <a:pt x="44" y="27"/>
                        <a:pt x="44" y="27"/>
                      </a:cubicBezTo>
                      <a:cubicBezTo>
                        <a:pt x="44" y="27"/>
                        <a:pt x="44" y="27"/>
                        <a:pt x="44" y="27"/>
                      </a:cubicBezTo>
                      <a:cubicBezTo>
                        <a:pt x="43" y="26"/>
                        <a:pt x="41" y="24"/>
                        <a:pt x="40" y="22"/>
                      </a:cubicBezTo>
                      <a:cubicBezTo>
                        <a:pt x="39" y="21"/>
                        <a:pt x="37" y="18"/>
                        <a:pt x="36" y="18"/>
                      </a:cubicBezTo>
                      <a:cubicBezTo>
                        <a:pt x="34" y="18"/>
                        <a:pt x="32" y="17"/>
                        <a:pt x="30" y="15"/>
                      </a:cubicBezTo>
                      <a:cubicBezTo>
                        <a:pt x="29" y="14"/>
                        <a:pt x="28" y="11"/>
                        <a:pt x="29" y="9"/>
                      </a:cubicBezTo>
                      <a:cubicBezTo>
                        <a:pt x="29" y="8"/>
                        <a:pt x="28" y="7"/>
                        <a:pt x="25" y="6"/>
                      </a:cubicBezTo>
                      <a:cubicBezTo>
                        <a:pt x="23" y="5"/>
                        <a:pt x="20" y="4"/>
                        <a:pt x="18" y="1"/>
                      </a:cubicBezTo>
                      <a:cubicBezTo>
                        <a:pt x="17" y="1"/>
                        <a:pt x="17" y="0"/>
                        <a:pt x="16" y="0"/>
                      </a:cubicBezTo>
                      <a:cubicBezTo>
                        <a:pt x="16" y="0"/>
                        <a:pt x="15" y="1"/>
                        <a:pt x="15" y="1"/>
                      </a:cubicBezTo>
                      <a:cubicBezTo>
                        <a:pt x="15" y="2"/>
                        <a:pt x="15" y="2"/>
                        <a:pt x="15" y="2"/>
                      </a:cubicBezTo>
                      <a:cubicBezTo>
                        <a:pt x="15" y="2"/>
                        <a:pt x="14" y="3"/>
                        <a:pt x="14" y="3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3" y="4"/>
                        <a:pt x="13" y="4"/>
                        <a:pt x="12" y="4"/>
                      </a:cubicBezTo>
                      <a:cubicBezTo>
                        <a:pt x="10" y="6"/>
                        <a:pt x="8" y="8"/>
                        <a:pt x="8" y="9"/>
                      </a:cubicBezTo>
                      <a:cubicBezTo>
                        <a:pt x="10" y="10"/>
                        <a:pt x="12" y="12"/>
                        <a:pt x="11" y="15"/>
                      </a:cubicBezTo>
                      <a:cubicBezTo>
                        <a:pt x="11" y="16"/>
                        <a:pt x="10" y="18"/>
                        <a:pt x="6" y="18"/>
                      </a:cubicBezTo>
                      <a:cubicBezTo>
                        <a:pt x="3" y="19"/>
                        <a:pt x="2" y="19"/>
                        <a:pt x="2" y="19"/>
                      </a:cubicBezTo>
                      <a:cubicBezTo>
                        <a:pt x="2" y="20"/>
                        <a:pt x="2" y="20"/>
                        <a:pt x="2" y="21"/>
                      </a:cubicBezTo>
                      <a:cubicBezTo>
                        <a:pt x="2" y="24"/>
                        <a:pt x="1" y="25"/>
                        <a:pt x="1" y="26"/>
                      </a:cubicBezTo>
                      <a:cubicBezTo>
                        <a:pt x="1" y="26"/>
                        <a:pt x="0" y="26"/>
                        <a:pt x="0" y="26"/>
                      </a:cubicBezTo>
                      <a:cubicBezTo>
                        <a:pt x="1" y="27"/>
                        <a:pt x="1" y="27"/>
                        <a:pt x="2" y="28"/>
                      </a:cubicBezTo>
                      <a:cubicBezTo>
                        <a:pt x="2" y="28"/>
                        <a:pt x="2" y="28"/>
                        <a:pt x="2" y="28"/>
                      </a:cubicBezTo>
                      <a:cubicBezTo>
                        <a:pt x="2" y="29"/>
                        <a:pt x="3" y="29"/>
                        <a:pt x="3" y="30"/>
                      </a:cubicBezTo>
                      <a:cubicBezTo>
                        <a:pt x="3" y="30"/>
                        <a:pt x="4" y="30"/>
                        <a:pt x="4" y="30"/>
                      </a:cubicBezTo>
                      <a:cubicBezTo>
                        <a:pt x="4" y="31"/>
                        <a:pt x="5" y="31"/>
                        <a:pt x="5" y="32"/>
                      </a:cubicBezTo>
                      <a:cubicBezTo>
                        <a:pt x="5" y="32"/>
                        <a:pt x="6" y="33"/>
                        <a:pt x="6" y="33"/>
                      </a:cubicBezTo>
                      <a:cubicBezTo>
                        <a:pt x="6" y="33"/>
                        <a:pt x="6" y="33"/>
                        <a:pt x="6" y="34"/>
                      </a:cubicBezTo>
                      <a:cubicBezTo>
                        <a:pt x="6" y="34"/>
                        <a:pt x="6" y="34"/>
                        <a:pt x="6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8" name="Freeform 2047"/>
                <p:cNvSpPr/>
                <p:nvPr/>
              </p:nvSpPr>
              <p:spPr bwMode="auto">
                <a:xfrm>
                  <a:off x="2167" y="1835"/>
                  <a:ext cx="6" cy="5"/>
                </a:xfrm>
                <a:custGeom>
                  <a:avLst/>
                  <a:gdLst>
                    <a:gd name="T0" fmla="*/ 0 w 7"/>
                    <a:gd name="T1" fmla="*/ 0 h 5"/>
                    <a:gd name="T2" fmla="*/ 7 w 7"/>
                    <a:gd name="T3" fmla="*/ 5 h 5"/>
                    <a:gd name="T4" fmla="*/ 0 w 7"/>
                    <a:gd name="T5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" h="5">
                      <a:moveTo>
                        <a:pt x="0" y="0"/>
                      </a:moveTo>
                      <a:cubicBezTo>
                        <a:pt x="3" y="4"/>
                        <a:pt x="6" y="5"/>
                        <a:pt x="7" y="5"/>
                      </a:cubicBezTo>
                      <a:cubicBezTo>
                        <a:pt x="6" y="5"/>
                        <a:pt x="3" y="4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89" name="Freeform 2048"/>
                <p:cNvSpPr/>
                <p:nvPr/>
              </p:nvSpPr>
              <p:spPr bwMode="auto">
                <a:xfrm>
                  <a:off x="2153" y="1798"/>
                  <a:ext cx="2" cy="1"/>
                </a:xfrm>
                <a:custGeom>
                  <a:avLst/>
                  <a:gdLst>
                    <a:gd name="T0" fmla="*/ 2 w 2"/>
                    <a:gd name="T1" fmla="*/ 0 h 1"/>
                    <a:gd name="T2" fmla="*/ 0 w 2"/>
                    <a:gd name="T3" fmla="*/ 1 h 1"/>
                    <a:gd name="T4" fmla="*/ 2 w 2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" h="1">
                      <a:moveTo>
                        <a:pt x="2" y="0"/>
                      </a:moveTo>
                      <a:cubicBezTo>
                        <a:pt x="1" y="0"/>
                        <a:pt x="1" y="0"/>
                        <a:pt x="0" y="1"/>
                      </a:cubicBezTo>
                      <a:cubicBezTo>
                        <a:pt x="1" y="0"/>
                        <a:pt x="1" y="0"/>
                        <a:pt x="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0" name="Freeform 2049"/>
                <p:cNvSpPr/>
                <p:nvPr/>
              </p:nvSpPr>
              <p:spPr bwMode="auto">
                <a:xfrm>
                  <a:off x="2155" y="1798"/>
                  <a:ext cx="2" cy="0"/>
                </a:xfrm>
                <a:custGeom>
                  <a:avLst/>
                  <a:gdLst>
                    <a:gd name="T0" fmla="*/ 0 w 2"/>
                    <a:gd name="T1" fmla="*/ 2 w 2"/>
                    <a:gd name="T2" fmla="*/ 0 w 2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2">
                      <a:moveTo>
                        <a:pt x="0" y="0"/>
                      </a:move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1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1" name="Freeform 2050"/>
                <p:cNvSpPr/>
                <p:nvPr/>
              </p:nvSpPr>
              <p:spPr bwMode="auto">
                <a:xfrm>
                  <a:off x="2188" y="1833"/>
                  <a:ext cx="1" cy="1"/>
                </a:xfrm>
                <a:custGeom>
                  <a:avLst/>
                  <a:gdLst>
                    <a:gd name="T0" fmla="*/ 1 w 1"/>
                    <a:gd name="T1" fmla="*/ 0 h 1"/>
                    <a:gd name="T2" fmla="*/ 0 w 1"/>
                    <a:gd name="T3" fmla="*/ 1 h 1"/>
                    <a:gd name="T4" fmla="*/ 1 w 1"/>
                    <a:gd name="T5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0"/>
                      </a:moveTo>
                      <a:cubicBezTo>
                        <a:pt x="1" y="0"/>
                        <a:pt x="1" y="1"/>
                        <a:pt x="0" y="1"/>
                      </a:cubicBezTo>
                      <a:cubicBezTo>
                        <a:pt x="1" y="1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2" name="Freeform 2051"/>
                <p:cNvSpPr/>
                <p:nvPr/>
              </p:nvSpPr>
              <p:spPr bwMode="auto">
                <a:xfrm>
                  <a:off x="2161" y="1769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3" name="Freeform 2052"/>
                <p:cNvSpPr/>
                <p:nvPr/>
              </p:nvSpPr>
              <p:spPr bwMode="auto">
                <a:xfrm>
                  <a:off x="2150" y="1795"/>
                  <a:ext cx="1" cy="0"/>
                </a:xfrm>
                <a:custGeom>
                  <a:avLst/>
                  <a:gdLst>
                    <a:gd name="T0" fmla="*/ 1 w 1"/>
                    <a:gd name="T1" fmla="*/ 0 w 1"/>
                    <a:gd name="T2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0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4" name="Freeform 2053"/>
                <p:cNvSpPr/>
                <p:nvPr/>
              </p:nvSpPr>
              <p:spPr bwMode="auto">
                <a:xfrm>
                  <a:off x="2149" y="179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5" name="Freeform 2054"/>
                <p:cNvSpPr/>
                <p:nvPr/>
              </p:nvSpPr>
              <p:spPr bwMode="auto">
                <a:xfrm>
                  <a:off x="2152" y="1797"/>
                  <a:ext cx="1" cy="1"/>
                </a:xfrm>
                <a:custGeom>
                  <a:avLst/>
                  <a:gdLst>
                    <a:gd name="T0" fmla="*/ 1 w 1"/>
                    <a:gd name="T1" fmla="*/ 1 h 1"/>
                    <a:gd name="T2" fmla="*/ 0 w 1"/>
                    <a:gd name="T3" fmla="*/ 0 h 1"/>
                    <a:gd name="T4" fmla="*/ 1 w 1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1">
                      <a:moveTo>
                        <a:pt x="1" y="1"/>
                      </a:moveTo>
                      <a:cubicBezTo>
                        <a:pt x="1" y="1"/>
                        <a:pt x="0" y="0"/>
                        <a:pt x="0" y="0"/>
                      </a:cubicBezTo>
                      <a:cubicBezTo>
                        <a:pt x="0" y="0"/>
                        <a:pt x="1" y="1"/>
                        <a:pt x="1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6" name="Freeform 2055"/>
                <p:cNvSpPr/>
                <p:nvPr/>
              </p:nvSpPr>
              <p:spPr bwMode="auto">
                <a:xfrm>
                  <a:off x="2162" y="1767"/>
                  <a:ext cx="0" cy="1"/>
                </a:xfrm>
                <a:custGeom>
                  <a:avLst/>
                  <a:gdLst>
                    <a:gd name="T0" fmla="*/ 1 h 1"/>
                    <a:gd name="T1" fmla="*/ 0 h 1"/>
                    <a:gd name="T2" fmla="*/ 1 h 1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</a:cxnLst>
                  <a:rect l="0" t="0" r="r" b="b"/>
                  <a:pathLst>
                    <a:path h="1">
                      <a:moveTo>
                        <a:pt x="0" y="1"/>
                      </a:moveTo>
                      <a:cubicBezTo>
                        <a:pt x="0" y="1"/>
                        <a:pt x="0" y="1"/>
                        <a:pt x="0" y="0"/>
                      </a:cubicBezTo>
                      <a:cubicBezTo>
                        <a:pt x="0" y="1"/>
                        <a:pt x="0" y="1"/>
                        <a:pt x="0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97" name="Freeform 2056"/>
                <p:cNvSpPr/>
                <p:nvPr/>
              </p:nvSpPr>
              <p:spPr bwMode="auto">
                <a:xfrm>
                  <a:off x="2193" y="1830"/>
                  <a:ext cx="0" cy="2"/>
                </a:xfrm>
                <a:custGeom>
                  <a:avLst/>
                  <a:gdLst>
                    <a:gd name="T0" fmla="*/ 0 w 1"/>
                    <a:gd name="T1" fmla="*/ 0 h 2"/>
                    <a:gd name="T2" fmla="*/ 1 w 1"/>
                    <a:gd name="T3" fmla="*/ 2 h 2"/>
                    <a:gd name="T4" fmla="*/ 0 w 1"/>
                    <a:gd name="T5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" h="2">
                      <a:moveTo>
                        <a:pt x="0" y="0"/>
                      </a:moveTo>
                      <a:cubicBezTo>
                        <a:pt x="0" y="1"/>
                        <a:pt x="0" y="1"/>
                        <a:pt x="1" y="2"/>
                      </a:cubicBezTo>
                      <a:cubicBezTo>
                        <a:pt x="0" y="1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lang="id-ID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50" name="Freeform 2058"/>
              <p:cNvSpPr/>
              <p:nvPr/>
            </p:nvSpPr>
            <p:spPr bwMode="auto">
              <a:xfrm>
                <a:off x="2190" y="1792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1" name="Freeform 2059"/>
              <p:cNvSpPr/>
              <p:nvPr/>
            </p:nvSpPr>
            <p:spPr bwMode="auto">
              <a:xfrm>
                <a:off x="2189" y="17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2" name="Freeform 2060"/>
              <p:cNvSpPr/>
              <p:nvPr/>
            </p:nvSpPr>
            <p:spPr bwMode="auto">
              <a:xfrm>
                <a:off x="2189" y="1823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3" name="Freeform 2061"/>
              <p:cNvSpPr/>
              <p:nvPr/>
            </p:nvSpPr>
            <p:spPr bwMode="auto">
              <a:xfrm>
                <a:off x="2190" y="1825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4" name="Freeform 2062"/>
              <p:cNvSpPr/>
              <p:nvPr/>
            </p:nvSpPr>
            <p:spPr bwMode="auto">
              <a:xfrm>
                <a:off x="2189" y="1794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5" name="Freeform 2063"/>
              <p:cNvSpPr/>
              <p:nvPr/>
            </p:nvSpPr>
            <p:spPr bwMode="auto">
              <a:xfrm>
                <a:off x="2191" y="1827"/>
                <a:ext cx="1" cy="2"/>
              </a:xfrm>
              <a:custGeom>
                <a:avLst/>
                <a:gdLst>
                  <a:gd name="T0" fmla="*/ 0 w 1"/>
                  <a:gd name="T1" fmla="*/ 0 h 2"/>
                  <a:gd name="T2" fmla="*/ 1 w 1"/>
                  <a:gd name="T3" fmla="*/ 2 h 2"/>
                  <a:gd name="T4" fmla="*/ 0 w 1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6" name="Freeform 2064"/>
              <p:cNvSpPr/>
              <p:nvPr/>
            </p:nvSpPr>
            <p:spPr bwMode="auto">
              <a:xfrm>
                <a:off x="2222" y="1795"/>
                <a:ext cx="29" cy="36"/>
              </a:xfrm>
              <a:custGeom>
                <a:avLst/>
                <a:gdLst>
                  <a:gd name="T0" fmla="*/ 1 w 30"/>
                  <a:gd name="T1" fmla="*/ 37 h 38"/>
                  <a:gd name="T2" fmla="*/ 4 w 30"/>
                  <a:gd name="T3" fmla="*/ 38 h 38"/>
                  <a:gd name="T4" fmla="*/ 4 w 30"/>
                  <a:gd name="T5" fmla="*/ 38 h 38"/>
                  <a:gd name="T6" fmla="*/ 5 w 30"/>
                  <a:gd name="T7" fmla="*/ 38 h 38"/>
                  <a:gd name="T8" fmla="*/ 6 w 30"/>
                  <a:gd name="T9" fmla="*/ 38 h 38"/>
                  <a:gd name="T10" fmla="*/ 7 w 30"/>
                  <a:gd name="T11" fmla="*/ 37 h 38"/>
                  <a:gd name="T12" fmla="*/ 12 w 30"/>
                  <a:gd name="T13" fmla="*/ 36 h 38"/>
                  <a:gd name="T14" fmla="*/ 15 w 30"/>
                  <a:gd name="T15" fmla="*/ 36 h 38"/>
                  <a:gd name="T16" fmla="*/ 18 w 30"/>
                  <a:gd name="T17" fmla="*/ 33 h 38"/>
                  <a:gd name="T18" fmla="*/ 19 w 30"/>
                  <a:gd name="T19" fmla="*/ 31 h 38"/>
                  <a:gd name="T20" fmla="*/ 19 w 30"/>
                  <a:gd name="T21" fmla="*/ 30 h 38"/>
                  <a:gd name="T22" fmla="*/ 20 w 30"/>
                  <a:gd name="T23" fmla="*/ 28 h 38"/>
                  <a:gd name="T24" fmla="*/ 21 w 30"/>
                  <a:gd name="T25" fmla="*/ 27 h 38"/>
                  <a:gd name="T26" fmla="*/ 22 w 30"/>
                  <a:gd name="T27" fmla="*/ 25 h 38"/>
                  <a:gd name="T28" fmla="*/ 23 w 30"/>
                  <a:gd name="T29" fmla="*/ 25 h 38"/>
                  <a:gd name="T30" fmla="*/ 24 w 30"/>
                  <a:gd name="T31" fmla="*/ 23 h 38"/>
                  <a:gd name="T32" fmla="*/ 25 w 30"/>
                  <a:gd name="T33" fmla="*/ 22 h 38"/>
                  <a:gd name="T34" fmla="*/ 29 w 30"/>
                  <a:gd name="T35" fmla="*/ 18 h 38"/>
                  <a:gd name="T36" fmla="*/ 29 w 30"/>
                  <a:gd name="T37" fmla="*/ 17 h 38"/>
                  <a:gd name="T38" fmla="*/ 30 w 30"/>
                  <a:gd name="T39" fmla="*/ 16 h 38"/>
                  <a:gd name="T40" fmla="*/ 25 w 30"/>
                  <a:gd name="T41" fmla="*/ 11 h 38"/>
                  <a:gd name="T42" fmla="*/ 13 w 30"/>
                  <a:gd name="T43" fmla="*/ 3 h 38"/>
                  <a:gd name="T44" fmla="*/ 5 w 30"/>
                  <a:gd name="T45" fmla="*/ 0 h 38"/>
                  <a:gd name="T46" fmla="*/ 5 w 30"/>
                  <a:gd name="T47" fmla="*/ 3 h 38"/>
                  <a:gd name="T48" fmla="*/ 5 w 30"/>
                  <a:gd name="T49" fmla="*/ 3 h 38"/>
                  <a:gd name="T50" fmla="*/ 4 w 30"/>
                  <a:gd name="T51" fmla="*/ 3 h 38"/>
                  <a:gd name="T52" fmla="*/ 4 w 30"/>
                  <a:gd name="T53" fmla="*/ 4 h 38"/>
                  <a:gd name="T54" fmla="*/ 4 w 30"/>
                  <a:gd name="T55" fmla="*/ 4 h 38"/>
                  <a:gd name="T56" fmla="*/ 4 w 30"/>
                  <a:gd name="T57" fmla="*/ 4 h 38"/>
                  <a:gd name="T58" fmla="*/ 4 w 30"/>
                  <a:gd name="T59" fmla="*/ 4 h 38"/>
                  <a:gd name="T60" fmla="*/ 4 w 30"/>
                  <a:gd name="T61" fmla="*/ 5 h 38"/>
                  <a:gd name="T62" fmla="*/ 4 w 30"/>
                  <a:gd name="T63" fmla="*/ 5 h 38"/>
                  <a:gd name="T64" fmla="*/ 3 w 30"/>
                  <a:gd name="T65" fmla="*/ 5 h 38"/>
                  <a:gd name="T66" fmla="*/ 3 w 30"/>
                  <a:gd name="T67" fmla="*/ 5 h 38"/>
                  <a:gd name="T68" fmla="*/ 2 w 30"/>
                  <a:gd name="T69" fmla="*/ 16 h 38"/>
                  <a:gd name="T70" fmla="*/ 3 w 30"/>
                  <a:gd name="T71" fmla="*/ 33 h 38"/>
                  <a:gd name="T72" fmla="*/ 3 w 30"/>
                  <a:gd name="T73" fmla="*/ 33 h 38"/>
                  <a:gd name="T74" fmla="*/ 3 w 30"/>
                  <a:gd name="T75" fmla="*/ 33 h 38"/>
                  <a:gd name="T76" fmla="*/ 3 w 30"/>
                  <a:gd name="T77" fmla="*/ 33 h 38"/>
                  <a:gd name="T78" fmla="*/ 3 w 30"/>
                  <a:gd name="T79" fmla="*/ 33 h 38"/>
                  <a:gd name="T80" fmla="*/ 3 w 30"/>
                  <a:gd name="T81" fmla="*/ 33 h 38"/>
                  <a:gd name="T82" fmla="*/ 3 w 30"/>
                  <a:gd name="T83" fmla="*/ 34 h 38"/>
                  <a:gd name="T84" fmla="*/ 2 w 30"/>
                  <a:gd name="T85" fmla="*/ 34 h 38"/>
                  <a:gd name="T86" fmla="*/ 2 w 30"/>
                  <a:gd name="T87" fmla="*/ 34 h 38"/>
                  <a:gd name="T88" fmla="*/ 2 w 30"/>
                  <a:gd name="T89" fmla="*/ 35 h 38"/>
                  <a:gd name="T90" fmla="*/ 2 w 30"/>
                  <a:gd name="T91" fmla="*/ 35 h 38"/>
                  <a:gd name="T92" fmla="*/ 0 w 30"/>
                  <a:gd name="T93" fmla="*/ 37 h 38"/>
                  <a:gd name="T94" fmla="*/ 1 w 30"/>
                  <a:gd name="T95" fmla="*/ 37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30" h="38">
                    <a:moveTo>
                      <a:pt x="1" y="37"/>
                    </a:moveTo>
                    <a:cubicBezTo>
                      <a:pt x="1" y="37"/>
                      <a:pt x="2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6" y="38"/>
                    </a:cubicBezTo>
                    <a:cubicBezTo>
                      <a:pt x="6" y="37"/>
                      <a:pt x="7" y="37"/>
                      <a:pt x="7" y="37"/>
                    </a:cubicBezTo>
                    <a:cubicBezTo>
                      <a:pt x="9" y="36"/>
                      <a:pt x="11" y="36"/>
                      <a:pt x="12" y="36"/>
                    </a:cubicBezTo>
                    <a:cubicBezTo>
                      <a:pt x="15" y="36"/>
                      <a:pt x="15" y="36"/>
                      <a:pt x="15" y="36"/>
                    </a:cubicBezTo>
                    <a:cubicBezTo>
                      <a:pt x="16" y="36"/>
                      <a:pt x="17" y="36"/>
                      <a:pt x="18" y="33"/>
                    </a:cubicBezTo>
                    <a:cubicBezTo>
                      <a:pt x="18" y="33"/>
                      <a:pt x="18" y="32"/>
                      <a:pt x="19" y="31"/>
                    </a:cubicBezTo>
                    <a:cubicBezTo>
                      <a:pt x="19" y="31"/>
                      <a:pt x="19" y="30"/>
                      <a:pt x="19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1" y="28"/>
                      <a:pt x="21" y="28"/>
                      <a:pt x="21" y="27"/>
                    </a:cubicBezTo>
                    <a:cubicBezTo>
                      <a:pt x="21" y="27"/>
                      <a:pt x="22" y="26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3" y="24"/>
                      <a:pt x="24" y="23"/>
                      <a:pt x="24" y="23"/>
                    </a:cubicBezTo>
                    <a:cubicBezTo>
                      <a:pt x="24" y="23"/>
                      <a:pt x="25" y="22"/>
                      <a:pt x="25" y="22"/>
                    </a:cubicBezTo>
                    <a:cubicBezTo>
                      <a:pt x="26" y="20"/>
                      <a:pt x="27" y="19"/>
                      <a:pt x="29" y="18"/>
                    </a:cubicBezTo>
                    <a:cubicBezTo>
                      <a:pt x="29" y="18"/>
                      <a:pt x="29" y="18"/>
                      <a:pt x="29" y="17"/>
                    </a:cubicBezTo>
                    <a:cubicBezTo>
                      <a:pt x="29" y="17"/>
                      <a:pt x="30" y="17"/>
                      <a:pt x="30" y="16"/>
                    </a:cubicBezTo>
                    <a:cubicBezTo>
                      <a:pt x="28" y="15"/>
                      <a:pt x="26" y="13"/>
                      <a:pt x="25" y="11"/>
                    </a:cubicBezTo>
                    <a:cubicBezTo>
                      <a:pt x="21" y="8"/>
                      <a:pt x="17" y="4"/>
                      <a:pt x="13" y="3"/>
                    </a:cubicBezTo>
                    <a:cubicBezTo>
                      <a:pt x="11" y="2"/>
                      <a:pt x="8" y="1"/>
                      <a:pt x="5" y="0"/>
                    </a:cubicBezTo>
                    <a:cubicBezTo>
                      <a:pt x="5" y="1"/>
                      <a:pt x="5" y="2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5" y="3"/>
                      <a:pt x="4" y="3"/>
                      <a:pt x="4" y="3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6"/>
                      <a:pt x="0" y="12"/>
                      <a:pt x="2" y="16"/>
                    </a:cubicBezTo>
                    <a:cubicBezTo>
                      <a:pt x="4" y="21"/>
                      <a:pt x="4" y="30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3"/>
                      <a:pt x="3" y="33"/>
                      <a:pt x="3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2" y="34"/>
                      <a:pt x="2" y="34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1" y="36"/>
                      <a:pt x="0" y="37"/>
                    </a:cubicBezTo>
                    <a:cubicBezTo>
                      <a:pt x="0" y="37"/>
                      <a:pt x="0" y="37"/>
                      <a:pt x="1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7" name="Freeform 2065"/>
              <p:cNvSpPr/>
              <p:nvPr/>
            </p:nvSpPr>
            <p:spPr bwMode="auto">
              <a:xfrm>
                <a:off x="2245" y="1816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1"/>
                      <a:pt x="0" y="1"/>
                    </a:cubicBezTo>
                    <a:cubicBezTo>
                      <a:pt x="0" y="1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8" name="Freeform 2066"/>
              <p:cNvSpPr/>
              <p:nvPr/>
            </p:nvSpPr>
            <p:spPr bwMode="auto">
              <a:xfrm>
                <a:off x="2240" y="1823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59" name="Freeform 2067"/>
              <p:cNvSpPr/>
              <p:nvPr/>
            </p:nvSpPr>
            <p:spPr bwMode="auto">
              <a:xfrm>
                <a:off x="2222" y="1830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0" name="Freeform 2068"/>
              <p:cNvSpPr/>
              <p:nvPr/>
            </p:nvSpPr>
            <p:spPr bwMode="auto">
              <a:xfrm>
                <a:off x="2250" y="1811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1" name="Freeform 2069"/>
              <p:cNvSpPr/>
              <p:nvPr/>
            </p:nvSpPr>
            <p:spPr bwMode="auto">
              <a:xfrm>
                <a:off x="2226" y="183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2" name="Freeform 2070"/>
              <p:cNvSpPr/>
              <p:nvPr/>
            </p:nvSpPr>
            <p:spPr bwMode="auto">
              <a:xfrm>
                <a:off x="2243" y="1819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3" name="Freeform 2071"/>
              <p:cNvSpPr/>
              <p:nvPr/>
            </p:nvSpPr>
            <p:spPr bwMode="auto">
              <a:xfrm>
                <a:off x="2227" y="1831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4" name="Freeform 2072"/>
              <p:cNvSpPr/>
              <p:nvPr/>
            </p:nvSpPr>
            <p:spPr bwMode="auto">
              <a:xfrm>
                <a:off x="2241" y="1821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5" name="Freeform 2073"/>
              <p:cNvSpPr/>
              <p:nvPr/>
            </p:nvSpPr>
            <p:spPr bwMode="auto">
              <a:xfrm>
                <a:off x="2226" y="1798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6" name="Freeform 2074"/>
              <p:cNvSpPr/>
              <p:nvPr/>
            </p:nvSpPr>
            <p:spPr bwMode="auto">
              <a:xfrm>
                <a:off x="2224" y="182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7" name="Freeform 2075"/>
              <p:cNvSpPr/>
              <p:nvPr/>
            </p:nvSpPr>
            <p:spPr bwMode="auto">
              <a:xfrm>
                <a:off x="2224" y="182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8" name="Freeform 2076"/>
              <p:cNvSpPr/>
              <p:nvPr/>
            </p:nvSpPr>
            <p:spPr bwMode="auto">
              <a:xfrm>
                <a:off x="2227" y="179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69" name="Freeform 2077"/>
              <p:cNvSpPr/>
              <p:nvPr/>
            </p:nvSpPr>
            <p:spPr bwMode="auto">
              <a:xfrm>
                <a:off x="2226" y="17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0" name="Freeform 2078"/>
              <p:cNvSpPr/>
              <p:nvPr/>
            </p:nvSpPr>
            <p:spPr bwMode="auto">
              <a:xfrm>
                <a:off x="2225" y="1800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1" name="Freeform 2079"/>
              <p:cNvSpPr/>
              <p:nvPr/>
            </p:nvSpPr>
            <p:spPr bwMode="auto">
              <a:xfrm>
                <a:off x="2226" y="1799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2" name="Freeform 2080"/>
              <p:cNvSpPr/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3" name="Freeform 2081"/>
              <p:cNvSpPr/>
              <p:nvPr/>
            </p:nvSpPr>
            <p:spPr bwMode="auto">
              <a:xfrm>
                <a:off x="2225" y="182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4" name="Freeform 2082"/>
              <p:cNvSpPr/>
              <p:nvPr/>
            </p:nvSpPr>
            <p:spPr bwMode="auto">
              <a:xfrm>
                <a:off x="2225" y="182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5" name="Freeform 2083"/>
              <p:cNvSpPr/>
              <p:nvPr/>
            </p:nvSpPr>
            <p:spPr bwMode="auto">
              <a:xfrm>
                <a:off x="1932" y="1843"/>
                <a:ext cx="58" cy="65"/>
              </a:xfrm>
              <a:custGeom>
                <a:avLst/>
                <a:gdLst>
                  <a:gd name="T0" fmla="*/ 47 w 61"/>
                  <a:gd name="T1" fmla="*/ 13 h 68"/>
                  <a:gd name="T2" fmla="*/ 45 w 61"/>
                  <a:gd name="T3" fmla="*/ 12 h 68"/>
                  <a:gd name="T4" fmla="*/ 41 w 61"/>
                  <a:gd name="T5" fmla="*/ 11 h 68"/>
                  <a:gd name="T6" fmla="*/ 35 w 61"/>
                  <a:gd name="T7" fmla="*/ 6 h 68"/>
                  <a:gd name="T8" fmla="*/ 33 w 61"/>
                  <a:gd name="T9" fmla="*/ 6 h 68"/>
                  <a:gd name="T10" fmla="*/ 32 w 61"/>
                  <a:gd name="T11" fmla="*/ 5 h 68"/>
                  <a:gd name="T12" fmla="*/ 30 w 61"/>
                  <a:gd name="T13" fmla="*/ 4 h 68"/>
                  <a:gd name="T14" fmla="*/ 28 w 61"/>
                  <a:gd name="T15" fmla="*/ 3 h 68"/>
                  <a:gd name="T16" fmla="*/ 25 w 61"/>
                  <a:gd name="T17" fmla="*/ 2 h 68"/>
                  <a:gd name="T18" fmla="*/ 23 w 61"/>
                  <a:gd name="T19" fmla="*/ 0 h 68"/>
                  <a:gd name="T20" fmla="*/ 22 w 61"/>
                  <a:gd name="T21" fmla="*/ 1 h 68"/>
                  <a:gd name="T22" fmla="*/ 12 w 61"/>
                  <a:gd name="T23" fmla="*/ 9 h 68"/>
                  <a:gd name="T24" fmla="*/ 9 w 61"/>
                  <a:gd name="T25" fmla="*/ 15 h 68"/>
                  <a:gd name="T26" fmla="*/ 6 w 61"/>
                  <a:gd name="T27" fmla="*/ 20 h 68"/>
                  <a:gd name="T28" fmla="*/ 0 w 61"/>
                  <a:gd name="T29" fmla="*/ 27 h 68"/>
                  <a:gd name="T30" fmla="*/ 1 w 61"/>
                  <a:gd name="T31" fmla="*/ 38 h 68"/>
                  <a:gd name="T32" fmla="*/ 2 w 61"/>
                  <a:gd name="T33" fmla="*/ 39 h 68"/>
                  <a:gd name="T34" fmla="*/ 7 w 61"/>
                  <a:gd name="T35" fmla="*/ 43 h 68"/>
                  <a:gd name="T36" fmla="*/ 9 w 61"/>
                  <a:gd name="T37" fmla="*/ 42 h 68"/>
                  <a:gd name="T38" fmla="*/ 12 w 61"/>
                  <a:gd name="T39" fmla="*/ 50 h 68"/>
                  <a:gd name="T40" fmla="*/ 8 w 61"/>
                  <a:gd name="T41" fmla="*/ 54 h 68"/>
                  <a:gd name="T42" fmla="*/ 9 w 61"/>
                  <a:gd name="T43" fmla="*/ 56 h 68"/>
                  <a:gd name="T44" fmla="*/ 9 w 61"/>
                  <a:gd name="T45" fmla="*/ 57 h 68"/>
                  <a:gd name="T46" fmla="*/ 9 w 61"/>
                  <a:gd name="T47" fmla="*/ 58 h 68"/>
                  <a:gd name="T48" fmla="*/ 7 w 61"/>
                  <a:gd name="T49" fmla="*/ 61 h 68"/>
                  <a:gd name="T50" fmla="*/ 8 w 61"/>
                  <a:gd name="T51" fmla="*/ 62 h 68"/>
                  <a:gd name="T52" fmla="*/ 13 w 61"/>
                  <a:gd name="T53" fmla="*/ 63 h 68"/>
                  <a:gd name="T54" fmla="*/ 18 w 61"/>
                  <a:gd name="T55" fmla="*/ 66 h 68"/>
                  <a:gd name="T56" fmla="*/ 19 w 61"/>
                  <a:gd name="T57" fmla="*/ 67 h 68"/>
                  <a:gd name="T58" fmla="*/ 19 w 61"/>
                  <a:gd name="T59" fmla="*/ 68 h 68"/>
                  <a:gd name="T60" fmla="*/ 20 w 61"/>
                  <a:gd name="T61" fmla="*/ 68 h 68"/>
                  <a:gd name="T62" fmla="*/ 20 w 61"/>
                  <a:gd name="T63" fmla="*/ 67 h 68"/>
                  <a:gd name="T64" fmla="*/ 22 w 61"/>
                  <a:gd name="T65" fmla="*/ 65 h 68"/>
                  <a:gd name="T66" fmla="*/ 33 w 61"/>
                  <a:gd name="T67" fmla="*/ 46 h 68"/>
                  <a:gd name="T68" fmla="*/ 54 w 61"/>
                  <a:gd name="T69" fmla="*/ 35 h 68"/>
                  <a:gd name="T70" fmla="*/ 61 w 61"/>
                  <a:gd name="T71" fmla="*/ 23 h 68"/>
                  <a:gd name="T72" fmla="*/ 60 w 61"/>
                  <a:gd name="T73" fmla="*/ 20 h 68"/>
                  <a:gd name="T74" fmla="*/ 59 w 61"/>
                  <a:gd name="T75" fmla="*/ 19 h 68"/>
                  <a:gd name="T76" fmla="*/ 58 w 61"/>
                  <a:gd name="T77" fmla="*/ 18 h 68"/>
                  <a:gd name="T78" fmla="*/ 52 w 61"/>
                  <a:gd name="T79" fmla="*/ 11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1" h="68">
                    <a:moveTo>
                      <a:pt x="52" y="11"/>
                    </a:moveTo>
                    <a:cubicBezTo>
                      <a:pt x="51" y="12"/>
                      <a:pt x="49" y="13"/>
                      <a:pt x="47" y="13"/>
                    </a:cubicBezTo>
                    <a:cubicBezTo>
                      <a:pt x="46" y="13"/>
                      <a:pt x="46" y="12"/>
                      <a:pt x="46" y="12"/>
                    </a:cubicBezTo>
                    <a:cubicBezTo>
                      <a:pt x="45" y="12"/>
                      <a:pt x="45" y="12"/>
                      <a:pt x="45" y="12"/>
                    </a:cubicBezTo>
                    <a:cubicBezTo>
                      <a:pt x="44" y="12"/>
                      <a:pt x="44" y="12"/>
                      <a:pt x="43" y="12"/>
                    </a:cubicBezTo>
                    <a:cubicBezTo>
                      <a:pt x="43" y="12"/>
                      <a:pt x="42" y="12"/>
                      <a:pt x="41" y="11"/>
                    </a:cubicBezTo>
                    <a:cubicBezTo>
                      <a:pt x="40" y="10"/>
                      <a:pt x="38" y="9"/>
                      <a:pt x="37" y="8"/>
                    </a:cubicBezTo>
                    <a:cubicBezTo>
                      <a:pt x="37" y="7"/>
                      <a:pt x="36" y="6"/>
                      <a:pt x="35" y="6"/>
                    </a:cubicBezTo>
                    <a:cubicBezTo>
                      <a:pt x="35" y="6"/>
                      <a:pt x="34" y="6"/>
                      <a:pt x="34" y="6"/>
                    </a:cubicBezTo>
                    <a:cubicBezTo>
                      <a:pt x="34" y="6"/>
                      <a:pt x="33" y="6"/>
                      <a:pt x="33" y="6"/>
                    </a:cubicBezTo>
                    <a:cubicBezTo>
                      <a:pt x="33" y="6"/>
                      <a:pt x="33" y="6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1" y="5"/>
                      <a:pt x="31" y="5"/>
                      <a:pt x="30" y="5"/>
                    </a:cubicBezTo>
                    <a:cubicBezTo>
                      <a:pt x="30" y="5"/>
                      <a:pt x="30" y="4"/>
                      <a:pt x="30" y="4"/>
                    </a:cubicBezTo>
                    <a:cubicBezTo>
                      <a:pt x="29" y="4"/>
                      <a:pt x="28" y="4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7" y="3"/>
                      <a:pt x="26" y="2"/>
                      <a:pt x="26" y="2"/>
                    </a:cubicBezTo>
                    <a:cubicBezTo>
                      <a:pt x="26" y="2"/>
                      <a:pt x="25" y="2"/>
                      <a:pt x="25" y="2"/>
                    </a:cubicBezTo>
                    <a:cubicBezTo>
                      <a:pt x="25" y="1"/>
                      <a:pt x="24" y="1"/>
                      <a:pt x="24" y="1"/>
                    </a:cubicBezTo>
                    <a:cubicBezTo>
                      <a:pt x="24" y="1"/>
                      <a:pt x="23" y="1"/>
                      <a:pt x="2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2" y="1"/>
                      <a:pt x="22" y="1"/>
                    </a:cubicBezTo>
                    <a:cubicBezTo>
                      <a:pt x="20" y="3"/>
                      <a:pt x="15" y="4"/>
                      <a:pt x="14" y="4"/>
                    </a:cubicBezTo>
                    <a:cubicBezTo>
                      <a:pt x="12" y="4"/>
                      <a:pt x="12" y="5"/>
                      <a:pt x="12" y="9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3"/>
                      <a:pt x="10" y="14"/>
                      <a:pt x="9" y="15"/>
                    </a:cubicBezTo>
                    <a:cubicBezTo>
                      <a:pt x="8" y="16"/>
                      <a:pt x="7" y="17"/>
                      <a:pt x="6" y="18"/>
                    </a:cubicBezTo>
                    <a:cubicBezTo>
                      <a:pt x="6" y="19"/>
                      <a:pt x="6" y="19"/>
                      <a:pt x="6" y="20"/>
                    </a:cubicBezTo>
                    <a:cubicBezTo>
                      <a:pt x="6" y="22"/>
                      <a:pt x="5" y="23"/>
                      <a:pt x="3" y="25"/>
                    </a:cubicBezTo>
                    <a:cubicBezTo>
                      <a:pt x="1" y="25"/>
                      <a:pt x="0" y="26"/>
                      <a:pt x="0" y="27"/>
                    </a:cubicBezTo>
                    <a:cubicBezTo>
                      <a:pt x="0" y="28"/>
                      <a:pt x="0" y="29"/>
                      <a:pt x="1" y="30"/>
                    </a:cubicBezTo>
                    <a:cubicBezTo>
                      <a:pt x="3" y="33"/>
                      <a:pt x="2" y="36"/>
                      <a:pt x="1" y="38"/>
                    </a:cubicBezTo>
                    <a:cubicBezTo>
                      <a:pt x="1" y="38"/>
                      <a:pt x="1" y="38"/>
                      <a:pt x="0" y="38"/>
                    </a:cubicBezTo>
                    <a:cubicBezTo>
                      <a:pt x="1" y="39"/>
                      <a:pt x="1" y="39"/>
                      <a:pt x="2" y="39"/>
                    </a:cubicBezTo>
                    <a:cubicBezTo>
                      <a:pt x="3" y="40"/>
                      <a:pt x="5" y="41"/>
                      <a:pt x="6" y="4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7" y="43"/>
                      <a:pt x="8" y="43"/>
                      <a:pt x="8" y="43"/>
                    </a:cubicBezTo>
                    <a:cubicBezTo>
                      <a:pt x="8" y="43"/>
                      <a:pt x="9" y="42"/>
                      <a:pt x="9" y="42"/>
                    </a:cubicBezTo>
                    <a:cubicBezTo>
                      <a:pt x="11" y="42"/>
                      <a:pt x="11" y="43"/>
                      <a:pt x="12" y="44"/>
                    </a:cubicBezTo>
                    <a:cubicBezTo>
                      <a:pt x="13" y="46"/>
                      <a:pt x="13" y="48"/>
                      <a:pt x="12" y="50"/>
                    </a:cubicBezTo>
                    <a:cubicBezTo>
                      <a:pt x="11" y="52"/>
                      <a:pt x="10" y="53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4"/>
                      <a:pt x="9" y="55"/>
                      <a:pt x="9" y="55"/>
                    </a:cubicBezTo>
                    <a:cubicBezTo>
                      <a:pt x="9" y="56"/>
                      <a:pt x="9" y="56"/>
                      <a:pt x="9" y="56"/>
                    </a:cubicBezTo>
                    <a:cubicBezTo>
                      <a:pt x="9" y="56"/>
                      <a:pt x="9" y="57"/>
                      <a:pt x="9" y="57"/>
                    </a:cubicBezTo>
                    <a:cubicBezTo>
                      <a:pt x="9" y="57"/>
                      <a:pt x="9" y="57"/>
                      <a:pt x="9" y="57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8"/>
                      <a:pt x="9" y="58"/>
                      <a:pt x="9" y="58"/>
                    </a:cubicBezTo>
                    <a:cubicBezTo>
                      <a:pt x="9" y="59"/>
                      <a:pt x="8" y="59"/>
                      <a:pt x="8" y="59"/>
                    </a:cubicBezTo>
                    <a:cubicBezTo>
                      <a:pt x="8" y="60"/>
                      <a:pt x="7" y="60"/>
                      <a:pt x="7" y="61"/>
                    </a:cubicBezTo>
                    <a:cubicBezTo>
                      <a:pt x="7" y="61"/>
                      <a:pt x="7" y="61"/>
                      <a:pt x="7" y="61"/>
                    </a:cubicBezTo>
                    <a:cubicBezTo>
                      <a:pt x="7" y="61"/>
                      <a:pt x="7" y="62"/>
                      <a:pt x="8" y="62"/>
                    </a:cubicBezTo>
                    <a:cubicBezTo>
                      <a:pt x="9" y="63"/>
                      <a:pt x="10" y="63"/>
                      <a:pt x="11" y="63"/>
                    </a:cubicBezTo>
                    <a:cubicBezTo>
                      <a:pt x="11" y="63"/>
                      <a:pt x="12" y="63"/>
                      <a:pt x="13" y="63"/>
                    </a:cubicBezTo>
                    <a:cubicBezTo>
                      <a:pt x="14" y="63"/>
                      <a:pt x="16" y="63"/>
                      <a:pt x="17" y="65"/>
                    </a:cubicBezTo>
                    <a:cubicBezTo>
                      <a:pt x="17" y="66"/>
                      <a:pt x="18" y="66"/>
                      <a:pt x="18" y="66"/>
                    </a:cubicBezTo>
                    <a:cubicBezTo>
                      <a:pt x="18" y="67"/>
                      <a:pt x="18" y="67"/>
                      <a:pt x="18" y="67"/>
                    </a:cubicBezTo>
                    <a:cubicBezTo>
                      <a:pt x="18" y="67"/>
                      <a:pt x="19" y="67"/>
                      <a:pt x="19" y="67"/>
                    </a:cubicBezTo>
                    <a:cubicBezTo>
                      <a:pt x="19" y="67"/>
                      <a:pt x="19" y="67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68"/>
                      <a:pt x="20" y="68"/>
                      <a:pt x="20" y="68"/>
                    </a:cubicBezTo>
                    <a:cubicBezTo>
                      <a:pt x="20" y="68"/>
                      <a:pt x="20" y="68"/>
                      <a:pt x="20" y="67"/>
                    </a:cubicBezTo>
                    <a:cubicBezTo>
                      <a:pt x="20" y="67"/>
                      <a:pt x="20" y="67"/>
                      <a:pt x="20" y="67"/>
                    </a:cubicBezTo>
                    <a:cubicBezTo>
                      <a:pt x="21" y="67"/>
                      <a:pt x="21" y="67"/>
                      <a:pt x="21" y="66"/>
                    </a:cubicBezTo>
                    <a:cubicBezTo>
                      <a:pt x="21" y="66"/>
                      <a:pt x="21" y="66"/>
                      <a:pt x="22" y="65"/>
                    </a:cubicBezTo>
                    <a:cubicBezTo>
                      <a:pt x="22" y="63"/>
                      <a:pt x="23" y="62"/>
                      <a:pt x="23" y="60"/>
                    </a:cubicBezTo>
                    <a:cubicBezTo>
                      <a:pt x="26" y="54"/>
                      <a:pt x="28" y="47"/>
                      <a:pt x="33" y="46"/>
                    </a:cubicBezTo>
                    <a:cubicBezTo>
                      <a:pt x="34" y="46"/>
                      <a:pt x="34" y="45"/>
                      <a:pt x="35" y="45"/>
                    </a:cubicBezTo>
                    <a:cubicBezTo>
                      <a:pt x="41" y="44"/>
                      <a:pt x="49" y="41"/>
                      <a:pt x="54" y="35"/>
                    </a:cubicBezTo>
                    <a:cubicBezTo>
                      <a:pt x="57" y="30"/>
                      <a:pt x="58" y="28"/>
                      <a:pt x="58" y="27"/>
                    </a:cubicBezTo>
                    <a:cubicBezTo>
                      <a:pt x="58" y="25"/>
                      <a:pt x="59" y="24"/>
                      <a:pt x="61" y="23"/>
                    </a:cubicBezTo>
                    <a:cubicBezTo>
                      <a:pt x="61" y="22"/>
                      <a:pt x="61" y="22"/>
                      <a:pt x="61" y="22"/>
                    </a:cubicBezTo>
                    <a:cubicBezTo>
                      <a:pt x="61" y="22"/>
                      <a:pt x="61" y="21"/>
                      <a:pt x="60" y="20"/>
                    </a:cubicBezTo>
                    <a:cubicBezTo>
                      <a:pt x="60" y="20"/>
                      <a:pt x="60" y="20"/>
                      <a:pt x="60" y="20"/>
                    </a:cubicBezTo>
                    <a:cubicBezTo>
                      <a:pt x="60" y="20"/>
                      <a:pt x="60" y="20"/>
                      <a:pt x="59" y="19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58" y="18"/>
                      <a:pt x="58" y="18"/>
                      <a:pt x="58" y="18"/>
                    </a:cubicBezTo>
                    <a:cubicBezTo>
                      <a:pt x="57" y="16"/>
                      <a:pt x="57" y="16"/>
                      <a:pt x="57" y="16"/>
                    </a:cubicBezTo>
                    <a:cubicBezTo>
                      <a:pt x="55" y="15"/>
                      <a:pt x="53" y="12"/>
                      <a:pt x="5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6" name="Freeform 2084"/>
              <p:cNvSpPr/>
              <p:nvPr/>
            </p:nvSpPr>
            <p:spPr bwMode="auto">
              <a:xfrm>
                <a:off x="1973" y="1854"/>
                <a:ext cx="2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7" name="Freeform 2085"/>
              <p:cNvSpPr/>
              <p:nvPr/>
            </p:nvSpPr>
            <p:spPr bwMode="auto">
              <a:xfrm>
                <a:off x="1976" y="1853"/>
                <a:ext cx="6" cy="2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1 h 2"/>
                  <a:gd name="T4" fmla="*/ 1 w 6"/>
                  <a:gd name="T5" fmla="*/ 2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4" y="1"/>
                      <a:pt x="2" y="2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3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8" name="Freeform 2086"/>
              <p:cNvSpPr/>
              <p:nvPr/>
            </p:nvSpPr>
            <p:spPr bwMode="auto">
              <a:xfrm>
                <a:off x="1964" y="1848"/>
                <a:ext cx="0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79" name="Freeform 2087"/>
              <p:cNvSpPr/>
              <p:nvPr/>
            </p:nvSpPr>
            <p:spPr bwMode="auto">
              <a:xfrm>
                <a:off x="1961" y="1846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0" name="Freeform 2088"/>
              <p:cNvSpPr/>
              <p:nvPr/>
            </p:nvSpPr>
            <p:spPr bwMode="auto">
              <a:xfrm>
                <a:off x="1963" y="184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1" name="Freeform 2089"/>
              <p:cNvSpPr/>
              <p:nvPr/>
            </p:nvSpPr>
            <p:spPr bwMode="auto">
              <a:xfrm>
                <a:off x="1956" y="1844"/>
                <a:ext cx="1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2" name="Freeform 2090"/>
              <p:cNvSpPr/>
              <p:nvPr/>
            </p:nvSpPr>
            <p:spPr bwMode="auto">
              <a:xfrm>
                <a:off x="1954" y="1843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1"/>
                      <a:pt x="1" y="1"/>
                      <a:pt x="1" y="1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3" name="Freeform 2091"/>
              <p:cNvSpPr/>
              <p:nvPr/>
            </p:nvSpPr>
            <p:spPr bwMode="auto">
              <a:xfrm>
                <a:off x="1959" y="184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4" name="Freeform 2092"/>
              <p:cNvSpPr/>
              <p:nvPr/>
            </p:nvSpPr>
            <p:spPr bwMode="auto">
              <a:xfrm>
                <a:off x="1941" y="1897"/>
                <a:ext cx="0" cy="1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5" name="Freeform 2093"/>
              <p:cNvSpPr/>
              <p:nvPr/>
            </p:nvSpPr>
            <p:spPr bwMode="auto">
              <a:xfrm>
                <a:off x="1989" y="1862"/>
                <a:ext cx="1" cy="3"/>
              </a:xfrm>
              <a:custGeom>
                <a:avLst/>
                <a:gdLst>
                  <a:gd name="T0" fmla="*/ 1 w 1"/>
                  <a:gd name="T1" fmla="*/ 3 h 3"/>
                  <a:gd name="T2" fmla="*/ 1 w 1"/>
                  <a:gd name="T3" fmla="*/ 2 h 3"/>
                  <a:gd name="T4" fmla="*/ 0 w 1"/>
                  <a:gd name="T5" fmla="*/ 0 h 3"/>
                  <a:gd name="T6" fmla="*/ 1 w 1"/>
                  <a:gd name="T7" fmla="*/ 2 h 3"/>
                  <a:gd name="T8" fmla="*/ 1 w 1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3">
                    <a:moveTo>
                      <a:pt x="1" y="3"/>
                    </a:move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1" y="2"/>
                    </a:cubicBezTo>
                    <a:cubicBezTo>
                      <a:pt x="1" y="2"/>
                      <a:pt x="1" y="2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6" name="Freeform 2094"/>
              <p:cNvSpPr/>
              <p:nvPr/>
            </p:nvSpPr>
            <p:spPr bwMode="auto">
              <a:xfrm>
                <a:off x="1940" y="1894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7" name="Freeform 2095"/>
              <p:cNvSpPr/>
              <p:nvPr/>
            </p:nvSpPr>
            <p:spPr bwMode="auto">
              <a:xfrm>
                <a:off x="1950" y="1908"/>
                <a:ext cx="1" cy="0"/>
              </a:xfrm>
              <a:custGeom>
                <a:avLst/>
                <a:gdLst>
                  <a:gd name="T0" fmla="*/ 1 w 1"/>
                  <a:gd name="T1" fmla="*/ 1 w 1"/>
                  <a:gd name="T2" fmla="*/ 0 w 1"/>
                  <a:gd name="T3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8" name="Freeform 2096"/>
              <p:cNvSpPr/>
              <p:nvPr/>
            </p:nvSpPr>
            <p:spPr bwMode="auto">
              <a:xfrm>
                <a:off x="1951" y="190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89" name="Freeform 2097"/>
              <p:cNvSpPr/>
              <p:nvPr/>
            </p:nvSpPr>
            <p:spPr bwMode="auto">
              <a:xfrm>
                <a:off x="1941" y="1896"/>
                <a:ext cx="0" cy="1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0" name="Freeform 2098"/>
              <p:cNvSpPr/>
              <p:nvPr/>
            </p:nvSpPr>
            <p:spPr bwMode="auto">
              <a:xfrm>
                <a:off x="1940" y="1898"/>
                <a:ext cx="1" cy="1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1" name="Freeform 2099"/>
              <p:cNvSpPr/>
              <p:nvPr/>
            </p:nvSpPr>
            <p:spPr bwMode="auto">
              <a:xfrm>
                <a:off x="1988" y="1861"/>
                <a:ext cx="1" cy="1"/>
              </a:xfrm>
              <a:custGeom>
                <a:avLst/>
                <a:gdLst>
                  <a:gd name="T0" fmla="*/ 0 w 1"/>
                  <a:gd name="T1" fmla="*/ 0 h 1"/>
                  <a:gd name="T2" fmla="*/ 1 w 1"/>
                  <a:gd name="T3" fmla="*/ 1 h 1"/>
                  <a:gd name="T4" fmla="*/ 0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2" name="Freeform 2100"/>
              <p:cNvSpPr/>
              <p:nvPr/>
            </p:nvSpPr>
            <p:spPr bwMode="auto">
              <a:xfrm>
                <a:off x="1950" y="190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3" name="Freeform 2101"/>
              <p:cNvSpPr/>
              <p:nvPr/>
            </p:nvSpPr>
            <p:spPr bwMode="auto">
              <a:xfrm>
                <a:off x="1949" y="1907"/>
                <a:ext cx="1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4" name="Freeform 2102"/>
              <p:cNvSpPr/>
              <p:nvPr/>
            </p:nvSpPr>
            <p:spPr bwMode="auto">
              <a:xfrm>
                <a:off x="1987" y="1858"/>
                <a:ext cx="1" cy="3"/>
              </a:xfrm>
              <a:custGeom>
                <a:avLst/>
                <a:gdLst>
                  <a:gd name="T0" fmla="*/ 2 w 2"/>
                  <a:gd name="T1" fmla="*/ 3 h 3"/>
                  <a:gd name="T2" fmla="*/ 0 w 2"/>
                  <a:gd name="T3" fmla="*/ 1 h 3"/>
                  <a:gd name="T4" fmla="*/ 0 w 2"/>
                  <a:gd name="T5" fmla="*/ 0 h 3"/>
                  <a:gd name="T6" fmla="*/ 1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5" name="Freeform 2103"/>
              <p:cNvSpPr/>
              <p:nvPr/>
            </p:nvSpPr>
            <p:spPr bwMode="auto">
              <a:xfrm>
                <a:off x="1948" y="1905"/>
                <a:ext cx="1" cy="1"/>
              </a:xfrm>
              <a:custGeom>
                <a:avLst/>
                <a:gdLst>
                  <a:gd name="T0" fmla="*/ 1 w 1"/>
                  <a:gd name="T1" fmla="*/ 1 h 1"/>
                  <a:gd name="T2" fmla="*/ 0 w 1"/>
                  <a:gd name="T3" fmla="*/ 0 h 1"/>
                  <a:gd name="T4" fmla="*/ 1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1"/>
                    </a:moveTo>
                    <a:cubicBezTo>
                      <a:pt x="1" y="1"/>
                      <a:pt x="0" y="1"/>
                      <a:pt x="0" y="0"/>
                    </a:cubicBezTo>
                    <a:cubicBezTo>
                      <a:pt x="0" y="1"/>
                      <a:pt x="1" y="1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6" name="Freeform 2104"/>
              <p:cNvSpPr/>
              <p:nvPr/>
            </p:nvSpPr>
            <p:spPr bwMode="auto">
              <a:xfrm>
                <a:off x="1952" y="1905"/>
                <a:ext cx="1" cy="1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97" name="Freeform 2105"/>
              <p:cNvSpPr/>
              <p:nvPr/>
            </p:nvSpPr>
            <p:spPr bwMode="auto">
              <a:xfrm>
                <a:off x="2142" y="1740"/>
                <a:ext cx="6" cy="4"/>
              </a:xfrm>
              <a:custGeom>
                <a:avLst/>
                <a:gdLst>
                  <a:gd name="T0" fmla="*/ 7 w 7"/>
                  <a:gd name="T1" fmla="*/ 3 h 4"/>
                  <a:gd name="T2" fmla="*/ 5 w 7"/>
                  <a:gd name="T3" fmla="*/ 0 h 4"/>
                  <a:gd name="T4" fmla="*/ 4 w 7"/>
                  <a:gd name="T5" fmla="*/ 0 h 4"/>
                  <a:gd name="T6" fmla="*/ 1 w 7"/>
                  <a:gd name="T7" fmla="*/ 0 h 4"/>
                  <a:gd name="T8" fmla="*/ 1 w 7"/>
                  <a:gd name="T9" fmla="*/ 4 h 4"/>
                  <a:gd name="T10" fmla="*/ 0 w 7"/>
                  <a:gd name="T11" fmla="*/ 4 h 4"/>
                  <a:gd name="T12" fmla="*/ 6 w 7"/>
                  <a:gd name="T13" fmla="*/ 3 h 4"/>
                  <a:gd name="T14" fmla="*/ 7 w 7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" h="4">
                    <a:moveTo>
                      <a:pt x="7" y="3"/>
                    </a:moveTo>
                    <a:cubicBezTo>
                      <a:pt x="7" y="2"/>
                      <a:pt x="6" y="1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1" y="4"/>
                      <a:pt x="0" y="4"/>
                      <a:pt x="0" y="4"/>
                    </a:cubicBezTo>
                    <a:cubicBezTo>
                      <a:pt x="2" y="4"/>
                      <a:pt x="5" y="4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" name="Group 10"/>
            <p:cNvGrpSpPr/>
            <p:nvPr/>
          </p:nvGrpSpPr>
          <p:grpSpPr>
            <a:xfrm>
              <a:off x="2483751" y="2131396"/>
              <a:ext cx="2319277" cy="2066461"/>
              <a:chOff x="949845" y="1882014"/>
              <a:chExt cx="2319277" cy="2066461"/>
            </a:xfrm>
            <a:grpFill/>
          </p:grpSpPr>
          <p:sp>
            <p:nvSpPr>
              <p:cNvPr id="36" name="Freeform 2109"/>
              <p:cNvSpPr/>
              <p:nvPr/>
            </p:nvSpPr>
            <p:spPr bwMode="auto">
              <a:xfrm>
                <a:off x="2518331" y="3809992"/>
                <a:ext cx="35310" cy="17985"/>
              </a:xfrm>
              <a:custGeom>
                <a:avLst/>
                <a:gdLst>
                  <a:gd name="T0" fmla="*/ 4 w 20"/>
                  <a:gd name="T1" fmla="*/ 1 h 11"/>
                  <a:gd name="T2" fmla="*/ 4 w 20"/>
                  <a:gd name="T3" fmla="*/ 1 h 11"/>
                  <a:gd name="T4" fmla="*/ 2 w 20"/>
                  <a:gd name="T5" fmla="*/ 2 h 11"/>
                  <a:gd name="T6" fmla="*/ 2 w 20"/>
                  <a:gd name="T7" fmla="*/ 2 h 11"/>
                  <a:gd name="T8" fmla="*/ 1 w 20"/>
                  <a:gd name="T9" fmla="*/ 3 h 11"/>
                  <a:gd name="T10" fmla="*/ 1 w 20"/>
                  <a:gd name="T11" fmla="*/ 3 h 11"/>
                  <a:gd name="T12" fmla="*/ 0 w 20"/>
                  <a:gd name="T13" fmla="*/ 5 h 11"/>
                  <a:gd name="T14" fmla="*/ 0 w 20"/>
                  <a:gd name="T15" fmla="*/ 5 h 11"/>
                  <a:gd name="T16" fmla="*/ 18 w 20"/>
                  <a:gd name="T17" fmla="*/ 11 h 11"/>
                  <a:gd name="T18" fmla="*/ 20 w 20"/>
                  <a:gd name="T19" fmla="*/ 10 h 11"/>
                  <a:gd name="T20" fmla="*/ 20 w 20"/>
                  <a:gd name="T21" fmla="*/ 10 h 11"/>
                  <a:gd name="T22" fmla="*/ 20 w 20"/>
                  <a:gd name="T23" fmla="*/ 9 h 11"/>
                  <a:gd name="T24" fmla="*/ 20 w 20"/>
                  <a:gd name="T25" fmla="*/ 8 h 11"/>
                  <a:gd name="T26" fmla="*/ 20 w 20"/>
                  <a:gd name="T27" fmla="*/ 8 h 11"/>
                  <a:gd name="T28" fmla="*/ 20 w 20"/>
                  <a:gd name="T29" fmla="*/ 7 h 11"/>
                  <a:gd name="T30" fmla="*/ 20 w 20"/>
                  <a:gd name="T31" fmla="*/ 7 h 11"/>
                  <a:gd name="T32" fmla="*/ 20 w 20"/>
                  <a:gd name="T33" fmla="*/ 6 h 11"/>
                  <a:gd name="T34" fmla="*/ 20 w 20"/>
                  <a:gd name="T35" fmla="*/ 6 h 11"/>
                  <a:gd name="T36" fmla="*/ 20 w 20"/>
                  <a:gd name="T37" fmla="*/ 6 h 11"/>
                  <a:gd name="T38" fmla="*/ 20 w 20"/>
                  <a:gd name="T39" fmla="*/ 5 h 11"/>
                  <a:gd name="T40" fmla="*/ 20 w 20"/>
                  <a:gd name="T41" fmla="*/ 5 h 11"/>
                  <a:gd name="T42" fmla="*/ 20 w 20"/>
                  <a:gd name="T43" fmla="*/ 5 h 11"/>
                  <a:gd name="T44" fmla="*/ 20 w 20"/>
                  <a:gd name="T45" fmla="*/ 5 h 11"/>
                  <a:gd name="T46" fmla="*/ 20 w 20"/>
                  <a:gd name="T47" fmla="*/ 5 h 11"/>
                  <a:gd name="T48" fmla="*/ 20 w 20"/>
                  <a:gd name="T49" fmla="*/ 5 h 11"/>
                  <a:gd name="T50" fmla="*/ 18 w 20"/>
                  <a:gd name="T51" fmla="*/ 5 h 11"/>
                  <a:gd name="T52" fmla="*/ 17 w 20"/>
                  <a:gd name="T53" fmla="*/ 5 h 11"/>
                  <a:gd name="T54" fmla="*/ 8 w 20"/>
                  <a:gd name="T55" fmla="*/ 2 h 11"/>
                  <a:gd name="T56" fmla="*/ 7 w 20"/>
                  <a:gd name="T57" fmla="*/ 1 h 11"/>
                  <a:gd name="T58" fmla="*/ 6 w 20"/>
                  <a:gd name="T59" fmla="*/ 1 h 11"/>
                  <a:gd name="T60" fmla="*/ 5 w 20"/>
                  <a:gd name="T61" fmla="*/ 0 h 11"/>
                  <a:gd name="T62" fmla="*/ 4 w 20"/>
                  <a:gd name="T63" fmla="*/ 1 h 11"/>
                  <a:gd name="T64" fmla="*/ 4 w 20"/>
                  <a:gd name="T65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20" h="11">
                    <a:moveTo>
                      <a:pt x="4" y="1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3" y="2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3"/>
                      <a:pt x="2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5" y="8"/>
                      <a:pt x="15" y="11"/>
                      <a:pt x="18" y="11"/>
                    </a:cubicBezTo>
                    <a:cubicBezTo>
                      <a:pt x="19" y="11"/>
                      <a:pt x="19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7"/>
                      <a:pt x="20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7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20" y="6"/>
                      <a:pt x="20" y="6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5"/>
                      <a:pt x="19" y="5"/>
                      <a:pt x="18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5" y="5"/>
                      <a:pt x="12" y="5"/>
                      <a:pt x="8" y="2"/>
                    </a:cubicBezTo>
                    <a:cubicBezTo>
                      <a:pt x="8" y="2"/>
                      <a:pt x="7" y="2"/>
                      <a:pt x="7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6" y="1"/>
                      <a:pt x="5" y="1"/>
                      <a:pt x="5" y="0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" name="Freeform 2110"/>
              <p:cNvSpPr/>
              <p:nvPr/>
            </p:nvSpPr>
            <p:spPr bwMode="auto">
              <a:xfrm>
                <a:off x="2533198" y="3777619"/>
                <a:ext cx="111504" cy="53955"/>
              </a:xfrm>
              <a:custGeom>
                <a:avLst/>
                <a:gdLst>
                  <a:gd name="T0" fmla="*/ 60 w 63"/>
                  <a:gd name="T1" fmla="*/ 7 h 32"/>
                  <a:gd name="T2" fmla="*/ 52 w 63"/>
                  <a:gd name="T3" fmla="*/ 3 h 32"/>
                  <a:gd name="T4" fmla="*/ 43 w 63"/>
                  <a:gd name="T5" fmla="*/ 0 h 32"/>
                  <a:gd name="T6" fmla="*/ 30 w 63"/>
                  <a:gd name="T7" fmla="*/ 3 h 32"/>
                  <a:gd name="T8" fmla="*/ 20 w 63"/>
                  <a:gd name="T9" fmla="*/ 3 h 32"/>
                  <a:gd name="T10" fmla="*/ 9 w 63"/>
                  <a:gd name="T11" fmla="*/ 4 h 32"/>
                  <a:gd name="T12" fmla="*/ 7 w 63"/>
                  <a:gd name="T13" fmla="*/ 6 h 32"/>
                  <a:gd name="T14" fmla="*/ 6 w 63"/>
                  <a:gd name="T15" fmla="*/ 7 h 32"/>
                  <a:gd name="T16" fmla="*/ 3 w 63"/>
                  <a:gd name="T17" fmla="*/ 10 h 32"/>
                  <a:gd name="T18" fmla="*/ 0 w 63"/>
                  <a:gd name="T19" fmla="*/ 15 h 32"/>
                  <a:gd name="T20" fmla="*/ 0 w 63"/>
                  <a:gd name="T21" fmla="*/ 16 h 32"/>
                  <a:gd name="T22" fmla="*/ 0 w 63"/>
                  <a:gd name="T23" fmla="*/ 17 h 32"/>
                  <a:gd name="T24" fmla="*/ 1 w 63"/>
                  <a:gd name="T25" fmla="*/ 17 h 32"/>
                  <a:gd name="T26" fmla="*/ 3 w 63"/>
                  <a:gd name="T27" fmla="*/ 18 h 32"/>
                  <a:gd name="T28" fmla="*/ 9 w 63"/>
                  <a:gd name="T29" fmla="*/ 20 h 32"/>
                  <a:gd name="T30" fmla="*/ 10 w 63"/>
                  <a:gd name="T31" fmla="*/ 20 h 32"/>
                  <a:gd name="T32" fmla="*/ 16 w 63"/>
                  <a:gd name="T33" fmla="*/ 22 h 32"/>
                  <a:gd name="T34" fmla="*/ 16 w 63"/>
                  <a:gd name="T35" fmla="*/ 22 h 32"/>
                  <a:gd name="T36" fmla="*/ 16 w 63"/>
                  <a:gd name="T37" fmla="*/ 23 h 32"/>
                  <a:gd name="T38" fmla="*/ 16 w 63"/>
                  <a:gd name="T39" fmla="*/ 23 h 32"/>
                  <a:gd name="T40" fmla="*/ 16 w 63"/>
                  <a:gd name="T41" fmla="*/ 24 h 32"/>
                  <a:gd name="T42" fmla="*/ 16 w 63"/>
                  <a:gd name="T43" fmla="*/ 25 h 32"/>
                  <a:gd name="T44" fmla="*/ 16 w 63"/>
                  <a:gd name="T45" fmla="*/ 25 h 32"/>
                  <a:gd name="T46" fmla="*/ 16 w 63"/>
                  <a:gd name="T47" fmla="*/ 27 h 32"/>
                  <a:gd name="T48" fmla="*/ 16 w 63"/>
                  <a:gd name="T49" fmla="*/ 27 h 32"/>
                  <a:gd name="T50" fmla="*/ 18 w 63"/>
                  <a:gd name="T51" fmla="*/ 29 h 32"/>
                  <a:gd name="T52" fmla="*/ 20 w 63"/>
                  <a:gd name="T53" fmla="*/ 32 h 32"/>
                  <a:gd name="T54" fmla="*/ 21 w 63"/>
                  <a:gd name="T55" fmla="*/ 32 h 32"/>
                  <a:gd name="T56" fmla="*/ 24 w 63"/>
                  <a:gd name="T57" fmla="*/ 30 h 32"/>
                  <a:gd name="T58" fmla="*/ 24 w 63"/>
                  <a:gd name="T59" fmla="*/ 29 h 32"/>
                  <a:gd name="T60" fmla="*/ 24 w 63"/>
                  <a:gd name="T61" fmla="*/ 24 h 32"/>
                  <a:gd name="T62" fmla="*/ 29 w 63"/>
                  <a:gd name="T63" fmla="*/ 21 h 32"/>
                  <a:gd name="T64" fmla="*/ 40 w 63"/>
                  <a:gd name="T65" fmla="*/ 18 h 32"/>
                  <a:gd name="T66" fmla="*/ 47 w 63"/>
                  <a:gd name="T67" fmla="*/ 13 h 32"/>
                  <a:gd name="T68" fmla="*/ 50 w 63"/>
                  <a:gd name="T69" fmla="*/ 13 h 32"/>
                  <a:gd name="T70" fmla="*/ 52 w 63"/>
                  <a:gd name="T71" fmla="*/ 14 h 32"/>
                  <a:gd name="T72" fmla="*/ 54 w 63"/>
                  <a:gd name="T73" fmla="*/ 12 h 32"/>
                  <a:gd name="T74" fmla="*/ 56 w 63"/>
                  <a:gd name="T75" fmla="*/ 11 h 32"/>
                  <a:gd name="T76" fmla="*/ 56 w 63"/>
                  <a:gd name="T77" fmla="*/ 11 h 32"/>
                  <a:gd name="T78" fmla="*/ 58 w 63"/>
                  <a:gd name="T79" fmla="*/ 10 h 32"/>
                  <a:gd name="T80" fmla="*/ 58 w 63"/>
                  <a:gd name="T81" fmla="*/ 10 h 32"/>
                  <a:gd name="T82" fmla="*/ 60 w 63"/>
                  <a:gd name="T83" fmla="*/ 9 h 32"/>
                  <a:gd name="T84" fmla="*/ 61 w 63"/>
                  <a:gd name="T85" fmla="*/ 9 h 32"/>
                  <a:gd name="T86" fmla="*/ 63 w 63"/>
                  <a:gd name="T87" fmla="*/ 9 h 32"/>
                  <a:gd name="T88" fmla="*/ 63 w 63"/>
                  <a:gd name="T89" fmla="*/ 9 h 32"/>
                  <a:gd name="T90" fmla="*/ 60 w 63"/>
                  <a:gd name="T91" fmla="*/ 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63" h="32">
                    <a:moveTo>
                      <a:pt x="60" y="7"/>
                    </a:moveTo>
                    <a:cubicBezTo>
                      <a:pt x="57" y="6"/>
                      <a:pt x="54" y="5"/>
                      <a:pt x="52" y="3"/>
                    </a:cubicBezTo>
                    <a:cubicBezTo>
                      <a:pt x="50" y="1"/>
                      <a:pt x="47" y="0"/>
                      <a:pt x="43" y="0"/>
                    </a:cubicBezTo>
                    <a:cubicBezTo>
                      <a:pt x="37" y="0"/>
                      <a:pt x="31" y="2"/>
                      <a:pt x="30" y="3"/>
                    </a:cubicBezTo>
                    <a:cubicBezTo>
                      <a:pt x="27" y="4"/>
                      <a:pt x="23" y="4"/>
                      <a:pt x="20" y="3"/>
                    </a:cubicBezTo>
                    <a:cubicBezTo>
                      <a:pt x="16" y="3"/>
                      <a:pt x="12" y="2"/>
                      <a:pt x="9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7"/>
                      <a:pt x="6" y="7"/>
                    </a:cubicBezTo>
                    <a:cubicBezTo>
                      <a:pt x="5" y="8"/>
                      <a:pt x="4" y="9"/>
                      <a:pt x="3" y="10"/>
                    </a:cubicBezTo>
                    <a:cubicBezTo>
                      <a:pt x="1" y="12"/>
                      <a:pt x="0" y="14"/>
                      <a:pt x="0" y="1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7"/>
                    </a:cubicBezTo>
                    <a:cubicBezTo>
                      <a:pt x="0" y="17"/>
                      <a:pt x="0" y="17"/>
                      <a:pt x="1" y="17"/>
                    </a:cubicBezTo>
                    <a:cubicBezTo>
                      <a:pt x="1" y="17"/>
                      <a:pt x="2" y="18"/>
                      <a:pt x="3" y="18"/>
                    </a:cubicBezTo>
                    <a:cubicBezTo>
                      <a:pt x="5" y="19"/>
                      <a:pt x="7" y="20"/>
                      <a:pt x="9" y="20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12" y="20"/>
                      <a:pt x="14" y="20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3"/>
                    </a:cubicBezTo>
                    <a:cubicBezTo>
                      <a:pt x="16" y="23"/>
                      <a:pt x="16" y="23"/>
                      <a:pt x="16" y="23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16" y="24"/>
                      <a:pt x="16" y="25"/>
                      <a:pt x="16" y="25"/>
                    </a:cubicBezTo>
                    <a:cubicBezTo>
                      <a:pt x="16" y="25"/>
                      <a:pt x="16" y="25"/>
                      <a:pt x="16" y="25"/>
                    </a:cubicBezTo>
                    <a:cubicBezTo>
                      <a:pt x="16" y="26"/>
                      <a:pt x="16" y="27"/>
                      <a:pt x="16" y="27"/>
                    </a:cubicBezTo>
                    <a:cubicBezTo>
                      <a:pt x="16" y="27"/>
                      <a:pt x="16" y="27"/>
                      <a:pt x="16" y="27"/>
                    </a:cubicBezTo>
                    <a:cubicBezTo>
                      <a:pt x="17" y="28"/>
                      <a:pt x="18" y="28"/>
                      <a:pt x="18" y="29"/>
                    </a:cubicBezTo>
                    <a:cubicBezTo>
                      <a:pt x="20" y="30"/>
                      <a:pt x="20" y="31"/>
                      <a:pt x="20" y="32"/>
                    </a:cubicBezTo>
                    <a:cubicBezTo>
                      <a:pt x="21" y="32"/>
                      <a:pt x="21" y="32"/>
                      <a:pt x="21" y="32"/>
                    </a:cubicBezTo>
                    <a:cubicBezTo>
                      <a:pt x="22" y="31"/>
                      <a:pt x="23" y="30"/>
                      <a:pt x="24" y="30"/>
                    </a:cubicBezTo>
                    <a:cubicBezTo>
                      <a:pt x="24" y="30"/>
                      <a:pt x="24" y="29"/>
                      <a:pt x="24" y="29"/>
                    </a:cubicBezTo>
                    <a:cubicBezTo>
                      <a:pt x="23" y="28"/>
                      <a:pt x="23" y="26"/>
                      <a:pt x="24" y="24"/>
                    </a:cubicBezTo>
                    <a:cubicBezTo>
                      <a:pt x="25" y="22"/>
                      <a:pt x="27" y="21"/>
                      <a:pt x="29" y="21"/>
                    </a:cubicBezTo>
                    <a:cubicBezTo>
                      <a:pt x="36" y="21"/>
                      <a:pt x="39" y="20"/>
                      <a:pt x="40" y="18"/>
                    </a:cubicBezTo>
                    <a:cubicBezTo>
                      <a:pt x="40" y="15"/>
                      <a:pt x="43" y="13"/>
                      <a:pt x="47" y="13"/>
                    </a:cubicBezTo>
                    <a:cubicBezTo>
                      <a:pt x="48" y="13"/>
                      <a:pt x="49" y="13"/>
                      <a:pt x="50" y="13"/>
                    </a:cubicBezTo>
                    <a:cubicBezTo>
                      <a:pt x="51" y="14"/>
                      <a:pt x="52" y="14"/>
                      <a:pt x="52" y="14"/>
                    </a:cubicBezTo>
                    <a:cubicBezTo>
                      <a:pt x="53" y="14"/>
                      <a:pt x="54" y="13"/>
                      <a:pt x="54" y="12"/>
                    </a:cubicBezTo>
                    <a:cubicBezTo>
                      <a:pt x="55" y="12"/>
                      <a:pt x="55" y="12"/>
                      <a:pt x="56" y="11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7" y="11"/>
                      <a:pt x="57" y="11"/>
                      <a:pt x="58" y="10"/>
                    </a:cubicBezTo>
                    <a:cubicBezTo>
                      <a:pt x="58" y="10"/>
                      <a:pt x="58" y="10"/>
                      <a:pt x="58" y="10"/>
                    </a:cubicBezTo>
                    <a:cubicBezTo>
                      <a:pt x="59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1" y="9"/>
                    </a:cubicBezTo>
                    <a:cubicBezTo>
                      <a:pt x="61" y="9"/>
                      <a:pt x="62" y="9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2" y="8"/>
                      <a:pt x="61" y="8"/>
                      <a:pt x="6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" name="Freeform 2111"/>
              <p:cNvSpPr/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9" name="Freeform 2112"/>
              <p:cNvSpPr/>
              <p:nvPr/>
            </p:nvSpPr>
            <p:spPr bwMode="auto">
              <a:xfrm>
                <a:off x="2561074" y="3818984"/>
                <a:ext cx="0" cy="3597"/>
              </a:xfrm>
              <a:custGeom>
                <a:avLst/>
                <a:gdLst>
                  <a:gd name="T0" fmla="*/ 0 h 2"/>
                  <a:gd name="T1" fmla="*/ 2 h 2"/>
                  <a:gd name="T2" fmla="*/ 0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" name="Freeform 2113"/>
              <p:cNvSpPr/>
              <p:nvPr/>
            </p:nvSpPr>
            <p:spPr bwMode="auto">
              <a:xfrm>
                <a:off x="2561074" y="381538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" name="Freeform 2114"/>
              <p:cNvSpPr/>
              <p:nvPr/>
            </p:nvSpPr>
            <p:spPr bwMode="auto">
              <a:xfrm>
                <a:off x="2561074" y="381718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" name="Freeform 2115"/>
              <p:cNvSpPr/>
              <p:nvPr/>
            </p:nvSpPr>
            <p:spPr bwMode="auto">
              <a:xfrm>
                <a:off x="2533198" y="3806395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3" name="Freeform 2116"/>
              <p:cNvSpPr/>
              <p:nvPr/>
            </p:nvSpPr>
            <p:spPr bwMode="auto">
              <a:xfrm>
                <a:off x="1975679" y="3430511"/>
                <a:ext cx="600262" cy="359697"/>
              </a:xfrm>
              <a:custGeom>
                <a:avLst/>
                <a:gdLst>
                  <a:gd name="T0" fmla="*/ 321 w 338"/>
                  <a:gd name="T1" fmla="*/ 169 h 209"/>
                  <a:gd name="T2" fmla="*/ 322 w 338"/>
                  <a:gd name="T3" fmla="*/ 170 h 209"/>
                  <a:gd name="T4" fmla="*/ 325 w 338"/>
                  <a:gd name="T5" fmla="*/ 171 h 209"/>
                  <a:gd name="T6" fmla="*/ 329 w 338"/>
                  <a:gd name="T7" fmla="*/ 154 h 209"/>
                  <a:gd name="T8" fmla="*/ 337 w 338"/>
                  <a:gd name="T9" fmla="*/ 137 h 209"/>
                  <a:gd name="T10" fmla="*/ 312 w 338"/>
                  <a:gd name="T11" fmla="*/ 138 h 209"/>
                  <a:gd name="T12" fmla="*/ 291 w 338"/>
                  <a:gd name="T13" fmla="*/ 167 h 209"/>
                  <a:gd name="T14" fmla="*/ 277 w 338"/>
                  <a:gd name="T15" fmla="*/ 170 h 209"/>
                  <a:gd name="T16" fmla="*/ 245 w 338"/>
                  <a:gd name="T17" fmla="*/ 173 h 209"/>
                  <a:gd name="T18" fmla="*/ 231 w 338"/>
                  <a:gd name="T19" fmla="*/ 156 h 209"/>
                  <a:gd name="T20" fmla="*/ 214 w 338"/>
                  <a:gd name="T21" fmla="*/ 118 h 209"/>
                  <a:gd name="T22" fmla="*/ 218 w 338"/>
                  <a:gd name="T23" fmla="*/ 84 h 209"/>
                  <a:gd name="T24" fmla="*/ 217 w 338"/>
                  <a:gd name="T25" fmla="*/ 83 h 209"/>
                  <a:gd name="T26" fmla="*/ 201 w 338"/>
                  <a:gd name="T27" fmla="*/ 78 h 209"/>
                  <a:gd name="T28" fmla="*/ 195 w 338"/>
                  <a:gd name="T29" fmla="*/ 66 h 209"/>
                  <a:gd name="T30" fmla="*/ 182 w 338"/>
                  <a:gd name="T31" fmla="*/ 46 h 209"/>
                  <a:gd name="T32" fmla="*/ 157 w 338"/>
                  <a:gd name="T33" fmla="*/ 45 h 209"/>
                  <a:gd name="T34" fmla="*/ 145 w 338"/>
                  <a:gd name="T35" fmla="*/ 41 h 209"/>
                  <a:gd name="T36" fmla="*/ 130 w 338"/>
                  <a:gd name="T37" fmla="*/ 23 h 209"/>
                  <a:gd name="T38" fmla="*/ 64 w 338"/>
                  <a:gd name="T39" fmla="*/ 17 h 209"/>
                  <a:gd name="T40" fmla="*/ 0 w 338"/>
                  <a:gd name="T41" fmla="*/ 3 h 209"/>
                  <a:gd name="T42" fmla="*/ 28 w 338"/>
                  <a:gd name="T43" fmla="*/ 42 h 209"/>
                  <a:gd name="T44" fmla="*/ 26 w 338"/>
                  <a:gd name="T45" fmla="*/ 61 h 209"/>
                  <a:gd name="T46" fmla="*/ 51 w 338"/>
                  <a:gd name="T47" fmla="*/ 76 h 209"/>
                  <a:gd name="T48" fmla="*/ 67 w 338"/>
                  <a:gd name="T49" fmla="*/ 102 h 209"/>
                  <a:gd name="T50" fmla="*/ 79 w 338"/>
                  <a:gd name="T51" fmla="*/ 105 h 209"/>
                  <a:gd name="T52" fmla="*/ 67 w 338"/>
                  <a:gd name="T53" fmla="*/ 93 h 209"/>
                  <a:gd name="T54" fmla="*/ 39 w 338"/>
                  <a:gd name="T55" fmla="*/ 48 h 209"/>
                  <a:gd name="T56" fmla="*/ 36 w 338"/>
                  <a:gd name="T57" fmla="*/ 40 h 209"/>
                  <a:gd name="T58" fmla="*/ 20 w 338"/>
                  <a:gd name="T59" fmla="*/ 8 h 209"/>
                  <a:gd name="T60" fmla="*/ 32 w 338"/>
                  <a:gd name="T61" fmla="*/ 9 h 209"/>
                  <a:gd name="T62" fmla="*/ 45 w 338"/>
                  <a:gd name="T63" fmla="*/ 18 h 209"/>
                  <a:gd name="T64" fmla="*/ 50 w 338"/>
                  <a:gd name="T65" fmla="*/ 45 h 209"/>
                  <a:gd name="T66" fmla="*/ 68 w 338"/>
                  <a:gd name="T67" fmla="*/ 54 h 209"/>
                  <a:gd name="T68" fmla="*/ 84 w 338"/>
                  <a:gd name="T69" fmla="*/ 70 h 209"/>
                  <a:gd name="T70" fmla="*/ 93 w 338"/>
                  <a:gd name="T71" fmla="*/ 86 h 209"/>
                  <a:gd name="T72" fmla="*/ 133 w 338"/>
                  <a:gd name="T73" fmla="*/ 133 h 209"/>
                  <a:gd name="T74" fmla="*/ 133 w 338"/>
                  <a:gd name="T75" fmla="*/ 146 h 209"/>
                  <a:gd name="T76" fmla="*/ 151 w 338"/>
                  <a:gd name="T77" fmla="*/ 169 h 209"/>
                  <a:gd name="T78" fmla="*/ 180 w 338"/>
                  <a:gd name="T79" fmla="*/ 181 h 209"/>
                  <a:gd name="T80" fmla="*/ 248 w 338"/>
                  <a:gd name="T81" fmla="*/ 196 h 209"/>
                  <a:gd name="T82" fmla="*/ 276 w 338"/>
                  <a:gd name="T83" fmla="*/ 205 h 209"/>
                  <a:gd name="T84" fmla="*/ 278 w 338"/>
                  <a:gd name="T85" fmla="*/ 203 h 209"/>
                  <a:gd name="T86" fmla="*/ 279 w 338"/>
                  <a:gd name="T87" fmla="*/ 201 h 209"/>
                  <a:gd name="T88" fmla="*/ 280 w 338"/>
                  <a:gd name="T89" fmla="*/ 199 h 209"/>
                  <a:gd name="T90" fmla="*/ 281 w 338"/>
                  <a:gd name="T91" fmla="*/ 198 h 209"/>
                  <a:gd name="T92" fmla="*/ 282 w 338"/>
                  <a:gd name="T93" fmla="*/ 198 h 209"/>
                  <a:gd name="T94" fmla="*/ 282 w 338"/>
                  <a:gd name="T95" fmla="*/ 198 h 209"/>
                  <a:gd name="T96" fmla="*/ 286 w 338"/>
                  <a:gd name="T97" fmla="*/ 197 h 209"/>
                  <a:gd name="T98" fmla="*/ 292 w 338"/>
                  <a:gd name="T99" fmla="*/ 193 h 209"/>
                  <a:gd name="T100" fmla="*/ 288 w 338"/>
                  <a:gd name="T101" fmla="*/ 185 h 209"/>
                  <a:gd name="T102" fmla="*/ 296 w 338"/>
                  <a:gd name="T103" fmla="*/ 176 h 209"/>
                  <a:gd name="T104" fmla="*/ 308 w 338"/>
                  <a:gd name="T105" fmla="*/ 177 h 2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8" h="209">
                    <a:moveTo>
                      <a:pt x="312" y="177"/>
                    </a:moveTo>
                    <a:cubicBezTo>
                      <a:pt x="313" y="177"/>
                      <a:pt x="313" y="177"/>
                      <a:pt x="313" y="177"/>
                    </a:cubicBezTo>
                    <a:cubicBezTo>
                      <a:pt x="313" y="176"/>
                      <a:pt x="314" y="176"/>
                      <a:pt x="314" y="175"/>
                    </a:cubicBezTo>
                    <a:cubicBezTo>
                      <a:pt x="316" y="173"/>
                      <a:pt x="318" y="170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1" y="169"/>
                      <a:pt x="321" y="169"/>
                    </a:cubicBezTo>
                    <a:cubicBezTo>
                      <a:pt x="321" y="169"/>
                      <a:pt x="322" y="170"/>
                      <a:pt x="322" y="170"/>
                    </a:cubicBezTo>
                    <a:cubicBezTo>
                      <a:pt x="323" y="170"/>
                      <a:pt x="323" y="170"/>
                      <a:pt x="323" y="170"/>
                    </a:cubicBezTo>
                    <a:cubicBezTo>
                      <a:pt x="323" y="170"/>
                      <a:pt x="323" y="170"/>
                      <a:pt x="324" y="170"/>
                    </a:cubicBezTo>
                    <a:cubicBezTo>
                      <a:pt x="324" y="170"/>
                      <a:pt x="324" y="170"/>
                      <a:pt x="324" y="171"/>
                    </a:cubicBezTo>
                    <a:cubicBezTo>
                      <a:pt x="325" y="171"/>
                      <a:pt x="325" y="171"/>
                      <a:pt x="325" y="171"/>
                    </a:cubicBezTo>
                    <a:cubicBezTo>
                      <a:pt x="326" y="171"/>
                      <a:pt x="326" y="172"/>
                      <a:pt x="326" y="172"/>
                    </a:cubicBezTo>
                    <a:cubicBezTo>
                      <a:pt x="326" y="172"/>
                      <a:pt x="326" y="172"/>
                      <a:pt x="326" y="172"/>
                    </a:cubicBezTo>
                    <a:cubicBezTo>
                      <a:pt x="328" y="169"/>
                      <a:pt x="329" y="163"/>
                      <a:pt x="329" y="159"/>
                    </a:cubicBezTo>
                    <a:cubicBezTo>
                      <a:pt x="330" y="157"/>
                      <a:pt x="330" y="155"/>
                      <a:pt x="329" y="154"/>
                    </a:cubicBezTo>
                    <a:cubicBezTo>
                      <a:pt x="329" y="151"/>
                      <a:pt x="329" y="148"/>
                      <a:pt x="332" y="145"/>
                    </a:cubicBezTo>
                    <a:cubicBezTo>
                      <a:pt x="333" y="144"/>
                      <a:pt x="334" y="143"/>
                      <a:pt x="335" y="142"/>
                    </a:cubicBezTo>
                    <a:cubicBezTo>
                      <a:pt x="337" y="141"/>
                      <a:pt x="338" y="140"/>
                      <a:pt x="338" y="138"/>
                    </a:cubicBezTo>
                    <a:cubicBezTo>
                      <a:pt x="338" y="137"/>
                      <a:pt x="337" y="137"/>
                      <a:pt x="337" y="137"/>
                    </a:cubicBezTo>
                    <a:cubicBezTo>
                      <a:pt x="337" y="137"/>
                      <a:pt x="336" y="137"/>
                      <a:pt x="336" y="137"/>
                    </a:cubicBezTo>
                    <a:cubicBezTo>
                      <a:pt x="334" y="138"/>
                      <a:pt x="331" y="138"/>
                      <a:pt x="329" y="137"/>
                    </a:cubicBezTo>
                    <a:cubicBezTo>
                      <a:pt x="327" y="135"/>
                      <a:pt x="324" y="136"/>
                      <a:pt x="319" y="137"/>
                    </a:cubicBezTo>
                    <a:cubicBezTo>
                      <a:pt x="317" y="137"/>
                      <a:pt x="315" y="137"/>
                      <a:pt x="312" y="138"/>
                    </a:cubicBezTo>
                    <a:cubicBezTo>
                      <a:pt x="300" y="139"/>
                      <a:pt x="299" y="145"/>
                      <a:pt x="300" y="149"/>
                    </a:cubicBezTo>
                    <a:cubicBezTo>
                      <a:pt x="300" y="153"/>
                      <a:pt x="299" y="154"/>
                      <a:pt x="297" y="156"/>
                    </a:cubicBezTo>
                    <a:cubicBezTo>
                      <a:pt x="297" y="156"/>
                      <a:pt x="296" y="157"/>
                      <a:pt x="296" y="159"/>
                    </a:cubicBezTo>
                    <a:cubicBezTo>
                      <a:pt x="297" y="163"/>
                      <a:pt x="293" y="166"/>
                      <a:pt x="291" y="167"/>
                    </a:cubicBezTo>
                    <a:cubicBezTo>
                      <a:pt x="290" y="168"/>
                      <a:pt x="289" y="168"/>
                      <a:pt x="289" y="169"/>
                    </a:cubicBezTo>
                    <a:cubicBezTo>
                      <a:pt x="289" y="170"/>
                      <a:pt x="289" y="171"/>
                      <a:pt x="288" y="172"/>
                    </a:cubicBezTo>
                    <a:cubicBezTo>
                      <a:pt x="288" y="172"/>
                      <a:pt x="287" y="173"/>
                      <a:pt x="286" y="173"/>
                    </a:cubicBezTo>
                    <a:cubicBezTo>
                      <a:pt x="283" y="173"/>
                      <a:pt x="278" y="170"/>
                      <a:pt x="277" y="170"/>
                    </a:cubicBezTo>
                    <a:cubicBezTo>
                      <a:pt x="275" y="170"/>
                      <a:pt x="265" y="172"/>
                      <a:pt x="259" y="174"/>
                    </a:cubicBezTo>
                    <a:cubicBezTo>
                      <a:pt x="255" y="175"/>
                      <a:pt x="253" y="175"/>
                      <a:pt x="252" y="176"/>
                    </a:cubicBezTo>
                    <a:cubicBezTo>
                      <a:pt x="252" y="176"/>
                      <a:pt x="252" y="176"/>
                      <a:pt x="252" y="176"/>
                    </a:cubicBezTo>
                    <a:cubicBezTo>
                      <a:pt x="250" y="176"/>
                      <a:pt x="248" y="174"/>
                      <a:pt x="245" y="173"/>
                    </a:cubicBezTo>
                    <a:cubicBezTo>
                      <a:pt x="243" y="171"/>
                      <a:pt x="241" y="170"/>
                      <a:pt x="239" y="170"/>
                    </a:cubicBezTo>
                    <a:cubicBezTo>
                      <a:pt x="239" y="168"/>
                      <a:pt x="239" y="168"/>
                      <a:pt x="239" y="168"/>
                    </a:cubicBezTo>
                    <a:cubicBezTo>
                      <a:pt x="239" y="170"/>
                      <a:pt x="239" y="170"/>
                      <a:pt x="239" y="170"/>
                    </a:cubicBezTo>
                    <a:cubicBezTo>
                      <a:pt x="234" y="170"/>
                      <a:pt x="231" y="165"/>
                      <a:pt x="231" y="156"/>
                    </a:cubicBezTo>
                    <a:cubicBezTo>
                      <a:pt x="230" y="154"/>
                      <a:pt x="227" y="151"/>
                      <a:pt x="224" y="148"/>
                    </a:cubicBezTo>
                    <a:cubicBezTo>
                      <a:pt x="222" y="146"/>
                      <a:pt x="220" y="144"/>
                      <a:pt x="219" y="143"/>
                    </a:cubicBezTo>
                    <a:cubicBezTo>
                      <a:pt x="215" y="137"/>
                      <a:pt x="215" y="126"/>
                      <a:pt x="214" y="119"/>
                    </a:cubicBezTo>
                    <a:cubicBezTo>
                      <a:pt x="214" y="118"/>
                      <a:pt x="214" y="118"/>
                      <a:pt x="214" y="118"/>
                    </a:cubicBezTo>
                    <a:cubicBezTo>
                      <a:pt x="214" y="112"/>
                      <a:pt x="214" y="100"/>
                      <a:pt x="218" y="87"/>
                    </a:cubicBezTo>
                    <a:cubicBezTo>
                      <a:pt x="219" y="86"/>
                      <a:pt x="219" y="85"/>
                      <a:pt x="219" y="84"/>
                    </a:cubicBezTo>
                    <a:cubicBezTo>
                      <a:pt x="219" y="84"/>
                      <a:pt x="219" y="84"/>
                      <a:pt x="219" y="84"/>
                    </a:cubicBezTo>
                    <a:cubicBezTo>
                      <a:pt x="219" y="84"/>
                      <a:pt x="219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8" y="84"/>
                      <a:pt x="218" y="84"/>
                      <a:pt x="218" y="84"/>
                    </a:cubicBezTo>
                    <a:cubicBezTo>
                      <a:pt x="217" y="84"/>
                      <a:pt x="217" y="84"/>
                      <a:pt x="217" y="84"/>
                    </a:cubicBezTo>
                    <a:cubicBezTo>
                      <a:pt x="217" y="84"/>
                      <a:pt x="217" y="84"/>
                      <a:pt x="217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6" y="83"/>
                      <a:pt x="216" y="83"/>
                      <a:pt x="216" y="83"/>
                    </a:cubicBezTo>
                    <a:cubicBezTo>
                      <a:pt x="213" y="83"/>
                      <a:pt x="208" y="81"/>
                      <a:pt x="205" y="80"/>
                    </a:cubicBezTo>
                    <a:cubicBezTo>
                      <a:pt x="203" y="79"/>
                      <a:pt x="201" y="78"/>
                      <a:pt x="201" y="78"/>
                    </a:cubicBezTo>
                    <a:cubicBezTo>
                      <a:pt x="201" y="78"/>
                      <a:pt x="201" y="78"/>
                      <a:pt x="201" y="78"/>
                    </a:cubicBezTo>
                    <a:cubicBezTo>
                      <a:pt x="198" y="78"/>
                      <a:pt x="197" y="75"/>
                      <a:pt x="197" y="73"/>
                    </a:cubicBezTo>
                    <a:cubicBezTo>
                      <a:pt x="197" y="72"/>
                      <a:pt x="196" y="71"/>
                      <a:pt x="196" y="70"/>
                    </a:cubicBezTo>
                    <a:cubicBezTo>
                      <a:pt x="195" y="69"/>
                      <a:pt x="195" y="68"/>
                      <a:pt x="195" y="66"/>
                    </a:cubicBezTo>
                    <a:cubicBezTo>
                      <a:pt x="195" y="66"/>
                      <a:pt x="194" y="65"/>
                      <a:pt x="194" y="65"/>
                    </a:cubicBezTo>
                    <a:cubicBezTo>
                      <a:pt x="194" y="64"/>
                      <a:pt x="194" y="62"/>
                      <a:pt x="194" y="62"/>
                    </a:cubicBezTo>
                    <a:cubicBezTo>
                      <a:pt x="193" y="62"/>
                      <a:pt x="193" y="61"/>
                      <a:pt x="193" y="61"/>
                    </a:cubicBezTo>
                    <a:cubicBezTo>
                      <a:pt x="190" y="59"/>
                      <a:pt x="184" y="53"/>
                      <a:pt x="182" y="46"/>
                    </a:cubicBezTo>
                    <a:cubicBezTo>
                      <a:pt x="180" y="39"/>
                      <a:pt x="168" y="36"/>
                      <a:pt x="164" y="36"/>
                    </a:cubicBezTo>
                    <a:cubicBezTo>
                      <a:pt x="163" y="36"/>
                      <a:pt x="163" y="36"/>
                      <a:pt x="162" y="37"/>
                    </a:cubicBezTo>
                    <a:cubicBezTo>
                      <a:pt x="161" y="39"/>
                      <a:pt x="160" y="41"/>
                      <a:pt x="159" y="42"/>
                    </a:cubicBezTo>
                    <a:cubicBezTo>
                      <a:pt x="158" y="44"/>
                      <a:pt x="158" y="45"/>
                      <a:pt x="157" y="45"/>
                    </a:cubicBezTo>
                    <a:cubicBezTo>
                      <a:pt x="157" y="46"/>
                      <a:pt x="156" y="46"/>
                      <a:pt x="156" y="46"/>
                    </a:cubicBezTo>
                    <a:cubicBezTo>
                      <a:pt x="155" y="46"/>
                      <a:pt x="155" y="46"/>
                      <a:pt x="155" y="46"/>
                    </a:cubicBezTo>
                    <a:cubicBezTo>
                      <a:pt x="155" y="46"/>
                      <a:pt x="154" y="46"/>
                      <a:pt x="153" y="45"/>
                    </a:cubicBezTo>
                    <a:cubicBezTo>
                      <a:pt x="151" y="45"/>
                      <a:pt x="149" y="43"/>
                      <a:pt x="145" y="41"/>
                    </a:cubicBezTo>
                    <a:cubicBezTo>
                      <a:pt x="144" y="41"/>
                      <a:pt x="144" y="41"/>
                      <a:pt x="144" y="40"/>
                    </a:cubicBezTo>
                    <a:cubicBezTo>
                      <a:pt x="143" y="40"/>
                      <a:pt x="142" y="39"/>
                      <a:pt x="141" y="39"/>
                    </a:cubicBezTo>
                    <a:cubicBezTo>
                      <a:pt x="138" y="38"/>
                      <a:pt x="136" y="34"/>
                      <a:pt x="136" y="30"/>
                    </a:cubicBezTo>
                    <a:cubicBezTo>
                      <a:pt x="136" y="28"/>
                      <a:pt x="132" y="24"/>
                      <a:pt x="130" y="23"/>
                    </a:cubicBezTo>
                    <a:cubicBezTo>
                      <a:pt x="129" y="23"/>
                      <a:pt x="125" y="19"/>
                      <a:pt x="117" y="12"/>
                    </a:cubicBezTo>
                    <a:cubicBezTo>
                      <a:pt x="102" y="12"/>
                      <a:pt x="102" y="12"/>
                      <a:pt x="102" y="12"/>
                    </a:cubicBezTo>
                    <a:cubicBezTo>
                      <a:pt x="98" y="17"/>
                      <a:pt x="98" y="17"/>
                      <a:pt x="9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56" y="14"/>
                      <a:pt x="39" y="8"/>
                      <a:pt x="35" y="7"/>
                    </a:cubicBezTo>
                    <a:cubicBezTo>
                      <a:pt x="31" y="6"/>
                      <a:pt x="25" y="2"/>
                      <a:pt x="23" y="0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7"/>
                      <a:pt x="5" y="10"/>
                    </a:cubicBezTo>
                    <a:cubicBezTo>
                      <a:pt x="10" y="16"/>
                      <a:pt x="14" y="28"/>
                      <a:pt x="15" y="33"/>
                    </a:cubicBezTo>
                    <a:cubicBezTo>
                      <a:pt x="15" y="35"/>
                      <a:pt x="19" y="38"/>
                      <a:pt x="23" y="40"/>
                    </a:cubicBezTo>
                    <a:cubicBezTo>
                      <a:pt x="25" y="41"/>
                      <a:pt x="26" y="42"/>
                      <a:pt x="28" y="42"/>
                    </a:cubicBezTo>
                    <a:cubicBezTo>
                      <a:pt x="35" y="47"/>
                      <a:pt x="35" y="57"/>
                      <a:pt x="34" y="60"/>
                    </a:cubicBezTo>
                    <a:cubicBezTo>
                      <a:pt x="34" y="61"/>
                      <a:pt x="33" y="62"/>
                      <a:pt x="31" y="62"/>
                    </a:cubicBezTo>
                    <a:cubicBezTo>
                      <a:pt x="29" y="62"/>
                      <a:pt x="28" y="62"/>
                      <a:pt x="27" y="62"/>
                    </a:cubicBezTo>
                    <a:cubicBezTo>
                      <a:pt x="27" y="61"/>
                      <a:pt x="26" y="61"/>
                      <a:pt x="26" y="61"/>
                    </a:cubicBezTo>
                    <a:cubicBezTo>
                      <a:pt x="28" y="64"/>
                      <a:pt x="34" y="68"/>
                      <a:pt x="37" y="68"/>
                    </a:cubicBezTo>
                    <a:cubicBezTo>
                      <a:pt x="37" y="68"/>
                      <a:pt x="38" y="68"/>
                      <a:pt x="38" y="68"/>
                    </a:cubicBezTo>
                    <a:cubicBezTo>
                      <a:pt x="42" y="68"/>
                      <a:pt x="44" y="70"/>
                      <a:pt x="48" y="74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4" y="80"/>
                      <a:pt x="56" y="84"/>
                      <a:pt x="56" y="88"/>
                    </a:cubicBezTo>
                    <a:cubicBezTo>
                      <a:pt x="56" y="90"/>
                      <a:pt x="56" y="92"/>
                      <a:pt x="54" y="93"/>
                    </a:cubicBezTo>
                    <a:cubicBezTo>
                      <a:pt x="56" y="95"/>
                      <a:pt x="60" y="97"/>
                      <a:pt x="63" y="100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6" y="108"/>
                      <a:pt x="79" y="115"/>
                      <a:pt x="79" y="117"/>
                    </a:cubicBezTo>
                    <a:cubicBezTo>
                      <a:pt x="80" y="116"/>
                      <a:pt x="81" y="115"/>
                      <a:pt x="81" y="114"/>
                    </a:cubicBezTo>
                    <a:cubicBezTo>
                      <a:pt x="82" y="113"/>
                      <a:pt x="81" y="112"/>
                      <a:pt x="81" y="111"/>
                    </a:cubicBezTo>
                    <a:cubicBezTo>
                      <a:pt x="80" y="110"/>
                      <a:pt x="79" y="108"/>
                      <a:pt x="79" y="105"/>
                    </a:cubicBezTo>
                    <a:cubicBezTo>
                      <a:pt x="79" y="104"/>
                      <a:pt x="77" y="104"/>
                      <a:pt x="73" y="104"/>
                    </a:cubicBezTo>
                    <a:cubicBezTo>
                      <a:pt x="72" y="104"/>
                      <a:pt x="72" y="104"/>
                      <a:pt x="71" y="103"/>
                    </a:cubicBezTo>
                    <a:cubicBezTo>
                      <a:pt x="68" y="103"/>
                      <a:pt x="68" y="100"/>
                      <a:pt x="68" y="97"/>
                    </a:cubicBezTo>
                    <a:cubicBezTo>
                      <a:pt x="68" y="96"/>
                      <a:pt x="68" y="94"/>
                      <a:pt x="67" y="93"/>
                    </a:cubicBezTo>
                    <a:cubicBezTo>
                      <a:pt x="63" y="89"/>
                      <a:pt x="60" y="79"/>
                      <a:pt x="59" y="76"/>
                    </a:cubicBezTo>
                    <a:cubicBezTo>
                      <a:pt x="59" y="73"/>
                      <a:pt x="56" y="70"/>
                      <a:pt x="53" y="67"/>
                    </a:cubicBezTo>
                    <a:cubicBezTo>
                      <a:pt x="51" y="65"/>
                      <a:pt x="48" y="62"/>
                      <a:pt x="47" y="59"/>
                    </a:cubicBezTo>
                    <a:cubicBezTo>
                      <a:pt x="43" y="53"/>
                      <a:pt x="40" y="49"/>
                      <a:pt x="39" y="48"/>
                    </a:cubicBezTo>
                    <a:cubicBezTo>
                      <a:pt x="38" y="47"/>
                      <a:pt x="37" y="46"/>
                      <a:pt x="37" y="46"/>
                    </a:cubicBezTo>
                    <a:cubicBezTo>
                      <a:pt x="37" y="44"/>
                      <a:pt x="38" y="43"/>
                      <a:pt x="39" y="42"/>
                    </a:cubicBezTo>
                    <a:cubicBezTo>
                      <a:pt x="39" y="42"/>
                      <a:pt x="39" y="41"/>
                      <a:pt x="39" y="41"/>
                    </a:cubicBezTo>
                    <a:cubicBezTo>
                      <a:pt x="39" y="41"/>
                      <a:pt x="38" y="40"/>
                      <a:pt x="36" y="40"/>
                    </a:cubicBezTo>
                    <a:cubicBezTo>
                      <a:pt x="34" y="39"/>
                      <a:pt x="33" y="39"/>
                      <a:pt x="31" y="38"/>
                    </a:cubicBezTo>
                    <a:cubicBezTo>
                      <a:pt x="27" y="36"/>
                      <a:pt x="24" y="32"/>
                      <a:pt x="24" y="28"/>
                    </a:cubicBezTo>
                    <a:cubicBezTo>
                      <a:pt x="24" y="24"/>
                      <a:pt x="22" y="15"/>
                      <a:pt x="20" y="12"/>
                    </a:cubicBezTo>
                    <a:cubicBezTo>
                      <a:pt x="20" y="10"/>
                      <a:pt x="20" y="9"/>
                      <a:pt x="20" y="8"/>
                    </a:cubicBezTo>
                    <a:cubicBezTo>
                      <a:pt x="22" y="6"/>
                      <a:pt x="26" y="6"/>
                      <a:pt x="28" y="8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9"/>
                      <a:pt x="29" y="10"/>
                      <a:pt x="29" y="10"/>
                    </a:cubicBezTo>
                    <a:cubicBezTo>
                      <a:pt x="30" y="9"/>
                      <a:pt x="31" y="9"/>
                      <a:pt x="32" y="9"/>
                    </a:cubicBezTo>
                    <a:cubicBezTo>
                      <a:pt x="34" y="9"/>
                      <a:pt x="37" y="11"/>
                      <a:pt x="38" y="13"/>
                    </a:cubicBezTo>
                    <a:cubicBezTo>
                      <a:pt x="38" y="14"/>
                      <a:pt x="39" y="14"/>
                      <a:pt x="40" y="13"/>
                    </a:cubicBezTo>
                    <a:cubicBezTo>
                      <a:pt x="42" y="13"/>
                      <a:pt x="44" y="13"/>
                      <a:pt x="45" y="14"/>
                    </a:cubicBezTo>
                    <a:cubicBezTo>
                      <a:pt x="46" y="15"/>
                      <a:pt x="46" y="16"/>
                      <a:pt x="45" y="18"/>
                    </a:cubicBezTo>
                    <a:cubicBezTo>
                      <a:pt x="45" y="19"/>
                      <a:pt x="43" y="22"/>
                      <a:pt x="47" y="29"/>
                    </a:cubicBezTo>
                    <a:cubicBezTo>
                      <a:pt x="51" y="36"/>
                      <a:pt x="52" y="37"/>
                      <a:pt x="50" y="39"/>
                    </a:cubicBezTo>
                    <a:cubicBezTo>
                      <a:pt x="50" y="40"/>
                      <a:pt x="50" y="40"/>
                      <a:pt x="50" y="43"/>
                    </a:cubicBezTo>
                    <a:cubicBezTo>
                      <a:pt x="50" y="44"/>
                      <a:pt x="50" y="45"/>
                      <a:pt x="50" y="45"/>
                    </a:cubicBezTo>
                    <a:cubicBezTo>
                      <a:pt x="50" y="45"/>
                      <a:pt x="51" y="45"/>
                      <a:pt x="51" y="44"/>
                    </a:cubicBezTo>
                    <a:cubicBezTo>
                      <a:pt x="52" y="44"/>
                      <a:pt x="53" y="43"/>
                      <a:pt x="54" y="43"/>
                    </a:cubicBezTo>
                    <a:cubicBezTo>
                      <a:pt x="55" y="43"/>
                      <a:pt x="57" y="45"/>
                      <a:pt x="62" y="51"/>
                    </a:cubicBezTo>
                    <a:cubicBezTo>
                      <a:pt x="64" y="53"/>
                      <a:pt x="66" y="54"/>
                      <a:pt x="68" y="54"/>
                    </a:cubicBezTo>
                    <a:cubicBezTo>
                      <a:pt x="70" y="55"/>
                      <a:pt x="72" y="56"/>
                      <a:pt x="72" y="59"/>
                    </a:cubicBezTo>
                    <a:cubicBezTo>
                      <a:pt x="72" y="60"/>
                      <a:pt x="73" y="64"/>
                      <a:pt x="76" y="64"/>
                    </a:cubicBezTo>
                    <a:cubicBezTo>
                      <a:pt x="79" y="65"/>
                      <a:pt x="81" y="67"/>
                      <a:pt x="82" y="68"/>
                    </a:cubicBezTo>
                    <a:cubicBezTo>
                      <a:pt x="83" y="69"/>
                      <a:pt x="84" y="70"/>
                      <a:pt x="84" y="70"/>
                    </a:cubicBezTo>
                    <a:cubicBezTo>
                      <a:pt x="86" y="70"/>
                      <a:pt x="87" y="71"/>
                      <a:pt x="88" y="73"/>
                    </a:cubicBezTo>
                    <a:cubicBezTo>
                      <a:pt x="89" y="75"/>
                      <a:pt x="88" y="77"/>
                      <a:pt x="87" y="80"/>
                    </a:cubicBezTo>
                    <a:cubicBezTo>
                      <a:pt x="87" y="81"/>
                      <a:pt x="87" y="81"/>
                      <a:pt x="87" y="82"/>
                    </a:cubicBezTo>
                    <a:cubicBezTo>
                      <a:pt x="87" y="83"/>
                      <a:pt x="89" y="84"/>
                      <a:pt x="93" y="86"/>
                    </a:cubicBezTo>
                    <a:cubicBezTo>
                      <a:pt x="98" y="88"/>
                      <a:pt x="98" y="89"/>
                      <a:pt x="100" y="91"/>
                    </a:cubicBezTo>
                    <a:cubicBezTo>
                      <a:pt x="100" y="92"/>
                      <a:pt x="101" y="93"/>
                      <a:pt x="103" y="95"/>
                    </a:cubicBezTo>
                    <a:cubicBezTo>
                      <a:pt x="108" y="100"/>
                      <a:pt x="124" y="117"/>
                      <a:pt x="128" y="122"/>
                    </a:cubicBezTo>
                    <a:cubicBezTo>
                      <a:pt x="130" y="126"/>
                      <a:pt x="132" y="130"/>
                      <a:pt x="133" y="133"/>
                    </a:cubicBezTo>
                    <a:cubicBezTo>
                      <a:pt x="133" y="135"/>
                      <a:pt x="133" y="135"/>
                      <a:pt x="133" y="135"/>
                    </a:cubicBezTo>
                    <a:cubicBezTo>
                      <a:pt x="134" y="137"/>
                      <a:pt x="133" y="139"/>
                      <a:pt x="133" y="140"/>
                    </a:cubicBezTo>
                    <a:cubicBezTo>
                      <a:pt x="132" y="142"/>
                      <a:pt x="132" y="142"/>
                      <a:pt x="133" y="143"/>
                    </a:cubicBezTo>
                    <a:cubicBezTo>
                      <a:pt x="133" y="144"/>
                      <a:pt x="134" y="145"/>
                      <a:pt x="133" y="146"/>
                    </a:cubicBezTo>
                    <a:cubicBezTo>
                      <a:pt x="133" y="147"/>
                      <a:pt x="131" y="148"/>
                      <a:pt x="130" y="148"/>
                    </a:cubicBezTo>
                    <a:cubicBezTo>
                      <a:pt x="130" y="148"/>
                      <a:pt x="130" y="148"/>
                      <a:pt x="130" y="148"/>
                    </a:cubicBezTo>
                    <a:cubicBezTo>
                      <a:pt x="130" y="151"/>
                      <a:pt x="133" y="159"/>
                      <a:pt x="137" y="160"/>
                    </a:cubicBezTo>
                    <a:cubicBezTo>
                      <a:pt x="142" y="160"/>
                      <a:pt x="147" y="165"/>
                      <a:pt x="151" y="169"/>
                    </a:cubicBezTo>
                    <a:cubicBezTo>
                      <a:pt x="152" y="170"/>
                      <a:pt x="153" y="170"/>
                      <a:pt x="154" y="171"/>
                    </a:cubicBezTo>
                    <a:cubicBezTo>
                      <a:pt x="156" y="173"/>
                      <a:pt x="159" y="174"/>
                      <a:pt x="163" y="174"/>
                    </a:cubicBezTo>
                    <a:cubicBezTo>
                      <a:pt x="166" y="175"/>
                      <a:pt x="168" y="175"/>
                      <a:pt x="171" y="176"/>
                    </a:cubicBezTo>
                    <a:cubicBezTo>
                      <a:pt x="174" y="177"/>
                      <a:pt x="177" y="179"/>
                      <a:pt x="180" y="181"/>
                    </a:cubicBezTo>
                    <a:cubicBezTo>
                      <a:pt x="184" y="183"/>
                      <a:pt x="188" y="186"/>
                      <a:pt x="193" y="187"/>
                    </a:cubicBezTo>
                    <a:cubicBezTo>
                      <a:pt x="203" y="190"/>
                      <a:pt x="213" y="194"/>
                      <a:pt x="219" y="199"/>
                    </a:cubicBezTo>
                    <a:cubicBezTo>
                      <a:pt x="224" y="202"/>
                      <a:pt x="230" y="201"/>
                      <a:pt x="240" y="197"/>
                    </a:cubicBezTo>
                    <a:cubicBezTo>
                      <a:pt x="243" y="196"/>
                      <a:pt x="245" y="196"/>
                      <a:pt x="248" y="196"/>
                    </a:cubicBezTo>
                    <a:cubicBezTo>
                      <a:pt x="253" y="196"/>
                      <a:pt x="257" y="198"/>
                      <a:pt x="260" y="199"/>
                    </a:cubicBezTo>
                    <a:cubicBezTo>
                      <a:pt x="261" y="200"/>
                      <a:pt x="262" y="200"/>
                      <a:pt x="262" y="200"/>
                    </a:cubicBezTo>
                    <a:cubicBezTo>
                      <a:pt x="265" y="201"/>
                      <a:pt x="269" y="204"/>
                      <a:pt x="273" y="209"/>
                    </a:cubicBezTo>
                    <a:cubicBezTo>
                      <a:pt x="274" y="207"/>
                      <a:pt x="275" y="206"/>
                      <a:pt x="276" y="205"/>
                    </a:cubicBezTo>
                    <a:cubicBezTo>
                      <a:pt x="276" y="205"/>
                      <a:pt x="276" y="205"/>
                      <a:pt x="276" y="205"/>
                    </a:cubicBezTo>
                    <a:cubicBezTo>
                      <a:pt x="276" y="205"/>
                      <a:pt x="277" y="204"/>
                      <a:pt x="277" y="204"/>
                    </a:cubicBezTo>
                    <a:cubicBezTo>
                      <a:pt x="277" y="204"/>
                      <a:pt x="277" y="204"/>
                      <a:pt x="277" y="204"/>
                    </a:cubicBezTo>
                    <a:cubicBezTo>
                      <a:pt x="277" y="203"/>
                      <a:pt x="278" y="203"/>
                      <a:pt x="278" y="203"/>
                    </a:cubicBezTo>
                    <a:cubicBezTo>
                      <a:pt x="278" y="202"/>
                      <a:pt x="278" y="202"/>
                      <a:pt x="278" y="202"/>
                    </a:cubicBezTo>
                    <a:cubicBezTo>
                      <a:pt x="278" y="202"/>
                      <a:pt x="278" y="202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1"/>
                      <a:pt x="279" y="201"/>
                      <a:pt x="279" y="201"/>
                    </a:cubicBezTo>
                    <a:cubicBezTo>
                      <a:pt x="279" y="200"/>
                      <a:pt x="279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200"/>
                      <a:pt x="280" y="200"/>
                      <a:pt x="280" y="200"/>
                    </a:cubicBezTo>
                    <a:cubicBezTo>
                      <a:pt x="280" y="199"/>
                      <a:pt x="280" y="199"/>
                      <a:pt x="280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9"/>
                    </a:cubicBezTo>
                    <a:cubicBezTo>
                      <a:pt x="281" y="199"/>
                      <a:pt x="281" y="199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1" y="198"/>
                      <a:pt x="281" y="198"/>
                      <a:pt x="281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8"/>
                      <a:pt x="282" y="198"/>
                      <a:pt x="282" y="198"/>
                    </a:cubicBezTo>
                    <a:cubicBezTo>
                      <a:pt x="282" y="197"/>
                      <a:pt x="283" y="197"/>
                      <a:pt x="283" y="197"/>
                    </a:cubicBezTo>
                    <a:cubicBezTo>
                      <a:pt x="283" y="197"/>
                      <a:pt x="284" y="197"/>
                      <a:pt x="286" y="197"/>
                    </a:cubicBezTo>
                    <a:cubicBezTo>
                      <a:pt x="287" y="198"/>
                      <a:pt x="289" y="198"/>
                      <a:pt x="291" y="198"/>
                    </a:cubicBezTo>
                    <a:cubicBezTo>
                      <a:pt x="294" y="198"/>
                      <a:pt x="295" y="197"/>
                      <a:pt x="296" y="197"/>
                    </a:cubicBezTo>
                    <a:cubicBezTo>
                      <a:pt x="296" y="197"/>
                      <a:pt x="296" y="197"/>
                      <a:pt x="296" y="197"/>
                    </a:cubicBezTo>
                    <a:cubicBezTo>
                      <a:pt x="296" y="196"/>
                      <a:pt x="294" y="194"/>
                      <a:pt x="292" y="193"/>
                    </a:cubicBezTo>
                    <a:cubicBezTo>
                      <a:pt x="292" y="192"/>
                      <a:pt x="291" y="192"/>
                      <a:pt x="291" y="192"/>
                    </a:cubicBezTo>
                    <a:cubicBezTo>
                      <a:pt x="289" y="189"/>
                      <a:pt x="288" y="188"/>
                      <a:pt x="288" y="187"/>
                    </a:cubicBezTo>
                    <a:cubicBezTo>
                      <a:pt x="288" y="186"/>
                      <a:pt x="288" y="186"/>
                      <a:pt x="288" y="186"/>
                    </a:cubicBezTo>
                    <a:cubicBezTo>
                      <a:pt x="288" y="185"/>
                      <a:pt x="288" y="185"/>
                      <a:pt x="288" y="185"/>
                    </a:cubicBezTo>
                    <a:cubicBezTo>
                      <a:pt x="289" y="185"/>
                      <a:pt x="289" y="184"/>
                      <a:pt x="289" y="183"/>
                    </a:cubicBezTo>
                    <a:cubicBezTo>
                      <a:pt x="290" y="180"/>
                      <a:pt x="291" y="176"/>
                      <a:pt x="293" y="176"/>
                    </a:cubicBezTo>
                    <a:cubicBezTo>
                      <a:pt x="294" y="176"/>
                      <a:pt x="294" y="176"/>
                      <a:pt x="294" y="176"/>
                    </a:cubicBezTo>
                    <a:cubicBezTo>
                      <a:pt x="295" y="176"/>
                      <a:pt x="295" y="176"/>
                      <a:pt x="296" y="176"/>
                    </a:cubicBezTo>
                    <a:cubicBezTo>
                      <a:pt x="298" y="177"/>
                      <a:pt x="300" y="177"/>
                      <a:pt x="302" y="177"/>
                    </a:cubicBezTo>
                    <a:cubicBezTo>
                      <a:pt x="303" y="177"/>
                      <a:pt x="304" y="177"/>
                      <a:pt x="306" y="177"/>
                    </a:cubicBezTo>
                    <a:cubicBezTo>
                      <a:pt x="306" y="177"/>
                      <a:pt x="306" y="177"/>
                      <a:pt x="306" y="177"/>
                    </a:cubicBezTo>
                    <a:cubicBezTo>
                      <a:pt x="307" y="177"/>
                      <a:pt x="307" y="177"/>
                      <a:pt x="308" y="177"/>
                    </a:cubicBezTo>
                    <a:cubicBezTo>
                      <a:pt x="308" y="177"/>
                      <a:pt x="309" y="177"/>
                      <a:pt x="309" y="177"/>
                    </a:cubicBezTo>
                    <a:cubicBezTo>
                      <a:pt x="309" y="177"/>
                      <a:pt x="309" y="177"/>
                      <a:pt x="309" y="177"/>
                    </a:cubicBezTo>
                    <a:cubicBezTo>
                      <a:pt x="310" y="177"/>
                      <a:pt x="311" y="177"/>
                      <a:pt x="312" y="1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4" name="Freeform 2117"/>
              <p:cNvSpPr/>
              <p:nvPr/>
            </p:nvSpPr>
            <p:spPr bwMode="auto">
              <a:xfrm>
                <a:off x="2464437" y="3739851"/>
                <a:ext cx="72477" cy="75536"/>
              </a:xfrm>
              <a:custGeom>
                <a:avLst/>
                <a:gdLst>
                  <a:gd name="T0" fmla="*/ 30 w 41"/>
                  <a:gd name="T1" fmla="*/ 39 h 43"/>
                  <a:gd name="T2" fmla="*/ 31 w 41"/>
                  <a:gd name="T3" fmla="*/ 38 h 43"/>
                  <a:gd name="T4" fmla="*/ 31 w 41"/>
                  <a:gd name="T5" fmla="*/ 38 h 43"/>
                  <a:gd name="T6" fmla="*/ 32 w 41"/>
                  <a:gd name="T7" fmla="*/ 38 h 43"/>
                  <a:gd name="T8" fmla="*/ 32 w 41"/>
                  <a:gd name="T9" fmla="*/ 37 h 43"/>
                  <a:gd name="T10" fmla="*/ 33 w 41"/>
                  <a:gd name="T11" fmla="*/ 37 h 43"/>
                  <a:gd name="T12" fmla="*/ 33 w 41"/>
                  <a:gd name="T13" fmla="*/ 37 h 43"/>
                  <a:gd name="T14" fmla="*/ 33 w 41"/>
                  <a:gd name="T15" fmla="*/ 37 h 43"/>
                  <a:gd name="T16" fmla="*/ 33 w 41"/>
                  <a:gd name="T17" fmla="*/ 37 h 43"/>
                  <a:gd name="T18" fmla="*/ 33 w 41"/>
                  <a:gd name="T19" fmla="*/ 37 h 43"/>
                  <a:gd name="T20" fmla="*/ 34 w 41"/>
                  <a:gd name="T21" fmla="*/ 37 h 43"/>
                  <a:gd name="T22" fmla="*/ 34 w 41"/>
                  <a:gd name="T23" fmla="*/ 35 h 43"/>
                  <a:gd name="T24" fmla="*/ 39 w 41"/>
                  <a:gd name="T25" fmla="*/ 28 h 43"/>
                  <a:gd name="T26" fmla="*/ 41 w 41"/>
                  <a:gd name="T27" fmla="*/ 26 h 43"/>
                  <a:gd name="T28" fmla="*/ 40 w 41"/>
                  <a:gd name="T29" fmla="*/ 25 h 43"/>
                  <a:gd name="T30" fmla="*/ 39 w 41"/>
                  <a:gd name="T31" fmla="*/ 23 h 43"/>
                  <a:gd name="T32" fmla="*/ 34 w 41"/>
                  <a:gd name="T33" fmla="*/ 24 h 43"/>
                  <a:gd name="T34" fmla="*/ 34 w 41"/>
                  <a:gd name="T35" fmla="*/ 1 h 43"/>
                  <a:gd name="T36" fmla="*/ 33 w 41"/>
                  <a:gd name="T37" fmla="*/ 1 h 43"/>
                  <a:gd name="T38" fmla="*/ 32 w 41"/>
                  <a:gd name="T39" fmla="*/ 1 h 43"/>
                  <a:gd name="T40" fmla="*/ 20 w 41"/>
                  <a:gd name="T41" fmla="*/ 0 h 43"/>
                  <a:gd name="T42" fmla="*/ 18 w 41"/>
                  <a:gd name="T43" fmla="*/ 0 h 43"/>
                  <a:gd name="T44" fmla="*/ 17 w 41"/>
                  <a:gd name="T45" fmla="*/ 4 h 43"/>
                  <a:gd name="T46" fmla="*/ 16 w 41"/>
                  <a:gd name="T47" fmla="*/ 7 h 43"/>
                  <a:gd name="T48" fmla="*/ 18 w 41"/>
                  <a:gd name="T49" fmla="*/ 9 h 43"/>
                  <a:gd name="T50" fmla="*/ 24 w 41"/>
                  <a:gd name="T51" fmla="*/ 18 h 43"/>
                  <a:gd name="T52" fmla="*/ 14 w 41"/>
                  <a:gd name="T53" fmla="*/ 22 h 43"/>
                  <a:gd name="T54" fmla="*/ 9 w 41"/>
                  <a:gd name="T55" fmla="*/ 21 h 43"/>
                  <a:gd name="T56" fmla="*/ 8 w 41"/>
                  <a:gd name="T57" fmla="*/ 21 h 43"/>
                  <a:gd name="T58" fmla="*/ 7 w 41"/>
                  <a:gd name="T59" fmla="*/ 23 h 43"/>
                  <a:gd name="T60" fmla="*/ 7 w 41"/>
                  <a:gd name="T61" fmla="*/ 23 h 43"/>
                  <a:gd name="T62" fmla="*/ 5 w 41"/>
                  <a:gd name="T63" fmla="*/ 24 h 43"/>
                  <a:gd name="T64" fmla="*/ 5 w 41"/>
                  <a:gd name="T65" fmla="*/ 25 h 43"/>
                  <a:gd name="T66" fmla="*/ 3 w 41"/>
                  <a:gd name="T67" fmla="*/ 27 h 43"/>
                  <a:gd name="T68" fmla="*/ 3 w 41"/>
                  <a:gd name="T69" fmla="*/ 28 h 43"/>
                  <a:gd name="T70" fmla="*/ 1 w 41"/>
                  <a:gd name="T71" fmla="*/ 31 h 43"/>
                  <a:gd name="T72" fmla="*/ 0 w 41"/>
                  <a:gd name="T73" fmla="*/ 31 h 43"/>
                  <a:gd name="T74" fmla="*/ 2 w 41"/>
                  <a:gd name="T75" fmla="*/ 33 h 43"/>
                  <a:gd name="T76" fmla="*/ 11 w 41"/>
                  <a:gd name="T77" fmla="*/ 40 h 43"/>
                  <a:gd name="T78" fmla="*/ 17 w 41"/>
                  <a:gd name="T79" fmla="*/ 42 h 43"/>
                  <a:gd name="T80" fmla="*/ 20 w 41"/>
                  <a:gd name="T81" fmla="*/ 42 h 43"/>
                  <a:gd name="T82" fmla="*/ 26 w 41"/>
                  <a:gd name="T83" fmla="*/ 43 h 43"/>
                  <a:gd name="T84" fmla="*/ 27 w 41"/>
                  <a:gd name="T85" fmla="*/ 42 h 43"/>
                  <a:gd name="T86" fmla="*/ 27 w 41"/>
                  <a:gd name="T87" fmla="*/ 41 h 43"/>
                  <a:gd name="T88" fmla="*/ 28 w 41"/>
                  <a:gd name="T89" fmla="*/ 40 h 43"/>
                  <a:gd name="T90" fmla="*/ 29 w 41"/>
                  <a:gd name="T91" fmla="*/ 40 h 43"/>
                  <a:gd name="T92" fmla="*/ 30 w 41"/>
                  <a:gd name="T93" fmla="*/ 39 h 43"/>
                  <a:gd name="T94" fmla="*/ 30 w 41"/>
                  <a:gd name="T95" fmla="*/ 39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1" h="43">
                    <a:moveTo>
                      <a:pt x="30" y="39"/>
                    </a:moveTo>
                    <a:cubicBezTo>
                      <a:pt x="31" y="38"/>
                      <a:pt x="31" y="38"/>
                      <a:pt x="31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2" y="38"/>
                      <a:pt x="32" y="38"/>
                      <a:pt x="32" y="38"/>
                    </a:cubicBezTo>
                    <a:cubicBezTo>
                      <a:pt x="32" y="37"/>
                      <a:pt x="32" y="37"/>
                      <a:pt x="32" y="37"/>
                    </a:cubicBezTo>
                    <a:cubicBezTo>
                      <a:pt x="32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3" y="37"/>
                      <a:pt x="33" y="37"/>
                      <a:pt x="33" y="37"/>
                    </a:cubicBezTo>
                    <a:cubicBezTo>
                      <a:pt x="34" y="37"/>
                      <a:pt x="34" y="37"/>
                      <a:pt x="34" y="37"/>
                    </a:cubicBezTo>
                    <a:cubicBezTo>
                      <a:pt x="34" y="36"/>
                      <a:pt x="34" y="36"/>
                      <a:pt x="34" y="35"/>
                    </a:cubicBezTo>
                    <a:cubicBezTo>
                      <a:pt x="34" y="34"/>
                      <a:pt x="35" y="31"/>
                      <a:pt x="39" y="28"/>
                    </a:cubicBezTo>
                    <a:cubicBezTo>
                      <a:pt x="39" y="27"/>
                      <a:pt x="40" y="27"/>
                      <a:pt x="41" y="26"/>
                    </a:cubicBezTo>
                    <a:cubicBezTo>
                      <a:pt x="41" y="25"/>
                      <a:pt x="40" y="25"/>
                      <a:pt x="40" y="25"/>
                    </a:cubicBezTo>
                    <a:cubicBezTo>
                      <a:pt x="40" y="24"/>
                      <a:pt x="39" y="24"/>
                      <a:pt x="39" y="23"/>
                    </a:cubicBezTo>
                    <a:cubicBezTo>
                      <a:pt x="34" y="24"/>
                      <a:pt x="34" y="24"/>
                      <a:pt x="34" y="24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1"/>
                      <a:pt x="33" y="1"/>
                      <a:pt x="33" y="1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28" y="1"/>
                      <a:pt x="24" y="1"/>
                      <a:pt x="20" y="0"/>
                    </a:cubicBezTo>
                    <a:cubicBezTo>
                      <a:pt x="19" y="0"/>
                      <a:pt x="19" y="0"/>
                      <a:pt x="18" y="0"/>
                    </a:cubicBezTo>
                    <a:cubicBezTo>
                      <a:pt x="18" y="1"/>
                      <a:pt x="17" y="3"/>
                      <a:pt x="17" y="4"/>
                    </a:cubicBezTo>
                    <a:cubicBezTo>
                      <a:pt x="17" y="5"/>
                      <a:pt x="16" y="6"/>
                      <a:pt x="16" y="7"/>
                    </a:cubicBezTo>
                    <a:cubicBezTo>
                      <a:pt x="17" y="7"/>
                      <a:pt x="17" y="8"/>
                      <a:pt x="18" y="9"/>
                    </a:cubicBezTo>
                    <a:cubicBezTo>
                      <a:pt x="21" y="12"/>
                      <a:pt x="25" y="15"/>
                      <a:pt x="24" y="18"/>
                    </a:cubicBezTo>
                    <a:cubicBezTo>
                      <a:pt x="23" y="21"/>
                      <a:pt x="18" y="22"/>
                      <a:pt x="14" y="22"/>
                    </a:cubicBezTo>
                    <a:cubicBezTo>
                      <a:pt x="13" y="22"/>
                      <a:pt x="11" y="22"/>
                      <a:pt x="9" y="21"/>
                    </a:cubicBezTo>
                    <a:cubicBezTo>
                      <a:pt x="9" y="21"/>
                      <a:pt x="8" y="21"/>
                      <a:pt x="8" y="21"/>
                    </a:cubicBezTo>
                    <a:cubicBezTo>
                      <a:pt x="8" y="22"/>
                      <a:pt x="7" y="22"/>
                      <a:pt x="7" y="2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4"/>
                      <a:pt x="5" y="24"/>
                    </a:cubicBezTo>
                    <a:cubicBezTo>
                      <a:pt x="5" y="25"/>
                      <a:pt x="5" y="25"/>
                      <a:pt x="5" y="25"/>
                    </a:cubicBezTo>
                    <a:cubicBezTo>
                      <a:pt x="4" y="26"/>
                      <a:pt x="4" y="26"/>
                      <a:pt x="3" y="27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2" y="29"/>
                      <a:pt x="1" y="30"/>
                      <a:pt x="1" y="31"/>
                    </a:cubicBezTo>
                    <a:cubicBezTo>
                      <a:pt x="1" y="31"/>
                      <a:pt x="1" y="31"/>
                      <a:pt x="0" y="31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6" y="36"/>
                      <a:pt x="9" y="39"/>
                      <a:pt x="11" y="40"/>
                    </a:cubicBezTo>
                    <a:cubicBezTo>
                      <a:pt x="13" y="41"/>
                      <a:pt x="15" y="42"/>
                      <a:pt x="17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2" y="42"/>
                      <a:pt x="24" y="42"/>
                      <a:pt x="26" y="43"/>
                    </a:cubicBezTo>
                    <a:cubicBezTo>
                      <a:pt x="26" y="42"/>
                      <a:pt x="26" y="42"/>
                      <a:pt x="27" y="42"/>
                    </a:cubicBezTo>
                    <a:cubicBezTo>
                      <a:pt x="27" y="42"/>
                      <a:pt x="27" y="42"/>
                      <a:pt x="27" y="41"/>
                    </a:cubicBezTo>
                    <a:cubicBezTo>
                      <a:pt x="28" y="41"/>
                      <a:pt x="28" y="41"/>
                      <a:pt x="28" y="40"/>
                    </a:cubicBezTo>
                    <a:cubicBezTo>
                      <a:pt x="29" y="40"/>
                      <a:pt x="29" y="40"/>
                      <a:pt x="29" y="40"/>
                    </a:cubicBezTo>
                    <a:cubicBezTo>
                      <a:pt x="29" y="40"/>
                      <a:pt x="30" y="39"/>
                      <a:pt x="30" y="39"/>
                    </a:cubicBezTo>
                    <a:cubicBezTo>
                      <a:pt x="30" y="39"/>
                      <a:pt x="30" y="39"/>
                      <a:pt x="30" y="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5" name="Freeform 2118"/>
              <p:cNvSpPr/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6" name="Freeform 2119"/>
              <p:cNvSpPr/>
              <p:nvPr/>
            </p:nvSpPr>
            <p:spPr bwMode="auto">
              <a:xfrm>
                <a:off x="2514614" y="3809992"/>
                <a:ext cx="1858" cy="0"/>
              </a:xfrm>
              <a:custGeom>
                <a:avLst/>
                <a:gdLst>
                  <a:gd name="T0" fmla="*/ 1 w 1"/>
                  <a:gd name="T1" fmla="*/ 0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7" name="Freeform 2120"/>
              <p:cNvSpPr/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8" name="Freeform 2121"/>
              <p:cNvSpPr/>
              <p:nvPr/>
            </p:nvSpPr>
            <p:spPr bwMode="auto">
              <a:xfrm>
                <a:off x="2523906" y="38045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9" name="Freeform 2122"/>
              <p:cNvSpPr/>
              <p:nvPr/>
            </p:nvSpPr>
            <p:spPr bwMode="auto">
              <a:xfrm>
                <a:off x="2522048" y="380459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0" name="Freeform 2123"/>
              <p:cNvSpPr/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" name="Freeform 2124"/>
              <p:cNvSpPr/>
              <p:nvPr/>
            </p:nvSpPr>
            <p:spPr bwMode="auto">
              <a:xfrm>
                <a:off x="2512756" y="3811790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" name="Freeform 2125"/>
              <p:cNvSpPr/>
              <p:nvPr/>
            </p:nvSpPr>
            <p:spPr bwMode="auto">
              <a:xfrm>
                <a:off x="2523906" y="3784813"/>
                <a:ext cx="13009" cy="19783"/>
              </a:xfrm>
              <a:custGeom>
                <a:avLst/>
                <a:gdLst>
                  <a:gd name="T0" fmla="*/ 1 w 8"/>
                  <a:gd name="T1" fmla="*/ 9 h 11"/>
                  <a:gd name="T2" fmla="*/ 1 w 8"/>
                  <a:gd name="T3" fmla="*/ 11 h 11"/>
                  <a:gd name="T4" fmla="*/ 0 w 8"/>
                  <a:gd name="T5" fmla="*/ 11 h 11"/>
                  <a:gd name="T6" fmla="*/ 1 w 8"/>
                  <a:gd name="T7" fmla="*/ 11 h 11"/>
                  <a:gd name="T8" fmla="*/ 1 w 8"/>
                  <a:gd name="T9" fmla="*/ 9 h 11"/>
                  <a:gd name="T10" fmla="*/ 6 w 8"/>
                  <a:gd name="T11" fmla="*/ 2 h 11"/>
                  <a:gd name="T12" fmla="*/ 8 w 8"/>
                  <a:gd name="T13" fmla="*/ 0 h 11"/>
                  <a:gd name="T14" fmla="*/ 8 w 8"/>
                  <a:gd name="T15" fmla="*/ 0 h 11"/>
                  <a:gd name="T16" fmla="*/ 6 w 8"/>
                  <a:gd name="T17" fmla="*/ 2 h 11"/>
                  <a:gd name="T18" fmla="*/ 1 w 8"/>
                  <a:gd name="T19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8" h="11">
                    <a:moveTo>
                      <a:pt x="1" y="9"/>
                    </a:moveTo>
                    <a:cubicBezTo>
                      <a:pt x="1" y="10"/>
                      <a:pt x="1" y="10"/>
                      <a:pt x="1" y="11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1" y="11"/>
                      <a:pt x="1" y="10"/>
                      <a:pt x="1" y="9"/>
                    </a:cubicBezTo>
                    <a:cubicBezTo>
                      <a:pt x="1" y="8"/>
                      <a:pt x="2" y="5"/>
                      <a:pt x="6" y="2"/>
                    </a:cubicBezTo>
                    <a:cubicBezTo>
                      <a:pt x="6" y="1"/>
                      <a:pt x="7" y="1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5"/>
                      <a:pt x="1" y="8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" name="Freeform 2126"/>
              <p:cNvSpPr/>
              <p:nvPr/>
            </p:nvSpPr>
            <p:spPr bwMode="auto">
              <a:xfrm>
                <a:off x="2518331" y="3806395"/>
                <a:ext cx="1858" cy="1798"/>
              </a:xfrm>
              <a:custGeom>
                <a:avLst/>
                <a:gdLst>
                  <a:gd name="T0" fmla="*/ 0 w 1"/>
                  <a:gd name="T1" fmla="*/ 1 h 1"/>
                  <a:gd name="T2" fmla="*/ 0 w 1"/>
                  <a:gd name="T3" fmla="*/ 1 h 1"/>
                  <a:gd name="T4" fmla="*/ 0 w 1"/>
                  <a:gd name="T5" fmla="*/ 1 h 1"/>
                  <a:gd name="T6" fmla="*/ 1 w 1"/>
                  <a:gd name="T7" fmla="*/ 0 h 1"/>
                  <a:gd name="T8" fmla="*/ 1 w 1"/>
                  <a:gd name="T9" fmla="*/ 0 h 1"/>
                  <a:gd name="T10" fmla="*/ 0 w 1"/>
                  <a:gd name="T11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1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" name="Freeform 2127"/>
              <p:cNvSpPr/>
              <p:nvPr/>
            </p:nvSpPr>
            <p:spPr bwMode="auto">
              <a:xfrm>
                <a:off x="2520189" y="380639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5" name="Freeform 2128"/>
              <p:cNvSpPr/>
              <p:nvPr/>
            </p:nvSpPr>
            <p:spPr bwMode="auto">
              <a:xfrm>
                <a:off x="2518331" y="380819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6" name="Freeform 2129"/>
              <p:cNvSpPr/>
              <p:nvPr/>
            </p:nvSpPr>
            <p:spPr bwMode="auto">
              <a:xfrm>
                <a:off x="2473729" y="378121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7" name="Freeform 2130"/>
              <p:cNvSpPr/>
              <p:nvPr/>
            </p:nvSpPr>
            <p:spPr bwMode="auto">
              <a:xfrm>
                <a:off x="2522048" y="3741649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1 w 2"/>
                  <a:gd name="T4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8" name="Freeform 2131"/>
              <p:cNvSpPr/>
              <p:nvPr/>
            </p:nvSpPr>
            <p:spPr bwMode="auto">
              <a:xfrm>
                <a:off x="2464437" y="3793805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9" name="Freeform 2132"/>
              <p:cNvSpPr/>
              <p:nvPr/>
            </p:nvSpPr>
            <p:spPr bwMode="auto">
              <a:xfrm>
                <a:off x="2490455" y="3772223"/>
                <a:ext cx="16726" cy="5395"/>
              </a:xfrm>
              <a:custGeom>
                <a:avLst/>
                <a:gdLst>
                  <a:gd name="T0" fmla="*/ 10 w 10"/>
                  <a:gd name="T1" fmla="*/ 0 h 4"/>
                  <a:gd name="T2" fmla="*/ 0 w 10"/>
                  <a:gd name="T3" fmla="*/ 4 h 4"/>
                  <a:gd name="T4" fmla="*/ 10 w 10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4">
                    <a:moveTo>
                      <a:pt x="10" y="0"/>
                    </a:moveTo>
                    <a:cubicBezTo>
                      <a:pt x="9" y="3"/>
                      <a:pt x="4" y="4"/>
                      <a:pt x="0" y="4"/>
                    </a:cubicBezTo>
                    <a:cubicBezTo>
                      <a:pt x="4" y="4"/>
                      <a:pt x="9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0" name="Freeform 2133"/>
              <p:cNvSpPr/>
              <p:nvPr/>
            </p:nvSpPr>
            <p:spPr bwMode="auto">
              <a:xfrm>
                <a:off x="2470013" y="3786611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1" name="Freeform 2134"/>
              <p:cNvSpPr/>
              <p:nvPr/>
            </p:nvSpPr>
            <p:spPr bwMode="auto">
              <a:xfrm>
                <a:off x="2477446" y="3779417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2" name="Freeform 2135"/>
              <p:cNvSpPr/>
              <p:nvPr/>
            </p:nvSpPr>
            <p:spPr bwMode="auto">
              <a:xfrm>
                <a:off x="2533198" y="3729060"/>
                <a:ext cx="14867" cy="44962"/>
              </a:xfrm>
              <a:custGeom>
                <a:avLst/>
                <a:gdLst>
                  <a:gd name="T0" fmla="*/ 2 w 9"/>
                  <a:gd name="T1" fmla="*/ 26 h 26"/>
                  <a:gd name="T2" fmla="*/ 6 w 9"/>
                  <a:gd name="T3" fmla="*/ 20 h 26"/>
                  <a:gd name="T4" fmla="*/ 6 w 9"/>
                  <a:gd name="T5" fmla="*/ 12 h 26"/>
                  <a:gd name="T6" fmla="*/ 9 w 9"/>
                  <a:gd name="T7" fmla="*/ 1 h 26"/>
                  <a:gd name="T8" fmla="*/ 9 w 9"/>
                  <a:gd name="T9" fmla="*/ 1 h 26"/>
                  <a:gd name="T10" fmla="*/ 8 w 9"/>
                  <a:gd name="T11" fmla="*/ 1 h 26"/>
                  <a:gd name="T12" fmla="*/ 8 w 9"/>
                  <a:gd name="T13" fmla="*/ 1 h 26"/>
                  <a:gd name="T14" fmla="*/ 8 w 9"/>
                  <a:gd name="T15" fmla="*/ 1 h 26"/>
                  <a:gd name="T16" fmla="*/ 8 w 9"/>
                  <a:gd name="T17" fmla="*/ 1 h 26"/>
                  <a:gd name="T18" fmla="*/ 7 w 9"/>
                  <a:gd name="T19" fmla="*/ 0 h 26"/>
                  <a:gd name="T20" fmla="*/ 7 w 9"/>
                  <a:gd name="T21" fmla="*/ 0 h 26"/>
                  <a:gd name="T22" fmla="*/ 7 w 9"/>
                  <a:gd name="T23" fmla="*/ 0 h 26"/>
                  <a:gd name="T24" fmla="*/ 7 w 9"/>
                  <a:gd name="T25" fmla="*/ 0 h 26"/>
                  <a:gd name="T26" fmla="*/ 4 w 9"/>
                  <a:gd name="T27" fmla="*/ 4 h 26"/>
                  <a:gd name="T28" fmla="*/ 3 w 9"/>
                  <a:gd name="T29" fmla="*/ 5 h 26"/>
                  <a:gd name="T30" fmla="*/ 1 w 9"/>
                  <a:gd name="T31" fmla="*/ 7 h 26"/>
                  <a:gd name="T32" fmla="*/ 0 w 9"/>
                  <a:gd name="T33" fmla="*/ 7 h 26"/>
                  <a:gd name="T34" fmla="*/ 0 w 9"/>
                  <a:gd name="T35" fmla="*/ 26 h 26"/>
                  <a:gd name="T36" fmla="*/ 2 w 9"/>
                  <a:gd name="T37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" h="26">
                    <a:moveTo>
                      <a:pt x="2" y="26"/>
                    </a:moveTo>
                    <a:cubicBezTo>
                      <a:pt x="3" y="24"/>
                      <a:pt x="4" y="22"/>
                      <a:pt x="6" y="20"/>
                    </a:cubicBezTo>
                    <a:cubicBezTo>
                      <a:pt x="7" y="19"/>
                      <a:pt x="7" y="15"/>
                      <a:pt x="6" y="12"/>
                    </a:cubicBezTo>
                    <a:cubicBezTo>
                      <a:pt x="6" y="8"/>
                      <a:pt x="5" y="3"/>
                      <a:pt x="9" y="1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6" y="1"/>
                      <a:pt x="5" y="2"/>
                      <a:pt x="4" y="4"/>
                    </a:cubicBezTo>
                    <a:cubicBezTo>
                      <a:pt x="4" y="4"/>
                      <a:pt x="3" y="4"/>
                      <a:pt x="3" y="5"/>
                    </a:cubicBezTo>
                    <a:cubicBezTo>
                      <a:pt x="2" y="6"/>
                      <a:pt x="2" y="7"/>
                      <a:pt x="1" y="7"/>
                    </a:cubicBezTo>
                    <a:cubicBezTo>
                      <a:pt x="1" y="7"/>
                      <a:pt x="1" y="7"/>
                      <a:pt x="0" y="7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3" name="Freeform 2136"/>
              <p:cNvSpPr/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4" name="Freeform 2137"/>
              <p:cNvSpPr/>
              <p:nvPr/>
            </p:nvSpPr>
            <p:spPr bwMode="auto">
              <a:xfrm>
                <a:off x="2544348" y="372906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5" name="Freeform 2138"/>
              <p:cNvSpPr/>
              <p:nvPr/>
            </p:nvSpPr>
            <p:spPr bwMode="auto">
              <a:xfrm>
                <a:off x="2546207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6" name="Freeform 2139"/>
              <p:cNvSpPr/>
              <p:nvPr/>
            </p:nvSpPr>
            <p:spPr bwMode="auto">
              <a:xfrm>
                <a:off x="2533198" y="3739851"/>
                <a:ext cx="1858" cy="0"/>
              </a:xfrm>
              <a:custGeom>
                <a:avLst/>
                <a:gdLst>
                  <a:gd name="T0" fmla="*/ 0 w 1"/>
                  <a:gd name="T1" fmla="*/ 0 w 1"/>
                  <a:gd name="T2" fmla="*/ 1 w 1"/>
                  <a:gd name="T3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7" name="Freeform 2140"/>
              <p:cNvSpPr/>
              <p:nvPr/>
            </p:nvSpPr>
            <p:spPr bwMode="auto">
              <a:xfrm>
                <a:off x="2548065" y="3730858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8" name="Rectangle 2141"/>
              <p:cNvSpPr>
                <a:spLocks noChangeArrowheads="1"/>
              </p:cNvSpPr>
              <p:nvPr/>
            </p:nvSpPr>
            <p:spPr bwMode="auto">
              <a:xfrm>
                <a:off x="2544348" y="3729060"/>
                <a:ext cx="1858" cy="179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69" name="Freeform 2142"/>
              <p:cNvSpPr/>
              <p:nvPr/>
            </p:nvSpPr>
            <p:spPr bwMode="auto">
              <a:xfrm>
                <a:off x="2533198" y="3774022"/>
                <a:ext cx="3717" cy="0"/>
              </a:xfrm>
              <a:custGeom>
                <a:avLst/>
                <a:gdLst>
                  <a:gd name="T0" fmla="*/ 2 w 2"/>
                  <a:gd name="T1" fmla="*/ 2 w 2"/>
                  <a:gd name="T2" fmla="*/ 0 w 2"/>
                  <a:gd name="T3" fmla="*/ 2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2">
                    <a:moveTo>
                      <a:pt x="2" y="0"/>
                    </a:move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0" name="Freeform 2143"/>
              <p:cNvSpPr/>
              <p:nvPr/>
            </p:nvSpPr>
            <p:spPr bwMode="auto">
              <a:xfrm>
                <a:off x="2828683" y="3694888"/>
                <a:ext cx="50177" cy="35970"/>
              </a:xfrm>
              <a:custGeom>
                <a:avLst/>
                <a:gdLst>
                  <a:gd name="T0" fmla="*/ 24 w 28"/>
                  <a:gd name="T1" fmla="*/ 3 h 21"/>
                  <a:gd name="T2" fmla="*/ 13 w 28"/>
                  <a:gd name="T3" fmla="*/ 1 h 21"/>
                  <a:gd name="T4" fmla="*/ 13 w 28"/>
                  <a:gd name="T5" fmla="*/ 1 h 21"/>
                  <a:gd name="T6" fmla="*/ 17 w 28"/>
                  <a:gd name="T7" fmla="*/ 7 h 21"/>
                  <a:gd name="T8" fmla="*/ 21 w 28"/>
                  <a:gd name="T9" fmla="*/ 15 h 21"/>
                  <a:gd name="T10" fmla="*/ 13 w 28"/>
                  <a:gd name="T11" fmla="*/ 19 h 21"/>
                  <a:gd name="T12" fmla="*/ 9 w 28"/>
                  <a:gd name="T13" fmla="*/ 19 h 21"/>
                  <a:gd name="T14" fmla="*/ 5 w 28"/>
                  <a:gd name="T15" fmla="*/ 19 h 21"/>
                  <a:gd name="T16" fmla="*/ 0 w 28"/>
                  <a:gd name="T17" fmla="*/ 19 h 21"/>
                  <a:gd name="T18" fmla="*/ 6 w 28"/>
                  <a:gd name="T19" fmla="*/ 21 h 21"/>
                  <a:gd name="T20" fmla="*/ 11 w 28"/>
                  <a:gd name="T21" fmla="*/ 21 h 21"/>
                  <a:gd name="T22" fmla="*/ 17 w 28"/>
                  <a:gd name="T23" fmla="*/ 19 h 21"/>
                  <a:gd name="T24" fmla="*/ 26 w 28"/>
                  <a:gd name="T25" fmla="*/ 21 h 21"/>
                  <a:gd name="T26" fmla="*/ 26 w 28"/>
                  <a:gd name="T27" fmla="*/ 21 h 21"/>
                  <a:gd name="T28" fmla="*/ 26 w 28"/>
                  <a:gd name="T29" fmla="*/ 18 h 21"/>
                  <a:gd name="T30" fmla="*/ 26 w 28"/>
                  <a:gd name="T31" fmla="*/ 16 h 21"/>
                  <a:gd name="T32" fmla="*/ 27 w 28"/>
                  <a:gd name="T33" fmla="*/ 13 h 21"/>
                  <a:gd name="T34" fmla="*/ 27 w 28"/>
                  <a:gd name="T35" fmla="*/ 12 h 21"/>
                  <a:gd name="T36" fmla="*/ 27 w 28"/>
                  <a:gd name="T37" fmla="*/ 8 h 21"/>
                  <a:gd name="T38" fmla="*/ 27 w 28"/>
                  <a:gd name="T39" fmla="*/ 8 h 21"/>
                  <a:gd name="T40" fmla="*/ 28 w 28"/>
                  <a:gd name="T41" fmla="*/ 4 h 21"/>
                  <a:gd name="T42" fmla="*/ 28 w 28"/>
                  <a:gd name="T43" fmla="*/ 4 h 21"/>
                  <a:gd name="T44" fmla="*/ 24 w 28"/>
                  <a:gd name="T45" fmla="*/ 3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" h="21">
                    <a:moveTo>
                      <a:pt x="24" y="3"/>
                    </a:moveTo>
                    <a:cubicBezTo>
                      <a:pt x="19" y="1"/>
                      <a:pt x="15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3"/>
                      <a:pt x="15" y="5"/>
                      <a:pt x="17" y="7"/>
                    </a:cubicBezTo>
                    <a:cubicBezTo>
                      <a:pt x="19" y="10"/>
                      <a:pt x="21" y="12"/>
                      <a:pt x="21" y="15"/>
                    </a:cubicBezTo>
                    <a:cubicBezTo>
                      <a:pt x="21" y="19"/>
                      <a:pt x="16" y="19"/>
                      <a:pt x="13" y="19"/>
                    </a:cubicBezTo>
                    <a:cubicBezTo>
                      <a:pt x="12" y="19"/>
                      <a:pt x="11" y="19"/>
                      <a:pt x="9" y="19"/>
                    </a:cubicBezTo>
                    <a:cubicBezTo>
                      <a:pt x="8" y="19"/>
                      <a:pt x="7" y="19"/>
                      <a:pt x="5" y="19"/>
                    </a:cubicBezTo>
                    <a:cubicBezTo>
                      <a:pt x="2" y="19"/>
                      <a:pt x="0" y="19"/>
                      <a:pt x="0" y="19"/>
                    </a:cubicBezTo>
                    <a:cubicBezTo>
                      <a:pt x="0" y="20"/>
                      <a:pt x="3" y="21"/>
                      <a:pt x="6" y="21"/>
                    </a:cubicBezTo>
                    <a:cubicBezTo>
                      <a:pt x="8" y="21"/>
                      <a:pt x="10" y="21"/>
                      <a:pt x="11" y="21"/>
                    </a:cubicBezTo>
                    <a:cubicBezTo>
                      <a:pt x="13" y="20"/>
                      <a:pt x="15" y="19"/>
                      <a:pt x="17" y="19"/>
                    </a:cubicBezTo>
                    <a:cubicBezTo>
                      <a:pt x="21" y="19"/>
                      <a:pt x="23" y="20"/>
                      <a:pt x="26" y="21"/>
                    </a:cubicBezTo>
                    <a:cubicBezTo>
                      <a:pt x="26" y="21"/>
                      <a:pt x="26" y="21"/>
                      <a:pt x="26" y="21"/>
                    </a:cubicBezTo>
                    <a:cubicBezTo>
                      <a:pt x="26" y="20"/>
                      <a:pt x="26" y="19"/>
                      <a:pt x="26" y="18"/>
                    </a:cubicBezTo>
                    <a:cubicBezTo>
                      <a:pt x="26" y="17"/>
                      <a:pt x="26" y="17"/>
                      <a:pt x="26" y="16"/>
                    </a:cubicBezTo>
                    <a:cubicBezTo>
                      <a:pt x="26" y="15"/>
                      <a:pt x="26" y="14"/>
                      <a:pt x="27" y="13"/>
                    </a:cubicBezTo>
                    <a:cubicBezTo>
                      <a:pt x="27" y="12"/>
                      <a:pt x="27" y="12"/>
                      <a:pt x="27" y="12"/>
                    </a:cubicBezTo>
                    <a:cubicBezTo>
                      <a:pt x="27" y="11"/>
                      <a:pt x="27" y="10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6"/>
                      <a:pt x="27" y="5"/>
                      <a:pt x="28" y="4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6" y="4"/>
                      <a:pt x="25" y="3"/>
                      <a:pt x="2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1" name="Freeform 2144"/>
              <p:cNvSpPr/>
              <p:nvPr/>
            </p:nvSpPr>
            <p:spPr bwMode="auto">
              <a:xfrm>
                <a:off x="2882576" y="3702082"/>
                <a:ext cx="59469" cy="34171"/>
              </a:xfrm>
              <a:custGeom>
                <a:avLst/>
                <a:gdLst>
                  <a:gd name="T0" fmla="*/ 3 w 34"/>
                  <a:gd name="T1" fmla="*/ 17 h 19"/>
                  <a:gd name="T2" fmla="*/ 12 w 34"/>
                  <a:gd name="T3" fmla="*/ 13 h 19"/>
                  <a:gd name="T4" fmla="*/ 20 w 34"/>
                  <a:gd name="T5" fmla="*/ 12 h 19"/>
                  <a:gd name="T6" fmla="*/ 25 w 34"/>
                  <a:gd name="T7" fmla="*/ 12 h 19"/>
                  <a:gd name="T8" fmla="*/ 29 w 34"/>
                  <a:gd name="T9" fmla="*/ 12 h 19"/>
                  <a:gd name="T10" fmla="*/ 34 w 34"/>
                  <a:gd name="T11" fmla="*/ 10 h 19"/>
                  <a:gd name="T12" fmla="*/ 9 w 34"/>
                  <a:gd name="T13" fmla="*/ 0 h 19"/>
                  <a:gd name="T14" fmla="*/ 7 w 34"/>
                  <a:gd name="T15" fmla="*/ 0 h 19"/>
                  <a:gd name="T16" fmla="*/ 1 w 34"/>
                  <a:gd name="T17" fmla="*/ 0 h 19"/>
                  <a:gd name="T18" fmla="*/ 1 w 34"/>
                  <a:gd name="T19" fmla="*/ 0 h 19"/>
                  <a:gd name="T20" fmla="*/ 1 w 34"/>
                  <a:gd name="T21" fmla="*/ 4 h 19"/>
                  <a:gd name="T22" fmla="*/ 1 w 34"/>
                  <a:gd name="T23" fmla="*/ 5 h 19"/>
                  <a:gd name="T24" fmla="*/ 1 w 34"/>
                  <a:gd name="T25" fmla="*/ 9 h 19"/>
                  <a:gd name="T26" fmla="*/ 0 w 34"/>
                  <a:gd name="T27" fmla="*/ 9 h 19"/>
                  <a:gd name="T28" fmla="*/ 0 w 34"/>
                  <a:gd name="T29" fmla="*/ 13 h 19"/>
                  <a:gd name="T30" fmla="*/ 0 w 34"/>
                  <a:gd name="T31" fmla="*/ 14 h 19"/>
                  <a:gd name="T32" fmla="*/ 0 w 34"/>
                  <a:gd name="T33" fmla="*/ 18 h 19"/>
                  <a:gd name="T34" fmla="*/ 0 w 34"/>
                  <a:gd name="T35" fmla="*/ 18 h 19"/>
                  <a:gd name="T36" fmla="*/ 3 w 34"/>
                  <a:gd name="T37" fmla="*/ 17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4" h="19">
                    <a:moveTo>
                      <a:pt x="3" y="17"/>
                    </a:moveTo>
                    <a:cubicBezTo>
                      <a:pt x="5" y="16"/>
                      <a:pt x="8" y="14"/>
                      <a:pt x="12" y="13"/>
                    </a:cubicBezTo>
                    <a:cubicBezTo>
                      <a:pt x="14" y="12"/>
                      <a:pt x="17" y="12"/>
                      <a:pt x="20" y="12"/>
                    </a:cubicBezTo>
                    <a:cubicBezTo>
                      <a:pt x="22" y="12"/>
                      <a:pt x="23" y="12"/>
                      <a:pt x="25" y="12"/>
                    </a:cubicBezTo>
                    <a:cubicBezTo>
                      <a:pt x="26" y="12"/>
                      <a:pt x="28" y="12"/>
                      <a:pt x="29" y="12"/>
                    </a:cubicBezTo>
                    <a:cubicBezTo>
                      <a:pt x="34" y="12"/>
                      <a:pt x="34" y="11"/>
                      <a:pt x="34" y="10"/>
                    </a:cubicBezTo>
                    <a:cubicBezTo>
                      <a:pt x="34" y="6"/>
                      <a:pt x="18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4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6"/>
                      <a:pt x="1" y="7"/>
                      <a:pt x="1" y="9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11"/>
                      <a:pt x="0" y="12"/>
                      <a:pt x="0" y="13"/>
                    </a:cubicBezTo>
                    <a:cubicBezTo>
                      <a:pt x="0" y="13"/>
                      <a:pt x="0" y="13"/>
                      <a:pt x="0" y="14"/>
                    </a:cubicBezTo>
                    <a:cubicBezTo>
                      <a:pt x="0" y="15"/>
                      <a:pt x="0" y="16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9"/>
                      <a:pt x="2" y="18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2" name="Freeform 2145"/>
              <p:cNvSpPr/>
              <p:nvPr/>
            </p:nvSpPr>
            <p:spPr bwMode="auto">
              <a:xfrm>
                <a:off x="2884435" y="3709276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3" name="Freeform 2146"/>
              <p:cNvSpPr/>
              <p:nvPr/>
            </p:nvSpPr>
            <p:spPr bwMode="auto">
              <a:xfrm>
                <a:off x="2882576" y="371826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4" name="Freeform 2147"/>
              <p:cNvSpPr/>
              <p:nvPr/>
            </p:nvSpPr>
            <p:spPr bwMode="auto">
              <a:xfrm>
                <a:off x="2884435" y="3702082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5" name="Freeform 2148"/>
              <p:cNvSpPr/>
              <p:nvPr/>
            </p:nvSpPr>
            <p:spPr bwMode="auto">
              <a:xfrm>
                <a:off x="2882576" y="373445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6" name="Freeform 2149"/>
              <p:cNvSpPr/>
              <p:nvPr/>
            </p:nvSpPr>
            <p:spPr bwMode="auto">
              <a:xfrm>
                <a:off x="2882576" y="3725463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7" name="Freeform 2150"/>
              <p:cNvSpPr/>
              <p:nvPr/>
            </p:nvSpPr>
            <p:spPr bwMode="auto">
              <a:xfrm>
                <a:off x="2568508" y="3799201"/>
                <a:ext cx="76194" cy="75536"/>
              </a:xfrm>
              <a:custGeom>
                <a:avLst/>
                <a:gdLst>
                  <a:gd name="T0" fmla="*/ 39 w 43"/>
                  <a:gd name="T1" fmla="*/ 32 h 44"/>
                  <a:gd name="T2" fmla="*/ 40 w 43"/>
                  <a:gd name="T3" fmla="*/ 29 h 44"/>
                  <a:gd name="T4" fmla="*/ 40 w 43"/>
                  <a:gd name="T5" fmla="*/ 21 h 44"/>
                  <a:gd name="T6" fmla="*/ 42 w 43"/>
                  <a:gd name="T7" fmla="*/ 9 h 44"/>
                  <a:gd name="T8" fmla="*/ 43 w 43"/>
                  <a:gd name="T9" fmla="*/ 4 h 44"/>
                  <a:gd name="T10" fmla="*/ 43 w 43"/>
                  <a:gd name="T11" fmla="*/ 0 h 44"/>
                  <a:gd name="T12" fmla="*/ 43 w 43"/>
                  <a:gd name="T13" fmla="*/ 0 h 44"/>
                  <a:gd name="T14" fmla="*/ 43 w 43"/>
                  <a:gd name="T15" fmla="*/ 0 h 44"/>
                  <a:gd name="T16" fmla="*/ 41 w 43"/>
                  <a:gd name="T17" fmla="*/ 0 h 44"/>
                  <a:gd name="T18" fmla="*/ 40 w 43"/>
                  <a:gd name="T19" fmla="*/ 1 h 44"/>
                  <a:gd name="T20" fmla="*/ 39 w 43"/>
                  <a:gd name="T21" fmla="*/ 1 h 44"/>
                  <a:gd name="T22" fmla="*/ 38 w 43"/>
                  <a:gd name="T23" fmla="*/ 2 h 44"/>
                  <a:gd name="T24" fmla="*/ 36 w 43"/>
                  <a:gd name="T25" fmla="*/ 3 h 44"/>
                  <a:gd name="T26" fmla="*/ 33 w 43"/>
                  <a:gd name="T27" fmla="*/ 5 h 44"/>
                  <a:gd name="T28" fmla="*/ 30 w 43"/>
                  <a:gd name="T29" fmla="*/ 4 h 44"/>
                  <a:gd name="T30" fmla="*/ 27 w 43"/>
                  <a:gd name="T31" fmla="*/ 4 h 44"/>
                  <a:gd name="T32" fmla="*/ 24 w 43"/>
                  <a:gd name="T33" fmla="*/ 5 h 44"/>
                  <a:gd name="T34" fmla="*/ 9 w 43"/>
                  <a:gd name="T35" fmla="*/ 12 h 44"/>
                  <a:gd name="T36" fmla="*/ 7 w 43"/>
                  <a:gd name="T37" fmla="*/ 13 h 44"/>
                  <a:gd name="T38" fmla="*/ 8 w 43"/>
                  <a:gd name="T39" fmla="*/ 15 h 44"/>
                  <a:gd name="T40" fmla="*/ 8 w 43"/>
                  <a:gd name="T41" fmla="*/ 18 h 44"/>
                  <a:gd name="T42" fmla="*/ 4 w 43"/>
                  <a:gd name="T43" fmla="*/ 22 h 44"/>
                  <a:gd name="T44" fmla="*/ 3 w 43"/>
                  <a:gd name="T45" fmla="*/ 22 h 44"/>
                  <a:gd name="T46" fmla="*/ 0 w 43"/>
                  <a:gd name="T47" fmla="*/ 23 h 44"/>
                  <a:gd name="T48" fmla="*/ 1 w 43"/>
                  <a:gd name="T49" fmla="*/ 24 h 44"/>
                  <a:gd name="T50" fmla="*/ 8 w 43"/>
                  <a:gd name="T51" fmla="*/ 31 h 44"/>
                  <a:gd name="T52" fmla="*/ 15 w 43"/>
                  <a:gd name="T53" fmla="*/ 37 h 44"/>
                  <a:gd name="T54" fmla="*/ 19 w 43"/>
                  <a:gd name="T55" fmla="*/ 41 h 44"/>
                  <a:gd name="T56" fmla="*/ 20 w 43"/>
                  <a:gd name="T57" fmla="*/ 41 h 44"/>
                  <a:gd name="T58" fmla="*/ 21 w 43"/>
                  <a:gd name="T59" fmla="*/ 41 h 44"/>
                  <a:gd name="T60" fmla="*/ 22 w 43"/>
                  <a:gd name="T61" fmla="*/ 41 h 44"/>
                  <a:gd name="T62" fmla="*/ 23 w 43"/>
                  <a:gd name="T63" fmla="*/ 42 h 44"/>
                  <a:gd name="T64" fmla="*/ 25 w 43"/>
                  <a:gd name="T65" fmla="*/ 42 h 44"/>
                  <a:gd name="T66" fmla="*/ 29 w 43"/>
                  <a:gd name="T67" fmla="*/ 43 h 44"/>
                  <a:gd name="T68" fmla="*/ 36 w 43"/>
                  <a:gd name="T69" fmla="*/ 44 h 44"/>
                  <a:gd name="T70" fmla="*/ 36 w 43"/>
                  <a:gd name="T71" fmla="*/ 44 h 44"/>
                  <a:gd name="T72" fmla="*/ 36 w 43"/>
                  <a:gd name="T73" fmla="*/ 44 h 44"/>
                  <a:gd name="T74" fmla="*/ 37 w 43"/>
                  <a:gd name="T75" fmla="*/ 44 h 44"/>
                  <a:gd name="T76" fmla="*/ 37 w 43"/>
                  <a:gd name="T77" fmla="*/ 44 h 44"/>
                  <a:gd name="T78" fmla="*/ 39 w 43"/>
                  <a:gd name="T79" fmla="*/ 3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3" h="44">
                    <a:moveTo>
                      <a:pt x="39" y="32"/>
                    </a:moveTo>
                    <a:cubicBezTo>
                      <a:pt x="39" y="31"/>
                      <a:pt x="39" y="30"/>
                      <a:pt x="40" y="29"/>
                    </a:cubicBezTo>
                    <a:cubicBezTo>
                      <a:pt x="40" y="27"/>
                      <a:pt x="40" y="24"/>
                      <a:pt x="40" y="21"/>
                    </a:cubicBezTo>
                    <a:cubicBezTo>
                      <a:pt x="40" y="16"/>
                      <a:pt x="40" y="11"/>
                      <a:pt x="42" y="9"/>
                    </a:cubicBezTo>
                    <a:cubicBezTo>
                      <a:pt x="43" y="7"/>
                      <a:pt x="43" y="7"/>
                      <a:pt x="43" y="4"/>
                    </a:cubicBezTo>
                    <a:cubicBezTo>
                      <a:pt x="43" y="3"/>
                      <a:pt x="43" y="2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2" y="0"/>
                      <a:pt x="42" y="0"/>
                      <a:pt x="41" y="0"/>
                    </a:cubicBezTo>
                    <a:cubicBezTo>
                      <a:pt x="41" y="0"/>
                      <a:pt x="41" y="1"/>
                      <a:pt x="40" y="1"/>
                    </a:cubicBezTo>
                    <a:cubicBezTo>
                      <a:pt x="40" y="1"/>
                      <a:pt x="39" y="1"/>
                      <a:pt x="39" y="1"/>
                    </a:cubicBezTo>
                    <a:cubicBezTo>
                      <a:pt x="39" y="2"/>
                      <a:pt x="38" y="2"/>
                      <a:pt x="38" y="2"/>
                    </a:cubicBezTo>
                    <a:cubicBezTo>
                      <a:pt x="38" y="2"/>
                      <a:pt x="37" y="2"/>
                      <a:pt x="36" y="3"/>
                    </a:cubicBezTo>
                    <a:cubicBezTo>
                      <a:pt x="35" y="4"/>
                      <a:pt x="34" y="4"/>
                      <a:pt x="33" y="5"/>
                    </a:cubicBezTo>
                    <a:cubicBezTo>
                      <a:pt x="32" y="5"/>
                      <a:pt x="31" y="5"/>
                      <a:pt x="30" y="4"/>
                    </a:cubicBezTo>
                    <a:cubicBezTo>
                      <a:pt x="29" y="4"/>
                      <a:pt x="28" y="4"/>
                      <a:pt x="27" y="4"/>
                    </a:cubicBezTo>
                    <a:cubicBezTo>
                      <a:pt x="26" y="4"/>
                      <a:pt x="24" y="5"/>
                      <a:pt x="24" y="5"/>
                    </a:cubicBezTo>
                    <a:cubicBezTo>
                      <a:pt x="22" y="11"/>
                      <a:pt x="15" y="12"/>
                      <a:pt x="9" y="12"/>
                    </a:cubicBezTo>
                    <a:cubicBezTo>
                      <a:pt x="8" y="12"/>
                      <a:pt x="8" y="13"/>
                      <a:pt x="7" y="13"/>
                    </a:cubicBezTo>
                    <a:cubicBezTo>
                      <a:pt x="7" y="13"/>
                      <a:pt x="7" y="15"/>
                      <a:pt x="8" y="15"/>
                    </a:cubicBezTo>
                    <a:cubicBezTo>
                      <a:pt x="8" y="16"/>
                      <a:pt x="8" y="17"/>
                      <a:pt x="8" y="18"/>
                    </a:cubicBezTo>
                    <a:cubicBezTo>
                      <a:pt x="7" y="19"/>
                      <a:pt x="5" y="21"/>
                      <a:pt x="4" y="22"/>
                    </a:cubicBezTo>
                    <a:cubicBezTo>
                      <a:pt x="3" y="22"/>
                      <a:pt x="3" y="22"/>
                      <a:pt x="3" y="22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3"/>
                      <a:pt x="0" y="24"/>
                      <a:pt x="1" y="24"/>
                    </a:cubicBezTo>
                    <a:cubicBezTo>
                      <a:pt x="3" y="25"/>
                      <a:pt x="5" y="28"/>
                      <a:pt x="8" y="31"/>
                    </a:cubicBezTo>
                    <a:cubicBezTo>
                      <a:pt x="10" y="33"/>
                      <a:pt x="13" y="36"/>
                      <a:pt x="15" y="37"/>
                    </a:cubicBezTo>
                    <a:cubicBezTo>
                      <a:pt x="16" y="38"/>
                      <a:pt x="18" y="40"/>
                      <a:pt x="19" y="41"/>
                    </a:cubicBezTo>
                    <a:cubicBezTo>
                      <a:pt x="19" y="41"/>
                      <a:pt x="20" y="41"/>
                      <a:pt x="20" y="41"/>
                    </a:cubicBezTo>
                    <a:cubicBezTo>
                      <a:pt x="21" y="41"/>
                      <a:pt x="21" y="41"/>
                      <a:pt x="21" y="41"/>
                    </a:cubicBezTo>
                    <a:cubicBezTo>
                      <a:pt x="21" y="41"/>
                      <a:pt x="22" y="41"/>
                      <a:pt x="22" y="41"/>
                    </a:cubicBezTo>
                    <a:cubicBezTo>
                      <a:pt x="22" y="41"/>
                      <a:pt x="23" y="42"/>
                      <a:pt x="23" y="42"/>
                    </a:cubicBezTo>
                    <a:cubicBezTo>
                      <a:pt x="24" y="42"/>
                      <a:pt x="24" y="42"/>
                      <a:pt x="25" y="42"/>
                    </a:cubicBezTo>
                    <a:cubicBezTo>
                      <a:pt x="25" y="42"/>
                      <a:pt x="27" y="42"/>
                      <a:pt x="29" y="43"/>
                    </a:cubicBezTo>
                    <a:cubicBezTo>
                      <a:pt x="31" y="43"/>
                      <a:pt x="34" y="43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6" y="44"/>
                      <a:pt x="36" y="44"/>
                      <a:pt x="36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7" y="44"/>
                      <a:pt x="37" y="44"/>
                      <a:pt x="37" y="44"/>
                    </a:cubicBezTo>
                    <a:cubicBezTo>
                      <a:pt x="35" y="41"/>
                      <a:pt x="37" y="36"/>
                      <a:pt x="39" y="3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8" name="Freeform 2151"/>
              <p:cNvSpPr/>
              <p:nvPr/>
            </p:nvSpPr>
            <p:spPr bwMode="auto">
              <a:xfrm>
                <a:off x="2637268" y="3800999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79" name="Freeform 2152"/>
              <p:cNvSpPr/>
              <p:nvPr/>
            </p:nvSpPr>
            <p:spPr bwMode="auto">
              <a:xfrm>
                <a:off x="2631693" y="3802798"/>
                <a:ext cx="3717" cy="1798"/>
              </a:xfrm>
              <a:custGeom>
                <a:avLst/>
                <a:gdLst>
                  <a:gd name="T0" fmla="*/ 0 w 2"/>
                  <a:gd name="T1" fmla="*/ 1 h 1"/>
                  <a:gd name="T2" fmla="*/ 2 w 2"/>
                  <a:gd name="T3" fmla="*/ 0 h 1"/>
                  <a:gd name="T4" fmla="*/ 0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0" y="1"/>
                    </a:moveTo>
                    <a:cubicBezTo>
                      <a:pt x="1" y="0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0" name="Freeform 2153"/>
              <p:cNvSpPr/>
              <p:nvPr/>
            </p:nvSpPr>
            <p:spPr bwMode="auto">
              <a:xfrm>
                <a:off x="2568508" y="3836969"/>
                <a:ext cx="5575" cy="1798"/>
              </a:xfrm>
              <a:custGeom>
                <a:avLst/>
                <a:gdLst>
                  <a:gd name="T0" fmla="*/ 0 w 3"/>
                  <a:gd name="T1" fmla="*/ 1 h 1"/>
                  <a:gd name="T2" fmla="*/ 0 w 3"/>
                  <a:gd name="T3" fmla="*/ 1 h 1"/>
                  <a:gd name="T4" fmla="*/ 3 w 3"/>
                  <a:gd name="T5" fmla="*/ 0 h 1"/>
                  <a:gd name="T6" fmla="*/ 0 w 3"/>
                  <a:gd name="T7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lnTo>
                      <a:pt x="0" y="1"/>
                    </a:lnTo>
                    <a:lnTo>
                      <a:pt x="3" y="0"/>
                    </a:lnTo>
                    <a:lnTo>
                      <a:pt x="0" y="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1" name="Freeform 2154"/>
              <p:cNvSpPr/>
              <p:nvPr/>
            </p:nvSpPr>
            <p:spPr bwMode="auto">
              <a:xfrm>
                <a:off x="2644702" y="3799201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2" name="Freeform 2155"/>
              <p:cNvSpPr/>
              <p:nvPr/>
            </p:nvSpPr>
            <p:spPr bwMode="auto">
              <a:xfrm>
                <a:off x="2640985" y="3799201"/>
                <a:ext cx="3717" cy="0"/>
              </a:xfrm>
              <a:custGeom>
                <a:avLst/>
                <a:gdLst>
                  <a:gd name="T0" fmla="*/ 0 w 2"/>
                  <a:gd name="T1" fmla="*/ 2 w 2"/>
                  <a:gd name="T2" fmla="*/ 0 w 2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3" name="Freeform 2156"/>
              <p:cNvSpPr/>
              <p:nvPr/>
            </p:nvSpPr>
            <p:spPr bwMode="auto">
              <a:xfrm>
                <a:off x="2598242" y="3876536"/>
                <a:ext cx="55752" cy="44962"/>
              </a:xfrm>
              <a:custGeom>
                <a:avLst/>
                <a:gdLst>
                  <a:gd name="T0" fmla="*/ 23 w 32"/>
                  <a:gd name="T1" fmla="*/ 3 h 26"/>
                  <a:gd name="T2" fmla="*/ 22 w 32"/>
                  <a:gd name="T3" fmla="*/ 3 h 26"/>
                  <a:gd name="T4" fmla="*/ 21 w 32"/>
                  <a:gd name="T5" fmla="*/ 4 h 26"/>
                  <a:gd name="T6" fmla="*/ 21 w 32"/>
                  <a:gd name="T7" fmla="*/ 3 h 26"/>
                  <a:gd name="T8" fmla="*/ 19 w 32"/>
                  <a:gd name="T9" fmla="*/ 3 h 26"/>
                  <a:gd name="T10" fmla="*/ 18 w 32"/>
                  <a:gd name="T11" fmla="*/ 3 h 26"/>
                  <a:gd name="T12" fmla="*/ 17 w 32"/>
                  <a:gd name="T13" fmla="*/ 2 h 26"/>
                  <a:gd name="T14" fmla="*/ 12 w 32"/>
                  <a:gd name="T15" fmla="*/ 2 h 26"/>
                  <a:gd name="T16" fmla="*/ 6 w 32"/>
                  <a:gd name="T17" fmla="*/ 1 h 26"/>
                  <a:gd name="T18" fmla="*/ 4 w 32"/>
                  <a:gd name="T19" fmla="*/ 0 h 26"/>
                  <a:gd name="T20" fmla="*/ 4 w 32"/>
                  <a:gd name="T21" fmla="*/ 0 h 26"/>
                  <a:gd name="T22" fmla="*/ 3 w 32"/>
                  <a:gd name="T23" fmla="*/ 0 h 26"/>
                  <a:gd name="T24" fmla="*/ 3 w 32"/>
                  <a:gd name="T25" fmla="*/ 0 h 26"/>
                  <a:gd name="T26" fmla="*/ 1 w 32"/>
                  <a:gd name="T27" fmla="*/ 5 h 26"/>
                  <a:gd name="T28" fmla="*/ 0 w 32"/>
                  <a:gd name="T29" fmla="*/ 7 h 26"/>
                  <a:gd name="T30" fmla="*/ 3 w 32"/>
                  <a:gd name="T31" fmla="*/ 11 h 26"/>
                  <a:gd name="T32" fmla="*/ 6 w 32"/>
                  <a:gd name="T33" fmla="*/ 11 h 26"/>
                  <a:gd name="T34" fmla="*/ 9 w 32"/>
                  <a:gd name="T35" fmla="*/ 9 h 26"/>
                  <a:gd name="T36" fmla="*/ 14 w 32"/>
                  <a:gd name="T37" fmla="*/ 13 h 26"/>
                  <a:gd name="T38" fmla="*/ 14 w 32"/>
                  <a:gd name="T39" fmla="*/ 14 h 26"/>
                  <a:gd name="T40" fmla="*/ 14 w 32"/>
                  <a:gd name="T41" fmla="*/ 14 h 26"/>
                  <a:gd name="T42" fmla="*/ 22 w 32"/>
                  <a:gd name="T43" fmla="*/ 17 h 26"/>
                  <a:gd name="T44" fmla="*/ 24 w 32"/>
                  <a:gd name="T45" fmla="*/ 23 h 26"/>
                  <a:gd name="T46" fmla="*/ 25 w 32"/>
                  <a:gd name="T47" fmla="*/ 25 h 26"/>
                  <a:gd name="T48" fmla="*/ 30 w 32"/>
                  <a:gd name="T49" fmla="*/ 26 h 26"/>
                  <a:gd name="T50" fmla="*/ 30 w 32"/>
                  <a:gd name="T51" fmla="*/ 26 h 26"/>
                  <a:gd name="T52" fmla="*/ 31 w 32"/>
                  <a:gd name="T53" fmla="*/ 23 h 26"/>
                  <a:gd name="T54" fmla="*/ 31 w 32"/>
                  <a:gd name="T55" fmla="*/ 21 h 26"/>
                  <a:gd name="T56" fmla="*/ 31 w 32"/>
                  <a:gd name="T57" fmla="*/ 21 h 26"/>
                  <a:gd name="T58" fmla="*/ 31 w 32"/>
                  <a:gd name="T59" fmla="*/ 19 h 26"/>
                  <a:gd name="T60" fmla="*/ 31 w 32"/>
                  <a:gd name="T61" fmla="*/ 18 h 26"/>
                  <a:gd name="T62" fmla="*/ 32 w 32"/>
                  <a:gd name="T63" fmla="*/ 17 h 26"/>
                  <a:gd name="T64" fmla="*/ 32 w 32"/>
                  <a:gd name="T65" fmla="*/ 16 h 26"/>
                  <a:gd name="T66" fmla="*/ 32 w 32"/>
                  <a:gd name="T67" fmla="*/ 15 h 26"/>
                  <a:gd name="T68" fmla="*/ 23 w 32"/>
                  <a:gd name="T69" fmla="*/ 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2" h="26">
                    <a:moveTo>
                      <a:pt x="23" y="3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1" y="3"/>
                      <a:pt x="21" y="4"/>
                      <a:pt x="21" y="4"/>
                    </a:cubicBezTo>
                    <a:cubicBezTo>
                      <a:pt x="21" y="4"/>
                      <a:pt x="21" y="3"/>
                      <a:pt x="21" y="3"/>
                    </a:cubicBezTo>
                    <a:cubicBezTo>
                      <a:pt x="20" y="3"/>
                      <a:pt x="19" y="3"/>
                      <a:pt x="19" y="3"/>
                    </a:cubicBezTo>
                    <a:cubicBezTo>
                      <a:pt x="19" y="3"/>
                      <a:pt x="19" y="3"/>
                      <a:pt x="18" y="3"/>
                    </a:cubicBezTo>
                    <a:cubicBezTo>
                      <a:pt x="18" y="3"/>
                      <a:pt x="17" y="3"/>
                      <a:pt x="17" y="2"/>
                    </a:cubicBezTo>
                    <a:cubicBezTo>
                      <a:pt x="16" y="2"/>
                      <a:pt x="13" y="2"/>
                      <a:pt x="12" y="2"/>
                    </a:cubicBezTo>
                    <a:cubicBezTo>
                      <a:pt x="9" y="1"/>
                      <a:pt x="7" y="1"/>
                      <a:pt x="6" y="1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2"/>
                      <a:pt x="2" y="4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1" y="10"/>
                      <a:pt x="3" y="11"/>
                    </a:cubicBezTo>
                    <a:cubicBezTo>
                      <a:pt x="5" y="11"/>
                      <a:pt x="5" y="11"/>
                      <a:pt x="6" y="11"/>
                    </a:cubicBezTo>
                    <a:cubicBezTo>
                      <a:pt x="6" y="11"/>
                      <a:pt x="7" y="9"/>
                      <a:pt x="9" y="9"/>
                    </a:cubicBezTo>
                    <a:cubicBezTo>
                      <a:pt x="12" y="9"/>
                      <a:pt x="13" y="11"/>
                      <a:pt x="14" y="13"/>
                    </a:cubicBezTo>
                    <a:cubicBezTo>
                      <a:pt x="14" y="13"/>
                      <a:pt x="14" y="14"/>
                      <a:pt x="14" y="14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6" y="14"/>
                      <a:pt x="20" y="15"/>
                      <a:pt x="22" y="17"/>
                    </a:cubicBezTo>
                    <a:cubicBezTo>
                      <a:pt x="24" y="19"/>
                      <a:pt x="24" y="21"/>
                      <a:pt x="24" y="23"/>
                    </a:cubicBezTo>
                    <a:cubicBezTo>
                      <a:pt x="24" y="24"/>
                      <a:pt x="24" y="25"/>
                      <a:pt x="25" y="25"/>
                    </a:cubicBezTo>
                    <a:cubicBezTo>
                      <a:pt x="26" y="26"/>
                      <a:pt x="27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1" y="25"/>
                      <a:pt x="31" y="23"/>
                      <a:pt x="31" y="23"/>
                    </a:cubicBezTo>
                    <a:cubicBezTo>
                      <a:pt x="31" y="23"/>
                      <a:pt x="31" y="22"/>
                      <a:pt x="31" y="21"/>
                    </a:cubicBezTo>
                    <a:cubicBezTo>
                      <a:pt x="31" y="21"/>
                      <a:pt x="31" y="21"/>
                      <a:pt x="31" y="21"/>
                    </a:cubicBezTo>
                    <a:cubicBezTo>
                      <a:pt x="31" y="20"/>
                      <a:pt x="31" y="20"/>
                      <a:pt x="31" y="19"/>
                    </a:cubicBezTo>
                    <a:cubicBezTo>
                      <a:pt x="31" y="19"/>
                      <a:pt x="31" y="19"/>
                      <a:pt x="31" y="18"/>
                    </a:cubicBezTo>
                    <a:cubicBezTo>
                      <a:pt x="31" y="18"/>
                      <a:pt x="31" y="17"/>
                      <a:pt x="32" y="17"/>
                    </a:cubicBezTo>
                    <a:cubicBezTo>
                      <a:pt x="32" y="17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5"/>
                    </a:cubicBezTo>
                    <a:cubicBezTo>
                      <a:pt x="29" y="12"/>
                      <a:pt x="25" y="7"/>
                      <a:pt x="2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4" name="Freeform 2157"/>
              <p:cNvSpPr/>
              <p:nvPr/>
            </p:nvSpPr>
            <p:spPr bwMode="auto">
              <a:xfrm>
                <a:off x="2629835" y="3881931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5" name="Freeform 2158"/>
              <p:cNvSpPr/>
              <p:nvPr/>
            </p:nvSpPr>
            <p:spPr bwMode="auto">
              <a:xfrm>
                <a:off x="2603817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6" name="Freeform 2159"/>
              <p:cNvSpPr/>
              <p:nvPr/>
            </p:nvSpPr>
            <p:spPr bwMode="auto">
              <a:xfrm>
                <a:off x="2605675" y="387653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7" name="Freeform 2160"/>
              <p:cNvSpPr/>
              <p:nvPr/>
            </p:nvSpPr>
            <p:spPr bwMode="auto">
              <a:xfrm>
                <a:off x="2635410" y="3881931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0 h 1"/>
                  <a:gd name="T4" fmla="*/ 0 w 1"/>
                  <a:gd name="T5" fmla="*/ 1 h 1"/>
                  <a:gd name="T6" fmla="*/ 1 w 1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8" name="Freeform 2161"/>
              <p:cNvSpPr/>
              <p:nvPr/>
            </p:nvSpPr>
            <p:spPr bwMode="auto">
              <a:xfrm>
                <a:off x="2657711" y="3901714"/>
                <a:ext cx="109645" cy="43164"/>
              </a:xfrm>
              <a:custGeom>
                <a:avLst/>
                <a:gdLst>
                  <a:gd name="T0" fmla="*/ 54 w 61"/>
                  <a:gd name="T1" fmla="*/ 9 h 25"/>
                  <a:gd name="T2" fmla="*/ 45 w 61"/>
                  <a:gd name="T3" fmla="*/ 3 h 25"/>
                  <a:gd name="T4" fmla="*/ 40 w 61"/>
                  <a:gd name="T5" fmla="*/ 2 h 25"/>
                  <a:gd name="T6" fmla="*/ 26 w 61"/>
                  <a:gd name="T7" fmla="*/ 7 h 25"/>
                  <a:gd name="T8" fmla="*/ 17 w 61"/>
                  <a:gd name="T9" fmla="*/ 11 h 25"/>
                  <a:gd name="T10" fmla="*/ 5 w 61"/>
                  <a:gd name="T11" fmla="*/ 7 h 25"/>
                  <a:gd name="T12" fmla="*/ 1 w 61"/>
                  <a:gd name="T13" fmla="*/ 4 h 25"/>
                  <a:gd name="T14" fmla="*/ 1 w 61"/>
                  <a:gd name="T15" fmla="*/ 5 h 25"/>
                  <a:gd name="T16" fmla="*/ 1 w 61"/>
                  <a:gd name="T17" fmla="*/ 5 h 25"/>
                  <a:gd name="T18" fmla="*/ 1 w 61"/>
                  <a:gd name="T19" fmla="*/ 6 h 25"/>
                  <a:gd name="T20" fmla="*/ 1 w 61"/>
                  <a:gd name="T21" fmla="*/ 6 h 25"/>
                  <a:gd name="T22" fmla="*/ 1 w 61"/>
                  <a:gd name="T23" fmla="*/ 7 h 25"/>
                  <a:gd name="T24" fmla="*/ 0 w 61"/>
                  <a:gd name="T25" fmla="*/ 12 h 25"/>
                  <a:gd name="T26" fmla="*/ 0 w 61"/>
                  <a:gd name="T27" fmla="*/ 12 h 25"/>
                  <a:gd name="T28" fmla="*/ 13 w 61"/>
                  <a:gd name="T29" fmla="*/ 19 h 25"/>
                  <a:gd name="T30" fmla="*/ 17 w 61"/>
                  <a:gd name="T31" fmla="*/ 21 h 25"/>
                  <a:gd name="T32" fmla="*/ 22 w 61"/>
                  <a:gd name="T33" fmla="*/ 25 h 25"/>
                  <a:gd name="T34" fmla="*/ 23 w 61"/>
                  <a:gd name="T35" fmla="*/ 25 h 25"/>
                  <a:gd name="T36" fmla="*/ 27 w 61"/>
                  <a:gd name="T37" fmla="*/ 23 h 25"/>
                  <a:gd name="T38" fmla="*/ 26 w 61"/>
                  <a:gd name="T39" fmla="*/ 21 h 25"/>
                  <a:gd name="T40" fmla="*/ 24 w 61"/>
                  <a:gd name="T41" fmla="*/ 18 h 25"/>
                  <a:gd name="T42" fmla="*/ 27 w 61"/>
                  <a:gd name="T43" fmla="*/ 13 h 25"/>
                  <a:gd name="T44" fmla="*/ 30 w 61"/>
                  <a:gd name="T45" fmla="*/ 11 h 25"/>
                  <a:gd name="T46" fmla="*/ 45 w 61"/>
                  <a:gd name="T47" fmla="*/ 6 h 25"/>
                  <a:gd name="T48" fmla="*/ 51 w 61"/>
                  <a:gd name="T49" fmla="*/ 11 h 25"/>
                  <a:gd name="T50" fmla="*/ 49 w 61"/>
                  <a:gd name="T51" fmla="*/ 17 h 25"/>
                  <a:gd name="T52" fmla="*/ 54 w 61"/>
                  <a:gd name="T53" fmla="*/ 24 h 25"/>
                  <a:gd name="T54" fmla="*/ 55 w 61"/>
                  <a:gd name="T55" fmla="*/ 24 h 25"/>
                  <a:gd name="T56" fmla="*/ 56 w 61"/>
                  <a:gd name="T57" fmla="*/ 23 h 25"/>
                  <a:gd name="T58" fmla="*/ 57 w 61"/>
                  <a:gd name="T59" fmla="*/ 21 h 25"/>
                  <a:gd name="T60" fmla="*/ 58 w 61"/>
                  <a:gd name="T61" fmla="*/ 21 h 25"/>
                  <a:gd name="T62" fmla="*/ 59 w 61"/>
                  <a:gd name="T63" fmla="*/ 20 h 25"/>
                  <a:gd name="T64" fmla="*/ 59 w 61"/>
                  <a:gd name="T65" fmla="*/ 19 h 25"/>
                  <a:gd name="T66" fmla="*/ 60 w 61"/>
                  <a:gd name="T67" fmla="*/ 18 h 25"/>
                  <a:gd name="T68" fmla="*/ 61 w 61"/>
                  <a:gd name="T69" fmla="*/ 18 h 25"/>
                  <a:gd name="T70" fmla="*/ 61 w 61"/>
                  <a:gd name="T71" fmla="*/ 18 h 25"/>
                  <a:gd name="T72" fmla="*/ 61 w 61"/>
                  <a:gd name="T73" fmla="*/ 18 h 25"/>
                  <a:gd name="T74" fmla="*/ 61 w 61"/>
                  <a:gd name="T75" fmla="*/ 18 h 25"/>
                  <a:gd name="T76" fmla="*/ 61 w 61"/>
                  <a:gd name="T77" fmla="*/ 17 h 25"/>
                  <a:gd name="T78" fmla="*/ 55 w 61"/>
                  <a:gd name="T79" fmla="*/ 10 h 25"/>
                  <a:gd name="T80" fmla="*/ 54 w 61"/>
                  <a:gd name="T81" fmla="*/ 9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1" h="25">
                    <a:moveTo>
                      <a:pt x="54" y="9"/>
                    </a:moveTo>
                    <a:cubicBezTo>
                      <a:pt x="52" y="5"/>
                      <a:pt x="48" y="4"/>
                      <a:pt x="45" y="3"/>
                    </a:cubicBezTo>
                    <a:cubicBezTo>
                      <a:pt x="43" y="3"/>
                      <a:pt x="41" y="2"/>
                      <a:pt x="40" y="2"/>
                    </a:cubicBezTo>
                    <a:cubicBezTo>
                      <a:pt x="36" y="0"/>
                      <a:pt x="31" y="2"/>
                      <a:pt x="26" y="7"/>
                    </a:cubicBezTo>
                    <a:cubicBezTo>
                      <a:pt x="23" y="10"/>
                      <a:pt x="20" y="11"/>
                      <a:pt x="17" y="11"/>
                    </a:cubicBezTo>
                    <a:cubicBezTo>
                      <a:pt x="13" y="11"/>
                      <a:pt x="8" y="9"/>
                      <a:pt x="5" y="7"/>
                    </a:cubicBezTo>
                    <a:cubicBezTo>
                      <a:pt x="4" y="7"/>
                      <a:pt x="3" y="5"/>
                      <a:pt x="1" y="4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5"/>
                      <a:pt x="1" y="6"/>
                      <a:pt x="1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1" y="8"/>
                      <a:pt x="1" y="10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5" y="13"/>
                      <a:pt x="10" y="15"/>
                      <a:pt x="13" y="19"/>
                    </a:cubicBezTo>
                    <a:cubicBezTo>
                      <a:pt x="15" y="21"/>
                      <a:pt x="16" y="21"/>
                      <a:pt x="17" y="21"/>
                    </a:cubicBezTo>
                    <a:cubicBezTo>
                      <a:pt x="19" y="22"/>
                      <a:pt x="20" y="22"/>
                      <a:pt x="22" y="25"/>
                    </a:cubicBezTo>
                    <a:cubicBezTo>
                      <a:pt x="22" y="25"/>
                      <a:pt x="23" y="25"/>
                      <a:pt x="23" y="25"/>
                    </a:cubicBezTo>
                    <a:cubicBezTo>
                      <a:pt x="24" y="25"/>
                      <a:pt x="27" y="24"/>
                      <a:pt x="27" y="23"/>
                    </a:cubicBezTo>
                    <a:cubicBezTo>
                      <a:pt x="27" y="22"/>
                      <a:pt x="27" y="22"/>
                      <a:pt x="26" y="21"/>
                    </a:cubicBezTo>
                    <a:cubicBezTo>
                      <a:pt x="25" y="21"/>
                      <a:pt x="24" y="19"/>
                      <a:pt x="24" y="18"/>
                    </a:cubicBezTo>
                    <a:cubicBezTo>
                      <a:pt x="23" y="15"/>
                      <a:pt x="26" y="14"/>
                      <a:pt x="27" y="13"/>
                    </a:cubicBezTo>
                    <a:cubicBezTo>
                      <a:pt x="29" y="12"/>
                      <a:pt x="29" y="12"/>
                      <a:pt x="30" y="11"/>
                    </a:cubicBezTo>
                    <a:cubicBezTo>
                      <a:pt x="31" y="6"/>
                      <a:pt x="41" y="4"/>
                      <a:pt x="45" y="6"/>
                    </a:cubicBezTo>
                    <a:cubicBezTo>
                      <a:pt x="48" y="7"/>
                      <a:pt x="50" y="9"/>
                      <a:pt x="51" y="11"/>
                    </a:cubicBezTo>
                    <a:cubicBezTo>
                      <a:pt x="51" y="13"/>
                      <a:pt x="51" y="15"/>
                      <a:pt x="49" y="17"/>
                    </a:cubicBezTo>
                    <a:cubicBezTo>
                      <a:pt x="48" y="17"/>
                      <a:pt x="49" y="19"/>
                      <a:pt x="54" y="24"/>
                    </a:cubicBezTo>
                    <a:cubicBezTo>
                      <a:pt x="54" y="24"/>
                      <a:pt x="54" y="24"/>
                      <a:pt x="55" y="24"/>
                    </a:cubicBezTo>
                    <a:cubicBezTo>
                      <a:pt x="55" y="23"/>
                      <a:pt x="55" y="23"/>
                      <a:pt x="56" y="23"/>
                    </a:cubicBezTo>
                    <a:cubicBezTo>
                      <a:pt x="56" y="22"/>
                      <a:pt x="57" y="22"/>
                      <a:pt x="57" y="21"/>
                    </a:cubicBezTo>
                    <a:cubicBezTo>
                      <a:pt x="57" y="21"/>
                      <a:pt x="57" y="21"/>
                      <a:pt x="58" y="21"/>
                    </a:cubicBezTo>
                    <a:cubicBezTo>
                      <a:pt x="58" y="20"/>
                      <a:pt x="58" y="20"/>
                      <a:pt x="59" y="20"/>
                    </a:cubicBezTo>
                    <a:cubicBezTo>
                      <a:pt x="59" y="19"/>
                      <a:pt x="59" y="19"/>
                      <a:pt x="59" y="19"/>
                    </a:cubicBezTo>
                    <a:cubicBezTo>
                      <a:pt x="60" y="19"/>
                      <a:pt x="60" y="18"/>
                      <a:pt x="60" y="18"/>
                    </a:cubicBezTo>
                    <a:cubicBezTo>
                      <a:pt x="60" y="18"/>
                      <a:pt x="60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8"/>
                      <a:pt x="61" y="18"/>
                    </a:cubicBezTo>
                    <a:cubicBezTo>
                      <a:pt x="61" y="18"/>
                      <a:pt x="61" y="17"/>
                      <a:pt x="61" y="17"/>
                    </a:cubicBezTo>
                    <a:cubicBezTo>
                      <a:pt x="59" y="16"/>
                      <a:pt x="57" y="13"/>
                      <a:pt x="55" y="10"/>
                    </a:cubicBezTo>
                    <a:lnTo>
                      <a:pt x="54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89" name="Freeform 2162"/>
              <p:cNvSpPr/>
              <p:nvPr/>
            </p:nvSpPr>
            <p:spPr bwMode="auto">
              <a:xfrm>
                <a:off x="2659569" y="3908908"/>
                <a:ext cx="0" cy="1798"/>
              </a:xfrm>
              <a:custGeom>
                <a:avLst/>
                <a:gdLst>
                  <a:gd name="T0" fmla="*/ 0 h 1"/>
                  <a:gd name="T1" fmla="*/ 1 h 1"/>
                  <a:gd name="T2" fmla="*/ 0 h 1"/>
                  <a:gd name="T3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0" name="Freeform 2163"/>
              <p:cNvSpPr/>
              <p:nvPr/>
            </p:nvSpPr>
            <p:spPr bwMode="auto">
              <a:xfrm>
                <a:off x="2659569" y="3912505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1" name="Freeform 2164"/>
              <p:cNvSpPr/>
              <p:nvPr/>
            </p:nvSpPr>
            <p:spPr bwMode="auto">
              <a:xfrm>
                <a:off x="2659569" y="3910707"/>
                <a:ext cx="0" cy="1798"/>
              </a:xfrm>
              <a:custGeom>
                <a:avLst/>
                <a:gdLst>
                  <a:gd name="T0" fmla="*/ 1 h 1"/>
                  <a:gd name="T1" fmla="*/ 0 h 1"/>
                  <a:gd name="T2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2" name="Freeform 2165"/>
              <p:cNvSpPr/>
              <p:nvPr/>
            </p:nvSpPr>
            <p:spPr bwMode="auto">
              <a:xfrm>
                <a:off x="2657711" y="3923296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3" name="Freeform 2166"/>
              <p:cNvSpPr/>
              <p:nvPr/>
            </p:nvSpPr>
            <p:spPr bwMode="auto">
              <a:xfrm>
                <a:off x="2761781" y="3944878"/>
                <a:ext cx="1858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4" name="Freeform 2167"/>
              <p:cNvSpPr/>
              <p:nvPr/>
            </p:nvSpPr>
            <p:spPr bwMode="auto">
              <a:xfrm>
                <a:off x="2769214" y="393948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5" name="Freeform 2168"/>
              <p:cNvSpPr/>
              <p:nvPr/>
            </p:nvSpPr>
            <p:spPr bwMode="auto">
              <a:xfrm>
                <a:off x="2765498" y="394308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6" name="Freeform 2169"/>
              <p:cNvSpPr/>
              <p:nvPr/>
            </p:nvSpPr>
            <p:spPr bwMode="auto">
              <a:xfrm>
                <a:off x="2772931" y="3934087"/>
                <a:ext cx="0" cy="1798"/>
              </a:xfrm>
              <a:custGeom>
                <a:avLst/>
                <a:gdLst>
                  <a:gd name="T0" fmla="*/ 0 w 1"/>
                  <a:gd name="T1" fmla="*/ 1 h 1"/>
                  <a:gd name="T2" fmla="*/ 1 w 1"/>
                  <a:gd name="T3" fmla="*/ 0 h 1"/>
                  <a:gd name="T4" fmla="*/ 0 w 1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0" y="1"/>
                      <a:pt x="0" y="0"/>
                      <a:pt x="1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7" name="Freeform 2170"/>
              <p:cNvSpPr/>
              <p:nvPr/>
            </p:nvSpPr>
            <p:spPr bwMode="auto">
              <a:xfrm>
                <a:off x="2771073" y="3935886"/>
                <a:ext cx="1858" cy="1798"/>
              </a:xfrm>
              <a:custGeom>
                <a:avLst/>
                <a:gdLst>
                  <a:gd name="T0" fmla="*/ 1 w 1"/>
                  <a:gd name="T1" fmla="*/ 0 h 1"/>
                  <a:gd name="T2" fmla="*/ 0 w 1"/>
                  <a:gd name="T3" fmla="*/ 1 h 1"/>
                  <a:gd name="T4" fmla="*/ 1 w 1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1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8" name="Freeform 2171"/>
              <p:cNvSpPr/>
              <p:nvPr/>
            </p:nvSpPr>
            <p:spPr bwMode="auto">
              <a:xfrm>
                <a:off x="2759922" y="3948475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99" name="Freeform 2172"/>
              <p:cNvSpPr/>
              <p:nvPr/>
            </p:nvSpPr>
            <p:spPr bwMode="auto">
              <a:xfrm>
                <a:off x="2665144" y="3631941"/>
                <a:ext cx="157964" cy="59350"/>
              </a:xfrm>
              <a:custGeom>
                <a:avLst/>
                <a:gdLst>
                  <a:gd name="T0" fmla="*/ 70 w 89"/>
                  <a:gd name="T1" fmla="*/ 23 h 34"/>
                  <a:gd name="T2" fmla="*/ 52 w 89"/>
                  <a:gd name="T3" fmla="*/ 16 h 34"/>
                  <a:gd name="T4" fmla="*/ 15 w 89"/>
                  <a:gd name="T5" fmla="*/ 1 h 34"/>
                  <a:gd name="T6" fmla="*/ 0 w 89"/>
                  <a:gd name="T7" fmla="*/ 1 h 34"/>
                  <a:gd name="T8" fmla="*/ 8 w 89"/>
                  <a:gd name="T9" fmla="*/ 9 h 34"/>
                  <a:gd name="T10" fmla="*/ 25 w 89"/>
                  <a:gd name="T11" fmla="*/ 11 h 34"/>
                  <a:gd name="T12" fmla="*/ 40 w 89"/>
                  <a:gd name="T13" fmla="*/ 18 h 34"/>
                  <a:gd name="T14" fmla="*/ 50 w 89"/>
                  <a:gd name="T15" fmla="*/ 24 h 34"/>
                  <a:gd name="T16" fmla="*/ 56 w 89"/>
                  <a:gd name="T17" fmla="*/ 28 h 34"/>
                  <a:gd name="T18" fmla="*/ 56 w 89"/>
                  <a:gd name="T19" fmla="*/ 32 h 34"/>
                  <a:gd name="T20" fmla="*/ 55 w 89"/>
                  <a:gd name="T21" fmla="*/ 33 h 34"/>
                  <a:gd name="T22" fmla="*/ 56 w 89"/>
                  <a:gd name="T23" fmla="*/ 33 h 34"/>
                  <a:gd name="T24" fmla="*/ 70 w 89"/>
                  <a:gd name="T25" fmla="*/ 34 h 34"/>
                  <a:gd name="T26" fmla="*/ 89 w 89"/>
                  <a:gd name="T27" fmla="*/ 33 h 34"/>
                  <a:gd name="T28" fmla="*/ 70 w 89"/>
                  <a:gd name="T29" fmla="*/ 2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9" h="34">
                    <a:moveTo>
                      <a:pt x="70" y="23"/>
                    </a:moveTo>
                    <a:cubicBezTo>
                      <a:pt x="67" y="23"/>
                      <a:pt x="60" y="20"/>
                      <a:pt x="52" y="16"/>
                    </a:cubicBezTo>
                    <a:cubicBezTo>
                      <a:pt x="41" y="11"/>
                      <a:pt x="28" y="4"/>
                      <a:pt x="15" y="1"/>
                    </a:cubicBezTo>
                    <a:cubicBezTo>
                      <a:pt x="10" y="0"/>
                      <a:pt x="5" y="0"/>
                      <a:pt x="0" y="1"/>
                    </a:cubicBezTo>
                    <a:cubicBezTo>
                      <a:pt x="5" y="2"/>
                      <a:pt x="8" y="6"/>
                      <a:pt x="8" y="9"/>
                    </a:cubicBezTo>
                    <a:cubicBezTo>
                      <a:pt x="8" y="9"/>
                      <a:pt x="10" y="11"/>
                      <a:pt x="25" y="11"/>
                    </a:cubicBezTo>
                    <a:cubicBezTo>
                      <a:pt x="32" y="12"/>
                      <a:pt x="36" y="15"/>
                      <a:pt x="40" y="18"/>
                    </a:cubicBezTo>
                    <a:cubicBezTo>
                      <a:pt x="43" y="21"/>
                      <a:pt x="45" y="23"/>
                      <a:pt x="50" y="24"/>
                    </a:cubicBezTo>
                    <a:cubicBezTo>
                      <a:pt x="53" y="25"/>
                      <a:pt x="55" y="26"/>
                      <a:pt x="56" y="28"/>
                    </a:cubicBezTo>
                    <a:cubicBezTo>
                      <a:pt x="57" y="29"/>
                      <a:pt x="56" y="31"/>
                      <a:pt x="56" y="32"/>
                    </a:cubicBezTo>
                    <a:cubicBezTo>
                      <a:pt x="56" y="32"/>
                      <a:pt x="55" y="33"/>
                      <a:pt x="55" y="33"/>
                    </a:cubicBezTo>
                    <a:cubicBezTo>
                      <a:pt x="55" y="33"/>
                      <a:pt x="55" y="33"/>
                      <a:pt x="56" y="33"/>
                    </a:cubicBezTo>
                    <a:cubicBezTo>
                      <a:pt x="57" y="34"/>
                      <a:pt x="63" y="34"/>
                      <a:pt x="70" y="34"/>
                    </a:cubicBezTo>
                    <a:cubicBezTo>
                      <a:pt x="80" y="34"/>
                      <a:pt x="87" y="33"/>
                      <a:pt x="89" y="33"/>
                    </a:cubicBezTo>
                    <a:cubicBezTo>
                      <a:pt x="87" y="30"/>
                      <a:pt x="76" y="23"/>
                      <a:pt x="7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0" name="Freeform 2173"/>
              <p:cNvSpPr/>
              <p:nvPr/>
            </p:nvSpPr>
            <p:spPr bwMode="auto">
              <a:xfrm>
                <a:off x="2626118" y="3635538"/>
                <a:ext cx="29734" cy="17985"/>
              </a:xfrm>
              <a:custGeom>
                <a:avLst/>
                <a:gdLst>
                  <a:gd name="T0" fmla="*/ 0 w 17"/>
                  <a:gd name="T1" fmla="*/ 10 h 10"/>
                  <a:gd name="T2" fmla="*/ 0 w 17"/>
                  <a:gd name="T3" fmla="*/ 10 h 10"/>
                  <a:gd name="T4" fmla="*/ 14 w 17"/>
                  <a:gd name="T5" fmla="*/ 2 h 10"/>
                  <a:gd name="T6" fmla="*/ 16 w 17"/>
                  <a:gd name="T7" fmla="*/ 1 h 10"/>
                  <a:gd name="T8" fmla="*/ 17 w 17"/>
                  <a:gd name="T9" fmla="*/ 0 h 10"/>
                  <a:gd name="T10" fmla="*/ 0 w 17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0"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3" y="10"/>
                      <a:pt x="10" y="5"/>
                      <a:pt x="14" y="2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6" y="1"/>
                      <a:pt x="17" y="0"/>
                      <a:pt x="17" y="0"/>
                    </a:cubicBezTo>
                    <a:cubicBezTo>
                      <a:pt x="8" y="3"/>
                      <a:pt x="1" y="8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1" name="Freeform 2174"/>
              <p:cNvSpPr/>
              <p:nvPr/>
            </p:nvSpPr>
            <p:spPr bwMode="auto">
              <a:xfrm>
                <a:off x="2750630" y="3729060"/>
                <a:ext cx="31593" cy="7194"/>
              </a:xfrm>
              <a:custGeom>
                <a:avLst/>
                <a:gdLst>
                  <a:gd name="T0" fmla="*/ 18 w 18"/>
                  <a:gd name="T1" fmla="*/ 3 h 4"/>
                  <a:gd name="T2" fmla="*/ 1 w 18"/>
                  <a:gd name="T3" fmla="*/ 0 h 4"/>
                  <a:gd name="T4" fmla="*/ 0 w 18"/>
                  <a:gd name="T5" fmla="*/ 0 h 4"/>
                  <a:gd name="T6" fmla="*/ 15 w 18"/>
                  <a:gd name="T7" fmla="*/ 4 h 4"/>
                  <a:gd name="T8" fmla="*/ 18 w 18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" h="4">
                    <a:moveTo>
                      <a:pt x="18" y="3"/>
                    </a:moveTo>
                    <a:cubicBezTo>
                      <a:pt x="15" y="2"/>
                      <a:pt x="8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3" y="2"/>
                      <a:pt x="10" y="4"/>
                      <a:pt x="15" y="4"/>
                    </a:cubicBezTo>
                    <a:cubicBezTo>
                      <a:pt x="16" y="4"/>
                      <a:pt x="17" y="4"/>
                      <a:pt x="1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2" name="Freeform 2175"/>
              <p:cNvSpPr/>
              <p:nvPr/>
            </p:nvSpPr>
            <p:spPr bwMode="auto">
              <a:xfrm>
                <a:off x="2975496" y="3725463"/>
                <a:ext cx="27876" cy="8992"/>
              </a:xfrm>
              <a:custGeom>
                <a:avLst/>
                <a:gdLst>
                  <a:gd name="T0" fmla="*/ 0 w 15"/>
                  <a:gd name="T1" fmla="*/ 1 h 5"/>
                  <a:gd name="T2" fmla="*/ 0 w 15"/>
                  <a:gd name="T3" fmla="*/ 2 h 5"/>
                  <a:gd name="T4" fmla="*/ 7 w 15"/>
                  <a:gd name="T5" fmla="*/ 5 h 5"/>
                  <a:gd name="T6" fmla="*/ 15 w 15"/>
                  <a:gd name="T7" fmla="*/ 2 h 5"/>
                  <a:gd name="T8" fmla="*/ 5 w 15"/>
                  <a:gd name="T9" fmla="*/ 0 h 5"/>
                  <a:gd name="T10" fmla="*/ 0 w 15"/>
                  <a:gd name="T11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2" y="4"/>
                      <a:pt x="5" y="5"/>
                      <a:pt x="7" y="5"/>
                    </a:cubicBezTo>
                    <a:cubicBezTo>
                      <a:pt x="10" y="5"/>
                      <a:pt x="14" y="3"/>
                      <a:pt x="15" y="2"/>
                    </a:cubicBezTo>
                    <a:cubicBezTo>
                      <a:pt x="14" y="2"/>
                      <a:pt x="10" y="0"/>
                      <a:pt x="5" y="0"/>
                    </a:cubicBezTo>
                    <a:cubicBezTo>
                      <a:pt x="2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3" name="Freeform 2178"/>
              <p:cNvSpPr/>
              <p:nvPr/>
            </p:nvSpPr>
            <p:spPr bwMode="auto">
              <a:xfrm>
                <a:off x="1737805" y="3000673"/>
                <a:ext cx="115221" cy="61149"/>
              </a:xfrm>
              <a:custGeom>
                <a:avLst/>
                <a:gdLst>
                  <a:gd name="T0" fmla="*/ 62 w 65"/>
                  <a:gd name="T1" fmla="*/ 35 h 36"/>
                  <a:gd name="T2" fmla="*/ 63 w 65"/>
                  <a:gd name="T3" fmla="*/ 35 h 36"/>
                  <a:gd name="T4" fmla="*/ 63 w 65"/>
                  <a:gd name="T5" fmla="*/ 32 h 36"/>
                  <a:gd name="T6" fmla="*/ 56 w 65"/>
                  <a:gd name="T7" fmla="*/ 28 h 36"/>
                  <a:gd name="T8" fmla="*/ 43 w 65"/>
                  <a:gd name="T9" fmla="*/ 22 h 36"/>
                  <a:gd name="T10" fmla="*/ 30 w 65"/>
                  <a:gd name="T11" fmla="*/ 7 h 36"/>
                  <a:gd name="T12" fmla="*/ 15 w 65"/>
                  <a:gd name="T13" fmla="*/ 4 h 36"/>
                  <a:gd name="T14" fmla="*/ 4 w 65"/>
                  <a:gd name="T15" fmla="*/ 2 h 36"/>
                  <a:gd name="T16" fmla="*/ 7 w 65"/>
                  <a:gd name="T17" fmla="*/ 7 h 36"/>
                  <a:gd name="T18" fmla="*/ 12 w 65"/>
                  <a:gd name="T19" fmla="*/ 11 h 36"/>
                  <a:gd name="T20" fmla="*/ 20 w 65"/>
                  <a:gd name="T21" fmla="*/ 17 h 36"/>
                  <a:gd name="T22" fmla="*/ 28 w 65"/>
                  <a:gd name="T23" fmla="*/ 22 h 36"/>
                  <a:gd name="T24" fmla="*/ 34 w 65"/>
                  <a:gd name="T25" fmla="*/ 28 h 36"/>
                  <a:gd name="T26" fmla="*/ 39 w 65"/>
                  <a:gd name="T27" fmla="*/ 30 h 36"/>
                  <a:gd name="T28" fmla="*/ 43 w 65"/>
                  <a:gd name="T29" fmla="*/ 35 h 36"/>
                  <a:gd name="T30" fmla="*/ 45 w 65"/>
                  <a:gd name="T31" fmla="*/ 35 h 36"/>
                  <a:gd name="T32" fmla="*/ 62 w 65"/>
                  <a:gd name="T33" fmla="*/ 3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65" h="36">
                    <a:moveTo>
                      <a:pt x="62" y="35"/>
                    </a:moveTo>
                    <a:cubicBezTo>
                      <a:pt x="63" y="35"/>
                      <a:pt x="63" y="35"/>
                      <a:pt x="63" y="35"/>
                    </a:cubicBezTo>
                    <a:cubicBezTo>
                      <a:pt x="63" y="34"/>
                      <a:pt x="63" y="33"/>
                      <a:pt x="63" y="32"/>
                    </a:cubicBezTo>
                    <a:cubicBezTo>
                      <a:pt x="65" y="29"/>
                      <a:pt x="60" y="31"/>
                      <a:pt x="56" y="28"/>
                    </a:cubicBezTo>
                    <a:cubicBezTo>
                      <a:pt x="53" y="24"/>
                      <a:pt x="45" y="25"/>
                      <a:pt x="43" y="22"/>
                    </a:cubicBezTo>
                    <a:cubicBezTo>
                      <a:pt x="42" y="18"/>
                      <a:pt x="34" y="7"/>
                      <a:pt x="30" y="7"/>
                    </a:cubicBezTo>
                    <a:cubicBezTo>
                      <a:pt x="26" y="7"/>
                      <a:pt x="20" y="7"/>
                      <a:pt x="15" y="4"/>
                    </a:cubicBezTo>
                    <a:cubicBezTo>
                      <a:pt x="10" y="0"/>
                      <a:pt x="7" y="0"/>
                      <a:pt x="4" y="2"/>
                    </a:cubicBezTo>
                    <a:cubicBezTo>
                      <a:pt x="0" y="4"/>
                      <a:pt x="7" y="5"/>
                      <a:pt x="7" y="7"/>
                    </a:cubicBezTo>
                    <a:cubicBezTo>
                      <a:pt x="7" y="10"/>
                      <a:pt x="9" y="11"/>
                      <a:pt x="12" y="11"/>
                    </a:cubicBezTo>
                    <a:cubicBezTo>
                      <a:pt x="15" y="10"/>
                      <a:pt x="17" y="16"/>
                      <a:pt x="20" y="17"/>
                    </a:cubicBezTo>
                    <a:cubicBezTo>
                      <a:pt x="23" y="17"/>
                      <a:pt x="24" y="22"/>
                      <a:pt x="28" y="22"/>
                    </a:cubicBezTo>
                    <a:cubicBezTo>
                      <a:pt x="31" y="22"/>
                      <a:pt x="32" y="26"/>
                      <a:pt x="34" y="28"/>
                    </a:cubicBezTo>
                    <a:cubicBezTo>
                      <a:pt x="35" y="30"/>
                      <a:pt x="39" y="28"/>
                      <a:pt x="39" y="30"/>
                    </a:cubicBezTo>
                    <a:cubicBezTo>
                      <a:pt x="39" y="32"/>
                      <a:pt x="41" y="33"/>
                      <a:pt x="43" y="35"/>
                    </a:cubicBezTo>
                    <a:cubicBezTo>
                      <a:pt x="45" y="35"/>
                      <a:pt x="45" y="35"/>
                      <a:pt x="45" y="35"/>
                    </a:cubicBezTo>
                    <a:cubicBezTo>
                      <a:pt x="52" y="36"/>
                      <a:pt x="58" y="36"/>
                      <a:pt x="62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4" name="Freeform 2179"/>
              <p:cNvSpPr/>
              <p:nvPr/>
            </p:nvSpPr>
            <p:spPr bwMode="auto">
              <a:xfrm>
                <a:off x="2217271" y="2166175"/>
                <a:ext cx="156105" cy="86327"/>
              </a:xfrm>
              <a:custGeom>
                <a:avLst/>
                <a:gdLst>
                  <a:gd name="T0" fmla="*/ 69 w 88"/>
                  <a:gd name="T1" fmla="*/ 8 h 50"/>
                  <a:gd name="T2" fmla="*/ 48 w 88"/>
                  <a:gd name="T3" fmla="*/ 4 h 50"/>
                  <a:gd name="T4" fmla="*/ 52 w 88"/>
                  <a:gd name="T5" fmla="*/ 17 h 50"/>
                  <a:gd name="T6" fmla="*/ 39 w 88"/>
                  <a:gd name="T7" fmla="*/ 13 h 50"/>
                  <a:gd name="T8" fmla="*/ 35 w 88"/>
                  <a:gd name="T9" fmla="*/ 21 h 50"/>
                  <a:gd name="T10" fmla="*/ 28 w 88"/>
                  <a:gd name="T11" fmla="*/ 22 h 50"/>
                  <a:gd name="T12" fmla="*/ 9 w 88"/>
                  <a:gd name="T13" fmla="*/ 5 h 50"/>
                  <a:gd name="T14" fmla="*/ 8 w 88"/>
                  <a:gd name="T15" fmla="*/ 19 h 50"/>
                  <a:gd name="T16" fmla="*/ 26 w 88"/>
                  <a:gd name="T17" fmla="*/ 31 h 50"/>
                  <a:gd name="T18" fmla="*/ 53 w 88"/>
                  <a:gd name="T19" fmla="*/ 31 h 50"/>
                  <a:gd name="T20" fmla="*/ 50 w 88"/>
                  <a:gd name="T21" fmla="*/ 45 h 50"/>
                  <a:gd name="T22" fmla="*/ 74 w 88"/>
                  <a:gd name="T23" fmla="*/ 46 h 50"/>
                  <a:gd name="T24" fmla="*/ 83 w 88"/>
                  <a:gd name="T25" fmla="*/ 37 h 50"/>
                  <a:gd name="T26" fmla="*/ 82 w 88"/>
                  <a:gd name="T27" fmla="*/ 25 h 50"/>
                  <a:gd name="T28" fmla="*/ 69 w 88"/>
                  <a:gd name="T29" fmla="*/ 8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8" h="50">
                    <a:moveTo>
                      <a:pt x="69" y="8"/>
                    </a:moveTo>
                    <a:cubicBezTo>
                      <a:pt x="69" y="13"/>
                      <a:pt x="57" y="7"/>
                      <a:pt x="48" y="4"/>
                    </a:cubicBezTo>
                    <a:cubicBezTo>
                      <a:pt x="39" y="0"/>
                      <a:pt x="45" y="11"/>
                      <a:pt x="52" y="17"/>
                    </a:cubicBezTo>
                    <a:cubicBezTo>
                      <a:pt x="59" y="23"/>
                      <a:pt x="48" y="20"/>
                      <a:pt x="39" y="13"/>
                    </a:cubicBezTo>
                    <a:cubicBezTo>
                      <a:pt x="29" y="7"/>
                      <a:pt x="30" y="18"/>
                      <a:pt x="35" y="21"/>
                    </a:cubicBezTo>
                    <a:cubicBezTo>
                      <a:pt x="39" y="25"/>
                      <a:pt x="34" y="30"/>
                      <a:pt x="28" y="22"/>
                    </a:cubicBezTo>
                    <a:cubicBezTo>
                      <a:pt x="22" y="14"/>
                      <a:pt x="19" y="5"/>
                      <a:pt x="9" y="5"/>
                    </a:cubicBezTo>
                    <a:cubicBezTo>
                      <a:pt x="0" y="4"/>
                      <a:pt x="4" y="14"/>
                      <a:pt x="8" y="19"/>
                    </a:cubicBezTo>
                    <a:cubicBezTo>
                      <a:pt x="13" y="25"/>
                      <a:pt x="18" y="27"/>
                      <a:pt x="26" y="31"/>
                    </a:cubicBezTo>
                    <a:cubicBezTo>
                      <a:pt x="34" y="36"/>
                      <a:pt x="47" y="29"/>
                      <a:pt x="53" y="31"/>
                    </a:cubicBezTo>
                    <a:cubicBezTo>
                      <a:pt x="59" y="32"/>
                      <a:pt x="46" y="40"/>
                      <a:pt x="50" y="45"/>
                    </a:cubicBezTo>
                    <a:cubicBezTo>
                      <a:pt x="54" y="50"/>
                      <a:pt x="65" y="46"/>
                      <a:pt x="74" y="46"/>
                    </a:cubicBezTo>
                    <a:cubicBezTo>
                      <a:pt x="82" y="45"/>
                      <a:pt x="78" y="40"/>
                      <a:pt x="83" y="37"/>
                    </a:cubicBezTo>
                    <a:cubicBezTo>
                      <a:pt x="88" y="33"/>
                      <a:pt x="78" y="34"/>
                      <a:pt x="82" y="25"/>
                    </a:cubicBezTo>
                    <a:cubicBezTo>
                      <a:pt x="86" y="17"/>
                      <a:pt x="70" y="3"/>
                      <a:pt x="6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5" name="Freeform 2180"/>
              <p:cNvSpPr/>
              <p:nvPr/>
            </p:nvSpPr>
            <p:spPr bwMode="auto">
              <a:xfrm>
                <a:off x="2302757" y="2027691"/>
                <a:ext cx="42743" cy="28776"/>
              </a:xfrm>
              <a:custGeom>
                <a:avLst/>
                <a:gdLst>
                  <a:gd name="T0" fmla="*/ 21 w 25"/>
                  <a:gd name="T1" fmla="*/ 11 h 17"/>
                  <a:gd name="T2" fmla="*/ 6 w 25"/>
                  <a:gd name="T3" fmla="*/ 5 h 17"/>
                  <a:gd name="T4" fmla="*/ 21 w 25"/>
                  <a:gd name="T5" fmla="*/ 11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5" h="17">
                    <a:moveTo>
                      <a:pt x="21" y="11"/>
                    </a:moveTo>
                    <a:cubicBezTo>
                      <a:pt x="25" y="5"/>
                      <a:pt x="0" y="0"/>
                      <a:pt x="6" y="5"/>
                    </a:cubicBezTo>
                    <a:cubicBezTo>
                      <a:pt x="10" y="8"/>
                      <a:pt x="18" y="17"/>
                      <a:pt x="2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6" name="Freeform 2181"/>
              <p:cNvSpPr/>
              <p:nvPr/>
            </p:nvSpPr>
            <p:spPr bwMode="auto">
              <a:xfrm>
                <a:off x="2566649" y="2563640"/>
                <a:ext cx="139380" cy="91723"/>
              </a:xfrm>
              <a:custGeom>
                <a:avLst/>
                <a:gdLst>
                  <a:gd name="T0" fmla="*/ 78 w 79"/>
                  <a:gd name="T1" fmla="*/ 42 h 53"/>
                  <a:gd name="T2" fmla="*/ 62 w 79"/>
                  <a:gd name="T3" fmla="*/ 29 h 53"/>
                  <a:gd name="T4" fmla="*/ 40 w 79"/>
                  <a:gd name="T5" fmla="*/ 16 h 53"/>
                  <a:gd name="T6" fmla="*/ 26 w 79"/>
                  <a:gd name="T7" fmla="*/ 6 h 53"/>
                  <a:gd name="T8" fmla="*/ 14 w 79"/>
                  <a:gd name="T9" fmla="*/ 13 h 53"/>
                  <a:gd name="T10" fmla="*/ 11 w 79"/>
                  <a:gd name="T11" fmla="*/ 29 h 53"/>
                  <a:gd name="T12" fmla="*/ 1 w 79"/>
                  <a:gd name="T13" fmla="*/ 44 h 53"/>
                  <a:gd name="T14" fmla="*/ 15 w 79"/>
                  <a:gd name="T15" fmla="*/ 43 h 53"/>
                  <a:gd name="T16" fmla="*/ 21 w 79"/>
                  <a:gd name="T17" fmla="*/ 52 h 53"/>
                  <a:gd name="T18" fmla="*/ 40 w 79"/>
                  <a:gd name="T19" fmla="*/ 42 h 53"/>
                  <a:gd name="T20" fmla="*/ 55 w 79"/>
                  <a:gd name="T21" fmla="*/ 41 h 53"/>
                  <a:gd name="T22" fmla="*/ 78 w 79"/>
                  <a:gd name="T23" fmla="*/ 42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53">
                    <a:moveTo>
                      <a:pt x="78" y="42"/>
                    </a:moveTo>
                    <a:cubicBezTo>
                      <a:pt x="79" y="37"/>
                      <a:pt x="61" y="35"/>
                      <a:pt x="62" y="29"/>
                    </a:cubicBezTo>
                    <a:cubicBezTo>
                      <a:pt x="63" y="24"/>
                      <a:pt x="46" y="19"/>
                      <a:pt x="40" y="16"/>
                    </a:cubicBezTo>
                    <a:cubicBezTo>
                      <a:pt x="35" y="13"/>
                      <a:pt x="26" y="12"/>
                      <a:pt x="26" y="6"/>
                    </a:cubicBezTo>
                    <a:cubicBezTo>
                      <a:pt x="26" y="0"/>
                      <a:pt x="14" y="4"/>
                      <a:pt x="14" y="13"/>
                    </a:cubicBezTo>
                    <a:cubicBezTo>
                      <a:pt x="13" y="22"/>
                      <a:pt x="8" y="20"/>
                      <a:pt x="11" y="29"/>
                    </a:cubicBezTo>
                    <a:cubicBezTo>
                      <a:pt x="13" y="37"/>
                      <a:pt x="0" y="39"/>
                      <a:pt x="1" y="44"/>
                    </a:cubicBezTo>
                    <a:cubicBezTo>
                      <a:pt x="3" y="48"/>
                      <a:pt x="9" y="43"/>
                      <a:pt x="15" y="43"/>
                    </a:cubicBezTo>
                    <a:cubicBezTo>
                      <a:pt x="21" y="43"/>
                      <a:pt x="14" y="52"/>
                      <a:pt x="21" y="52"/>
                    </a:cubicBezTo>
                    <a:cubicBezTo>
                      <a:pt x="27" y="53"/>
                      <a:pt x="38" y="46"/>
                      <a:pt x="40" y="42"/>
                    </a:cubicBezTo>
                    <a:cubicBezTo>
                      <a:pt x="43" y="38"/>
                      <a:pt x="48" y="36"/>
                      <a:pt x="55" y="41"/>
                    </a:cubicBezTo>
                    <a:cubicBezTo>
                      <a:pt x="62" y="46"/>
                      <a:pt x="77" y="47"/>
                      <a:pt x="78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7" name="Freeform 2182"/>
              <p:cNvSpPr/>
              <p:nvPr/>
            </p:nvSpPr>
            <p:spPr bwMode="auto">
              <a:xfrm>
                <a:off x="2622401" y="2655363"/>
                <a:ext cx="53893" cy="35970"/>
              </a:xfrm>
              <a:custGeom>
                <a:avLst/>
                <a:gdLst>
                  <a:gd name="T0" fmla="*/ 10 w 30"/>
                  <a:gd name="T1" fmla="*/ 16 h 21"/>
                  <a:gd name="T2" fmla="*/ 29 w 30"/>
                  <a:gd name="T3" fmla="*/ 4 h 21"/>
                  <a:gd name="T4" fmla="*/ 10 w 30"/>
                  <a:gd name="T5" fmla="*/ 1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0" h="21">
                    <a:moveTo>
                      <a:pt x="10" y="16"/>
                    </a:moveTo>
                    <a:cubicBezTo>
                      <a:pt x="18" y="21"/>
                      <a:pt x="30" y="8"/>
                      <a:pt x="29" y="4"/>
                    </a:cubicBezTo>
                    <a:cubicBezTo>
                      <a:pt x="28" y="0"/>
                      <a:pt x="0" y="10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8" name="Freeform 2183"/>
              <p:cNvSpPr/>
              <p:nvPr/>
            </p:nvSpPr>
            <p:spPr bwMode="auto">
              <a:xfrm>
                <a:off x="2371518" y="2214734"/>
                <a:ext cx="83628" cy="46761"/>
              </a:xfrm>
              <a:custGeom>
                <a:avLst/>
                <a:gdLst>
                  <a:gd name="T0" fmla="*/ 38 w 47"/>
                  <a:gd name="T1" fmla="*/ 26 h 27"/>
                  <a:gd name="T2" fmla="*/ 33 w 47"/>
                  <a:gd name="T3" fmla="*/ 7 h 27"/>
                  <a:gd name="T4" fmla="*/ 4 w 47"/>
                  <a:gd name="T5" fmla="*/ 18 h 27"/>
                  <a:gd name="T6" fmla="*/ 38 w 47"/>
                  <a:gd name="T7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7" h="27">
                    <a:moveTo>
                      <a:pt x="38" y="26"/>
                    </a:moveTo>
                    <a:cubicBezTo>
                      <a:pt x="47" y="26"/>
                      <a:pt x="43" y="15"/>
                      <a:pt x="33" y="7"/>
                    </a:cubicBezTo>
                    <a:cubicBezTo>
                      <a:pt x="23" y="0"/>
                      <a:pt x="0" y="15"/>
                      <a:pt x="4" y="18"/>
                    </a:cubicBezTo>
                    <a:cubicBezTo>
                      <a:pt x="9" y="22"/>
                      <a:pt x="29" y="27"/>
                      <a:pt x="38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09" name="Freeform 2184"/>
              <p:cNvSpPr/>
              <p:nvPr/>
            </p:nvSpPr>
            <p:spPr bwMode="auto">
              <a:xfrm>
                <a:off x="2371518" y="2162578"/>
                <a:ext cx="351237" cy="104312"/>
              </a:xfrm>
              <a:custGeom>
                <a:avLst/>
                <a:gdLst>
                  <a:gd name="T0" fmla="*/ 56 w 198"/>
                  <a:gd name="T1" fmla="*/ 47 h 61"/>
                  <a:gd name="T2" fmla="*/ 69 w 198"/>
                  <a:gd name="T3" fmla="*/ 54 h 61"/>
                  <a:gd name="T4" fmla="*/ 87 w 198"/>
                  <a:gd name="T5" fmla="*/ 57 h 61"/>
                  <a:gd name="T6" fmla="*/ 95 w 198"/>
                  <a:gd name="T7" fmla="*/ 53 h 61"/>
                  <a:gd name="T8" fmla="*/ 133 w 198"/>
                  <a:gd name="T9" fmla="*/ 60 h 61"/>
                  <a:gd name="T10" fmla="*/ 158 w 198"/>
                  <a:gd name="T11" fmla="*/ 54 h 61"/>
                  <a:gd name="T12" fmla="*/ 188 w 198"/>
                  <a:gd name="T13" fmla="*/ 57 h 61"/>
                  <a:gd name="T14" fmla="*/ 198 w 198"/>
                  <a:gd name="T15" fmla="*/ 39 h 61"/>
                  <a:gd name="T16" fmla="*/ 134 w 198"/>
                  <a:gd name="T17" fmla="*/ 34 h 61"/>
                  <a:gd name="T18" fmla="*/ 102 w 198"/>
                  <a:gd name="T19" fmla="*/ 36 h 61"/>
                  <a:gd name="T20" fmla="*/ 84 w 198"/>
                  <a:gd name="T21" fmla="*/ 30 h 61"/>
                  <a:gd name="T22" fmla="*/ 87 w 198"/>
                  <a:gd name="T23" fmla="*/ 20 h 61"/>
                  <a:gd name="T24" fmla="*/ 57 w 198"/>
                  <a:gd name="T25" fmla="*/ 11 h 61"/>
                  <a:gd name="T26" fmla="*/ 33 w 198"/>
                  <a:gd name="T27" fmla="*/ 4 h 61"/>
                  <a:gd name="T28" fmla="*/ 5 w 198"/>
                  <a:gd name="T29" fmla="*/ 8 h 61"/>
                  <a:gd name="T30" fmla="*/ 40 w 198"/>
                  <a:gd name="T31" fmla="*/ 18 h 61"/>
                  <a:gd name="T32" fmla="*/ 55 w 198"/>
                  <a:gd name="T33" fmla="*/ 30 h 61"/>
                  <a:gd name="T34" fmla="*/ 56 w 198"/>
                  <a:gd name="T35" fmla="*/ 47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8" h="61">
                    <a:moveTo>
                      <a:pt x="56" y="47"/>
                    </a:moveTo>
                    <a:cubicBezTo>
                      <a:pt x="59" y="57"/>
                      <a:pt x="63" y="50"/>
                      <a:pt x="69" y="54"/>
                    </a:cubicBezTo>
                    <a:cubicBezTo>
                      <a:pt x="74" y="58"/>
                      <a:pt x="83" y="61"/>
                      <a:pt x="87" y="57"/>
                    </a:cubicBezTo>
                    <a:cubicBezTo>
                      <a:pt x="92" y="53"/>
                      <a:pt x="94" y="50"/>
                      <a:pt x="95" y="53"/>
                    </a:cubicBezTo>
                    <a:cubicBezTo>
                      <a:pt x="98" y="59"/>
                      <a:pt x="109" y="60"/>
                      <a:pt x="133" y="60"/>
                    </a:cubicBezTo>
                    <a:cubicBezTo>
                      <a:pt x="157" y="61"/>
                      <a:pt x="151" y="50"/>
                      <a:pt x="158" y="54"/>
                    </a:cubicBezTo>
                    <a:cubicBezTo>
                      <a:pt x="165" y="58"/>
                      <a:pt x="181" y="58"/>
                      <a:pt x="188" y="57"/>
                    </a:cubicBezTo>
                    <a:cubicBezTo>
                      <a:pt x="195" y="55"/>
                      <a:pt x="198" y="44"/>
                      <a:pt x="198" y="39"/>
                    </a:cubicBezTo>
                    <a:cubicBezTo>
                      <a:pt x="197" y="33"/>
                      <a:pt x="144" y="29"/>
                      <a:pt x="134" y="34"/>
                    </a:cubicBezTo>
                    <a:cubicBezTo>
                      <a:pt x="125" y="40"/>
                      <a:pt x="110" y="32"/>
                      <a:pt x="102" y="36"/>
                    </a:cubicBezTo>
                    <a:cubicBezTo>
                      <a:pt x="95" y="40"/>
                      <a:pt x="97" y="31"/>
                      <a:pt x="84" y="30"/>
                    </a:cubicBezTo>
                    <a:cubicBezTo>
                      <a:pt x="70" y="30"/>
                      <a:pt x="85" y="23"/>
                      <a:pt x="87" y="20"/>
                    </a:cubicBezTo>
                    <a:cubicBezTo>
                      <a:pt x="90" y="17"/>
                      <a:pt x="67" y="9"/>
                      <a:pt x="57" y="11"/>
                    </a:cubicBezTo>
                    <a:cubicBezTo>
                      <a:pt x="48" y="13"/>
                      <a:pt x="42" y="8"/>
                      <a:pt x="33" y="4"/>
                    </a:cubicBezTo>
                    <a:cubicBezTo>
                      <a:pt x="24" y="0"/>
                      <a:pt x="0" y="1"/>
                      <a:pt x="5" y="8"/>
                    </a:cubicBezTo>
                    <a:cubicBezTo>
                      <a:pt x="8" y="13"/>
                      <a:pt x="37" y="23"/>
                      <a:pt x="40" y="18"/>
                    </a:cubicBezTo>
                    <a:cubicBezTo>
                      <a:pt x="43" y="13"/>
                      <a:pt x="51" y="24"/>
                      <a:pt x="55" y="30"/>
                    </a:cubicBezTo>
                    <a:cubicBezTo>
                      <a:pt x="60" y="35"/>
                      <a:pt x="52" y="37"/>
                      <a:pt x="56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0" name="Freeform 2185"/>
              <p:cNvSpPr/>
              <p:nvPr/>
            </p:nvSpPr>
            <p:spPr bwMode="auto">
              <a:xfrm>
                <a:off x="1923644" y="2288472"/>
                <a:ext cx="371679" cy="192438"/>
              </a:xfrm>
              <a:custGeom>
                <a:avLst/>
                <a:gdLst>
                  <a:gd name="T0" fmla="*/ 193 w 209"/>
                  <a:gd name="T1" fmla="*/ 85 h 112"/>
                  <a:gd name="T2" fmla="*/ 209 w 209"/>
                  <a:gd name="T3" fmla="*/ 85 h 112"/>
                  <a:gd name="T4" fmla="*/ 189 w 209"/>
                  <a:gd name="T5" fmla="*/ 70 h 112"/>
                  <a:gd name="T6" fmla="*/ 171 w 209"/>
                  <a:gd name="T7" fmla="*/ 61 h 112"/>
                  <a:gd name="T8" fmla="*/ 166 w 209"/>
                  <a:gd name="T9" fmla="*/ 45 h 112"/>
                  <a:gd name="T10" fmla="*/ 162 w 209"/>
                  <a:gd name="T11" fmla="*/ 19 h 112"/>
                  <a:gd name="T12" fmla="*/ 163 w 209"/>
                  <a:gd name="T13" fmla="*/ 3 h 112"/>
                  <a:gd name="T14" fmla="*/ 141 w 209"/>
                  <a:gd name="T15" fmla="*/ 8 h 112"/>
                  <a:gd name="T16" fmla="*/ 155 w 209"/>
                  <a:gd name="T17" fmla="*/ 20 h 112"/>
                  <a:gd name="T18" fmla="*/ 140 w 209"/>
                  <a:gd name="T19" fmla="*/ 14 h 112"/>
                  <a:gd name="T20" fmla="*/ 128 w 209"/>
                  <a:gd name="T21" fmla="*/ 14 h 112"/>
                  <a:gd name="T22" fmla="*/ 135 w 209"/>
                  <a:gd name="T23" fmla="*/ 42 h 112"/>
                  <a:gd name="T24" fmla="*/ 128 w 209"/>
                  <a:gd name="T25" fmla="*/ 48 h 112"/>
                  <a:gd name="T26" fmla="*/ 120 w 209"/>
                  <a:gd name="T27" fmla="*/ 28 h 112"/>
                  <a:gd name="T28" fmla="*/ 99 w 209"/>
                  <a:gd name="T29" fmla="*/ 20 h 112"/>
                  <a:gd name="T30" fmla="*/ 107 w 209"/>
                  <a:gd name="T31" fmla="*/ 30 h 112"/>
                  <a:gd name="T32" fmla="*/ 94 w 209"/>
                  <a:gd name="T33" fmla="*/ 31 h 112"/>
                  <a:gd name="T34" fmla="*/ 91 w 209"/>
                  <a:gd name="T35" fmla="*/ 28 h 112"/>
                  <a:gd name="T36" fmla="*/ 73 w 209"/>
                  <a:gd name="T37" fmla="*/ 19 h 112"/>
                  <a:gd name="T38" fmla="*/ 65 w 209"/>
                  <a:gd name="T39" fmla="*/ 30 h 112"/>
                  <a:gd name="T40" fmla="*/ 57 w 209"/>
                  <a:gd name="T41" fmla="*/ 26 h 112"/>
                  <a:gd name="T42" fmla="*/ 59 w 209"/>
                  <a:gd name="T43" fmla="*/ 13 h 112"/>
                  <a:gd name="T44" fmla="*/ 30 w 209"/>
                  <a:gd name="T45" fmla="*/ 20 h 112"/>
                  <a:gd name="T46" fmla="*/ 10 w 209"/>
                  <a:gd name="T47" fmla="*/ 32 h 112"/>
                  <a:gd name="T48" fmla="*/ 6 w 209"/>
                  <a:gd name="T49" fmla="*/ 40 h 112"/>
                  <a:gd name="T50" fmla="*/ 12 w 209"/>
                  <a:gd name="T51" fmla="*/ 49 h 112"/>
                  <a:gd name="T52" fmla="*/ 16 w 209"/>
                  <a:gd name="T53" fmla="*/ 55 h 112"/>
                  <a:gd name="T54" fmla="*/ 43 w 209"/>
                  <a:gd name="T55" fmla="*/ 51 h 112"/>
                  <a:gd name="T56" fmla="*/ 13 w 209"/>
                  <a:gd name="T57" fmla="*/ 63 h 112"/>
                  <a:gd name="T58" fmla="*/ 46 w 209"/>
                  <a:gd name="T59" fmla="*/ 70 h 112"/>
                  <a:gd name="T60" fmla="*/ 85 w 209"/>
                  <a:gd name="T61" fmla="*/ 75 h 112"/>
                  <a:gd name="T62" fmla="*/ 56 w 209"/>
                  <a:gd name="T63" fmla="*/ 77 h 112"/>
                  <a:gd name="T64" fmla="*/ 23 w 209"/>
                  <a:gd name="T65" fmla="*/ 85 h 112"/>
                  <a:gd name="T66" fmla="*/ 38 w 209"/>
                  <a:gd name="T67" fmla="*/ 95 h 112"/>
                  <a:gd name="T68" fmla="*/ 64 w 209"/>
                  <a:gd name="T69" fmla="*/ 101 h 112"/>
                  <a:gd name="T70" fmla="*/ 89 w 209"/>
                  <a:gd name="T71" fmla="*/ 112 h 112"/>
                  <a:gd name="T72" fmla="*/ 123 w 209"/>
                  <a:gd name="T73" fmla="*/ 104 h 112"/>
                  <a:gd name="T74" fmla="*/ 139 w 209"/>
                  <a:gd name="T75" fmla="*/ 97 h 112"/>
                  <a:gd name="T76" fmla="*/ 148 w 209"/>
                  <a:gd name="T77" fmla="*/ 98 h 112"/>
                  <a:gd name="T78" fmla="*/ 162 w 209"/>
                  <a:gd name="T79" fmla="*/ 103 h 112"/>
                  <a:gd name="T80" fmla="*/ 198 w 209"/>
                  <a:gd name="T81" fmla="*/ 103 h 112"/>
                  <a:gd name="T82" fmla="*/ 190 w 209"/>
                  <a:gd name="T83" fmla="*/ 93 h 112"/>
                  <a:gd name="T84" fmla="*/ 182 w 209"/>
                  <a:gd name="T85" fmla="*/ 93 h 112"/>
                  <a:gd name="T86" fmla="*/ 193 w 209"/>
                  <a:gd name="T87" fmla="*/ 85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09" h="112">
                    <a:moveTo>
                      <a:pt x="193" y="85"/>
                    </a:moveTo>
                    <a:cubicBezTo>
                      <a:pt x="196" y="82"/>
                      <a:pt x="208" y="92"/>
                      <a:pt x="209" y="85"/>
                    </a:cubicBezTo>
                    <a:cubicBezTo>
                      <a:pt x="209" y="77"/>
                      <a:pt x="195" y="74"/>
                      <a:pt x="189" y="70"/>
                    </a:cubicBezTo>
                    <a:cubicBezTo>
                      <a:pt x="183" y="66"/>
                      <a:pt x="180" y="68"/>
                      <a:pt x="171" y="61"/>
                    </a:cubicBezTo>
                    <a:cubicBezTo>
                      <a:pt x="161" y="54"/>
                      <a:pt x="173" y="50"/>
                      <a:pt x="166" y="45"/>
                    </a:cubicBezTo>
                    <a:cubicBezTo>
                      <a:pt x="159" y="39"/>
                      <a:pt x="157" y="24"/>
                      <a:pt x="162" y="19"/>
                    </a:cubicBezTo>
                    <a:cubicBezTo>
                      <a:pt x="167" y="14"/>
                      <a:pt x="172" y="7"/>
                      <a:pt x="163" y="3"/>
                    </a:cubicBezTo>
                    <a:cubicBezTo>
                      <a:pt x="154" y="0"/>
                      <a:pt x="140" y="6"/>
                      <a:pt x="141" y="8"/>
                    </a:cubicBezTo>
                    <a:cubicBezTo>
                      <a:pt x="143" y="10"/>
                      <a:pt x="155" y="17"/>
                      <a:pt x="155" y="20"/>
                    </a:cubicBezTo>
                    <a:cubicBezTo>
                      <a:pt x="155" y="23"/>
                      <a:pt x="144" y="12"/>
                      <a:pt x="140" y="14"/>
                    </a:cubicBezTo>
                    <a:cubicBezTo>
                      <a:pt x="136" y="17"/>
                      <a:pt x="131" y="9"/>
                      <a:pt x="128" y="14"/>
                    </a:cubicBezTo>
                    <a:cubicBezTo>
                      <a:pt x="124" y="19"/>
                      <a:pt x="132" y="37"/>
                      <a:pt x="135" y="42"/>
                    </a:cubicBezTo>
                    <a:cubicBezTo>
                      <a:pt x="138" y="47"/>
                      <a:pt x="132" y="47"/>
                      <a:pt x="128" y="48"/>
                    </a:cubicBezTo>
                    <a:cubicBezTo>
                      <a:pt x="124" y="49"/>
                      <a:pt x="124" y="34"/>
                      <a:pt x="120" y="28"/>
                    </a:cubicBezTo>
                    <a:cubicBezTo>
                      <a:pt x="116" y="23"/>
                      <a:pt x="100" y="16"/>
                      <a:pt x="99" y="20"/>
                    </a:cubicBezTo>
                    <a:cubicBezTo>
                      <a:pt x="98" y="24"/>
                      <a:pt x="109" y="24"/>
                      <a:pt x="107" y="30"/>
                    </a:cubicBezTo>
                    <a:cubicBezTo>
                      <a:pt x="106" y="35"/>
                      <a:pt x="100" y="26"/>
                      <a:pt x="94" y="31"/>
                    </a:cubicBezTo>
                    <a:cubicBezTo>
                      <a:pt x="89" y="35"/>
                      <a:pt x="90" y="32"/>
                      <a:pt x="91" y="28"/>
                    </a:cubicBezTo>
                    <a:cubicBezTo>
                      <a:pt x="92" y="23"/>
                      <a:pt x="83" y="18"/>
                      <a:pt x="73" y="19"/>
                    </a:cubicBezTo>
                    <a:cubicBezTo>
                      <a:pt x="63" y="20"/>
                      <a:pt x="68" y="27"/>
                      <a:pt x="65" y="30"/>
                    </a:cubicBezTo>
                    <a:cubicBezTo>
                      <a:pt x="62" y="32"/>
                      <a:pt x="47" y="28"/>
                      <a:pt x="57" y="26"/>
                    </a:cubicBezTo>
                    <a:cubicBezTo>
                      <a:pt x="66" y="24"/>
                      <a:pt x="62" y="19"/>
                      <a:pt x="59" y="13"/>
                    </a:cubicBezTo>
                    <a:cubicBezTo>
                      <a:pt x="55" y="8"/>
                      <a:pt x="46" y="14"/>
                      <a:pt x="30" y="20"/>
                    </a:cubicBezTo>
                    <a:cubicBezTo>
                      <a:pt x="15" y="25"/>
                      <a:pt x="8" y="31"/>
                      <a:pt x="10" y="32"/>
                    </a:cubicBezTo>
                    <a:cubicBezTo>
                      <a:pt x="12" y="32"/>
                      <a:pt x="12" y="35"/>
                      <a:pt x="6" y="40"/>
                    </a:cubicBezTo>
                    <a:cubicBezTo>
                      <a:pt x="0" y="45"/>
                      <a:pt x="6" y="49"/>
                      <a:pt x="12" y="49"/>
                    </a:cubicBezTo>
                    <a:cubicBezTo>
                      <a:pt x="17" y="49"/>
                      <a:pt x="13" y="54"/>
                      <a:pt x="16" y="55"/>
                    </a:cubicBezTo>
                    <a:cubicBezTo>
                      <a:pt x="20" y="56"/>
                      <a:pt x="38" y="48"/>
                      <a:pt x="43" y="51"/>
                    </a:cubicBezTo>
                    <a:cubicBezTo>
                      <a:pt x="48" y="55"/>
                      <a:pt x="13" y="57"/>
                      <a:pt x="13" y="63"/>
                    </a:cubicBezTo>
                    <a:cubicBezTo>
                      <a:pt x="13" y="69"/>
                      <a:pt x="32" y="72"/>
                      <a:pt x="46" y="70"/>
                    </a:cubicBezTo>
                    <a:cubicBezTo>
                      <a:pt x="60" y="67"/>
                      <a:pt x="85" y="72"/>
                      <a:pt x="85" y="75"/>
                    </a:cubicBezTo>
                    <a:cubicBezTo>
                      <a:pt x="85" y="79"/>
                      <a:pt x="68" y="78"/>
                      <a:pt x="56" y="77"/>
                    </a:cubicBezTo>
                    <a:cubicBezTo>
                      <a:pt x="43" y="77"/>
                      <a:pt x="22" y="81"/>
                      <a:pt x="23" y="85"/>
                    </a:cubicBezTo>
                    <a:cubicBezTo>
                      <a:pt x="24" y="89"/>
                      <a:pt x="25" y="89"/>
                      <a:pt x="38" y="95"/>
                    </a:cubicBezTo>
                    <a:cubicBezTo>
                      <a:pt x="51" y="101"/>
                      <a:pt x="65" y="92"/>
                      <a:pt x="64" y="101"/>
                    </a:cubicBezTo>
                    <a:cubicBezTo>
                      <a:pt x="64" y="109"/>
                      <a:pt x="71" y="111"/>
                      <a:pt x="89" y="112"/>
                    </a:cubicBezTo>
                    <a:cubicBezTo>
                      <a:pt x="106" y="112"/>
                      <a:pt x="114" y="104"/>
                      <a:pt x="123" y="104"/>
                    </a:cubicBezTo>
                    <a:cubicBezTo>
                      <a:pt x="131" y="105"/>
                      <a:pt x="135" y="103"/>
                      <a:pt x="139" y="97"/>
                    </a:cubicBezTo>
                    <a:cubicBezTo>
                      <a:pt x="143" y="91"/>
                      <a:pt x="147" y="95"/>
                      <a:pt x="148" y="98"/>
                    </a:cubicBezTo>
                    <a:cubicBezTo>
                      <a:pt x="149" y="101"/>
                      <a:pt x="160" y="100"/>
                      <a:pt x="162" y="103"/>
                    </a:cubicBezTo>
                    <a:cubicBezTo>
                      <a:pt x="169" y="109"/>
                      <a:pt x="190" y="107"/>
                      <a:pt x="198" y="103"/>
                    </a:cubicBezTo>
                    <a:cubicBezTo>
                      <a:pt x="206" y="99"/>
                      <a:pt x="194" y="88"/>
                      <a:pt x="190" y="93"/>
                    </a:cubicBezTo>
                    <a:cubicBezTo>
                      <a:pt x="186" y="98"/>
                      <a:pt x="183" y="95"/>
                      <a:pt x="182" y="93"/>
                    </a:cubicBezTo>
                    <a:cubicBezTo>
                      <a:pt x="181" y="90"/>
                      <a:pt x="190" y="89"/>
                      <a:pt x="19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1" name="Freeform 2186"/>
              <p:cNvSpPr/>
              <p:nvPr/>
            </p:nvSpPr>
            <p:spPr bwMode="auto">
              <a:xfrm>
                <a:off x="2254439" y="2272286"/>
                <a:ext cx="135663" cy="120499"/>
              </a:xfrm>
              <a:custGeom>
                <a:avLst/>
                <a:gdLst>
                  <a:gd name="T0" fmla="*/ 40 w 77"/>
                  <a:gd name="T1" fmla="*/ 63 h 71"/>
                  <a:gd name="T2" fmla="*/ 60 w 77"/>
                  <a:gd name="T3" fmla="*/ 58 h 71"/>
                  <a:gd name="T4" fmla="*/ 75 w 77"/>
                  <a:gd name="T5" fmla="*/ 30 h 71"/>
                  <a:gd name="T6" fmla="*/ 68 w 77"/>
                  <a:gd name="T7" fmla="*/ 29 h 71"/>
                  <a:gd name="T8" fmla="*/ 67 w 77"/>
                  <a:gd name="T9" fmla="*/ 33 h 71"/>
                  <a:gd name="T10" fmla="*/ 53 w 77"/>
                  <a:gd name="T11" fmla="*/ 28 h 71"/>
                  <a:gd name="T12" fmla="*/ 67 w 77"/>
                  <a:gd name="T13" fmla="*/ 16 h 71"/>
                  <a:gd name="T14" fmla="*/ 59 w 77"/>
                  <a:gd name="T15" fmla="*/ 5 h 71"/>
                  <a:gd name="T16" fmla="*/ 45 w 77"/>
                  <a:gd name="T17" fmla="*/ 9 h 71"/>
                  <a:gd name="T18" fmla="*/ 38 w 77"/>
                  <a:gd name="T19" fmla="*/ 11 h 71"/>
                  <a:gd name="T20" fmla="*/ 19 w 77"/>
                  <a:gd name="T21" fmla="*/ 20 h 71"/>
                  <a:gd name="T22" fmla="*/ 31 w 77"/>
                  <a:gd name="T23" fmla="*/ 30 h 71"/>
                  <a:gd name="T24" fmla="*/ 9 w 77"/>
                  <a:gd name="T25" fmla="*/ 28 h 71"/>
                  <a:gd name="T26" fmla="*/ 17 w 77"/>
                  <a:gd name="T27" fmla="*/ 44 h 71"/>
                  <a:gd name="T28" fmla="*/ 40 w 77"/>
                  <a:gd name="T29" fmla="*/ 63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7" h="71">
                    <a:moveTo>
                      <a:pt x="40" y="63"/>
                    </a:moveTo>
                    <a:cubicBezTo>
                      <a:pt x="51" y="71"/>
                      <a:pt x="48" y="57"/>
                      <a:pt x="60" y="58"/>
                    </a:cubicBezTo>
                    <a:cubicBezTo>
                      <a:pt x="73" y="58"/>
                      <a:pt x="73" y="38"/>
                      <a:pt x="75" y="30"/>
                    </a:cubicBezTo>
                    <a:cubicBezTo>
                      <a:pt x="77" y="23"/>
                      <a:pt x="65" y="23"/>
                      <a:pt x="68" y="29"/>
                    </a:cubicBezTo>
                    <a:cubicBezTo>
                      <a:pt x="71" y="34"/>
                      <a:pt x="68" y="40"/>
                      <a:pt x="67" y="33"/>
                    </a:cubicBezTo>
                    <a:cubicBezTo>
                      <a:pt x="66" y="27"/>
                      <a:pt x="56" y="33"/>
                      <a:pt x="53" y="28"/>
                    </a:cubicBezTo>
                    <a:cubicBezTo>
                      <a:pt x="49" y="23"/>
                      <a:pt x="64" y="22"/>
                      <a:pt x="67" y="16"/>
                    </a:cubicBezTo>
                    <a:cubicBezTo>
                      <a:pt x="71" y="9"/>
                      <a:pt x="56" y="10"/>
                      <a:pt x="59" y="5"/>
                    </a:cubicBezTo>
                    <a:cubicBezTo>
                      <a:pt x="63" y="0"/>
                      <a:pt x="37" y="6"/>
                      <a:pt x="45" y="9"/>
                    </a:cubicBezTo>
                    <a:cubicBezTo>
                      <a:pt x="52" y="12"/>
                      <a:pt x="45" y="16"/>
                      <a:pt x="38" y="11"/>
                    </a:cubicBezTo>
                    <a:cubicBezTo>
                      <a:pt x="31" y="6"/>
                      <a:pt x="12" y="14"/>
                      <a:pt x="19" y="20"/>
                    </a:cubicBezTo>
                    <a:cubicBezTo>
                      <a:pt x="24" y="24"/>
                      <a:pt x="41" y="17"/>
                      <a:pt x="31" y="30"/>
                    </a:cubicBezTo>
                    <a:cubicBezTo>
                      <a:pt x="22" y="43"/>
                      <a:pt x="18" y="26"/>
                      <a:pt x="9" y="28"/>
                    </a:cubicBezTo>
                    <a:cubicBezTo>
                      <a:pt x="0" y="29"/>
                      <a:pt x="4" y="40"/>
                      <a:pt x="17" y="44"/>
                    </a:cubicBezTo>
                    <a:cubicBezTo>
                      <a:pt x="31" y="48"/>
                      <a:pt x="29" y="56"/>
                      <a:pt x="40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2" name="Freeform 2187"/>
              <p:cNvSpPr/>
              <p:nvPr/>
            </p:nvSpPr>
            <p:spPr bwMode="auto">
              <a:xfrm>
                <a:off x="2215412" y="2220129"/>
                <a:ext cx="29734" cy="26977"/>
              </a:xfrm>
              <a:custGeom>
                <a:avLst/>
                <a:gdLst>
                  <a:gd name="T0" fmla="*/ 14 w 17"/>
                  <a:gd name="T1" fmla="*/ 12 h 16"/>
                  <a:gd name="T2" fmla="*/ 3 w 17"/>
                  <a:gd name="T3" fmla="*/ 7 h 16"/>
                  <a:gd name="T4" fmla="*/ 14 w 17"/>
                  <a:gd name="T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7" h="16">
                    <a:moveTo>
                      <a:pt x="14" y="12"/>
                    </a:moveTo>
                    <a:cubicBezTo>
                      <a:pt x="17" y="8"/>
                      <a:pt x="6" y="0"/>
                      <a:pt x="3" y="7"/>
                    </a:cubicBezTo>
                    <a:cubicBezTo>
                      <a:pt x="0" y="14"/>
                      <a:pt x="10" y="16"/>
                      <a:pt x="14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3" name="Freeform 2188"/>
              <p:cNvSpPr/>
              <p:nvPr/>
            </p:nvSpPr>
            <p:spPr bwMode="auto">
              <a:xfrm>
                <a:off x="2373376" y="1962946"/>
                <a:ext cx="236016" cy="160065"/>
              </a:xfrm>
              <a:custGeom>
                <a:avLst/>
                <a:gdLst>
                  <a:gd name="T0" fmla="*/ 8 w 133"/>
                  <a:gd name="T1" fmla="*/ 48 h 94"/>
                  <a:gd name="T2" fmla="*/ 19 w 133"/>
                  <a:gd name="T3" fmla="*/ 60 h 94"/>
                  <a:gd name="T4" fmla="*/ 52 w 133"/>
                  <a:gd name="T5" fmla="*/ 61 h 94"/>
                  <a:gd name="T6" fmla="*/ 32 w 133"/>
                  <a:gd name="T7" fmla="*/ 71 h 94"/>
                  <a:gd name="T8" fmla="*/ 48 w 133"/>
                  <a:gd name="T9" fmla="*/ 83 h 94"/>
                  <a:gd name="T10" fmla="*/ 75 w 133"/>
                  <a:gd name="T11" fmla="*/ 90 h 94"/>
                  <a:gd name="T12" fmla="*/ 91 w 133"/>
                  <a:gd name="T13" fmla="*/ 90 h 94"/>
                  <a:gd name="T14" fmla="*/ 102 w 133"/>
                  <a:gd name="T15" fmla="*/ 77 h 94"/>
                  <a:gd name="T16" fmla="*/ 114 w 133"/>
                  <a:gd name="T17" fmla="*/ 68 h 94"/>
                  <a:gd name="T18" fmla="*/ 133 w 133"/>
                  <a:gd name="T19" fmla="*/ 61 h 94"/>
                  <a:gd name="T20" fmla="*/ 122 w 133"/>
                  <a:gd name="T21" fmla="*/ 56 h 94"/>
                  <a:gd name="T22" fmla="*/ 111 w 133"/>
                  <a:gd name="T23" fmla="*/ 49 h 94"/>
                  <a:gd name="T24" fmla="*/ 106 w 133"/>
                  <a:gd name="T25" fmla="*/ 38 h 94"/>
                  <a:gd name="T26" fmla="*/ 98 w 133"/>
                  <a:gd name="T27" fmla="*/ 36 h 94"/>
                  <a:gd name="T28" fmla="*/ 87 w 133"/>
                  <a:gd name="T29" fmla="*/ 31 h 94"/>
                  <a:gd name="T30" fmla="*/ 52 w 133"/>
                  <a:gd name="T31" fmla="*/ 12 h 94"/>
                  <a:gd name="T32" fmla="*/ 32 w 133"/>
                  <a:gd name="T33" fmla="*/ 9 h 94"/>
                  <a:gd name="T34" fmla="*/ 33 w 133"/>
                  <a:gd name="T35" fmla="*/ 14 h 94"/>
                  <a:gd name="T36" fmla="*/ 26 w 133"/>
                  <a:gd name="T37" fmla="*/ 19 h 94"/>
                  <a:gd name="T38" fmla="*/ 16 w 133"/>
                  <a:gd name="T39" fmla="*/ 24 h 94"/>
                  <a:gd name="T40" fmla="*/ 18 w 133"/>
                  <a:gd name="T41" fmla="*/ 37 h 94"/>
                  <a:gd name="T42" fmla="*/ 12 w 133"/>
                  <a:gd name="T43" fmla="*/ 42 h 94"/>
                  <a:gd name="T44" fmla="*/ 8 w 133"/>
                  <a:gd name="T45" fmla="*/ 48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" h="94">
                    <a:moveTo>
                      <a:pt x="8" y="48"/>
                    </a:moveTo>
                    <a:cubicBezTo>
                      <a:pt x="16" y="52"/>
                      <a:pt x="11" y="57"/>
                      <a:pt x="19" y="60"/>
                    </a:cubicBezTo>
                    <a:cubicBezTo>
                      <a:pt x="27" y="64"/>
                      <a:pt x="50" y="56"/>
                      <a:pt x="52" y="61"/>
                    </a:cubicBezTo>
                    <a:cubicBezTo>
                      <a:pt x="54" y="67"/>
                      <a:pt x="29" y="67"/>
                      <a:pt x="32" y="71"/>
                    </a:cubicBezTo>
                    <a:cubicBezTo>
                      <a:pt x="36" y="74"/>
                      <a:pt x="50" y="80"/>
                      <a:pt x="48" y="83"/>
                    </a:cubicBezTo>
                    <a:cubicBezTo>
                      <a:pt x="46" y="86"/>
                      <a:pt x="72" y="94"/>
                      <a:pt x="75" y="90"/>
                    </a:cubicBezTo>
                    <a:cubicBezTo>
                      <a:pt x="77" y="86"/>
                      <a:pt x="84" y="87"/>
                      <a:pt x="91" y="90"/>
                    </a:cubicBezTo>
                    <a:cubicBezTo>
                      <a:pt x="97" y="92"/>
                      <a:pt x="98" y="74"/>
                      <a:pt x="102" y="77"/>
                    </a:cubicBezTo>
                    <a:cubicBezTo>
                      <a:pt x="107" y="80"/>
                      <a:pt x="106" y="71"/>
                      <a:pt x="114" y="68"/>
                    </a:cubicBezTo>
                    <a:cubicBezTo>
                      <a:pt x="121" y="65"/>
                      <a:pt x="132" y="65"/>
                      <a:pt x="133" y="61"/>
                    </a:cubicBezTo>
                    <a:cubicBezTo>
                      <a:pt x="133" y="59"/>
                      <a:pt x="131" y="55"/>
                      <a:pt x="122" y="56"/>
                    </a:cubicBezTo>
                    <a:cubicBezTo>
                      <a:pt x="113" y="57"/>
                      <a:pt x="107" y="54"/>
                      <a:pt x="111" y="49"/>
                    </a:cubicBezTo>
                    <a:cubicBezTo>
                      <a:pt x="115" y="44"/>
                      <a:pt x="101" y="42"/>
                      <a:pt x="106" y="38"/>
                    </a:cubicBezTo>
                    <a:cubicBezTo>
                      <a:pt x="111" y="34"/>
                      <a:pt x="96" y="30"/>
                      <a:pt x="98" y="36"/>
                    </a:cubicBezTo>
                    <a:cubicBezTo>
                      <a:pt x="99" y="42"/>
                      <a:pt x="89" y="37"/>
                      <a:pt x="87" y="31"/>
                    </a:cubicBezTo>
                    <a:cubicBezTo>
                      <a:pt x="86" y="26"/>
                      <a:pt x="65" y="24"/>
                      <a:pt x="52" y="12"/>
                    </a:cubicBezTo>
                    <a:cubicBezTo>
                      <a:pt x="38" y="0"/>
                      <a:pt x="24" y="8"/>
                      <a:pt x="32" y="9"/>
                    </a:cubicBezTo>
                    <a:cubicBezTo>
                      <a:pt x="40" y="11"/>
                      <a:pt x="40" y="15"/>
                      <a:pt x="33" y="14"/>
                    </a:cubicBezTo>
                    <a:cubicBezTo>
                      <a:pt x="27" y="14"/>
                      <a:pt x="15" y="15"/>
                      <a:pt x="26" y="19"/>
                    </a:cubicBezTo>
                    <a:cubicBezTo>
                      <a:pt x="36" y="23"/>
                      <a:pt x="25" y="24"/>
                      <a:pt x="16" y="24"/>
                    </a:cubicBezTo>
                    <a:cubicBezTo>
                      <a:pt x="8" y="24"/>
                      <a:pt x="7" y="35"/>
                      <a:pt x="18" y="37"/>
                    </a:cubicBezTo>
                    <a:cubicBezTo>
                      <a:pt x="29" y="38"/>
                      <a:pt x="21" y="45"/>
                      <a:pt x="12" y="42"/>
                    </a:cubicBezTo>
                    <a:cubicBezTo>
                      <a:pt x="3" y="40"/>
                      <a:pt x="0" y="44"/>
                      <a:pt x="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4" name="Freeform 2189"/>
              <p:cNvSpPr/>
              <p:nvPr/>
            </p:nvSpPr>
            <p:spPr bwMode="auto">
              <a:xfrm>
                <a:off x="2380810" y="2128407"/>
                <a:ext cx="70619" cy="30574"/>
              </a:xfrm>
              <a:custGeom>
                <a:avLst/>
                <a:gdLst>
                  <a:gd name="T0" fmla="*/ 39 w 40"/>
                  <a:gd name="T1" fmla="*/ 3 h 17"/>
                  <a:gd name="T2" fmla="*/ 6 w 40"/>
                  <a:gd name="T3" fmla="*/ 9 h 17"/>
                  <a:gd name="T4" fmla="*/ 39 w 40"/>
                  <a:gd name="T5" fmla="*/ 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0" h="17">
                    <a:moveTo>
                      <a:pt x="39" y="3"/>
                    </a:moveTo>
                    <a:cubicBezTo>
                      <a:pt x="38" y="0"/>
                      <a:pt x="0" y="5"/>
                      <a:pt x="6" y="9"/>
                    </a:cubicBezTo>
                    <a:cubicBezTo>
                      <a:pt x="16" y="17"/>
                      <a:pt x="40" y="6"/>
                      <a:pt x="3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5" name="Freeform 2190"/>
              <p:cNvSpPr/>
              <p:nvPr/>
            </p:nvSpPr>
            <p:spPr bwMode="auto">
              <a:xfrm>
                <a:off x="2191253" y="2123011"/>
                <a:ext cx="39026" cy="44962"/>
              </a:xfrm>
              <a:custGeom>
                <a:avLst/>
                <a:gdLst>
                  <a:gd name="T0" fmla="*/ 18 w 22"/>
                  <a:gd name="T1" fmla="*/ 21 h 27"/>
                  <a:gd name="T2" fmla="*/ 1 w 22"/>
                  <a:gd name="T3" fmla="*/ 8 h 27"/>
                  <a:gd name="T4" fmla="*/ 18 w 22"/>
                  <a:gd name="T5" fmla="*/ 21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" h="27">
                    <a:moveTo>
                      <a:pt x="18" y="21"/>
                    </a:moveTo>
                    <a:cubicBezTo>
                      <a:pt x="22" y="16"/>
                      <a:pt x="2" y="0"/>
                      <a:pt x="1" y="8"/>
                    </a:cubicBezTo>
                    <a:cubicBezTo>
                      <a:pt x="0" y="15"/>
                      <a:pt x="14" y="27"/>
                      <a:pt x="18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6" name="Freeform 2191"/>
              <p:cNvSpPr/>
              <p:nvPr/>
            </p:nvSpPr>
            <p:spPr bwMode="auto">
              <a:xfrm>
                <a:off x="2345500" y="2081646"/>
                <a:ext cx="78053" cy="48559"/>
              </a:xfrm>
              <a:custGeom>
                <a:avLst/>
                <a:gdLst>
                  <a:gd name="T0" fmla="*/ 17 w 44"/>
                  <a:gd name="T1" fmla="*/ 29 h 29"/>
                  <a:gd name="T2" fmla="*/ 37 w 44"/>
                  <a:gd name="T3" fmla="*/ 25 h 29"/>
                  <a:gd name="T4" fmla="*/ 38 w 44"/>
                  <a:gd name="T5" fmla="*/ 17 h 29"/>
                  <a:gd name="T6" fmla="*/ 26 w 44"/>
                  <a:gd name="T7" fmla="*/ 12 h 29"/>
                  <a:gd name="T8" fmla="*/ 3 w 44"/>
                  <a:gd name="T9" fmla="*/ 5 h 29"/>
                  <a:gd name="T10" fmla="*/ 17 w 44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4" h="29">
                    <a:moveTo>
                      <a:pt x="17" y="29"/>
                    </a:moveTo>
                    <a:cubicBezTo>
                      <a:pt x="25" y="29"/>
                      <a:pt x="31" y="28"/>
                      <a:pt x="37" y="25"/>
                    </a:cubicBezTo>
                    <a:cubicBezTo>
                      <a:pt x="44" y="23"/>
                      <a:pt x="34" y="23"/>
                      <a:pt x="38" y="17"/>
                    </a:cubicBezTo>
                    <a:cubicBezTo>
                      <a:pt x="43" y="11"/>
                      <a:pt x="27" y="10"/>
                      <a:pt x="26" y="12"/>
                    </a:cubicBezTo>
                    <a:cubicBezTo>
                      <a:pt x="25" y="14"/>
                      <a:pt x="6" y="0"/>
                      <a:pt x="3" y="5"/>
                    </a:cubicBezTo>
                    <a:cubicBezTo>
                      <a:pt x="0" y="9"/>
                      <a:pt x="10" y="29"/>
                      <a:pt x="17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7" name="Freeform 2192"/>
              <p:cNvSpPr/>
              <p:nvPr/>
            </p:nvSpPr>
            <p:spPr bwMode="auto">
              <a:xfrm>
                <a:off x="2479305" y="2133802"/>
                <a:ext cx="52035" cy="28776"/>
              </a:xfrm>
              <a:custGeom>
                <a:avLst/>
                <a:gdLst>
                  <a:gd name="T0" fmla="*/ 20 w 29"/>
                  <a:gd name="T1" fmla="*/ 4 h 16"/>
                  <a:gd name="T2" fmla="*/ 9 w 29"/>
                  <a:gd name="T3" fmla="*/ 13 h 16"/>
                  <a:gd name="T4" fmla="*/ 20 w 29"/>
                  <a:gd name="T5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" h="16">
                    <a:moveTo>
                      <a:pt x="20" y="4"/>
                    </a:moveTo>
                    <a:cubicBezTo>
                      <a:pt x="11" y="0"/>
                      <a:pt x="0" y="9"/>
                      <a:pt x="9" y="13"/>
                    </a:cubicBezTo>
                    <a:cubicBezTo>
                      <a:pt x="17" y="16"/>
                      <a:pt x="29" y="9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8" name="Freeform 2193"/>
              <p:cNvSpPr/>
              <p:nvPr/>
            </p:nvSpPr>
            <p:spPr bwMode="auto">
              <a:xfrm>
                <a:off x="2193112" y="2061863"/>
                <a:ext cx="146813" cy="73738"/>
              </a:xfrm>
              <a:custGeom>
                <a:avLst/>
                <a:gdLst>
                  <a:gd name="T0" fmla="*/ 14 w 82"/>
                  <a:gd name="T1" fmla="*/ 14 h 43"/>
                  <a:gd name="T2" fmla="*/ 29 w 82"/>
                  <a:gd name="T3" fmla="*/ 21 h 43"/>
                  <a:gd name="T4" fmla="*/ 11 w 82"/>
                  <a:gd name="T5" fmla="*/ 24 h 43"/>
                  <a:gd name="T6" fmla="*/ 25 w 82"/>
                  <a:gd name="T7" fmla="*/ 28 h 43"/>
                  <a:gd name="T8" fmla="*/ 55 w 82"/>
                  <a:gd name="T9" fmla="*/ 34 h 43"/>
                  <a:gd name="T10" fmla="*/ 76 w 82"/>
                  <a:gd name="T11" fmla="*/ 36 h 43"/>
                  <a:gd name="T12" fmla="*/ 72 w 82"/>
                  <a:gd name="T13" fmla="*/ 24 h 43"/>
                  <a:gd name="T14" fmla="*/ 58 w 82"/>
                  <a:gd name="T15" fmla="*/ 16 h 43"/>
                  <a:gd name="T16" fmla="*/ 46 w 82"/>
                  <a:gd name="T17" fmla="*/ 8 h 43"/>
                  <a:gd name="T18" fmla="*/ 39 w 82"/>
                  <a:gd name="T19" fmla="*/ 7 h 43"/>
                  <a:gd name="T20" fmla="*/ 6 w 82"/>
                  <a:gd name="T21" fmla="*/ 2 h 43"/>
                  <a:gd name="T22" fmla="*/ 14 w 82"/>
                  <a:gd name="T23" fmla="*/ 1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43">
                    <a:moveTo>
                      <a:pt x="14" y="14"/>
                    </a:moveTo>
                    <a:cubicBezTo>
                      <a:pt x="20" y="10"/>
                      <a:pt x="31" y="17"/>
                      <a:pt x="29" y="21"/>
                    </a:cubicBezTo>
                    <a:cubicBezTo>
                      <a:pt x="27" y="26"/>
                      <a:pt x="10" y="21"/>
                      <a:pt x="11" y="24"/>
                    </a:cubicBezTo>
                    <a:cubicBezTo>
                      <a:pt x="11" y="26"/>
                      <a:pt x="13" y="32"/>
                      <a:pt x="25" y="28"/>
                    </a:cubicBezTo>
                    <a:cubicBezTo>
                      <a:pt x="37" y="25"/>
                      <a:pt x="47" y="27"/>
                      <a:pt x="55" y="34"/>
                    </a:cubicBezTo>
                    <a:cubicBezTo>
                      <a:pt x="63" y="40"/>
                      <a:pt x="71" y="43"/>
                      <a:pt x="76" y="36"/>
                    </a:cubicBezTo>
                    <a:cubicBezTo>
                      <a:pt x="82" y="30"/>
                      <a:pt x="69" y="29"/>
                      <a:pt x="72" y="24"/>
                    </a:cubicBezTo>
                    <a:cubicBezTo>
                      <a:pt x="74" y="19"/>
                      <a:pt x="64" y="16"/>
                      <a:pt x="58" y="16"/>
                    </a:cubicBezTo>
                    <a:cubicBezTo>
                      <a:pt x="53" y="16"/>
                      <a:pt x="51" y="6"/>
                      <a:pt x="46" y="8"/>
                    </a:cubicBezTo>
                    <a:cubicBezTo>
                      <a:pt x="42" y="10"/>
                      <a:pt x="39" y="13"/>
                      <a:pt x="39" y="7"/>
                    </a:cubicBezTo>
                    <a:cubicBezTo>
                      <a:pt x="39" y="0"/>
                      <a:pt x="13" y="0"/>
                      <a:pt x="6" y="2"/>
                    </a:cubicBezTo>
                    <a:cubicBezTo>
                      <a:pt x="0" y="5"/>
                      <a:pt x="8" y="18"/>
                      <a:pt x="1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19" name="Freeform 2194"/>
              <p:cNvSpPr/>
              <p:nvPr/>
            </p:nvSpPr>
            <p:spPr bwMode="auto">
              <a:xfrm>
                <a:off x="2691162" y="2283076"/>
                <a:ext cx="94778" cy="53955"/>
              </a:xfrm>
              <a:custGeom>
                <a:avLst/>
                <a:gdLst>
                  <a:gd name="T0" fmla="*/ 3 w 54"/>
                  <a:gd name="T1" fmla="*/ 7 h 31"/>
                  <a:gd name="T2" fmla="*/ 10 w 54"/>
                  <a:gd name="T3" fmla="*/ 21 h 31"/>
                  <a:gd name="T4" fmla="*/ 27 w 54"/>
                  <a:gd name="T5" fmla="*/ 26 h 31"/>
                  <a:gd name="T6" fmla="*/ 54 w 54"/>
                  <a:gd name="T7" fmla="*/ 22 h 31"/>
                  <a:gd name="T8" fmla="*/ 26 w 54"/>
                  <a:gd name="T9" fmla="*/ 8 h 31"/>
                  <a:gd name="T10" fmla="*/ 3 w 54"/>
                  <a:gd name="T11" fmla="*/ 7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4" h="31">
                    <a:moveTo>
                      <a:pt x="3" y="7"/>
                    </a:moveTo>
                    <a:cubicBezTo>
                      <a:pt x="0" y="13"/>
                      <a:pt x="10" y="13"/>
                      <a:pt x="10" y="21"/>
                    </a:cubicBezTo>
                    <a:cubicBezTo>
                      <a:pt x="11" y="28"/>
                      <a:pt x="20" y="31"/>
                      <a:pt x="27" y="26"/>
                    </a:cubicBezTo>
                    <a:cubicBezTo>
                      <a:pt x="34" y="22"/>
                      <a:pt x="54" y="28"/>
                      <a:pt x="54" y="22"/>
                    </a:cubicBezTo>
                    <a:cubicBezTo>
                      <a:pt x="54" y="16"/>
                      <a:pt x="33" y="6"/>
                      <a:pt x="26" y="8"/>
                    </a:cubicBezTo>
                    <a:cubicBezTo>
                      <a:pt x="18" y="9"/>
                      <a:pt x="6" y="0"/>
                      <a:pt x="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0" name="Freeform 2195"/>
              <p:cNvSpPr/>
              <p:nvPr/>
            </p:nvSpPr>
            <p:spPr bwMode="auto">
              <a:xfrm>
                <a:off x="1919928" y="2196749"/>
                <a:ext cx="40885" cy="28776"/>
              </a:xfrm>
              <a:custGeom>
                <a:avLst/>
                <a:gdLst>
                  <a:gd name="T0" fmla="*/ 5 w 23"/>
                  <a:gd name="T1" fmla="*/ 16 h 17"/>
                  <a:gd name="T2" fmla="*/ 22 w 23"/>
                  <a:gd name="T3" fmla="*/ 5 h 17"/>
                  <a:gd name="T4" fmla="*/ 5 w 23"/>
                  <a:gd name="T5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3" h="17">
                    <a:moveTo>
                      <a:pt x="5" y="16"/>
                    </a:moveTo>
                    <a:cubicBezTo>
                      <a:pt x="14" y="17"/>
                      <a:pt x="23" y="9"/>
                      <a:pt x="22" y="5"/>
                    </a:cubicBezTo>
                    <a:cubicBezTo>
                      <a:pt x="22" y="0"/>
                      <a:pt x="0" y="16"/>
                      <a:pt x="5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1" name="Freeform 2196"/>
              <p:cNvSpPr/>
              <p:nvPr/>
            </p:nvSpPr>
            <p:spPr bwMode="auto">
              <a:xfrm>
                <a:off x="2704170" y="2678743"/>
                <a:ext cx="31593" cy="23380"/>
              </a:xfrm>
              <a:custGeom>
                <a:avLst/>
                <a:gdLst>
                  <a:gd name="T0" fmla="*/ 8 w 18"/>
                  <a:gd name="T1" fmla="*/ 13 h 14"/>
                  <a:gd name="T2" fmla="*/ 9 w 18"/>
                  <a:gd name="T3" fmla="*/ 1 h 14"/>
                  <a:gd name="T4" fmla="*/ 8 w 18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" h="14">
                    <a:moveTo>
                      <a:pt x="8" y="13"/>
                    </a:moveTo>
                    <a:cubicBezTo>
                      <a:pt x="11" y="13"/>
                      <a:pt x="18" y="0"/>
                      <a:pt x="9" y="1"/>
                    </a:cubicBezTo>
                    <a:cubicBezTo>
                      <a:pt x="0" y="1"/>
                      <a:pt x="2" y="14"/>
                      <a:pt x="8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2" name="Freeform 2197"/>
              <p:cNvSpPr>
                <a:spLocks noEditPoints="1"/>
              </p:cNvSpPr>
              <p:nvPr/>
            </p:nvSpPr>
            <p:spPr bwMode="auto">
              <a:xfrm>
                <a:off x="1488780" y="2277681"/>
                <a:ext cx="1719016" cy="931616"/>
              </a:xfrm>
              <a:custGeom>
                <a:avLst/>
                <a:gdLst>
                  <a:gd name="T0" fmla="*/ 537 w 969"/>
                  <a:gd name="T1" fmla="*/ 453 h 543"/>
                  <a:gd name="T2" fmla="*/ 569 w 969"/>
                  <a:gd name="T3" fmla="*/ 458 h 543"/>
                  <a:gd name="T4" fmla="*/ 640 w 969"/>
                  <a:gd name="T5" fmla="*/ 482 h 543"/>
                  <a:gd name="T6" fmla="*/ 670 w 969"/>
                  <a:gd name="T7" fmla="*/ 518 h 543"/>
                  <a:gd name="T8" fmla="*/ 698 w 969"/>
                  <a:gd name="T9" fmla="*/ 535 h 543"/>
                  <a:gd name="T10" fmla="*/ 731 w 969"/>
                  <a:gd name="T11" fmla="*/ 516 h 543"/>
                  <a:gd name="T12" fmla="*/ 831 w 969"/>
                  <a:gd name="T13" fmla="*/ 475 h 543"/>
                  <a:gd name="T14" fmla="*/ 875 w 969"/>
                  <a:gd name="T15" fmla="*/ 501 h 543"/>
                  <a:gd name="T16" fmla="*/ 904 w 969"/>
                  <a:gd name="T17" fmla="*/ 498 h 543"/>
                  <a:gd name="T18" fmla="*/ 876 w 969"/>
                  <a:gd name="T19" fmla="*/ 493 h 543"/>
                  <a:gd name="T20" fmla="*/ 794 w 969"/>
                  <a:gd name="T21" fmla="*/ 478 h 543"/>
                  <a:gd name="T22" fmla="*/ 933 w 969"/>
                  <a:gd name="T23" fmla="*/ 416 h 543"/>
                  <a:gd name="T24" fmla="*/ 949 w 969"/>
                  <a:gd name="T25" fmla="*/ 380 h 543"/>
                  <a:gd name="T26" fmla="*/ 947 w 969"/>
                  <a:gd name="T27" fmla="*/ 365 h 543"/>
                  <a:gd name="T28" fmla="*/ 902 w 969"/>
                  <a:gd name="T29" fmla="*/ 325 h 543"/>
                  <a:gd name="T30" fmla="*/ 867 w 969"/>
                  <a:gd name="T31" fmla="*/ 268 h 543"/>
                  <a:gd name="T32" fmla="*/ 831 w 969"/>
                  <a:gd name="T33" fmla="*/ 304 h 543"/>
                  <a:gd name="T34" fmla="*/ 804 w 969"/>
                  <a:gd name="T35" fmla="*/ 259 h 543"/>
                  <a:gd name="T36" fmla="*/ 750 w 969"/>
                  <a:gd name="T37" fmla="*/ 237 h 543"/>
                  <a:gd name="T38" fmla="*/ 712 w 969"/>
                  <a:gd name="T39" fmla="*/ 259 h 543"/>
                  <a:gd name="T40" fmla="*/ 728 w 969"/>
                  <a:gd name="T41" fmla="*/ 338 h 543"/>
                  <a:gd name="T42" fmla="*/ 705 w 969"/>
                  <a:gd name="T43" fmla="*/ 410 h 543"/>
                  <a:gd name="T44" fmla="*/ 663 w 969"/>
                  <a:gd name="T45" fmla="*/ 370 h 543"/>
                  <a:gd name="T46" fmla="*/ 592 w 969"/>
                  <a:gd name="T47" fmla="*/ 329 h 543"/>
                  <a:gd name="T48" fmla="*/ 524 w 969"/>
                  <a:gd name="T49" fmla="*/ 293 h 543"/>
                  <a:gd name="T50" fmla="*/ 556 w 969"/>
                  <a:gd name="T51" fmla="*/ 226 h 543"/>
                  <a:gd name="T52" fmla="*/ 594 w 969"/>
                  <a:gd name="T53" fmla="*/ 203 h 543"/>
                  <a:gd name="T54" fmla="*/ 615 w 969"/>
                  <a:gd name="T55" fmla="*/ 161 h 543"/>
                  <a:gd name="T56" fmla="*/ 656 w 969"/>
                  <a:gd name="T57" fmla="*/ 157 h 543"/>
                  <a:gd name="T58" fmla="*/ 672 w 969"/>
                  <a:gd name="T59" fmla="*/ 109 h 543"/>
                  <a:gd name="T60" fmla="*/ 632 w 969"/>
                  <a:gd name="T61" fmla="*/ 115 h 543"/>
                  <a:gd name="T62" fmla="*/ 603 w 969"/>
                  <a:gd name="T63" fmla="*/ 140 h 543"/>
                  <a:gd name="T64" fmla="*/ 573 w 969"/>
                  <a:gd name="T65" fmla="*/ 123 h 543"/>
                  <a:gd name="T66" fmla="*/ 560 w 969"/>
                  <a:gd name="T67" fmla="*/ 86 h 543"/>
                  <a:gd name="T68" fmla="*/ 537 w 969"/>
                  <a:gd name="T69" fmla="*/ 34 h 543"/>
                  <a:gd name="T70" fmla="*/ 520 w 969"/>
                  <a:gd name="T71" fmla="*/ 11 h 543"/>
                  <a:gd name="T72" fmla="*/ 507 w 969"/>
                  <a:gd name="T73" fmla="*/ 61 h 543"/>
                  <a:gd name="T74" fmla="*/ 532 w 969"/>
                  <a:gd name="T75" fmla="*/ 110 h 543"/>
                  <a:gd name="T76" fmla="*/ 507 w 969"/>
                  <a:gd name="T77" fmla="*/ 125 h 543"/>
                  <a:gd name="T78" fmla="*/ 516 w 969"/>
                  <a:gd name="T79" fmla="*/ 102 h 543"/>
                  <a:gd name="T80" fmla="*/ 485 w 969"/>
                  <a:gd name="T81" fmla="*/ 122 h 543"/>
                  <a:gd name="T82" fmla="*/ 408 w 969"/>
                  <a:gd name="T83" fmla="*/ 122 h 543"/>
                  <a:gd name="T84" fmla="*/ 379 w 969"/>
                  <a:gd name="T85" fmla="*/ 128 h 543"/>
                  <a:gd name="T86" fmla="*/ 346 w 969"/>
                  <a:gd name="T87" fmla="*/ 132 h 543"/>
                  <a:gd name="T88" fmla="*/ 249 w 969"/>
                  <a:gd name="T89" fmla="*/ 104 h 543"/>
                  <a:gd name="T90" fmla="*/ 153 w 969"/>
                  <a:gd name="T91" fmla="*/ 80 h 543"/>
                  <a:gd name="T92" fmla="*/ 87 w 969"/>
                  <a:gd name="T93" fmla="*/ 116 h 543"/>
                  <a:gd name="T94" fmla="*/ 82 w 969"/>
                  <a:gd name="T95" fmla="*/ 102 h 543"/>
                  <a:gd name="T96" fmla="*/ 19 w 969"/>
                  <a:gd name="T97" fmla="*/ 99 h 543"/>
                  <a:gd name="T98" fmla="*/ 17 w 969"/>
                  <a:gd name="T99" fmla="*/ 267 h 543"/>
                  <a:gd name="T100" fmla="*/ 45 w 969"/>
                  <a:gd name="T101" fmla="*/ 288 h 543"/>
                  <a:gd name="T102" fmla="*/ 113 w 969"/>
                  <a:gd name="T103" fmla="*/ 334 h 543"/>
                  <a:gd name="T104" fmla="*/ 122 w 969"/>
                  <a:gd name="T105" fmla="*/ 369 h 543"/>
                  <a:gd name="T106" fmla="*/ 148 w 969"/>
                  <a:gd name="T107" fmla="*/ 403 h 543"/>
                  <a:gd name="T108" fmla="*/ 192 w 969"/>
                  <a:gd name="T109" fmla="*/ 436 h 543"/>
                  <a:gd name="T110" fmla="*/ 241 w 969"/>
                  <a:gd name="T111" fmla="*/ 177 h 543"/>
                  <a:gd name="T112" fmla="*/ 210 w 969"/>
                  <a:gd name="T113" fmla="*/ 176 h 543"/>
                  <a:gd name="T114" fmla="*/ 239 w 969"/>
                  <a:gd name="T115" fmla="*/ 162 h 543"/>
                  <a:gd name="T116" fmla="*/ 285 w 969"/>
                  <a:gd name="T117" fmla="*/ 252 h 543"/>
                  <a:gd name="T118" fmla="*/ 501 w 969"/>
                  <a:gd name="T119" fmla="*/ 426 h 5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969" h="543">
                    <a:moveTo>
                      <a:pt x="521" y="441"/>
                    </a:moveTo>
                    <a:cubicBezTo>
                      <a:pt x="522" y="441"/>
                      <a:pt x="523" y="441"/>
                      <a:pt x="524" y="442"/>
                    </a:cubicBezTo>
                    <a:cubicBezTo>
                      <a:pt x="526" y="443"/>
                      <a:pt x="526" y="446"/>
                      <a:pt x="526" y="448"/>
                    </a:cubicBezTo>
                    <a:cubicBezTo>
                      <a:pt x="527" y="449"/>
                      <a:pt x="527" y="450"/>
                      <a:pt x="528" y="450"/>
                    </a:cubicBezTo>
                    <a:cubicBezTo>
                      <a:pt x="529" y="451"/>
                      <a:pt x="531" y="451"/>
                      <a:pt x="532" y="452"/>
                    </a:cubicBezTo>
                    <a:cubicBezTo>
                      <a:pt x="533" y="453"/>
                      <a:pt x="535" y="453"/>
                      <a:pt x="536" y="453"/>
                    </a:cubicBezTo>
                    <a:cubicBezTo>
                      <a:pt x="536" y="453"/>
                      <a:pt x="537" y="453"/>
                      <a:pt x="537" y="453"/>
                    </a:cubicBezTo>
                    <a:cubicBezTo>
                      <a:pt x="538" y="452"/>
                      <a:pt x="540" y="451"/>
                      <a:pt x="542" y="451"/>
                    </a:cubicBezTo>
                    <a:cubicBezTo>
                      <a:pt x="545" y="451"/>
                      <a:pt x="547" y="452"/>
                      <a:pt x="549" y="454"/>
                    </a:cubicBezTo>
                    <a:cubicBezTo>
                      <a:pt x="550" y="456"/>
                      <a:pt x="551" y="456"/>
                      <a:pt x="552" y="456"/>
                    </a:cubicBezTo>
                    <a:cubicBezTo>
                      <a:pt x="554" y="456"/>
                      <a:pt x="554" y="456"/>
                      <a:pt x="554" y="456"/>
                    </a:cubicBezTo>
                    <a:cubicBezTo>
                      <a:pt x="555" y="456"/>
                      <a:pt x="557" y="456"/>
                      <a:pt x="558" y="458"/>
                    </a:cubicBezTo>
                    <a:cubicBezTo>
                      <a:pt x="560" y="461"/>
                      <a:pt x="563" y="462"/>
                      <a:pt x="565" y="460"/>
                    </a:cubicBezTo>
                    <a:cubicBezTo>
                      <a:pt x="566" y="458"/>
                      <a:pt x="567" y="458"/>
                      <a:pt x="569" y="458"/>
                    </a:cubicBezTo>
                    <a:cubicBezTo>
                      <a:pt x="573" y="458"/>
                      <a:pt x="579" y="460"/>
                      <a:pt x="582" y="461"/>
                    </a:cubicBezTo>
                    <a:cubicBezTo>
                      <a:pt x="584" y="462"/>
                      <a:pt x="584" y="462"/>
                      <a:pt x="584" y="462"/>
                    </a:cubicBezTo>
                    <a:cubicBezTo>
                      <a:pt x="589" y="457"/>
                      <a:pt x="593" y="449"/>
                      <a:pt x="597" y="449"/>
                    </a:cubicBezTo>
                    <a:cubicBezTo>
                      <a:pt x="603" y="449"/>
                      <a:pt x="620" y="451"/>
                      <a:pt x="621" y="459"/>
                    </a:cubicBezTo>
                    <a:cubicBezTo>
                      <a:pt x="622" y="468"/>
                      <a:pt x="632" y="460"/>
                      <a:pt x="633" y="468"/>
                    </a:cubicBezTo>
                    <a:cubicBezTo>
                      <a:pt x="634" y="473"/>
                      <a:pt x="638" y="478"/>
                      <a:pt x="639" y="481"/>
                    </a:cubicBezTo>
                    <a:cubicBezTo>
                      <a:pt x="640" y="482"/>
                      <a:pt x="640" y="482"/>
                      <a:pt x="640" y="482"/>
                    </a:cubicBezTo>
                    <a:cubicBezTo>
                      <a:pt x="643" y="484"/>
                      <a:pt x="645" y="485"/>
                      <a:pt x="647" y="487"/>
                    </a:cubicBezTo>
                    <a:cubicBezTo>
                      <a:pt x="648" y="488"/>
                      <a:pt x="648" y="488"/>
                      <a:pt x="648" y="488"/>
                    </a:cubicBezTo>
                    <a:cubicBezTo>
                      <a:pt x="652" y="488"/>
                      <a:pt x="659" y="489"/>
                      <a:pt x="663" y="490"/>
                    </a:cubicBezTo>
                    <a:cubicBezTo>
                      <a:pt x="670" y="493"/>
                      <a:pt x="680" y="487"/>
                      <a:pt x="684" y="496"/>
                    </a:cubicBezTo>
                    <a:cubicBezTo>
                      <a:pt x="687" y="504"/>
                      <a:pt x="696" y="511"/>
                      <a:pt x="688" y="511"/>
                    </a:cubicBezTo>
                    <a:cubicBezTo>
                      <a:pt x="681" y="512"/>
                      <a:pt x="673" y="503"/>
                      <a:pt x="673" y="508"/>
                    </a:cubicBezTo>
                    <a:cubicBezTo>
                      <a:pt x="674" y="513"/>
                      <a:pt x="670" y="510"/>
                      <a:pt x="670" y="518"/>
                    </a:cubicBezTo>
                    <a:cubicBezTo>
                      <a:pt x="670" y="524"/>
                      <a:pt x="667" y="532"/>
                      <a:pt x="664" y="535"/>
                    </a:cubicBezTo>
                    <a:cubicBezTo>
                      <a:pt x="664" y="536"/>
                      <a:pt x="664" y="536"/>
                      <a:pt x="664" y="536"/>
                    </a:cubicBezTo>
                    <a:cubicBezTo>
                      <a:pt x="663" y="538"/>
                      <a:pt x="663" y="541"/>
                      <a:pt x="665" y="543"/>
                    </a:cubicBezTo>
                    <a:cubicBezTo>
                      <a:pt x="665" y="543"/>
                      <a:pt x="665" y="543"/>
                      <a:pt x="665" y="543"/>
                    </a:cubicBezTo>
                    <a:cubicBezTo>
                      <a:pt x="669" y="540"/>
                      <a:pt x="673" y="537"/>
                      <a:pt x="677" y="537"/>
                    </a:cubicBezTo>
                    <a:cubicBezTo>
                      <a:pt x="685" y="537"/>
                      <a:pt x="687" y="542"/>
                      <a:pt x="692" y="538"/>
                    </a:cubicBezTo>
                    <a:cubicBezTo>
                      <a:pt x="696" y="536"/>
                      <a:pt x="697" y="534"/>
                      <a:pt x="698" y="535"/>
                    </a:cubicBezTo>
                    <a:cubicBezTo>
                      <a:pt x="700" y="534"/>
                      <a:pt x="700" y="534"/>
                      <a:pt x="700" y="534"/>
                    </a:cubicBezTo>
                    <a:cubicBezTo>
                      <a:pt x="700" y="534"/>
                      <a:pt x="700" y="532"/>
                      <a:pt x="700" y="530"/>
                    </a:cubicBezTo>
                    <a:cubicBezTo>
                      <a:pt x="699" y="530"/>
                      <a:pt x="699" y="530"/>
                      <a:pt x="699" y="530"/>
                    </a:cubicBezTo>
                    <a:cubicBezTo>
                      <a:pt x="696" y="531"/>
                      <a:pt x="695" y="530"/>
                      <a:pt x="693" y="527"/>
                    </a:cubicBezTo>
                    <a:cubicBezTo>
                      <a:pt x="691" y="522"/>
                      <a:pt x="708" y="517"/>
                      <a:pt x="716" y="518"/>
                    </a:cubicBezTo>
                    <a:cubicBezTo>
                      <a:pt x="723" y="519"/>
                      <a:pt x="727" y="516"/>
                      <a:pt x="730" y="516"/>
                    </a:cubicBezTo>
                    <a:cubicBezTo>
                      <a:pt x="731" y="516"/>
                      <a:pt x="731" y="516"/>
                      <a:pt x="731" y="516"/>
                    </a:cubicBezTo>
                    <a:cubicBezTo>
                      <a:pt x="744" y="504"/>
                      <a:pt x="746" y="504"/>
                      <a:pt x="747" y="504"/>
                    </a:cubicBezTo>
                    <a:cubicBezTo>
                      <a:pt x="750" y="504"/>
                      <a:pt x="781" y="504"/>
                      <a:pt x="785" y="504"/>
                    </a:cubicBezTo>
                    <a:cubicBezTo>
                      <a:pt x="789" y="501"/>
                      <a:pt x="797" y="495"/>
                      <a:pt x="798" y="490"/>
                    </a:cubicBezTo>
                    <a:cubicBezTo>
                      <a:pt x="799" y="485"/>
                      <a:pt x="806" y="468"/>
                      <a:pt x="813" y="468"/>
                    </a:cubicBezTo>
                    <a:cubicBezTo>
                      <a:pt x="814" y="468"/>
                      <a:pt x="815" y="469"/>
                      <a:pt x="815" y="469"/>
                    </a:cubicBezTo>
                    <a:cubicBezTo>
                      <a:pt x="817" y="471"/>
                      <a:pt x="820" y="471"/>
                      <a:pt x="823" y="471"/>
                    </a:cubicBezTo>
                    <a:cubicBezTo>
                      <a:pt x="827" y="471"/>
                      <a:pt x="831" y="472"/>
                      <a:pt x="831" y="475"/>
                    </a:cubicBezTo>
                    <a:cubicBezTo>
                      <a:pt x="831" y="476"/>
                      <a:pt x="831" y="476"/>
                      <a:pt x="831" y="478"/>
                    </a:cubicBezTo>
                    <a:cubicBezTo>
                      <a:pt x="831" y="482"/>
                      <a:pt x="830" y="492"/>
                      <a:pt x="840" y="505"/>
                    </a:cubicBezTo>
                    <a:cubicBezTo>
                      <a:pt x="840" y="506"/>
                      <a:pt x="840" y="506"/>
                      <a:pt x="840" y="506"/>
                    </a:cubicBezTo>
                    <a:cubicBezTo>
                      <a:pt x="844" y="503"/>
                      <a:pt x="848" y="502"/>
                      <a:pt x="850" y="502"/>
                    </a:cubicBezTo>
                    <a:cubicBezTo>
                      <a:pt x="855" y="502"/>
                      <a:pt x="862" y="496"/>
                      <a:pt x="864" y="492"/>
                    </a:cubicBezTo>
                    <a:cubicBezTo>
                      <a:pt x="866" y="488"/>
                      <a:pt x="868" y="496"/>
                      <a:pt x="864" y="497"/>
                    </a:cubicBezTo>
                    <a:cubicBezTo>
                      <a:pt x="860" y="498"/>
                      <a:pt x="868" y="501"/>
                      <a:pt x="875" y="501"/>
                    </a:cubicBezTo>
                    <a:cubicBezTo>
                      <a:pt x="882" y="501"/>
                      <a:pt x="871" y="503"/>
                      <a:pt x="866" y="503"/>
                    </a:cubicBezTo>
                    <a:cubicBezTo>
                      <a:pt x="861" y="503"/>
                      <a:pt x="859" y="504"/>
                      <a:pt x="852" y="511"/>
                    </a:cubicBezTo>
                    <a:cubicBezTo>
                      <a:pt x="845" y="518"/>
                      <a:pt x="846" y="520"/>
                      <a:pt x="850" y="523"/>
                    </a:cubicBezTo>
                    <a:cubicBezTo>
                      <a:pt x="854" y="527"/>
                      <a:pt x="860" y="525"/>
                      <a:pt x="865" y="520"/>
                    </a:cubicBezTo>
                    <a:cubicBezTo>
                      <a:pt x="871" y="516"/>
                      <a:pt x="870" y="511"/>
                      <a:pt x="876" y="511"/>
                    </a:cubicBezTo>
                    <a:cubicBezTo>
                      <a:pt x="881" y="511"/>
                      <a:pt x="896" y="506"/>
                      <a:pt x="902" y="504"/>
                    </a:cubicBezTo>
                    <a:cubicBezTo>
                      <a:pt x="908" y="502"/>
                      <a:pt x="904" y="501"/>
                      <a:pt x="904" y="498"/>
                    </a:cubicBezTo>
                    <a:cubicBezTo>
                      <a:pt x="904" y="496"/>
                      <a:pt x="915" y="496"/>
                      <a:pt x="919" y="493"/>
                    </a:cubicBezTo>
                    <a:cubicBezTo>
                      <a:pt x="923" y="490"/>
                      <a:pt x="918" y="488"/>
                      <a:pt x="915" y="488"/>
                    </a:cubicBezTo>
                    <a:cubicBezTo>
                      <a:pt x="911" y="489"/>
                      <a:pt x="914" y="483"/>
                      <a:pt x="915" y="481"/>
                    </a:cubicBezTo>
                    <a:cubicBezTo>
                      <a:pt x="915" y="478"/>
                      <a:pt x="907" y="482"/>
                      <a:pt x="907" y="485"/>
                    </a:cubicBezTo>
                    <a:cubicBezTo>
                      <a:pt x="907" y="488"/>
                      <a:pt x="901" y="490"/>
                      <a:pt x="901" y="492"/>
                    </a:cubicBezTo>
                    <a:cubicBezTo>
                      <a:pt x="901" y="498"/>
                      <a:pt x="900" y="494"/>
                      <a:pt x="896" y="496"/>
                    </a:cubicBezTo>
                    <a:cubicBezTo>
                      <a:pt x="892" y="498"/>
                      <a:pt x="877" y="496"/>
                      <a:pt x="876" y="493"/>
                    </a:cubicBezTo>
                    <a:cubicBezTo>
                      <a:pt x="876" y="489"/>
                      <a:pt x="865" y="488"/>
                      <a:pt x="864" y="483"/>
                    </a:cubicBezTo>
                    <a:cubicBezTo>
                      <a:pt x="864" y="478"/>
                      <a:pt x="858" y="477"/>
                      <a:pt x="863" y="471"/>
                    </a:cubicBezTo>
                    <a:cubicBezTo>
                      <a:pt x="867" y="466"/>
                      <a:pt x="862" y="464"/>
                      <a:pt x="858" y="468"/>
                    </a:cubicBezTo>
                    <a:cubicBezTo>
                      <a:pt x="853" y="472"/>
                      <a:pt x="851" y="465"/>
                      <a:pt x="857" y="463"/>
                    </a:cubicBezTo>
                    <a:cubicBezTo>
                      <a:pt x="862" y="461"/>
                      <a:pt x="873" y="459"/>
                      <a:pt x="868" y="449"/>
                    </a:cubicBezTo>
                    <a:cubicBezTo>
                      <a:pt x="862" y="439"/>
                      <a:pt x="828" y="452"/>
                      <a:pt x="819" y="457"/>
                    </a:cubicBezTo>
                    <a:cubicBezTo>
                      <a:pt x="810" y="462"/>
                      <a:pt x="799" y="478"/>
                      <a:pt x="794" y="478"/>
                    </a:cubicBezTo>
                    <a:cubicBezTo>
                      <a:pt x="790" y="478"/>
                      <a:pt x="803" y="469"/>
                      <a:pt x="805" y="466"/>
                    </a:cubicBezTo>
                    <a:cubicBezTo>
                      <a:pt x="807" y="463"/>
                      <a:pt x="804" y="459"/>
                      <a:pt x="807" y="461"/>
                    </a:cubicBezTo>
                    <a:cubicBezTo>
                      <a:pt x="810" y="462"/>
                      <a:pt x="817" y="450"/>
                      <a:pt x="823" y="446"/>
                    </a:cubicBezTo>
                    <a:cubicBezTo>
                      <a:pt x="828" y="442"/>
                      <a:pt x="834" y="446"/>
                      <a:pt x="834" y="442"/>
                    </a:cubicBezTo>
                    <a:cubicBezTo>
                      <a:pt x="835" y="439"/>
                      <a:pt x="838" y="437"/>
                      <a:pt x="843" y="432"/>
                    </a:cubicBezTo>
                    <a:cubicBezTo>
                      <a:pt x="848" y="428"/>
                      <a:pt x="907" y="429"/>
                      <a:pt x="913" y="429"/>
                    </a:cubicBezTo>
                    <a:cubicBezTo>
                      <a:pt x="919" y="429"/>
                      <a:pt x="930" y="421"/>
                      <a:pt x="933" y="416"/>
                    </a:cubicBezTo>
                    <a:cubicBezTo>
                      <a:pt x="937" y="411"/>
                      <a:pt x="941" y="411"/>
                      <a:pt x="949" y="412"/>
                    </a:cubicBezTo>
                    <a:cubicBezTo>
                      <a:pt x="957" y="412"/>
                      <a:pt x="961" y="405"/>
                      <a:pt x="965" y="402"/>
                    </a:cubicBezTo>
                    <a:cubicBezTo>
                      <a:pt x="969" y="400"/>
                      <a:pt x="967" y="398"/>
                      <a:pt x="964" y="398"/>
                    </a:cubicBezTo>
                    <a:cubicBezTo>
                      <a:pt x="960" y="397"/>
                      <a:pt x="957" y="395"/>
                      <a:pt x="960" y="394"/>
                    </a:cubicBezTo>
                    <a:cubicBezTo>
                      <a:pt x="964" y="394"/>
                      <a:pt x="966" y="392"/>
                      <a:pt x="967" y="388"/>
                    </a:cubicBezTo>
                    <a:cubicBezTo>
                      <a:pt x="969" y="383"/>
                      <a:pt x="966" y="385"/>
                      <a:pt x="961" y="379"/>
                    </a:cubicBezTo>
                    <a:cubicBezTo>
                      <a:pt x="956" y="373"/>
                      <a:pt x="954" y="381"/>
                      <a:pt x="949" y="380"/>
                    </a:cubicBezTo>
                    <a:cubicBezTo>
                      <a:pt x="944" y="380"/>
                      <a:pt x="952" y="374"/>
                      <a:pt x="948" y="371"/>
                    </a:cubicBezTo>
                    <a:cubicBezTo>
                      <a:pt x="944" y="369"/>
                      <a:pt x="937" y="371"/>
                      <a:pt x="931" y="376"/>
                    </a:cubicBezTo>
                    <a:cubicBezTo>
                      <a:pt x="925" y="381"/>
                      <a:pt x="925" y="375"/>
                      <a:pt x="920" y="380"/>
                    </a:cubicBezTo>
                    <a:cubicBezTo>
                      <a:pt x="915" y="385"/>
                      <a:pt x="915" y="378"/>
                      <a:pt x="917" y="376"/>
                    </a:cubicBezTo>
                    <a:cubicBezTo>
                      <a:pt x="920" y="374"/>
                      <a:pt x="922" y="376"/>
                      <a:pt x="924" y="373"/>
                    </a:cubicBezTo>
                    <a:cubicBezTo>
                      <a:pt x="926" y="370"/>
                      <a:pt x="928" y="373"/>
                      <a:pt x="934" y="369"/>
                    </a:cubicBezTo>
                    <a:cubicBezTo>
                      <a:pt x="940" y="366"/>
                      <a:pt x="945" y="367"/>
                      <a:pt x="947" y="365"/>
                    </a:cubicBezTo>
                    <a:cubicBezTo>
                      <a:pt x="948" y="362"/>
                      <a:pt x="944" y="358"/>
                      <a:pt x="938" y="359"/>
                    </a:cubicBezTo>
                    <a:cubicBezTo>
                      <a:pt x="933" y="361"/>
                      <a:pt x="929" y="352"/>
                      <a:pt x="926" y="354"/>
                    </a:cubicBezTo>
                    <a:cubicBezTo>
                      <a:pt x="922" y="357"/>
                      <a:pt x="923" y="351"/>
                      <a:pt x="919" y="353"/>
                    </a:cubicBezTo>
                    <a:cubicBezTo>
                      <a:pt x="915" y="356"/>
                      <a:pt x="913" y="352"/>
                      <a:pt x="911" y="348"/>
                    </a:cubicBezTo>
                    <a:cubicBezTo>
                      <a:pt x="909" y="343"/>
                      <a:pt x="898" y="335"/>
                      <a:pt x="892" y="333"/>
                    </a:cubicBezTo>
                    <a:cubicBezTo>
                      <a:pt x="885" y="331"/>
                      <a:pt x="890" y="328"/>
                      <a:pt x="893" y="330"/>
                    </a:cubicBezTo>
                    <a:cubicBezTo>
                      <a:pt x="897" y="333"/>
                      <a:pt x="901" y="328"/>
                      <a:pt x="902" y="325"/>
                    </a:cubicBezTo>
                    <a:cubicBezTo>
                      <a:pt x="904" y="323"/>
                      <a:pt x="900" y="320"/>
                      <a:pt x="898" y="320"/>
                    </a:cubicBezTo>
                    <a:cubicBezTo>
                      <a:pt x="896" y="320"/>
                      <a:pt x="896" y="317"/>
                      <a:pt x="896" y="314"/>
                    </a:cubicBezTo>
                    <a:cubicBezTo>
                      <a:pt x="897" y="312"/>
                      <a:pt x="889" y="308"/>
                      <a:pt x="889" y="306"/>
                    </a:cubicBezTo>
                    <a:cubicBezTo>
                      <a:pt x="889" y="303"/>
                      <a:pt x="884" y="302"/>
                      <a:pt x="885" y="299"/>
                    </a:cubicBezTo>
                    <a:cubicBezTo>
                      <a:pt x="885" y="297"/>
                      <a:pt x="880" y="294"/>
                      <a:pt x="880" y="291"/>
                    </a:cubicBezTo>
                    <a:cubicBezTo>
                      <a:pt x="880" y="288"/>
                      <a:pt x="873" y="282"/>
                      <a:pt x="873" y="278"/>
                    </a:cubicBezTo>
                    <a:cubicBezTo>
                      <a:pt x="872" y="275"/>
                      <a:pt x="868" y="272"/>
                      <a:pt x="867" y="268"/>
                    </a:cubicBezTo>
                    <a:cubicBezTo>
                      <a:pt x="865" y="264"/>
                      <a:pt x="863" y="266"/>
                      <a:pt x="862" y="272"/>
                    </a:cubicBezTo>
                    <a:cubicBezTo>
                      <a:pt x="860" y="278"/>
                      <a:pt x="855" y="278"/>
                      <a:pt x="857" y="280"/>
                    </a:cubicBezTo>
                    <a:cubicBezTo>
                      <a:pt x="860" y="284"/>
                      <a:pt x="857" y="284"/>
                      <a:pt x="855" y="286"/>
                    </a:cubicBezTo>
                    <a:cubicBezTo>
                      <a:pt x="853" y="289"/>
                      <a:pt x="857" y="293"/>
                      <a:pt x="853" y="293"/>
                    </a:cubicBezTo>
                    <a:cubicBezTo>
                      <a:pt x="849" y="293"/>
                      <a:pt x="851" y="300"/>
                      <a:pt x="849" y="297"/>
                    </a:cubicBezTo>
                    <a:cubicBezTo>
                      <a:pt x="847" y="293"/>
                      <a:pt x="842" y="294"/>
                      <a:pt x="842" y="298"/>
                    </a:cubicBezTo>
                    <a:cubicBezTo>
                      <a:pt x="842" y="301"/>
                      <a:pt x="834" y="305"/>
                      <a:pt x="831" y="304"/>
                    </a:cubicBezTo>
                    <a:cubicBezTo>
                      <a:pt x="828" y="304"/>
                      <a:pt x="828" y="297"/>
                      <a:pt x="825" y="299"/>
                    </a:cubicBezTo>
                    <a:cubicBezTo>
                      <a:pt x="822" y="301"/>
                      <a:pt x="823" y="294"/>
                      <a:pt x="818" y="294"/>
                    </a:cubicBezTo>
                    <a:cubicBezTo>
                      <a:pt x="814" y="294"/>
                      <a:pt x="811" y="294"/>
                      <a:pt x="812" y="290"/>
                    </a:cubicBezTo>
                    <a:cubicBezTo>
                      <a:pt x="814" y="286"/>
                      <a:pt x="805" y="284"/>
                      <a:pt x="808" y="282"/>
                    </a:cubicBezTo>
                    <a:cubicBezTo>
                      <a:pt x="811" y="280"/>
                      <a:pt x="807" y="276"/>
                      <a:pt x="807" y="269"/>
                    </a:cubicBezTo>
                    <a:cubicBezTo>
                      <a:pt x="806" y="263"/>
                      <a:pt x="810" y="262"/>
                      <a:pt x="810" y="260"/>
                    </a:cubicBezTo>
                    <a:cubicBezTo>
                      <a:pt x="810" y="257"/>
                      <a:pt x="807" y="257"/>
                      <a:pt x="804" y="259"/>
                    </a:cubicBezTo>
                    <a:cubicBezTo>
                      <a:pt x="801" y="261"/>
                      <a:pt x="801" y="257"/>
                      <a:pt x="798" y="257"/>
                    </a:cubicBezTo>
                    <a:cubicBezTo>
                      <a:pt x="795" y="257"/>
                      <a:pt x="785" y="257"/>
                      <a:pt x="785" y="252"/>
                    </a:cubicBezTo>
                    <a:cubicBezTo>
                      <a:pt x="784" y="248"/>
                      <a:pt x="781" y="250"/>
                      <a:pt x="779" y="246"/>
                    </a:cubicBezTo>
                    <a:cubicBezTo>
                      <a:pt x="778" y="241"/>
                      <a:pt x="774" y="245"/>
                      <a:pt x="774" y="242"/>
                    </a:cubicBezTo>
                    <a:cubicBezTo>
                      <a:pt x="774" y="239"/>
                      <a:pt x="772" y="237"/>
                      <a:pt x="769" y="237"/>
                    </a:cubicBezTo>
                    <a:cubicBezTo>
                      <a:pt x="766" y="237"/>
                      <a:pt x="765" y="234"/>
                      <a:pt x="761" y="233"/>
                    </a:cubicBezTo>
                    <a:cubicBezTo>
                      <a:pt x="757" y="233"/>
                      <a:pt x="752" y="236"/>
                      <a:pt x="750" y="237"/>
                    </a:cubicBezTo>
                    <a:cubicBezTo>
                      <a:pt x="748" y="238"/>
                      <a:pt x="742" y="233"/>
                      <a:pt x="740" y="235"/>
                    </a:cubicBezTo>
                    <a:cubicBezTo>
                      <a:pt x="737" y="237"/>
                      <a:pt x="737" y="234"/>
                      <a:pt x="731" y="232"/>
                    </a:cubicBezTo>
                    <a:cubicBezTo>
                      <a:pt x="724" y="230"/>
                      <a:pt x="716" y="230"/>
                      <a:pt x="716" y="232"/>
                    </a:cubicBezTo>
                    <a:cubicBezTo>
                      <a:pt x="715" y="234"/>
                      <a:pt x="710" y="235"/>
                      <a:pt x="711" y="240"/>
                    </a:cubicBezTo>
                    <a:cubicBezTo>
                      <a:pt x="712" y="246"/>
                      <a:pt x="717" y="245"/>
                      <a:pt x="718" y="248"/>
                    </a:cubicBezTo>
                    <a:cubicBezTo>
                      <a:pt x="719" y="252"/>
                      <a:pt x="716" y="250"/>
                      <a:pt x="715" y="254"/>
                    </a:cubicBezTo>
                    <a:cubicBezTo>
                      <a:pt x="715" y="257"/>
                      <a:pt x="712" y="257"/>
                      <a:pt x="712" y="259"/>
                    </a:cubicBezTo>
                    <a:cubicBezTo>
                      <a:pt x="712" y="261"/>
                      <a:pt x="714" y="261"/>
                      <a:pt x="715" y="265"/>
                    </a:cubicBezTo>
                    <a:cubicBezTo>
                      <a:pt x="717" y="270"/>
                      <a:pt x="719" y="269"/>
                      <a:pt x="720" y="275"/>
                    </a:cubicBezTo>
                    <a:cubicBezTo>
                      <a:pt x="721" y="281"/>
                      <a:pt x="718" y="280"/>
                      <a:pt x="715" y="281"/>
                    </a:cubicBezTo>
                    <a:cubicBezTo>
                      <a:pt x="713" y="282"/>
                      <a:pt x="716" y="285"/>
                      <a:pt x="712" y="289"/>
                    </a:cubicBezTo>
                    <a:cubicBezTo>
                      <a:pt x="709" y="293"/>
                      <a:pt x="706" y="297"/>
                      <a:pt x="708" y="299"/>
                    </a:cubicBezTo>
                    <a:cubicBezTo>
                      <a:pt x="711" y="302"/>
                      <a:pt x="721" y="306"/>
                      <a:pt x="725" y="313"/>
                    </a:cubicBezTo>
                    <a:cubicBezTo>
                      <a:pt x="729" y="320"/>
                      <a:pt x="729" y="330"/>
                      <a:pt x="728" y="338"/>
                    </a:cubicBezTo>
                    <a:cubicBezTo>
                      <a:pt x="727" y="345"/>
                      <a:pt x="718" y="347"/>
                      <a:pt x="712" y="353"/>
                    </a:cubicBezTo>
                    <a:cubicBezTo>
                      <a:pt x="706" y="360"/>
                      <a:pt x="699" y="359"/>
                      <a:pt x="696" y="359"/>
                    </a:cubicBezTo>
                    <a:cubicBezTo>
                      <a:pt x="693" y="359"/>
                      <a:pt x="695" y="365"/>
                      <a:pt x="699" y="370"/>
                    </a:cubicBezTo>
                    <a:cubicBezTo>
                      <a:pt x="703" y="375"/>
                      <a:pt x="700" y="376"/>
                      <a:pt x="702" y="381"/>
                    </a:cubicBezTo>
                    <a:cubicBezTo>
                      <a:pt x="704" y="386"/>
                      <a:pt x="702" y="390"/>
                      <a:pt x="705" y="395"/>
                    </a:cubicBezTo>
                    <a:cubicBezTo>
                      <a:pt x="709" y="399"/>
                      <a:pt x="707" y="401"/>
                      <a:pt x="703" y="404"/>
                    </a:cubicBezTo>
                    <a:cubicBezTo>
                      <a:pt x="699" y="408"/>
                      <a:pt x="704" y="406"/>
                      <a:pt x="705" y="410"/>
                    </a:cubicBezTo>
                    <a:cubicBezTo>
                      <a:pt x="705" y="414"/>
                      <a:pt x="703" y="412"/>
                      <a:pt x="700" y="410"/>
                    </a:cubicBezTo>
                    <a:cubicBezTo>
                      <a:pt x="696" y="407"/>
                      <a:pt x="693" y="414"/>
                      <a:pt x="693" y="417"/>
                    </a:cubicBezTo>
                    <a:cubicBezTo>
                      <a:pt x="693" y="419"/>
                      <a:pt x="686" y="413"/>
                      <a:pt x="684" y="413"/>
                    </a:cubicBezTo>
                    <a:cubicBezTo>
                      <a:pt x="682" y="413"/>
                      <a:pt x="684" y="409"/>
                      <a:pt x="680" y="405"/>
                    </a:cubicBezTo>
                    <a:cubicBezTo>
                      <a:pt x="675" y="402"/>
                      <a:pt x="672" y="401"/>
                      <a:pt x="672" y="398"/>
                    </a:cubicBezTo>
                    <a:cubicBezTo>
                      <a:pt x="672" y="394"/>
                      <a:pt x="664" y="392"/>
                      <a:pt x="664" y="388"/>
                    </a:cubicBezTo>
                    <a:cubicBezTo>
                      <a:pt x="664" y="384"/>
                      <a:pt x="665" y="373"/>
                      <a:pt x="663" y="370"/>
                    </a:cubicBezTo>
                    <a:cubicBezTo>
                      <a:pt x="662" y="367"/>
                      <a:pt x="663" y="364"/>
                      <a:pt x="665" y="361"/>
                    </a:cubicBezTo>
                    <a:cubicBezTo>
                      <a:pt x="666" y="359"/>
                      <a:pt x="663" y="354"/>
                      <a:pt x="658" y="354"/>
                    </a:cubicBezTo>
                    <a:cubicBezTo>
                      <a:pt x="654" y="354"/>
                      <a:pt x="648" y="353"/>
                      <a:pt x="641" y="353"/>
                    </a:cubicBezTo>
                    <a:cubicBezTo>
                      <a:pt x="635" y="354"/>
                      <a:pt x="632" y="353"/>
                      <a:pt x="630" y="351"/>
                    </a:cubicBezTo>
                    <a:cubicBezTo>
                      <a:pt x="628" y="349"/>
                      <a:pt x="622" y="346"/>
                      <a:pt x="614" y="344"/>
                    </a:cubicBezTo>
                    <a:cubicBezTo>
                      <a:pt x="606" y="342"/>
                      <a:pt x="603" y="338"/>
                      <a:pt x="602" y="335"/>
                    </a:cubicBezTo>
                    <a:cubicBezTo>
                      <a:pt x="601" y="333"/>
                      <a:pt x="594" y="331"/>
                      <a:pt x="592" y="329"/>
                    </a:cubicBezTo>
                    <a:cubicBezTo>
                      <a:pt x="590" y="327"/>
                      <a:pt x="583" y="326"/>
                      <a:pt x="580" y="326"/>
                    </a:cubicBezTo>
                    <a:cubicBezTo>
                      <a:pt x="577" y="327"/>
                      <a:pt x="569" y="320"/>
                      <a:pt x="565" y="320"/>
                    </a:cubicBezTo>
                    <a:cubicBezTo>
                      <a:pt x="560" y="320"/>
                      <a:pt x="550" y="325"/>
                      <a:pt x="548" y="325"/>
                    </a:cubicBezTo>
                    <a:cubicBezTo>
                      <a:pt x="546" y="325"/>
                      <a:pt x="548" y="321"/>
                      <a:pt x="549" y="320"/>
                    </a:cubicBezTo>
                    <a:cubicBezTo>
                      <a:pt x="551" y="318"/>
                      <a:pt x="546" y="310"/>
                      <a:pt x="544" y="305"/>
                    </a:cubicBezTo>
                    <a:cubicBezTo>
                      <a:pt x="543" y="300"/>
                      <a:pt x="541" y="295"/>
                      <a:pt x="536" y="296"/>
                    </a:cubicBezTo>
                    <a:cubicBezTo>
                      <a:pt x="531" y="296"/>
                      <a:pt x="525" y="294"/>
                      <a:pt x="524" y="293"/>
                    </a:cubicBezTo>
                    <a:cubicBezTo>
                      <a:pt x="522" y="292"/>
                      <a:pt x="522" y="277"/>
                      <a:pt x="523" y="271"/>
                    </a:cubicBezTo>
                    <a:cubicBezTo>
                      <a:pt x="524" y="265"/>
                      <a:pt x="531" y="256"/>
                      <a:pt x="531" y="253"/>
                    </a:cubicBezTo>
                    <a:cubicBezTo>
                      <a:pt x="531" y="249"/>
                      <a:pt x="535" y="247"/>
                      <a:pt x="539" y="246"/>
                    </a:cubicBezTo>
                    <a:cubicBezTo>
                      <a:pt x="543" y="245"/>
                      <a:pt x="540" y="238"/>
                      <a:pt x="543" y="237"/>
                    </a:cubicBezTo>
                    <a:cubicBezTo>
                      <a:pt x="547" y="237"/>
                      <a:pt x="547" y="235"/>
                      <a:pt x="548" y="232"/>
                    </a:cubicBezTo>
                    <a:cubicBezTo>
                      <a:pt x="549" y="229"/>
                      <a:pt x="553" y="231"/>
                      <a:pt x="551" y="229"/>
                    </a:cubicBezTo>
                    <a:cubicBezTo>
                      <a:pt x="548" y="226"/>
                      <a:pt x="550" y="226"/>
                      <a:pt x="556" y="226"/>
                    </a:cubicBezTo>
                    <a:cubicBezTo>
                      <a:pt x="562" y="226"/>
                      <a:pt x="570" y="224"/>
                      <a:pt x="569" y="218"/>
                    </a:cubicBezTo>
                    <a:cubicBezTo>
                      <a:pt x="568" y="212"/>
                      <a:pt x="553" y="216"/>
                      <a:pt x="553" y="212"/>
                    </a:cubicBezTo>
                    <a:cubicBezTo>
                      <a:pt x="553" y="207"/>
                      <a:pt x="534" y="207"/>
                      <a:pt x="535" y="204"/>
                    </a:cubicBezTo>
                    <a:cubicBezTo>
                      <a:pt x="536" y="201"/>
                      <a:pt x="554" y="206"/>
                      <a:pt x="561" y="208"/>
                    </a:cubicBezTo>
                    <a:cubicBezTo>
                      <a:pt x="567" y="211"/>
                      <a:pt x="569" y="211"/>
                      <a:pt x="574" y="210"/>
                    </a:cubicBezTo>
                    <a:cubicBezTo>
                      <a:pt x="579" y="210"/>
                      <a:pt x="576" y="203"/>
                      <a:pt x="577" y="201"/>
                    </a:cubicBezTo>
                    <a:cubicBezTo>
                      <a:pt x="578" y="198"/>
                      <a:pt x="588" y="205"/>
                      <a:pt x="594" y="203"/>
                    </a:cubicBezTo>
                    <a:cubicBezTo>
                      <a:pt x="599" y="202"/>
                      <a:pt x="605" y="190"/>
                      <a:pt x="610" y="187"/>
                    </a:cubicBezTo>
                    <a:cubicBezTo>
                      <a:pt x="614" y="184"/>
                      <a:pt x="610" y="181"/>
                      <a:pt x="601" y="181"/>
                    </a:cubicBezTo>
                    <a:cubicBezTo>
                      <a:pt x="592" y="182"/>
                      <a:pt x="586" y="179"/>
                      <a:pt x="581" y="175"/>
                    </a:cubicBezTo>
                    <a:cubicBezTo>
                      <a:pt x="576" y="171"/>
                      <a:pt x="577" y="168"/>
                      <a:pt x="582" y="169"/>
                    </a:cubicBezTo>
                    <a:cubicBezTo>
                      <a:pt x="587" y="169"/>
                      <a:pt x="600" y="179"/>
                      <a:pt x="605" y="180"/>
                    </a:cubicBezTo>
                    <a:cubicBezTo>
                      <a:pt x="609" y="180"/>
                      <a:pt x="618" y="170"/>
                      <a:pt x="622" y="167"/>
                    </a:cubicBezTo>
                    <a:cubicBezTo>
                      <a:pt x="626" y="164"/>
                      <a:pt x="618" y="163"/>
                      <a:pt x="615" y="161"/>
                    </a:cubicBezTo>
                    <a:cubicBezTo>
                      <a:pt x="612" y="159"/>
                      <a:pt x="620" y="157"/>
                      <a:pt x="624" y="157"/>
                    </a:cubicBezTo>
                    <a:cubicBezTo>
                      <a:pt x="628" y="157"/>
                      <a:pt x="630" y="161"/>
                      <a:pt x="631" y="162"/>
                    </a:cubicBezTo>
                    <a:cubicBezTo>
                      <a:pt x="633" y="164"/>
                      <a:pt x="640" y="161"/>
                      <a:pt x="643" y="161"/>
                    </a:cubicBezTo>
                    <a:cubicBezTo>
                      <a:pt x="647" y="161"/>
                      <a:pt x="643" y="155"/>
                      <a:pt x="637" y="153"/>
                    </a:cubicBezTo>
                    <a:cubicBezTo>
                      <a:pt x="631" y="151"/>
                      <a:pt x="637" y="147"/>
                      <a:pt x="639" y="150"/>
                    </a:cubicBezTo>
                    <a:cubicBezTo>
                      <a:pt x="641" y="154"/>
                      <a:pt x="645" y="153"/>
                      <a:pt x="647" y="157"/>
                    </a:cubicBezTo>
                    <a:cubicBezTo>
                      <a:pt x="650" y="163"/>
                      <a:pt x="651" y="159"/>
                      <a:pt x="656" y="157"/>
                    </a:cubicBezTo>
                    <a:cubicBezTo>
                      <a:pt x="661" y="155"/>
                      <a:pt x="664" y="152"/>
                      <a:pt x="667" y="149"/>
                    </a:cubicBezTo>
                    <a:cubicBezTo>
                      <a:pt x="669" y="146"/>
                      <a:pt x="670" y="150"/>
                      <a:pt x="673" y="145"/>
                    </a:cubicBezTo>
                    <a:cubicBezTo>
                      <a:pt x="676" y="140"/>
                      <a:pt x="672" y="136"/>
                      <a:pt x="668" y="133"/>
                    </a:cubicBezTo>
                    <a:cubicBezTo>
                      <a:pt x="664" y="130"/>
                      <a:pt x="668" y="127"/>
                      <a:pt x="664" y="125"/>
                    </a:cubicBezTo>
                    <a:cubicBezTo>
                      <a:pt x="660" y="123"/>
                      <a:pt x="659" y="119"/>
                      <a:pt x="664" y="120"/>
                    </a:cubicBezTo>
                    <a:cubicBezTo>
                      <a:pt x="669" y="121"/>
                      <a:pt x="673" y="120"/>
                      <a:pt x="675" y="116"/>
                    </a:cubicBezTo>
                    <a:cubicBezTo>
                      <a:pt x="678" y="113"/>
                      <a:pt x="668" y="112"/>
                      <a:pt x="672" y="109"/>
                    </a:cubicBezTo>
                    <a:cubicBezTo>
                      <a:pt x="677" y="107"/>
                      <a:pt x="673" y="104"/>
                      <a:pt x="669" y="104"/>
                    </a:cubicBezTo>
                    <a:cubicBezTo>
                      <a:pt x="664" y="104"/>
                      <a:pt x="660" y="102"/>
                      <a:pt x="660" y="98"/>
                    </a:cubicBezTo>
                    <a:cubicBezTo>
                      <a:pt x="660" y="95"/>
                      <a:pt x="652" y="97"/>
                      <a:pt x="647" y="95"/>
                    </a:cubicBezTo>
                    <a:cubicBezTo>
                      <a:pt x="643" y="93"/>
                      <a:pt x="632" y="93"/>
                      <a:pt x="630" y="93"/>
                    </a:cubicBezTo>
                    <a:cubicBezTo>
                      <a:pt x="627" y="94"/>
                      <a:pt x="627" y="104"/>
                      <a:pt x="631" y="104"/>
                    </a:cubicBezTo>
                    <a:cubicBezTo>
                      <a:pt x="634" y="104"/>
                      <a:pt x="637" y="108"/>
                      <a:pt x="634" y="110"/>
                    </a:cubicBezTo>
                    <a:cubicBezTo>
                      <a:pt x="631" y="111"/>
                      <a:pt x="635" y="115"/>
                      <a:pt x="632" y="115"/>
                    </a:cubicBezTo>
                    <a:cubicBezTo>
                      <a:pt x="630" y="114"/>
                      <a:pt x="626" y="113"/>
                      <a:pt x="625" y="120"/>
                    </a:cubicBezTo>
                    <a:cubicBezTo>
                      <a:pt x="624" y="126"/>
                      <a:pt x="624" y="129"/>
                      <a:pt x="619" y="131"/>
                    </a:cubicBezTo>
                    <a:cubicBezTo>
                      <a:pt x="615" y="133"/>
                      <a:pt x="618" y="124"/>
                      <a:pt x="614" y="124"/>
                    </a:cubicBezTo>
                    <a:cubicBezTo>
                      <a:pt x="610" y="124"/>
                      <a:pt x="610" y="132"/>
                      <a:pt x="613" y="133"/>
                    </a:cubicBezTo>
                    <a:cubicBezTo>
                      <a:pt x="616" y="133"/>
                      <a:pt x="616" y="136"/>
                      <a:pt x="617" y="140"/>
                    </a:cubicBezTo>
                    <a:cubicBezTo>
                      <a:pt x="618" y="143"/>
                      <a:pt x="612" y="141"/>
                      <a:pt x="609" y="145"/>
                    </a:cubicBezTo>
                    <a:cubicBezTo>
                      <a:pt x="607" y="150"/>
                      <a:pt x="606" y="143"/>
                      <a:pt x="603" y="140"/>
                    </a:cubicBezTo>
                    <a:cubicBezTo>
                      <a:pt x="599" y="137"/>
                      <a:pt x="595" y="132"/>
                      <a:pt x="595" y="128"/>
                    </a:cubicBezTo>
                    <a:cubicBezTo>
                      <a:pt x="596" y="125"/>
                      <a:pt x="597" y="124"/>
                      <a:pt x="600" y="123"/>
                    </a:cubicBezTo>
                    <a:cubicBezTo>
                      <a:pt x="603" y="123"/>
                      <a:pt x="600" y="120"/>
                      <a:pt x="600" y="116"/>
                    </a:cubicBezTo>
                    <a:cubicBezTo>
                      <a:pt x="600" y="111"/>
                      <a:pt x="596" y="113"/>
                      <a:pt x="592" y="108"/>
                    </a:cubicBezTo>
                    <a:cubicBezTo>
                      <a:pt x="588" y="103"/>
                      <a:pt x="584" y="103"/>
                      <a:pt x="582" y="106"/>
                    </a:cubicBezTo>
                    <a:cubicBezTo>
                      <a:pt x="580" y="108"/>
                      <a:pt x="581" y="112"/>
                      <a:pt x="578" y="114"/>
                    </a:cubicBezTo>
                    <a:cubicBezTo>
                      <a:pt x="574" y="115"/>
                      <a:pt x="576" y="122"/>
                      <a:pt x="573" y="123"/>
                    </a:cubicBezTo>
                    <a:cubicBezTo>
                      <a:pt x="570" y="123"/>
                      <a:pt x="571" y="110"/>
                      <a:pt x="569" y="109"/>
                    </a:cubicBezTo>
                    <a:cubicBezTo>
                      <a:pt x="566" y="108"/>
                      <a:pt x="567" y="105"/>
                      <a:pt x="570" y="104"/>
                    </a:cubicBezTo>
                    <a:cubicBezTo>
                      <a:pt x="574" y="104"/>
                      <a:pt x="576" y="100"/>
                      <a:pt x="573" y="100"/>
                    </a:cubicBezTo>
                    <a:cubicBezTo>
                      <a:pt x="570" y="100"/>
                      <a:pt x="564" y="96"/>
                      <a:pt x="562" y="95"/>
                    </a:cubicBezTo>
                    <a:cubicBezTo>
                      <a:pt x="560" y="94"/>
                      <a:pt x="556" y="100"/>
                      <a:pt x="553" y="98"/>
                    </a:cubicBezTo>
                    <a:cubicBezTo>
                      <a:pt x="551" y="96"/>
                      <a:pt x="554" y="91"/>
                      <a:pt x="554" y="88"/>
                    </a:cubicBezTo>
                    <a:cubicBezTo>
                      <a:pt x="554" y="85"/>
                      <a:pt x="558" y="89"/>
                      <a:pt x="560" y="86"/>
                    </a:cubicBezTo>
                    <a:cubicBezTo>
                      <a:pt x="563" y="82"/>
                      <a:pt x="553" y="82"/>
                      <a:pt x="553" y="78"/>
                    </a:cubicBezTo>
                    <a:cubicBezTo>
                      <a:pt x="553" y="75"/>
                      <a:pt x="546" y="74"/>
                      <a:pt x="543" y="72"/>
                    </a:cubicBezTo>
                    <a:cubicBezTo>
                      <a:pt x="541" y="71"/>
                      <a:pt x="545" y="65"/>
                      <a:pt x="544" y="62"/>
                    </a:cubicBezTo>
                    <a:cubicBezTo>
                      <a:pt x="543" y="60"/>
                      <a:pt x="533" y="52"/>
                      <a:pt x="529" y="52"/>
                    </a:cubicBezTo>
                    <a:cubicBezTo>
                      <a:pt x="525" y="53"/>
                      <a:pt x="524" y="47"/>
                      <a:pt x="527" y="47"/>
                    </a:cubicBezTo>
                    <a:cubicBezTo>
                      <a:pt x="529" y="48"/>
                      <a:pt x="531" y="46"/>
                      <a:pt x="535" y="41"/>
                    </a:cubicBezTo>
                    <a:cubicBezTo>
                      <a:pt x="539" y="37"/>
                      <a:pt x="540" y="35"/>
                      <a:pt x="537" y="34"/>
                    </a:cubicBezTo>
                    <a:cubicBezTo>
                      <a:pt x="534" y="33"/>
                      <a:pt x="532" y="30"/>
                      <a:pt x="537" y="30"/>
                    </a:cubicBezTo>
                    <a:cubicBezTo>
                      <a:pt x="543" y="31"/>
                      <a:pt x="552" y="34"/>
                      <a:pt x="555" y="32"/>
                    </a:cubicBezTo>
                    <a:cubicBezTo>
                      <a:pt x="558" y="30"/>
                      <a:pt x="567" y="15"/>
                      <a:pt x="571" y="10"/>
                    </a:cubicBezTo>
                    <a:cubicBezTo>
                      <a:pt x="575" y="4"/>
                      <a:pt x="568" y="4"/>
                      <a:pt x="559" y="5"/>
                    </a:cubicBezTo>
                    <a:cubicBezTo>
                      <a:pt x="550" y="5"/>
                      <a:pt x="548" y="1"/>
                      <a:pt x="541" y="1"/>
                    </a:cubicBezTo>
                    <a:cubicBezTo>
                      <a:pt x="533" y="0"/>
                      <a:pt x="519" y="2"/>
                      <a:pt x="517" y="4"/>
                    </a:cubicBezTo>
                    <a:cubicBezTo>
                      <a:pt x="515" y="7"/>
                      <a:pt x="521" y="9"/>
                      <a:pt x="520" y="11"/>
                    </a:cubicBezTo>
                    <a:cubicBezTo>
                      <a:pt x="520" y="14"/>
                      <a:pt x="515" y="9"/>
                      <a:pt x="513" y="10"/>
                    </a:cubicBezTo>
                    <a:cubicBezTo>
                      <a:pt x="511" y="11"/>
                      <a:pt x="514" y="15"/>
                      <a:pt x="513" y="23"/>
                    </a:cubicBezTo>
                    <a:cubicBezTo>
                      <a:pt x="512" y="32"/>
                      <a:pt x="515" y="33"/>
                      <a:pt x="517" y="36"/>
                    </a:cubicBezTo>
                    <a:cubicBezTo>
                      <a:pt x="520" y="39"/>
                      <a:pt x="519" y="43"/>
                      <a:pt x="519" y="49"/>
                    </a:cubicBezTo>
                    <a:cubicBezTo>
                      <a:pt x="519" y="54"/>
                      <a:pt x="514" y="54"/>
                      <a:pt x="512" y="55"/>
                    </a:cubicBezTo>
                    <a:cubicBezTo>
                      <a:pt x="511" y="57"/>
                      <a:pt x="517" y="59"/>
                      <a:pt x="516" y="62"/>
                    </a:cubicBezTo>
                    <a:cubicBezTo>
                      <a:pt x="515" y="66"/>
                      <a:pt x="510" y="60"/>
                      <a:pt x="507" y="61"/>
                    </a:cubicBezTo>
                    <a:cubicBezTo>
                      <a:pt x="504" y="62"/>
                      <a:pt x="501" y="71"/>
                      <a:pt x="504" y="73"/>
                    </a:cubicBezTo>
                    <a:cubicBezTo>
                      <a:pt x="508" y="76"/>
                      <a:pt x="509" y="76"/>
                      <a:pt x="506" y="79"/>
                    </a:cubicBezTo>
                    <a:cubicBezTo>
                      <a:pt x="504" y="82"/>
                      <a:pt x="501" y="87"/>
                      <a:pt x="507" y="92"/>
                    </a:cubicBezTo>
                    <a:cubicBezTo>
                      <a:pt x="513" y="96"/>
                      <a:pt x="524" y="96"/>
                      <a:pt x="530" y="100"/>
                    </a:cubicBezTo>
                    <a:cubicBezTo>
                      <a:pt x="536" y="103"/>
                      <a:pt x="527" y="101"/>
                      <a:pt x="530" y="105"/>
                    </a:cubicBezTo>
                    <a:cubicBezTo>
                      <a:pt x="532" y="110"/>
                      <a:pt x="526" y="111"/>
                      <a:pt x="526" y="114"/>
                    </a:cubicBezTo>
                    <a:cubicBezTo>
                      <a:pt x="526" y="118"/>
                      <a:pt x="529" y="116"/>
                      <a:pt x="532" y="110"/>
                    </a:cubicBezTo>
                    <a:cubicBezTo>
                      <a:pt x="535" y="105"/>
                      <a:pt x="537" y="112"/>
                      <a:pt x="537" y="117"/>
                    </a:cubicBezTo>
                    <a:cubicBezTo>
                      <a:pt x="536" y="121"/>
                      <a:pt x="532" y="119"/>
                      <a:pt x="529" y="123"/>
                    </a:cubicBezTo>
                    <a:cubicBezTo>
                      <a:pt x="526" y="128"/>
                      <a:pt x="523" y="129"/>
                      <a:pt x="518" y="128"/>
                    </a:cubicBezTo>
                    <a:cubicBezTo>
                      <a:pt x="513" y="127"/>
                      <a:pt x="516" y="135"/>
                      <a:pt x="518" y="139"/>
                    </a:cubicBezTo>
                    <a:cubicBezTo>
                      <a:pt x="520" y="143"/>
                      <a:pt x="517" y="145"/>
                      <a:pt x="512" y="143"/>
                    </a:cubicBezTo>
                    <a:cubicBezTo>
                      <a:pt x="506" y="142"/>
                      <a:pt x="503" y="138"/>
                      <a:pt x="506" y="134"/>
                    </a:cubicBezTo>
                    <a:cubicBezTo>
                      <a:pt x="509" y="130"/>
                      <a:pt x="511" y="125"/>
                      <a:pt x="507" y="125"/>
                    </a:cubicBezTo>
                    <a:cubicBezTo>
                      <a:pt x="504" y="126"/>
                      <a:pt x="497" y="125"/>
                      <a:pt x="494" y="121"/>
                    </a:cubicBezTo>
                    <a:cubicBezTo>
                      <a:pt x="492" y="118"/>
                      <a:pt x="496" y="119"/>
                      <a:pt x="503" y="120"/>
                    </a:cubicBezTo>
                    <a:cubicBezTo>
                      <a:pt x="509" y="121"/>
                      <a:pt x="504" y="116"/>
                      <a:pt x="509" y="116"/>
                    </a:cubicBezTo>
                    <a:cubicBezTo>
                      <a:pt x="514" y="116"/>
                      <a:pt x="517" y="118"/>
                      <a:pt x="522" y="115"/>
                    </a:cubicBezTo>
                    <a:cubicBezTo>
                      <a:pt x="526" y="111"/>
                      <a:pt x="519" y="104"/>
                      <a:pt x="515" y="105"/>
                    </a:cubicBezTo>
                    <a:cubicBezTo>
                      <a:pt x="512" y="106"/>
                      <a:pt x="506" y="108"/>
                      <a:pt x="506" y="104"/>
                    </a:cubicBezTo>
                    <a:cubicBezTo>
                      <a:pt x="506" y="101"/>
                      <a:pt x="512" y="103"/>
                      <a:pt x="516" y="102"/>
                    </a:cubicBezTo>
                    <a:cubicBezTo>
                      <a:pt x="519" y="102"/>
                      <a:pt x="514" y="97"/>
                      <a:pt x="509" y="98"/>
                    </a:cubicBezTo>
                    <a:cubicBezTo>
                      <a:pt x="504" y="100"/>
                      <a:pt x="500" y="100"/>
                      <a:pt x="496" y="96"/>
                    </a:cubicBezTo>
                    <a:cubicBezTo>
                      <a:pt x="492" y="91"/>
                      <a:pt x="485" y="89"/>
                      <a:pt x="483" y="99"/>
                    </a:cubicBezTo>
                    <a:cubicBezTo>
                      <a:pt x="482" y="108"/>
                      <a:pt x="475" y="103"/>
                      <a:pt x="472" y="106"/>
                    </a:cubicBezTo>
                    <a:cubicBezTo>
                      <a:pt x="469" y="110"/>
                      <a:pt x="475" y="112"/>
                      <a:pt x="482" y="112"/>
                    </a:cubicBezTo>
                    <a:cubicBezTo>
                      <a:pt x="489" y="112"/>
                      <a:pt x="494" y="119"/>
                      <a:pt x="490" y="119"/>
                    </a:cubicBezTo>
                    <a:cubicBezTo>
                      <a:pt x="487" y="119"/>
                      <a:pt x="489" y="123"/>
                      <a:pt x="485" y="122"/>
                    </a:cubicBezTo>
                    <a:cubicBezTo>
                      <a:pt x="482" y="120"/>
                      <a:pt x="478" y="122"/>
                      <a:pt x="481" y="125"/>
                    </a:cubicBezTo>
                    <a:cubicBezTo>
                      <a:pt x="483" y="128"/>
                      <a:pt x="480" y="129"/>
                      <a:pt x="480" y="132"/>
                    </a:cubicBezTo>
                    <a:cubicBezTo>
                      <a:pt x="480" y="135"/>
                      <a:pt x="475" y="132"/>
                      <a:pt x="469" y="132"/>
                    </a:cubicBezTo>
                    <a:cubicBezTo>
                      <a:pt x="464" y="131"/>
                      <a:pt x="454" y="133"/>
                      <a:pt x="447" y="134"/>
                    </a:cubicBezTo>
                    <a:cubicBezTo>
                      <a:pt x="440" y="136"/>
                      <a:pt x="433" y="133"/>
                      <a:pt x="430" y="130"/>
                    </a:cubicBezTo>
                    <a:cubicBezTo>
                      <a:pt x="427" y="127"/>
                      <a:pt x="423" y="127"/>
                      <a:pt x="418" y="127"/>
                    </a:cubicBezTo>
                    <a:cubicBezTo>
                      <a:pt x="413" y="127"/>
                      <a:pt x="414" y="123"/>
                      <a:pt x="408" y="122"/>
                    </a:cubicBezTo>
                    <a:cubicBezTo>
                      <a:pt x="401" y="122"/>
                      <a:pt x="403" y="117"/>
                      <a:pt x="402" y="113"/>
                    </a:cubicBezTo>
                    <a:cubicBezTo>
                      <a:pt x="401" y="110"/>
                      <a:pt x="388" y="111"/>
                      <a:pt x="383" y="114"/>
                    </a:cubicBezTo>
                    <a:cubicBezTo>
                      <a:pt x="379" y="117"/>
                      <a:pt x="369" y="116"/>
                      <a:pt x="367" y="121"/>
                    </a:cubicBezTo>
                    <a:cubicBezTo>
                      <a:pt x="364" y="127"/>
                      <a:pt x="369" y="126"/>
                      <a:pt x="372" y="126"/>
                    </a:cubicBezTo>
                    <a:cubicBezTo>
                      <a:pt x="376" y="126"/>
                      <a:pt x="375" y="122"/>
                      <a:pt x="382" y="123"/>
                    </a:cubicBezTo>
                    <a:cubicBezTo>
                      <a:pt x="389" y="124"/>
                      <a:pt x="394" y="115"/>
                      <a:pt x="397" y="118"/>
                    </a:cubicBezTo>
                    <a:cubicBezTo>
                      <a:pt x="400" y="121"/>
                      <a:pt x="385" y="127"/>
                      <a:pt x="379" y="128"/>
                    </a:cubicBezTo>
                    <a:cubicBezTo>
                      <a:pt x="372" y="129"/>
                      <a:pt x="374" y="134"/>
                      <a:pt x="380" y="144"/>
                    </a:cubicBezTo>
                    <a:cubicBezTo>
                      <a:pt x="386" y="153"/>
                      <a:pt x="377" y="148"/>
                      <a:pt x="377" y="152"/>
                    </a:cubicBezTo>
                    <a:cubicBezTo>
                      <a:pt x="377" y="157"/>
                      <a:pt x="366" y="151"/>
                      <a:pt x="370" y="149"/>
                    </a:cubicBezTo>
                    <a:cubicBezTo>
                      <a:pt x="375" y="148"/>
                      <a:pt x="373" y="143"/>
                      <a:pt x="369" y="140"/>
                    </a:cubicBezTo>
                    <a:cubicBezTo>
                      <a:pt x="365" y="137"/>
                      <a:pt x="363" y="140"/>
                      <a:pt x="363" y="137"/>
                    </a:cubicBezTo>
                    <a:cubicBezTo>
                      <a:pt x="364" y="133"/>
                      <a:pt x="359" y="137"/>
                      <a:pt x="356" y="134"/>
                    </a:cubicBezTo>
                    <a:cubicBezTo>
                      <a:pt x="352" y="131"/>
                      <a:pt x="351" y="129"/>
                      <a:pt x="346" y="132"/>
                    </a:cubicBezTo>
                    <a:cubicBezTo>
                      <a:pt x="341" y="134"/>
                      <a:pt x="336" y="133"/>
                      <a:pt x="325" y="135"/>
                    </a:cubicBezTo>
                    <a:cubicBezTo>
                      <a:pt x="315" y="137"/>
                      <a:pt x="295" y="136"/>
                      <a:pt x="292" y="133"/>
                    </a:cubicBezTo>
                    <a:cubicBezTo>
                      <a:pt x="288" y="129"/>
                      <a:pt x="301" y="123"/>
                      <a:pt x="305" y="124"/>
                    </a:cubicBezTo>
                    <a:cubicBezTo>
                      <a:pt x="308" y="125"/>
                      <a:pt x="306" y="120"/>
                      <a:pt x="300" y="116"/>
                    </a:cubicBezTo>
                    <a:cubicBezTo>
                      <a:pt x="295" y="111"/>
                      <a:pt x="282" y="108"/>
                      <a:pt x="282" y="111"/>
                    </a:cubicBezTo>
                    <a:cubicBezTo>
                      <a:pt x="282" y="114"/>
                      <a:pt x="275" y="111"/>
                      <a:pt x="266" y="110"/>
                    </a:cubicBezTo>
                    <a:cubicBezTo>
                      <a:pt x="256" y="108"/>
                      <a:pt x="255" y="105"/>
                      <a:pt x="249" y="104"/>
                    </a:cubicBezTo>
                    <a:cubicBezTo>
                      <a:pt x="243" y="104"/>
                      <a:pt x="234" y="102"/>
                      <a:pt x="227" y="97"/>
                    </a:cubicBezTo>
                    <a:cubicBezTo>
                      <a:pt x="220" y="91"/>
                      <a:pt x="204" y="93"/>
                      <a:pt x="202" y="98"/>
                    </a:cubicBezTo>
                    <a:cubicBezTo>
                      <a:pt x="200" y="103"/>
                      <a:pt x="194" y="103"/>
                      <a:pt x="189" y="103"/>
                    </a:cubicBezTo>
                    <a:cubicBezTo>
                      <a:pt x="183" y="103"/>
                      <a:pt x="191" y="96"/>
                      <a:pt x="189" y="95"/>
                    </a:cubicBezTo>
                    <a:cubicBezTo>
                      <a:pt x="187" y="94"/>
                      <a:pt x="189" y="87"/>
                      <a:pt x="185" y="87"/>
                    </a:cubicBezTo>
                    <a:cubicBezTo>
                      <a:pt x="181" y="86"/>
                      <a:pt x="178" y="103"/>
                      <a:pt x="170" y="103"/>
                    </a:cubicBezTo>
                    <a:cubicBezTo>
                      <a:pt x="163" y="102"/>
                      <a:pt x="159" y="85"/>
                      <a:pt x="153" y="80"/>
                    </a:cubicBezTo>
                    <a:cubicBezTo>
                      <a:pt x="147" y="76"/>
                      <a:pt x="141" y="75"/>
                      <a:pt x="146" y="82"/>
                    </a:cubicBezTo>
                    <a:cubicBezTo>
                      <a:pt x="152" y="89"/>
                      <a:pt x="142" y="84"/>
                      <a:pt x="142" y="89"/>
                    </a:cubicBezTo>
                    <a:cubicBezTo>
                      <a:pt x="143" y="93"/>
                      <a:pt x="134" y="98"/>
                      <a:pt x="134" y="96"/>
                    </a:cubicBezTo>
                    <a:cubicBezTo>
                      <a:pt x="134" y="93"/>
                      <a:pt x="129" y="91"/>
                      <a:pt x="123" y="98"/>
                    </a:cubicBezTo>
                    <a:cubicBezTo>
                      <a:pt x="117" y="105"/>
                      <a:pt x="113" y="104"/>
                      <a:pt x="112" y="101"/>
                    </a:cubicBezTo>
                    <a:cubicBezTo>
                      <a:pt x="112" y="99"/>
                      <a:pt x="94" y="108"/>
                      <a:pt x="95" y="111"/>
                    </a:cubicBezTo>
                    <a:cubicBezTo>
                      <a:pt x="96" y="114"/>
                      <a:pt x="92" y="116"/>
                      <a:pt x="87" y="116"/>
                    </a:cubicBezTo>
                    <a:cubicBezTo>
                      <a:pt x="83" y="115"/>
                      <a:pt x="86" y="111"/>
                      <a:pt x="90" y="109"/>
                    </a:cubicBezTo>
                    <a:cubicBezTo>
                      <a:pt x="94" y="107"/>
                      <a:pt x="106" y="98"/>
                      <a:pt x="112" y="97"/>
                    </a:cubicBezTo>
                    <a:cubicBezTo>
                      <a:pt x="118" y="96"/>
                      <a:pt x="129" y="91"/>
                      <a:pt x="130" y="88"/>
                    </a:cubicBezTo>
                    <a:cubicBezTo>
                      <a:pt x="130" y="86"/>
                      <a:pt x="124" y="88"/>
                      <a:pt x="120" y="87"/>
                    </a:cubicBezTo>
                    <a:cubicBezTo>
                      <a:pt x="116" y="86"/>
                      <a:pt x="109" y="91"/>
                      <a:pt x="102" y="94"/>
                    </a:cubicBezTo>
                    <a:cubicBezTo>
                      <a:pt x="95" y="97"/>
                      <a:pt x="88" y="96"/>
                      <a:pt x="90" y="100"/>
                    </a:cubicBezTo>
                    <a:cubicBezTo>
                      <a:pt x="92" y="104"/>
                      <a:pt x="83" y="99"/>
                      <a:pt x="82" y="102"/>
                    </a:cubicBezTo>
                    <a:cubicBezTo>
                      <a:pt x="80" y="105"/>
                      <a:pt x="77" y="102"/>
                      <a:pt x="79" y="100"/>
                    </a:cubicBezTo>
                    <a:cubicBezTo>
                      <a:pt x="82" y="99"/>
                      <a:pt x="73" y="96"/>
                      <a:pt x="73" y="98"/>
                    </a:cubicBezTo>
                    <a:cubicBezTo>
                      <a:pt x="73" y="100"/>
                      <a:pt x="72" y="102"/>
                      <a:pt x="66" y="102"/>
                    </a:cubicBezTo>
                    <a:cubicBezTo>
                      <a:pt x="60" y="102"/>
                      <a:pt x="54" y="106"/>
                      <a:pt x="58" y="109"/>
                    </a:cubicBezTo>
                    <a:cubicBezTo>
                      <a:pt x="62" y="112"/>
                      <a:pt x="64" y="114"/>
                      <a:pt x="62" y="116"/>
                    </a:cubicBezTo>
                    <a:cubicBezTo>
                      <a:pt x="60" y="118"/>
                      <a:pt x="54" y="110"/>
                      <a:pt x="45" y="111"/>
                    </a:cubicBezTo>
                    <a:cubicBezTo>
                      <a:pt x="36" y="112"/>
                      <a:pt x="19" y="101"/>
                      <a:pt x="19" y="99"/>
                    </a:cubicBezTo>
                    <a:cubicBezTo>
                      <a:pt x="19" y="97"/>
                      <a:pt x="8" y="98"/>
                      <a:pt x="0" y="97"/>
                    </a:cubicBezTo>
                    <a:cubicBezTo>
                      <a:pt x="0" y="269"/>
                      <a:pt x="0" y="269"/>
                      <a:pt x="0" y="269"/>
                    </a:cubicBezTo>
                    <a:cubicBezTo>
                      <a:pt x="1" y="269"/>
                      <a:pt x="2" y="270"/>
                      <a:pt x="3" y="270"/>
                    </a:cubicBezTo>
                    <a:cubicBezTo>
                      <a:pt x="4" y="269"/>
                      <a:pt x="5" y="268"/>
                      <a:pt x="6" y="268"/>
                    </a:cubicBezTo>
                    <a:cubicBezTo>
                      <a:pt x="7" y="268"/>
                      <a:pt x="7" y="268"/>
                      <a:pt x="7" y="268"/>
                    </a:cubicBezTo>
                    <a:cubicBezTo>
                      <a:pt x="9" y="269"/>
                      <a:pt x="11" y="269"/>
                      <a:pt x="14" y="267"/>
                    </a:cubicBezTo>
                    <a:cubicBezTo>
                      <a:pt x="15" y="267"/>
                      <a:pt x="16" y="267"/>
                      <a:pt x="17" y="267"/>
                    </a:cubicBezTo>
                    <a:cubicBezTo>
                      <a:pt x="22" y="267"/>
                      <a:pt x="24" y="271"/>
                      <a:pt x="24" y="275"/>
                    </a:cubicBezTo>
                    <a:cubicBezTo>
                      <a:pt x="24" y="276"/>
                      <a:pt x="27" y="278"/>
                      <a:pt x="29" y="279"/>
                    </a:cubicBezTo>
                    <a:cubicBezTo>
                      <a:pt x="31" y="281"/>
                      <a:pt x="33" y="283"/>
                      <a:pt x="35" y="285"/>
                    </a:cubicBezTo>
                    <a:cubicBezTo>
                      <a:pt x="36" y="286"/>
                      <a:pt x="36" y="286"/>
                      <a:pt x="36" y="287"/>
                    </a:cubicBezTo>
                    <a:cubicBezTo>
                      <a:pt x="38" y="289"/>
                      <a:pt x="39" y="291"/>
                      <a:pt x="40" y="291"/>
                    </a:cubicBezTo>
                    <a:cubicBezTo>
                      <a:pt x="40" y="291"/>
                      <a:pt x="41" y="290"/>
                      <a:pt x="41" y="290"/>
                    </a:cubicBezTo>
                    <a:cubicBezTo>
                      <a:pt x="42" y="289"/>
                      <a:pt x="44" y="289"/>
                      <a:pt x="45" y="288"/>
                    </a:cubicBezTo>
                    <a:cubicBezTo>
                      <a:pt x="48" y="287"/>
                      <a:pt x="50" y="286"/>
                      <a:pt x="50" y="284"/>
                    </a:cubicBezTo>
                    <a:cubicBezTo>
                      <a:pt x="50" y="280"/>
                      <a:pt x="55" y="278"/>
                      <a:pt x="60" y="278"/>
                    </a:cubicBezTo>
                    <a:cubicBezTo>
                      <a:pt x="66" y="278"/>
                      <a:pt x="70" y="281"/>
                      <a:pt x="70" y="285"/>
                    </a:cubicBezTo>
                    <a:cubicBezTo>
                      <a:pt x="70" y="286"/>
                      <a:pt x="73" y="289"/>
                      <a:pt x="77" y="292"/>
                    </a:cubicBezTo>
                    <a:cubicBezTo>
                      <a:pt x="82" y="297"/>
                      <a:pt x="89" y="303"/>
                      <a:pt x="94" y="311"/>
                    </a:cubicBezTo>
                    <a:cubicBezTo>
                      <a:pt x="96" y="315"/>
                      <a:pt x="97" y="318"/>
                      <a:pt x="99" y="320"/>
                    </a:cubicBezTo>
                    <a:cubicBezTo>
                      <a:pt x="103" y="328"/>
                      <a:pt x="104" y="330"/>
                      <a:pt x="113" y="334"/>
                    </a:cubicBezTo>
                    <a:cubicBezTo>
                      <a:pt x="125" y="339"/>
                      <a:pt x="127" y="342"/>
                      <a:pt x="125" y="349"/>
                    </a:cubicBezTo>
                    <a:cubicBezTo>
                      <a:pt x="124" y="349"/>
                      <a:pt x="125" y="350"/>
                      <a:pt x="126" y="351"/>
                    </a:cubicBezTo>
                    <a:cubicBezTo>
                      <a:pt x="128" y="353"/>
                      <a:pt x="129" y="354"/>
                      <a:pt x="129" y="356"/>
                    </a:cubicBezTo>
                    <a:cubicBezTo>
                      <a:pt x="129" y="358"/>
                      <a:pt x="128" y="359"/>
                      <a:pt x="126" y="360"/>
                    </a:cubicBezTo>
                    <a:cubicBezTo>
                      <a:pt x="124" y="361"/>
                      <a:pt x="121" y="363"/>
                      <a:pt x="119" y="365"/>
                    </a:cubicBezTo>
                    <a:cubicBezTo>
                      <a:pt x="118" y="366"/>
                      <a:pt x="118" y="366"/>
                      <a:pt x="118" y="366"/>
                    </a:cubicBezTo>
                    <a:cubicBezTo>
                      <a:pt x="119" y="367"/>
                      <a:pt x="120" y="368"/>
                      <a:pt x="122" y="369"/>
                    </a:cubicBezTo>
                    <a:cubicBezTo>
                      <a:pt x="125" y="372"/>
                      <a:pt x="117" y="372"/>
                      <a:pt x="119" y="374"/>
                    </a:cubicBezTo>
                    <a:cubicBezTo>
                      <a:pt x="122" y="376"/>
                      <a:pt x="119" y="380"/>
                      <a:pt x="121" y="383"/>
                    </a:cubicBezTo>
                    <a:cubicBezTo>
                      <a:pt x="124" y="385"/>
                      <a:pt x="128" y="384"/>
                      <a:pt x="131" y="382"/>
                    </a:cubicBezTo>
                    <a:cubicBezTo>
                      <a:pt x="134" y="380"/>
                      <a:pt x="136" y="385"/>
                      <a:pt x="133" y="389"/>
                    </a:cubicBezTo>
                    <a:cubicBezTo>
                      <a:pt x="131" y="392"/>
                      <a:pt x="136" y="395"/>
                      <a:pt x="138" y="392"/>
                    </a:cubicBezTo>
                    <a:cubicBezTo>
                      <a:pt x="140" y="390"/>
                      <a:pt x="145" y="397"/>
                      <a:pt x="147" y="398"/>
                    </a:cubicBezTo>
                    <a:cubicBezTo>
                      <a:pt x="150" y="399"/>
                      <a:pt x="152" y="403"/>
                      <a:pt x="148" y="403"/>
                    </a:cubicBezTo>
                    <a:cubicBezTo>
                      <a:pt x="144" y="403"/>
                      <a:pt x="145" y="410"/>
                      <a:pt x="148" y="410"/>
                    </a:cubicBezTo>
                    <a:cubicBezTo>
                      <a:pt x="150" y="410"/>
                      <a:pt x="150" y="414"/>
                      <a:pt x="150" y="416"/>
                    </a:cubicBezTo>
                    <a:cubicBezTo>
                      <a:pt x="150" y="418"/>
                      <a:pt x="159" y="421"/>
                      <a:pt x="162" y="420"/>
                    </a:cubicBezTo>
                    <a:cubicBezTo>
                      <a:pt x="165" y="419"/>
                      <a:pt x="168" y="422"/>
                      <a:pt x="170" y="425"/>
                    </a:cubicBezTo>
                    <a:cubicBezTo>
                      <a:pt x="171" y="428"/>
                      <a:pt x="177" y="430"/>
                      <a:pt x="180" y="428"/>
                    </a:cubicBezTo>
                    <a:cubicBezTo>
                      <a:pt x="182" y="426"/>
                      <a:pt x="183" y="431"/>
                      <a:pt x="184" y="435"/>
                    </a:cubicBezTo>
                    <a:cubicBezTo>
                      <a:pt x="184" y="438"/>
                      <a:pt x="189" y="436"/>
                      <a:pt x="192" y="436"/>
                    </a:cubicBezTo>
                    <a:cubicBezTo>
                      <a:pt x="195" y="436"/>
                      <a:pt x="197" y="440"/>
                      <a:pt x="199" y="439"/>
                    </a:cubicBezTo>
                    <a:cubicBezTo>
                      <a:pt x="203" y="438"/>
                      <a:pt x="204" y="444"/>
                      <a:pt x="207" y="448"/>
                    </a:cubicBezTo>
                    <a:cubicBezTo>
                      <a:pt x="517" y="446"/>
                      <a:pt x="517" y="446"/>
                      <a:pt x="517" y="446"/>
                    </a:cubicBezTo>
                    <a:cubicBezTo>
                      <a:pt x="517" y="444"/>
                      <a:pt x="518" y="441"/>
                      <a:pt x="521" y="441"/>
                    </a:cubicBezTo>
                    <a:close/>
                    <a:moveTo>
                      <a:pt x="264" y="164"/>
                    </a:moveTo>
                    <a:cubicBezTo>
                      <a:pt x="258" y="173"/>
                      <a:pt x="255" y="174"/>
                      <a:pt x="249" y="173"/>
                    </a:cubicBezTo>
                    <a:cubicBezTo>
                      <a:pt x="242" y="171"/>
                      <a:pt x="238" y="175"/>
                      <a:pt x="241" y="177"/>
                    </a:cubicBezTo>
                    <a:cubicBezTo>
                      <a:pt x="245" y="179"/>
                      <a:pt x="245" y="181"/>
                      <a:pt x="238" y="183"/>
                    </a:cubicBezTo>
                    <a:cubicBezTo>
                      <a:pt x="231" y="185"/>
                      <a:pt x="226" y="190"/>
                      <a:pt x="223" y="189"/>
                    </a:cubicBezTo>
                    <a:cubicBezTo>
                      <a:pt x="221" y="189"/>
                      <a:pt x="235" y="178"/>
                      <a:pt x="232" y="176"/>
                    </a:cubicBezTo>
                    <a:cubicBezTo>
                      <a:pt x="228" y="173"/>
                      <a:pt x="218" y="180"/>
                      <a:pt x="218" y="184"/>
                    </a:cubicBezTo>
                    <a:cubicBezTo>
                      <a:pt x="218" y="187"/>
                      <a:pt x="212" y="187"/>
                      <a:pt x="208" y="187"/>
                    </a:cubicBezTo>
                    <a:cubicBezTo>
                      <a:pt x="204" y="187"/>
                      <a:pt x="199" y="183"/>
                      <a:pt x="203" y="183"/>
                    </a:cubicBezTo>
                    <a:cubicBezTo>
                      <a:pt x="207" y="182"/>
                      <a:pt x="204" y="178"/>
                      <a:pt x="210" y="176"/>
                    </a:cubicBezTo>
                    <a:cubicBezTo>
                      <a:pt x="215" y="174"/>
                      <a:pt x="209" y="171"/>
                      <a:pt x="210" y="169"/>
                    </a:cubicBezTo>
                    <a:cubicBezTo>
                      <a:pt x="212" y="167"/>
                      <a:pt x="222" y="171"/>
                      <a:pt x="222" y="167"/>
                    </a:cubicBezTo>
                    <a:cubicBezTo>
                      <a:pt x="223" y="163"/>
                      <a:pt x="212" y="160"/>
                      <a:pt x="208" y="162"/>
                    </a:cubicBezTo>
                    <a:cubicBezTo>
                      <a:pt x="205" y="165"/>
                      <a:pt x="196" y="170"/>
                      <a:pt x="186" y="166"/>
                    </a:cubicBezTo>
                    <a:cubicBezTo>
                      <a:pt x="183" y="165"/>
                      <a:pt x="212" y="162"/>
                      <a:pt x="216" y="157"/>
                    </a:cubicBezTo>
                    <a:cubicBezTo>
                      <a:pt x="221" y="153"/>
                      <a:pt x="243" y="148"/>
                      <a:pt x="244" y="152"/>
                    </a:cubicBezTo>
                    <a:cubicBezTo>
                      <a:pt x="246" y="156"/>
                      <a:pt x="233" y="158"/>
                      <a:pt x="239" y="162"/>
                    </a:cubicBezTo>
                    <a:cubicBezTo>
                      <a:pt x="245" y="166"/>
                      <a:pt x="256" y="163"/>
                      <a:pt x="258" y="159"/>
                    </a:cubicBezTo>
                    <a:cubicBezTo>
                      <a:pt x="260" y="156"/>
                      <a:pt x="271" y="156"/>
                      <a:pt x="264" y="164"/>
                    </a:cubicBezTo>
                    <a:close/>
                    <a:moveTo>
                      <a:pt x="327" y="245"/>
                    </a:moveTo>
                    <a:cubicBezTo>
                      <a:pt x="320" y="251"/>
                      <a:pt x="320" y="250"/>
                      <a:pt x="314" y="251"/>
                    </a:cubicBezTo>
                    <a:cubicBezTo>
                      <a:pt x="307" y="252"/>
                      <a:pt x="312" y="259"/>
                      <a:pt x="304" y="259"/>
                    </a:cubicBezTo>
                    <a:cubicBezTo>
                      <a:pt x="296" y="260"/>
                      <a:pt x="276" y="261"/>
                      <a:pt x="273" y="256"/>
                    </a:cubicBezTo>
                    <a:cubicBezTo>
                      <a:pt x="272" y="255"/>
                      <a:pt x="284" y="256"/>
                      <a:pt x="285" y="252"/>
                    </a:cubicBezTo>
                    <a:cubicBezTo>
                      <a:pt x="286" y="249"/>
                      <a:pt x="289" y="244"/>
                      <a:pt x="294" y="244"/>
                    </a:cubicBezTo>
                    <a:cubicBezTo>
                      <a:pt x="299" y="244"/>
                      <a:pt x="298" y="237"/>
                      <a:pt x="290" y="233"/>
                    </a:cubicBezTo>
                    <a:cubicBezTo>
                      <a:pt x="282" y="229"/>
                      <a:pt x="302" y="227"/>
                      <a:pt x="307" y="233"/>
                    </a:cubicBezTo>
                    <a:cubicBezTo>
                      <a:pt x="311" y="239"/>
                      <a:pt x="319" y="244"/>
                      <a:pt x="324" y="239"/>
                    </a:cubicBezTo>
                    <a:cubicBezTo>
                      <a:pt x="328" y="235"/>
                      <a:pt x="354" y="222"/>
                      <a:pt x="354" y="228"/>
                    </a:cubicBezTo>
                    <a:cubicBezTo>
                      <a:pt x="354" y="234"/>
                      <a:pt x="335" y="238"/>
                      <a:pt x="327" y="245"/>
                    </a:cubicBezTo>
                    <a:close/>
                    <a:moveTo>
                      <a:pt x="501" y="426"/>
                    </a:moveTo>
                    <a:cubicBezTo>
                      <a:pt x="496" y="427"/>
                      <a:pt x="502" y="412"/>
                      <a:pt x="492" y="406"/>
                    </a:cubicBezTo>
                    <a:cubicBezTo>
                      <a:pt x="480" y="400"/>
                      <a:pt x="475" y="388"/>
                      <a:pt x="475" y="381"/>
                    </a:cubicBezTo>
                    <a:cubicBezTo>
                      <a:pt x="475" y="375"/>
                      <a:pt x="485" y="372"/>
                      <a:pt x="489" y="377"/>
                    </a:cubicBezTo>
                    <a:cubicBezTo>
                      <a:pt x="493" y="382"/>
                      <a:pt x="499" y="402"/>
                      <a:pt x="502" y="409"/>
                    </a:cubicBezTo>
                    <a:cubicBezTo>
                      <a:pt x="506" y="415"/>
                      <a:pt x="506" y="426"/>
                      <a:pt x="501" y="4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3" name="Freeform 2198"/>
              <p:cNvSpPr/>
              <p:nvPr/>
            </p:nvSpPr>
            <p:spPr bwMode="auto">
              <a:xfrm>
                <a:off x="2010989" y="2123011"/>
                <a:ext cx="33451" cy="21582"/>
              </a:xfrm>
              <a:custGeom>
                <a:avLst/>
                <a:gdLst>
                  <a:gd name="T0" fmla="*/ 16 w 19"/>
                  <a:gd name="T1" fmla="*/ 6 h 12"/>
                  <a:gd name="T2" fmla="*/ 1 w 19"/>
                  <a:gd name="T3" fmla="*/ 3 h 12"/>
                  <a:gd name="T4" fmla="*/ 16 w 19"/>
                  <a:gd name="T5" fmla="*/ 6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2">
                    <a:moveTo>
                      <a:pt x="16" y="6"/>
                    </a:moveTo>
                    <a:cubicBezTo>
                      <a:pt x="19" y="0"/>
                      <a:pt x="0" y="1"/>
                      <a:pt x="1" y="3"/>
                    </a:cubicBezTo>
                    <a:cubicBezTo>
                      <a:pt x="5" y="7"/>
                      <a:pt x="14" y="12"/>
                      <a:pt x="1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4" name="Freeform 2199"/>
              <p:cNvSpPr/>
              <p:nvPr/>
            </p:nvSpPr>
            <p:spPr bwMode="auto">
              <a:xfrm>
                <a:off x="1849308" y="2137399"/>
                <a:ext cx="157964" cy="77335"/>
              </a:xfrm>
              <a:custGeom>
                <a:avLst/>
                <a:gdLst>
                  <a:gd name="T0" fmla="*/ 3 w 89"/>
                  <a:gd name="T1" fmla="*/ 36 h 45"/>
                  <a:gd name="T2" fmla="*/ 7 w 89"/>
                  <a:gd name="T3" fmla="*/ 43 h 45"/>
                  <a:gd name="T4" fmla="*/ 15 w 89"/>
                  <a:gd name="T5" fmla="*/ 41 h 45"/>
                  <a:gd name="T6" fmla="*/ 24 w 89"/>
                  <a:gd name="T7" fmla="*/ 36 h 45"/>
                  <a:gd name="T8" fmla="*/ 32 w 89"/>
                  <a:gd name="T9" fmla="*/ 45 h 45"/>
                  <a:gd name="T10" fmla="*/ 42 w 89"/>
                  <a:gd name="T11" fmla="*/ 36 h 45"/>
                  <a:gd name="T12" fmla="*/ 49 w 89"/>
                  <a:gd name="T13" fmla="*/ 31 h 45"/>
                  <a:gd name="T14" fmla="*/ 56 w 89"/>
                  <a:gd name="T15" fmla="*/ 21 h 45"/>
                  <a:gd name="T16" fmla="*/ 59 w 89"/>
                  <a:gd name="T17" fmla="*/ 31 h 45"/>
                  <a:gd name="T18" fmla="*/ 70 w 89"/>
                  <a:gd name="T19" fmla="*/ 28 h 45"/>
                  <a:gd name="T20" fmla="*/ 79 w 89"/>
                  <a:gd name="T21" fmla="*/ 24 h 45"/>
                  <a:gd name="T22" fmla="*/ 79 w 89"/>
                  <a:gd name="T23" fmla="*/ 15 h 45"/>
                  <a:gd name="T24" fmla="*/ 86 w 89"/>
                  <a:gd name="T25" fmla="*/ 9 h 45"/>
                  <a:gd name="T26" fmla="*/ 77 w 89"/>
                  <a:gd name="T27" fmla="*/ 4 h 45"/>
                  <a:gd name="T28" fmla="*/ 70 w 89"/>
                  <a:gd name="T29" fmla="*/ 9 h 45"/>
                  <a:gd name="T30" fmla="*/ 55 w 89"/>
                  <a:gd name="T31" fmla="*/ 7 h 45"/>
                  <a:gd name="T32" fmla="*/ 34 w 89"/>
                  <a:gd name="T33" fmla="*/ 18 h 45"/>
                  <a:gd name="T34" fmla="*/ 18 w 89"/>
                  <a:gd name="T35" fmla="*/ 28 h 45"/>
                  <a:gd name="T36" fmla="*/ 3 w 89"/>
                  <a:gd name="T37" fmla="*/ 3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9" h="45">
                    <a:moveTo>
                      <a:pt x="3" y="36"/>
                    </a:moveTo>
                    <a:cubicBezTo>
                      <a:pt x="7" y="38"/>
                      <a:pt x="3" y="45"/>
                      <a:pt x="7" y="43"/>
                    </a:cubicBezTo>
                    <a:cubicBezTo>
                      <a:pt x="11" y="41"/>
                      <a:pt x="12" y="40"/>
                      <a:pt x="15" y="41"/>
                    </a:cubicBezTo>
                    <a:cubicBezTo>
                      <a:pt x="21" y="43"/>
                      <a:pt x="22" y="38"/>
                      <a:pt x="24" y="36"/>
                    </a:cubicBezTo>
                    <a:cubicBezTo>
                      <a:pt x="27" y="33"/>
                      <a:pt x="26" y="45"/>
                      <a:pt x="32" y="45"/>
                    </a:cubicBezTo>
                    <a:cubicBezTo>
                      <a:pt x="38" y="45"/>
                      <a:pt x="37" y="33"/>
                      <a:pt x="42" y="36"/>
                    </a:cubicBezTo>
                    <a:cubicBezTo>
                      <a:pt x="47" y="40"/>
                      <a:pt x="48" y="35"/>
                      <a:pt x="49" y="31"/>
                    </a:cubicBezTo>
                    <a:cubicBezTo>
                      <a:pt x="50" y="28"/>
                      <a:pt x="50" y="22"/>
                      <a:pt x="56" y="21"/>
                    </a:cubicBezTo>
                    <a:cubicBezTo>
                      <a:pt x="61" y="20"/>
                      <a:pt x="57" y="26"/>
                      <a:pt x="59" y="31"/>
                    </a:cubicBezTo>
                    <a:cubicBezTo>
                      <a:pt x="63" y="37"/>
                      <a:pt x="69" y="31"/>
                      <a:pt x="70" y="28"/>
                    </a:cubicBezTo>
                    <a:cubicBezTo>
                      <a:pt x="70" y="25"/>
                      <a:pt x="79" y="27"/>
                      <a:pt x="79" y="24"/>
                    </a:cubicBezTo>
                    <a:cubicBezTo>
                      <a:pt x="78" y="20"/>
                      <a:pt x="81" y="19"/>
                      <a:pt x="79" y="15"/>
                    </a:cubicBezTo>
                    <a:cubicBezTo>
                      <a:pt x="76" y="11"/>
                      <a:pt x="83" y="12"/>
                      <a:pt x="86" y="9"/>
                    </a:cubicBezTo>
                    <a:cubicBezTo>
                      <a:pt x="89" y="6"/>
                      <a:pt x="82" y="9"/>
                      <a:pt x="77" y="4"/>
                    </a:cubicBezTo>
                    <a:cubicBezTo>
                      <a:pt x="72" y="0"/>
                      <a:pt x="70" y="6"/>
                      <a:pt x="70" y="9"/>
                    </a:cubicBezTo>
                    <a:cubicBezTo>
                      <a:pt x="70" y="12"/>
                      <a:pt x="60" y="9"/>
                      <a:pt x="55" y="7"/>
                    </a:cubicBezTo>
                    <a:cubicBezTo>
                      <a:pt x="49" y="5"/>
                      <a:pt x="42" y="14"/>
                      <a:pt x="34" y="18"/>
                    </a:cubicBezTo>
                    <a:cubicBezTo>
                      <a:pt x="26" y="22"/>
                      <a:pt x="26" y="29"/>
                      <a:pt x="18" y="28"/>
                    </a:cubicBezTo>
                    <a:cubicBezTo>
                      <a:pt x="11" y="28"/>
                      <a:pt x="0" y="35"/>
                      <a:pt x="3" y="3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5" name="Freeform 2200"/>
              <p:cNvSpPr/>
              <p:nvPr/>
            </p:nvSpPr>
            <p:spPr bwMode="auto">
              <a:xfrm>
                <a:off x="1960812" y="2171570"/>
                <a:ext cx="245308" cy="104312"/>
              </a:xfrm>
              <a:custGeom>
                <a:avLst/>
                <a:gdLst>
                  <a:gd name="T0" fmla="*/ 18 w 138"/>
                  <a:gd name="T1" fmla="*/ 14 h 60"/>
                  <a:gd name="T2" fmla="*/ 20 w 138"/>
                  <a:gd name="T3" fmla="*/ 21 h 60"/>
                  <a:gd name="T4" fmla="*/ 19 w 138"/>
                  <a:gd name="T5" fmla="*/ 23 h 60"/>
                  <a:gd name="T6" fmla="*/ 10 w 138"/>
                  <a:gd name="T7" fmla="*/ 31 h 60"/>
                  <a:gd name="T8" fmla="*/ 22 w 138"/>
                  <a:gd name="T9" fmla="*/ 31 h 60"/>
                  <a:gd name="T10" fmla="*/ 2 w 138"/>
                  <a:gd name="T11" fmla="*/ 37 h 60"/>
                  <a:gd name="T12" fmla="*/ 16 w 138"/>
                  <a:gd name="T13" fmla="*/ 41 h 60"/>
                  <a:gd name="T14" fmla="*/ 32 w 138"/>
                  <a:gd name="T15" fmla="*/ 40 h 60"/>
                  <a:gd name="T16" fmla="*/ 41 w 138"/>
                  <a:gd name="T17" fmla="*/ 36 h 60"/>
                  <a:gd name="T18" fmla="*/ 62 w 138"/>
                  <a:gd name="T19" fmla="*/ 38 h 60"/>
                  <a:gd name="T20" fmla="*/ 46 w 138"/>
                  <a:gd name="T21" fmla="*/ 47 h 60"/>
                  <a:gd name="T22" fmla="*/ 45 w 138"/>
                  <a:gd name="T23" fmla="*/ 57 h 60"/>
                  <a:gd name="T24" fmla="*/ 85 w 138"/>
                  <a:gd name="T25" fmla="*/ 45 h 60"/>
                  <a:gd name="T26" fmla="*/ 101 w 138"/>
                  <a:gd name="T27" fmla="*/ 44 h 60"/>
                  <a:gd name="T28" fmla="*/ 127 w 138"/>
                  <a:gd name="T29" fmla="*/ 42 h 60"/>
                  <a:gd name="T30" fmla="*/ 131 w 138"/>
                  <a:gd name="T31" fmla="*/ 19 h 60"/>
                  <a:gd name="T32" fmla="*/ 118 w 138"/>
                  <a:gd name="T33" fmla="*/ 24 h 60"/>
                  <a:gd name="T34" fmla="*/ 105 w 138"/>
                  <a:gd name="T35" fmla="*/ 13 h 60"/>
                  <a:gd name="T36" fmla="*/ 97 w 138"/>
                  <a:gd name="T37" fmla="*/ 1 h 60"/>
                  <a:gd name="T38" fmla="*/ 85 w 138"/>
                  <a:gd name="T39" fmla="*/ 14 h 60"/>
                  <a:gd name="T40" fmla="*/ 86 w 138"/>
                  <a:gd name="T41" fmla="*/ 21 h 60"/>
                  <a:gd name="T42" fmla="*/ 95 w 138"/>
                  <a:gd name="T43" fmla="*/ 30 h 60"/>
                  <a:gd name="T44" fmla="*/ 69 w 138"/>
                  <a:gd name="T45" fmla="*/ 25 h 60"/>
                  <a:gd name="T46" fmla="*/ 42 w 138"/>
                  <a:gd name="T47" fmla="*/ 13 h 60"/>
                  <a:gd name="T48" fmla="*/ 30 w 138"/>
                  <a:gd name="T49" fmla="*/ 7 h 60"/>
                  <a:gd name="T50" fmla="*/ 18 w 138"/>
                  <a:gd name="T51" fmla="*/ 1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38" h="60">
                    <a:moveTo>
                      <a:pt x="18" y="14"/>
                    </a:moveTo>
                    <a:cubicBezTo>
                      <a:pt x="11" y="14"/>
                      <a:pt x="12" y="21"/>
                      <a:pt x="20" y="21"/>
                    </a:cubicBezTo>
                    <a:cubicBezTo>
                      <a:pt x="28" y="21"/>
                      <a:pt x="30" y="24"/>
                      <a:pt x="19" y="23"/>
                    </a:cubicBezTo>
                    <a:cubicBezTo>
                      <a:pt x="7" y="23"/>
                      <a:pt x="2" y="33"/>
                      <a:pt x="10" y="31"/>
                    </a:cubicBezTo>
                    <a:cubicBezTo>
                      <a:pt x="18" y="29"/>
                      <a:pt x="28" y="29"/>
                      <a:pt x="22" y="31"/>
                    </a:cubicBezTo>
                    <a:cubicBezTo>
                      <a:pt x="16" y="33"/>
                      <a:pt x="0" y="34"/>
                      <a:pt x="2" y="37"/>
                    </a:cubicBezTo>
                    <a:cubicBezTo>
                      <a:pt x="3" y="39"/>
                      <a:pt x="10" y="39"/>
                      <a:pt x="16" y="41"/>
                    </a:cubicBezTo>
                    <a:cubicBezTo>
                      <a:pt x="23" y="44"/>
                      <a:pt x="27" y="45"/>
                      <a:pt x="32" y="40"/>
                    </a:cubicBezTo>
                    <a:cubicBezTo>
                      <a:pt x="37" y="34"/>
                      <a:pt x="43" y="29"/>
                      <a:pt x="41" y="36"/>
                    </a:cubicBezTo>
                    <a:cubicBezTo>
                      <a:pt x="38" y="44"/>
                      <a:pt x="49" y="38"/>
                      <a:pt x="62" y="38"/>
                    </a:cubicBezTo>
                    <a:cubicBezTo>
                      <a:pt x="76" y="37"/>
                      <a:pt x="60" y="46"/>
                      <a:pt x="46" y="47"/>
                    </a:cubicBezTo>
                    <a:cubicBezTo>
                      <a:pt x="32" y="48"/>
                      <a:pt x="34" y="55"/>
                      <a:pt x="45" y="57"/>
                    </a:cubicBezTo>
                    <a:cubicBezTo>
                      <a:pt x="56" y="60"/>
                      <a:pt x="80" y="50"/>
                      <a:pt x="85" y="45"/>
                    </a:cubicBezTo>
                    <a:cubicBezTo>
                      <a:pt x="91" y="39"/>
                      <a:pt x="96" y="48"/>
                      <a:pt x="101" y="44"/>
                    </a:cubicBezTo>
                    <a:cubicBezTo>
                      <a:pt x="107" y="40"/>
                      <a:pt x="117" y="44"/>
                      <a:pt x="127" y="42"/>
                    </a:cubicBezTo>
                    <a:cubicBezTo>
                      <a:pt x="136" y="40"/>
                      <a:pt x="138" y="22"/>
                      <a:pt x="131" y="19"/>
                    </a:cubicBezTo>
                    <a:cubicBezTo>
                      <a:pt x="124" y="16"/>
                      <a:pt x="124" y="23"/>
                      <a:pt x="118" y="24"/>
                    </a:cubicBezTo>
                    <a:cubicBezTo>
                      <a:pt x="113" y="25"/>
                      <a:pt x="110" y="18"/>
                      <a:pt x="105" y="13"/>
                    </a:cubicBezTo>
                    <a:cubicBezTo>
                      <a:pt x="101" y="9"/>
                      <a:pt x="104" y="0"/>
                      <a:pt x="97" y="1"/>
                    </a:cubicBezTo>
                    <a:cubicBezTo>
                      <a:pt x="91" y="2"/>
                      <a:pt x="77" y="13"/>
                      <a:pt x="85" y="14"/>
                    </a:cubicBezTo>
                    <a:cubicBezTo>
                      <a:pt x="94" y="15"/>
                      <a:pt x="91" y="19"/>
                      <a:pt x="86" y="21"/>
                    </a:cubicBezTo>
                    <a:cubicBezTo>
                      <a:pt x="82" y="23"/>
                      <a:pt x="97" y="27"/>
                      <a:pt x="95" y="30"/>
                    </a:cubicBezTo>
                    <a:cubicBezTo>
                      <a:pt x="93" y="33"/>
                      <a:pt x="70" y="30"/>
                      <a:pt x="69" y="25"/>
                    </a:cubicBezTo>
                    <a:cubicBezTo>
                      <a:pt x="68" y="20"/>
                      <a:pt x="50" y="11"/>
                      <a:pt x="42" y="13"/>
                    </a:cubicBezTo>
                    <a:cubicBezTo>
                      <a:pt x="35" y="15"/>
                      <a:pt x="38" y="7"/>
                      <a:pt x="30" y="7"/>
                    </a:cubicBezTo>
                    <a:cubicBezTo>
                      <a:pt x="23" y="6"/>
                      <a:pt x="25" y="13"/>
                      <a:pt x="18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6" name="Freeform 2201"/>
              <p:cNvSpPr/>
              <p:nvPr/>
            </p:nvSpPr>
            <p:spPr bwMode="auto">
              <a:xfrm>
                <a:off x="1635593" y="2912547"/>
                <a:ext cx="50177" cy="55753"/>
              </a:xfrm>
              <a:custGeom>
                <a:avLst/>
                <a:gdLst>
                  <a:gd name="T0" fmla="*/ 9 w 29"/>
                  <a:gd name="T1" fmla="*/ 4 h 32"/>
                  <a:gd name="T2" fmla="*/ 26 w 29"/>
                  <a:gd name="T3" fmla="*/ 29 h 32"/>
                  <a:gd name="T4" fmla="*/ 21 w 29"/>
                  <a:gd name="T5" fmla="*/ 12 h 32"/>
                  <a:gd name="T6" fmla="*/ 9 w 29"/>
                  <a:gd name="T7" fmla="*/ 4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9" h="32">
                    <a:moveTo>
                      <a:pt x="9" y="4"/>
                    </a:moveTo>
                    <a:cubicBezTo>
                      <a:pt x="0" y="9"/>
                      <a:pt x="22" y="32"/>
                      <a:pt x="26" y="29"/>
                    </a:cubicBezTo>
                    <a:cubicBezTo>
                      <a:pt x="29" y="27"/>
                      <a:pt x="21" y="18"/>
                      <a:pt x="21" y="12"/>
                    </a:cubicBezTo>
                    <a:cubicBezTo>
                      <a:pt x="21" y="6"/>
                      <a:pt x="18" y="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7" name="Freeform 2202"/>
              <p:cNvSpPr/>
              <p:nvPr/>
            </p:nvSpPr>
            <p:spPr bwMode="auto">
              <a:xfrm>
                <a:off x="3027531" y="3020456"/>
                <a:ext cx="57610" cy="32373"/>
              </a:xfrm>
              <a:custGeom>
                <a:avLst/>
                <a:gdLst>
                  <a:gd name="T0" fmla="*/ 1 w 33"/>
                  <a:gd name="T1" fmla="*/ 3 h 19"/>
                  <a:gd name="T2" fmla="*/ 32 w 33"/>
                  <a:gd name="T3" fmla="*/ 14 h 19"/>
                  <a:gd name="T4" fmla="*/ 1 w 33"/>
                  <a:gd name="T5" fmla="*/ 3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3" h="19">
                    <a:moveTo>
                      <a:pt x="1" y="3"/>
                    </a:moveTo>
                    <a:cubicBezTo>
                      <a:pt x="2" y="7"/>
                      <a:pt x="31" y="19"/>
                      <a:pt x="32" y="14"/>
                    </a:cubicBezTo>
                    <a:cubicBezTo>
                      <a:pt x="33" y="8"/>
                      <a:pt x="0" y="0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8" name="Freeform 2203"/>
              <p:cNvSpPr/>
              <p:nvPr/>
            </p:nvSpPr>
            <p:spPr bwMode="auto">
              <a:xfrm>
                <a:off x="1786123" y="2257898"/>
                <a:ext cx="223007" cy="136685"/>
              </a:xfrm>
              <a:custGeom>
                <a:avLst/>
                <a:gdLst>
                  <a:gd name="T0" fmla="*/ 21 w 126"/>
                  <a:gd name="T1" fmla="*/ 62 h 80"/>
                  <a:gd name="T2" fmla="*/ 37 w 126"/>
                  <a:gd name="T3" fmla="*/ 80 h 80"/>
                  <a:gd name="T4" fmla="*/ 44 w 126"/>
                  <a:gd name="T5" fmla="*/ 75 h 80"/>
                  <a:gd name="T6" fmla="*/ 55 w 126"/>
                  <a:gd name="T7" fmla="*/ 72 h 80"/>
                  <a:gd name="T8" fmla="*/ 66 w 126"/>
                  <a:gd name="T9" fmla="*/ 64 h 80"/>
                  <a:gd name="T10" fmla="*/ 77 w 126"/>
                  <a:gd name="T11" fmla="*/ 53 h 80"/>
                  <a:gd name="T12" fmla="*/ 86 w 126"/>
                  <a:gd name="T13" fmla="*/ 42 h 80"/>
                  <a:gd name="T14" fmla="*/ 122 w 126"/>
                  <a:gd name="T15" fmla="*/ 27 h 80"/>
                  <a:gd name="T16" fmla="*/ 108 w 126"/>
                  <a:gd name="T17" fmla="*/ 14 h 80"/>
                  <a:gd name="T18" fmla="*/ 85 w 126"/>
                  <a:gd name="T19" fmla="*/ 12 h 80"/>
                  <a:gd name="T20" fmla="*/ 78 w 126"/>
                  <a:gd name="T21" fmla="*/ 9 h 80"/>
                  <a:gd name="T22" fmla="*/ 55 w 126"/>
                  <a:gd name="T23" fmla="*/ 3 h 80"/>
                  <a:gd name="T24" fmla="*/ 20 w 126"/>
                  <a:gd name="T25" fmla="*/ 8 h 80"/>
                  <a:gd name="T26" fmla="*/ 25 w 126"/>
                  <a:gd name="T27" fmla="*/ 19 h 80"/>
                  <a:gd name="T28" fmla="*/ 17 w 126"/>
                  <a:gd name="T29" fmla="*/ 36 h 80"/>
                  <a:gd name="T30" fmla="*/ 7 w 126"/>
                  <a:gd name="T31" fmla="*/ 53 h 80"/>
                  <a:gd name="T32" fmla="*/ 21 w 126"/>
                  <a:gd name="T33" fmla="*/ 62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6" h="80">
                    <a:moveTo>
                      <a:pt x="21" y="62"/>
                    </a:moveTo>
                    <a:cubicBezTo>
                      <a:pt x="30" y="64"/>
                      <a:pt x="31" y="80"/>
                      <a:pt x="37" y="80"/>
                    </a:cubicBezTo>
                    <a:cubicBezTo>
                      <a:pt x="41" y="80"/>
                      <a:pt x="38" y="75"/>
                      <a:pt x="44" y="75"/>
                    </a:cubicBezTo>
                    <a:cubicBezTo>
                      <a:pt x="51" y="75"/>
                      <a:pt x="49" y="72"/>
                      <a:pt x="55" y="72"/>
                    </a:cubicBezTo>
                    <a:cubicBezTo>
                      <a:pt x="61" y="73"/>
                      <a:pt x="66" y="71"/>
                      <a:pt x="66" y="64"/>
                    </a:cubicBezTo>
                    <a:cubicBezTo>
                      <a:pt x="66" y="57"/>
                      <a:pt x="71" y="54"/>
                      <a:pt x="77" y="53"/>
                    </a:cubicBezTo>
                    <a:cubicBezTo>
                      <a:pt x="83" y="51"/>
                      <a:pt x="77" y="44"/>
                      <a:pt x="86" y="42"/>
                    </a:cubicBezTo>
                    <a:cubicBezTo>
                      <a:pt x="94" y="40"/>
                      <a:pt x="118" y="30"/>
                      <a:pt x="122" y="27"/>
                    </a:cubicBezTo>
                    <a:cubicBezTo>
                      <a:pt x="126" y="24"/>
                      <a:pt x="117" y="20"/>
                      <a:pt x="108" y="14"/>
                    </a:cubicBezTo>
                    <a:cubicBezTo>
                      <a:pt x="99" y="9"/>
                      <a:pt x="92" y="7"/>
                      <a:pt x="85" y="12"/>
                    </a:cubicBezTo>
                    <a:cubicBezTo>
                      <a:pt x="78" y="16"/>
                      <a:pt x="83" y="7"/>
                      <a:pt x="78" y="9"/>
                    </a:cubicBezTo>
                    <a:cubicBezTo>
                      <a:pt x="72" y="12"/>
                      <a:pt x="57" y="5"/>
                      <a:pt x="55" y="3"/>
                    </a:cubicBezTo>
                    <a:cubicBezTo>
                      <a:pt x="53" y="0"/>
                      <a:pt x="26" y="8"/>
                      <a:pt x="20" y="8"/>
                    </a:cubicBezTo>
                    <a:cubicBezTo>
                      <a:pt x="13" y="8"/>
                      <a:pt x="20" y="15"/>
                      <a:pt x="25" y="19"/>
                    </a:cubicBezTo>
                    <a:cubicBezTo>
                      <a:pt x="29" y="22"/>
                      <a:pt x="14" y="33"/>
                      <a:pt x="17" y="36"/>
                    </a:cubicBezTo>
                    <a:cubicBezTo>
                      <a:pt x="20" y="38"/>
                      <a:pt x="14" y="45"/>
                      <a:pt x="7" y="53"/>
                    </a:cubicBezTo>
                    <a:cubicBezTo>
                      <a:pt x="0" y="61"/>
                      <a:pt x="12" y="60"/>
                      <a:pt x="21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29" name="Freeform 2204"/>
              <p:cNvSpPr/>
              <p:nvPr/>
            </p:nvSpPr>
            <p:spPr bwMode="auto">
              <a:xfrm>
                <a:off x="2505322" y="2286673"/>
                <a:ext cx="596545" cy="413652"/>
              </a:xfrm>
              <a:custGeom>
                <a:avLst/>
                <a:gdLst>
                  <a:gd name="T0" fmla="*/ 215 w 336"/>
                  <a:gd name="T1" fmla="*/ 54 h 241"/>
                  <a:gd name="T2" fmla="*/ 185 w 336"/>
                  <a:gd name="T3" fmla="*/ 44 h 241"/>
                  <a:gd name="T4" fmla="*/ 147 w 336"/>
                  <a:gd name="T5" fmla="*/ 27 h 241"/>
                  <a:gd name="T6" fmla="*/ 127 w 336"/>
                  <a:gd name="T7" fmla="*/ 34 h 241"/>
                  <a:gd name="T8" fmla="*/ 109 w 336"/>
                  <a:gd name="T9" fmla="*/ 21 h 241"/>
                  <a:gd name="T10" fmla="*/ 79 w 336"/>
                  <a:gd name="T11" fmla="*/ 7 h 241"/>
                  <a:gd name="T12" fmla="*/ 59 w 336"/>
                  <a:gd name="T13" fmla="*/ 33 h 241"/>
                  <a:gd name="T14" fmla="*/ 65 w 336"/>
                  <a:gd name="T15" fmla="*/ 52 h 241"/>
                  <a:gd name="T16" fmla="*/ 43 w 336"/>
                  <a:gd name="T17" fmla="*/ 30 h 241"/>
                  <a:gd name="T18" fmla="*/ 61 w 336"/>
                  <a:gd name="T19" fmla="*/ 4 h 241"/>
                  <a:gd name="T20" fmla="*/ 6 w 336"/>
                  <a:gd name="T21" fmla="*/ 54 h 241"/>
                  <a:gd name="T22" fmla="*/ 27 w 336"/>
                  <a:gd name="T23" fmla="*/ 64 h 241"/>
                  <a:gd name="T24" fmla="*/ 32 w 336"/>
                  <a:gd name="T25" fmla="*/ 76 h 241"/>
                  <a:gd name="T26" fmla="*/ 66 w 336"/>
                  <a:gd name="T27" fmla="*/ 82 h 241"/>
                  <a:gd name="T28" fmla="*/ 103 w 336"/>
                  <a:gd name="T29" fmla="*/ 82 h 241"/>
                  <a:gd name="T30" fmla="*/ 127 w 336"/>
                  <a:gd name="T31" fmla="*/ 78 h 241"/>
                  <a:gd name="T32" fmla="*/ 143 w 336"/>
                  <a:gd name="T33" fmla="*/ 81 h 241"/>
                  <a:gd name="T34" fmla="*/ 166 w 336"/>
                  <a:gd name="T35" fmla="*/ 98 h 241"/>
                  <a:gd name="T36" fmla="*/ 172 w 336"/>
                  <a:gd name="T37" fmla="*/ 103 h 241"/>
                  <a:gd name="T38" fmla="*/ 200 w 336"/>
                  <a:gd name="T39" fmla="*/ 125 h 241"/>
                  <a:gd name="T40" fmla="*/ 218 w 336"/>
                  <a:gd name="T41" fmla="*/ 143 h 241"/>
                  <a:gd name="T42" fmla="*/ 219 w 336"/>
                  <a:gd name="T43" fmla="*/ 159 h 241"/>
                  <a:gd name="T44" fmla="*/ 188 w 336"/>
                  <a:gd name="T45" fmla="*/ 168 h 241"/>
                  <a:gd name="T46" fmla="*/ 146 w 336"/>
                  <a:gd name="T47" fmla="*/ 176 h 241"/>
                  <a:gd name="T48" fmla="*/ 165 w 336"/>
                  <a:gd name="T49" fmla="*/ 191 h 241"/>
                  <a:gd name="T50" fmla="*/ 193 w 336"/>
                  <a:gd name="T51" fmla="*/ 188 h 241"/>
                  <a:gd name="T52" fmla="*/ 212 w 336"/>
                  <a:gd name="T53" fmla="*/ 214 h 241"/>
                  <a:gd name="T54" fmla="*/ 274 w 336"/>
                  <a:gd name="T55" fmla="*/ 236 h 241"/>
                  <a:gd name="T56" fmla="*/ 262 w 336"/>
                  <a:gd name="T57" fmla="*/ 209 h 241"/>
                  <a:gd name="T58" fmla="*/ 286 w 336"/>
                  <a:gd name="T59" fmla="*/ 198 h 241"/>
                  <a:gd name="T60" fmla="*/ 256 w 336"/>
                  <a:gd name="T61" fmla="*/ 166 h 241"/>
                  <a:gd name="T62" fmla="*/ 275 w 336"/>
                  <a:gd name="T63" fmla="*/ 159 h 241"/>
                  <a:gd name="T64" fmla="*/ 304 w 336"/>
                  <a:gd name="T65" fmla="*/ 172 h 241"/>
                  <a:gd name="T66" fmla="*/ 330 w 336"/>
                  <a:gd name="T67" fmla="*/ 151 h 241"/>
                  <a:gd name="T68" fmla="*/ 307 w 336"/>
                  <a:gd name="T69" fmla="*/ 134 h 241"/>
                  <a:gd name="T70" fmla="*/ 267 w 336"/>
                  <a:gd name="T71" fmla="*/ 117 h 241"/>
                  <a:gd name="T72" fmla="*/ 268 w 336"/>
                  <a:gd name="T73" fmla="*/ 101 h 241"/>
                  <a:gd name="T74" fmla="*/ 261 w 336"/>
                  <a:gd name="T75" fmla="*/ 89 h 241"/>
                  <a:gd name="T76" fmla="*/ 247 w 336"/>
                  <a:gd name="T77" fmla="*/ 84 h 241"/>
                  <a:gd name="T78" fmla="*/ 232 w 336"/>
                  <a:gd name="T79" fmla="*/ 69 h 241"/>
                  <a:gd name="T80" fmla="*/ 209 w 336"/>
                  <a:gd name="T81" fmla="*/ 67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36" h="241">
                    <a:moveTo>
                      <a:pt x="205" y="63"/>
                    </a:moveTo>
                    <a:cubicBezTo>
                      <a:pt x="210" y="63"/>
                      <a:pt x="216" y="59"/>
                      <a:pt x="215" y="54"/>
                    </a:cubicBezTo>
                    <a:cubicBezTo>
                      <a:pt x="213" y="50"/>
                      <a:pt x="200" y="49"/>
                      <a:pt x="198" y="55"/>
                    </a:cubicBezTo>
                    <a:cubicBezTo>
                      <a:pt x="195" y="60"/>
                      <a:pt x="185" y="49"/>
                      <a:pt x="185" y="44"/>
                    </a:cubicBezTo>
                    <a:cubicBezTo>
                      <a:pt x="185" y="40"/>
                      <a:pt x="169" y="44"/>
                      <a:pt x="171" y="36"/>
                    </a:cubicBezTo>
                    <a:cubicBezTo>
                      <a:pt x="173" y="29"/>
                      <a:pt x="152" y="27"/>
                      <a:pt x="147" y="27"/>
                    </a:cubicBezTo>
                    <a:cubicBezTo>
                      <a:pt x="141" y="27"/>
                      <a:pt x="133" y="31"/>
                      <a:pt x="134" y="36"/>
                    </a:cubicBezTo>
                    <a:cubicBezTo>
                      <a:pt x="135" y="41"/>
                      <a:pt x="128" y="39"/>
                      <a:pt x="127" y="34"/>
                    </a:cubicBezTo>
                    <a:cubicBezTo>
                      <a:pt x="126" y="28"/>
                      <a:pt x="113" y="40"/>
                      <a:pt x="109" y="40"/>
                    </a:cubicBezTo>
                    <a:cubicBezTo>
                      <a:pt x="105" y="40"/>
                      <a:pt x="111" y="25"/>
                      <a:pt x="109" y="21"/>
                    </a:cubicBezTo>
                    <a:cubicBezTo>
                      <a:pt x="107" y="16"/>
                      <a:pt x="104" y="15"/>
                      <a:pt x="101" y="7"/>
                    </a:cubicBezTo>
                    <a:cubicBezTo>
                      <a:pt x="98" y="0"/>
                      <a:pt x="83" y="3"/>
                      <a:pt x="79" y="7"/>
                    </a:cubicBezTo>
                    <a:cubicBezTo>
                      <a:pt x="75" y="12"/>
                      <a:pt x="62" y="10"/>
                      <a:pt x="55" y="17"/>
                    </a:cubicBezTo>
                    <a:cubicBezTo>
                      <a:pt x="48" y="24"/>
                      <a:pt x="56" y="31"/>
                      <a:pt x="59" y="33"/>
                    </a:cubicBezTo>
                    <a:cubicBezTo>
                      <a:pt x="62" y="36"/>
                      <a:pt x="48" y="40"/>
                      <a:pt x="53" y="44"/>
                    </a:cubicBezTo>
                    <a:cubicBezTo>
                      <a:pt x="57" y="48"/>
                      <a:pt x="64" y="46"/>
                      <a:pt x="65" y="52"/>
                    </a:cubicBezTo>
                    <a:cubicBezTo>
                      <a:pt x="65" y="59"/>
                      <a:pt x="48" y="50"/>
                      <a:pt x="46" y="45"/>
                    </a:cubicBezTo>
                    <a:cubicBezTo>
                      <a:pt x="43" y="39"/>
                      <a:pt x="47" y="34"/>
                      <a:pt x="43" y="30"/>
                    </a:cubicBezTo>
                    <a:cubicBezTo>
                      <a:pt x="40" y="26"/>
                      <a:pt x="43" y="21"/>
                      <a:pt x="49" y="14"/>
                    </a:cubicBezTo>
                    <a:cubicBezTo>
                      <a:pt x="56" y="7"/>
                      <a:pt x="61" y="8"/>
                      <a:pt x="61" y="4"/>
                    </a:cubicBezTo>
                    <a:cubicBezTo>
                      <a:pt x="61" y="0"/>
                      <a:pt x="33" y="0"/>
                      <a:pt x="16" y="15"/>
                    </a:cubicBezTo>
                    <a:cubicBezTo>
                      <a:pt x="0" y="30"/>
                      <a:pt x="5" y="50"/>
                      <a:pt x="6" y="54"/>
                    </a:cubicBezTo>
                    <a:cubicBezTo>
                      <a:pt x="7" y="58"/>
                      <a:pt x="21" y="56"/>
                      <a:pt x="30" y="59"/>
                    </a:cubicBezTo>
                    <a:cubicBezTo>
                      <a:pt x="38" y="61"/>
                      <a:pt x="34" y="65"/>
                      <a:pt x="27" y="64"/>
                    </a:cubicBezTo>
                    <a:cubicBezTo>
                      <a:pt x="21" y="63"/>
                      <a:pt x="10" y="61"/>
                      <a:pt x="10" y="65"/>
                    </a:cubicBezTo>
                    <a:cubicBezTo>
                      <a:pt x="11" y="70"/>
                      <a:pt x="24" y="78"/>
                      <a:pt x="32" y="76"/>
                    </a:cubicBezTo>
                    <a:cubicBezTo>
                      <a:pt x="40" y="74"/>
                      <a:pt x="40" y="74"/>
                      <a:pt x="44" y="79"/>
                    </a:cubicBezTo>
                    <a:cubicBezTo>
                      <a:pt x="47" y="83"/>
                      <a:pt x="57" y="82"/>
                      <a:pt x="66" y="82"/>
                    </a:cubicBezTo>
                    <a:cubicBezTo>
                      <a:pt x="76" y="83"/>
                      <a:pt x="87" y="86"/>
                      <a:pt x="91" y="87"/>
                    </a:cubicBezTo>
                    <a:cubicBezTo>
                      <a:pt x="96" y="87"/>
                      <a:pt x="101" y="84"/>
                      <a:pt x="103" y="82"/>
                    </a:cubicBezTo>
                    <a:cubicBezTo>
                      <a:pt x="104" y="79"/>
                      <a:pt x="123" y="86"/>
                      <a:pt x="128" y="85"/>
                    </a:cubicBezTo>
                    <a:cubicBezTo>
                      <a:pt x="134" y="85"/>
                      <a:pt x="130" y="80"/>
                      <a:pt x="127" y="78"/>
                    </a:cubicBezTo>
                    <a:cubicBezTo>
                      <a:pt x="123" y="77"/>
                      <a:pt x="125" y="70"/>
                      <a:pt x="129" y="73"/>
                    </a:cubicBezTo>
                    <a:cubicBezTo>
                      <a:pt x="134" y="75"/>
                      <a:pt x="141" y="77"/>
                      <a:pt x="143" y="81"/>
                    </a:cubicBezTo>
                    <a:cubicBezTo>
                      <a:pt x="144" y="85"/>
                      <a:pt x="148" y="83"/>
                      <a:pt x="149" y="87"/>
                    </a:cubicBezTo>
                    <a:cubicBezTo>
                      <a:pt x="149" y="90"/>
                      <a:pt x="165" y="94"/>
                      <a:pt x="166" y="98"/>
                    </a:cubicBezTo>
                    <a:cubicBezTo>
                      <a:pt x="166" y="102"/>
                      <a:pt x="150" y="104"/>
                      <a:pt x="155" y="108"/>
                    </a:cubicBezTo>
                    <a:cubicBezTo>
                      <a:pt x="159" y="111"/>
                      <a:pt x="166" y="103"/>
                      <a:pt x="172" y="103"/>
                    </a:cubicBezTo>
                    <a:cubicBezTo>
                      <a:pt x="178" y="102"/>
                      <a:pt x="178" y="116"/>
                      <a:pt x="183" y="114"/>
                    </a:cubicBezTo>
                    <a:cubicBezTo>
                      <a:pt x="189" y="111"/>
                      <a:pt x="194" y="116"/>
                      <a:pt x="200" y="125"/>
                    </a:cubicBezTo>
                    <a:cubicBezTo>
                      <a:pt x="206" y="133"/>
                      <a:pt x="199" y="141"/>
                      <a:pt x="200" y="144"/>
                    </a:cubicBezTo>
                    <a:cubicBezTo>
                      <a:pt x="200" y="147"/>
                      <a:pt x="212" y="146"/>
                      <a:pt x="218" y="143"/>
                    </a:cubicBezTo>
                    <a:cubicBezTo>
                      <a:pt x="225" y="139"/>
                      <a:pt x="231" y="147"/>
                      <a:pt x="236" y="151"/>
                    </a:cubicBezTo>
                    <a:cubicBezTo>
                      <a:pt x="241" y="156"/>
                      <a:pt x="217" y="163"/>
                      <a:pt x="219" y="159"/>
                    </a:cubicBezTo>
                    <a:cubicBezTo>
                      <a:pt x="221" y="155"/>
                      <a:pt x="205" y="143"/>
                      <a:pt x="191" y="149"/>
                    </a:cubicBezTo>
                    <a:cubicBezTo>
                      <a:pt x="176" y="154"/>
                      <a:pt x="186" y="163"/>
                      <a:pt x="188" y="168"/>
                    </a:cubicBezTo>
                    <a:cubicBezTo>
                      <a:pt x="189" y="173"/>
                      <a:pt x="175" y="178"/>
                      <a:pt x="161" y="173"/>
                    </a:cubicBezTo>
                    <a:cubicBezTo>
                      <a:pt x="148" y="169"/>
                      <a:pt x="152" y="176"/>
                      <a:pt x="146" y="176"/>
                    </a:cubicBezTo>
                    <a:cubicBezTo>
                      <a:pt x="141" y="176"/>
                      <a:pt x="135" y="185"/>
                      <a:pt x="140" y="190"/>
                    </a:cubicBezTo>
                    <a:cubicBezTo>
                      <a:pt x="145" y="196"/>
                      <a:pt x="156" y="191"/>
                      <a:pt x="165" y="191"/>
                    </a:cubicBezTo>
                    <a:cubicBezTo>
                      <a:pt x="174" y="192"/>
                      <a:pt x="175" y="194"/>
                      <a:pt x="176" y="189"/>
                    </a:cubicBezTo>
                    <a:cubicBezTo>
                      <a:pt x="177" y="184"/>
                      <a:pt x="186" y="187"/>
                      <a:pt x="193" y="188"/>
                    </a:cubicBezTo>
                    <a:cubicBezTo>
                      <a:pt x="199" y="190"/>
                      <a:pt x="198" y="199"/>
                      <a:pt x="206" y="200"/>
                    </a:cubicBezTo>
                    <a:cubicBezTo>
                      <a:pt x="214" y="201"/>
                      <a:pt x="207" y="209"/>
                      <a:pt x="212" y="214"/>
                    </a:cubicBezTo>
                    <a:cubicBezTo>
                      <a:pt x="217" y="220"/>
                      <a:pt x="233" y="217"/>
                      <a:pt x="239" y="223"/>
                    </a:cubicBezTo>
                    <a:cubicBezTo>
                      <a:pt x="245" y="229"/>
                      <a:pt x="271" y="241"/>
                      <a:pt x="274" y="236"/>
                    </a:cubicBezTo>
                    <a:cubicBezTo>
                      <a:pt x="278" y="231"/>
                      <a:pt x="252" y="208"/>
                      <a:pt x="245" y="206"/>
                    </a:cubicBezTo>
                    <a:cubicBezTo>
                      <a:pt x="237" y="204"/>
                      <a:pt x="252" y="202"/>
                      <a:pt x="262" y="209"/>
                    </a:cubicBezTo>
                    <a:cubicBezTo>
                      <a:pt x="271" y="217"/>
                      <a:pt x="285" y="220"/>
                      <a:pt x="292" y="211"/>
                    </a:cubicBezTo>
                    <a:cubicBezTo>
                      <a:pt x="299" y="202"/>
                      <a:pt x="286" y="205"/>
                      <a:pt x="286" y="198"/>
                    </a:cubicBezTo>
                    <a:cubicBezTo>
                      <a:pt x="286" y="192"/>
                      <a:pt x="282" y="183"/>
                      <a:pt x="275" y="183"/>
                    </a:cubicBezTo>
                    <a:cubicBezTo>
                      <a:pt x="268" y="183"/>
                      <a:pt x="250" y="169"/>
                      <a:pt x="256" y="166"/>
                    </a:cubicBezTo>
                    <a:cubicBezTo>
                      <a:pt x="263" y="163"/>
                      <a:pt x="254" y="159"/>
                      <a:pt x="259" y="153"/>
                    </a:cubicBezTo>
                    <a:cubicBezTo>
                      <a:pt x="264" y="148"/>
                      <a:pt x="269" y="158"/>
                      <a:pt x="275" y="159"/>
                    </a:cubicBezTo>
                    <a:cubicBezTo>
                      <a:pt x="281" y="159"/>
                      <a:pt x="282" y="167"/>
                      <a:pt x="292" y="175"/>
                    </a:cubicBezTo>
                    <a:cubicBezTo>
                      <a:pt x="301" y="183"/>
                      <a:pt x="302" y="177"/>
                      <a:pt x="304" y="172"/>
                    </a:cubicBezTo>
                    <a:cubicBezTo>
                      <a:pt x="305" y="166"/>
                      <a:pt x="316" y="171"/>
                      <a:pt x="315" y="165"/>
                    </a:cubicBezTo>
                    <a:cubicBezTo>
                      <a:pt x="315" y="160"/>
                      <a:pt x="324" y="153"/>
                      <a:pt x="330" y="151"/>
                    </a:cubicBezTo>
                    <a:cubicBezTo>
                      <a:pt x="336" y="148"/>
                      <a:pt x="325" y="142"/>
                      <a:pt x="317" y="143"/>
                    </a:cubicBezTo>
                    <a:cubicBezTo>
                      <a:pt x="309" y="143"/>
                      <a:pt x="307" y="138"/>
                      <a:pt x="307" y="134"/>
                    </a:cubicBezTo>
                    <a:cubicBezTo>
                      <a:pt x="307" y="131"/>
                      <a:pt x="292" y="122"/>
                      <a:pt x="287" y="124"/>
                    </a:cubicBezTo>
                    <a:cubicBezTo>
                      <a:pt x="282" y="125"/>
                      <a:pt x="274" y="117"/>
                      <a:pt x="267" y="117"/>
                    </a:cubicBezTo>
                    <a:cubicBezTo>
                      <a:pt x="261" y="116"/>
                      <a:pt x="251" y="111"/>
                      <a:pt x="252" y="104"/>
                    </a:cubicBezTo>
                    <a:cubicBezTo>
                      <a:pt x="253" y="97"/>
                      <a:pt x="265" y="106"/>
                      <a:pt x="268" y="101"/>
                    </a:cubicBezTo>
                    <a:cubicBezTo>
                      <a:pt x="270" y="95"/>
                      <a:pt x="255" y="98"/>
                      <a:pt x="255" y="94"/>
                    </a:cubicBezTo>
                    <a:cubicBezTo>
                      <a:pt x="254" y="90"/>
                      <a:pt x="258" y="92"/>
                      <a:pt x="261" y="89"/>
                    </a:cubicBezTo>
                    <a:cubicBezTo>
                      <a:pt x="264" y="87"/>
                      <a:pt x="259" y="82"/>
                      <a:pt x="255" y="80"/>
                    </a:cubicBezTo>
                    <a:cubicBezTo>
                      <a:pt x="252" y="78"/>
                      <a:pt x="251" y="84"/>
                      <a:pt x="247" y="84"/>
                    </a:cubicBezTo>
                    <a:cubicBezTo>
                      <a:pt x="244" y="84"/>
                      <a:pt x="247" y="78"/>
                      <a:pt x="249" y="75"/>
                    </a:cubicBezTo>
                    <a:cubicBezTo>
                      <a:pt x="252" y="71"/>
                      <a:pt x="238" y="67"/>
                      <a:pt x="232" y="69"/>
                    </a:cubicBezTo>
                    <a:cubicBezTo>
                      <a:pt x="226" y="71"/>
                      <a:pt x="224" y="68"/>
                      <a:pt x="224" y="64"/>
                    </a:cubicBezTo>
                    <a:cubicBezTo>
                      <a:pt x="224" y="60"/>
                      <a:pt x="213" y="64"/>
                      <a:pt x="209" y="67"/>
                    </a:cubicBezTo>
                    <a:cubicBezTo>
                      <a:pt x="205" y="70"/>
                      <a:pt x="200" y="64"/>
                      <a:pt x="205" y="6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0" name="Freeform 2205"/>
              <p:cNvSpPr/>
              <p:nvPr/>
            </p:nvSpPr>
            <p:spPr bwMode="auto">
              <a:xfrm>
                <a:off x="3126026" y="2980889"/>
                <a:ext cx="143096" cy="124096"/>
              </a:xfrm>
              <a:custGeom>
                <a:avLst/>
                <a:gdLst>
                  <a:gd name="T0" fmla="*/ 44 w 81"/>
                  <a:gd name="T1" fmla="*/ 5 h 72"/>
                  <a:gd name="T2" fmla="*/ 39 w 81"/>
                  <a:gd name="T3" fmla="*/ 2 h 72"/>
                  <a:gd name="T4" fmla="*/ 21 w 81"/>
                  <a:gd name="T5" fmla="*/ 27 h 72"/>
                  <a:gd name="T6" fmla="*/ 16 w 81"/>
                  <a:gd name="T7" fmla="*/ 38 h 72"/>
                  <a:gd name="T8" fmla="*/ 9 w 81"/>
                  <a:gd name="T9" fmla="*/ 44 h 72"/>
                  <a:gd name="T10" fmla="*/ 6 w 81"/>
                  <a:gd name="T11" fmla="*/ 58 h 72"/>
                  <a:gd name="T12" fmla="*/ 23 w 81"/>
                  <a:gd name="T13" fmla="*/ 58 h 72"/>
                  <a:gd name="T14" fmla="*/ 39 w 81"/>
                  <a:gd name="T15" fmla="*/ 55 h 72"/>
                  <a:gd name="T16" fmla="*/ 50 w 81"/>
                  <a:gd name="T17" fmla="*/ 58 h 72"/>
                  <a:gd name="T18" fmla="*/ 47 w 81"/>
                  <a:gd name="T19" fmla="*/ 66 h 72"/>
                  <a:gd name="T20" fmla="*/ 57 w 81"/>
                  <a:gd name="T21" fmla="*/ 62 h 72"/>
                  <a:gd name="T22" fmla="*/ 64 w 81"/>
                  <a:gd name="T23" fmla="*/ 65 h 72"/>
                  <a:gd name="T24" fmla="*/ 78 w 81"/>
                  <a:gd name="T25" fmla="*/ 66 h 72"/>
                  <a:gd name="T26" fmla="*/ 73 w 81"/>
                  <a:gd name="T27" fmla="*/ 56 h 72"/>
                  <a:gd name="T28" fmla="*/ 72 w 81"/>
                  <a:gd name="T29" fmla="*/ 50 h 72"/>
                  <a:gd name="T30" fmla="*/ 67 w 81"/>
                  <a:gd name="T31" fmla="*/ 48 h 72"/>
                  <a:gd name="T32" fmla="*/ 68 w 81"/>
                  <a:gd name="T33" fmla="*/ 37 h 72"/>
                  <a:gd name="T34" fmla="*/ 59 w 81"/>
                  <a:gd name="T35" fmla="*/ 34 h 72"/>
                  <a:gd name="T36" fmla="*/ 49 w 81"/>
                  <a:gd name="T37" fmla="*/ 32 h 72"/>
                  <a:gd name="T38" fmla="*/ 44 w 81"/>
                  <a:gd name="T39" fmla="*/ 26 h 72"/>
                  <a:gd name="T40" fmla="*/ 35 w 81"/>
                  <a:gd name="T41" fmla="*/ 26 h 72"/>
                  <a:gd name="T42" fmla="*/ 36 w 81"/>
                  <a:gd name="T43" fmla="*/ 18 h 72"/>
                  <a:gd name="T44" fmla="*/ 44 w 81"/>
                  <a:gd name="T45" fmla="*/ 5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81" h="72">
                    <a:moveTo>
                      <a:pt x="44" y="5"/>
                    </a:moveTo>
                    <a:cubicBezTo>
                      <a:pt x="49" y="3"/>
                      <a:pt x="44" y="0"/>
                      <a:pt x="39" y="2"/>
                    </a:cubicBezTo>
                    <a:cubicBezTo>
                      <a:pt x="34" y="4"/>
                      <a:pt x="21" y="22"/>
                      <a:pt x="21" y="27"/>
                    </a:cubicBezTo>
                    <a:cubicBezTo>
                      <a:pt x="21" y="32"/>
                      <a:pt x="20" y="38"/>
                      <a:pt x="16" y="38"/>
                    </a:cubicBezTo>
                    <a:cubicBezTo>
                      <a:pt x="11" y="37"/>
                      <a:pt x="6" y="42"/>
                      <a:pt x="9" y="44"/>
                    </a:cubicBezTo>
                    <a:cubicBezTo>
                      <a:pt x="13" y="47"/>
                      <a:pt x="0" y="54"/>
                      <a:pt x="6" y="58"/>
                    </a:cubicBezTo>
                    <a:cubicBezTo>
                      <a:pt x="10" y="60"/>
                      <a:pt x="17" y="57"/>
                      <a:pt x="23" y="58"/>
                    </a:cubicBezTo>
                    <a:cubicBezTo>
                      <a:pt x="29" y="58"/>
                      <a:pt x="34" y="59"/>
                      <a:pt x="39" y="55"/>
                    </a:cubicBezTo>
                    <a:cubicBezTo>
                      <a:pt x="44" y="51"/>
                      <a:pt x="44" y="58"/>
                      <a:pt x="50" y="58"/>
                    </a:cubicBezTo>
                    <a:cubicBezTo>
                      <a:pt x="55" y="57"/>
                      <a:pt x="47" y="62"/>
                      <a:pt x="47" y="66"/>
                    </a:cubicBezTo>
                    <a:cubicBezTo>
                      <a:pt x="47" y="69"/>
                      <a:pt x="53" y="64"/>
                      <a:pt x="57" y="62"/>
                    </a:cubicBezTo>
                    <a:cubicBezTo>
                      <a:pt x="61" y="60"/>
                      <a:pt x="66" y="62"/>
                      <a:pt x="64" y="65"/>
                    </a:cubicBezTo>
                    <a:cubicBezTo>
                      <a:pt x="62" y="68"/>
                      <a:pt x="75" y="72"/>
                      <a:pt x="78" y="66"/>
                    </a:cubicBezTo>
                    <a:cubicBezTo>
                      <a:pt x="81" y="61"/>
                      <a:pt x="75" y="53"/>
                      <a:pt x="73" y="56"/>
                    </a:cubicBezTo>
                    <a:cubicBezTo>
                      <a:pt x="71" y="60"/>
                      <a:pt x="68" y="54"/>
                      <a:pt x="72" y="50"/>
                    </a:cubicBezTo>
                    <a:cubicBezTo>
                      <a:pt x="76" y="47"/>
                      <a:pt x="71" y="46"/>
                      <a:pt x="67" y="48"/>
                    </a:cubicBezTo>
                    <a:cubicBezTo>
                      <a:pt x="63" y="50"/>
                      <a:pt x="64" y="39"/>
                      <a:pt x="68" y="37"/>
                    </a:cubicBezTo>
                    <a:cubicBezTo>
                      <a:pt x="72" y="35"/>
                      <a:pt x="59" y="31"/>
                      <a:pt x="59" y="34"/>
                    </a:cubicBezTo>
                    <a:cubicBezTo>
                      <a:pt x="59" y="38"/>
                      <a:pt x="50" y="36"/>
                      <a:pt x="49" y="32"/>
                    </a:cubicBezTo>
                    <a:cubicBezTo>
                      <a:pt x="48" y="29"/>
                      <a:pt x="42" y="28"/>
                      <a:pt x="44" y="26"/>
                    </a:cubicBezTo>
                    <a:cubicBezTo>
                      <a:pt x="46" y="23"/>
                      <a:pt x="36" y="22"/>
                      <a:pt x="35" y="26"/>
                    </a:cubicBezTo>
                    <a:cubicBezTo>
                      <a:pt x="34" y="30"/>
                      <a:pt x="31" y="23"/>
                      <a:pt x="36" y="18"/>
                    </a:cubicBezTo>
                    <a:cubicBezTo>
                      <a:pt x="41" y="13"/>
                      <a:pt x="40" y="8"/>
                      <a:pt x="4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1" name="Freeform 2206"/>
              <p:cNvSpPr/>
              <p:nvPr/>
            </p:nvSpPr>
            <p:spPr bwMode="auto">
              <a:xfrm>
                <a:off x="2758064" y="2486305"/>
                <a:ext cx="59469" cy="44962"/>
              </a:xfrm>
              <a:custGeom>
                <a:avLst/>
                <a:gdLst>
                  <a:gd name="T0" fmla="*/ 28 w 34"/>
                  <a:gd name="T1" fmla="*/ 19 h 26"/>
                  <a:gd name="T2" fmla="*/ 29 w 34"/>
                  <a:gd name="T3" fmla="*/ 4 h 26"/>
                  <a:gd name="T4" fmla="*/ 15 w 34"/>
                  <a:gd name="T5" fmla="*/ 0 h 26"/>
                  <a:gd name="T6" fmla="*/ 5 w 34"/>
                  <a:gd name="T7" fmla="*/ 18 h 26"/>
                  <a:gd name="T8" fmla="*/ 28 w 34"/>
                  <a:gd name="T9" fmla="*/ 19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4" h="26">
                    <a:moveTo>
                      <a:pt x="28" y="19"/>
                    </a:moveTo>
                    <a:cubicBezTo>
                      <a:pt x="34" y="18"/>
                      <a:pt x="33" y="9"/>
                      <a:pt x="29" y="4"/>
                    </a:cubicBezTo>
                    <a:cubicBezTo>
                      <a:pt x="27" y="0"/>
                      <a:pt x="20" y="0"/>
                      <a:pt x="15" y="0"/>
                    </a:cubicBezTo>
                    <a:cubicBezTo>
                      <a:pt x="9" y="1"/>
                      <a:pt x="0" y="9"/>
                      <a:pt x="5" y="18"/>
                    </a:cubicBezTo>
                    <a:cubicBezTo>
                      <a:pt x="10" y="26"/>
                      <a:pt x="22" y="20"/>
                      <a:pt x="2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2" name="Freeform 2207"/>
              <p:cNvSpPr/>
              <p:nvPr/>
            </p:nvSpPr>
            <p:spPr bwMode="auto">
              <a:xfrm>
                <a:off x="2460721" y="1882014"/>
                <a:ext cx="650438" cy="318332"/>
              </a:xfrm>
              <a:custGeom>
                <a:avLst/>
                <a:gdLst>
                  <a:gd name="T0" fmla="*/ 25 w 366"/>
                  <a:gd name="T1" fmla="*/ 47 h 186"/>
                  <a:gd name="T2" fmla="*/ 26 w 366"/>
                  <a:gd name="T3" fmla="*/ 59 h 186"/>
                  <a:gd name="T4" fmla="*/ 65 w 366"/>
                  <a:gd name="T5" fmla="*/ 67 h 186"/>
                  <a:gd name="T6" fmla="*/ 101 w 366"/>
                  <a:gd name="T7" fmla="*/ 75 h 186"/>
                  <a:gd name="T8" fmla="*/ 149 w 366"/>
                  <a:gd name="T9" fmla="*/ 62 h 186"/>
                  <a:gd name="T10" fmla="*/ 112 w 366"/>
                  <a:gd name="T11" fmla="*/ 80 h 186"/>
                  <a:gd name="T12" fmla="*/ 107 w 366"/>
                  <a:gd name="T13" fmla="*/ 89 h 186"/>
                  <a:gd name="T14" fmla="*/ 72 w 366"/>
                  <a:gd name="T15" fmla="*/ 99 h 186"/>
                  <a:gd name="T16" fmla="*/ 115 w 366"/>
                  <a:gd name="T17" fmla="*/ 126 h 186"/>
                  <a:gd name="T18" fmla="*/ 55 w 366"/>
                  <a:gd name="T19" fmla="*/ 133 h 186"/>
                  <a:gd name="T20" fmla="*/ 80 w 366"/>
                  <a:gd name="T21" fmla="*/ 141 h 186"/>
                  <a:gd name="T22" fmla="*/ 78 w 366"/>
                  <a:gd name="T23" fmla="*/ 154 h 186"/>
                  <a:gd name="T24" fmla="*/ 57 w 366"/>
                  <a:gd name="T25" fmla="*/ 155 h 186"/>
                  <a:gd name="T26" fmla="*/ 33 w 366"/>
                  <a:gd name="T27" fmla="*/ 174 h 186"/>
                  <a:gd name="T28" fmla="*/ 90 w 366"/>
                  <a:gd name="T29" fmla="*/ 179 h 186"/>
                  <a:gd name="T30" fmla="*/ 130 w 366"/>
                  <a:gd name="T31" fmla="*/ 182 h 186"/>
                  <a:gd name="T32" fmla="*/ 161 w 366"/>
                  <a:gd name="T33" fmla="*/ 176 h 186"/>
                  <a:gd name="T34" fmla="*/ 152 w 366"/>
                  <a:gd name="T35" fmla="*/ 166 h 186"/>
                  <a:gd name="T36" fmla="*/ 129 w 366"/>
                  <a:gd name="T37" fmla="*/ 155 h 186"/>
                  <a:gd name="T38" fmla="*/ 161 w 366"/>
                  <a:gd name="T39" fmla="*/ 143 h 186"/>
                  <a:gd name="T40" fmla="*/ 204 w 366"/>
                  <a:gd name="T41" fmla="*/ 119 h 186"/>
                  <a:gd name="T42" fmla="*/ 200 w 366"/>
                  <a:gd name="T43" fmla="*/ 106 h 186"/>
                  <a:gd name="T44" fmla="*/ 236 w 366"/>
                  <a:gd name="T45" fmla="*/ 97 h 186"/>
                  <a:gd name="T46" fmla="*/ 281 w 366"/>
                  <a:gd name="T47" fmla="*/ 68 h 186"/>
                  <a:gd name="T48" fmla="*/ 285 w 366"/>
                  <a:gd name="T49" fmla="*/ 50 h 186"/>
                  <a:gd name="T50" fmla="*/ 346 w 366"/>
                  <a:gd name="T51" fmla="*/ 34 h 186"/>
                  <a:gd name="T52" fmla="*/ 331 w 366"/>
                  <a:gd name="T53" fmla="*/ 16 h 186"/>
                  <a:gd name="T54" fmla="*/ 293 w 366"/>
                  <a:gd name="T55" fmla="*/ 16 h 186"/>
                  <a:gd name="T56" fmla="*/ 258 w 366"/>
                  <a:gd name="T57" fmla="*/ 5 h 186"/>
                  <a:gd name="T58" fmla="*/ 218 w 366"/>
                  <a:gd name="T59" fmla="*/ 10 h 186"/>
                  <a:gd name="T60" fmla="*/ 182 w 366"/>
                  <a:gd name="T61" fmla="*/ 8 h 186"/>
                  <a:gd name="T62" fmla="*/ 144 w 366"/>
                  <a:gd name="T63" fmla="*/ 11 h 186"/>
                  <a:gd name="T64" fmla="*/ 131 w 366"/>
                  <a:gd name="T65" fmla="*/ 19 h 186"/>
                  <a:gd name="T66" fmla="*/ 99 w 366"/>
                  <a:gd name="T67" fmla="*/ 27 h 186"/>
                  <a:gd name="T68" fmla="*/ 68 w 366"/>
                  <a:gd name="T69" fmla="*/ 31 h 186"/>
                  <a:gd name="T70" fmla="*/ 43 w 366"/>
                  <a:gd name="T71" fmla="*/ 34 h 186"/>
                  <a:gd name="T72" fmla="*/ 10 w 366"/>
                  <a:gd name="T73" fmla="*/ 43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66" h="186">
                    <a:moveTo>
                      <a:pt x="19" y="46"/>
                    </a:moveTo>
                    <a:cubicBezTo>
                      <a:pt x="26" y="41"/>
                      <a:pt x="31" y="44"/>
                      <a:pt x="25" y="47"/>
                    </a:cubicBezTo>
                    <a:cubicBezTo>
                      <a:pt x="19" y="50"/>
                      <a:pt x="21" y="52"/>
                      <a:pt x="30" y="52"/>
                    </a:cubicBezTo>
                    <a:cubicBezTo>
                      <a:pt x="38" y="51"/>
                      <a:pt x="26" y="54"/>
                      <a:pt x="26" y="59"/>
                    </a:cubicBezTo>
                    <a:cubicBezTo>
                      <a:pt x="26" y="64"/>
                      <a:pt x="36" y="61"/>
                      <a:pt x="37" y="66"/>
                    </a:cubicBezTo>
                    <a:cubicBezTo>
                      <a:pt x="37" y="71"/>
                      <a:pt x="59" y="73"/>
                      <a:pt x="65" y="67"/>
                    </a:cubicBezTo>
                    <a:cubicBezTo>
                      <a:pt x="72" y="61"/>
                      <a:pt x="69" y="69"/>
                      <a:pt x="69" y="73"/>
                    </a:cubicBezTo>
                    <a:cubicBezTo>
                      <a:pt x="68" y="77"/>
                      <a:pt x="99" y="80"/>
                      <a:pt x="101" y="75"/>
                    </a:cubicBezTo>
                    <a:cubicBezTo>
                      <a:pt x="102" y="70"/>
                      <a:pt x="107" y="72"/>
                      <a:pt x="113" y="74"/>
                    </a:cubicBezTo>
                    <a:cubicBezTo>
                      <a:pt x="119" y="75"/>
                      <a:pt x="148" y="68"/>
                      <a:pt x="149" y="62"/>
                    </a:cubicBezTo>
                    <a:cubicBezTo>
                      <a:pt x="149" y="56"/>
                      <a:pt x="158" y="65"/>
                      <a:pt x="149" y="72"/>
                    </a:cubicBezTo>
                    <a:cubicBezTo>
                      <a:pt x="139" y="78"/>
                      <a:pt x="120" y="77"/>
                      <a:pt x="112" y="80"/>
                    </a:cubicBezTo>
                    <a:cubicBezTo>
                      <a:pt x="103" y="82"/>
                      <a:pt x="117" y="88"/>
                      <a:pt x="126" y="95"/>
                    </a:cubicBezTo>
                    <a:cubicBezTo>
                      <a:pt x="134" y="101"/>
                      <a:pt x="115" y="98"/>
                      <a:pt x="107" y="89"/>
                    </a:cubicBezTo>
                    <a:cubicBezTo>
                      <a:pt x="99" y="81"/>
                      <a:pt x="81" y="81"/>
                      <a:pt x="71" y="81"/>
                    </a:cubicBezTo>
                    <a:cubicBezTo>
                      <a:pt x="62" y="82"/>
                      <a:pt x="65" y="99"/>
                      <a:pt x="72" y="99"/>
                    </a:cubicBezTo>
                    <a:cubicBezTo>
                      <a:pt x="79" y="99"/>
                      <a:pt x="86" y="102"/>
                      <a:pt x="93" y="113"/>
                    </a:cubicBezTo>
                    <a:cubicBezTo>
                      <a:pt x="100" y="124"/>
                      <a:pt x="115" y="121"/>
                      <a:pt x="115" y="126"/>
                    </a:cubicBezTo>
                    <a:cubicBezTo>
                      <a:pt x="115" y="131"/>
                      <a:pt x="95" y="122"/>
                      <a:pt x="84" y="120"/>
                    </a:cubicBezTo>
                    <a:cubicBezTo>
                      <a:pt x="73" y="118"/>
                      <a:pt x="56" y="125"/>
                      <a:pt x="55" y="133"/>
                    </a:cubicBezTo>
                    <a:cubicBezTo>
                      <a:pt x="55" y="141"/>
                      <a:pt x="71" y="140"/>
                      <a:pt x="82" y="134"/>
                    </a:cubicBezTo>
                    <a:cubicBezTo>
                      <a:pt x="93" y="127"/>
                      <a:pt x="85" y="136"/>
                      <a:pt x="80" y="141"/>
                    </a:cubicBezTo>
                    <a:cubicBezTo>
                      <a:pt x="74" y="146"/>
                      <a:pt x="93" y="150"/>
                      <a:pt x="93" y="156"/>
                    </a:cubicBezTo>
                    <a:cubicBezTo>
                      <a:pt x="93" y="162"/>
                      <a:pt x="79" y="160"/>
                      <a:pt x="78" y="154"/>
                    </a:cubicBezTo>
                    <a:cubicBezTo>
                      <a:pt x="76" y="149"/>
                      <a:pt x="71" y="143"/>
                      <a:pt x="58" y="144"/>
                    </a:cubicBezTo>
                    <a:cubicBezTo>
                      <a:pt x="45" y="145"/>
                      <a:pt x="49" y="154"/>
                      <a:pt x="57" y="155"/>
                    </a:cubicBezTo>
                    <a:cubicBezTo>
                      <a:pt x="65" y="156"/>
                      <a:pt x="65" y="162"/>
                      <a:pt x="56" y="162"/>
                    </a:cubicBezTo>
                    <a:cubicBezTo>
                      <a:pt x="47" y="162"/>
                      <a:pt x="27" y="168"/>
                      <a:pt x="33" y="174"/>
                    </a:cubicBezTo>
                    <a:cubicBezTo>
                      <a:pt x="40" y="180"/>
                      <a:pt x="66" y="174"/>
                      <a:pt x="70" y="178"/>
                    </a:cubicBezTo>
                    <a:cubicBezTo>
                      <a:pt x="75" y="182"/>
                      <a:pt x="87" y="183"/>
                      <a:pt x="90" y="179"/>
                    </a:cubicBezTo>
                    <a:cubicBezTo>
                      <a:pt x="93" y="174"/>
                      <a:pt x="103" y="176"/>
                      <a:pt x="113" y="176"/>
                    </a:cubicBezTo>
                    <a:cubicBezTo>
                      <a:pt x="123" y="176"/>
                      <a:pt x="126" y="178"/>
                      <a:pt x="130" y="182"/>
                    </a:cubicBezTo>
                    <a:cubicBezTo>
                      <a:pt x="135" y="186"/>
                      <a:pt x="143" y="184"/>
                      <a:pt x="148" y="180"/>
                    </a:cubicBezTo>
                    <a:cubicBezTo>
                      <a:pt x="154" y="176"/>
                      <a:pt x="154" y="176"/>
                      <a:pt x="161" y="176"/>
                    </a:cubicBezTo>
                    <a:cubicBezTo>
                      <a:pt x="168" y="176"/>
                      <a:pt x="169" y="172"/>
                      <a:pt x="166" y="166"/>
                    </a:cubicBezTo>
                    <a:cubicBezTo>
                      <a:pt x="162" y="161"/>
                      <a:pt x="153" y="170"/>
                      <a:pt x="152" y="166"/>
                    </a:cubicBezTo>
                    <a:cubicBezTo>
                      <a:pt x="151" y="161"/>
                      <a:pt x="143" y="160"/>
                      <a:pt x="129" y="162"/>
                    </a:cubicBezTo>
                    <a:cubicBezTo>
                      <a:pt x="115" y="164"/>
                      <a:pt x="121" y="153"/>
                      <a:pt x="129" y="155"/>
                    </a:cubicBezTo>
                    <a:cubicBezTo>
                      <a:pt x="138" y="158"/>
                      <a:pt x="149" y="157"/>
                      <a:pt x="159" y="154"/>
                    </a:cubicBezTo>
                    <a:cubicBezTo>
                      <a:pt x="168" y="152"/>
                      <a:pt x="161" y="147"/>
                      <a:pt x="161" y="143"/>
                    </a:cubicBezTo>
                    <a:cubicBezTo>
                      <a:pt x="161" y="139"/>
                      <a:pt x="173" y="142"/>
                      <a:pt x="182" y="142"/>
                    </a:cubicBezTo>
                    <a:cubicBezTo>
                      <a:pt x="191" y="142"/>
                      <a:pt x="204" y="127"/>
                      <a:pt x="204" y="119"/>
                    </a:cubicBezTo>
                    <a:cubicBezTo>
                      <a:pt x="205" y="110"/>
                      <a:pt x="184" y="112"/>
                      <a:pt x="174" y="112"/>
                    </a:cubicBezTo>
                    <a:cubicBezTo>
                      <a:pt x="164" y="112"/>
                      <a:pt x="181" y="105"/>
                      <a:pt x="200" y="106"/>
                    </a:cubicBezTo>
                    <a:cubicBezTo>
                      <a:pt x="219" y="107"/>
                      <a:pt x="210" y="98"/>
                      <a:pt x="214" y="95"/>
                    </a:cubicBezTo>
                    <a:cubicBezTo>
                      <a:pt x="217" y="92"/>
                      <a:pt x="226" y="99"/>
                      <a:pt x="236" y="97"/>
                    </a:cubicBezTo>
                    <a:cubicBezTo>
                      <a:pt x="245" y="95"/>
                      <a:pt x="239" y="87"/>
                      <a:pt x="245" y="87"/>
                    </a:cubicBezTo>
                    <a:cubicBezTo>
                      <a:pt x="250" y="87"/>
                      <a:pt x="260" y="80"/>
                      <a:pt x="281" y="68"/>
                    </a:cubicBezTo>
                    <a:cubicBezTo>
                      <a:pt x="301" y="57"/>
                      <a:pt x="317" y="59"/>
                      <a:pt x="318" y="52"/>
                    </a:cubicBezTo>
                    <a:cubicBezTo>
                      <a:pt x="319" y="46"/>
                      <a:pt x="290" y="52"/>
                      <a:pt x="285" y="50"/>
                    </a:cubicBezTo>
                    <a:cubicBezTo>
                      <a:pt x="280" y="48"/>
                      <a:pt x="305" y="43"/>
                      <a:pt x="311" y="44"/>
                    </a:cubicBezTo>
                    <a:cubicBezTo>
                      <a:pt x="317" y="46"/>
                      <a:pt x="325" y="44"/>
                      <a:pt x="346" y="34"/>
                    </a:cubicBezTo>
                    <a:cubicBezTo>
                      <a:pt x="366" y="24"/>
                      <a:pt x="357" y="22"/>
                      <a:pt x="349" y="23"/>
                    </a:cubicBezTo>
                    <a:cubicBezTo>
                      <a:pt x="340" y="25"/>
                      <a:pt x="331" y="22"/>
                      <a:pt x="331" y="16"/>
                    </a:cubicBezTo>
                    <a:cubicBezTo>
                      <a:pt x="332" y="11"/>
                      <a:pt x="319" y="16"/>
                      <a:pt x="318" y="13"/>
                    </a:cubicBezTo>
                    <a:cubicBezTo>
                      <a:pt x="318" y="10"/>
                      <a:pt x="306" y="11"/>
                      <a:pt x="293" y="16"/>
                    </a:cubicBezTo>
                    <a:cubicBezTo>
                      <a:pt x="280" y="21"/>
                      <a:pt x="292" y="11"/>
                      <a:pt x="297" y="9"/>
                    </a:cubicBezTo>
                    <a:cubicBezTo>
                      <a:pt x="303" y="7"/>
                      <a:pt x="264" y="9"/>
                      <a:pt x="258" y="5"/>
                    </a:cubicBezTo>
                    <a:cubicBezTo>
                      <a:pt x="251" y="0"/>
                      <a:pt x="244" y="12"/>
                      <a:pt x="238" y="6"/>
                    </a:cubicBezTo>
                    <a:cubicBezTo>
                      <a:pt x="232" y="0"/>
                      <a:pt x="216" y="5"/>
                      <a:pt x="218" y="10"/>
                    </a:cubicBezTo>
                    <a:cubicBezTo>
                      <a:pt x="220" y="14"/>
                      <a:pt x="216" y="14"/>
                      <a:pt x="210" y="9"/>
                    </a:cubicBezTo>
                    <a:cubicBezTo>
                      <a:pt x="204" y="4"/>
                      <a:pt x="192" y="10"/>
                      <a:pt x="182" y="8"/>
                    </a:cubicBezTo>
                    <a:cubicBezTo>
                      <a:pt x="171" y="7"/>
                      <a:pt x="176" y="17"/>
                      <a:pt x="164" y="12"/>
                    </a:cubicBezTo>
                    <a:cubicBezTo>
                      <a:pt x="153" y="7"/>
                      <a:pt x="140" y="9"/>
                      <a:pt x="144" y="11"/>
                    </a:cubicBezTo>
                    <a:cubicBezTo>
                      <a:pt x="147" y="12"/>
                      <a:pt x="143" y="15"/>
                      <a:pt x="138" y="14"/>
                    </a:cubicBezTo>
                    <a:cubicBezTo>
                      <a:pt x="133" y="12"/>
                      <a:pt x="128" y="14"/>
                      <a:pt x="131" y="19"/>
                    </a:cubicBezTo>
                    <a:cubicBezTo>
                      <a:pt x="133" y="24"/>
                      <a:pt x="112" y="18"/>
                      <a:pt x="112" y="23"/>
                    </a:cubicBezTo>
                    <a:cubicBezTo>
                      <a:pt x="112" y="29"/>
                      <a:pt x="105" y="32"/>
                      <a:pt x="99" y="27"/>
                    </a:cubicBezTo>
                    <a:cubicBezTo>
                      <a:pt x="93" y="22"/>
                      <a:pt x="74" y="20"/>
                      <a:pt x="79" y="25"/>
                    </a:cubicBezTo>
                    <a:cubicBezTo>
                      <a:pt x="85" y="29"/>
                      <a:pt x="62" y="27"/>
                      <a:pt x="68" y="31"/>
                    </a:cubicBezTo>
                    <a:cubicBezTo>
                      <a:pt x="74" y="36"/>
                      <a:pt x="61" y="39"/>
                      <a:pt x="61" y="37"/>
                    </a:cubicBezTo>
                    <a:cubicBezTo>
                      <a:pt x="61" y="34"/>
                      <a:pt x="48" y="30"/>
                      <a:pt x="43" y="34"/>
                    </a:cubicBezTo>
                    <a:cubicBezTo>
                      <a:pt x="38" y="39"/>
                      <a:pt x="37" y="44"/>
                      <a:pt x="34" y="41"/>
                    </a:cubicBezTo>
                    <a:cubicBezTo>
                      <a:pt x="32" y="38"/>
                      <a:pt x="21" y="39"/>
                      <a:pt x="10" y="43"/>
                    </a:cubicBezTo>
                    <a:cubicBezTo>
                      <a:pt x="0" y="47"/>
                      <a:pt x="12" y="50"/>
                      <a:pt x="19" y="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3" name="Freeform 2208"/>
              <p:cNvSpPr/>
              <p:nvPr/>
            </p:nvSpPr>
            <p:spPr bwMode="auto">
              <a:xfrm>
                <a:off x="2033290" y="2090638"/>
                <a:ext cx="94778" cy="30574"/>
              </a:xfrm>
              <a:custGeom>
                <a:avLst/>
                <a:gdLst>
                  <a:gd name="T0" fmla="*/ 20 w 53"/>
                  <a:gd name="T1" fmla="*/ 13 h 17"/>
                  <a:gd name="T2" fmla="*/ 34 w 53"/>
                  <a:gd name="T3" fmla="*/ 11 h 17"/>
                  <a:gd name="T4" fmla="*/ 53 w 53"/>
                  <a:gd name="T5" fmla="*/ 9 h 17"/>
                  <a:gd name="T6" fmla="*/ 28 w 53"/>
                  <a:gd name="T7" fmla="*/ 3 h 17"/>
                  <a:gd name="T8" fmla="*/ 7 w 53"/>
                  <a:gd name="T9" fmla="*/ 12 h 17"/>
                  <a:gd name="T10" fmla="*/ 20 w 53"/>
                  <a:gd name="T11" fmla="*/ 13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3" h="17">
                    <a:moveTo>
                      <a:pt x="20" y="13"/>
                    </a:moveTo>
                    <a:cubicBezTo>
                      <a:pt x="25" y="15"/>
                      <a:pt x="30" y="8"/>
                      <a:pt x="34" y="11"/>
                    </a:cubicBezTo>
                    <a:cubicBezTo>
                      <a:pt x="37" y="14"/>
                      <a:pt x="53" y="17"/>
                      <a:pt x="53" y="9"/>
                    </a:cubicBezTo>
                    <a:cubicBezTo>
                      <a:pt x="53" y="1"/>
                      <a:pt x="33" y="0"/>
                      <a:pt x="28" y="3"/>
                    </a:cubicBezTo>
                    <a:cubicBezTo>
                      <a:pt x="23" y="6"/>
                      <a:pt x="0" y="7"/>
                      <a:pt x="7" y="12"/>
                    </a:cubicBezTo>
                    <a:cubicBezTo>
                      <a:pt x="11" y="15"/>
                      <a:pt x="15" y="11"/>
                      <a:pt x="2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4" name="Freeform 2209"/>
              <p:cNvSpPr/>
              <p:nvPr/>
            </p:nvSpPr>
            <p:spPr bwMode="auto">
              <a:xfrm>
                <a:off x="2050015" y="2119414"/>
                <a:ext cx="74336" cy="37768"/>
              </a:xfrm>
              <a:custGeom>
                <a:avLst/>
                <a:gdLst>
                  <a:gd name="T0" fmla="*/ 36 w 42"/>
                  <a:gd name="T1" fmla="*/ 6 h 22"/>
                  <a:gd name="T2" fmla="*/ 29 w 42"/>
                  <a:gd name="T3" fmla="*/ 2 h 22"/>
                  <a:gd name="T4" fmla="*/ 0 w 42"/>
                  <a:gd name="T5" fmla="*/ 11 h 22"/>
                  <a:gd name="T6" fmla="*/ 15 w 42"/>
                  <a:gd name="T7" fmla="*/ 21 h 22"/>
                  <a:gd name="T8" fmla="*/ 31 w 42"/>
                  <a:gd name="T9" fmla="*/ 11 h 22"/>
                  <a:gd name="T10" fmla="*/ 36 w 42"/>
                  <a:gd name="T11" fmla="*/ 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2" h="22">
                    <a:moveTo>
                      <a:pt x="36" y="6"/>
                    </a:moveTo>
                    <a:cubicBezTo>
                      <a:pt x="42" y="5"/>
                      <a:pt x="39" y="0"/>
                      <a:pt x="29" y="2"/>
                    </a:cubicBezTo>
                    <a:cubicBezTo>
                      <a:pt x="18" y="3"/>
                      <a:pt x="0" y="3"/>
                      <a:pt x="0" y="11"/>
                    </a:cubicBezTo>
                    <a:cubicBezTo>
                      <a:pt x="0" y="17"/>
                      <a:pt x="4" y="20"/>
                      <a:pt x="15" y="21"/>
                    </a:cubicBezTo>
                    <a:cubicBezTo>
                      <a:pt x="27" y="22"/>
                      <a:pt x="37" y="11"/>
                      <a:pt x="31" y="11"/>
                    </a:cubicBezTo>
                    <a:cubicBezTo>
                      <a:pt x="26" y="11"/>
                      <a:pt x="29" y="7"/>
                      <a:pt x="3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5" name="Freeform 2210"/>
              <p:cNvSpPr/>
              <p:nvPr/>
            </p:nvSpPr>
            <p:spPr bwMode="auto">
              <a:xfrm>
                <a:off x="1821433" y="3042038"/>
                <a:ext cx="1150347" cy="544941"/>
              </a:xfrm>
              <a:custGeom>
                <a:avLst/>
                <a:gdLst>
                  <a:gd name="T0" fmla="*/ 307 w 649"/>
                  <a:gd name="T1" fmla="*/ 283 h 318"/>
                  <a:gd name="T2" fmla="*/ 323 w 649"/>
                  <a:gd name="T3" fmla="*/ 273 h 318"/>
                  <a:gd name="T4" fmla="*/ 342 w 649"/>
                  <a:gd name="T5" fmla="*/ 260 h 318"/>
                  <a:gd name="T6" fmla="*/ 353 w 649"/>
                  <a:gd name="T7" fmla="*/ 257 h 318"/>
                  <a:gd name="T8" fmla="*/ 376 w 649"/>
                  <a:gd name="T9" fmla="*/ 264 h 318"/>
                  <a:gd name="T10" fmla="*/ 387 w 649"/>
                  <a:gd name="T11" fmla="*/ 264 h 318"/>
                  <a:gd name="T12" fmla="*/ 393 w 649"/>
                  <a:gd name="T13" fmla="*/ 260 h 318"/>
                  <a:gd name="T14" fmla="*/ 409 w 649"/>
                  <a:gd name="T15" fmla="*/ 252 h 318"/>
                  <a:gd name="T16" fmla="*/ 431 w 649"/>
                  <a:gd name="T17" fmla="*/ 251 h 318"/>
                  <a:gd name="T18" fmla="*/ 461 w 649"/>
                  <a:gd name="T19" fmla="*/ 257 h 318"/>
                  <a:gd name="T20" fmla="*/ 475 w 649"/>
                  <a:gd name="T21" fmla="*/ 288 h 318"/>
                  <a:gd name="T22" fmla="*/ 494 w 649"/>
                  <a:gd name="T23" fmla="*/ 318 h 318"/>
                  <a:gd name="T24" fmla="*/ 492 w 649"/>
                  <a:gd name="T25" fmla="*/ 277 h 318"/>
                  <a:gd name="T26" fmla="*/ 507 w 649"/>
                  <a:gd name="T27" fmla="*/ 219 h 318"/>
                  <a:gd name="T28" fmla="*/ 537 w 649"/>
                  <a:gd name="T29" fmla="*/ 198 h 318"/>
                  <a:gd name="T30" fmla="*/ 543 w 649"/>
                  <a:gd name="T31" fmla="*/ 188 h 318"/>
                  <a:gd name="T32" fmla="*/ 547 w 649"/>
                  <a:gd name="T33" fmla="*/ 175 h 318"/>
                  <a:gd name="T34" fmla="*/ 536 w 649"/>
                  <a:gd name="T35" fmla="*/ 158 h 318"/>
                  <a:gd name="T36" fmla="*/ 546 w 649"/>
                  <a:gd name="T37" fmla="*/ 133 h 318"/>
                  <a:gd name="T38" fmla="*/ 552 w 649"/>
                  <a:gd name="T39" fmla="*/ 158 h 318"/>
                  <a:gd name="T40" fmla="*/ 559 w 649"/>
                  <a:gd name="T41" fmla="*/ 140 h 318"/>
                  <a:gd name="T42" fmla="*/ 576 w 649"/>
                  <a:gd name="T43" fmla="*/ 119 h 318"/>
                  <a:gd name="T44" fmla="*/ 573 w 649"/>
                  <a:gd name="T45" fmla="*/ 116 h 318"/>
                  <a:gd name="T46" fmla="*/ 608 w 649"/>
                  <a:gd name="T47" fmla="*/ 105 h 318"/>
                  <a:gd name="T48" fmla="*/ 605 w 649"/>
                  <a:gd name="T49" fmla="*/ 93 h 318"/>
                  <a:gd name="T50" fmla="*/ 624 w 649"/>
                  <a:gd name="T51" fmla="*/ 70 h 318"/>
                  <a:gd name="T52" fmla="*/ 642 w 649"/>
                  <a:gd name="T53" fmla="*/ 66 h 318"/>
                  <a:gd name="T54" fmla="*/ 626 w 649"/>
                  <a:gd name="T55" fmla="*/ 27 h 318"/>
                  <a:gd name="T56" fmla="*/ 560 w 649"/>
                  <a:gd name="T57" fmla="*/ 63 h 318"/>
                  <a:gd name="T58" fmla="*/ 517 w 649"/>
                  <a:gd name="T59" fmla="*/ 89 h 318"/>
                  <a:gd name="T60" fmla="*/ 461 w 649"/>
                  <a:gd name="T61" fmla="*/ 103 h 318"/>
                  <a:gd name="T62" fmla="*/ 472 w 649"/>
                  <a:gd name="T63" fmla="*/ 85 h 318"/>
                  <a:gd name="T64" fmla="*/ 456 w 649"/>
                  <a:gd name="T65" fmla="*/ 78 h 318"/>
                  <a:gd name="T66" fmla="*/ 440 w 649"/>
                  <a:gd name="T67" fmla="*/ 62 h 318"/>
                  <a:gd name="T68" fmla="*/ 412 w 649"/>
                  <a:gd name="T69" fmla="*/ 83 h 318"/>
                  <a:gd name="T70" fmla="*/ 447 w 649"/>
                  <a:gd name="T71" fmla="*/ 45 h 318"/>
                  <a:gd name="T72" fmla="*/ 449 w 649"/>
                  <a:gd name="T73" fmla="*/ 43 h 318"/>
                  <a:gd name="T74" fmla="*/ 413 w 649"/>
                  <a:gd name="T75" fmla="*/ 36 h 318"/>
                  <a:gd name="T76" fmla="*/ 385 w 649"/>
                  <a:gd name="T77" fmla="*/ 41 h 318"/>
                  <a:gd name="T78" fmla="*/ 365 w 649"/>
                  <a:gd name="T79" fmla="*/ 32 h 318"/>
                  <a:gd name="T80" fmla="*/ 368 w 649"/>
                  <a:gd name="T81" fmla="*/ 15 h 318"/>
                  <a:gd name="T82" fmla="*/ 352 w 649"/>
                  <a:gd name="T83" fmla="*/ 11 h 318"/>
                  <a:gd name="T84" fmla="*/ 334 w 649"/>
                  <a:gd name="T85" fmla="*/ 0 h 318"/>
                  <a:gd name="T86" fmla="*/ 26 w 649"/>
                  <a:gd name="T87" fmla="*/ 13 h 318"/>
                  <a:gd name="T88" fmla="*/ 18 w 649"/>
                  <a:gd name="T89" fmla="*/ 22 h 318"/>
                  <a:gd name="T90" fmla="*/ 0 w 649"/>
                  <a:gd name="T91" fmla="*/ 15 h 318"/>
                  <a:gd name="T92" fmla="*/ 8 w 649"/>
                  <a:gd name="T93" fmla="*/ 45 h 318"/>
                  <a:gd name="T94" fmla="*/ 5 w 649"/>
                  <a:gd name="T95" fmla="*/ 87 h 318"/>
                  <a:gd name="T96" fmla="*/ 11 w 649"/>
                  <a:gd name="T97" fmla="*/ 144 h 318"/>
                  <a:gd name="T98" fmla="*/ 32 w 649"/>
                  <a:gd name="T99" fmla="*/ 176 h 318"/>
                  <a:gd name="T100" fmla="*/ 47 w 649"/>
                  <a:gd name="T101" fmla="*/ 199 h 318"/>
                  <a:gd name="T102" fmla="*/ 72 w 649"/>
                  <a:gd name="T103" fmla="*/ 207 h 318"/>
                  <a:gd name="T104" fmla="*/ 123 w 649"/>
                  <a:gd name="T105" fmla="*/ 230 h 318"/>
                  <a:gd name="T106" fmla="*/ 207 w 649"/>
                  <a:gd name="T107" fmla="*/ 235 h 318"/>
                  <a:gd name="T108" fmla="*/ 234 w 649"/>
                  <a:gd name="T109" fmla="*/ 265 h 318"/>
                  <a:gd name="T110" fmla="*/ 273 w 649"/>
                  <a:gd name="T111" fmla="*/ 272 h 318"/>
                  <a:gd name="T112" fmla="*/ 288 w 649"/>
                  <a:gd name="T113" fmla="*/ 301 h 318"/>
                  <a:gd name="T114" fmla="*/ 306 w 649"/>
                  <a:gd name="T115" fmla="*/ 307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649" h="318">
                    <a:moveTo>
                      <a:pt x="303" y="303"/>
                    </a:moveTo>
                    <a:cubicBezTo>
                      <a:pt x="302" y="301"/>
                      <a:pt x="301" y="300"/>
                      <a:pt x="301" y="298"/>
                    </a:cubicBezTo>
                    <a:cubicBezTo>
                      <a:pt x="301" y="296"/>
                      <a:pt x="302" y="295"/>
                      <a:pt x="304" y="294"/>
                    </a:cubicBezTo>
                    <a:cubicBezTo>
                      <a:pt x="306" y="292"/>
                      <a:pt x="306" y="291"/>
                      <a:pt x="305" y="289"/>
                    </a:cubicBezTo>
                    <a:cubicBezTo>
                      <a:pt x="305" y="287"/>
                      <a:pt x="304" y="285"/>
                      <a:pt x="307" y="283"/>
                    </a:cubicBezTo>
                    <a:cubicBezTo>
                      <a:pt x="307" y="283"/>
                      <a:pt x="308" y="282"/>
                      <a:pt x="309" y="282"/>
                    </a:cubicBezTo>
                    <a:cubicBezTo>
                      <a:pt x="311" y="281"/>
                      <a:pt x="314" y="279"/>
                      <a:pt x="314" y="278"/>
                    </a:cubicBezTo>
                    <a:cubicBezTo>
                      <a:pt x="314" y="276"/>
                      <a:pt x="315" y="273"/>
                      <a:pt x="320" y="273"/>
                    </a:cubicBezTo>
                    <a:cubicBezTo>
                      <a:pt x="321" y="273"/>
                      <a:pt x="322" y="273"/>
                      <a:pt x="323" y="273"/>
                    </a:cubicBezTo>
                    <a:cubicBezTo>
                      <a:pt x="323" y="273"/>
                      <a:pt x="323" y="273"/>
                      <a:pt x="323" y="273"/>
                    </a:cubicBezTo>
                    <a:cubicBezTo>
                      <a:pt x="326" y="273"/>
                      <a:pt x="332" y="268"/>
                      <a:pt x="332" y="266"/>
                    </a:cubicBezTo>
                    <a:cubicBezTo>
                      <a:pt x="331" y="265"/>
                      <a:pt x="331" y="264"/>
                      <a:pt x="332" y="263"/>
                    </a:cubicBezTo>
                    <a:cubicBezTo>
                      <a:pt x="333" y="261"/>
                      <a:pt x="335" y="261"/>
                      <a:pt x="336" y="261"/>
                    </a:cubicBezTo>
                    <a:cubicBezTo>
                      <a:pt x="337" y="261"/>
                      <a:pt x="338" y="262"/>
                      <a:pt x="340" y="262"/>
                    </a:cubicBezTo>
                    <a:cubicBezTo>
                      <a:pt x="341" y="262"/>
                      <a:pt x="341" y="262"/>
                      <a:pt x="342" y="260"/>
                    </a:cubicBezTo>
                    <a:cubicBezTo>
                      <a:pt x="342" y="259"/>
                      <a:pt x="343" y="257"/>
                      <a:pt x="346" y="257"/>
                    </a:cubicBezTo>
                    <a:cubicBezTo>
                      <a:pt x="346" y="257"/>
                      <a:pt x="346" y="257"/>
                      <a:pt x="347" y="258"/>
                    </a:cubicBezTo>
                    <a:cubicBezTo>
                      <a:pt x="348" y="258"/>
                      <a:pt x="348" y="258"/>
                      <a:pt x="349" y="258"/>
                    </a:cubicBezTo>
                    <a:cubicBezTo>
                      <a:pt x="349" y="258"/>
                      <a:pt x="350" y="259"/>
                      <a:pt x="350" y="259"/>
                    </a:cubicBezTo>
                    <a:cubicBezTo>
                      <a:pt x="351" y="257"/>
                      <a:pt x="352" y="257"/>
                      <a:pt x="353" y="257"/>
                    </a:cubicBezTo>
                    <a:cubicBezTo>
                      <a:pt x="355" y="257"/>
                      <a:pt x="357" y="258"/>
                      <a:pt x="359" y="260"/>
                    </a:cubicBezTo>
                    <a:cubicBezTo>
                      <a:pt x="360" y="261"/>
                      <a:pt x="362" y="262"/>
                      <a:pt x="363" y="262"/>
                    </a:cubicBezTo>
                    <a:cubicBezTo>
                      <a:pt x="363" y="262"/>
                      <a:pt x="365" y="262"/>
                      <a:pt x="365" y="261"/>
                    </a:cubicBezTo>
                    <a:cubicBezTo>
                      <a:pt x="365" y="259"/>
                      <a:pt x="367" y="258"/>
                      <a:pt x="368" y="258"/>
                    </a:cubicBezTo>
                    <a:cubicBezTo>
                      <a:pt x="370" y="258"/>
                      <a:pt x="372" y="259"/>
                      <a:pt x="376" y="264"/>
                    </a:cubicBezTo>
                    <a:cubicBezTo>
                      <a:pt x="378" y="266"/>
                      <a:pt x="378" y="266"/>
                      <a:pt x="380" y="266"/>
                    </a:cubicBezTo>
                    <a:cubicBezTo>
                      <a:pt x="382" y="266"/>
                      <a:pt x="382" y="266"/>
                      <a:pt x="382" y="266"/>
                    </a:cubicBezTo>
                    <a:cubicBezTo>
                      <a:pt x="382" y="266"/>
                      <a:pt x="383" y="266"/>
                      <a:pt x="384" y="266"/>
                    </a:cubicBezTo>
                    <a:cubicBezTo>
                      <a:pt x="386" y="266"/>
                      <a:pt x="386" y="266"/>
                      <a:pt x="386" y="265"/>
                    </a:cubicBezTo>
                    <a:cubicBezTo>
                      <a:pt x="387" y="265"/>
                      <a:pt x="387" y="264"/>
                      <a:pt x="387" y="264"/>
                    </a:cubicBezTo>
                    <a:cubicBezTo>
                      <a:pt x="387" y="262"/>
                      <a:pt x="388" y="261"/>
                      <a:pt x="389" y="261"/>
                    </a:cubicBezTo>
                    <a:cubicBezTo>
                      <a:pt x="390" y="261"/>
                      <a:pt x="391" y="262"/>
                      <a:pt x="393" y="264"/>
                    </a:cubicBezTo>
                    <a:cubicBezTo>
                      <a:pt x="392" y="263"/>
                      <a:pt x="393" y="262"/>
                      <a:pt x="393" y="261"/>
                    </a:cubicBezTo>
                    <a:cubicBezTo>
                      <a:pt x="393" y="261"/>
                      <a:pt x="393" y="261"/>
                      <a:pt x="393" y="261"/>
                    </a:cubicBezTo>
                    <a:cubicBezTo>
                      <a:pt x="393" y="261"/>
                      <a:pt x="393" y="260"/>
                      <a:pt x="393" y="260"/>
                    </a:cubicBezTo>
                    <a:cubicBezTo>
                      <a:pt x="391" y="259"/>
                      <a:pt x="391" y="258"/>
                      <a:pt x="391" y="256"/>
                    </a:cubicBezTo>
                    <a:cubicBezTo>
                      <a:pt x="392" y="253"/>
                      <a:pt x="399" y="252"/>
                      <a:pt x="403" y="252"/>
                    </a:cubicBezTo>
                    <a:cubicBezTo>
                      <a:pt x="404" y="252"/>
                      <a:pt x="404" y="252"/>
                      <a:pt x="404" y="252"/>
                    </a:cubicBezTo>
                    <a:cubicBezTo>
                      <a:pt x="406" y="252"/>
                      <a:pt x="407" y="252"/>
                      <a:pt x="408" y="252"/>
                    </a:cubicBezTo>
                    <a:cubicBezTo>
                      <a:pt x="408" y="252"/>
                      <a:pt x="409" y="252"/>
                      <a:pt x="409" y="252"/>
                    </a:cubicBezTo>
                    <a:cubicBezTo>
                      <a:pt x="409" y="252"/>
                      <a:pt x="409" y="252"/>
                      <a:pt x="410" y="251"/>
                    </a:cubicBezTo>
                    <a:cubicBezTo>
                      <a:pt x="411" y="249"/>
                      <a:pt x="413" y="248"/>
                      <a:pt x="414" y="248"/>
                    </a:cubicBezTo>
                    <a:cubicBezTo>
                      <a:pt x="416" y="248"/>
                      <a:pt x="418" y="251"/>
                      <a:pt x="418" y="254"/>
                    </a:cubicBezTo>
                    <a:cubicBezTo>
                      <a:pt x="419" y="254"/>
                      <a:pt x="421" y="253"/>
                      <a:pt x="423" y="253"/>
                    </a:cubicBezTo>
                    <a:cubicBezTo>
                      <a:pt x="426" y="252"/>
                      <a:pt x="429" y="251"/>
                      <a:pt x="431" y="251"/>
                    </a:cubicBezTo>
                    <a:cubicBezTo>
                      <a:pt x="437" y="251"/>
                      <a:pt x="443" y="256"/>
                      <a:pt x="444" y="260"/>
                    </a:cubicBezTo>
                    <a:cubicBezTo>
                      <a:pt x="444" y="262"/>
                      <a:pt x="446" y="262"/>
                      <a:pt x="448" y="260"/>
                    </a:cubicBezTo>
                    <a:cubicBezTo>
                      <a:pt x="449" y="259"/>
                      <a:pt x="449" y="259"/>
                      <a:pt x="449" y="259"/>
                    </a:cubicBezTo>
                    <a:cubicBezTo>
                      <a:pt x="452" y="257"/>
                      <a:pt x="454" y="255"/>
                      <a:pt x="457" y="255"/>
                    </a:cubicBezTo>
                    <a:cubicBezTo>
                      <a:pt x="459" y="255"/>
                      <a:pt x="460" y="256"/>
                      <a:pt x="461" y="257"/>
                    </a:cubicBezTo>
                    <a:cubicBezTo>
                      <a:pt x="463" y="259"/>
                      <a:pt x="465" y="261"/>
                      <a:pt x="467" y="263"/>
                    </a:cubicBezTo>
                    <a:cubicBezTo>
                      <a:pt x="468" y="265"/>
                      <a:pt x="470" y="267"/>
                      <a:pt x="473" y="270"/>
                    </a:cubicBezTo>
                    <a:cubicBezTo>
                      <a:pt x="476" y="273"/>
                      <a:pt x="475" y="277"/>
                      <a:pt x="474" y="279"/>
                    </a:cubicBezTo>
                    <a:cubicBezTo>
                      <a:pt x="473" y="281"/>
                      <a:pt x="473" y="282"/>
                      <a:pt x="473" y="283"/>
                    </a:cubicBezTo>
                    <a:cubicBezTo>
                      <a:pt x="474" y="284"/>
                      <a:pt x="474" y="286"/>
                      <a:pt x="475" y="288"/>
                    </a:cubicBezTo>
                    <a:cubicBezTo>
                      <a:pt x="475" y="290"/>
                      <a:pt x="475" y="292"/>
                      <a:pt x="477" y="293"/>
                    </a:cubicBezTo>
                    <a:cubicBezTo>
                      <a:pt x="481" y="296"/>
                      <a:pt x="481" y="300"/>
                      <a:pt x="481" y="302"/>
                    </a:cubicBezTo>
                    <a:cubicBezTo>
                      <a:pt x="481" y="303"/>
                      <a:pt x="481" y="304"/>
                      <a:pt x="481" y="305"/>
                    </a:cubicBezTo>
                    <a:cubicBezTo>
                      <a:pt x="486" y="306"/>
                      <a:pt x="490" y="313"/>
                      <a:pt x="490" y="316"/>
                    </a:cubicBezTo>
                    <a:cubicBezTo>
                      <a:pt x="491" y="317"/>
                      <a:pt x="493" y="318"/>
                      <a:pt x="494" y="318"/>
                    </a:cubicBezTo>
                    <a:cubicBezTo>
                      <a:pt x="495" y="318"/>
                      <a:pt x="495" y="318"/>
                      <a:pt x="495" y="318"/>
                    </a:cubicBezTo>
                    <a:cubicBezTo>
                      <a:pt x="495" y="315"/>
                      <a:pt x="496" y="313"/>
                      <a:pt x="498" y="310"/>
                    </a:cubicBezTo>
                    <a:cubicBezTo>
                      <a:pt x="499" y="308"/>
                      <a:pt x="500" y="306"/>
                      <a:pt x="500" y="304"/>
                    </a:cubicBezTo>
                    <a:cubicBezTo>
                      <a:pt x="500" y="301"/>
                      <a:pt x="497" y="287"/>
                      <a:pt x="494" y="283"/>
                    </a:cubicBezTo>
                    <a:cubicBezTo>
                      <a:pt x="492" y="280"/>
                      <a:pt x="492" y="278"/>
                      <a:pt x="492" y="277"/>
                    </a:cubicBezTo>
                    <a:cubicBezTo>
                      <a:pt x="492" y="276"/>
                      <a:pt x="492" y="275"/>
                      <a:pt x="491" y="272"/>
                    </a:cubicBezTo>
                    <a:cubicBezTo>
                      <a:pt x="487" y="267"/>
                      <a:pt x="484" y="257"/>
                      <a:pt x="484" y="249"/>
                    </a:cubicBezTo>
                    <a:cubicBezTo>
                      <a:pt x="484" y="241"/>
                      <a:pt x="494" y="228"/>
                      <a:pt x="498" y="224"/>
                    </a:cubicBezTo>
                    <a:cubicBezTo>
                      <a:pt x="500" y="222"/>
                      <a:pt x="503" y="222"/>
                      <a:pt x="505" y="221"/>
                    </a:cubicBezTo>
                    <a:cubicBezTo>
                      <a:pt x="507" y="221"/>
                      <a:pt x="507" y="220"/>
                      <a:pt x="507" y="219"/>
                    </a:cubicBezTo>
                    <a:cubicBezTo>
                      <a:pt x="509" y="215"/>
                      <a:pt x="514" y="209"/>
                      <a:pt x="519" y="209"/>
                    </a:cubicBezTo>
                    <a:cubicBezTo>
                      <a:pt x="519" y="209"/>
                      <a:pt x="520" y="209"/>
                      <a:pt x="520" y="209"/>
                    </a:cubicBezTo>
                    <a:cubicBezTo>
                      <a:pt x="521" y="209"/>
                      <a:pt x="521" y="209"/>
                      <a:pt x="521" y="209"/>
                    </a:cubicBezTo>
                    <a:cubicBezTo>
                      <a:pt x="523" y="209"/>
                      <a:pt x="523" y="209"/>
                      <a:pt x="523" y="208"/>
                    </a:cubicBezTo>
                    <a:cubicBezTo>
                      <a:pt x="524" y="204"/>
                      <a:pt x="530" y="199"/>
                      <a:pt x="537" y="198"/>
                    </a:cubicBezTo>
                    <a:cubicBezTo>
                      <a:pt x="539" y="198"/>
                      <a:pt x="539" y="198"/>
                      <a:pt x="539" y="198"/>
                    </a:cubicBezTo>
                    <a:cubicBezTo>
                      <a:pt x="539" y="197"/>
                      <a:pt x="538" y="196"/>
                      <a:pt x="538" y="195"/>
                    </a:cubicBezTo>
                    <a:cubicBezTo>
                      <a:pt x="537" y="195"/>
                      <a:pt x="537" y="194"/>
                      <a:pt x="537" y="194"/>
                    </a:cubicBezTo>
                    <a:cubicBezTo>
                      <a:pt x="536" y="192"/>
                      <a:pt x="536" y="190"/>
                      <a:pt x="537" y="188"/>
                    </a:cubicBezTo>
                    <a:cubicBezTo>
                      <a:pt x="538" y="186"/>
                      <a:pt x="541" y="185"/>
                      <a:pt x="543" y="188"/>
                    </a:cubicBezTo>
                    <a:cubicBezTo>
                      <a:pt x="543" y="188"/>
                      <a:pt x="546" y="189"/>
                      <a:pt x="548" y="188"/>
                    </a:cubicBezTo>
                    <a:cubicBezTo>
                      <a:pt x="549" y="186"/>
                      <a:pt x="551" y="185"/>
                      <a:pt x="551" y="184"/>
                    </a:cubicBezTo>
                    <a:cubicBezTo>
                      <a:pt x="546" y="184"/>
                      <a:pt x="545" y="182"/>
                      <a:pt x="544" y="181"/>
                    </a:cubicBezTo>
                    <a:cubicBezTo>
                      <a:pt x="544" y="180"/>
                      <a:pt x="544" y="178"/>
                      <a:pt x="547" y="177"/>
                    </a:cubicBezTo>
                    <a:cubicBezTo>
                      <a:pt x="548" y="177"/>
                      <a:pt x="548" y="176"/>
                      <a:pt x="547" y="175"/>
                    </a:cubicBezTo>
                    <a:cubicBezTo>
                      <a:pt x="547" y="174"/>
                      <a:pt x="546" y="173"/>
                      <a:pt x="544" y="173"/>
                    </a:cubicBezTo>
                    <a:cubicBezTo>
                      <a:pt x="543" y="173"/>
                      <a:pt x="540" y="172"/>
                      <a:pt x="539" y="170"/>
                    </a:cubicBezTo>
                    <a:cubicBezTo>
                      <a:pt x="539" y="168"/>
                      <a:pt x="541" y="166"/>
                      <a:pt x="542" y="164"/>
                    </a:cubicBezTo>
                    <a:cubicBezTo>
                      <a:pt x="543" y="163"/>
                      <a:pt x="541" y="162"/>
                      <a:pt x="536" y="158"/>
                    </a:cubicBezTo>
                    <a:cubicBezTo>
                      <a:pt x="536" y="158"/>
                      <a:pt x="536" y="158"/>
                      <a:pt x="536" y="158"/>
                    </a:cubicBezTo>
                    <a:cubicBezTo>
                      <a:pt x="534" y="156"/>
                      <a:pt x="533" y="155"/>
                      <a:pt x="534" y="154"/>
                    </a:cubicBezTo>
                    <a:cubicBezTo>
                      <a:pt x="534" y="152"/>
                      <a:pt x="537" y="151"/>
                      <a:pt x="540" y="150"/>
                    </a:cubicBezTo>
                    <a:cubicBezTo>
                      <a:pt x="541" y="149"/>
                      <a:pt x="541" y="146"/>
                      <a:pt x="540" y="144"/>
                    </a:cubicBezTo>
                    <a:cubicBezTo>
                      <a:pt x="540" y="140"/>
                      <a:pt x="540" y="138"/>
                      <a:pt x="541" y="136"/>
                    </a:cubicBezTo>
                    <a:cubicBezTo>
                      <a:pt x="542" y="134"/>
                      <a:pt x="544" y="133"/>
                      <a:pt x="546" y="133"/>
                    </a:cubicBezTo>
                    <a:cubicBezTo>
                      <a:pt x="547" y="133"/>
                      <a:pt x="548" y="134"/>
                      <a:pt x="549" y="135"/>
                    </a:cubicBezTo>
                    <a:cubicBezTo>
                      <a:pt x="549" y="135"/>
                      <a:pt x="549" y="137"/>
                      <a:pt x="548" y="138"/>
                    </a:cubicBezTo>
                    <a:cubicBezTo>
                      <a:pt x="546" y="142"/>
                      <a:pt x="545" y="145"/>
                      <a:pt x="547" y="147"/>
                    </a:cubicBezTo>
                    <a:cubicBezTo>
                      <a:pt x="550" y="150"/>
                      <a:pt x="552" y="154"/>
                      <a:pt x="551" y="159"/>
                    </a:cubicBezTo>
                    <a:cubicBezTo>
                      <a:pt x="551" y="159"/>
                      <a:pt x="552" y="158"/>
                      <a:pt x="552" y="158"/>
                    </a:cubicBezTo>
                    <a:cubicBezTo>
                      <a:pt x="555" y="151"/>
                      <a:pt x="555" y="146"/>
                      <a:pt x="555" y="145"/>
                    </a:cubicBezTo>
                    <a:cubicBezTo>
                      <a:pt x="552" y="145"/>
                      <a:pt x="551" y="141"/>
                      <a:pt x="552" y="139"/>
                    </a:cubicBezTo>
                    <a:cubicBezTo>
                      <a:pt x="552" y="137"/>
                      <a:pt x="553" y="136"/>
                      <a:pt x="555" y="136"/>
                    </a:cubicBezTo>
                    <a:cubicBezTo>
                      <a:pt x="556" y="136"/>
                      <a:pt x="557" y="137"/>
                      <a:pt x="557" y="138"/>
                    </a:cubicBezTo>
                    <a:cubicBezTo>
                      <a:pt x="558" y="139"/>
                      <a:pt x="559" y="140"/>
                      <a:pt x="559" y="140"/>
                    </a:cubicBezTo>
                    <a:cubicBezTo>
                      <a:pt x="560" y="140"/>
                      <a:pt x="560" y="139"/>
                      <a:pt x="562" y="137"/>
                    </a:cubicBezTo>
                    <a:cubicBezTo>
                      <a:pt x="567" y="133"/>
                      <a:pt x="569" y="127"/>
                      <a:pt x="569" y="126"/>
                    </a:cubicBezTo>
                    <a:cubicBezTo>
                      <a:pt x="567" y="125"/>
                      <a:pt x="567" y="123"/>
                      <a:pt x="567" y="122"/>
                    </a:cubicBezTo>
                    <a:cubicBezTo>
                      <a:pt x="568" y="119"/>
                      <a:pt x="574" y="119"/>
                      <a:pt x="575" y="119"/>
                    </a:cubicBezTo>
                    <a:cubicBezTo>
                      <a:pt x="576" y="119"/>
                      <a:pt x="576" y="119"/>
                      <a:pt x="576" y="119"/>
                    </a:cubicBezTo>
                    <a:cubicBezTo>
                      <a:pt x="577" y="119"/>
                      <a:pt x="577" y="119"/>
                      <a:pt x="577" y="119"/>
                    </a:cubicBezTo>
                    <a:cubicBezTo>
                      <a:pt x="579" y="119"/>
                      <a:pt x="583" y="118"/>
                      <a:pt x="586" y="117"/>
                    </a:cubicBezTo>
                    <a:cubicBezTo>
                      <a:pt x="585" y="118"/>
                      <a:pt x="585" y="118"/>
                      <a:pt x="584" y="118"/>
                    </a:cubicBezTo>
                    <a:cubicBezTo>
                      <a:pt x="580" y="119"/>
                      <a:pt x="577" y="119"/>
                      <a:pt x="575" y="119"/>
                    </a:cubicBezTo>
                    <a:cubicBezTo>
                      <a:pt x="574" y="118"/>
                      <a:pt x="573" y="117"/>
                      <a:pt x="573" y="116"/>
                    </a:cubicBezTo>
                    <a:cubicBezTo>
                      <a:pt x="573" y="110"/>
                      <a:pt x="593" y="108"/>
                      <a:pt x="594" y="108"/>
                    </a:cubicBezTo>
                    <a:cubicBezTo>
                      <a:pt x="595" y="108"/>
                      <a:pt x="595" y="108"/>
                      <a:pt x="596" y="106"/>
                    </a:cubicBezTo>
                    <a:cubicBezTo>
                      <a:pt x="596" y="105"/>
                      <a:pt x="596" y="103"/>
                      <a:pt x="598" y="103"/>
                    </a:cubicBezTo>
                    <a:cubicBezTo>
                      <a:pt x="600" y="103"/>
                      <a:pt x="600" y="104"/>
                      <a:pt x="601" y="104"/>
                    </a:cubicBezTo>
                    <a:cubicBezTo>
                      <a:pt x="602" y="107"/>
                      <a:pt x="605" y="106"/>
                      <a:pt x="608" y="105"/>
                    </a:cubicBezTo>
                    <a:cubicBezTo>
                      <a:pt x="608" y="105"/>
                      <a:pt x="608" y="104"/>
                      <a:pt x="608" y="103"/>
                    </a:cubicBezTo>
                    <a:cubicBezTo>
                      <a:pt x="608" y="102"/>
                      <a:pt x="607" y="100"/>
                      <a:pt x="605" y="100"/>
                    </a:cubicBezTo>
                    <a:cubicBezTo>
                      <a:pt x="604" y="99"/>
                      <a:pt x="603" y="98"/>
                      <a:pt x="603" y="97"/>
                    </a:cubicBezTo>
                    <a:cubicBezTo>
                      <a:pt x="602" y="96"/>
                      <a:pt x="603" y="95"/>
                      <a:pt x="604" y="94"/>
                    </a:cubicBezTo>
                    <a:cubicBezTo>
                      <a:pt x="605" y="93"/>
                      <a:pt x="605" y="93"/>
                      <a:pt x="605" y="93"/>
                    </a:cubicBezTo>
                    <a:cubicBezTo>
                      <a:pt x="604" y="90"/>
                      <a:pt x="606" y="87"/>
                      <a:pt x="606" y="85"/>
                    </a:cubicBezTo>
                    <a:cubicBezTo>
                      <a:pt x="607" y="84"/>
                      <a:pt x="610" y="79"/>
                      <a:pt x="614" y="78"/>
                    </a:cubicBezTo>
                    <a:cubicBezTo>
                      <a:pt x="616" y="77"/>
                      <a:pt x="616" y="77"/>
                      <a:pt x="616" y="76"/>
                    </a:cubicBezTo>
                    <a:cubicBezTo>
                      <a:pt x="617" y="75"/>
                      <a:pt x="618" y="74"/>
                      <a:pt x="621" y="74"/>
                    </a:cubicBezTo>
                    <a:cubicBezTo>
                      <a:pt x="622" y="74"/>
                      <a:pt x="623" y="73"/>
                      <a:pt x="624" y="70"/>
                    </a:cubicBezTo>
                    <a:cubicBezTo>
                      <a:pt x="625" y="69"/>
                      <a:pt x="626" y="67"/>
                      <a:pt x="628" y="66"/>
                    </a:cubicBezTo>
                    <a:cubicBezTo>
                      <a:pt x="629" y="65"/>
                      <a:pt x="630" y="65"/>
                      <a:pt x="631" y="65"/>
                    </a:cubicBezTo>
                    <a:cubicBezTo>
                      <a:pt x="633" y="65"/>
                      <a:pt x="634" y="65"/>
                      <a:pt x="636" y="66"/>
                    </a:cubicBezTo>
                    <a:cubicBezTo>
                      <a:pt x="637" y="67"/>
                      <a:pt x="638" y="67"/>
                      <a:pt x="639" y="67"/>
                    </a:cubicBezTo>
                    <a:cubicBezTo>
                      <a:pt x="640" y="67"/>
                      <a:pt x="641" y="67"/>
                      <a:pt x="642" y="66"/>
                    </a:cubicBezTo>
                    <a:cubicBezTo>
                      <a:pt x="644" y="65"/>
                      <a:pt x="646" y="63"/>
                      <a:pt x="649" y="61"/>
                    </a:cubicBezTo>
                    <a:cubicBezTo>
                      <a:pt x="639" y="47"/>
                      <a:pt x="640" y="37"/>
                      <a:pt x="640" y="32"/>
                    </a:cubicBezTo>
                    <a:cubicBezTo>
                      <a:pt x="640" y="32"/>
                      <a:pt x="640" y="31"/>
                      <a:pt x="640" y="31"/>
                    </a:cubicBezTo>
                    <a:cubicBezTo>
                      <a:pt x="639" y="30"/>
                      <a:pt x="637" y="30"/>
                      <a:pt x="636" y="30"/>
                    </a:cubicBezTo>
                    <a:cubicBezTo>
                      <a:pt x="633" y="30"/>
                      <a:pt x="629" y="30"/>
                      <a:pt x="626" y="27"/>
                    </a:cubicBezTo>
                    <a:cubicBezTo>
                      <a:pt x="623" y="27"/>
                      <a:pt x="617" y="39"/>
                      <a:pt x="615" y="46"/>
                    </a:cubicBezTo>
                    <a:cubicBezTo>
                      <a:pt x="613" y="54"/>
                      <a:pt x="601" y="61"/>
                      <a:pt x="600" y="62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99" y="63"/>
                      <a:pt x="599" y="63"/>
                    </a:cubicBezTo>
                    <a:cubicBezTo>
                      <a:pt x="599" y="63"/>
                      <a:pt x="563" y="63"/>
                      <a:pt x="560" y="63"/>
                    </a:cubicBezTo>
                    <a:cubicBezTo>
                      <a:pt x="560" y="63"/>
                      <a:pt x="558" y="64"/>
                      <a:pt x="548" y="73"/>
                    </a:cubicBezTo>
                    <a:cubicBezTo>
                      <a:pt x="548" y="75"/>
                      <a:pt x="548" y="77"/>
                      <a:pt x="547" y="78"/>
                    </a:cubicBezTo>
                    <a:cubicBezTo>
                      <a:pt x="544" y="83"/>
                      <a:pt x="533" y="86"/>
                      <a:pt x="523" y="86"/>
                    </a:cubicBezTo>
                    <a:cubicBezTo>
                      <a:pt x="521" y="86"/>
                      <a:pt x="519" y="86"/>
                      <a:pt x="517" y="86"/>
                    </a:cubicBezTo>
                    <a:cubicBezTo>
                      <a:pt x="517" y="88"/>
                      <a:pt x="517" y="89"/>
                      <a:pt x="517" y="89"/>
                    </a:cubicBezTo>
                    <a:cubicBezTo>
                      <a:pt x="517" y="91"/>
                      <a:pt x="516" y="92"/>
                      <a:pt x="513" y="94"/>
                    </a:cubicBezTo>
                    <a:cubicBezTo>
                      <a:pt x="511" y="97"/>
                      <a:pt x="502" y="102"/>
                      <a:pt x="491" y="108"/>
                    </a:cubicBezTo>
                    <a:cubicBezTo>
                      <a:pt x="487" y="110"/>
                      <a:pt x="487" y="110"/>
                      <a:pt x="487" y="110"/>
                    </a:cubicBezTo>
                    <a:cubicBezTo>
                      <a:pt x="480" y="113"/>
                      <a:pt x="471" y="113"/>
                      <a:pt x="466" y="110"/>
                    </a:cubicBezTo>
                    <a:cubicBezTo>
                      <a:pt x="463" y="109"/>
                      <a:pt x="461" y="106"/>
                      <a:pt x="461" y="103"/>
                    </a:cubicBezTo>
                    <a:cubicBezTo>
                      <a:pt x="461" y="97"/>
                      <a:pt x="465" y="96"/>
                      <a:pt x="467" y="96"/>
                    </a:cubicBezTo>
                    <a:cubicBezTo>
                      <a:pt x="470" y="96"/>
                      <a:pt x="472" y="97"/>
                      <a:pt x="473" y="99"/>
                    </a:cubicBezTo>
                    <a:cubicBezTo>
                      <a:pt x="473" y="99"/>
                      <a:pt x="473" y="99"/>
                      <a:pt x="474" y="99"/>
                    </a:cubicBezTo>
                    <a:cubicBezTo>
                      <a:pt x="472" y="97"/>
                      <a:pt x="472" y="94"/>
                      <a:pt x="472" y="91"/>
                    </a:cubicBezTo>
                    <a:cubicBezTo>
                      <a:pt x="471" y="90"/>
                      <a:pt x="472" y="87"/>
                      <a:pt x="472" y="85"/>
                    </a:cubicBezTo>
                    <a:cubicBezTo>
                      <a:pt x="472" y="81"/>
                      <a:pt x="472" y="78"/>
                      <a:pt x="470" y="78"/>
                    </a:cubicBezTo>
                    <a:cubicBezTo>
                      <a:pt x="468" y="77"/>
                      <a:pt x="465" y="79"/>
                      <a:pt x="463" y="80"/>
                    </a:cubicBezTo>
                    <a:cubicBezTo>
                      <a:pt x="461" y="81"/>
                      <a:pt x="460" y="82"/>
                      <a:pt x="459" y="82"/>
                    </a:cubicBezTo>
                    <a:cubicBezTo>
                      <a:pt x="458" y="82"/>
                      <a:pt x="458" y="82"/>
                      <a:pt x="457" y="81"/>
                    </a:cubicBezTo>
                    <a:cubicBezTo>
                      <a:pt x="456" y="80"/>
                      <a:pt x="456" y="79"/>
                      <a:pt x="456" y="78"/>
                    </a:cubicBezTo>
                    <a:cubicBezTo>
                      <a:pt x="457" y="75"/>
                      <a:pt x="458" y="73"/>
                      <a:pt x="460" y="70"/>
                    </a:cubicBezTo>
                    <a:cubicBezTo>
                      <a:pt x="462" y="66"/>
                      <a:pt x="464" y="63"/>
                      <a:pt x="461" y="59"/>
                    </a:cubicBezTo>
                    <a:cubicBezTo>
                      <a:pt x="458" y="54"/>
                      <a:pt x="455" y="53"/>
                      <a:pt x="452" y="53"/>
                    </a:cubicBezTo>
                    <a:cubicBezTo>
                      <a:pt x="450" y="53"/>
                      <a:pt x="448" y="54"/>
                      <a:pt x="447" y="56"/>
                    </a:cubicBezTo>
                    <a:cubicBezTo>
                      <a:pt x="446" y="61"/>
                      <a:pt x="442" y="62"/>
                      <a:pt x="440" y="62"/>
                    </a:cubicBezTo>
                    <a:cubicBezTo>
                      <a:pt x="438" y="63"/>
                      <a:pt x="436" y="63"/>
                      <a:pt x="436" y="65"/>
                    </a:cubicBezTo>
                    <a:cubicBezTo>
                      <a:pt x="433" y="70"/>
                      <a:pt x="431" y="80"/>
                      <a:pt x="433" y="87"/>
                    </a:cubicBezTo>
                    <a:cubicBezTo>
                      <a:pt x="435" y="97"/>
                      <a:pt x="431" y="102"/>
                      <a:pt x="424" y="106"/>
                    </a:cubicBezTo>
                    <a:cubicBezTo>
                      <a:pt x="420" y="108"/>
                      <a:pt x="417" y="108"/>
                      <a:pt x="415" y="105"/>
                    </a:cubicBezTo>
                    <a:cubicBezTo>
                      <a:pt x="411" y="101"/>
                      <a:pt x="411" y="92"/>
                      <a:pt x="412" y="83"/>
                    </a:cubicBezTo>
                    <a:cubicBezTo>
                      <a:pt x="413" y="79"/>
                      <a:pt x="414" y="76"/>
                      <a:pt x="415" y="73"/>
                    </a:cubicBezTo>
                    <a:cubicBezTo>
                      <a:pt x="416" y="70"/>
                      <a:pt x="417" y="66"/>
                      <a:pt x="417" y="65"/>
                    </a:cubicBezTo>
                    <a:cubicBezTo>
                      <a:pt x="415" y="65"/>
                      <a:pt x="414" y="64"/>
                      <a:pt x="414" y="63"/>
                    </a:cubicBezTo>
                    <a:cubicBezTo>
                      <a:pt x="413" y="58"/>
                      <a:pt x="425" y="49"/>
                      <a:pt x="433" y="47"/>
                    </a:cubicBezTo>
                    <a:cubicBezTo>
                      <a:pt x="438" y="46"/>
                      <a:pt x="443" y="45"/>
                      <a:pt x="447" y="45"/>
                    </a:cubicBezTo>
                    <a:cubicBezTo>
                      <a:pt x="450" y="45"/>
                      <a:pt x="454" y="44"/>
                      <a:pt x="455" y="44"/>
                    </a:cubicBezTo>
                    <a:cubicBezTo>
                      <a:pt x="455" y="44"/>
                      <a:pt x="456" y="44"/>
                      <a:pt x="456" y="43"/>
                    </a:cubicBezTo>
                    <a:cubicBezTo>
                      <a:pt x="455" y="43"/>
                      <a:pt x="454" y="42"/>
                      <a:pt x="453" y="41"/>
                    </a:cubicBezTo>
                    <a:cubicBezTo>
                      <a:pt x="453" y="42"/>
                      <a:pt x="452" y="42"/>
                      <a:pt x="452" y="42"/>
                    </a:cubicBezTo>
                    <a:cubicBezTo>
                      <a:pt x="451" y="43"/>
                      <a:pt x="450" y="43"/>
                      <a:pt x="449" y="43"/>
                    </a:cubicBezTo>
                    <a:cubicBezTo>
                      <a:pt x="447" y="43"/>
                      <a:pt x="446" y="42"/>
                      <a:pt x="445" y="41"/>
                    </a:cubicBezTo>
                    <a:cubicBezTo>
                      <a:pt x="444" y="39"/>
                      <a:pt x="443" y="38"/>
                      <a:pt x="440" y="38"/>
                    </a:cubicBezTo>
                    <a:cubicBezTo>
                      <a:pt x="438" y="38"/>
                      <a:pt x="435" y="39"/>
                      <a:pt x="432" y="40"/>
                    </a:cubicBezTo>
                    <a:cubicBezTo>
                      <a:pt x="427" y="42"/>
                      <a:pt x="422" y="44"/>
                      <a:pt x="419" y="42"/>
                    </a:cubicBezTo>
                    <a:cubicBezTo>
                      <a:pt x="415" y="40"/>
                      <a:pt x="414" y="38"/>
                      <a:pt x="413" y="36"/>
                    </a:cubicBezTo>
                    <a:cubicBezTo>
                      <a:pt x="413" y="35"/>
                      <a:pt x="413" y="35"/>
                      <a:pt x="411" y="35"/>
                    </a:cubicBezTo>
                    <a:cubicBezTo>
                      <a:pt x="409" y="35"/>
                      <a:pt x="408" y="34"/>
                      <a:pt x="408" y="33"/>
                    </a:cubicBezTo>
                    <a:cubicBezTo>
                      <a:pt x="407" y="32"/>
                      <a:pt x="407" y="30"/>
                      <a:pt x="408" y="29"/>
                    </a:cubicBezTo>
                    <a:cubicBezTo>
                      <a:pt x="406" y="30"/>
                      <a:pt x="404" y="31"/>
                      <a:pt x="402" y="33"/>
                    </a:cubicBezTo>
                    <a:cubicBezTo>
                      <a:pt x="396" y="37"/>
                      <a:pt x="390" y="41"/>
                      <a:pt x="385" y="41"/>
                    </a:cubicBezTo>
                    <a:cubicBezTo>
                      <a:pt x="383" y="41"/>
                      <a:pt x="381" y="40"/>
                      <a:pt x="380" y="39"/>
                    </a:cubicBezTo>
                    <a:cubicBezTo>
                      <a:pt x="378" y="37"/>
                      <a:pt x="376" y="37"/>
                      <a:pt x="374" y="38"/>
                    </a:cubicBezTo>
                    <a:cubicBezTo>
                      <a:pt x="373" y="38"/>
                      <a:pt x="371" y="38"/>
                      <a:pt x="370" y="38"/>
                    </a:cubicBezTo>
                    <a:cubicBezTo>
                      <a:pt x="368" y="38"/>
                      <a:pt x="367" y="38"/>
                      <a:pt x="365" y="36"/>
                    </a:cubicBezTo>
                    <a:cubicBezTo>
                      <a:pt x="364" y="35"/>
                      <a:pt x="364" y="33"/>
                      <a:pt x="365" y="32"/>
                    </a:cubicBezTo>
                    <a:cubicBezTo>
                      <a:pt x="367" y="26"/>
                      <a:pt x="382" y="18"/>
                      <a:pt x="390" y="18"/>
                    </a:cubicBezTo>
                    <a:cubicBezTo>
                      <a:pt x="390" y="18"/>
                      <a:pt x="390" y="18"/>
                      <a:pt x="390" y="18"/>
                    </a:cubicBezTo>
                    <a:cubicBezTo>
                      <a:pt x="387" y="18"/>
                      <a:pt x="384" y="17"/>
                      <a:pt x="382" y="17"/>
                    </a:cubicBezTo>
                    <a:cubicBezTo>
                      <a:pt x="381" y="17"/>
                      <a:pt x="381" y="17"/>
                      <a:pt x="381" y="17"/>
                    </a:cubicBezTo>
                    <a:cubicBezTo>
                      <a:pt x="377" y="21"/>
                      <a:pt x="372" y="20"/>
                      <a:pt x="368" y="15"/>
                    </a:cubicBezTo>
                    <a:cubicBezTo>
                      <a:pt x="368" y="15"/>
                      <a:pt x="367" y="15"/>
                      <a:pt x="367" y="15"/>
                    </a:cubicBezTo>
                    <a:cubicBezTo>
                      <a:pt x="366" y="15"/>
                      <a:pt x="366" y="15"/>
                      <a:pt x="366" y="15"/>
                    </a:cubicBezTo>
                    <a:cubicBezTo>
                      <a:pt x="364" y="15"/>
                      <a:pt x="361" y="15"/>
                      <a:pt x="359" y="12"/>
                    </a:cubicBezTo>
                    <a:cubicBezTo>
                      <a:pt x="357" y="10"/>
                      <a:pt x="356" y="10"/>
                      <a:pt x="355" y="10"/>
                    </a:cubicBezTo>
                    <a:cubicBezTo>
                      <a:pt x="354" y="10"/>
                      <a:pt x="353" y="11"/>
                      <a:pt x="352" y="11"/>
                    </a:cubicBezTo>
                    <a:cubicBezTo>
                      <a:pt x="351" y="12"/>
                      <a:pt x="351" y="12"/>
                      <a:pt x="351" y="12"/>
                    </a:cubicBezTo>
                    <a:cubicBezTo>
                      <a:pt x="348" y="13"/>
                      <a:pt x="346" y="12"/>
                      <a:pt x="343" y="11"/>
                    </a:cubicBezTo>
                    <a:cubicBezTo>
                      <a:pt x="342" y="10"/>
                      <a:pt x="341" y="9"/>
                      <a:pt x="339" y="9"/>
                    </a:cubicBezTo>
                    <a:cubicBezTo>
                      <a:pt x="336" y="7"/>
                      <a:pt x="336" y="5"/>
                      <a:pt x="335" y="3"/>
                    </a:cubicBezTo>
                    <a:cubicBezTo>
                      <a:pt x="335" y="1"/>
                      <a:pt x="335" y="1"/>
                      <a:pt x="334" y="0"/>
                    </a:cubicBezTo>
                    <a:cubicBezTo>
                      <a:pt x="334" y="0"/>
                      <a:pt x="334" y="0"/>
                      <a:pt x="334" y="0"/>
                    </a:cubicBezTo>
                    <a:cubicBezTo>
                      <a:pt x="334" y="0"/>
                      <a:pt x="334" y="2"/>
                      <a:pt x="334" y="3"/>
                    </a:cubicBezTo>
                    <a:cubicBezTo>
                      <a:pt x="333" y="5"/>
                      <a:pt x="333" y="5"/>
                      <a:pt x="333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6" y="9"/>
                      <a:pt x="26" y="11"/>
                      <a:pt x="26" y="13"/>
                    </a:cubicBezTo>
                    <a:cubicBezTo>
                      <a:pt x="26" y="15"/>
                      <a:pt x="25" y="16"/>
                      <a:pt x="26" y="18"/>
                    </a:cubicBezTo>
                    <a:cubicBezTo>
                      <a:pt x="27" y="21"/>
                      <a:pt x="27" y="27"/>
                      <a:pt x="24" y="30"/>
                    </a:cubicBezTo>
                    <a:cubicBezTo>
                      <a:pt x="23" y="31"/>
                      <a:pt x="22" y="32"/>
                      <a:pt x="20" y="32"/>
                    </a:cubicBezTo>
                    <a:cubicBezTo>
                      <a:pt x="18" y="32"/>
                      <a:pt x="16" y="30"/>
                      <a:pt x="15" y="28"/>
                    </a:cubicBezTo>
                    <a:cubicBezTo>
                      <a:pt x="15" y="26"/>
                      <a:pt x="16" y="23"/>
                      <a:pt x="18" y="22"/>
                    </a:cubicBezTo>
                    <a:cubicBezTo>
                      <a:pt x="18" y="22"/>
                      <a:pt x="18" y="21"/>
                      <a:pt x="18" y="20"/>
                    </a:cubicBezTo>
                    <a:cubicBezTo>
                      <a:pt x="18" y="19"/>
                      <a:pt x="18" y="19"/>
                      <a:pt x="17" y="19"/>
                    </a:cubicBezTo>
                    <a:cubicBezTo>
                      <a:pt x="16" y="19"/>
                      <a:pt x="15" y="19"/>
                      <a:pt x="15" y="18"/>
                    </a:cubicBezTo>
                    <a:cubicBezTo>
                      <a:pt x="14" y="17"/>
                      <a:pt x="14" y="16"/>
                      <a:pt x="13" y="15"/>
                    </a:cubicBezTo>
                    <a:cubicBezTo>
                      <a:pt x="10" y="16"/>
                      <a:pt x="5" y="16"/>
                      <a:pt x="0" y="15"/>
                    </a:cubicBezTo>
                    <a:cubicBezTo>
                      <a:pt x="0" y="18"/>
                      <a:pt x="2" y="23"/>
                      <a:pt x="5" y="27"/>
                    </a:cubicBezTo>
                    <a:cubicBezTo>
                      <a:pt x="7" y="30"/>
                      <a:pt x="8" y="33"/>
                      <a:pt x="8" y="35"/>
                    </a:cubicBezTo>
                    <a:cubicBezTo>
                      <a:pt x="8" y="36"/>
                      <a:pt x="8" y="37"/>
                      <a:pt x="9" y="37"/>
                    </a:cubicBezTo>
                    <a:cubicBezTo>
                      <a:pt x="13" y="40"/>
                      <a:pt x="13" y="42"/>
                      <a:pt x="13" y="43"/>
                    </a:cubicBezTo>
                    <a:cubicBezTo>
                      <a:pt x="13" y="43"/>
                      <a:pt x="12" y="45"/>
                      <a:pt x="8" y="45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9" y="48"/>
                      <a:pt x="9" y="50"/>
                      <a:pt x="8" y="53"/>
                    </a:cubicBezTo>
                    <a:cubicBezTo>
                      <a:pt x="7" y="58"/>
                      <a:pt x="7" y="64"/>
                      <a:pt x="7" y="70"/>
                    </a:cubicBezTo>
                    <a:cubicBezTo>
                      <a:pt x="7" y="75"/>
                      <a:pt x="7" y="79"/>
                      <a:pt x="6" y="81"/>
                    </a:cubicBezTo>
                    <a:cubicBezTo>
                      <a:pt x="6" y="83"/>
                      <a:pt x="5" y="85"/>
                      <a:pt x="5" y="87"/>
                    </a:cubicBezTo>
                    <a:cubicBezTo>
                      <a:pt x="3" y="91"/>
                      <a:pt x="1" y="95"/>
                      <a:pt x="3" y="97"/>
                    </a:cubicBezTo>
                    <a:cubicBezTo>
                      <a:pt x="7" y="104"/>
                      <a:pt x="9" y="111"/>
                      <a:pt x="7" y="117"/>
                    </a:cubicBezTo>
                    <a:cubicBezTo>
                      <a:pt x="5" y="123"/>
                      <a:pt x="6" y="126"/>
                      <a:pt x="8" y="130"/>
                    </a:cubicBezTo>
                    <a:cubicBezTo>
                      <a:pt x="10" y="133"/>
                      <a:pt x="10" y="137"/>
                      <a:pt x="10" y="139"/>
                    </a:cubicBezTo>
                    <a:cubicBezTo>
                      <a:pt x="10" y="141"/>
                      <a:pt x="10" y="144"/>
                      <a:pt x="11" y="144"/>
                    </a:cubicBezTo>
                    <a:cubicBezTo>
                      <a:pt x="14" y="146"/>
                      <a:pt x="17" y="150"/>
                      <a:pt x="20" y="155"/>
                    </a:cubicBezTo>
                    <a:cubicBezTo>
                      <a:pt x="21" y="156"/>
                      <a:pt x="22" y="157"/>
                      <a:pt x="23" y="157"/>
                    </a:cubicBezTo>
                    <a:cubicBezTo>
                      <a:pt x="24" y="158"/>
                      <a:pt x="26" y="159"/>
                      <a:pt x="26" y="162"/>
                    </a:cubicBezTo>
                    <a:cubicBezTo>
                      <a:pt x="27" y="166"/>
                      <a:pt x="27" y="166"/>
                      <a:pt x="29" y="167"/>
                    </a:cubicBezTo>
                    <a:cubicBezTo>
                      <a:pt x="34" y="169"/>
                      <a:pt x="33" y="174"/>
                      <a:pt x="32" y="176"/>
                    </a:cubicBezTo>
                    <a:cubicBezTo>
                      <a:pt x="32" y="177"/>
                      <a:pt x="32" y="177"/>
                      <a:pt x="32" y="178"/>
                    </a:cubicBezTo>
                    <a:cubicBezTo>
                      <a:pt x="32" y="179"/>
                      <a:pt x="38" y="184"/>
                      <a:pt x="42" y="188"/>
                    </a:cubicBezTo>
                    <a:cubicBezTo>
                      <a:pt x="43" y="189"/>
                      <a:pt x="43" y="189"/>
                      <a:pt x="43" y="189"/>
                    </a:cubicBezTo>
                    <a:cubicBezTo>
                      <a:pt x="47" y="193"/>
                      <a:pt x="47" y="196"/>
                      <a:pt x="47" y="198"/>
                    </a:cubicBezTo>
                    <a:cubicBezTo>
                      <a:pt x="47" y="199"/>
                      <a:pt x="47" y="199"/>
                      <a:pt x="47" y="199"/>
                    </a:cubicBezTo>
                    <a:cubicBezTo>
                      <a:pt x="48" y="199"/>
                      <a:pt x="48" y="199"/>
                      <a:pt x="48" y="199"/>
                    </a:cubicBezTo>
                    <a:cubicBezTo>
                      <a:pt x="53" y="199"/>
                      <a:pt x="58" y="202"/>
                      <a:pt x="63" y="205"/>
                    </a:cubicBezTo>
                    <a:cubicBezTo>
                      <a:pt x="65" y="207"/>
                      <a:pt x="66" y="207"/>
                      <a:pt x="67" y="207"/>
                    </a:cubicBezTo>
                    <a:cubicBezTo>
                      <a:pt x="68" y="207"/>
                      <a:pt x="68" y="207"/>
                      <a:pt x="68" y="207"/>
                    </a:cubicBezTo>
                    <a:cubicBezTo>
                      <a:pt x="69" y="207"/>
                      <a:pt x="71" y="207"/>
                      <a:pt x="72" y="207"/>
                    </a:cubicBezTo>
                    <a:cubicBezTo>
                      <a:pt x="76" y="208"/>
                      <a:pt x="82" y="216"/>
                      <a:pt x="84" y="221"/>
                    </a:cubicBezTo>
                    <a:cubicBezTo>
                      <a:pt x="84" y="223"/>
                      <a:pt x="85" y="225"/>
                      <a:pt x="85" y="226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1" y="223"/>
                      <a:pt x="111" y="223"/>
                      <a:pt x="111" y="223"/>
                    </a:cubicBezTo>
                    <a:cubicBezTo>
                      <a:pt x="113" y="225"/>
                      <a:pt x="120" y="229"/>
                      <a:pt x="123" y="230"/>
                    </a:cubicBezTo>
                    <a:cubicBezTo>
                      <a:pt x="127" y="231"/>
                      <a:pt x="149" y="239"/>
                      <a:pt x="152" y="240"/>
                    </a:cubicBezTo>
                    <a:cubicBezTo>
                      <a:pt x="183" y="240"/>
                      <a:pt x="183" y="240"/>
                      <a:pt x="183" y="240"/>
                    </a:cubicBezTo>
                    <a:cubicBezTo>
                      <a:pt x="187" y="235"/>
                      <a:pt x="187" y="235"/>
                      <a:pt x="187" y="235"/>
                    </a:cubicBezTo>
                    <a:cubicBezTo>
                      <a:pt x="206" y="235"/>
                      <a:pt x="206" y="235"/>
                      <a:pt x="206" y="235"/>
                    </a:cubicBezTo>
                    <a:cubicBezTo>
                      <a:pt x="207" y="235"/>
                      <a:pt x="207" y="235"/>
                      <a:pt x="207" y="235"/>
                    </a:cubicBezTo>
                    <a:cubicBezTo>
                      <a:pt x="212" y="240"/>
                      <a:pt x="218" y="246"/>
                      <a:pt x="219" y="247"/>
                    </a:cubicBezTo>
                    <a:cubicBezTo>
                      <a:pt x="221" y="247"/>
                      <a:pt x="227" y="253"/>
                      <a:pt x="227" y="257"/>
                    </a:cubicBezTo>
                    <a:cubicBezTo>
                      <a:pt x="227" y="259"/>
                      <a:pt x="228" y="261"/>
                      <a:pt x="230" y="263"/>
                    </a:cubicBezTo>
                    <a:cubicBezTo>
                      <a:pt x="231" y="263"/>
                      <a:pt x="232" y="263"/>
                      <a:pt x="232" y="264"/>
                    </a:cubicBezTo>
                    <a:cubicBezTo>
                      <a:pt x="233" y="264"/>
                      <a:pt x="233" y="264"/>
                      <a:pt x="234" y="265"/>
                    </a:cubicBezTo>
                    <a:cubicBezTo>
                      <a:pt x="235" y="266"/>
                      <a:pt x="238" y="267"/>
                      <a:pt x="240" y="268"/>
                    </a:cubicBezTo>
                    <a:cubicBezTo>
                      <a:pt x="240" y="268"/>
                      <a:pt x="241" y="269"/>
                      <a:pt x="241" y="269"/>
                    </a:cubicBezTo>
                    <a:cubicBezTo>
                      <a:pt x="242" y="268"/>
                      <a:pt x="242" y="268"/>
                      <a:pt x="242" y="267"/>
                    </a:cubicBezTo>
                    <a:cubicBezTo>
                      <a:pt x="244" y="264"/>
                      <a:pt x="247" y="259"/>
                      <a:pt x="251" y="259"/>
                    </a:cubicBezTo>
                    <a:cubicBezTo>
                      <a:pt x="256" y="259"/>
                      <a:pt x="271" y="263"/>
                      <a:pt x="273" y="272"/>
                    </a:cubicBezTo>
                    <a:cubicBezTo>
                      <a:pt x="275" y="279"/>
                      <a:pt x="281" y="284"/>
                      <a:pt x="283" y="286"/>
                    </a:cubicBezTo>
                    <a:cubicBezTo>
                      <a:pt x="285" y="287"/>
                      <a:pt x="285" y="290"/>
                      <a:pt x="285" y="292"/>
                    </a:cubicBezTo>
                    <a:cubicBezTo>
                      <a:pt x="286" y="293"/>
                      <a:pt x="286" y="294"/>
                      <a:pt x="286" y="295"/>
                    </a:cubicBezTo>
                    <a:cubicBezTo>
                      <a:pt x="287" y="296"/>
                      <a:pt x="287" y="298"/>
                      <a:pt x="288" y="299"/>
                    </a:cubicBezTo>
                    <a:cubicBezTo>
                      <a:pt x="288" y="300"/>
                      <a:pt x="288" y="300"/>
                      <a:pt x="288" y="301"/>
                    </a:cubicBezTo>
                    <a:cubicBezTo>
                      <a:pt x="289" y="301"/>
                      <a:pt x="289" y="301"/>
                      <a:pt x="289" y="301"/>
                    </a:cubicBezTo>
                    <a:cubicBezTo>
                      <a:pt x="290" y="301"/>
                      <a:pt x="291" y="302"/>
                      <a:pt x="293" y="303"/>
                    </a:cubicBezTo>
                    <a:cubicBezTo>
                      <a:pt x="296" y="304"/>
                      <a:pt x="301" y="306"/>
                      <a:pt x="303" y="306"/>
                    </a:cubicBezTo>
                    <a:cubicBezTo>
                      <a:pt x="304" y="306"/>
                      <a:pt x="304" y="306"/>
                      <a:pt x="304" y="306"/>
                    </a:cubicBezTo>
                    <a:cubicBezTo>
                      <a:pt x="304" y="306"/>
                      <a:pt x="305" y="307"/>
                      <a:pt x="306" y="307"/>
                    </a:cubicBezTo>
                    <a:cubicBezTo>
                      <a:pt x="306" y="307"/>
                      <a:pt x="306" y="307"/>
                      <a:pt x="306" y="307"/>
                    </a:cubicBezTo>
                    <a:cubicBezTo>
                      <a:pt x="305" y="305"/>
                      <a:pt x="304" y="304"/>
                      <a:pt x="303" y="3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6" name="Freeform 2211"/>
              <p:cNvSpPr/>
              <p:nvPr/>
            </p:nvSpPr>
            <p:spPr bwMode="auto">
              <a:xfrm>
                <a:off x="949845" y="2389187"/>
                <a:ext cx="761942" cy="507173"/>
              </a:xfrm>
              <a:custGeom>
                <a:avLst/>
                <a:gdLst>
                  <a:gd name="T0" fmla="*/ 251 w 429"/>
                  <a:gd name="T1" fmla="*/ 27 h 296"/>
                  <a:gd name="T2" fmla="*/ 182 w 429"/>
                  <a:gd name="T3" fmla="*/ 20 h 296"/>
                  <a:gd name="T4" fmla="*/ 169 w 429"/>
                  <a:gd name="T5" fmla="*/ 10 h 296"/>
                  <a:gd name="T6" fmla="*/ 142 w 429"/>
                  <a:gd name="T7" fmla="*/ 7 h 296"/>
                  <a:gd name="T8" fmla="*/ 128 w 429"/>
                  <a:gd name="T9" fmla="*/ 1 h 296"/>
                  <a:gd name="T10" fmla="*/ 95 w 429"/>
                  <a:gd name="T11" fmla="*/ 11 h 296"/>
                  <a:gd name="T12" fmla="*/ 84 w 429"/>
                  <a:gd name="T13" fmla="*/ 20 h 296"/>
                  <a:gd name="T14" fmla="*/ 53 w 429"/>
                  <a:gd name="T15" fmla="*/ 33 h 296"/>
                  <a:gd name="T16" fmla="*/ 18 w 429"/>
                  <a:gd name="T17" fmla="*/ 53 h 296"/>
                  <a:gd name="T18" fmla="*/ 65 w 429"/>
                  <a:gd name="T19" fmla="*/ 82 h 296"/>
                  <a:gd name="T20" fmla="*/ 82 w 429"/>
                  <a:gd name="T21" fmla="*/ 99 h 296"/>
                  <a:gd name="T22" fmla="*/ 46 w 429"/>
                  <a:gd name="T23" fmla="*/ 104 h 296"/>
                  <a:gd name="T24" fmla="*/ 30 w 429"/>
                  <a:gd name="T25" fmla="*/ 97 h 296"/>
                  <a:gd name="T26" fmla="*/ 7 w 429"/>
                  <a:gd name="T27" fmla="*/ 108 h 296"/>
                  <a:gd name="T28" fmla="*/ 15 w 429"/>
                  <a:gd name="T29" fmla="*/ 123 h 296"/>
                  <a:gd name="T30" fmla="*/ 50 w 429"/>
                  <a:gd name="T31" fmla="*/ 132 h 296"/>
                  <a:gd name="T32" fmla="*/ 74 w 429"/>
                  <a:gd name="T33" fmla="*/ 133 h 296"/>
                  <a:gd name="T34" fmla="*/ 59 w 429"/>
                  <a:gd name="T35" fmla="*/ 152 h 296"/>
                  <a:gd name="T36" fmla="*/ 37 w 429"/>
                  <a:gd name="T37" fmla="*/ 158 h 296"/>
                  <a:gd name="T38" fmla="*/ 19 w 429"/>
                  <a:gd name="T39" fmla="*/ 184 h 296"/>
                  <a:gd name="T40" fmla="*/ 43 w 429"/>
                  <a:gd name="T41" fmla="*/ 214 h 296"/>
                  <a:gd name="T42" fmla="*/ 68 w 429"/>
                  <a:gd name="T43" fmla="*/ 220 h 296"/>
                  <a:gd name="T44" fmla="*/ 82 w 429"/>
                  <a:gd name="T45" fmla="*/ 227 h 296"/>
                  <a:gd name="T46" fmla="*/ 115 w 429"/>
                  <a:gd name="T47" fmla="*/ 229 h 296"/>
                  <a:gd name="T48" fmla="*/ 112 w 429"/>
                  <a:gd name="T49" fmla="*/ 256 h 296"/>
                  <a:gd name="T50" fmla="*/ 89 w 429"/>
                  <a:gd name="T51" fmla="*/ 281 h 296"/>
                  <a:gd name="T52" fmla="*/ 126 w 429"/>
                  <a:gd name="T53" fmla="*/ 257 h 296"/>
                  <a:gd name="T54" fmla="*/ 155 w 429"/>
                  <a:gd name="T55" fmla="*/ 234 h 296"/>
                  <a:gd name="T56" fmla="*/ 161 w 429"/>
                  <a:gd name="T57" fmla="*/ 215 h 296"/>
                  <a:gd name="T58" fmla="*/ 186 w 429"/>
                  <a:gd name="T59" fmla="*/ 191 h 296"/>
                  <a:gd name="T60" fmla="*/ 194 w 429"/>
                  <a:gd name="T61" fmla="*/ 197 h 296"/>
                  <a:gd name="T62" fmla="*/ 187 w 429"/>
                  <a:gd name="T63" fmla="*/ 218 h 296"/>
                  <a:gd name="T64" fmla="*/ 219 w 429"/>
                  <a:gd name="T65" fmla="*/ 210 h 296"/>
                  <a:gd name="T66" fmla="*/ 218 w 429"/>
                  <a:gd name="T67" fmla="*/ 195 h 296"/>
                  <a:gd name="T68" fmla="*/ 237 w 429"/>
                  <a:gd name="T69" fmla="*/ 196 h 296"/>
                  <a:gd name="T70" fmla="*/ 251 w 429"/>
                  <a:gd name="T71" fmla="*/ 203 h 296"/>
                  <a:gd name="T72" fmla="*/ 271 w 429"/>
                  <a:gd name="T73" fmla="*/ 208 h 296"/>
                  <a:gd name="T74" fmla="*/ 307 w 429"/>
                  <a:gd name="T75" fmla="*/ 214 h 296"/>
                  <a:gd name="T76" fmla="*/ 320 w 429"/>
                  <a:gd name="T77" fmla="*/ 219 h 296"/>
                  <a:gd name="T78" fmla="*/ 351 w 429"/>
                  <a:gd name="T79" fmla="*/ 238 h 296"/>
                  <a:gd name="T80" fmla="*/ 366 w 429"/>
                  <a:gd name="T81" fmla="*/ 237 h 296"/>
                  <a:gd name="T82" fmla="*/ 373 w 429"/>
                  <a:gd name="T83" fmla="*/ 246 h 296"/>
                  <a:gd name="T84" fmla="*/ 369 w 429"/>
                  <a:gd name="T85" fmla="*/ 261 h 296"/>
                  <a:gd name="T86" fmla="*/ 377 w 429"/>
                  <a:gd name="T87" fmla="*/ 256 h 296"/>
                  <a:gd name="T88" fmla="*/ 383 w 429"/>
                  <a:gd name="T89" fmla="*/ 242 h 296"/>
                  <a:gd name="T90" fmla="*/ 380 w 429"/>
                  <a:gd name="T91" fmla="*/ 271 h 296"/>
                  <a:gd name="T92" fmla="*/ 393 w 429"/>
                  <a:gd name="T93" fmla="*/ 267 h 296"/>
                  <a:gd name="T94" fmla="*/ 402 w 429"/>
                  <a:gd name="T95" fmla="*/ 284 h 296"/>
                  <a:gd name="T96" fmla="*/ 393 w 429"/>
                  <a:gd name="T97" fmla="*/ 292 h 296"/>
                  <a:gd name="T98" fmla="*/ 402 w 429"/>
                  <a:gd name="T99" fmla="*/ 293 h 296"/>
                  <a:gd name="T100" fmla="*/ 419 w 429"/>
                  <a:gd name="T101" fmla="*/ 288 h 296"/>
                  <a:gd name="T102" fmla="*/ 427 w 429"/>
                  <a:gd name="T103" fmla="*/ 289 h 296"/>
                  <a:gd name="T104" fmla="*/ 370 w 429"/>
                  <a:gd name="T105" fmla="*/ 220 h 296"/>
                  <a:gd name="T106" fmla="*/ 337 w 429"/>
                  <a:gd name="T107" fmla="*/ 224 h 296"/>
                  <a:gd name="T108" fmla="*/ 313 w 429"/>
                  <a:gd name="T109" fmla="*/ 208 h 296"/>
                  <a:gd name="T110" fmla="*/ 300 w 429"/>
                  <a:gd name="T11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429" h="296">
                    <a:moveTo>
                      <a:pt x="296" y="33"/>
                    </a:moveTo>
                    <a:cubicBezTo>
                      <a:pt x="295" y="33"/>
                      <a:pt x="294" y="32"/>
                      <a:pt x="292" y="31"/>
                    </a:cubicBezTo>
                    <a:cubicBezTo>
                      <a:pt x="287" y="29"/>
                      <a:pt x="280" y="26"/>
                      <a:pt x="275" y="26"/>
                    </a:cubicBezTo>
                    <a:cubicBezTo>
                      <a:pt x="275" y="26"/>
                      <a:pt x="274" y="27"/>
                      <a:pt x="274" y="27"/>
                    </a:cubicBezTo>
                    <a:cubicBezTo>
                      <a:pt x="270" y="27"/>
                      <a:pt x="264" y="28"/>
                      <a:pt x="258" y="28"/>
                    </a:cubicBezTo>
                    <a:cubicBezTo>
                      <a:pt x="255" y="28"/>
                      <a:pt x="253" y="28"/>
                      <a:pt x="251" y="27"/>
                    </a:cubicBezTo>
                    <a:cubicBezTo>
                      <a:pt x="249" y="26"/>
                      <a:pt x="245" y="24"/>
                      <a:pt x="239" y="24"/>
                    </a:cubicBezTo>
                    <a:cubicBezTo>
                      <a:pt x="238" y="24"/>
                      <a:pt x="236" y="25"/>
                      <a:pt x="234" y="25"/>
                    </a:cubicBezTo>
                    <a:cubicBezTo>
                      <a:pt x="229" y="26"/>
                      <a:pt x="225" y="24"/>
                      <a:pt x="220" y="22"/>
                    </a:cubicBezTo>
                    <a:cubicBezTo>
                      <a:pt x="217" y="20"/>
                      <a:pt x="214" y="19"/>
                      <a:pt x="210" y="18"/>
                    </a:cubicBezTo>
                    <a:cubicBezTo>
                      <a:pt x="207" y="17"/>
                      <a:pt x="204" y="17"/>
                      <a:pt x="201" y="17"/>
                    </a:cubicBezTo>
                    <a:cubicBezTo>
                      <a:pt x="193" y="17"/>
                      <a:pt x="184" y="19"/>
                      <a:pt x="182" y="20"/>
                    </a:cubicBezTo>
                    <a:cubicBezTo>
                      <a:pt x="179" y="21"/>
                      <a:pt x="178" y="19"/>
                      <a:pt x="177" y="18"/>
                    </a:cubicBezTo>
                    <a:cubicBezTo>
                      <a:pt x="176" y="17"/>
                      <a:pt x="176" y="17"/>
                      <a:pt x="175" y="17"/>
                    </a:cubicBezTo>
                    <a:cubicBezTo>
                      <a:pt x="174" y="17"/>
                      <a:pt x="174" y="17"/>
                      <a:pt x="173" y="17"/>
                    </a:cubicBezTo>
                    <a:cubicBezTo>
                      <a:pt x="173" y="17"/>
                      <a:pt x="171" y="17"/>
                      <a:pt x="170" y="16"/>
                    </a:cubicBezTo>
                    <a:cubicBezTo>
                      <a:pt x="170" y="15"/>
                      <a:pt x="170" y="14"/>
                      <a:pt x="170" y="13"/>
                    </a:cubicBezTo>
                    <a:cubicBezTo>
                      <a:pt x="170" y="12"/>
                      <a:pt x="170" y="11"/>
                      <a:pt x="169" y="10"/>
                    </a:cubicBezTo>
                    <a:cubicBezTo>
                      <a:pt x="169" y="10"/>
                      <a:pt x="168" y="9"/>
                      <a:pt x="165" y="9"/>
                    </a:cubicBezTo>
                    <a:cubicBezTo>
                      <a:pt x="162" y="9"/>
                      <a:pt x="159" y="10"/>
                      <a:pt x="155" y="10"/>
                    </a:cubicBezTo>
                    <a:cubicBezTo>
                      <a:pt x="154" y="11"/>
                      <a:pt x="152" y="11"/>
                      <a:pt x="151" y="11"/>
                    </a:cubicBezTo>
                    <a:cubicBezTo>
                      <a:pt x="148" y="12"/>
                      <a:pt x="146" y="10"/>
                      <a:pt x="145" y="9"/>
                    </a:cubicBezTo>
                    <a:cubicBezTo>
                      <a:pt x="144" y="8"/>
                      <a:pt x="144" y="7"/>
                      <a:pt x="144" y="6"/>
                    </a:cubicBezTo>
                    <a:cubicBezTo>
                      <a:pt x="143" y="6"/>
                      <a:pt x="142" y="6"/>
                      <a:pt x="142" y="7"/>
                    </a:cubicBezTo>
                    <a:cubicBezTo>
                      <a:pt x="140" y="9"/>
                      <a:pt x="138" y="11"/>
                      <a:pt x="135" y="11"/>
                    </a:cubicBezTo>
                    <a:cubicBezTo>
                      <a:pt x="133" y="11"/>
                      <a:pt x="131" y="10"/>
                      <a:pt x="130" y="9"/>
                    </a:cubicBezTo>
                    <a:cubicBezTo>
                      <a:pt x="129" y="8"/>
                      <a:pt x="129" y="7"/>
                      <a:pt x="129" y="6"/>
                    </a:cubicBezTo>
                    <a:cubicBezTo>
                      <a:pt x="129" y="5"/>
                      <a:pt x="131" y="4"/>
                      <a:pt x="132" y="3"/>
                    </a:cubicBezTo>
                    <a:cubicBezTo>
                      <a:pt x="132" y="3"/>
                      <a:pt x="133" y="3"/>
                      <a:pt x="133" y="3"/>
                    </a:cubicBezTo>
                    <a:cubicBezTo>
                      <a:pt x="132" y="2"/>
                      <a:pt x="129" y="1"/>
                      <a:pt x="128" y="1"/>
                    </a:cubicBezTo>
                    <a:cubicBezTo>
                      <a:pt x="127" y="1"/>
                      <a:pt x="127" y="0"/>
                      <a:pt x="126" y="0"/>
                    </a:cubicBezTo>
                    <a:cubicBezTo>
                      <a:pt x="126" y="0"/>
                      <a:pt x="126" y="0"/>
                      <a:pt x="126" y="0"/>
                    </a:cubicBezTo>
                    <a:cubicBezTo>
                      <a:pt x="124" y="0"/>
                      <a:pt x="119" y="5"/>
                      <a:pt x="116" y="7"/>
                    </a:cubicBezTo>
                    <a:cubicBezTo>
                      <a:pt x="113" y="10"/>
                      <a:pt x="108" y="12"/>
                      <a:pt x="102" y="12"/>
                    </a:cubicBezTo>
                    <a:cubicBezTo>
                      <a:pt x="100" y="12"/>
                      <a:pt x="98" y="12"/>
                      <a:pt x="97" y="11"/>
                    </a:cubicBezTo>
                    <a:cubicBezTo>
                      <a:pt x="96" y="11"/>
                      <a:pt x="95" y="11"/>
                      <a:pt x="95" y="11"/>
                    </a:cubicBezTo>
                    <a:cubicBezTo>
                      <a:pt x="91" y="11"/>
                      <a:pt x="89" y="12"/>
                      <a:pt x="89" y="13"/>
                    </a:cubicBezTo>
                    <a:cubicBezTo>
                      <a:pt x="89" y="13"/>
                      <a:pt x="89" y="13"/>
                      <a:pt x="90" y="13"/>
                    </a:cubicBezTo>
                    <a:cubicBezTo>
                      <a:pt x="91" y="14"/>
                      <a:pt x="92" y="15"/>
                      <a:pt x="92" y="16"/>
                    </a:cubicBezTo>
                    <a:cubicBezTo>
                      <a:pt x="92" y="18"/>
                      <a:pt x="91" y="19"/>
                      <a:pt x="91" y="20"/>
                    </a:cubicBezTo>
                    <a:cubicBezTo>
                      <a:pt x="90" y="21"/>
                      <a:pt x="89" y="22"/>
                      <a:pt x="87" y="22"/>
                    </a:cubicBezTo>
                    <a:cubicBezTo>
                      <a:pt x="86" y="22"/>
                      <a:pt x="85" y="20"/>
                      <a:pt x="84" y="20"/>
                    </a:cubicBezTo>
                    <a:cubicBezTo>
                      <a:pt x="83" y="19"/>
                      <a:pt x="83" y="19"/>
                      <a:pt x="83" y="19"/>
                    </a:cubicBezTo>
                    <a:cubicBezTo>
                      <a:pt x="83" y="19"/>
                      <a:pt x="83" y="19"/>
                      <a:pt x="82" y="19"/>
                    </a:cubicBezTo>
                    <a:cubicBezTo>
                      <a:pt x="79" y="22"/>
                      <a:pt x="72" y="23"/>
                      <a:pt x="68" y="23"/>
                    </a:cubicBezTo>
                    <a:cubicBezTo>
                      <a:pt x="67" y="23"/>
                      <a:pt x="65" y="23"/>
                      <a:pt x="64" y="23"/>
                    </a:cubicBezTo>
                    <a:cubicBezTo>
                      <a:pt x="63" y="23"/>
                      <a:pt x="60" y="26"/>
                      <a:pt x="54" y="32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2" y="33"/>
                      <a:pt x="52" y="33"/>
                      <a:pt x="52" y="35"/>
                    </a:cubicBezTo>
                    <a:cubicBezTo>
                      <a:pt x="52" y="37"/>
                      <a:pt x="52" y="40"/>
                      <a:pt x="48" y="45"/>
                    </a:cubicBezTo>
                    <a:cubicBezTo>
                      <a:pt x="44" y="49"/>
                      <a:pt x="36" y="52"/>
                      <a:pt x="24" y="52"/>
                    </a:cubicBezTo>
                    <a:cubicBezTo>
                      <a:pt x="22" y="52"/>
                      <a:pt x="21" y="51"/>
                      <a:pt x="20" y="51"/>
                    </a:cubicBezTo>
                    <a:cubicBezTo>
                      <a:pt x="19" y="51"/>
                      <a:pt x="18" y="51"/>
                      <a:pt x="18" y="51"/>
                    </a:cubicBezTo>
                    <a:cubicBezTo>
                      <a:pt x="18" y="51"/>
                      <a:pt x="18" y="52"/>
                      <a:pt x="18" y="53"/>
                    </a:cubicBezTo>
                    <a:cubicBezTo>
                      <a:pt x="18" y="54"/>
                      <a:pt x="18" y="56"/>
                      <a:pt x="17" y="58"/>
                    </a:cubicBezTo>
                    <a:cubicBezTo>
                      <a:pt x="16" y="58"/>
                      <a:pt x="17" y="60"/>
                      <a:pt x="28" y="62"/>
                    </a:cubicBezTo>
                    <a:cubicBezTo>
                      <a:pt x="40" y="66"/>
                      <a:pt x="47" y="82"/>
                      <a:pt x="48" y="83"/>
                    </a:cubicBezTo>
                    <a:cubicBezTo>
                      <a:pt x="48" y="83"/>
                      <a:pt x="48" y="83"/>
                      <a:pt x="50" y="83"/>
                    </a:cubicBezTo>
                    <a:cubicBezTo>
                      <a:pt x="52" y="83"/>
                      <a:pt x="54" y="83"/>
                      <a:pt x="57" y="83"/>
                    </a:cubicBezTo>
                    <a:cubicBezTo>
                      <a:pt x="60" y="82"/>
                      <a:pt x="63" y="82"/>
                      <a:pt x="65" y="82"/>
                    </a:cubicBezTo>
                    <a:cubicBezTo>
                      <a:pt x="70" y="83"/>
                      <a:pt x="69" y="87"/>
                      <a:pt x="69" y="89"/>
                    </a:cubicBezTo>
                    <a:cubicBezTo>
                      <a:pt x="69" y="91"/>
                      <a:pt x="69" y="92"/>
                      <a:pt x="70" y="92"/>
                    </a:cubicBezTo>
                    <a:cubicBezTo>
                      <a:pt x="71" y="93"/>
                      <a:pt x="73" y="93"/>
                      <a:pt x="75" y="93"/>
                    </a:cubicBezTo>
                    <a:cubicBezTo>
                      <a:pt x="75" y="93"/>
                      <a:pt x="76" y="93"/>
                      <a:pt x="77" y="93"/>
                    </a:cubicBezTo>
                    <a:cubicBezTo>
                      <a:pt x="78" y="93"/>
                      <a:pt x="81" y="93"/>
                      <a:pt x="83" y="96"/>
                    </a:cubicBezTo>
                    <a:cubicBezTo>
                      <a:pt x="83" y="97"/>
                      <a:pt x="83" y="98"/>
                      <a:pt x="82" y="99"/>
                    </a:cubicBezTo>
                    <a:cubicBezTo>
                      <a:pt x="81" y="100"/>
                      <a:pt x="79" y="100"/>
                      <a:pt x="76" y="100"/>
                    </a:cubicBezTo>
                    <a:cubicBezTo>
                      <a:pt x="74" y="100"/>
                      <a:pt x="70" y="101"/>
                      <a:pt x="68" y="102"/>
                    </a:cubicBezTo>
                    <a:cubicBezTo>
                      <a:pt x="65" y="105"/>
                      <a:pt x="62" y="107"/>
                      <a:pt x="60" y="107"/>
                    </a:cubicBezTo>
                    <a:cubicBezTo>
                      <a:pt x="58" y="107"/>
                      <a:pt x="57" y="106"/>
                      <a:pt x="56" y="104"/>
                    </a:cubicBezTo>
                    <a:cubicBezTo>
                      <a:pt x="56" y="104"/>
                      <a:pt x="56" y="104"/>
                      <a:pt x="53" y="104"/>
                    </a:cubicBezTo>
                    <a:cubicBezTo>
                      <a:pt x="50" y="104"/>
                      <a:pt x="48" y="104"/>
                      <a:pt x="46" y="104"/>
                    </a:cubicBezTo>
                    <a:cubicBezTo>
                      <a:pt x="45" y="104"/>
                      <a:pt x="44" y="105"/>
                      <a:pt x="43" y="105"/>
                    </a:cubicBezTo>
                    <a:cubicBezTo>
                      <a:pt x="41" y="105"/>
                      <a:pt x="40" y="104"/>
                      <a:pt x="40" y="103"/>
                    </a:cubicBezTo>
                    <a:cubicBezTo>
                      <a:pt x="39" y="102"/>
                      <a:pt x="40" y="99"/>
                      <a:pt x="40" y="97"/>
                    </a:cubicBezTo>
                    <a:cubicBezTo>
                      <a:pt x="41" y="96"/>
                      <a:pt x="41" y="95"/>
                      <a:pt x="41" y="95"/>
                    </a:cubicBezTo>
                    <a:cubicBezTo>
                      <a:pt x="41" y="95"/>
                      <a:pt x="40" y="94"/>
                      <a:pt x="39" y="94"/>
                    </a:cubicBezTo>
                    <a:cubicBezTo>
                      <a:pt x="37" y="94"/>
                      <a:pt x="34" y="95"/>
                      <a:pt x="30" y="97"/>
                    </a:cubicBezTo>
                    <a:cubicBezTo>
                      <a:pt x="28" y="99"/>
                      <a:pt x="26" y="100"/>
                      <a:pt x="25" y="100"/>
                    </a:cubicBezTo>
                    <a:cubicBezTo>
                      <a:pt x="25" y="101"/>
                      <a:pt x="25" y="102"/>
                      <a:pt x="25" y="103"/>
                    </a:cubicBezTo>
                    <a:cubicBezTo>
                      <a:pt x="24" y="105"/>
                      <a:pt x="22" y="105"/>
                      <a:pt x="22" y="105"/>
                    </a:cubicBezTo>
                    <a:cubicBezTo>
                      <a:pt x="21" y="105"/>
                      <a:pt x="20" y="105"/>
                      <a:pt x="19" y="105"/>
                    </a:cubicBezTo>
                    <a:cubicBezTo>
                      <a:pt x="18" y="104"/>
                      <a:pt x="16" y="104"/>
                      <a:pt x="14" y="105"/>
                    </a:cubicBezTo>
                    <a:cubicBezTo>
                      <a:pt x="12" y="106"/>
                      <a:pt x="10" y="107"/>
                      <a:pt x="7" y="108"/>
                    </a:cubicBezTo>
                    <a:cubicBezTo>
                      <a:pt x="4" y="110"/>
                      <a:pt x="1" y="111"/>
                      <a:pt x="0" y="112"/>
                    </a:cubicBezTo>
                    <a:cubicBezTo>
                      <a:pt x="1" y="113"/>
                      <a:pt x="6" y="115"/>
                      <a:pt x="13" y="116"/>
                    </a:cubicBezTo>
                    <a:cubicBezTo>
                      <a:pt x="15" y="116"/>
                      <a:pt x="15" y="116"/>
                      <a:pt x="15" y="116"/>
                    </a:cubicBezTo>
                    <a:cubicBezTo>
                      <a:pt x="16" y="117"/>
                      <a:pt x="17" y="118"/>
                      <a:pt x="17" y="119"/>
                    </a:cubicBezTo>
                    <a:cubicBezTo>
                      <a:pt x="18" y="121"/>
                      <a:pt x="16" y="122"/>
                      <a:pt x="15" y="123"/>
                    </a:cubicBezTo>
                    <a:cubicBezTo>
                      <a:pt x="15" y="123"/>
                      <a:pt x="15" y="123"/>
                      <a:pt x="15" y="123"/>
                    </a:cubicBezTo>
                    <a:cubicBezTo>
                      <a:pt x="16" y="124"/>
                      <a:pt x="17" y="125"/>
                      <a:pt x="17" y="126"/>
                    </a:cubicBezTo>
                    <a:cubicBezTo>
                      <a:pt x="18" y="127"/>
                      <a:pt x="19" y="129"/>
                      <a:pt x="22" y="130"/>
                    </a:cubicBezTo>
                    <a:cubicBezTo>
                      <a:pt x="23" y="131"/>
                      <a:pt x="26" y="132"/>
                      <a:pt x="29" y="132"/>
                    </a:cubicBezTo>
                    <a:cubicBezTo>
                      <a:pt x="33" y="132"/>
                      <a:pt x="37" y="131"/>
                      <a:pt x="40" y="131"/>
                    </a:cubicBezTo>
                    <a:cubicBezTo>
                      <a:pt x="42" y="130"/>
                      <a:pt x="44" y="130"/>
                      <a:pt x="45" y="130"/>
                    </a:cubicBezTo>
                    <a:cubicBezTo>
                      <a:pt x="47" y="130"/>
                      <a:pt x="48" y="131"/>
                      <a:pt x="50" y="132"/>
                    </a:cubicBezTo>
                    <a:cubicBezTo>
                      <a:pt x="51" y="132"/>
                      <a:pt x="52" y="133"/>
                      <a:pt x="52" y="133"/>
                    </a:cubicBezTo>
                    <a:cubicBezTo>
                      <a:pt x="53" y="133"/>
                      <a:pt x="53" y="133"/>
                      <a:pt x="53" y="132"/>
                    </a:cubicBezTo>
                    <a:cubicBezTo>
                      <a:pt x="56" y="129"/>
                      <a:pt x="64" y="123"/>
                      <a:pt x="71" y="123"/>
                    </a:cubicBezTo>
                    <a:cubicBezTo>
                      <a:pt x="73" y="123"/>
                      <a:pt x="75" y="124"/>
                      <a:pt x="76" y="125"/>
                    </a:cubicBezTo>
                    <a:cubicBezTo>
                      <a:pt x="77" y="126"/>
                      <a:pt x="79" y="127"/>
                      <a:pt x="78" y="129"/>
                    </a:cubicBezTo>
                    <a:cubicBezTo>
                      <a:pt x="78" y="132"/>
                      <a:pt x="76" y="133"/>
                      <a:pt x="74" y="133"/>
                    </a:cubicBezTo>
                    <a:cubicBezTo>
                      <a:pt x="74" y="133"/>
                      <a:pt x="74" y="133"/>
                      <a:pt x="74" y="133"/>
                    </a:cubicBezTo>
                    <a:cubicBezTo>
                      <a:pt x="76" y="136"/>
                      <a:pt x="78" y="140"/>
                      <a:pt x="78" y="145"/>
                    </a:cubicBezTo>
                    <a:cubicBezTo>
                      <a:pt x="77" y="147"/>
                      <a:pt x="76" y="149"/>
                      <a:pt x="74" y="151"/>
                    </a:cubicBezTo>
                    <a:cubicBezTo>
                      <a:pt x="72" y="152"/>
                      <a:pt x="69" y="153"/>
                      <a:pt x="66" y="153"/>
                    </a:cubicBezTo>
                    <a:cubicBezTo>
                      <a:pt x="64" y="153"/>
                      <a:pt x="63" y="153"/>
                      <a:pt x="61" y="153"/>
                    </a:cubicBezTo>
                    <a:cubicBezTo>
                      <a:pt x="60" y="152"/>
                      <a:pt x="60" y="152"/>
                      <a:pt x="59" y="152"/>
                    </a:cubicBezTo>
                    <a:cubicBezTo>
                      <a:pt x="59" y="153"/>
                      <a:pt x="59" y="153"/>
                      <a:pt x="59" y="154"/>
                    </a:cubicBezTo>
                    <a:cubicBezTo>
                      <a:pt x="58" y="156"/>
                      <a:pt x="57" y="159"/>
                      <a:pt x="54" y="161"/>
                    </a:cubicBezTo>
                    <a:cubicBezTo>
                      <a:pt x="53" y="162"/>
                      <a:pt x="52" y="162"/>
                      <a:pt x="50" y="162"/>
                    </a:cubicBezTo>
                    <a:cubicBezTo>
                      <a:pt x="48" y="162"/>
                      <a:pt x="46" y="161"/>
                      <a:pt x="44" y="160"/>
                    </a:cubicBezTo>
                    <a:cubicBezTo>
                      <a:pt x="43" y="159"/>
                      <a:pt x="41" y="157"/>
                      <a:pt x="39" y="157"/>
                    </a:cubicBezTo>
                    <a:cubicBezTo>
                      <a:pt x="38" y="157"/>
                      <a:pt x="37" y="158"/>
                      <a:pt x="37" y="158"/>
                    </a:cubicBezTo>
                    <a:cubicBezTo>
                      <a:pt x="36" y="159"/>
                      <a:pt x="36" y="163"/>
                      <a:pt x="36" y="166"/>
                    </a:cubicBezTo>
                    <a:cubicBezTo>
                      <a:pt x="36" y="167"/>
                      <a:pt x="36" y="167"/>
                      <a:pt x="36" y="167"/>
                    </a:cubicBezTo>
                    <a:cubicBezTo>
                      <a:pt x="37" y="170"/>
                      <a:pt x="33" y="171"/>
                      <a:pt x="32" y="171"/>
                    </a:cubicBezTo>
                    <a:cubicBezTo>
                      <a:pt x="29" y="171"/>
                      <a:pt x="26" y="172"/>
                      <a:pt x="25" y="176"/>
                    </a:cubicBezTo>
                    <a:cubicBezTo>
                      <a:pt x="24" y="181"/>
                      <a:pt x="20" y="182"/>
                      <a:pt x="18" y="182"/>
                    </a:cubicBezTo>
                    <a:cubicBezTo>
                      <a:pt x="18" y="183"/>
                      <a:pt x="19" y="183"/>
                      <a:pt x="19" y="184"/>
                    </a:cubicBezTo>
                    <a:cubicBezTo>
                      <a:pt x="23" y="189"/>
                      <a:pt x="23" y="189"/>
                      <a:pt x="24" y="189"/>
                    </a:cubicBezTo>
                    <a:cubicBezTo>
                      <a:pt x="25" y="189"/>
                      <a:pt x="27" y="189"/>
                      <a:pt x="29" y="190"/>
                    </a:cubicBezTo>
                    <a:cubicBezTo>
                      <a:pt x="33" y="193"/>
                      <a:pt x="30" y="198"/>
                      <a:pt x="29" y="200"/>
                    </a:cubicBezTo>
                    <a:cubicBezTo>
                      <a:pt x="29" y="200"/>
                      <a:pt x="29" y="200"/>
                      <a:pt x="28" y="201"/>
                    </a:cubicBezTo>
                    <a:cubicBezTo>
                      <a:pt x="32" y="202"/>
                      <a:pt x="36" y="206"/>
                      <a:pt x="39" y="210"/>
                    </a:cubicBezTo>
                    <a:cubicBezTo>
                      <a:pt x="41" y="212"/>
                      <a:pt x="42" y="214"/>
                      <a:pt x="43" y="214"/>
                    </a:cubicBezTo>
                    <a:cubicBezTo>
                      <a:pt x="44" y="216"/>
                      <a:pt x="46" y="215"/>
                      <a:pt x="48" y="214"/>
                    </a:cubicBezTo>
                    <a:cubicBezTo>
                      <a:pt x="50" y="213"/>
                      <a:pt x="52" y="212"/>
                      <a:pt x="55" y="212"/>
                    </a:cubicBezTo>
                    <a:cubicBezTo>
                      <a:pt x="56" y="212"/>
                      <a:pt x="56" y="211"/>
                      <a:pt x="57" y="210"/>
                    </a:cubicBezTo>
                    <a:cubicBezTo>
                      <a:pt x="57" y="208"/>
                      <a:pt x="57" y="207"/>
                      <a:pt x="59" y="207"/>
                    </a:cubicBezTo>
                    <a:cubicBezTo>
                      <a:pt x="60" y="207"/>
                      <a:pt x="61" y="207"/>
                      <a:pt x="62" y="208"/>
                    </a:cubicBezTo>
                    <a:cubicBezTo>
                      <a:pt x="64" y="210"/>
                      <a:pt x="68" y="216"/>
                      <a:pt x="68" y="220"/>
                    </a:cubicBezTo>
                    <a:cubicBezTo>
                      <a:pt x="68" y="222"/>
                      <a:pt x="67" y="223"/>
                      <a:pt x="66" y="224"/>
                    </a:cubicBezTo>
                    <a:cubicBezTo>
                      <a:pt x="65" y="224"/>
                      <a:pt x="66" y="227"/>
                      <a:pt x="66" y="229"/>
                    </a:cubicBezTo>
                    <a:cubicBezTo>
                      <a:pt x="66" y="230"/>
                      <a:pt x="66" y="232"/>
                      <a:pt x="66" y="233"/>
                    </a:cubicBezTo>
                    <a:cubicBezTo>
                      <a:pt x="66" y="233"/>
                      <a:pt x="67" y="233"/>
                      <a:pt x="68" y="233"/>
                    </a:cubicBezTo>
                    <a:cubicBezTo>
                      <a:pt x="71" y="233"/>
                      <a:pt x="74" y="232"/>
                      <a:pt x="74" y="231"/>
                    </a:cubicBezTo>
                    <a:cubicBezTo>
                      <a:pt x="75" y="229"/>
                      <a:pt x="78" y="227"/>
                      <a:pt x="82" y="227"/>
                    </a:cubicBezTo>
                    <a:cubicBezTo>
                      <a:pt x="86" y="227"/>
                      <a:pt x="90" y="229"/>
                      <a:pt x="93" y="232"/>
                    </a:cubicBezTo>
                    <a:cubicBezTo>
                      <a:pt x="95" y="233"/>
                      <a:pt x="96" y="235"/>
                      <a:pt x="97" y="235"/>
                    </a:cubicBezTo>
                    <a:cubicBezTo>
                      <a:pt x="97" y="231"/>
                      <a:pt x="100" y="226"/>
                      <a:pt x="103" y="226"/>
                    </a:cubicBezTo>
                    <a:cubicBezTo>
                      <a:pt x="104" y="226"/>
                      <a:pt x="105" y="227"/>
                      <a:pt x="105" y="229"/>
                    </a:cubicBezTo>
                    <a:cubicBezTo>
                      <a:pt x="105" y="230"/>
                      <a:pt x="106" y="231"/>
                      <a:pt x="108" y="231"/>
                    </a:cubicBezTo>
                    <a:cubicBezTo>
                      <a:pt x="109" y="231"/>
                      <a:pt x="111" y="230"/>
                      <a:pt x="115" y="229"/>
                    </a:cubicBezTo>
                    <a:cubicBezTo>
                      <a:pt x="118" y="227"/>
                      <a:pt x="119" y="227"/>
                      <a:pt x="120" y="227"/>
                    </a:cubicBezTo>
                    <a:cubicBezTo>
                      <a:pt x="121" y="227"/>
                      <a:pt x="122" y="228"/>
                      <a:pt x="122" y="229"/>
                    </a:cubicBezTo>
                    <a:cubicBezTo>
                      <a:pt x="123" y="230"/>
                      <a:pt x="122" y="232"/>
                      <a:pt x="118" y="236"/>
                    </a:cubicBezTo>
                    <a:cubicBezTo>
                      <a:pt x="117" y="237"/>
                      <a:pt x="117" y="237"/>
                      <a:pt x="117" y="237"/>
                    </a:cubicBezTo>
                    <a:cubicBezTo>
                      <a:pt x="115" y="240"/>
                      <a:pt x="115" y="245"/>
                      <a:pt x="115" y="248"/>
                    </a:cubicBezTo>
                    <a:cubicBezTo>
                      <a:pt x="116" y="251"/>
                      <a:pt x="116" y="255"/>
                      <a:pt x="112" y="256"/>
                    </a:cubicBezTo>
                    <a:cubicBezTo>
                      <a:pt x="111" y="256"/>
                      <a:pt x="110" y="258"/>
                      <a:pt x="109" y="260"/>
                    </a:cubicBezTo>
                    <a:cubicBezTo>
                      <a:pt x="106" y="263"/>
                      <a:pt x="103" y="267"/>
                      <a:pt x="98" y="268"/>
                    </a:cubicBezTo>
                    <a:cubicBezTo>
                      <a:pt x="93" y="268"/>
                      <a:pt x="84" y="278"/>
                      <a:pt x="81" y="282"/>
                    </a:cubicBezTo>
                    <a:cubicBezTo>
                      <a:pt x="83" y="281"/>
                      <a:pt x="86" y="281"/>
                      <a:pt x="88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89" y="281"/>
                    </a:cubicBezTo>
                    <a:cubicBezTo>
                      <a:pt x="89" y="281"/>
                      <a:pt x="89" y="281"/>
                      <a:pt x="90" y="281"/>
                    </a:cubicBezTo>
                    <a:cubicBezTo>
                      <a:pt x="92" y="280"/>
                      <a:pt x="94" y="278"/>
                      <a:pt x="98" y="277"/>
                    </a:cubicBezTo>
                    <a:cubicBezTo>
                      <a:pt x="102" y="277"/>
                      <a:pt x="102" y="276"/>
                      <a:pt x="103" y="274"/>
                    </a:cubicBezTo>
                    <a:cubicBezTo>
                      <a:pt x="103" y="274"/>
                      <a:pt x="103" y="273"/>
                      <a:pt x="103" y="272"/>
                    </a:cubicBezTo>
                    <a:cubicBezTo>
                      <a:pt x="105" y="267"/>
                      <a:pt x="122" y="260"/>
                      <a:pt x="125" y="259"/>
                    </a:cubicBezTo>
                    <a:cubicBezTo>
                      <a:pt x="125" y="259"/>
                      <a:pt x="126" y="258"/>
                      <a:pt x="126" y="257"/>
                    </a:cubicBezTo>
                    <a:cubicBezTo>
                      <a:pt x="126" y="256"/>
                      <a:pt x="127" y="253"/>
                      <a:pt x="130" y="253"/>
                    </a:cubicBezTo>
                    <a:cubicBezTo>
                      <a:pt x="133" y="253"/>
                      <a:pt x="138" y="248"/>
                      <a:pt x="141" y="246"/>
                    </a:cubicBezTo>
                    <a:cubicBezTo>
                      <a:pt x="145" y="243"/>
                      <a:pt x="146" y="243"/>
                      <a:pt x="148" y="243"/>
                    </a:cubicBezTo>
                    <a:cubicBezTo>
                      <a:pt x="149" y="242"/>
                      <a:pt x="150" y="242"/>
                      <a:pt x="150" y="242"/>
                    </a:cubicBezTo>
                    <a:cubicBezTo>
                      <a:pt x="151" y="242"/>
                      <a:pt x="151" y="240"/>
                      <a:pt x="151" y="239"/>
                    </a:cubicBezTo>
                    <a:cubicBezTo>
                      <a:pt x="151" y="237"/>
                      <a:pt x="152" y="234"/>
                      <a:pt x="155" y="234"/>
                    </a:cubicBezTo>
                    <a:cubicBezTo>
                      <a:pt x="157" y="233"/>
                      <a:pt x="159" y="232"/>
                      <a:pt x="159" y="230"/>
                    </a:cubicBezTo>
                    <a:cubicBezTo>
                      <a:pt x="158" y="230"/>
                      <a:pt x="156" y="229"/>
                      <a:pt x="155" y="229"/>
                    </a:cubicBezTo>
                    <a:cubicBezTo>
                      <a:pt x="153" y="228"/>
                      <a:pt x="151" y="228"/>
                      <a:pt x="150" y="226"/>
                    </a:cubicBezTo>
                    <a:cubicBezTo>
                      <a:pt x="149" y="225"/>
                      <a:pt x="150" y="223"/>
                      <a:pt x="151" y="223"/>
                    </a:cubicBezTo>
                    <a:cubicBezTo>
                      <a:pt x="152" y="220"/>
                      <a:pt x="158" y="215"/>
                      <a:pt x="161" y="215"/>
                    </a:cubicBezTo>
                    <a:cubicBezTo>
                      <a:pt x="161" y="215"/>
                      <a:pt x="161" y="215"/>
                      <a:pt x="161" y="215"/>
                    </a:cubicBezTo>
                    <a:cubicBezTo>
                      <a:pt x="163" y="215"/>
                      <a:pt x="166" y="213"/>
                      <a:pt x="167" y="211"/>
                    </a:cubicBezTo>
                    <a:cubicBezTo>
                      <a:pt x="167" y="207"/>
                      <a:pt x="169" y="205"/>
                      <a:pt x="171" y="204"/>
                    </a:cubicBezTo>
                    <a:cubicBezTo>
                      <a:pt x="173" y="203"/>
                      <a:pt x="174" y="202"/>
                      <a:pt x="175" y="201"/>
                    </a:cubicBezTo>
                    <a:cubicBezTo>
                      <a:pt x="176" y="200"/>
                      <a:pt x="176" y="199"/>
                      <a:pt x="177" y="198"/>
                    </a:cubicBezTo>
                    <a:cubicBezTo>
                      <a:pt x="178" y="196"/>
                      <a:pt x="179" y="194"/>
                      <a:pt x="182" y="194"/>
                    </a:cubicBezTo>
                    <a:cubicBezTo>
                      <a:pt x="183" y="194"/>
                      <a:pt x="185" y="192"/>
                      <a:pt x="186" y="191"/>
                    </a:cubicBezTo>
                    <a:cubicBezTo>
                      <a:pt x="188" y="189"/>
                      <a:pt x="189" y="188"/>
                      <a:pt x="191" y="187"/>
                    </a:cubicBezTo>
                    <a:cubicBezTo>
                      <a:pt x="194" y="185"/>
                      <a:pt x="195" y="188"/>
                      <a:pt x="196" y="188"/>
                    </a:cubicBezTo>
                    <a:cubicBezTo>
                      <a:pt x="196" y="189"/>
                      <a:pt x="196" y="190"/>
                      <a:pt x="198" y="190"/>
                    </a:cubicBezTo>
                    <a:cubicBezTo>
                      <a:pt x="203" y="190"/>
                      <a:pt x="205" y="192"/>
                      <a:pt x="205" y="195"/>
                    </a:cubicBezTo>
                    <a:cubicBezTo>
                      <a:pt x="205" y="198"/>
                      <a:pt x="201" y="199"/>
                      <a:pt x="198" y="198"/>
                    </a:cubicBezTo>
                    <a:cubicBezTo>
                      <a:pt x="196" y="197"/>
                      <a:pt x="195" y="197"/>
                      <a:pt x="194" y="197"/>
                    </a:cubicBezTo>
                    <a:cubicBezTo>
                      <a:pt x="192" y="197"/>
                      <a:pt x="191" y="197"/>
                      <a:pt x="188" y="200"/>
                    </a:cubicBezTo>
                    <a:cubicBezTo>
                      <a:pt x="186" y="201"/>
                      <a:pt x="186" y="202"/>
                      <a:pt x="186" y="204"/>
                    </a:cubicBezTo>
                    <a:cubicBezTo>
                      <a:pt x="186" y="205"/>
                      <a:pt x="186" y="207"/>
                      <a:pt x="184" y="210"/>
                    </a:cubicBezTo>
                    <a:cubicBezTo>
                      <a:pt x="181" y="213"/>
                      <a:pt x="182" y="214"/>
                      <a:pt x="182" y="214"/>
                    </a:cubicBezTo>
                    <a:cubicBezTo>
                      <a:pt x="182" y="214"/>
                      <a:pt x="182" y="215"/>
                      <a:pt x="183" y="215"/>
                    </a:cubicBezTo>
                    <a:cubicBezTo>
                      <a:pt x="186" y="215"/>
                      <a:pt x="187" y="217"/>
                      <a:pt x="187" y="218"/>
                    </a:cubicBezTo>
                    <a:cubicBezTo>
                      <a:pt x="187" y="220"/>
                      <a:pt x="183" y="222"/>
                      <a:pt x="181" y="223"/>
                    </a:cubicBezTo>
                    <a:cubicBezTo>
                      <a:pt x="182" y="223"/>
                      <a:pt x="183" y="223"/>
                      <a:pt x="184" y="223"/>
                    </a:cubicBezTo>
                    <a:cubicBezTo>
                      <a:pt x="187" y="223"/>
                      <a:pt x="191" y="220"/>
                      <a:pt x="196" y="217"/>
                    </a:cubicBezTo>
                    <a:cubicBezTo>
                      <a:pt x="199" y="215"/>
                      <a:pt x="202" y="213"/>
                      <a:pt x="205" y="211"/>
                    </a:cubicBezTo>
                    <a:cubicBezTo>
                      <a:pt x="208" y="210"/>
                      <a:pt x="210" y="209"/>
                      <a:pt x="213" y="209"/>
                    </a:cubicBezTo>
                    <a:cubicBezTo>
                      <a:pt x="216" y="209"/>
                      <a:pt x="218" y="210"/>
                      <a:pt x="219" y="210"/>
                    </a:cubicBezTo>
                    <a:cubicBezTo>
                      <a:pt x="220" y="210"/>
                      <a:pt x="220" y="210"/>
                      <a:pt x="220" y="210"/>
                    </a:cubicBezTo>
                    <a:cubicBezTo>
                      <a:pt x="220" y="209"/>
                      <a:pt x="219" y="208"/>
                      <a:pt x="220" y="207"/>
                    </a:cubicBezTo>
                    <a:cubicBezTo>
                      <a:pt x="220" y="207"/>
                      <a:pt x="220" y="206"/>
                      <a:pt x="220" y="206"/>
                    </a:cubicBezTo>
                    <a:cubicBezTo>
                      <a:pt x="219" y="205"/>
                      <a:pt x="217" y="203"/>
                      <a:pt x="216" y="201"/>
                    </a:cubicBezTo>
                    <a:cubicBezTo>
                      <a:pt x="215" y="199"/>
                      <a:pt x="215" y="198"/>
                      <a:pt x="215" y="197"/>
                    </a:cubicBezTo>
                    <a:cubicBezTo>
                      <a:pt x="216" y="195"/>
                      <a:pt x="217" y="195"/>
                      <a:pt x="218" y="195"/>
                    </a:cubicBezTo>
                    <a:cubicBezTo>
                      <a:pt x="219" y="195"/>
                      <a:pt x="219" y="194"/>
                      <a:pt x="219" y="194"/>
                    </a:cubicBezTo>
                    <a:cubicBezTo>
                      <a:pt x="220" y="191"/>
                      <a:pt x="222" y="190"/>
                      <a:pt x="223" y="190"/>
                    </a:cubicBezTo>
                    <a:cubicBezTo>
                      <a:pt x="225" y="190"/>
                      <a:pt x="227" y="191"/>
                      <a:pt x="229" y="192"/>
                    </a:cubicBezTo>
                    <a:cubicBezTo>
                      <a:pt x="229" y="192"/>
                      <a:pt x="230" y="192"/>
                      <a:pt x="230" y="192"/>
                    </a:cubicBezTo>
                    <a:cubicBezTo>
                      <a:pt x="231" y="192"/>
                      <a:pt x="231" y="192"/>
                      <a:pt x="232" y="192"/>
                    </a:cubicBezTo>
                    <a:cubicBezTo>
                      <a:pt x="234" y="192"/>
                      <a:pt x="236" y="194"/>
                      <a:pt x="237" y="196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38" y="197"/>
                      <a:pt x="239" y="197"/>
                      <a:pt x="239" y="197"/>
                    </a:cubicBezTo>
                    <a:cubicBezTo>
                      <a:pt x="241" y="196"/>
                      <a:pt x="243" y="196"/>
                      <a:pt x="246" y="197"/>
                    </a:cubicBezTo>
                    <a:cubicBezTo>
                      <a:pt x="246" y="198"/>
                      <a:pt x="248" y="200"/>
                      <a:pt x="248" y="201"/>
                    </a:cubicBezTo>
                    <a:cubicBezTo>
                      <a:pt x="248" y="202"/>
                      <a:pt x="248" y="202"/>
                      <a:pt x="248" y="202"/>
                    </a:cubicBezTo>
                    <a:cubicBezTo>
                      <a:pt x="249" y="202"/>
                      <a:pt x="250" y="203"/>
                      <a:pt x="251" y="203"/>
                    </a:cubicBezTo>
                    <a:cubicBezTo>
                      <a:pt x="252" y="204"/>
                      <a:pt x="253" y="204"/>
                      <a:pt x="253" y="204"/>
                    </a:cubicBezTo>
                    <a:cubicBezTo>
                      <a:pt x="253" y="204"/>
                      <a:pt x="254" y="203"/>
                      <a:pt x="255" y="202"/>
                    </a:cubicBezTo>
                    <a:cubicBezTo>
                      <a:pt x="256" y="202"/>
                      <a:pt x="257" y="201"/>
                      <a:pt x="258" y="201"/>
                    </a:cubicBezTo>
                    <a:cubicBezTo>
                      <a:pt x="259" y="201"/>
                      <a:pt x="260" y="201"/>
                      <a:pt x="261" y="204"/>
                    </a:cubicBezTo>
                    <a:cubicBezTo>
                      <a:pt x="261" y="204"/>
                      <a:pt x="261" y="205"/>
                      <a:pt x="261" y="206"/>
                    </a:cubicBezTo>
                    <a:cubicBezTo>
                      <a:pt x="262" y="207"/>
                      <a:pt x="267" y="207"/>
                      <a:pt x="271" y="208"/>
                    </a:cubicBezTo>
                    <a:cubicBezTo>
                      <a:pt x="272" y="208"/>
                      <a:pt x="272" y="208"/>
                      <a:pt x="272" y="208"/>
                    </a:cubicBezTo>
                    <a:cubicBezTo>
                      <a:pt x="277" y="209"/>
                      <a:pt x="288" y="208"/>
                      <a:pt x="293" y="208"/>
                    </a:cubicBezTo>
                    <a:cubicBezTo>
                      <a:pt x="294" y="208"/>
                      <a:pt x="295" y="207"/>
                      <a:pt x="296" y="207"/>
                    </a:cubicBezTo>
                    <a:cubicBezTo>
                      <a:pt x="296" y="207"/>
                      <a:pt x="296" y="207"/>
                      <a:pt x="296" y="207"/>
                    </a:cubicBezTo>
                    <a:cubicBezTo>
                      <a:pt x="299" y="207"/>
                      <a:pt x="300" y="209"/>
                      <a:pt x="301" y="210"/>
                    </a:cubicBezTo>
                    <a:cubicBezTo>
                      <a:pt x="302" y="212"/>
                      <a:pt x="303" y="213"/>
                      <a:pt x="307" y="214"/>
                    </a:cubicBezTo>
                    <a:cubicBezTo>
                      <a:pt x="310" y="215"/>
                      <a:pt x="312" y="213"/>
                      <a:pt x="313" y="211"/>
                    </a:cubicBezTo>
                    <a:cubicBezTo>
                      <a:pt x="315" y="210"/>
                      <a:pt x="316" y="209"/>
                      <a:pt x="318" y="209"/>
                    </a:cubicBezTo>
                    <a:cubicBezTo>
                      <a:pt x="319" y="209"/>
                      <a:pt x="320" y="209"/>
                      <a:pt x="321" y="210"/>
                    </a:cubicBezTo>
                    <a:cubicBezTo>
                      <a:pt x="323" y="211"/>
                      <a:pt x="324" y="213"/>
                      <a:pt x="324" y="214"/>
                    </a:cubicBezTo>
                    <a:cubicBezTo>
                      <a:pt x="324" y="216"/>
                      <a:pt x="322" y="217"/>
                      <a:pt x="321" y="219"/>
                    </a:cubicBezTo>
                    <a:cubicBezTo>
                      <a:pt x="320" y="219"/>
                      <a:pt x="320" y="219"/>
                      <a:pt x="320" y="219"/>
                    </a:cubicBezTo>
                    <a:cubicBezTo>
                      <a:pt x="320" y="220"/>
                      <a:pt x="321" y="220"/>
                      <a:pt x="321" y="220"/>
                    </a:cubicBezTo>
                    <a:cubicBezTo>
                      <a:pt x="322" y="220"/>
                      <a:pt x="323" y="220"/>
                      <a:pt x="324" y="221"/>
                    </a:cubicBezTo>
                    <a:cubicBezTo>
                      <a:pt x="325" y="221"/>
                      <a:pt x="325" y="221"/>
                      <a:pt x="326" y="222"/>
                    </a:cubicBezTo>
                    <a:cubicBezTo>
                      <a:pt x="330" y="223"/>
                      <a:pt x="335" y="225"/>
                      <a:pt x="338" y="228"/>
                    </a:cubicBezTo>
                    <a:cubicBezTo>
                      <a:pt x="339" y="228"/>
                      <a:pt x="339" y="229"/>
                      <a:pt x="340" y="230"/>
                    </a:cubicBezTo>
                    <a:cubicBezTo>
                      <a:pt x="342" y="232"/>
                      <a:pt x="345" y="235"/>
                      <a:pt x="351" y="238"/>
                    </a:cubicBezTo>
                    <a:cubicBezTo>
                      <a:pt x="351" y="238"/>
                      <a:pt x="351" y="238"/>
                      <a:pt x="352" y="239"/>
                    </a:cubicBezTo>
                    <a:cubicBezTo>
                      <a:pt x="352" y="238"/>
                      <a:pt x="352" y="237"/>
                      <a:pt x="352" y="237"/>
                    </a:cubicBezTo>
                    <a:cubicBezTo>
                      <a:pt x="351" y="235"/>
                      <a:pt x="351" y="233"/>
                      <a:pt x="352" y="232"/>
                    </a:cubicBezTo>
                    <a:cubicBezTo>
                      <a:pt x="353" y="231"/>
                      <a:pt x="355" y="231"/>
                      <a:pt x="357" y="233"/>
                    </a:cubicBezTo>
                    <a:cubicBezTo>
                      <a:pt x="360" y="235"/>
                      <a:pt x="361" y="235"/>
                      <a:pt x="361" y="235"/>
                    </a:cubicBezTo>
                    <a:cubicBezTo>
                      <a:pt x="363" y="235"/>
                      <a:pt x="364" y="235"/>
                      <a:pt x="366" y="237"/>
                    </a:cubicBezTo>
                    <a:cubicBezTo>
                      <a:pt x="366" y="235"/>
                      <a:pt x="365" y="232"/>
                      <a:pt x="364" y="230"/>
                    </a:cubicBezTo>
                    <a:cubicBezTo>
                      <a:pt x="363" y="227"/>
                      <a:pt x="363" y="226"/>
                      <a:pt x="364" y="225"/>
                    </a:cubicBezTo>
                    <a:cubicBezTo>
                      <a:pt x="365" y="224"/>
                      <a:pt x="365" y="224"/>
                      <a:pt x="365" y="224"/>
                    </a:cubicBezTo>
                    <a:cubicBezTo>
                      <a:pt x="366" y="224"/>
                      <a:pt x="366" y="224"/>
                      <a:pt x="366" y="224"/>
                    </a:cubicBezTo>
                    <a:cubicBezTo>
                      <a:pt x="368" y="224"/>
                      <a:pt x="371" y="227"/>
                      <a:pt x="372" y="230"/>
                    </a:cubicBezTo>
                    <a:cubicBezTo>
                      <a:pt x="375" y="234"/>
                      <a:pt x="375" y="241"/>
                      <a:pt x="373" y="246"/>
                    </a:cubicBezTo>
                    <a:cubicBezTo>
                      <a:pt x="373" y="248"/>
                      <a:pt x="371" y="250"/>
                      <a:pt x="368" y="250"/>
                    </a:cubicBezTo>
                    <a:cubicBezTo>
                      <a:pt x="366" y="250"/>
                      <a:pt x="363" y="248"/>
                      <a:pt x="362" y="246"/>
                    </a:cubicBezTo>
                    <a:cubicBezTo>
                      <a:pt x="361" y="246"/>
                      <a:pt x="361" y="245"/>
                      <a:pt x="361" y="244"/>
                    </a:cubicBezTo>
                    <a:cubicBezTo>
                      <a:pt x="359" y="244"/>
                      <a:pt x="357" y="245"/>
                      <a:pt x="357" y="246"/>
                    </a:cubicBezTo>
                    <a:cubicBezTo>
                      <a:pt x="357" y="248"/>
                      <a:pt x="362" y="254"/>
                      <a:pt x="365" y="255"/>
                    </a:cubicBezTo>
                    <a:cubicBezTo>
                      <a:pt x="369" y="255"/>
                      <a:pt x="369" y="259"/>
                      <a:pt x="369" y="261"/>
                    </a:cubicBezTo>
                    <a:cubicBezTo>
                      <a:pt x="369" y="262"/>
                      <a:pt x="369" y="262"/>
                      <a:pt x="369" y="263"/>
                    </a:cubicBezTo>
                    <a:cubicBezTo>
                      <a:pt x="371" y="263"/>
                      <a:pt x="372" y="265"/>
                      <a:pt x="373" y="266"/>
                    </a:cubicBezTo>
                    <a:cubicBezTo>
                      <a:pt x="372" y="264"/>
                      <a:pt x="372" y="261"/>
                      <a:pt x="371" y="260"/>
                    </a:cubicBezTo>
                    <a:cubicBezTo>
                      <a:pt x="369" y="257"/>
                      <a:pt x="369" y="254"/>
                      <a:pt x="370" y="251"/>
                    </a:cubicBezTo>
                    <a:cubicBezTo>
                      <a:pt x="371" y="249"/>
                      <a:pt x="373" y="249"/>
                      <a:pt x="375" y="249"/>
                    </a:cubicBezTo>
                    <a:cubicBezTo>
                      <a:pt x="378" y="250"/>
                      <a:pt x="378" y="254"/>
                      <a:pt x="377" y="256"/>
                    </a:cubicBezTo>
                    <a:cubicBezTo>
                      <a:pt x="377" y="256"/>
                      <a:pt x="377" y="257"/>
                      <a:pt x="377" y="257"/>
                    </a:cubicBezTo>
                    <a:cubicBezTo>
                      <a:pt x="377" y="257"/>
                      <a:pt x="378" y="257"/>
                      <a:pt x="378" y="257"/>
                    </a:cubicBezTo>
                    <a:cubicBezTo>
                      <a:pt x="379" y="256"/>
                      <a:pt x="380" y="255"/>
                      <a:pt x="381" y="254"/>
                    </a:cubicBezTo>
                    <a:cubicBezTo>
                      <a:pt x="382" y="253"/>
                      <a:pt x="382" y="252"/>
                      <a:pt x="381" y="250"/>
                    </a:cubicBezTo>
                    <a:cubicBezTo>
                      <a:pt x="380" y="248"/>
                      <a:pt x="379" y="246"/>
                      <a:pt x="380" y="244"/>
                    </a:cubicBezTo>
                    <a:cubicBezTo>
                      <a:pt x="381" y="242"/>
                      <a:pt x="383" y="242"/>
                      <a:pt x="383" y="242"/>
                    </a:cubicBezTo>
                    <a:cubicBezTo>
                      <a:pt x="387" y="242"/>
                      <a:pt x="390" y="249"/>
                      <a:pt x="391" y="252"/>
                    </a:cubicBezTo>
                    <a:cubicBezTo>
                      <a:pt x="392" y="256"/>
                      <a:pt x="389" y="258"/>
                      <a:pt x="388" y="259"/>
                    </a:cubicBezTo>
                    <a:cubicBezTo>
                      <a:pt x="388" y="260"/>
                      <a:pt x="387" y="260"/>
                      <a:pt x="387" y="260"/>
                    </a:cubicBezTo>
                    <a:cubicBezTo>
                      <a:pt x="387" y="264"/>
                      <a:pt x="384" y="264"/>
                      <a:pt x="382" y="264"/>
                    </a:cubicBezTo>
                    <a:cubicBezTo>
                      <a:pt x="382" y="264"/>
                      <a:pt x="381" y="264"/>
                      <a:pt x="380" y="265"/>
                    </a:cubicBezTo>
                    <a:cubicBezTo>
                      <a:pt x="380" y="265"/>
                      <a:pt x="380" y="269"/>
                      <a:pt x="380" y="271"/>
                    </a:cubicBezTo>
                    <a:cubicBezTo>
                      <a:pt x="381" y="271"/>
                      <a:pt x="381" y="271"/>
                      <a:pt x="381" y="271"/>
                    </a:cubicBezTo>
                    <a:cubicBezTo>
                      <a:pt x="381" y="269"/>
                      <a:pt x="382" y="268"/>
                      <a:pt x="384" y="268"/>
                    </a:cubicBezTo>
                    <a:cubicBezTo>
                      <a:pt x="385" y="268"/>
                      <a:pt x="386" y="268"/>
                      <a:pt x="386" y="269"/>
                    </a:cubicBezTo>
                    <a:cubicBezTo>
                      <a:pt x="386" y="269"/>
                      <a:pt x="387" y="269"/>
                      <a:pt x="387" y="269"/>
                    </a:cubicBezTo>
                    <a:cubicBezTo>
                      <a:pt x="388" y="268"/>
                      <a:pt x="389" y="266"/>
                      <a:pt x="391" y="266"/>
                    </a:cubicBezTo>
                    <a:cubicBezTo>
                      <a:pt x="391" y="266"/>
                      <a:pt x="392" y="267"/>
                      <a:pt x="393" y="267"/>
                    </a:cubicBezTo>
                    <a:cubicBezTo>
                      <a:pt x="393" y="265"/>
                      <a:pt x="395" y="263"/>
                      <a:pt x="397" y="263"/>
                    </a:cubicBezTo>
                    <a:cubicBezTo>
                      <a:pt x="397" y="263"/>
                      <a:pt x="397" y="263"/>
                      <a:pt x="397" y="263"/>
                    </a:cubicBezTo>
                    <a:cubicBezTo>
                      <a:pt x="399" y="263"/>
                      <a:pt x="401" y="264"/>
                      <a:pt x="403" y="266"/>
                    </a:cubicBezTo>
                    <a:cubicBezTo>
                      <a:pt x="405" y="269"/>
                      <a:pt x="408" y="274"/>
                      <a:pt x="408" y="277"/>
                    </a:cubicBezTo>
                    <a:cubicBezTo>
                      <a:pt x="408" y="279"/>
                      <a:pt x="406" y="281"/>
                      <a:pt x="404" y="281"/>
                    </a:cubicBezTo>
                    <a:cubicBezTo>
                      <a:pt x="403" y="282"/>
                      <a:pt x="403" y="283"/>
                      <a:pt x="402" y="284"/>
                    </a:cubicBezTo>
                    <a:cubicBezTo>
                      <a:pt x="401" y="285"/>
                      <a:pt x="400" y="285"/>
                      <a:pt x="399" y="285"/>
                    </a:cubicBezTo>
                    <a:cubicBezTo>
                      <a:pt x="397" y="285"/>
                      <a:pt x="395" y="283"/>
                      <a:pt x="393" y="282"/>
                    </a:cubicBezTo>
                    <a:cubicBezTo>
                      <a:pt x="393" y="281"/>
                      <a:pt x="392" y="280"/>
                      <a:pt x="391" y="280"/>
                    </a:cubicBezTo>
                    <a:cubicBezTo>
                      <a:pt x="392" y="281"/>
                      <a:pt x="392" y="282"/>
                      <a:pt x="393" y="283"/>
                    </a:cubicBezTo>
                    <a:cubicBezTo>
                      <a:pt x="393" y="284"/>
                      <a:pt x="393" y="285"/>
                      <a:pt x="394" y="285"/>
                    </a:cubicBezTo>
                    <a:cubicBezTo>
                      <a:pt x="395" y="288"/>
                      <a:pt x="394" y="290"/>
                      <a:pt x="393" y="292"/>
                    </a:cubicBezTo>
                    <a:cubicBezTo>
                      <a:pt x="392" y="294"/>
                      <a:pt x="392" y="295"/>
                      <a:pt x="393" y="295"/>
                    </a:cubicBezTo>
                    <a:cubicBezTo>
                      <a:pt x="393" y="296"/>
                      <a:pt x="393" y="296"/>
                      <a:pt x="394" y="296"/>
                    </a:cubicBezTo>
                    <a:cubicBezTo>
                      <a:pt x="394" y="296"/>
                      <a:pt x="394" y="295"/>
                      <a:pt x="394" y="295"/>
                    </a:cubicBezTo>
                    <a:cubicBezTo>
                      <a:pt x="394" y="294"/>
                      <a:pt x="394" y="294"/>
                      <a:pt x="394" y="293"/>
                    </a:cubicBezTo>
                    <a:cubicBezTo>
                      <a:pt x="395" y="291"/>
                      <a:pt x="396" y="291"/>
                      <a:pt x="397" y="291"/>
                    </a:cubicBezTo>
                    <a:cubicBezTo>
                      <a:pt x="399" y="291"/>
                      <a:pt x="400" y="292"/>
                      <a:pt x="402" y="293"/>
                    </a:cubicBezTo>
                    <a:cubicBezTo>
                      <a:pt x="403" y="292"/>
                      <a:pt x="403" y="291"/>
                      <a:pt x="403" y="289"/>
                    </a:cubicBezTo>
                    <a:cubicBezTo>
                      <a:pt x="403" y="288"/>
                      <a:pt x="404" y="286"/>
                      <a:pt x="406" y="286"/>
                    </a:cubicBezTo>
                    <a:cubicBezTo>
                      <a:pt x="408" y="286"/>
                      <a:pt x="410" y="287"/>
                      <a:pt x="411" y="289"/>
                    </a:cubicBezTo>
                    <a:cubicBezTo>
                      <a:pt x="412" y="288"/>
                      <a:pt x="413" y="287"/>
                      <a:pt x="415" y="287"/>
                    </a:cubicBezTo>
                    <a:cubicBezTo>
                      <a:pt x="416" y="287"/>
                      <a:pt x="416" y="287"/>
                      <a:pt x="416" y="287"/>
                    </a:cubicBezTo>
                    <a:cubicBezTo>
                      <a:pt x="417" y="287"/>
                      <a:pt x="418" y="287"/>
                      <a:pt x="419" y="288"/>
                    </a:cubicBezTo>
                    <a:cubicBezTo>
                      <a:pt x="420" y="290"/>
                      <a:pt x="419" y="292"/>
                      <a:pt x="419" y="294"/>
                    </a:cubicBezTo>
                    <a:cubicBezTo>
                      <a:pt x="419" y="295"/>
                      <a:pt x="419" y="295"/>
                      <a:pt x="419" y="295"/>
                    </a:cubicBezTo>
                    <a:cubicBezTo>
                      <a:pt x="420" y="294"/>
                      <a:pt x="422" y="294"/>
                      <a:pt x="423" y="295"/>
                    </a:cubicBezTo>
                    <a:cubicBezTo>
                      <a:pt x="425" y="294"/>
                      <a:pt x="427" y="293"/>
                      <a:pt x="428" y="292"/>
                    </a:cubicBezTo>
                    <a:cubicBezTo>
                      <a:pt x="429" y="291"/>
                      <a:pt x="429" y="291"/>
                      <a:pt x="429" y="291"/>
                    </a:cubicBezTo>
                    <a:cubicBezTo>
                      <a:pt x="429" y="291"/>
                      <a:pt x="428" y="290"/>
                      <a:pt x="427" y="289"/>
                    </a:cubicBezTo>
                    <a:cubicBezTo>
                      <a:pt x="426" y="288"/>
                      <a:pt x="424" y="285"/>
                      <a:pt x="425" y="282"/>
                    </a:cubicBezTo>
                    <a:cubicBezTo>
                      <a:pt x="426" y="279"/>
                      <a:pt x="427" y="277"/>
                      <a:pt x="415" y="273"/>
                    </a:cubicBezTo>
                    <a:cubicBezTo>
                      <a:pt x="405" y="269"/>
                      <a:pt x="403" y="265"/>
                      <a:pt x="399" y="257"/>
                    </a:cubicBezTo>
                    <a:cubicBezTo>
                      <a:pt x="398" y="255"/>
                      <a:pt x="396" y="252"/>
                      <a:pt x="394" y="248"/>
                    </a:cubicBezTo>
                    <a:cubicBezTo>
                      <a:pt x="390" y="240"/>
                      <a:pt x="383" y="235"/>
                      <a:pt x="378" y="230"/>
                    </a:cubicBezTo>
                    <a:cubicBezTo>
                      <a:pt x="373" y="226"/>
                      <a:pt x="370" y="223"/>
                      <a:pt x="370" y="220"/>
                    </a:cubicBezTo>
                    <a:cubicBezTo>
                      <a:pt x="370" y="218"/>
                      <a:pt x="367" y="217"/>
                      <a:pt x="364" y="217"/>
                    </a:cubicBezTo>
                    <a:cubicBezTo>
                      <a:pt x="361" y="217"/>
                      <a:pt x="359" y="218"/>
                      <a:pt x="358" y="219"/>
                    </a:cubicBezTo>
                    <a:cubicBezTo>
                      <a:pt x="358" y="223"/>
                      <a:pt x="354" y="225"/>
                      <a:pt x="350" y="227"/>
                    </a:cubicBezTo>
                    <a:cubicBezTo>
                      <a:pt x="349" y="227"/>
                      <a:pt x="348" y="228"/>
                      <a:pt x="347" y="229"/>
                    </a:cubicBezTo>
                    <a:cubicBezTo>
                      <a:pt x="346" y="229"/>
                      <a:pt x="345" y="230"/>
                      <a:pt x="344" y="230"/>
                    </a:cubicBezTo>
                    <a:cubicBezTo>
                      <a:pt x="341" y="230"/>
                      <a:pt x="339" y="227"/>
                      <a:pt x="337" y="224"/>
                    </a:cubicBezTo>
                    <a:cubicBezTo>
                      <a:pt x="337" y="224"/>
                      <a:pt x="336" y="223"/>
                      <a:pt x="336" y="222"/>
                    </a:cubicBezTo>
                    <a:cubicBezTo>
                      <a:pt x="335" y="221"/>
                      <a:pt x="332" y="219"/>
                      <a:pt x="330" y="217"/>
                    </a:cubicBezTo>
                    <a:cubicBezTo>
                      <a:pt x="327" y="215"/>
                      <a:pt x="324" y="212"/>
                      <a:pt x="324" y="210"/>
                    </a:cubicBezTo>
                    <a:cubicBezTo>
                      <a:pt x="324" y="209"/>
                      <a:pt x="323" y="206"/>
                      <a:pt x="321" y="206"/>
                    </a:cubicBezTo>
                    <a:cubicBezTo>
                      <a:pt x="321" y="206"/>
                      <a:pt x="320" y="206"/>
                      <a:pt x="319" y="206"/>
                    </a:cubicBezTo>
                    <a:cubicBezTo>
                      <a:pt x="316" y="207"/>
                      <a:pt x="314" y="208"/>
                      <a:pt x="313" y="208"/>
                    </a:cubicBezTo>
                    <a:cubicBezTo>
                      <a:pt x="312" y="208"/>
                      <a:pt x="312" y="208"/>
                      <a:pt x="311" y="207"/>
                    </a:cubicBezTo>
                    <a:cubicBezTo>
                      <a:pt x="310" y="207"/>
                      <a:pt x="310" y="207"/>
                      <a:pt x="310" y="207"/>
                    </a:cubicBezTo>
                    <a:cubicBezTo>
                      <a:pt x="309" y="208"/>
                      <a:pt x="308" y="209"/>
                      <a:pt x="307" y="209"/>
                    </a:cubicBezTo>
                    <a:cubicBezTo>
                      <a:pt x="304" y="209"/>
                      <a:pt x="301" y="207"/>
                      <a:pt x="301" y="207"/>
                    </a:cubicBezTo>
                    <a:cubicBezTo>
                      <a:pt x="300" y="206"/>
                      <a:pt x="300" y="206"/>
                      <a:pt x="300" y="206"/>
                    </a:cubicBezTo>
                    <a:cubicBezTo>
                      <a:pt x="300" y="34"/>
                      <a:pt x="300" y="34"/>
                      <a:pt x="300" y="34"/>
                    </a:cubicBezTo>
                    <a:cubicBezTo>
                      <a:pt x="299" y="34"/>
                      <a:pt x="297" y="33"/>
                      <a:pt x="29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7" name="Freeform 2212"/>
              <p:cNvSpPr/>
              <p:nvPr/>
            </p:nvSpPr>
            <p:spPr bwMode="auto">
              <a:xfrm>
                <a:off x="1048340" y="2872980"/>
                <a:ext cx="39026" cy="19783"/>
              </a:xfrm>
              <a:custGeom>
                <a:avLst/>
                <a:gdLst>
                  <a:gd name="T0" fmla="*/ 17 w 22"/>
                  <a:gd name="T1" fmla="*/ 1 h 11"/>
                  <a:gd name="T2" fmla="*/ 11 w 22"/>
                  <a:gd name="T3" fmla="*/ 0 h 11"/>
                  <a:gd name="T4" fmla="*/ 8 w 22"/>
                  <a:gd name="T5" fmla="*/ 1 h 11"/>
                  <a:gd name="T6" fmla="*/ 2 w 22"/>
                  <a:gd name="T7" fmla="*/ 9 h 11"/>
                  <a:gd name="T8" fmla="*/ 0 w 22"/>
                  <a:gd name="T9" fmla="*/ 11 h 11"/>
                  <a:gd name="T10" fmla="*/ 9 w 22"/>
                  <a:gd name="T11" fmla="*/ 5 h 11"/>
                  <a:gd name="T12" fmla="*/ 12 w 22"/>
                  <a:gd name="T13" fmla="*/ 2 h 11"/>
                  <a:gd name="T14" fmla="*/ 16 w 22"/>
                  <a:gd name="T15" fmla="*/ 4 h 11"/>
                  <a:gd name="T16" fmla="*/ 22 w 22"/>
                  <a:gd name="T17" fmla="*/ 1 h 11"/>
                  <a:gd name="T18" fmla="*/ 22 w 22"/>
                  <a:gd name="T19" fmla="*/ 1 h 11"/>
                  <a:gd name="T20" fmla="*/ 17 w 22"/>
                  <a:gd name="T21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2" h="11">
                    <a:moveTo>
                      <a:pt x="17" y="1"/>
                    </a:moveTo>
                    <a:cubicBezTo>
                      <a:pt x="15" y="0"/>
                      <a:pt x="13" y="0"/>
                      <a:pt x="11" y="0"/>
                    </a:cubicBezTo>
                    <a:cubicBezTo>
                      <a:pt x="8" y="0"/>
                      <a:pt x="8" y="1"/>
                      <a:pt x="8" y="1"/>
                    </a:cubicBezTo>
                    <a:cubicBezTo>
                      <a:pt x="6" y="5"/>
                      <a:pt x="4" y="7"/>
                      <a:pt x="2" y="9"/>
                    </a:cubicBezTo>
                    <a:cubicBezTo>
                      <a:pt x="1" y="10"/>
                      <a:pt x="1" y="10"/>
                      <a:pt x="0" y="11"/>
                    </a:cubicBezTo>
                    <a:cubicBezTo>
                      <a:pt x="3" y="10"/>
                      <a:pt x="8" y="7"/>
                      <a:pt x="9" y="5"/>
                    </a:cubicBezTo>
                    <a:cubicBezTo>
                      <a:pt x="9" y="2"/>
                      <a:pt x="11" y="2"/>
                      <a:pt x="12" y="2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8" y="4"/>
                      <a:pt x="21" y="3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0" y="1"/>
                      <a:pt x="19" y="1"/>
                      <a:pt x="1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8" name="Freeform 2213"/>
              <p:cNvSpPr/>
              <p:nvPr/>
            </p:nvSpPr>
            <p:spPr bwMode="auto">
              <a:xfrm>
                <a:off x="1211879" y="2797444"/>
                <a:ext cx="46460" cy="41365"/>
              </a:xfrm>
              <a:custGeom>
                <a:avLst/>
                <a:gdLst>
                  <a:gd name="T0" fmla="*/ 24 w 26"/>
                  <a:gd name="T1" fmla="*/ 0 h 24"/>
                  <a:gd name="T2" fmla="*/ 19 w 26"/>
                  <a:gd name="T3" fmla="*/ 4 h 24"/>
                  <a:gd name="T4" fmla="*/ 14 w 26"/>
                  <a:gd name="T5" fmla="*/ 9 h 24"/>
                  <a:gd name="T6" fmla="*/ 9 w 26"/>
                  <a:gd name="T7" fmla="*/ 14 h 24"/>
                  <a:gd name="T8" fmla="*/ 5 w 26"/>
                  <a:gd name="T9" fmla="*/ 17 h 24"/>
                  <a:gd name="T10" fmla="*/ 3 w 26"/>
                  <a:gd name="T11" fmla="*/ 17 h 24"/>
                  <a:gd name="T12" fmla="*/ 1 w 26"/>
                  <a:gd name="T13" fmla="*/ 18 h 24"/>
                  <a:gd name="T14" fmla="*/ 1 w 26"/>
                  <a:gd name="T15" fmla="*/ 23 h 24"/>
                  <a:gd name="T16" fmla="*/ 3 w 26"/>
                  <a:gd name="T17" fmla="*/ 24 h 24"/>
                  <a:gd name="T18" fmla="*/ 3 w 26"/>
                  <a:gd name="T19" fmla="*/ 24 h 24"/>
                  <a:gd name="T20" fmla="*/ 9 w 26"/>
                  <a:gd name="T21" fmla="*/ 23 h 24"/>
                  <a:gd name="T22" fmla="*/ 10 w 26"/>
                  <a:gd name="T23" fmla="*/ 24 h 24"/>
                  <a:gd name="T24" fmla="*/ 23 w 26"/>
                  <a:gd name="T25" fmla="*/ 14 h 24"/>
                  <a:gd name="T26" fmla="*/ 23 w 26"/>
                  <a:gd name="T27" fmla="*/ 14 h 24"/>
                  <a:gd name="T28" fmla="*/ 21 w 26"/>
                  <a:gd name="T29" fmla="*/ 12 h 24"/>
                  <a:gd name="T30" fmla="*/ 18 w 26"/>
                  <a:gd name="T31" fmla="*/ 9 h 24"/>
                  <a:gd name="T32" fmla="*/ 24 w 26"/>
                  <a:gd name="T33" fmla="*/ 4 h 24"/>
                  <a:gd name="T34" fmla="*/ 26 w 26"/>
                  <a:gd name="T35" fmla="*/ 3 h 24"/>
                  <a:gd name="T36" fmla="*/ 24 w 26"/>
                  <a:gd name="T37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24">
                    <a:moveTo>
                      <a:pt x="24" y="0"/>
                    </a:moveTo>
                    <a:cubicBezTo>
                      <a:pt x="23" y="0"/>
                      <a:pt x="21" y="1"/>
                      <a:pt x="19" y="4"/>
                    </a:cubicBezTo>
                    <a:cubicBezTo>
                      <a:pt x="17" y="6"/>
                      <a:pt x="15" y="8"/>
                      <a:pt x="14" y="9"/>
                    </a:cubicBezTo>
                    <a:cubicBezTo>
                      <a:pt x="11" y="11"/>
                      <a:pt x="10" y="13"/>
                      <a:pt x="9" y="14"/>
                    </a:cubicBezTo>
                    <a:cubicBezTo>
                      <a:pt x="9" y="17"/>
                      <a:pt x="6" y="17"/>
                      <a:pt x="5" y="17"/>
                    </a:cubicBezTo>
                    <a:cubicBezTo>
                      <a:pt x="3" y="17"/>
                      <a:pt x="3" y="17"/>
                      <a:pt x="3" y="17"/>
                    </a:cubicBezTo>
                    <a:cubicBezTo>
                      <a:pt x="1" y="17"/>
                      <a:pt x="1" y="17"/>
                      <a:pt x="1" y="18"/>
                    </a:cubicBezTo>
                    <a:cubicBezTo>
                      <a:pt x="0" y="19"/>
                      <a:pt x="1" y="21"/>
                      <a:pt x="1" y="23"/>
                    </a:cubicBezTo>
                    <a:cubicBezTo>
                      <a:pt x="2" y="24"/>
                      <a:pt x="2" y="24"/>
                      <a:pt x="3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6" y="22"/>
                      <a:pt x="8" y="23"/>
                      <a:pt x="9" y="23"/>
                    </a:cubicBezTo>
                    <a:cubicBezTo>
                      <a:pt x="9" y="24"/>
                      <a:pt x="10" y="24"/>
                      <a:pt x="10" y="24"/>
                    </a:cubicBezTo>
                    <a:cubicBezTo>
                      <a:pt x="12" y="23"/>
                      <a:pt x="21" y="17"/>
                      <a:pt x="23" y="14"/>
                    </a:cubicBezTo>
                    <a:cubicBezTo>
                      <a:pt x="23" y="14"/>
                      <a:pt x="23" y="14"/>
                      <a:pt x="23" y="14"/>
                    </a:cubicBezTo>
                    <a:cubicBezTo>
                      <a:pt x="23" y="13"/>
                      <a:pt x="22" y="13"/>
                      <a:pt x="21" y="12"/>
                    </a:cubicBezTo>
                    <a:cubicBezTo>
                      <a:pt x="20" y="11"/>
                      <a:pt x="19" y="10"/>
                      <a:pt x="18" y="9"/>
                    </a:cubicBezTo>
                    <a:cubicBezTo>
                      <a:pt x="18" y="5"/>
                      <a:pt x="22" y="5"/>
                      <a:pt x="24" y="4"/>
                    </a:cubicBezTo>
                    <a:cubicBezTo>
                      <a:pt x="25" y="4"/>
                      <a:pt x="26" y="4"/>
                      <a:pt x="26" y="3"/>
                    </a:cubicBezTo>
                    <a:cubicBezTo>
                      <a:pt x="25" y="3"/>
                      <a:pt x="24" y="1"/>
                      <a:pt x="2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39" name="Freeform 2214"/>
              <p:cNvSpPr/>
              <p:nvPr/>
            </p:nvSpPr>
            <p:spPr bwMode="auto">
              <a:xfrm>
                <a:off x="957279" y="2921539"/>
                <a:ext cx="14867" cy="14388"/>
              </a:xfrm>
              <a:custGeom>
                <a:avLst/>
                <a:gdLst>
                  <a:gd name="T0" fmla="*/ 6 w 9"/>
                  <a:gd name="T1" fmla="*/ 0 h 9"/>
                  <a:gd name="T2" fmla="*/ 6 w 9"/>
                  <a:gd name="T3" fmla="*/ 1 h 9"/>
                  <a:gd name="T4" fmla="*/ 2 w 9"/>
                  <a:gd name="T5" fmla="*/ 8 h 9"/>
                  <a:gd name="T6" fmla="*/ 0 w 9"/>
                  <a:gd name="T7" fmla="*/ 8 h 9"/>
                  <a:gd name="T8" fmla="*/ 0 w 9"/>
                  <a:gd name="T9" fmla="*/ 9 h 9"/>
                  <a:gd name="T10" fmla="*/ 1 w 9"/>
                  <a:gd name="T11" fmla="*/ 8 h 9"/>
                  <a:gd name="T12" fmla="*/ 7 w 9"/>
                  <a:gd name="T13" fmla="*/ 0 h 9"/>
                  <a:gd name="T14" fmla="*/ 6 w 9"/>
                  <a:gd name="T1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6" y="0"/>
                    </a:moveTo>
                    <a:cubicBezTo>
                      <a:pt x="6" y="1"/>
                      <a:pt x="6" y="1"/>
                      <a:pt x="6" y="1"/>
                    </a:cubicBezTo>
                    <a:cubicBezTo>
                      <a:pt x="5" y="2"/>
                      <a:pt x="2" y="6"/>
                      <a:pt x="2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9"/>
                      <a:pt x="1" y="9"/>
                      <a:pt x="1" y="8"/>
                    </a:cubicBezTo>
                    <a:cubicBezTo>
                      <a:pt x="7" y="6"/>
                      <a:pt x="9" y="3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0" name="Freeform 2215"/>
              <p:cNvSpPr/>
              <p:nvPr/>
            </p:nvSpPr>
            <p:spPr bwMode="auto">
              <a:xfrm>
                <a:off x="957279" y="2932330"/>
                <a:ext cx="3717" cy="1798"/>
              </a:xfrm>
              <a:custGeom>
                <a:avLst/>
                <a:gdLst>
                  <a:gd name="T0" fmla="*/ 0 w 2"/>
                  <a:gd name="T1" fmla="*/ 0 h 1"/>
                  <a:gd name="T2" fmla="*/ 0 w 2"/>
                  <a:gd name="T3" fmla="*/ 1 h 1"/>
                  <a:gd name="T4" fmla="*/ 2 w 2"/>
                  <a:gd name="T5" fmla="*/ 1 h 1"/>
                  <a:gd name="T6" fmla="*/ 0 w 2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1">
                    <a:moveTo>
                      <a:pt x="0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1" name="Freeform 2216"/>
              <p:cNvSpPr/>
              <p:nvPr/>
            </p:nvSpPr>
            <p:spPr bwMode="auto">
              <a:xfrm>
                <a:off x="1022322" y="2899957"/>
                <a:ext cx="9292" cy="0"/>
              </a:xfrm>
              <a:custGeom>
                <a:avLst/>
                <a:gdLst>
                  <a:gd name="T0" fmla="*/ 0 w 5"/>
                  <a:gd name="T1" fmla="*/ 5 w 5"/>
                  <a:gd name="T2" fmla="*/ 4 w 5"/>
                  <a:gd name="T3" fmla="*/ 0 w 5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5" y="0"/>
                      <a:pt x="5" y="0"/>
                      <a:pt x="4" y="0"/>
                    </a:cubicBezTo>
                    <a:cubicBezTo>
                      <a:pt x="3" y="0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2" name="Freeform 2217"/>
              <p:cNvSpPr/>
              <p:nvPr/>
            </p:nvSpPr>
            <p:spPr bwMode="auto">
              <a:xfrm>
                <a:off x="962854" y="2745287"/>
                <a:ext cx="27876" cy="10791"/>
              </a:xfrm>
              <a:custGeom>
                <a:avLst/>
                <a:gdLst>
                  <a:gd name="T0" fmla="*/ 12 w 16"/>
                  <a:gd name="T1" fmla="*/ 2 h 6"/>
                  <a:gd name="T2" fmla="*/ 9 w 16"/>
                  <a:gd name="T3" fmla="*/ 3 h 6"/>
                  <a:gd name="T4" fmla="*/ 6 w 16"/>
                  <a:gd name="T5" fmla="*/ 0 h 6"/>
                  <a:gd name="T6" fmla="*/ 5 w 16"/>
                  <a:gd name="T7" fmla="*/ 0 h 6"/>
                  <a:gd name="T8" fmla="*/ 0 w 16"/>
                  <a:gd name="T9" fmla="*/ 3 h 6"/>
                  <a:gd name="T10" fmla="*/ 10 w 16"/>
                  <a:gd name="T11" fmla="*/ 6 h 6"/>
                  <a:gd name="T12" fmla="*/ 13 w 16"/>
                  <a:gd name="T13" fmla="*/ 6 h 6"/>
                  <a:gd name="T14" fmla="*/ 15 w 16"/>
                  <a:gd name="T15" fmla="*/ 4 h 6"/>
                  <a:gd name="T16" fmla="*/ 15 w 16"/>
                  <a:gd name="T17" fmla="*/ 2 h 6"/>
                  <a:gd name="T18" fmla="*/ 12 w 16"/>
                  <a:gd name="T1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6">
                    <a:moveTo>
                      <a:pt x="12" y="2"/>
                    </a:moveTo>
                    <a:cubicBezTo>
                      <a:pt x="11" y="3"/>
                      <a:pt x="10" y="3"/>
                      <a:pt x="9" y="3"/>
                    </a:cubicBezTo>
                    <a:cubicBezTo>
                      <a:pt x="8" y="3"/>
                      <a:pt x="6" y="3"/>
                      <a:pt x="6" y="0"/>
                    </a:cubicBezTo>
                    <a:cubicBezTo>
                      <a:pt x="6" y="0"/>
                      <a:pt x="6" y="0"/>
                      <a:pt x="5" y="0"/>
                    </a:cubicBezTo>
                    <a:cubicBezTo>
                      <a:pt x="3" y="0"/>
                      <a:pt x="0" y="2"/>
                      <a:pt x="0" y="3"/>
                    </a:cubicBezTo>
                    <a:cubicBezTo>
                      <a:pt x="0" y="4"/>
                      <a:pt x="6" y="6"/>
                      <a:pt x="10" y="6"/>
                    </a:cubicBezTo>
                    <a:cubicBezTo>
                      <a:pt x="12" y="6"/>
                      <a:pt x="13" y="6"/>
                      <a:pt x="13" y="6"/>
                    </a:cubicBezTo>
                    <a:cubicBezTo>
                      <a:pt x="14" y="6"/>
                      <a:pt x="15" y="5"/>
                      <a:pt x="15" y="4"/>
                    </a:cubicBezTo>
                    <a:cubicBezTo>
                      <a:pt x="16" y="3"/>
                      <a:pt x="15" y="2"/>
                      <a:pt x="15" y="2"/>
                    </a:cubicBezTo>
                    <a:cubicBezTo>
                      <a:pt x="14" y="2"/>
                      <a:pt x="13" y="2"/>
                      <a:pt x="1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3" name="Freeform 2218"/>
              <p:cNvSpPr/>
              <p:nvPr/>
            </p:nvSpPr>
            <p:spPr bwMode="auto">
              <a:xfrm>
                <a:off x="1971963" y="3425115"/>
                <a:ext cx="46460" cy="5395"/>
              </a:xfrm>
              <a:custGeom>
                <a:avLst/>
                <a:gdLst>
                  <a:gd name="T0" fmla="*/ 0 w 25"/>
                  <a:gd name="T1" fmla="*/ 3 h 3"/>
                  <a:gd name="T2" fmla="*/ 25 w 25"/>
                  <a:gd name="T3" fmla="*/ 0 h 3"/>
                  <a:gd name="T4" fmla="*/ 0 w 25"/>
                  <a:gd name="T5" fmla="*/ 3 h 3"/>
                  <a:gd name="T6" fmla="*/ 0 w 2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5" h="3">
                    <a:moveTo>
                      <a:pt x="0" y="3"/>
                    </a:moveTo>
                    <a:lnTo>
                      <a:pt x="25" y="0"/>
                    </a:lnTo>
                    <a:lnTo>
                      <a:pt x="0" y="3"/>
                    </a:lnTo>
                    <a:lnTo>
                      <a:pt x="0" y="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4" name="Freeform 2219"/>
              <p:cNvSpPr/>
              <p:nvPr/>
            </p:nvSpPr>
            <p:spPr bwMode="auto">
              <a:xfrm>
                <a:off x="2232138" y="3495256"/>
                <a:ext cx="14867" cy="7194"/>
              </a:xfrm>
              <a:custGeom>
                <a:avLst/>
                <a:gdLst>
                  <a:gd name="T0" fmla="*/ 0 w 8"/>
                  <a:gd name="T1" fmla="*/ 0 h 4"/>
                  <a:gd name="T2" fmla="*/ 2 w 8"/>
                  <a:gd name="T3" fmla="*/ 1 h 4"/>
                  <a:gd name="T4" fmla="*/ 8 w 8"/>
                  <a:gd name="T5" fmla="*/ 4 h 4"/>
                  <a:gd name="T6" fmla="*/ 2 w 8"/>
                  <a:gd name="T7" fmla="*/ 1 h 4"/>
                  <a:gd name="T8" fmla="*/ 0 w 8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4">
                    <a:moveTo>
                      <a:pt x="0" y="0"/>
                    </a:moveTo>
                    <a:cubicBezTo>
                      <a:pt x="1" y="0"/>
                      <a:pt x="1" y="0"/>
                      <a:pt x="2" y="1"/>
                    </a:cubicBezTo>
                    <a:cubicBezTo>
                      <a:pt x="3" y="2"/>
                      <a:pt x="6" y="3"/>
                      <a:pt x="8" y="4"/>
                    </a:cubicBezTo>
                    <a:cubicBezTo>
                      <a:pt x="6" y="3"/>
                      <a:pt x="3" y="2"/>
                      <a:pt x="2" y="1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5" name="Freeform 2220"/>
              <p:cNvSpPr/>
              <p:nvPr/>
            </p:nvSpPr>
            <p:spPr bwMode="auto">
              <a:xfrm>
                <a:off x="2250722" y="3486264"/>
                <a:ext cx="14867" cy="14388"/>
              </a:xfrm>
              <a:custGeom>
                <a:avLst/>
                <a:gdLst>
                  <a:gd name="T0" fmla="*/ 0 w 9"/>
                  <a:gd name="T1" fmla="*/ 8 h 8"/>
                  <a:gd name="T2" fmla="*/ 9 w 9"/>
                  <a:gd name="T3" fmla="*/ 0 h 8"/>
                  <a:gd name="T4" fmla="*/ 0 w 9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8">
                    <a:moveTo>
                      <a:pt x="0" y="8"/>
                    </a:moveTo>
                    <a:cubicBezTo>
                      <a:pt x="2" y="5"/>
                      <a:pt x="5" y="0"/>
                      <a:pt x="9" y="0"/>
                    </a:cubicBezTo>
                    <a:cubicBezTo>
                      <a:pt x="5" y="0"/>
                      <a:pt x="2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6" name="Freeform 2221"/>
              <p:cNvSpPr/>
              <p:nvPr/>
            </p:nvSpPr>
            <p:spPr bwMode="auto">
              <a:xfrm>
                <a:off x="2360367" y="3567196"/>
                <a:ext cx="3717" cy="1798"/>
              </a:xfrm>
              <a:custGeom>
                <a:avLst/>
                <a:gdLst>
                  <a:gd name="T0" fmla="*/ 2 w 2"/>
                  <a:gd name="T1" fmla="*/ 1 h 1"/>
                  <a:gd name="T2" fmla="*/ 0 w 2"/>
                  <a:gd name="T3" fmla="*/ 0 h 1"/>
                  <a:gd name="T4" fmla="*/ 2 w 2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0" y="0"/>
                      <a:pt x="0" y="0"/>
                    </a:cubicBezTo>
                    <a:cubicBezTo>
                      <a:pt x="0" y="0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7" name="Freeform 2222"/>
              <p:cNvSpPr/>
              <p:nvPr/>
            </p:nvSpPr>
            <p:spPr bwMode="auto">
              <a:xfrm>
                <a:off x="2323199" y="3533025"/>
                <a:ext cx="3717" cy="10791"/>
              </a:xfrm>
              <a:custGeom>
                <a:avLst/>
                <a:gdLst>
                  <a:gd name="T0" fmla="*/ 2 w 2"/>
                  <a:gd name="T1" fmla="*/ 6 h 6"/>
                  <a:gd name="T2" fmla="*/ 0 w 2"/>
                  <a:gd name="T3" fmla="*/ 0 h 6"/>
                  <a:gd name="T4" fmla="*/ 2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6"/>
                    </a:moveTo>
                    <a:cubicBezTo>
                      <a:pt x="2" y="4"/>
                      <a:pt x="2" y="1"/>
                      <a:pt x="0" y="0"/>
                    </a:cubicBezTo>
                    <a:cubicBezTo>
                      <a:pt x="2" y="1"/>
                      <a:pt x="2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148" name="Freeform 2223"/>
              <p:cNvSpPr/>
              <p:nvPr/>
            </p:nvSpPr>
            <p:spPr bwMode="auto">
              <a:xfrm>
                <a:off x="2334350" y="3558203"/>
                <a:ext cx="24159" cy="8992"/>
              </a:xfrm>
              <a:custGeom>
                <a:avLst/>
                <a:gdLst>
                  <a:gd name="T0" fmla="*/ 0 w 14"/>
                  <a:gd name="T1" fmla="*/ 0 h 5"/>
                  <a:gd name="T2" fmla="*/ 4 w 14"/>
                  <a:gd name="T3" fmla="*/ 2 h 5"/>
                  <a:gd name="T4" fmla="*/ 14 w 14"/>
                  <a:gd name="T5" fmla="*/ 5 h 5"/>
                  <a:gd name="T6" fmla="*/ 4 w 14"/>
                  <a:gd name="T7" fmla="*/ 2 h 5"/>
                  <a:gd name="T8" fmla="*/ 0 w 14"/>
                  <a:gd name="T9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5">
                    <a:moveTo>
                      <a:pt x="0" y="0"/>
                    </a:moveTo>
                    <a:cubicBezTo>
                      <a:pt x="1" y="0"/>
                      <a:pt x="2" y="1"/>
                      <a:pt x="4" y="2"/>
                    </a:cubicBezTo>
                    <a:cubicBezTo>
                      <a:pt x="7" y="3"/>
                      <a:pt x="12" y="5"/>
                      <a:pt x="14" y="5"/>
                    </a:cubicBezTo>
                    <a:cubicBezTo>
                      <a:pt x="12" y="5"/>
                      <a:pt x="7" y="3"/>
                      <a:pt x="4" y="2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2" name="Group 11"/>
            <p:cNvGrpSpPr/>
            <p:nvPr/>
          </p:nvGrpSpPr>
          <p:grpSpPr>
            <a:xfrm>
              <a:off x="4397898" y="2120605"/>
              <a:ext cx="1219108" cy="875863"/>
              <a:chOff x="2863992" y="1871223"/>
              <a:chExt cx="1219108" cy="875863"/>
            </a:xfrm>
            <a:grpFill/>
          </p:grpSpPr>
          <p:sp>
            <p:nvSpPr>
              <p:cNvPr id="33" name="Freeform 2176"/>
              <p:cNvSpPr/>
              <p:nvPr/>
            </p:nvSpPr>
            <p:spPr bwMode="auto">
              <a:xfrm>
                <a:off x="2863992" y="1871223"/>
                <a:ext cx="1219108" cy="875863"/>
              </a:xfrm>
              <a:custGeom>
                <a:avLst/>
                <a:gdLst>
                  <a:gd name="T0" fmla="*/ 532 w 687"/>
                  <a:gd name="T1" fmla="*/ 311 h 510"/>
                  <a:gd name="T2" fmla="*/ 552 w 687"/>
                  <a:gd name="T3" fmla="*/ 307 h 510"/>
                  <a:gd name="T4" fmla="*/ 548 w 687"/>
                  <a:gd name="T5" fmla="*/ 276 h 510"/>
                  <a:gd name="T6" fmla="*/ 551 w 687"/>
                  <a:gd name="T7" fmla="*/ 267 h 510"/>
                  <a:gd name="T8" fmla="*/ 548 w 687"/>
                  <a:gd name="T9" fmla="*/ 247 h 510"/>
                  <a:gd name="T10" fmla="*/ 593 w 687"/>
                  <a:gd name="T11" fmla="*/ 249 h 510"/>
                  <a:gd name="T12" fmla="*/ 604 w 687"/>
                  <a:gd name="T13" fmla="*/ 233 h 510"/>
                  <a:gd name="T14" fmla="*/ 585 w 687"/>
                  <a:gd name="T15" fmla="*/ 219 h 510"/>
                  <a:gd name="T16" fmla="*/ 607 w 687"/>
                  <a:gd name="T17" fmla="*/ 201 h 510"/>
                  <a:gd name="T18" fmla="*/ 578 w 687"/>
                  <a:gd name="T19" fmla="*/ 175 h 510"/>
                  <a:gd name="T20" fmla="*/ 612 w 687"/>
                  <a:gd name="T21" fmla="*/ 165 h 510"/>
                  <a:gd name="T22" fmla="*/ 606 w 687"/>
                  <a:gd name="T23" fmla="*/ 155 h 510"/>
                  <a:gd name="T24" fmla="*/ 581 w 687"/>
                  <a:gd name="T25" fmla="*/ 130 h 510"/>
                  <a:gd name="T26" fmla="*/ 622 w 687"/>
                  <a:gd name="T27" fmla="*/ 100 h 510"/>
                  <a:gd name="T28" fmla="*/ 611 w 687"/>
                  <a:gd name="T29" fmla="*/ 89 h 510"/>
                  <a:gd name="T30" fmla="*/ 639 w 687"/>
                  <a:gd name="T31" fmla="*/ 74 h 510"/>
                  <a:gd name="T32" fmla="*/ 629 w 687"/>
                  <a:gd name="T33" fmla="*/ 55 h 510"/>
                  <a:gd name="T34" fmla="*/ 597 w 687"/>
                  <a:gd name="T35" fmla="*/ 54 h 510"/>
                  <a:gd name="T36" fmla="*/ 553 w 687"/>
                  <a:gd name="T37" fmla="*/ 82 h 510"/>
                  <a:gd name="T38" fmla="*/ 551 w 687"/>
                  <a:gd name="T39" fmla="*/ 51 h 510"/>
                  <a:gd name="T40" fmla="*/ 515 w 687"/>
                  <a:gd name="T41" fmla="*/ 45 h 510"/>
                  <a:gd name="T42" fmla="*/ 517 w 687"/>
                  <a:gd name="T43" fmla="*/ 37 h 510"/>
                  <a:gd name="T44" fmla="*/ 557 w 687"/>
                  <a:gd name="T45" fmla="*/ 21 h 510"/>
                  <a:gd name="T46" fmla="*/ 498 w 687"/>
                  <a:gd name="T47" fmla="*/ 4 h 510"/>
                  <a:gd name="T48" fmla="*/ 402 w 687"/>
                  <a:gd name="T49" fmla="*/ 4 h 510"/>
                  <a:gd name="T50" fmla="*/ 381 w 687"/>
                  <a:gd name="T51" fmla="*/ 11 h 510"/>
                  <a:gd name="T52" fmla="*/ 339 w 687"/>
                  <a:gd name="T53" fmla="*/ 9 h 510"/>
                  <a:gd name="T54" fmla="*/ 299 w 687"/>
                  <a:gd name="T55" fmla="*/ 26 h 510"/>
                  <a:gd name="T56" fmla="*/ 302 w 687"/>
                  <a:gd name="T57" fmla="*/ 46 h 510"/>
                  <a:gd name="T58" fmla="*/ 263 w 687"/>
                  <a:gd name="T59" fmla="*/ 44 h 510"/>
                  <a:gd name="T60" fmla="*/ 237 w 687"/>
                  <a:gd name="T61" fmla="*/ 42 h 510"/>
                  <a:gd name="T62" fmla="*/ 212 w 687"/>
                  <a:gd name="T63" fmla="*/ 58 h 510"/>
                  <a:gd name="T64" fmla="*/ 174 w 687"/>
                  <a:gd name="T65" fmla="*/ 39 h 510"/>
                  <a:gd name="T66" fmla="*/ 152 w 687"/>
                  <a:gd name="T67" fmla="*/ 49 h 510"/>
                  <a:gd name="T68" fmla="*/ 121 w 687"/>
                  <a:gd name="T69" fmla="*/ 68 h 510"/>
                  <a:gd name="T70" fmla="*/ 87 w 687"/>
                  <a:gd name="T71" fmla="*/ 94 h 510"/>
                  <a:gd name="T72" fmla="*/ 0 w 687"/>
                  <a:gd name="T73" fmla="*/ 140 h 510"/>
                  <a:gd name="T74" fmla="*/ 72 w 687"/>
                  <a:gd name="T75" fmla="*/ 156 h 510"/>
                  <a:gd name="T76" fmla="*/ 26 w 687"/>
                  <a:gd name="T77" fmla="*/ 169 h 510"/>
                  <a:gd name="T78" fmla="*/ 37 w 687"/>
                  <a:gd name="T79" fmla="*/ 184 h 510"/>
                  <a:gd name="T80" fmla="*/ 79 w 687"/>
                  <a:gd name="T81" fmla="*/ 191 h 510"/>
                  <a:gd name="T82" fmla="*/ 123 w 687"/>
                  <a:gd name="T83" fmla="*/ 189 h 510"/>
                  <a:gd name="T84" fmla="*/ 193 w 687"/>
                  <a:gd name="T85" fmla="*/ 248 h 510"/>
                  <a:gd name="T86" fmla="*/ 197 w 687"/>
                  <a:gd name="T87" fmla="*/ 286 h 510"/>
                  <a:gd name="T88" fmla="*/ 222 w 687"/>
                  <a:gd name="T89" fmla="*/ 292 h 510"/>
                  <a:gd name="T90" fmla="*/ 219 w 687"/>
                  <a:gd name="T91" fmla="*/ 312 h 510"/>
                  <a:gd name="T92" fmla="*/ 250 w 687"/>
                  <a:gd name="T93" fmla="*/ 338 h 510"/>
                  <a:gd name="T94" fmla="*/ 225 w 687"/>
                  <a:gd name="T95" fmla="*/ 361 h 510"/>
                  <a:gd name="T96" fmla="*/ 223 w 687"/>
                  <a:gd name="T97" fmla="*/ 394 h 510"/>
                  <a:gd name="T98" fmla="*/ 238 w 687"/>
                  <a:gd name="T99" fmla="*/ 434 h 510"/>
                  <a:gd name="T100" fmla="*/ 256 w 687"/>
                  <a:gd name="T101" fmla="*/ 461 h 510"/>
                  <a:gd name="T102" fmla="*/ 287 w 687"/>
                  <a:gd name="T103" fmla="*/ 493 h 510"/>
                  <a:gd name="T104" fmla="*/ 330 w 687"/>
                  <a:gd name="T105" fmla="*/ 510 h 510"/>
                  <a:gd name="T106" fmla="*/ 341 w 687"/>
                  <a:gd name="T107" fmla="*/ 470 h 510"/>
                  <a:gd name="T108" fmla="*/ 361 w 687"/>
                  <a:gd name="T109" fmla="*/ 444 h 510"/>
                  <a:gd name="T110" fmla="*/ 363 w 687"/>
                  <a:gd name="T111" fmla="*/ 426 h 510"/>
                  <a:gd name="T112" fmla="*/ 369 w 687"/>
                  <a:gd name="T113" fmla="*/ 414 h 510"/>
                  <a:gd name="T114" fmla="*/ 399 w 687"/>
                  <a:gd name="T115" fmla="*/ 401 h 510"/>
                  <a:gd name="T116" fmla="*/ 453 w 687"/>
                  <a:gd name="T117" fmla="*/ 371 h 510"/>
                  <a:gd name="T118" fmla="*/ 481 w 687"/>
                  <a:gd name="T119" fmla="*/ 358 h 510"/>
                  <a:gd name="T120" fmla="*/ 570 w 687"/>
                  <a:gd name="T121" fmla="*/ 326 h 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687" h="510">
                    <a:moveTo>
                      <a:pt x="554" y="326"/>
                    </a:moveTo>
                    <a:cubicBezTo>
                      <a:pt x="552" y="325"/>
                      <a:pt x="551" y="325"/>
                      <a:pt x="549" y="324"/>
                    </a:cubicBezTo>
                    <a:cubicBezTo>
                      <a:pt x="545" y="323"/>
                      <a:pt x="540" y="321"/>
                      <a:pt x="536" y="321"/>
                    </a:cubicBezTo>
                    <a:cubicBezTo>
                      <a:pt x="534" y="321"/>
                      <a:pt x="532" y="321"/>
                      <a:pt x="530" y="322"/>
                    </a:cubicBezTo>
                    <a:cubicBezTo>
                      <a:pt x="526" y="325"/>
                      <a:pt x="524" y="324"/>
                      <a:pt x="523" y="321"/>
                    </a:cubicBezTo>
                    <a:cubicBezTo>
                      <a:pt x="523" y="317"/>
                      <a:pt x="528" y="312"/>
                      <a:pt x="532" y="311"/>
                    </a:cubicBezTo>
                    <a:cubicBezTo>
                      <a:pt x="534" y="311"/>
                      <a:pt x="535" y="311"/>
                      <a:pt x="535" y="311"/>
                    </a:cubicBezTo>
                    <a:cubicBezTo>
                      <a:pt x="535" y="310"/>
                      <a:pt x="534" y="308"/>
                      <a:pt x="534" y="307"/>
                    </a:cubicBezTo>
                    <a:cubicBezTo>
                      <a:pt x="534" y="306"/>
                      <a:pt x="533" y="304"/>
                      <a:pt x="533" y="303"/>
                    </a:cubicBezTo>
                    <a:cubicBezTo>
                      <a:pt x="532" y="301"/>
                      <a:pt x="533" y="300"/>
                      <a:pt x="533" y="299"/>
                    </a:cubicBezTo>
                    <a:cubicBezTo>
                      <a:pt x="534" y="298"/>
                      <a:pt x="535" y="297"/>
                      <a:pt x="537" y="297"/>
                    </a:cubicBezTo>
                    <a:cubicBezTo>
                      <a:pt x="541" y="297"/>
                      <a:pt x="548" y="301"/>
                      <a:pt x="552" y="307"/>
                    </a:cubicBezTo>
                    <a:cubicBezTo>
                      <a:pt x="556" y="312"/>
                      <a:pt x="562" y="315"/>
                      <a:pt x="569" y="315"/>
                    </a:cubicBezTo>
                    <a:cubicBezTo>
                      <a:pt x="571" y="315"/>
                      <a:pt x="573" y="315"/>
                      <a:pt x="575" y="314"/>
                    </a:cubicBezTo>
                    <a:cubicBezTo>
                      <a:pt x="578" y="313"/>
                      <a:pt x="578" y="312"/>
                      <a:pt x="577" y="309"/>
                    </a:cubicBezTo>
                    <a:cubicBezTo>
                      <a:pt x="577" y="306"/>
                      <a:pt x="576" y="303"/>
                      <a:pt x="578" y="300"/>
                    </a:cubicBezTo>
                    <a:cubicBezTo>
                      <a:pt x="578" y="298"/>
                      <a:pt x="568" y="291"/>
                      <a:pt x="562" y="288"/>
                    </a:cubicBezTo>
                    <a:cubicBezTo>
                      <a:pt x="554" y="282"/>
                      <a:pt x="549" y="279"/>
                      <a:pt x="548" y="276"/>
                    </a:cubicBezTo>
                    <a:cubicBezTo>
                      <a:pt x="548" y="274"/>
                      <a:pt x="548" y="273"/>
                      <a:pt x="549" y="272"/>
                    </a:cubicBezTo>
                    <a:cubicBezTo>
                      <a:pt x="551" y="269"/>
                      <a:pt x="557" y="271"/>
                      <a:pt x="568" y="275"/>
                    </a:cubicBezTo>
                    <a:cubicBezTo>
                      <a:pt x="568" y="276"/>
                      <a:pt x="569" y="276"/>
                      <a:pt x="570" y="276"/>
                    </a:cubicBezTo>
                    <a:cubicBezTo>
                      <a:pt x="574" y="276"/>
                      <a:pt x="575" y="268"/>
                      <a:pt x="575" y="266"/>
                    </a:cubicBezTo>
                    <a:cubicBezTo>
                      <a:pt x="575" y="265"/>
                      <a:pt x="572" y="264"/>
                      <a:pt x="566" y="264"/>
                    </a:cubicBezTo>
                    <a:cubicBezTo>
                      <a:pt x="561" y="264"/>
                      <a:pt x="555" y="265"/>
                      <a:pt x="551" y="267"/>
                    </a:cubicBezTo>
                    <a:cubicBezTo>
                      <a:pt x="550" y="268"/>
                      <a:pt x="548" y="268"/>
                      <a:pt x="546" y="268"/>
                    </a:cubicBezTo>
                    <a:cubicBezTo>
                      <a:pt x="542" y="268"/>
                      <a:pt x="538" y="266"/>
                      <a:pt x="538" y="262"/>
                    </a:cubicBezTo>
                    <a:cubicBezTo>
                      <a:pt x="538" y="261"/>
                      <a:pt x="538" y="257"/>
                      <a:pt x="545" y="256"/>
                    </a:cubicBezTo>
                    <a:cubicBezTo>
                      <a:pt x="548" y="256"/>
                      <a:pt x="549" y="255"/>
                      <a:pt x="549" y="255"/>
                    </a:cubicBezTo>
                    <a:cubicBezTo>
                      <a:pt x="549" y="255"/>
                      <a:pt x="548" y="254"/>
                      <a:pt x="548" y="254"/>
                    </a:cubicBezTo>
                    <a:cubicBezTo>
                      <a:pt x="547" y="252"/>
                      <a:pt x="546" y="250"/>
                      <a:pt x="548" y="247"/>
                    </a:cubicBezTo>
                    <a:cubicBezTo>
                      <a:pt x="549" y="247"/>
                      <a:pt x="550" y="246"/>
                      <a:pt x="551" y="246"/>
                    </a:cubicBezTo>
                    <a:cubicBezTo>
                      <a:pt x="554" y="246"/>
                      <a:pt x="557" y="248"/>
                      <a:pt x="561" y="250"/>
                    </a:cubicBezTo>
                    <a:cubicBezTo>
                      <a:pt x="566" y="252"/>
                      <a:pt x="571" y="255"/>
                      <a:pt x="574" y="254"/>
                    </a:cubicBezTo>
                    <a:cubicBezTo>
                      <a:pt x="577" y="253"/>
                      <a:pt x="580" y="253"/>
                      <a:pt x="582" y="253"/>
                    </a:cubicBezTo>
                    <a:cubicBezTo>
                      <a:pt x="586" y="253"/>
                      <a:pt x="589" y="252"/>
                      <a:pt x="593" y="250"/>
                    </a:cubicBezTo>
                    <a:cubicBezTo>
                      <a:pt x="593" y="249"/>
                      <a:pt x="593" y="249"/>
                      <a:pt x="593" y="249"/>
                    </a:cubicBezTo>
                    <a:cubicBezTo>
                      <a:pt x="593" y="248"/>
                      <a:pt x="588" y="245"/>
                      <a:pt x="585" y="244"/>
                    </a:cubicBezTo>
                    <a:cubicBezTo>
                      <a:pt x="582" y="242"/>
                      <a:pt x="579" y="240"/>
                      <a:pt x="577" y="239"/>
                    </a:cubicBezTo>
                    <a:cubicBezTo>
                      <a:pt x="576" y="237"/>
                      <a:pt x="576" y="236"/>
                      <a:pt x="577" y="235"/>
                    </a:cubicBezTo>
                    <a:cubicBezTo>
                      <a:pt x="577" y="233"/>
                      <a:pt x="580" y="232"/>
                      <a:pt x="589" y="232"/>
                    </a:cubicBezTo>
                    <a:cubicBezTo>
                      <a:pt x="593" y="232"/>
                      <a:pt x="598" y="233"/>
                      <a:pt x="602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4" y="233"/>
                      <a:pt x="604" y="233"/>
                      <a:pt x="604" y="233"/>
                    </a:cubicBezTo>
                    <a:cubicBezTo>
                      <a:pt x="606" y="233"/>
                      <a:pt x="607" y="232"/>
                      <a:pt x="607" y="231"/>
                    </a:cubicBezTo>
                    <a:cubicBezTo>
                      <a:pt x="608" y="230"/>
                      <a:pt x="608" y="229"/>
                      <a:pt x="608" y="229"/>
                    </a:cubicBezTo>
                    <a:cubicBezTo>
                      <a:pt x="608" y="229"/>
                      <a:pt x="608" y="229"/>
                      <a:pt x="607" y="229"/>
                    </a:cubicBezTo>
                    <a:cubicBezTo>
                      <a:pt x="607" y="229"/>
                      <a:pt x="606" y="230"/>
                      <a:pt x="605" y="230"/>
                    </a:cubicBezTo>
                    <a:cubicBezTo>
                      <a:pt x="599" y="230"/>
                      <a:pt x="588" y="225"/>
                      <a:pt x="585" y="219"/>
                    </a:cubicBezTo>
                    <a:cubicBezTo>
                      <a:pt x="584" y="217"/>
                      <a:pt x="584" y="215"/>
                      <a:pt x="585" y="213"/>
                    </a:cubicBezTo>
                    <a:cubicBezTo>
                      <a:pt x="587" y="210"/>
                      <a:pt x="590" y="210"/>
                      <a:pt x="591" y="210"/>
                    </a:cubicBezTo>
                    <a:cubicBezTo>
                      <a:pt x="593" y="210"/>
                      <a:pt x="594" y="210"/>
                      <a:pt x="595" y="210"/>
                    </a:cubicBezTo>
                    <a:cubicBezTo>
                      <a:pt x="597" y="211"/>
                      <a:pt x="598" y="211"/>
                      <a:pt x="600" y="211"/>
                    </a:cubicBezTo>
                    <a:cubicBezTo>
                      <a:pt x="602" y="211"/>
                      <a:pt x="603" y="210"/>
                      <a:pt x="605" y="209"/>
                    </a:cubicBezTo>
                    <a:cubicBezTo>
                      <a:pt x="608" y="208"/>
                      <a:pt x="608" y="204"/>
                      <a:pt x="607" y="201"/>
                    </a:cubicBezTo>
                    <a:cubicBezTo>
                      <a:pt x="606" y="197"/>
                      <a:pt x="603" y="193"/>
                      <a:pt x="601" y="193"/>
                    </a:cubicBezTo>
                    <a:cubicBezTo>
                      <a:pt x="601" y="193"/>
                      <a:pt x="579" y="192"/>
                      <a:pt x="579" y="186"/>
                    </a:cubicBezTo>
                    <a:cubicBezTo>
                      <a:pt x="578" y="185"/>
                      <a:pt x="576" y="184"/>
                      <a:pt x="575" y="184"/>
                    </a:cubicBezTo>
                    <a:cubicBezTo>
                      <a:pt x="573" y="182"/>
                      <a:pt x="570" y="181"/>
                      <a:pt x="570" y="178"/>
                    </a:cubicBezTo>
                    <a:cubicBezTo>
                      <a:pt x="570" y="178"/>
                      <a:pt x="570" y="176"/>
                      <a:pt x="571" y="175"/>
                    </a:cubicBezTo>
                    <a:cubicBezTo>
                      <a:pt x="573" y="174"/>
                      <a:pt x="575" y="174"/>
                      <a:pt x="578" y="175"/>
                    </a:cubicBezTo>
                    <a:cubicBezTo>
                      <a:pt x="580" y="175"/>
                      <a:pt x="583" y="176"/>
                      <a:pt x="587" y="173"/>
                    </a:cubicBezTo>
                    <a:cubicBezTo>
                      <a:pt x="589" y="172"/>
                      <a:pt x="592" y="171"/>
                      <a:pt x="596" y="171"/>
                    </a:cubicBezTo>
                    <a:cubicBezTo>
                      <a:pt x="600" y="171"/>
                      <a:pt x="604" y="171"/>
                      <a:pt x="608" y="172"/>
                    </a:cubicBezTo>
                    <a:cubicBezTo>
                      <a:pt x="612" y="173"/>
                      <a:pt x="616" y="173"/>
                      <a:pt x="618" y="173"/>
                    </a:cubicBezTo>
                    <a:cubicBezTo>
                      <a:pt x="619" y="173"/>
                      <a:pt x="619" y="173"/>
                      <a:pt x="619" y="172"/>
                    </a:cubicBezTo>
                    <a:cubicBezTo>
                      <a:pt x="619" y="169"/>
                      <a:pt x="614" y="165"/>
                      <a:pt x="612" y="165"/>
                    </a:cubicBezTo>
                    <a:cubicBezTo>
                      <a:pt x="610" y="166"/>
                      <a:pt x="607" y="167"/>
                      <a:pt x="603" y="167"/>
                    </a:cubicBezTo>
                    <a:cubicBezTo>
                      <a:pt x="596" y="167"/>
                      <a:pt x="591" y="164"/>
                      <a:pt x="591" y="159"/>
                    </a:cubicBezTo>
                    <a:cubicBezTo>
                      <a:pt x="591" y="158"/>
                      <a:pt x="591" y="156"/>
                      <a:pt x="592" y="155"/>
                    </a:cubicBezTo>
                    <a:cubicBezTo>
                      <a:pt x="593" y="154"/>
                      <a:pt x="596" y="154"/>
                      <a:pt x="596" y="154"/>
                    </a:cubicBezTo>
                    <a:cubicBezTo>
                      <a:pt x="598" y="154"/>
                      <a:pt x="600" y="154"/>
                      <a:pt x="601" y="154"/>
                    </a:cubicBezTo>
                    <a:cubicBezTo>
                      <a:pt x="603" y="154"/>
                      <a:pt x="605" y="155"/>
                      <a:pt x="606" y="155"/>
                    </a:cubicBezTo>
                    <a:cubicBezTo>
                      <a:pt x="603" y="153"/>
                      <a:pt x="597" y="150"/>
                      <a:pt x="591" y="150"/>
                    </a:cubicBezTo>
                    <a:cubicBezTo>
                      <a:pt x="590" y="150"/>
                      <a:pt x="588" y="150"/>
                      <a:pt x="587" y="151"/>
                    </a:cubicBezTo>
                    <a:cubicBezTo>
                      <a:pt x="585" y="156"/>
                      <a:pt x="581" y="157"/>
                      <a:pt x="578" y="157"/>
                    </a:cubicBezTo>
                    <a:cubicBezTo>
                      <a:pt x="575" y="157"/>
                      <a:pt x="573" y="156"/>
                      <a:pt x="573" y="154"/>
                    </a:cubicBezTo>
                    <a:cubicBezTo>
                      <a:pt x="572" y="153"/>
                      <a:pt x="572" y="151"/>
                      <a:pt x="575" y="150"/>
                    </a:cubicBezTo>
                    <a:cubicBezTo>
                      <a:pt x="581" y="146"/>
                      <a:pt x="582" y="135"/>
                      <a:pt x="581" y="130"/>
                    </a:cubicBezTo>
                    <a:cubicBezTo>
                      <a:pt x="581" y="126"/>
                      <a:pt x="586" y="125"/>
                      <a:pt x="591" y="123"/>
                    </a:cubicBezTo>
                    <a:cubicBezTo>
                      <a:pt x="598" y="121"/>
                      <a:pt x="602" y="119"/>
                      <a:pt x="601" y="115"/>
                    </a:cubicBezTo>
                    <a:cubicBezTo>
                      <a:pt x="601" y="113"/>
                      <a:pt x="601" y="110"/>
                      <a:pt x="603" y="108"/>
                    </a:cubicBezTo>
                    <a:cubicBezTo>
                      <a:pt x="607" y="102"/>
                      <a:pt x="619" y="102"/>
                      <a:pt x="622" y="102"/>
                    </a:cubicBezTo>
                    <a:cubicBezTo>
                      <a:pt x="623" y="102"/>
                      <a:pt x="623" y="101"/>
                      <a:pt x="623" y="101"/>
                    </a:cubicBezTo>
                    <a:cubicBezTo>
                      <a:pt x="623" y="101"/>
                      <a:pt x="623" y="101"/>
                      <a:pt x="622" y="100"/>
                    </a:cubicBezTo>
                    <a:cubicBezTo>
                      <a:pt x="620" y="98"/>
                      <a:pt x="617" y="96"/>
                      <a:pt x="615" y="97"/>
                    </a:cubicBezTo>
                    <a:cubicBezTo>
                      <a:pt x="612" y="97"/>
                      <a:pt x="609" y="99"/>
                      <a:pt x="606" y="100"/>
                    </a:cubicBezTo>
                    <a:cubicBezTo>
                      <a:pt x="603" y="102"/>
                      <a:pt x="600" y="103"/>
                      <a:pt x="598" y="103"/>
                    </a:cubicBezTo>
                    <a:cubicBezTo>
                      <a:pt x="597" y="103"/>
                      <a:pt x="595" y="103"/>
                      <a:pt x="594" y="102"/>
                    </a:cubicBezTo>
                    <a:cubicBezTo>
                      <a:pt x="593" y="101"/>
                      <a:pt x="593" y="99"/>
                      <a:pt x="593" y="98"/>
                    </a:cubicBezTo>
                    <a:cubicBezTo>
                      <a:pt x="595" y="93"/>
                      <a:pt x="606" y="89"/>
                      <a:pt x="611" y="89"/>
                    </a:cubicBezTo>
                    <a:cubicBezTo>
                      <a:pt x="618" y="89"/>
                      <a:pt x="632" y="89"/>
                      <a:pt x="638" y="86"/>
                    </a:cubicBezTo>
                    <a:cubicBezTo>
                      <a:pt x="636" y="85"/>
                      <a:pt x="631" y="84"/>
                      <a:pt x="624" y="84"/>
                    </a:cubicBezTo>
                    <a:cubicBezTo>
                      <a:pt x="622" y="84"/>
                      <a:pt x="621" y="84"/>
                      <a:pt x="619" y="84"/>
                    </a:cubicBezTo>
                    <a:cubicBezTo>
                      <a:pt x="611" y="85"/>
                      <a:pt x="609" y="83"/>
                      <a:pt x="609" y="81"/>
                    </a:cubicBezTo>
                    <a:cubicBezTo>
                      <a:pt x="609" y="78"/>
                      <a:pt x="614" y="77"/>
                      <a:pt x="624" y="77"/>
                    </a:cubicBezTo>
                    <a:cubicBezTo>
                      <a:pt x="633" y="76"/>
                      <a:pt x="636" y="75"/>
                      <a:pt x="639" y="74"/>
                    </a:cubicBezTo>
                    <a:cubicBezTo>
                      <a:pt x="641" y="73"/>
                      <a:pt x="643" y="72"/>
                      <a:pt x="649" y="72"/>
                    </a:cubicBezTo>
                    <a:cubicBezTo>
                      <a:pt x="654" y="71"/>
                      <a:pt x="655" y="70"/>
                      <a:pt x="657" y="68"/>
                    </a:cubicBezTo>
                    <a:cubicBezTo>
                      <a:pt x="658" y="67"/>
                      <a:pt x="659" y="65"/>
                      <a:pt x="663" y="65"/>
                    </a:cubicBezTo>
                    <a:cubicBezTo>
                      <a:pt x="670" y="65"/>
                      <a:pt x="684" y="59"/>
                      <a:pt x="687" y="56"/>
                    </a:cubicBezTo>
                    <a:cubicBezTo>
                      <a:pt x="683" y="53"/>
                      <a:pt x="662" y="47"/>
                      <a:pt x="650" y="47"/>
                    </a:cubicBezTo>
                    <a:cubicBezTo>
                      <a:pt x="636" y="47"/>
                      <a:pt x="630" y="49"/>
                      <a:pt x="629" y="55"/>
                    </a:cubicBezTo>
                    <a:cubicBezTo>
                      <a:pt x="629" y="57"/>
                      <a:pt x="628" y="61"/>
                      <a:pt x="623" y="61"/>
                    </a:cubicBezTo>
                    <a:cubicBezTo>
                      <a:pt x="621" y="61"/>
                      <a:pt x="618" y="60"/>
                      <a:pt x="615" y="59"/>
                    </a:cubicBezTo>
                    <a:cubicBezTo>
                      <a:pt x="611" y="58"/>
                      <a:pt x="607" y="58"/>
                      <a:pt x="605" y="58"/>
                    </a:cubicBezTo>
                    <a:cubicBezTo>
                      <a:pt x="604" y="59"/>
                      <a:pt x="603" y="59"/>
                      <a:pt x="602" y="59"/>
                    </a:cubicBezTo>
                    <a:cubicBezTo>
                      <a:pt x="599" y="59"/>
                      <a:pt x="598" y="57"/>
                      <a:pt x="597" y="56"/>
                    </a:cubicBezTo>
                    <a:cubicBezTo>
                      <a:pt x="597" y="55"/>
                      <a:pt x="597" y="54"/>
                      <a:pt x="597" y="54"/>
                    </a:cubicBezTo>
                    <a:cubicBezTo>
                      <a:pt x="596" y="54"/>
                      <a:pt x="596" y="54"/>
                      <a:pt x="595" y="55"/>
                    </a:cubicBezTo>
                    <a:cubicBezTo>
                      <a:pt x="592" y="56"/>
                      <a:pt x="589" y="58"/>
                      <a:pt x="586" y="61"/>
                    </a:cubicBezTo>
                    <a:cubicBezTo>
                      <a:pt x="582" y="64"/>
                      <a:pt x="578" y="67"/>
                      <a:pt x="573" y="69"/>
                    </a:cubicBezTo>
                    <a:cubicBezTo>
                      <a:pt x="569" y="71"/>
                      <a:pt x="566" y="74"/>
                      <a:pt x="563" y="76"/>
                    </a:cubicBezTo>
                    <a:cubicBezTo>
                      <a:pt x="559" y="79"/>
                      <a:pt x="556" y="81"/>
                      <a:pt x="553" y="82"/>
                    </a:cubicBezTo>
                    <a:cubicBezTo>
                      <a:pt x="553" y="82"/>
                      <a:pt x="553" y="82"/>
                      <a:pt x="553" y="82"/>
                    </a:cubicBezTo>
                    <a:cubicBezTo>
                      <a:pt x="552" y="82"/>
                      <a:pt x="551" y="81"/>
                      <a:pt x="550" y="80"/>
                    </a:cubicBezTo>
                    <a:cubicBezTo>
                      <a:pt x="550" y="79"/>
                      <a:pt x="549" y="77"/>
                      <a:pt x="570" y="55"/>
                    </a:cubicBezTo>
                    <a:cubicBezTo>
                      <a:pt x="573" y="52"/>
                      <a:pt x="575" y="49"/>
                      <a:pt x="573" y="46"/>
                    </a:cubicBezTo>
                    <a:cubicBezTo>
                      <a:pt x="572" y="43"/>
                      <a:pt x="569" y="42"/>
                      <a:pt x="565" y="42"/>
                    </a:cubicBezTo>
                    <a:cubicBezTo>
                      <a:pt x="560" y="43"/>
                      <a:pt x="558" y="45"/>
                      <a:pt x="557" y="47"/>
                    </a:cubicBezTo>
                    <a:cubicBezTo>
                      <a:pt x="555" y="49"/>
                      <a:pt x="554" y="50"/>
                      <a:pt x="551" y="51"/>
                    </a:cubicBezTo>
                    <a:cubicBezTo>
                      <a:pt x="549" y="52"/>
                      <a:pt x="545" y="53"/>
                      <a:pt x="540" y="55"/>
                    </a:cubicBezTo>
                    <a:cubicBezTo>
                      <a:pt x="531" y="59"/>
                      <a:pt x="521" y="63"/>
                      <a:pt x="516" y="63"/>
                    </a:cubicBezTo>
                    <a:cubicBezTo>
                      <a:pt x="514" y="63"/>
                      <a:pt x="513" y="62"/>
                      <a:pt x="512" y="61"/>
                    </a:cubicBezTo>
                    <a:cubicBezTo>
                      <a:pt x="511" y="57"/>
                      <a:pt x="517" y="54"/>
                      <a:pt x="527" y="50"/>
                    </a:cubicBezTo>
                    <a:cubicBezTo>
                      <a:pt x="529" y="49"/>
                      <a:pt x="532" y="48"/>
                      <a:pt x="534" y="46"/>
                    </a:cubicBezTo>
                    <a:cubicBezTo>
                      <a:pt x="531" y="46"/>
                      <a:pt x="525" y="45"/>
                      <a:pt x="515" y="45"/>
                    </a:cubicBezTo>
                    <a:cubicBezTo>
                      <a:pt x="506" y="45"/>
                      <a:pt x="498" y="46"/>
                      <a:pt x="492" y="47"/>
                    </a:cubicBezTo>
                    <a:cubicBezTo>
                      <a:pt x="487" y="47"/>
                      <a:pt x="481" y="49"/>
                      <a:pt x="475" y="50"/>
                    </a:cubicBezTo>
                    <a:cubicBezTo>
                      <a:pt x="467" y="52"/>
                      <a:pt x="460" y="54"/>
                      <a:pt x="456" y="54"/>
                    </a:cubicBezTo>
                    <a:cubicBezTo>
                      <a:pt x="452" y="54"/>
                      <a:pt x="451" y="52"/>
                      <a:pt x="451" y="51"/>
                    </a:cubicBezTo>
                    <a:cubicBezTo>
                      <a:pt x="450" y="43"/>
                      <a:pt x="496" y="37"/>
                      <a:pt x="496" y="37"/>
                    </a:cubicBezTo>
                    <a:cubicBezTo>
                      <a:pt x="502" y="37"/>
                      <a:pt x="509" y="37"/>
                      <a:pt x="517" y="37"/>
                    </a:cubicBezTo>
                    <a:cubicBezTo>
                      <a:pt x="529" y="37"/>
                      <a:pt x="542" y="37"/>
                      <a:pt x="549" y="34"/>
                    </a:cubicBezTo>
                    <a:cubicBezTo>
                      <a:pt x="554" y="31"/>
                      <a:pt x="561" y="30"/>
                      <a:pt x="567" y="29"/>
                    </a:cubicBezTo>
                    <a:cubicBezTo>
                      <a:pt x="572" y="28"/>
                      <a:pt x="577" y="27"/>
                      <a:pt x="579" y="26"/>
                    </a:cubicBezTo>
                    <a:cubicBezTo>
                      <a:pt x="577" y="24"/>
                      <a:pt x="568" y="21"/>
                      <a:pt x="561" y="21"/>
                    </a:cubicBezTo>
                    <a:cubicBezTo>
                      <a:pt x="560" y="21"/>
                      <a:pt x="560" y="21"/>
                      <a:pt x="560" y="21"/>
                    </a:cubicBezTo>
                    <a:cubicBezTo>
                      <a:pt x="559" y="21"/>
                      <a:pt x="558" y="21"/>
                      <a:pt x="557" y="21"/>
                    </a:cubicBezTo>
                    <a:cubicBezTo>
                      <a:pt x="550" y="21"/>
                      <a:pt x="545" y="20"/>
                      <a:pt x="543" y="17"/>
                    </a:cubicBezTo>
                    <a:cubicBezTo>
                      <a:pt x="543" y="16"/>
                      <a:pt x="542" y="15"/>
                      <a:pt x="542" y="14"/>
                    </a:cubicBezTo>
                    <a:cubicBezTo>
                      <a:pt x="542" y="13"/>
                      <a:pt x="538" y="12"/>
                      <a:pt x="536" y="11"/>
                    </a:cubicBezTo>
                    <a:cubicBezTo>
                      <a:pt x="533" y="10"/>
                      <a:pt x="530" y="9"/>
                      <a:pt x="529" y="7"/>
                    </a:cubicBezTo>
                    <a:cubicBezTo>
                      <a:pt x="528" y="6"/>
                      <a:pt x="521" y="6"/>
                      <a:pt x="517" y="6"/>
                    </a:cubicBezTo>
                    <a:cubicBezTo>
                      <a:pt x="507" y="6"/>
                      <a:pt x="501" y="5"/>
                      <a:pt x="498" y="4"/>
                    </a:cubicBezTo>
                    <a:cubicBezTo>
                      <a:pt x="494" y="1"/>
                      <a:pt x="484" y="0"/>
                      <a:pt x="473" y="0"/>
                    </a:cubicBezTo>
                    <a:cubicBezTo>
                      <a:pt x="470" y="0"/>
                      <a:pt x="467" y="0"/>
                      <a:pt x="465" y="0"/>
                    </a:cubicBezTo>
                    <a:cubicBezTo>
                      <a:pt x="458" y="0"/>
                      <a:pt x="446" y="1"/>
                      <a:pt x="436" y="1"/>
                    </a:cubicBezTo>
                    <a:cubicBezTo>
                      <a:pt x="428" y="1"/>
                      <a:pt x="421" y="1"/>
                      <a:pt x="418" y="1"/>
                    </a:cubicBezTo>
                    <a:cubicBezTo>
                      <a:pt x="415" y="2"/>
                      <a:pt x="413" y="2"/>
                      <a:pt x="411" y="3"/>
                    </a:cubicBezTo>
                    <a:cubicBezTo>
                      <a:pt x="408" y="3"/>
                      <a:pt x="405" y="4"/>
                      <a:pt x="402" y="4"/>
                    </a:cubicBezTo>
                    <a:cubicBezTo>
                      <a:pt x="401" y="4"/>
                      <a:pt x="401" y="4"/>
                      <a:pt x="400" y="4"/>
                    </a:cubicBezTo>
                    <a:cubicBezTo>
                      <a:pt x="396" y="4"/>
                      <a:pt x="392" y="5"/>
                      <a:pt x="392" y="6"/>
                    </a:cubicBezTo>
                    <a:cubicBezTo>
                      <a:pt x="395" y="9"/>
                      <a:pt x="394" y="11"/>
                      <a:pt x="394" y="12"/>
                    </a:cubicBezTo>
                    <a:cubicBezTo>
                      <a:pt x="393" y="15"/>
                      <a:pt x="389" y="16"/>
                      <a:pt x="386" y="16"/>
                    </a:cubicBezTo>
                    <a:cubicBezTo>
                      <a:pt x="384" y="16"/>
                      <a:pt x="382" y="16"/>
                      <a:pt x="382" y="14"/>
                    </a:cubicBezTo>
                    <a:cubicBezTo>
                      <a:pt x="381" y="14"/>
                      <a:pt x="381" y="12"/>
                      <a:pt x="381" y="11"/>
                    </a:cubicBezTo>
                    <a:cubicBezTo>
                      <a:pt x="381" y="11"/>
                      <a:pt x="381" y="11"/>
                      <a:pt x="381" y="11"/>
                    </a:cubicBezTo>
                    <a:cubicBezTo>
                      <a:pt x="380" y="9"/>
                      <a:pt x="376" y="8"/>
                      <a:pt x="372" y="8"/>
                    </a:cubicBezTo>
                    <a:cubicBezTo>
                      <a:pt x="370" y="8"/>
                      <a:pt x="368" y="9"/>
                      <a:pt x="367" y="9"/>
                    </a:cubicBezTo>
                    <a:cubicBezTo>
                      <a:pt x="365" y="11"/>
                      <a:pt x="363" y="11"/>
                      <a:pt x="360" y="11"/>
                    </a:cubicBezTo>
                    <a:cubicBezTo>
                      <a:pt x="357" y="11"/>
                      <a:pt x="353" y="10"/>
                      <a:pt x="349" y="10"/>
                    </a:cubicBezTo>
                    <a:cubicBezTo>
                      <a:pt x="345" y="9"/>
                      <a:pt x="342" y="9"/>
                      <a:pt x="339" y="9"/>
                    </a:cubicBezTo>
                    <a:cubicBezTo>
                      <a:pt x="337" y="9"/>
                      <a:pt x="336" y="9"/>
                      <a:pt x="336" y="9"/>
                    </a:cubicBezTo>
                    <a:cubicBezTo>
                      <a:pt x="334" y="13"/>
                      <a:pt x="324" y="13"/>
                      <a:pt x="310" y="13"/>
                    </a:cubicBezTo>
                    <a:cubicBezTo>
                      <a:pt x="306" y="14"/>
                      <a:pt x="302" y="14"/>
                      <a:pt x="300" y="14"/>
                    </a:cubicBezTo>
                    <a:cubicBezTo>
                      <a:pt x="301" y="14"/>
                      <a:pt x="302" y="15"/>
                      <a:pt x="302" y="15"/>
                    </a:cubicBezTo>
                    <a:cubicBezTo>
                      <a:pt x="307" y="18"/>
                      <a:pt x="311" y="20"/>
                      <a:pt x="311" y="23"/>
                    </a:cubicBezTo>
                    <a:cubicBezTo>
                      <a:pt x="310" y="26"/>
                      <a:pt x="306" y="26"/>
                      <a:pt x="299" y="26"/>
                    </a:cubicBezTo>
                    <a:cubicBezTo>
                      <a:pt x="297" y="27"/>
                      <a:pt x="292" y="27"/>
                      <a:pt x="290" y="27"/>
                    </a:cubicBezTo>
                    <a:cubicBezTo>
                      <a:pt x="293" y="30"/>
                      <a:pt x="297" y="32"/>
                      <a:pt x="303" y="35"/>
                    </a:cubicBezTo>
                    <a:cubicBezTo>
                      <a:pt x="309" y="38"/>
                      <a:pt x="315" y="41"/>
                      <a:pt x="319" y="45"/>
                    </a:cubicBezTo>
                    <a:cubicBezTo>
                      <a:pt x="321" y="47"/>
                      <a:pt x="322" y="49"/>
                      <a:pt x="321" y="51"/>
                    </a:cubicBezTo>
                    <a:cubicBezTo>
                      <a:pt x="321" y="52"/>
                      <a:pt x="320" y="53"/>
                      <a:pt x="318" y="53"/>
                    </a:cubicBezTo>
                    <a:cubicBezTo>
                      <a:pt x="315" y="53"/>
                      <a:pt x="307" y="49"/>
                      <a:pt x="302" y="46"/>
                    </a:cubicBezTo>
                    <a:cubicBezTo>
                      <a:pt x="298" y="43"/>
                      <a:pt x="293" y="42"/>
                      <a:pt x="289" y="41"/>
                    </a:cubicBezTo>
                    <a:cubicBezTo>
                      <a:pt x="284" y="40"/>
                      <a:pt x="279" y="39"/>
                      <a:pt x="276" y="36"/>
                    </a:cubicBezTo>
                    <a:cubicBezTo>
                      <a:pt x="273" y="32"/>
                      <a:pt x="261" y="29"/>
                      <a:pt x="253" y="29"/>
                    </a:cubicBezTo>
                    <a:cubicBezTo>
                      <a:pt x="250" y="29"/>
                      <a:pt x="249" y="29"/>
                      <a:pt x="249" y="30"/>
                    </a:cubicBezTo>
                    <a:cubicBezTo>
                      <a:pt x="248" y="31"/>
                      <a:pt x="253" y="34"/>
                      <a:pt x="255" y="35"/>
                    </a:cubicBezTo>
                    <a:cubicBezTo>
                      <a:pt x="260" y="38"/>
                      <a:pt x="263" y="41"/>
                      <a:pt x="263" y="44"/>
                    </a:cubicBezTo>
                    <a:cubicBezTo>
                      <a:pt x="263" y="45"/>
                      <a:pt x="263" y="47"/>
                      <a:pt x="258" y="47"/>
                    </a:cubicBezTo>
                    <a:cubicBezTo>
                      <a:pt x="256" y="47"/>
                      <a:pt x="254" y="47"/>
                      <a:pt x="252" y="47"/>
                    </a:cubicBezTo>
                    <a:cubicBezTo>
                      <a:pt x="250" y="46"/>
                      <a:pt x="248" y="46"/>
                      <a:pt x="247" y="46"/>
                    </a:cubicBezTo>
                    <a:cubicBezTo>
                      <a:pt x="247" y="46"/>
                      <a:pt x="246" y="46"/>
                      <a:pt x="246" y="46"/>
                    </a:cubicBezTo>
                    <a:cubicBezTo>
                      <a:pt x="246" y="46"/>
                      <a:pt x="246" y="46"/>
                      <a:pt x="245" y="46"/>
                    </a:cubicBezTo>
                    <a:cubicBezTo>
                      <a:pt x="243" y="46"/>
                      <a:pt x="241" y="45"/>
                      <a:pt x="237" y="42"/>
                    </a:cubicBezTo>
                    <a:cubicBezTo>
                      <a:pt x="233" y="39"/>
                      <a:pt x="228" y="35"/>
                      <a:pt x="225" y="35"/>
                    </a:cubicBezTo>
                    <a:cubicBezTo>
                      <a:pt x="224" y="35"/>
                      <a:pt x="223" y="35"/>
                      <a:pt x="223" y="35"/>
                    </a:cubicBezTo>
                    <a:cubicBezTo>
                      <a:pt x="223" y="35"/>
                      <a:pt x="224" y="37"/>
                      <a:pt x="224" y="39"/>
                    </a:cubicBezTo>
                    <a:cubicBezTo>
                      <a:pt x="225" y="41"/>
                      <a:pt x="226" y="44"/>
                      <a:pt x="226" y="47"/>
                    </a:cubicBezTo>
                    <a:cubicBezTo>
                      <a:pt x="226" y="54"/>
                      <a:pt x="219" y="59"/>
                      <a:pt x="215" y="59"/>
                    </a:cubicBezTo>
                    <a:cubicBezTo>
                      <a:pt x="214" y="59"/>
                      <a:pt x="213" y="59"/>
                      <a:pt x="212" y="58"/>
                    </a:cubicBezTo>
                    <a:cubicBezTo>
                      <a:pt x="211" y="57"/>
                      <a:pt x="212" y="55"/>
                      <a:pt x="213" y="54"/>
                    </a:cubicBezTo>
                    <a:cubicBezTo>
                      <a:pt x="214" y="51"/>
                      <a:pt x="214" y="46"/>
                      <a:pt x="213" y="41"/>
                    </a:cubicBezTo>
                    <a:cubicBezTo>
                      <a:pt x="212" y="37"/>
                      <a:pt x="210" y="35"/>
                      <a:pt x="208" y="34"/>
                    </a:cubicBezTo>
                    <a:cubicBezTo>
                      <a:pt x="205" y="33"/>
                      <a:pt x="197" y="34"/>
                      <a:pt x="190" y="36"/>
                    </a:cubicBezTo>
                    <a:cubicBezTo>
                      <a:pt x="185" y="38"/>
                      <a:pt x="179" y="39"/>
                      <a:pt x="175" y="39"/>
                    </a:cubicBezTo>
                    <a:cubicBezTo>
                      <a:pt x="174" y="39"/>
                      <a:pt x="174" y="39"/>
                      <a:pt x="174" y="39"/>
                    </a:cubicBezTo>
                    <a:cubicBezTo>
                      <a:pt x="174" y="39"/>
                      <a:pt x="173" y="39"/>
                      <a:pt x="173" y="39"/>
                    </a:cubicBezTo>
                    <a:cubicBezTo>
                      <a:pt x="166" y="39"/>
                      <a:pt x="161" y="41"/>
                      <a:pt x="160" y="42"/>
                    </a:cubicBezTo>
                    <a:cubicBezTo>
                      <a:pt x="160" y="42"/>
                      <a:pt x="160" y="42"/>
                      <a:pt x="161" y="43"/>
                    </a:cubicBezTo>
                    <a:cubicBezTo>
                      <a:pt x="165" y="45"/>
                      <a:pt x="166" y="47"/>
                      <a:pt x="166" y="49"/>
                    </a:cubicBezTo>
                    <a:cubicBezTo>
                      <a:pt x="165" y="51"/>
                      <a:pt x="163" y="52"/>
                      <a:pt x="161" y="52"/>
                    </a:cubicBezTo>
                    <a:cubicBezTo>
                      <a:pt x="158" y="52"/>
                      <a:pt x="155" y="50"/>
                      <a:pt x="152" y="49"/>
                    </a:cubicBezTo>
                    <a:cubicBezTo>
                      <a:pt x="150" y="47"/>
                      <a:pt x="147" y="47"/>
                      <a:pt x="143" y="47"/>
                    </a:cubicBezTo>
                    <a:cubicBezTo>
                      <a:pt x="138" y="47"/>
                      <a:pt x="132" y="48"/>
                      <a:pt x="130" y="49"/>
                    </a:cubicBezTo>
                    <a:cubicBezTo>
                      <a:pt x="132" y="51"/>
                      <a:pt x="134" y="55"/>
                      <a:pt x="134" y="59"/>
                    </a:cubicBezTo>
                    <a:cubicBezTo>
                      <a:pt x="135" y="63"/>
                      <a:pt x="134" y="66"/>
                      <a:pt x="133" y="68"/>
                    </a:cubicBezTo>
                    <a:cubicBezTo>
                      <a:pt x="132" y="69"/>
                      <a:pt x="131" y="70"/>
                      <a:pt x="129" y="70"/>
                    </a:cubicBezTo>
                    <a:cubicBezTo>
                      <a:pt x="126" y="70"/>
                      <a:pt x="124" y="69"/>
                      <a:pt x="121" y="68"/>
                    </a:cubicBezTo>
                    <a:cubicBezTo>
                      <a:pt x="117" y="67"/>
                      <a:pt x="113" y="66"/>
                      <a:pt x="110" y="66"/>
                    </a:cubicBezTo>
                    <a:cubicBezTo>
                      <a:pt x="100" y="67"/>
                      <a:pt x="61" y="86"/>
                      <a:pt x="60" y="91"/>
                    </a:cubicBezTo>
                    <a:cubicBezTo>
                      <a:pt x="61" y="93"/>
                      <a:pt x="68" y="93"/>
                      <a:pt x="70" y="93"/>
                    </a:cubicBezTo>
                    <a:cubicBezTo>
                      <a:pt x="71" y="93"/>
                      <a:pt x="72" y="93"/>
                      <a:pt x="73" y="93"/>
                    </a:cubicBezTo>
                    <a:cubicBezTo>
                      <a:pt x="74" y="93"/>
                      <a:pt x="75" y="93"/>
                      <a:pt x="76" y="93"/>
                    </a:cubicBezTo>
                    <a:cubicBezTo>
                      <a:pt x="81" y="93"/>
                      <a:pt x="85" y="93"/>
                      <a:pt x="87" y="94"/>
                    </a:cubicBezTo>
                    <a:cubicBezTo>
                      <a:pt x="89" y="95"/>
                      <a:pt x="90" y="97"/>
                      <a:pt x="90" y="99"/>
                    </a:cubicBezTo>
                    <a:cubicBezTo>
                      <a:pt x="90" y="105"/>
                      <a:pt x="84" y="114"/>
                      <a:pt x="78" y="118"/>
                    </a:cubicBezTo>
                    <a:cubicBezTo>
                      <a:pt x="74" y="121"/>
                      <a:pt x="66" y="121"/>
                      <a:pt x="58" y="121"/>
                    </a:cubicBezTo>
                    <a:cubicBezTo>
                      <a:pt x="53" y="121"/>
                      <a:pt x="44" y="122"/>
                      <a:pt x="43" y="123"/>
                    </a:cubicBezTo>
                    <a:cubicBezTo>
                      <a:pt x="43" y="127"/>
                      <a:pt x="36" y="129"/>
                      <a:pt x="24" y="131"/>
                    </a:cubicBezTo>
                    <a:cubicBezTo>
                      <a:pt x="15" y="133"/>
                      <a:pt x="0" y="136"/>
                      <a:pt x="0" y="140"/>
                    </a:cubicBezTo>
                    <a:cubicBezTo>
                      <a:pt x="0" y="141"/>
                      <a:pt x="1" y="145"/>
                      <a:pt x="5" y="146"/>
                    </a:cubicBezTo>
                    <a:cubicBezTo>
                      <a:pt x="7" y="146"/>
                      <a:pt x="9" y="146"/>
                      <a:pt x="11" y="146"/>
                    </a:cubicBezTo>
                    <a:cubicBezTo>
                      <a:pt x="15" y="147"/>
                      <a:pt x="21" y="147"/>
                      <a:pt x="25" y="152"/>
                    </a:cubicBezTo>
                    <a:cubicBezTo>
                      <a:pt x="28" y="155"/>
                      <a:pt x="33" y="156"/>
                      <a:pt x="40" y="156"/>
                    </a:cubicBezTo>
                    <a:cubicBezTo>
                      <a:pt x="44" y="156"/>
                      <a:pt x="49" y="155"/>
                      <a:pt x="54" y="154"/>
                    </a:cubicBezTo>
                    <a:cubicBezTo>
                      <a:pt x="61" y="151"/>
                      <a:pt x="68" y="152"/>
                      <a:pt x="72" y="156"/>
                    </a:cubicBezTo>
                    <a:cubicBezTo>
                      <a:pt x="73" y="158"/>
                      <a:pt x="74" y="160"/>
                      <a:pt x="74" y="162"/>
                    </a:cubicBezTo>
                    <a:cubicBezTo>
                      <a:pt x="74" y="165"/>
                      <a:pt x="72" y="167"/>
                      <a:pt x="67" y="167"/>
                    </a:cubicBezTo>
                    <a:cubicBezTo>
                      <a:pt x="65" y="167"/>
                      <a:pt x="62" y="166"/>
                      <a:pt x="58" y="166"/>
                    </a:cubicBezTo>
                    <a:cubicBezTo>
                      <a:pt x="55" y="165"/>
                      <a:pt x="51" y="165"/>
                      <a:pt x="48" y="165"/>
                    </a:cubicBezTo>
                    <a:cubicBezTo>
                      <a:pt x="46" y="165"/>
                      <a:pt x="44" y="165"/>
                      <a:pt x="43" y="166"/>
                    </a:cubicBezTo>
                    <a:cubicBezTo>
                      <a:pt x="39" y="168"/>
                      <a:pt x="32" y="169"/>
                      <a:pt x="26" y="169"/>
                    </a:cubicBezTo>
                    <a:cubicBezTo>
                      <a:pt x="22" y="169"/>
                      <a:pt x="18" y="169"/>
                      <a:pt x="16" y="170"/>
                    </a:cubicBezTo>
                    <a:cubicBezTo>
                      <a:pt x="17" y="171"/>
                      <a:pt x="22" y="172"/>
                      <a:pt x="26" y="172"/>
                    </a:cubicBezTo>
                    <a:cubicBezTo>
                      <a:pt x="29" y="172"/>
                      <a:pt x="32" y="172"/>
                      <a:pt x="35" y="173"/>
                    </a:cubicBezTo>
                    <a:cubicBezTo>
                      <a:pt x="37" y="173"/>
                      <a:pt x="39" y="174"/>
                      <a:pt x="40" y="176"/>
                    </a:cubicBezTo>
                    <a:cubicBezTo>
                      <a:pt x="41" y="178"/>
                      <a:pt x="40" y="180"/>
                      <a:pt x="38" y="182"/>
                    </a:cubicBezTo>
                    <a:cubicBezTo>
                      <a:pt x="38" y="182"/>
                      <a:pt x="37" y="183"/>
                      <a:pt x="37" y="184"/>
                    </a:cubicBezTo>
                    <a:cubicBezTo>
                      <a:pt x="37" y="185"/>
                      <a:pt x="37" y="185"/>
                      <a:pt x="40" y="186"/>
                    </a:cubicBezTo>
                    <a:cubicBezTo>
                      <a:pt x="43" y="187"/>
                      <a:pt x="46" y="188"/>
                      <a:pt x="49" y="189"/>
                    </a:cubicBezTo>
                    <a:cubicBezTo>
                      <a:pt x="54" y="192"/>
                      <a:pt x="61" y="194"/>
                      <a:pt x="64" y="194"/>
                    </a:cubicBezTo>
                    <a:cubicBezTo>
                      <a:pt x="63" y="192"/>
                      <a:pt x="63" y="191"/>
                      <a:pt x="64" y="190"/>
                    </a:cubicBezTo>
                    <a:cubicBezTo>
                      <a:pt x="64" y="188"/>
                      <a:pt x="67" y="188"/>
                      <a:pt x="70" y="188"/>
                    </a:cubicBezTo>
                    <a:cubicBezTo>
                      <a:pt x="72" y="188"/>
                      <a:pt x="77" y="188"/>
                      <a:pt x="79" y="191"/>
                    </a:cubicBezTo>
                    <a:cubicBezTo>
                      <a:pt x="80" y="191"/>
                      <a:pt x="81" y="190"/>
                      <a:pt x="83" y="189"/>
                    </a:cubicBezTo>
                    <a:cubicBezTo>
                      <a:pt x="86" y="188"/>
                      <a:pt x="90" y="186"/>
                      <a:pt x="93" y="187"/>
                    </a:cubicBezTo>
                    <a:cubicBezTo>
                      <a:pt x="95" y="188"/>
                      <a:pt x="97" y="187"/>
                      <a:pt x="99" y="186"/>
                    </a:cubicBezTo>
                    <a:cubicBezTo>
                      <a:pt x="100" y="185"/>
                      <a:pt x="102" y="184"/>
                      <a:pt x="104" y="184"/>
                    </a:cubicBezTo>
                    <a:cubicBezTo>
                      <a:pt x="105" y="184"/>
                      <a:pt x="106" y="184"/>
                      <a:pt x="108" y="185"/>
                    </a:cubicBezTo>
                    <a:cubicBezTo>
                      <a:pt x="110" y="186"/>
                      <a:pt x="116" y="188"/>
                      <a:pt x="123" y="189"/>
                    </a:cubicBezTo>
                    <a:cubicBezTo>
                      <a:pt x="131" y="190"/>
                      <a:pt x="139" y="192"/>
                      <a:pt x="144" y="194"/>
                    </a:cubicBezTo>
                    <a:cubicBezTo>
                      <a:pt x="146" y="196"/>
                      <a:pt x="149" y="197"/>
                      <a:pt x="151" y="198"/>
                    </a:cubicBezTo>
                    <a:cubicBezTo>
                      <a:pt x="157" y="200"/>
                      <a:pt x="164" y="202"/>
                      <a:pt x="163" y="208"/>
                    </a:cubicBezTo>
                    <a:cubicBezTo>
                      <a:pt x="162" y="212"/>
                      <a:pt x="167" y="216"/>
                      <a:pt x="177" y="221"/>
                    </a:cubicBezTo>
                    <a:cubicBezTo>
                      <a:pt x="189" y="226"/>
                      <a:pt x="189" y="238"/>
                      <a:pt x="189" y="241"/>
                    </a:cubicBezTo>
                    <a:cubicBezTo>
                      <a:pt x="189" y="243"/>
                      <a:pt x="191" y="246"/>
                      <a:pt x="193" y="248"/>
                    </a:cubicBezTo>
                    <a:cubicBezTo>
                      <a:pt x="195" y="250"/>
                      <a:pt x="198" y="252"/>
                      <a:pt x="196" y="255"/>
                    </a:cubicBezTo>
                    <a:cubicBezTo>
                      <a:pt x="195" y="257"/>
                      <a:pt x="199" y="261"/>
                      <a:pt x="202" y="264"/>
                    </a:cubicBezTo>
                    <a:cubicBezTo>
                      <a:pt x="203" y="265"/>
                      <a:pt x="204" y="266"/>
                      <a:pt x="204" y="268"/>
                    </a:cubicBezTo>
                    <a:cubicBezTo>
                      <a:pt x="204" y="271"/>
                      <a:pt x="201" y="273"/>
                      <a:pt x="199" y="275"/>
                    </a:cubicBezTo>
                    <a:cubicBezTo>
                      <a:pt x="197" y="276"/>
                      <a:pt x="196" y="277"/>
                      <a:pt x="196" y="278"/>
                    </a:cubicBezTo>
                    <a:cubicBezTo>
                      <a:pt x="198" y="281"/>
                      <a:pt x="198" y="284"/>
                      <a:pt x="197" y="286"/>
                    </a:cubicBezTo>
                    <a:cubicBezTo>
                      <a:pt x="197" y="288"/>
                      <a:pt x="196" y="290"/>
                      <a:pt x="197" y="291"/>
                    </a:cubicBezTo>
                    <a:cubicBezTo>
                      <a:pt x="198" y="292"/>
                      <a:pt x="199" y="292"/>
                      <a:pt x="200" y="293"/>
                    </a:cubicBezTo>
                    <a:cubicBezTo>
                      <a:pt x="205" y="293"/>
                      <a:pt x="207" y="292"/>
                      <a:pt x="209" y="290"/>
                    </a:cubicBezTo>
                    <a:cubicBezTo>
                      <a:pt x="210" y="288"/>
                      <a:pt x="213" y="285"/>
                      <a:pt x="217" y="285"/>
                    </a:cubicBezTo>
                    <a:cubicBezTo>
                      <a:pt x="219" y="285"/>
                      <a:pt x="221" y="285"/>
                      <a:pt x="222" y="287"/>
                    </a:cubicBezTo>
                    <a:cubicBezTo>
                      <a:pt x="223" y="289"/>
                      <a:pt x="223" y="291"/>
                      <a:pt x="222" y="292"/>
                    </a:cubicBezTo>
                    <a:cubicBezTo>
                      <a:pt x="222" y="295"/>
                      <a:pt x="221" y="296"/>
                      <a:pt x="222" y="297"/>
                    </a:cubicBezTo>
                    <a:cubicBezTo>
                      <a:pt x="224" y="299"/>
                      <a:pt x="227" y="300"/>
                      <a:pt x="230" y="300"/>
                    </a:cubicBezTo>
                    <a:cubicBezTo>
                      <a:pt x="234" y="302"/>
                      <a:pt x="239" y="303"/>
                      <a:pt x="244" y="307"/>
                    </a:cubicBezTo>
                    <a:cubicBezTo>
                      <a:pt x="249" y="312"/>
                      <a:pt x="249" y="314"/>
                      <a:pt x="249" y="316"/>
                    </a:cubicBezTo>
                    <a:cubicBezTo>
                      <a:pt x="248" y="319"/>
                      <a:pt x="242" y="319"/>
                      <a:pt x="237" y="315"/>
                    </a:cubicBezTo>
                    <a:cubicBezTo>
                      <a:pt x="234" y="313"/>
                      <a:pt x="227" y="312"/>
                      <a:pt x="219" y="312"/>
                    </a:cubicBezTo>
                    <a:cubicBezTo>
                      <a:pt x="216" y="312"/>
                      <a:pt x="213" y="312"/>
                      <a:pt x="212" y="312"/>
                    </a:cubicBezTo>
                    <a:cubicBezTo>
                      <a:pt x="217" y="316"/>
                      <a:pt x="232" y="323"/>
                      <a:pt x="237" y="323"/>
                    </a:cubicBezTo>
                    <a:cubicBezTo>
                      <a:pt x="237" y="323"/>
                      <a:pt x="238" y="323"/>
                      <a:pt x="238" y="323"/>
                    </a:cubicBezTo>
                    <a:cubicBezTo>
                      <a:pt x="238" y="323"/>
                      <a:pt x="239" y="323"/>
                      <a:pt x="240" y="323"/>
                    </a:cubicBezTo>
                    <a:cubicBezTo>
                      <a:pt x="244" y="323"/>
                      <a:pt x="249" y="327"/>
                      <a:pt x="250" y="331"/>
                    </a:cubicBezTo>
                    <a:cubicBezTo>
                      <a:pt x="252" y="334"/>
                      <a:pt x="251" y="337"/>
                      <a:pt x="250" y="338"/>
                    </a:cubicBezTo>
                    <a:cubicBezTo>
                      <a:pt x="248" y="340"/>
                      <a:pt x="248" y="344"/>
                      <a:pt x="248" y="348"/>
                    </a:cubicBezTo>
                    <a:cubicBezTo>
                      <a:pt x="248" y="350"/>
                      <a:pt x="248" y="351"/>
                      <a:pt x="248" y="353"/>
                    </a:cubicBezTo>
                    <a:cubicBezTo>
                      <a:pt x="248" y="354"/>
                      <a:pt x="247" y="356"/>
                      <a:pt x="243" y="356"/>
                    </a:cubicBezTo>
                    <a:cubicBezTo>
                      <a:pt x="242" y="356"/>
                      <a:pt x="240" y="356"/>
                      <a:pt x="238" y="356"/>
                    </a:cubicBezTo>
                    <a:cubicBezTo>
                      <a:pt x="236" y="355"/>
                      <a:pt x="234" y="355"/>
                      <a:pt x="232" y="355"/>
                    </a:cubicBezTo>
                    <a:cubicBezTo>
                      <a:pt x="227" y="356"/>
                      <a:pt x="225" y="357"/>
                      <a:pt x="225" y="361"/>
                    </a:cubicBezTo>
                    <a:cubicBezTo>
                      <a:pt x="225" y="365"/>
                      <a:pt x="222" y="368"/>
                      <a:pt x="220" y="370"/>
                    </a:cubicBezTo>
                    <a:cubicBezTo>
                      <a:pt x="218" y="373"/>
                      <a:pt x="216" y="375"/>
                      <a:pt x="215" y="378"/>
                    </a:cubicBezTo>
                    <a:cubicBezTo>
                      <a:pt x="215" y="381"/>
                      <a:pt x="216" y="382"/>
                      <a:pt x="221" y="384"/>
                    </a:cubicBezTo>
                    <a:cubicBezTo>
                      <a:pt x="222" y="384"/>
                      <a:pt x="224" y="385"/>
                      <a:pt x="226" y="386"/>
                    </a:cubicBezTo>
                    <a:cubicBezTo>
                      <a:pt x="227" y="387"/>
                      <a:pt x="227" y="388"/>
                      <a:pt x="227" y="389"/>
                    </a:cubicBezTo>
                    <a:cubicBezTo>
                      <a:pt x="227" y="391"/>
                      <a:pt x="225" y="392"/>
                      <a:pt x="223" y="394"/>
                    </a:cubicBezTo>
                    <a:cubicBezTo>
                      <a:pt x="221" y="395"/>
                      <a:pt x="218" y="396"/>
                      <a:pt x="218" y="398"/>
                    </a:cubicBezTo>
                    <a:cubicBezTo>
                      <a:pt x="217" y="401"/>
                      <a:pt x="227" y="409"/>
                      <a:pt x="232" y="412"/>
                    </a:cubicBezTo>
                    <a:cubicBezTo>
                      <a:pt x="236" y="414"/>
                      <a:pt x="236" y="420"/>
                      <a:pt x="235" y="425"/>
                    </a:cubicBezTo>
                    <a:cubicBezTo>
                      <a:pt x="235" y="428"/>
                      <a:pt x="235" y="431"/>
                      <a:pt x="235" y="433"/>
                    </a:cubicBezTo>
                    <a:cubicBezTo>
                      <a:pt x="236" y="434"/>
                      <a:pt x="236" y="434"/>
                      <a:pt x="237" y="434"/>
                    </a:cubicBezTo>
                    <a:cubicBezTo>
                      <a:pt x="238" y="434"/>
                      <a:pt x="238" y="434"/>
                      <a:pt x="238" y="434"/>
                    </a:cubicBezTo>
                    <a:cubicBezTo>
                      <a:pt x="239" y="434"/>
                      <a:pt x="240" y="434"/>
                      <a:pt x="241" y="435"/>
                    </a:cubicBezTo>
                    <a:cubicBezTo>
                      <a:pt x="242" y="436"/>
                      <a:pt x="242" y="438"/>
                      <a:pt x="242" y="439"/>
                    </a:cubicBezTo>
                    <a:cubicBezTo>
                      <a:pt x="242" y="443"/>
                      <a:pt x="243" y="444"/>
                      <a:pt x="245" y="445"/>
                    </a:cubicBezTo>
                    <a:cubicBezTo>
                      <a:pt x="246" y="446"/>
                      <a:pt x="248" y="448"/>
                      <a:pt x="248" y="450"/>
                    </a:cubicBezTo>
                    <a:cubicBezTo>
                      <a:pt x="248" y="451"/>
                      <a:pt x="250" y="452"/>
                      <a:pt x="251" y="453"/>
                    </a:cubicBezTo>
                    <a:cubicBezTo>
                      <a:pt x="254" y="454"/>
                      <a:pt x="258" y="456"/>
                      <a:pt x="256" y="461"/>
                    </a:cubicBezTo>
                    <a:cubicBezTo>
                      <a:pt x="255" y="465"/>
                      <a:pt x="257" y="468"/>
                      <a:pt x="260" y="471"/>
                    </a:cubicBezTo>
                    <a:cubicBezTo>
                      <a:pt x="260" y="471"/>
                      <a:pt x="261" y="472"/>
                      <a:pt x="261" y="473"/>
                    </a:cubicBezTo>
                    <a:cubicBezTo>
                      <a:pt x="262" y="474"/>
                      <a:pt x="264" y="476"/>
                      <a:pt x="266" y="477"/>
                    </a:cubicBezTo>
                    <a:cubicBezTo>
                      <a:pt x="270" y="480"/>
                      <a:pt x="273" y="483"/>
                      <a:pt x="274" y="487"/>
                    </a:cubicBezTo>
                    <a:cubicBezTo>
                      <a:pt x="276" y="490"/>
                      <a:pt x="280" y="495"/>
                      <a:pt x="285" y="494"/>
                    </a:cubicBezTo>
                    <a:cubicBezTo>
                      <a:pt x="285" y="493"/>
                      <a:pt x="286" y="493"/>
                      <a:pt x="287" y="493"/>
                    </a:cubicBezTo>
                    <a:cubicBezTo>
                      <a:pt x="290" y="493"/>
                      <a:pt x="291" y="495"/>
                      <a:pt x="293" y="496"/>
                    </a:cubicBezTo>
                    <a:cubicBezTo>
                      <a:pt x="294" y="497"/>
                      <a:pt x="295" y="497"/>
                      <a:pt x="296" y="497"/>
                    </a:cubicBezTo>
                    <a:cubicBezTo>
                      <a:pt x="296" y="497"/>
                      <a:pt x="297" y="497"/>
                      <a:pt x="298" y="497"/>
                    </a:cubicBezTo>
                    <a:cubicBezTo>
                      <a:pt x="303" y="497"/>
                      <a:pt x="310" y="500"/>
                      <a:pt x="311" y="504"/>
                    </a:cubicBezTo>
                    <a:cubicBezTo>
                      <a:pt x="312" y="506"/>
                      <a:pt x="322" y="509"/>
                      <a:pt x="329" y="510"/>
                    </a:cubicBezTo>
                    <a:cubicBezTo>
                      <a:pt x="330" y="510"/>
                      <a:pt x="330" y="510"/>
                      <a:pt x="330" y="510"/>
                    </a:cubicBezTo>
                    <a:cubicBezTo>
                      <a:pt x="330" y="510"/>
                      <a:pt x="331" y="509"/>
                      <a:pt x="332" y="507"/>
                    </a:cubicBezTo>
                    <a:cubicBezTo>
                      <a:pt x="333" y="505"/>
                      <a:pt x="334" y="503"/>
                      <a:pt x="336" y="502"/>
                    </a:cubicBezTo>
                    <a:cubicBezTo>
                      <a:pt x="337" y="501"/>
                      <a:pt x="338" y="496"/>
                      <a:pt x="338" y="494"/>
                    </a:cubicBezTo>
                    <a:cubicBezTo>
                      <a:pt x="339" y="489"/>
                      <a:pt x="340" y="485"/>
                      <a:pt x="342" y="484"/>
                    </a:cubicBezTo>
                    <a:cubicBezTo>
                      <a:pt x="343" y="484"/>
                      <a:pt x="343" y="481"/>
                      <a:pt x="343" y="477"/>
                    </a:cubicBezTo>
                    <a:cubicBezTo>
                      <a:pt x="343" y="473"/>
                      <a:pt x="342" y="470"/>
                      <a:pt x="341" y="470"/>
                    </a:cubicBezTo>
                    <a:cubicBezTo>
                      <a:pt x="339" y="469"/>
                      <a:pt x="338" y="467"/>
                      <a:pt x="338" y="465"/>
                    </a:cubicBezTo>
                    <a:cubicBezTo>
                      <a:pt x="339" y="463"/>
                      <a:pt x="342" y="460"/>
                      <a:pt x="348" y="461"/>
                    </a:cubicBezTo>
                    <a:cubicBezTo>
                      <a:pt x="351" y="461"/>
                      <a:pt x="351" y="460"/>
                      <a:pt x="352" y="458"/>
                    </a:cubicBezTo>
                    <a:cubicBezTo>
                      <a:pt x="353" y="456"/>
                      <a:pt x="353" y="454"/>
                      <a:pt x="356" y="453"/>
                    </a:cubicBezTo>
                    <a:cubicBezTo>
                      <a:pt x="357" y="453"/>
                      <a:pt x="357" y="451"/>
                      <a:pt x="357" y="450"/>
                    </a:cubicBezTo>
                    <a:cubicBezTo>
                      <a:pt x="358" y="448"/>
                      <a:pt x="358" y="445"/>
                      <a:pt x="361" y="444"/>
                    </a:cubicBezTo>
                    <a:cubicBezTo>
                      <a:pt x="361" y="444"/>
                      <a:pt x="361" y="444"/>
                      <a:pt x="361" y="444"/>
                    </a:cubicBezTo>
                    <a:cubicBezTo>
                      <a:pt x="361" y="443"/>
                      <a:pt x="361" y="441"/>
                      <a:pt x="360" y="439"/>
                    </a:cubicBezTo>
                    <a:cubicBezTo>
                      <a:pt x="358" y="437"/>
                      <a:pt x="359" y="436"/>
                      <a:pt x="359" y="435"/>
                    </a:cubicBezTo>
                    <a:cubicBezTo>
                      <a:pt x="360" y="433"/>
                      <a:pt x="362" y="432"/>
                      <a:pt x="365" y="431"/>
                    </a:cubicBezTo>
                    <a:cubicBezTo>
                      <a:pt x="366" y="431"/>
                      <a:pt x="366" y="431"/>
                      <a:pt x="366" y="430"/>
                    </a:cubicBezTo>
                    <a:cubicBezTo>
                      <a:pt x="366" y="429"/>
                      <a:pt x="365" y="427"/>
                      <a:pt x="363" y="426"/>
                    </a:cubicBezTo>
                    <a:cubicBezTo>
                      <a:pt x="359" y="425"/>
                      <a:pt x="358" y="422"/>
                      <a:pt x="358" y="420"/>
                    </a:cubicBezTo>
                    <a:cubicBezTo>
                      <a:pt x="359" y="417"/>
                      <a:pt x="363" y="416"/>
                      <a:pt x="366" y="419"/>
                    </a:cubicBezTo>
                    <a:cubicBezTo>
                      <a:pt x="367" y="419"/>
                      <a:pt x="369" y="420"/>
                      <a:pt x="370" y="420"/>
                    </a:cubicBezTo>
                    <a:cubicBezTo>
                      <a:pt x="370" y="420"/>
                      <a:pt x="370" y="420"/>
                      <a:pt x="370" y="420"/>
                    </a:cubicBezTo>
                    <a:cubicBezTo>
                      <a:pt x="370" y="420"/>
                      <a:pt x="370" y="419"/>
                      <a:pt x="370" y="418"/>
                    </a:cubicBezTo>
                    <a:cubicBezTo>
                      <a:pt x="368" y="416"/>
                      <a:pt x="369" y="415"/>
                      <a:pt x="369" y="414"/>
                    </a:cubicBezTo>
                    <a:cubicBezTo>
                      <a:pt x="370" y="411"/>
                      <a:pt x="375" y="409"/>
                      <a:pt x="382" y="409"/>
                    </a:cubicBezTo>
                    <a:cubicBezTo>
                      <a:pt x="385" y="408"/>
                      <a:pt x="388" y="407"/>
                      <a:pt x="389" y="406"/>
                    </a:cubicBezTo>
                    <a:cubicBezTo>
                      <a:pt x="390" y="404"/>
                      <a:pt x="390" y="403"/>
                      <a:pt x="389" y="401"/>
                    </a:cubicBezTo>
                    <a:cubicBezTo>
                      <a:pt x="389" y="400"/>
                      <a:pt x="389" y="398"/>
                      <a:pt x="390" y="397"/>
                    </a:cubicBezTo>
                    <a:cubicBezTo>
                      <a:pt x="392" y="394"/>
                      <a:pt x="397" y="395"/>
                      <a:pt x="399" y="397"/>
                    </a:cubicBezTo>
                    <a:cubicBezTo>
                      <a:pt x="399" y="398"/>
                      <a:pt x="400" y="399"/>
                      <a:pt x="399" y="401"/>
                    </a:cubicBezTo>
                    <a:cubicBezTo>
                      <a:pt x="398" y="403"/>
                      <a:pt x="398" y="404"/>
                      <a:pt x="398" y="405"/>
                    </a:cubicBezTo>
                    <a:cubicBezTo>
                      <a:pt x="398" y="405"/>
                      <a:pt x="398" y="405"/>
                      <a:pt x="398" y="405"/>
                    </a:cubicBezTo>
                    <a:cubicBezTo>
                      <a:pt x="400" y="403"/>
                      <a:pt x="403" y="403"/>
                      <a:pt x="407" y="402"/>
                    </a:cubicBezTo>
                    <a:cubicBezTo>
                      <a:pt x="411" y="402"/>
                      <a:pt x="415" y="402"/>
                      <a:pt x="420" y="400"/>
                    </a:cubicBezTo>
                    <a:cubicBezTo>
                      <a:pt x="431" y="397"/>
                      <a:pt x="441" y="388"/>
                      <a:pt x="443" y="380"/>
                    </a:cubicBezTo>
                    <a:cubicBezTo>
                      <a:pt x="445" y="375"/>
                      <a:pt x="450" y="372"/>
                      <a:pt x="453" y="371"/>
                    </a:cubicBezTo>
                    <a:cubicBezTo>
                      <a:pt x="457" y="369"/>
                      <a:pt x="458" y="368"/>
                      <a:pt x="457" y="367"/>
                    </a:cubicBezTo>
                    <a:cubicBezTo>
                      <a:pt x="457" y="364"/>
                      <a:pt x="457" y="362"/>
                      <a:pt x="458" y="360"/>
                    </a:cubicBezTo>
                    <a:cubicBezTo>
                      <a:pt x="459" y="359"/>
                      <a:pt x="460" y="358"/>
                      <a:pt x="463" y="358"/>
                    </a:cubicBezTo>
                    <a:cubicBezTo>
                      <a:pt x="465" y="358"/>
                      <a:pt x="468" y="359"/>
                      <a:pt x="471" y="360"/>
                    </a:cubicBezTo>
                    <a:cubicBezTo>
                      <a:pt x="472" y="361"/>
                      <a:pt x="473" y="361"/>
                      <a:pt x="473" y="361"/>
                    </a:cubicBezTo>
                    <a:cubicBezTo>
                      <a:pt x="474" y="359"/>
                      <a:pt x="476" y="358"/>
                      <a:pt x="481" y="358"/>
                    </a:cubicBezTo>
                    <a:cubicBezTo>
                      <a:pt x="485" y="358"/>
                      <a:pt x="487" y="357"/>
                      <a:pt x="489" y="356"/>
                    </a:cubicBezTo>
                    <a:cubicBezTo>
                      <a:pt x="491" y="355"/>
                      <a:pt x="493" y="354"/>
                      <a:pt x="498" y="354"/>
                    </a:cubicBezTo>
                    <a:cubicBezTo>
                      <a:pt x="507" y="354"/>
                      <a:pt x="529" y="350"/>
                      <a:pt x="537" y="343"/>
                    </a:cubicBezTo>
                    <a:cubicBezTo>
                      <a:pt x="542" y="339"/>
                      <a:pt x="550" y="335"/>
                      <a:pt x="558" y="332"/>
                    </a:cubicBezTo>
                    <a:cubicBezTo>
                      <a:pt x="562" y="330"/>
                      <a:pt x="566" y="328"/>
                      <a:pt x="569" y="327"/>
                    </a:cubicBezTo>
                    <a:cubicBezTo>
                      <a:pt x="569" y="326"/>
                      <a:pt x="569" y="326"/>
                      <a:pt x="570" y="326"/>
                    </a:cubicBezTo>
                    <a:cubicBezTo>
                      <a:pt x="565" y="327"/>
                      <a:pt x="559" y="327"/>
                      <a:pt x="554" y="3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4" name="Freeform 2177"/>
              <p:cNvSpPr/>
              <p:nvPr/>
            </p:nvSpPr>
            <p:spPr bwMode="auto">
              <a:xfrm>
                <a:off x="3222663" y="2425157"/>
                <a:ext cx="55752" cy="30574"/>
              </a:xfrm>
              <a:custGeom>
                <a:avLst/>
                <a:gdLst>
                  <a:gd name="T0" fmla="*/ 22 w 31"/>
                  <a:gd name="T1" fmla="*/ 6 h 18"/>
                  <a:gd name="T2" fmla="*/ 8 w 31"/>
                  <a:gd name="T3" fmla="*/ 0 h 18"/>
                  <a:gd name="T4" fmla="*/ 4 w 31"/>
                  <a:gd name="T5" fmla="*/ 1 h 18"/>
                  <a:gd name="T6" fmla="*/ 2 w 31"/>
                  <a:gd name="T7" fmla="*/ 4 h 18"/>
                  <a:gd name="T8" fmla="*/ 2 w 31"/>
                  <a:gd name="T9" fmla="*/ 9 h 18"/>
                  <a:gd name="T10" fmla="*/ 7 w 31"/>
                  <a:gd name="T11" fmla="*/ 12 h 18"/>
                  <a:gd name="T12" fmla="*/ 14 w 31"/>
                  <a:gd name="T13" fmla="*/ 16 h 18"/>
                  <a:gd name="T14" fmla="*/ 19 w 31"/>
                  <a:gd name="T15" fmla="*/ 18 h 18"/>
                  <a:gd name="T16" fmla="*/ 31 w 31"/>
                  <a:gd name="T17" fmla="*/ 13 h 18"/>
                  <a:gd name="T18" fmla="*/ 29 w 31"/>
                  <a:gd name="T19" fmla="*/ 11 h 18"/>
                  <a:gd name="T20" fmla="*/ 22 w 31"/>
                  <a:gd name="T21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1" h="18">
                    <a:moveTo>
                      <a:pt x="22" y="6"/>
                    </a:moveTo>
                    <a:cubicBezTo>
                      <a:pt x="20" y="2"/>
                      <a:pt x="13" y="0"/>
                      <a:pt x="8" y="0"/>
                    </a:cubicBezTo>
                    <a:cubicBezTo>
                      <a:pt x="5" y="0"/>
                      <a:pt x="4" y="1"/>
                      <a:pt x="4" y="1"/>
                    </a:cubicBezTo>
                    <a:cubicBezTo>
                      <a:pt x="3" y="2"/>
                      <a:pt x="3" y="3"/>
                      <a:pt x="2" y="4"/>
                    </a:cubicBezTo>
                    <a:cubicBezTo>
                      <a:pt x="0" y="6"/>
                      <a:pt x="0" y="7"/>
                      <a:pt x="2" y="9"/>
                    </a:cubicBezTo>
                    <a:cubicBezTo>
                      <a:pt x="3" y="11"/>
                      <a:pt x="5" y="11"/>
                      <a:pt x="7" y="12"/>
                    </a:cubicBezTo>
                    <a:cubicBezTo>
                      <a:pt x="9" y="13"/>
                      <a:pt x="11" y="14"/>
                      <a:pt x="14" y="16"/>
                    </a:cubicBezTo>
                    <a:cubicBezTo>
                      <a:pt x="15" y="17"/>
                      <a:pt x="17" y="18"/>
                      <a:pt x="19" y="18"/>
                    </a:cubicBezTo>
                    <a:cubicBezTo>
                      <a:pt x="25" y="18"/>
                      <a:pt x="31" y="15"/>
                      <a:pt x="31" y="13"/>
                    </a:cubicBezTo>
                    <a:cubicBezTo>
                      <a:pt x="31" y="12"/>
                      <a:pt x="31" y="12"/>
                      <a:pt x="29" y="11"/>
                    </a:cubicBezTo>
                    <a:cubicBezTo>
                      <a:pt x="27" y="10"/>
                      <a:pt x="24" y="9"/>
                      <a:pt x="2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5" name="Freeform 2224"/>
              <p:cNvSpPr/>
              <p:nvPr/>
            </p:nvSpPr>
            <p:spPr bwMode="auto">
              <a:xfrm>
                <a:off x="3847084" y="2551051"/>
                <a:ext cx="204424" cy="93521"/>
              </a:xfrm>
              <a:custGeom>
                <a:avLst/>
                <a:gdLst>
                  <a:gd name="T0" fmla="*/ 108 w 115"/>
                  <a:gd name="T1" fmla="*/ 31 h 54"/>
                  <a:gd name="T2" fmla="*/ 115 w 115"/>
                  <a:gd name="T3" fmla="*/ 24 h 54"/>
                  <a:gd name="T4" fmla="*/ 111 w 115"/>
                  <a:gd name="T5" fmla="*/ 17 h 54"/>
                  <a:gd name="T6" fmla="*/ 103 w 115"/>
                  <a:gd name="T7" fmla="*/ 9 h 54"/>
                  <a:gd name="T8" fmla="*/ 101 w 115"/>
                  <a:gd name="T9" fmla="*/ 4 h 54"/>
                  <a:gd name="T10" fmla="*/ 95 w 115"/>
                  <a:gd name="T11" fmla="*/ 5 h 54"/>
                  <a:gd name="T12" fmla="*/ 85 w 115"/>
                  <a:gd name="T13" fmla="*/ 0 h 54"/>
                  <a:gd name="T14" fmla="*/ 85 w 115"/>
                  <a:gd name="T15" fmla="*/ 5 h 54"/>
                  <a:gd name="T16" fmla="*/ 79 w 115"/>
                  <a:gd name="T17" fmla="*/ 7 h 54"/>
                  <a:gd name="T18" fmla="*/ 70 w 115"/>
                  <a:gd name="T19" fmla="*/ 7 h 54"/>
                  <a:gd name="T20" fmla="*/ 67 w 115"/>
                  <a:gd name="T21" fmla="*/ 7 h 54"/>
                  <a:gd name="T22" fmla="*/ 66 w 115"/>
                  <a:gd name="T23" fmla="*/ 9 h 54"/>
                  <a:gd name="T24" fmla="*/ 60 w 115"/>
                  <a:gd name="T25" fmla="*/ 7 h 54"/>
                  <a:gd name="T26" fmla="*/ 55 w 115"/>
                  <a:gd name="T27" fmla="*/ 7 h 54"/>
                  <a:gd name="T28" fmla="*/ 53 w 115"/>
                  <a:gd name="T29" fmla="*/ 13 h 54"/>
                  <a:gd name="T30" fmla="*/ 46 w 115"/>
                  <a:gd name="T31" fmla="*/ 8 h 54"/>
                  <a:gd name="T32" fmla="*/ 44 w 115"/>
                  <a:gd name="T33" fmla="*/ 8 h 54"/>
                  <a:gd name="T34" fmla="*/ 45 w 115"/>
                  <a:gd name="T35" fmla="*/ 17 h 54"/>
                  <a:gd name="T36" fmla="*/ 35 w 115"/>
                  <a:gd name="T37" fmla="*/ 20 h 54"/>
                  <a:gd name="T38" fmla="*/ 27 w 115"/>
                  <a:gd name="T39" fmla="*/ 15 h 54"/>
                  <a:gd name="T40" fmla="*/ 13 w 115"/>
                  <a:gd name="T41" fmla="*/ 1 h 54"/>
                  <a:gd name="T42" fmla="*/ 16 w 115"/>
                  <a:gd name="T43" fmla="*/ 4 h 54"/>
                  <a:gd name="T44" fmla="*/ 15 w 115"/>
                  <a:gd name="T45" fmla="*/ 9 h 54"/>
                  <a:gd name="T46" fmla="*/ 9 w 115"/>
                  <a:gd name="T47" fmla="*/ 6 h 54"/>
                  <a:gd name="T48" fmla="*/ 2 w 115"/>
                  <a:gd name="T49" fmla="*/ 13 h 54"/>
                  <a:gd name="T50" fmla="*/ 4 w 115"/>
                  <a:gd name="T51" fmla="*/ 17 h 54"/>
                  <a:gd name="T52" fmla="*/ 24 w 115"/>
                  <a:gd name="T53" fmla="*/ 16 h 54"/>
                  <a:gd name="T54" fmla="*/ 22 w 115"/>
                  <a:gd name="T55" fmla="*/ 23 h 54"/>
                  <a:gd name="T56" fmla="*/ 23 w 115"/>
                  <a:gd name="T57" fmla="*/ 26 h 54"/>
                  <a:gd name="T58" fmla="*/ 20 w 115"/>
                  <a:gd name="T59" fmla="*/ 30 h 54"/>
                  <a:gd name="T60" fmla="*/ 20 w 115"/>
                  <a:gd name="T61" fmla="*/ 33 h 54"/>
                  <a:gd name="T62" fmla="*/ 26 w 115"/>
                  <a:gd name="T63" fmla="*/ 36 h 54"/>
                  <a:gd name="T64" fmla="*/ 28 w 115"/>
                  <a:gd name="T65" fmla="*/ 41 h 54"/>
                  <a:gd name="T66" fmla="*/ 17 w 115"/>
                  <a:gd name="T67" fmla="*/ 46 h 54"/>
                  <a:gd name="T68" fmla="*/ 29 w 115"/>
                  <a:gd name="T69" fmla="*/ 45 h 54"/>
                  <a:gd name="T70" fmla="*/ 44 w 115"/>
                  <a:gd name="T71" fmla="*/ 50 h 54"/>
                  <a:gd name="T72" fmla="*/ 56 w 115"/>
                  <a:gd name="T73" fmla="*/ 54 h 54"/>
                  <a:gd name="T74" fmla="*/ 68 w 115"/>
                  <a:gd name="T75" fmla="*/ 50 h 54"/>
                  <a:gd name="T76" fmla="*/ 83 w 115"/>
                  <a:gd name="T77" fmla="*/ 44 h 54"/>
                  <a:gd name="T78" fmla="*/ 104 w 115"/>
                  <a:gd name="T79" fmla="*/ 3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5" h="54">
                    <a:moveTo>
                      <a:pt x="104" y="34"/>
                    </a:moveTo>
                    <a:cubicBezTo>
                      <a:pt x="105" y="33"/>
                      <a:pt x="106" y="31"/>
                      <a:pt x="108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10" y="31"/>
                      <a:pt x="113" y="27"/>
                      <a:pt x="115" y="24"/>
                    </a:cubicBezTo>
                    <a:cubicBezTo>
                      <a:pt x="115" y="23"/>
                      <a:pt x="115" y="21"/>
                      <a:pt x="114" y="20"/>
                    </a:cubicBezTo>
                    <a:cubicBezTo>
                      <a:pt x="113" y="18"/>
                      <a:pt x="112" y="17"/>
                      <a:pt x="111" y="17"/>
                    </a:cubicBezTo>
                    <a:cubicBezTo>
                      <a:pt x="108" y="17"/>
                      <a:pt x="105" y="16"/>
                      <a:pt x="104" y="14"/>
                    </a:cubicBezTo>
                    <a:cubicBezTo>
                      <a:pt x="103" y="12"/>
                      <a:pt x="102" y="10"/>
                      <a:pt x="103" y="9"/>
                    </a:cubicBezTo>
                    <a:cubicBezTo>
                      <a:pt x="103" y="8"/>
                      <a:pt x="102" y="7"/>
                      <a:pt x="102" y="6"/>
                    </a:cubicBezTo>
                    <a:cubicBezTo>
                      <a:pt x="101" y="5"/>
                      <a:pt x="101" y="5"/>
                      <a:pt x="101" y="4"/>
                    </a:cubicBezTo>
                    <a:cubicBezTo>
                      <a:pt x="99" y="4"/>
                      <a:pt x="98" y="4"/>
                      <a:pt x="96" y="5"/>
                    </a:cubicBezTo>
                    <a:cubicBezTo>
                      <a:pt x="95" y="5"/>
                      <a:pt x="95" y="5"/>
                      <a:pt x="95" y="5"/>
                    </a:cubicBezTo>
                    <a:cubicBezTo>
                      <a:pt x="93" y="5"/>
                      <a:pt x="91" y="4"/>
                      <a:pt x="89" y="2"/>
                    </a:cubicBezTo>
                    <a:cubicBezTo>
                      <a:pt x="88" y="1"/>
                      <a:pt x="86" y="0"/>
                      <a:pt x="85" y="0"/>
                    </a:cubicBezTo>
                    <a:cubicBezTo>
                      <a:pt x="85" y="0"/>
                      <a:pt x="85" y="0"/>
                      <a:pt x="85" y="2"/>
                    </a:cubicBezTo>
                    <a:cubicBezTo>
                      <a:pt x="85" y="3"/>
                      <a:pt x="85" y="4"/>
                      <a:pt x="85" y="5"/>
                    </a:cubicBezTo>
                    <a:cubicBezTo>
                      <a:pt x="85" y="6"/>
                      <a:pt x="84" y="7"/>
                      <a:pt x="82" y="7"/>
                    </a:cubicBezTo>
                    <a:cubicBezTo>
                      <a:pt x="81" y="7"/>
                      <a:pt x="80" y="7"/>
                      <a:pt x="79" y="7"/>
                    </a:cubicBezTo>
                    <a:cubicBezTo>
                      <a:pt x="79" y="7"/>
                      <a:pt x="78" y="7"/>
                      <a:pt x="78" y="7"/>
                    </a:cubicBezTo>
                    <a:cubicBezTo>
                      <a:pt x="77" y="10"/>
                      <a:pt x="73" y="10"/>
                      <a:pt x="70" y="7"/>
                    </a:cubicBezTo>
                    <a:cubicBezTo>
                      <a:pt x="70" y="6"/>
                      <a:pt x="69" y="6"/>
                      <a:pt x="69" y="6"/>
                    </a:cubicBezTo>
                    <a:cubicBezTo>
                      <a:pt x="68" y="6"/>
                      <a:pt x="67" y="6"/>
                      <a:pt x="67" y="7"/>
                    </a:cubicBezTo>
                    <a:cubicBezTo>
                      <a:pt x="67" y="7"/>
                      <a:pt x="67" y="8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5" y="9"/>
                      <a:pt x="65" y="9"/>
                      <a:pt x="65" y="9"/>
                    </a:cubicBezTo>
                    <a:cubicBezTo>
                      <a:pt x="63" y="9"/>
                      <a:pt x="62" y="9"/>
                      <a:pt x="60" y="7"/>
                    </a:cubicBezTo>
                    <a:cubicBezTo>
                      <a:pt x="58" y="6"/>
                      <a:pt x="58" y="6"/>
                      <a:pt x="58" y="6"/>
                    </a:cubicBezTo>
                    <a:cubicBezTo>
                      <a:pt x="57" y="5"/>
                      <a:pt x="56" y="6"/>
                      <a:pt x="55" y="7"/>
                    </a:cubicBezTo>
                    <a:cubicBezTo>
                      <a:pt x="54" y="8"/>
                      <a:pt x="54" y="9"/>
                      <a:pt x="54" y="9"/>
                    </a:cubicBezTo>
                    <a:cubicBezTo>
                      <a:pt x="54" y="11"/>
                      <a:pt x="54" y="12"/>
                      <a:pt x="53" y="13"/>
                    </a:cubicBezTo>
                    <a:cubicBezTo>
                      <a:pt x="53" y="13"/>
                      <a:pt x="52" y="13"/>
                      <a:pt x="51" y="13"/>
                    </a:cubicBezTo>
                    <a:cubicBezTo>
                      <a:pt x="49" y="13"/>
                      <a:pt x="48" y="12"/>
                      <a:pt x="46" y="8"/>
                    </a:cubicBezTo>
                    <a:cubicBezTo>
                      <a:pt x="45" y="7"/>
                      <a:pt x="45" y="7"/>
                      <a:pt x="45" y="7"/>
                    </a:cubicBezTo>
                    <a:cubicBezTo>
                      <a:pt x="45" y="7"/>
                      <a:pt x="44" y="7"/>
                      <a:pt x="44" y="8"/>
                    </a:cubicBezTo>
                    <a:cubicBezTo>
                      <a:pt x="44" y="9"/>
                      <a:pt x="44" y="9"/>
                      <a:pt x="44" y="10"/>
                    </a:cubicBezTo>
                    <a:cubicBezTo>
                      <a:pt x="45" y="12"/>
                      <a:pt x="46" y="15"/>
                      <a:pt x="45" y="17"/>
                    </a:cubicBezTo>
                    <a:cubicBezTo>
                      <a:pt x="44" y="18"/>
                      <a:pt x="42" y="19"/>
                      <a:pt x="40" y="18"/>
                    </a:cubicBezTo>
                    <a:cubicBezTo>
                      <a:pt x="39" y="17"/>
                      <a:pt x="36" y="18"/>
                      <a:pt x="35" y="20"/>
                    </a:cubicBezTo>
                    <a:cubicBezTo>
                      <a:pt x="35" y="21"/>
                      <a:pt x="34" y="22"/>
                      <a:pt x="33" y="22"/>
                    </a:cubicBezTo>
                    <a:cubicBezTo>
                      <a:pt x="30" y="22"/>
                      <a:pt x="28" y="18"/>
                      <a:pt x="27" y="15"/>
                    </a:cubicBezTo>
                    <a:cubicBezTo>
                      <a:pt x="27" y="13"/>
                      <a:pt x="27" y="10"/>
                      <a:pt x="29" y="9"/>
                    </a:cubicBezTo>
                    <a:cubicBezTo>
                      <a:pt x="27" y="6"/>
                      <a:pt x="17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2"/>
                      <a:pt x="15" y="2"/>
                      <a:pt x="16" y="4"/>
                    </a:cubicBezTo>
                    <a:cubicBezTo>
                      <a:pt x="17" y="4"/>
                      <a:pt x="18" y="6"/>
                      <a:pt x="18" y="7"/>
                    </a:cubicBezTo>
                    <a:cubicBezTo>
                      <a:pt x="18" y="8"/>
                      <a:pt x="17" y="9"/>
                      <a:pt x="15" y="9"/>
                    </a:cubicBezTo>
                    <a:cubicBezTo>
                      <a:pt x="13" y="9"/>
                      <a:pt x="11" y="8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8" y="6"/>
                      <a:pt x="6" y="7"/>
                      <a:pt x="5" y="9"/>
                    </a:cubicBezTo>
                    <a:cubicBezTo>
                      <a:pt x="4" y="10"/>
                      <a:pt x="3" y="12"/>
                      <a:pt x="2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0" y="16"/>
                      <a:pt x="2" y="17"/>
                      <a:pt x="4" y="17"/>
                    </a:cubicBezTo>
                    <a:cubicBezTo>
                      <a:pt x="6" y="17"/>
                      <a:pt x="7" y="17"/>
                      <a:pt x="8" y="16"/>
                    </a:cubicBezTo>
                    <a:cubicBezTo>
                      <a:pt x="14" y="13"/>
                      <a:pt x="21" y="14"/>
                      <a:pt x="24" y="16"/>
                    </a:cubicBezTo>
                    <a:cubicBezTo>
                      <a:pt x="25" y="17"/>
                      <a:pt x="25" y="19"/>
                      <a:pt x="25" y="19"/>
                    </a:cubicBezTo>
                    <a:cubicBezTo>
                      <a:pt x="25" y="21"/>
                      <a:pt x="23" y="22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4"/>
                      <a:pt x="23" y="25"/>
                      <a:pt x="23" y="26"/>
                    </a:cubicBezTo>
                    <a:cubicBezTo>
                      <a:pt x="23" y="27"/>
                      <a:pt x="21" y="28"/>
                      <a:pt x="19" y="29"/>
                    </a:cubicBezTo>
                    <a:cubicBezTo>
                      <a:pt x="19" y="29"/>
                      <a:pt x="20" y="30"/>
                      <a:pt x="20" y="30"/>
                    </a:cubicBezTo>
                    <a:cubicBezTo>
                      <a:pt x="20" y="31"/>
                      <a:pt x="20" y="31"/>
                      <a:pt x="20" y="31"/>
                    </a:cubicBezTo>
                    <a:cubicBezTo>
                      <a:pt x="20" y="31"/>
                      <a:pt x="20" y="33"/>
                      <a:pt x="20" y="33"/>
                    </a:cubicBezTo>
                    <a:cubicBezTo>
                      <a:pt x="20" y="33"/>
                      <a:pt x="20" y="33"/>
                      <a:pt x="21" y="33"/>
                    </a:cubicBezTo>
                    <a:cubicBezTo>
                      <a:pt x="24" y="31"/>
                      <a:pt x="26" y="33"/>
                      <a:pt x="26" y="36"/>
                    </a:cubicBezTo>
                    <a:cubicBezTo>
                      <a:pt x="26" y="36"/>
                      <a:pt x="26" y="37"/>
                      <a:pt x="26" y="37"/>
                    </a:cubicBezTo>
                    <a:cubicBezTo>
                      <a:pt x="28" y="38"/>
                      <a:pt x="28" y="39"/>
                      <a:pt x="28" y="41"/>
                    </a:cubicBezTo>
                    <a:cubicBezTo>
                      <a:pt x="28" y="43"/>
                      <a:pt x="26" y="45"/>
                      <a:pt x="21" y="46"/>
                    </a:cubicBezTo>
                    <a:cubicBezTo>
                      <a:pt x="19" y="46"/>
                      <a:pt x="18" y="46"/>
                      <a:pt x="17" y="46"/>
                    </a:cubicBezTo>
                    <a:cubicBezTo>
                      <a:pt x="19" y="47"/>
                      <a:pt x="23" y="46"/>
                      <a:pt x="27" y="45"/>
                    </a:cubicBezTo>
                    <a:cubicBezTo>
                      <a:pt x="29" y="45"/>
                      <a:pt x="29" y="45"/>
                      <a:pt x="29" y="45"/>
                    </a:cubicBezTo>
                    <a:cubicBezTo>
                      <a:pt x="30" y="45"/>
                      <a:pt x="31" y="45"/>
                      <a:pt x="31" y="45"/>
                    </a:cubicBezTo>
                    <a:cubicBezTo>
                      <a:pt x="36" y="45"/>
                      <a:pt x="40" y="47"/>
                      <a:pt x="44" y="50"/>
                    </a:cubicBezTo>
                    <a:cubicBezTo>
                      <a:pt x="47" y="51"/>
                      <a:pt x="49" y="52"/>
                      <a:pt x="51" y="53"/>
                    </a:cubicBezTo>
                    <a:cubicBezTo>
                      <a:pt x="52" y="54"/>
                      <a:pt x="54" y="54"/>
                      <a:pt x="56" y="54"/>
                    </a:cubicBezTo>
                    <a:cubicBezTo>
                      <a:pt x="56" y="54"/>
                      <a:pt x="56" y="54"/>
                      <a:pt x="56" y="54"/>
                    </a:cubicBezTo>
                    <a:cubicBezTo>
                      <a:pt x="62" y="54"/>
                      <a:pt x="68" y="51"/>
                      <a:pt x="68" y="50"/>
                    </a:cubicBezTo>
                    <a:cubicBezTo>
                      <a:pt x="69" y="47"/>
                      <a:pt x="73" y="46"/>
                      <a:pt x="77" y="46"/>
                    </a:cubicBezTo>
                    <a:cubicBezTo>
                      <a:pt x="79" y="45"/>
                      <a:pt x="82" y="45"/>
                      <a:pt x="83" y="44"/>
                    </a:cubicBezTo>
                    <a:cubicBezTo>
                      <a:pt x="87" y="41"/>
                      <a:pt x="92" y="38"/>
                      <a:pt x="99" y="38"/>
                    </a:cubicBezTo>
                    <a:cubicBezTo>
                      <a:pt x="102" y="38"/>
                      <a:pt x="103" y="36"/>
                      <a:pt x="104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id-ID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1131" name="TextBox 1111"/>
          <p:cNvSpPr txBox="1"/>
          <p:nvPr/>
        </p:nvSpPr>
        <p:spPr>
          <a:xfrm>
            <a:off x="7422776" y="2247417"/>
            <a:ext cx="149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3600" b="1" dirty="0">
                <a:solidFill>
                  <a:srgbClr val="3D6CAA"/>
                </a:solidFill>
                <a:cs typeface="+mn-ea"/>
                <a:sym typeface="+mn-lt"/>
              </a:rPr>
              <a:t>Asia</a:t>
            </a:r>
            <a:endParaRPr lang="en-US" altLang="zh-CN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32" name="TextBox 1113"/>
          <p:cNvSpPr txBox="1"/>
          <p:nvPr/>
        </p:nvSpPr>
        <p:spPr>
          <a:xfrm>
            <a:off x="7464072" y="4978523"/>
            <a:ext cx="32727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ipsum dolor sit amet business requires patience and nice girl another lorem ipsum dolor sit amet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33" name="TextBox 1114"/>
          <p:cNvSpPr txBox="1"/>
          <p:nvPr/>
        </p:nvSpPr>
        <p:spPr>
          <a:xfrm>
            <a:off x="7455785" y="4658390"/>
            <a:ext cx="2295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Best choice for the market</a:t>
            </a:r>
            <a:endParaRPr lang="id-ID" b="1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34" name="TextBox 1116"/>
          <p:cNvSpPr txBox="1"/>
          <p:nvPr/>
        </p:nvSpPr>
        <p:spPr>
          <a:xfrm>
            <a:off x="9282729" y="2247417"/>
            <a:ext cx="1719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altLang="zh-CN" sz="3600" b="1" dirty="0">
                <a:solidFill>
                  <a:srgbClr val="ED7D31"/>
                </a:solidFill>
                <a:cs typeface="+mn-ea"/>
                <a:sym typeface="+mn-lt"/>
              </a:rPr>
              <a:t>Europe</a:t>
            </a:r>
            <a:endParaRPr lang="en-US" altLang="zh-CN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grpSp>
        <p:nvGrpSpPr>
          <p:cNvPr id="1135" name="Group 1118"/>
          <p:cNvGrpSpPr/>
          <p:nvPr/>
        </p:nvGrpSpPr>
        <p:grpSpPr>
          <a:xfrm>
            <a:off x="7127720" y="3296903"/>
            <a:ext cx="1742667" cy="1271905"/>
            <a:chOff x="7170911" y="3780078"/>
            <a:chExt cx="1742667" cy="1271905"/>
          </a:xfrm>
        </p:grpSpPr>
        <p:sp>
          <p:nvSpPr>
            <p:cNvPr id="1136" name="TextBox 1119"/>
            <p:cNvSpPr txBox="1"/>
            <p:nvPr/>
          </p:nvSpPr>
          <p:spPr>
            <a:xfrm>
              <a:off x="7422776" y="3780078"/>
              <a:ext cx="149080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sz="6000" b="1" dirty="0">
                  <a:solidFill>
                    <a:srgbClr val="3D6CAA"/>
                  </a:solidFill>
                  <a:cs typeface="+mn-ea"/>
                  <a:sym typeface="+mn-lt"/>
                </a:rPr>
                <a:t>15</a:t>
              </a:r>
              <a:r>
                <a:rPr lang="en-US" altLang="zh-CN" sz="3200" b="1" dirty="0">
                  <a:solidFill>
                    <a:srgbClr val="3D6CAA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37" name="TextBox 1120"/>
            <p:cNvSpPr txBox="1"/>
            <p:nvPr/>
          </p:nvSpPr>
          <p:spPr>
            <a:xfrm>
              <a:off x="7170911" y="4682651"/>
              <a:ext cx="1702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spc="-150" dirty="0">
                  <a:solidFill>
                    <a:srgbClr val="3D6CAA"/>
                  </a:solidFill>
                  <a:cs typeface="+mn-ea"/>
                  <a:sym typeface="+mn-lt"/>
                </a:rPr>
                <a:t>Profit</a:t>
              </a:r>
              <a:endParaRPr lang="en-GB" b="1" spc="-150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38" name="Group 1121"/>
          <p:cNvGrpSpPr/>
          <p:nvPr/>
        </p:nvGrpSpPr>
        <p:grpSpPr>
          <a:xfrm>
            <a:off x="8968490" y="3296903"/>
            <a:ext cx="1702133" cy="1271905"/>
            <a:chOff x="9011681" y="3780078"/>
            <a:chExt cx="1702133" cy="1271905"/>
          </a:xfrm>
        </p:grpSpPr>
        <p:sp>
          <p:nvSpPr>
            <p:cNvPr id="1139" name="TextBox 1122"/>
            <p:cNvSpPr txBox="1"/>
            <p:nvPr/>
          </p:nvSpPr>
          <p:spPr>
            <a:xfrm>
              <a:off x="9282729" y="3780078"/>
              <a:ext cx="1421131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000" b="1" dirty="0">
                  <a:solidFill>
                    <a:srgbClr val="ED7D31"/>
                  </a:solidFill>
                  <a:cs typeface="+mn-ea"/>
                  <a:sym typeface="+mn-lt"/>
                </a:rPr>
                <a:t>95</a:t>
              </a:r>
              <a:r>
                <a:rPr lang="en-US" altLang="zh-CN" sz="3200" b="1" dirty="0">
                  <a:solidFill>
                    <a:srgbClr val="ED7D31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40" name="TextBox 1123"/>
            <p:cNvSpPr txBox="1"/>
            <p:nvPr/>
          </p:nvSpPr>
          <p:spPr>
            <a:xfrm>
              <a:off x="9011681" y="4682651"/>
              <a:ext cx="17021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b="1" spc="-150" dirty="0">
                  <a:solidFill>
                    <a:srgbClr val="ED7D31"/>
                  </a:solidFill>
                  <a:cs typeface="+mn-ea"/>
                  <a:sym typeface="+mn-lt"/>
                </a:rPr>
                <a:t>Profit</a:t>
              </a:r>
              <a:endParaRPr lang="en-GB" b="1" spc="-15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41" name="Rectangle 29"/>
          <p:cNvSpPr>
            <a:spLocks noChangeArrowheads="1"/>
          </p:cNvSpPr>
          <p:nvPr/>
        </p:nvSpPr>
        <p:spPr bwMode="auto">
          <a:xfrm>
            <a:off x="3049784" y="4907412"/>
            <a:ext cx="17101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2" name="Rectangle 31"/>
          <p:cNvSpPr>
            <a:spLocks noChangeArrowheads="1"/>
          </p:cNvSpPr>
          <p:nvPr/>
        </p:nvSpPr>
        <p:spPr bwMode="auto">
          <a:xfrm>
            <a:off x="3689665" y="4907412"/>
            <a:ext cx="17101" cy="34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3" name="Freeform 56"/>
          <p:cNvSpPr>
            <a:spLocks noEditPoints="1"/>
          </p:cNvSpPr>
          <p:nvPr/>
        </p:nvSpPr>
        <p:spPr bwMode="auto">
          <a:xfrm>
            <a:off x="3716742" y="4901598"/>
            <a:ext cx="4276" cy="5814"/>
          </a:xfrm>
          <a:custGeom>
            <a:avLst/>
            <a:gdLst>
              <a:gd name="T0" fmla="*/ 0 w 1"/>
              <a:gd name="T1" fmla="*/ 2 h 2"/>
              <a:gd name="T2" fmla="*/ 0 w 1"/>
              <a:gd name="T3" fmla="*/ 2 h 2"/>
              <a:gd name="T4" fmla="*/ 0 w 1"/>
              <a:gd name="T5" fmla="*/ 2 h 2"/>
              <a:gd name="T6" fmla="*/ 0 w 1"/>
              <a:gd name="T7" fmla="*/ 2 h 2"/>
              <a:gd name="T8" fmla="*/ 0 w 1"/>
              <a:gd name="T9" fmla="*/ 2 h 2"/>
              <a:gd name="T10" fmla="*/ 0 w 1"/>
              <a:gd name="T11" fmla="*/ 2 h 2"/>
              <a:gd name="T12" fmla="*/ 0 w 1"/>
              <a:gd name="T13" fmla="*/ 2 h 2"/>
              <a:gd name="T14" fmla="*/ 0 w 1"/>
              <a:gd name="T15" fmla="*/ 2 h 2"/>
              <a:gd name="T16" fmla="*/ 0 w 1"/>
              <a:gd name="T17" fmla="*/ 2 h 2"/>
              <a:gd name="T18" fmla="*/ 0 w 1"/>
              <a:gd name="T19" fmla="*/ 2 h 2"/>
              <a:gd name="T20" fmla="*/ 0 w 1"/>
              <a:gd name="T21" fmla="*/ 2 h 2"/>
              <a:gd name="T22" fmla="*/ 0 w 1"/>
              <a:gd name="T23" fmla="*/ 2 h 2"/>
              <a:gd name="T24" fmla="*/ 0 w 1"/>
              <a:gd name="T25" fmla="*/ 2 h 2"/>
              <a:gd name="T26" fmla="*/ 0 w 1"/>
              <a:gd name="T27" fmla="*/ 2 h 2"/>
              <a:gd name="T28" fmla="*/ 0 w 1"/>
              <a:gd name="T29" fmla="*/ 2 h 2"/>
              <a:gd name="T30" fmla="*/ 0 w 1"/>
              <a:gd name="T31" fmla="*/ 1 h 2"/>
              <a:gd name="T32" fmla="*/ 0 w 1"/>
              <a:gd name="T33" fmla="*/ 2 h 2"/>
              <a:gd name="T34" fmla="*/ 0 w 1"/>
              <a:gd name="T35" fmla="*/ 1 h 2"/>
              <a:gd name="T36" fmla="*/ 0 w 1"/>
              <a:gd name="T37" fmla="*/ 1 h 2"/>
              <a:gd name="T38" fmla="*/ 0 w 1"/>
              <a:gd name="T39" fmla="*/ 1 h 2"/>
              <a:gd name="T40" fmla="*/ 0 w 1"/>
              <a:gd name="T41" fmla="*/ 1 h 2"/>
              <a:gd name="T42" fmla="*/ 1 w 1"/>
              <a:gd name="T43" fmla="*/ 1 h 2"/>
              <a:gd name="T44" fmla="*/ 0 w 1"/>
              <a:gd name="T45" fmla="*/ 1 h 2"/>
              <a:gd name="T46" fmla="*/ 1 w 1"/>
              <a:gd name="T47" fmla="*/ 1 h 2"/>
              <a:gd name="T48" fmla="*/ 1 w 1"/>
              <a:gd name="T49" fmla="*/ 0 h 2"/>
              <a:gd name="T50" fmla="*/ 1 w 1"/>
              <a:gd name="T51" fmla="*/ 0 h 2"/>
              <a:gd name="T52" fmla="*/ 1 w 1"/>
              <a:gd name="T53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" h="2"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2"/>
                  <a:pt x="0" y="2"/>
                </a:cubicBezTo>
                <a:cubicBezTo>
                  <a:pt x="0" y="2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1" y="1"/>
                </a:moveTo>
                <a:cubicBezTo>
                  <a:pt x="1" y="1"/>
                  <a:pt x="0" y="1"/>
                  <a:pt x="0" y="1"/>
                </a:cubicBezTo>
                <a:cubicBezTo>
                  <a:pt x="0" y="1"/>
                  <a:pt x="1" y="1"/>
                  <a:pt x="1" y="1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4" name="Freeform 59"/>
          <p:cNvSpPr>
            <a:spLocks noEditPoints="1"/>
          </p:cNvSpPr>
          <p:nvPr/>
        </p:nvSpPr>
        <p:spPr bwMode="auto">
          <a:xfrm>
            <a:off x="3039809" y="4907412"/>
            <a:ext cx="2850" cy="0"/>
          </a:xfrm>
          <a:custGeom>
            <a:avLst/>
            <a:gdLst>
              <a:gd name="T0" fmla="*/ 1 w 1"/>
              <a:gd name="T1" fmla="*/ 1 w 1"/>
              <a:gd name="T2" fmla="*/ 1 w 1"/>
              <a:gd name="T3" fmla="*/ 1 w 1"/>
              <a:gd name="T4" fmla="*/ 1 w 1"/>
              <a:gd name="T5" fmla="*/ 1 w 1"/>
              <a:gd name="T6" fmla="*/ 1 w 1"/>
              <a:gd name="T7" fmla="*/ 1 w 1"/>
              <a:gd name="T8" fmla="*/ 1 w 1"/>
              <a:gd name="T9" fmla="*/ 0 w 1"/>
              <a:gd name="T10" fmla="*/ 1 w 1"/>
              <a:gd name="T11" fmla="*/ 0 w 1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  <a:cxn ang="0">
                <a:pos x="T3" y="0"/>
              </a:cxn>
              <a:cxn ang="0">
                <a:pos x="T4" y="0"/>
              </a:cxn>
              <a:cxn ang="0">
                <a:pos x="T5" y="0"/>
              </a:cxn>
              <a:cxn ang="0">
                <a:pos x="T6" y="0"/>
              </a:cxn>
              <a:cxn ang="0">
                <a:pos x="T7" y="0"/>
              </a:cxn>
              <a:cxn ang="0">
                <a:pos x="T8" y="0"/>
              </a:cxn>
              <a:cxn ang="0">
                <a:pos x="T9" y="0"/>
              </a:cxn>
              <a:cxn ang="0">
                <a:pos x="T10" y="0"/>
              </a:cxn>
              <a:cxn ang="0">
                <a:pos x="T11" y="0"/>
              </a:cxn>
            </a:cxnLst>
            <a:rect l="0" t="0" r="r" b="b"/>
            <a:pathLst>
              <a:path w="1"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  <a:moveTo>
                  <a:pt x="0" y="0"/>
                </a:moveTo>
                <a:cubicBezTo>
                  <a:pt x="0" y="0"/>
                  <a:pt x="1" y="0"/>
                  <a:pt x="1" y="0"/>
                </a:cubicBezTo>
                <a:cubicBezTo>
                  <a:pt x="1" y="0"/>
                  <a:pt x="1" y="0"/>
                  <a:pt x="0" y="0"/>
                </a:cubicBezTo>
              </a:path>
            </a:pathLst>
          </a:custGeom>
          <a:solidFill>
            <a:srgbClr val="E7E8E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45" name="Freeform 71"/>
          <p:cNvSpPr/>
          <p:nvPr/>
        </p:nvSpPr>
        <p:spPr bwMode="auto">
          <a:xfrm>
            <a:off x="1985218" y="2163155"/>
            <a:ext cx="292151" cy="1366315"/>
          </a:xfrm>
          <a:custGeom>
            <a:avLst/>
            <a:gdLst>
              <a:gd name="T0" fmla="*/ 87 w 87"/>
              <a:gd name="T1" fmla="*/ 0 h 397"/>
              <a:gd name="T2" fmla="*/ 82 w 87"/>
              <a:gd name="T3" fmla="*/ 397 h 397"/>
              <a:gd name="T4" fmla="*/ 82 w 87"/>
              <a:gd name="T5" fmla="*/ 397 h 397"/>
              <a:gd name="T6" fmla="*/ 87 w 87"/>
              <a:gd name="T7" fmla="*/ 0 h 397"/>
              <a:gd name="T8" fmla="*/ 87 w 87"/>
              <a:gd name="T9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" h="397">
                <a:moveTo>
                  <a:pt x="87" y="0"/>
                </a:moveTo>
                <a:cubicBezTo>
                  <a:pt x="0" y="98"/>
                  <a:pt x="24" y="251"/>
                  <a:pt x="82" y="397"/>
                </a:cubicBezTo>
                <a:cubicBezTo>
                  <a:pt x="82" y="397"/>
                  <a:pt x="82" y="397"/>
                  <a:pt x="82" y="397"/>
                </a:cubicBezTo>
                <a:cubicBezTo>
                  <a:pt x="24" y="251"/>
                  <a:pt x="0" y="98"/>
                  <a:pt x="87" y="0"/>
                </a:cubicBezTo>
                <a:cubicBezTo>
                  <a:pt x="87" y="0"/>
                  <a:pt x="87" y="0"/>
                  <a:pt x="87" y="0"/>
                </a:cubicBezTo>
              </a:path>
            </a:pathLst>
          </a:custGeom>
          <a:solidFill>
            <a:srgbClr val="A3537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grpSp>
        <p:nvGrpSpPr>
          <p:cNvPr id="1146" name="Group 1203"/>
          <p:cNvGrpSpPr/>
          <p:nvPr/>
        </p:nvGrpSpPr>
        <p:grpSpPr>
          <a:xfrm>
            <a:off x="7357360" y="2056827"/>
            <a:ext cx="3367238" cy="2179540"/>
            <a:chOff x="7400551" y="2540002"/>
            <a:chExt cx="3367238" cy="2179540"/>
          </a:xfrm>
        </p:grpSpPr>
        <p:grpSp>
          <p:nvGrpSpPr>
            <p:cNvPr id="1147" name="Group 1204"/>
            <p:cNvGrpSpPr/>
            <p:nvPr/>
          </p:nvGrpSpPr>
          <p:grpSpPr>
            <a:xfrm>
              <a:off x="7400551" y="2540002"/>
              <a:ext cx="3367238" cy="2179540"/>
              <a:chOff x="7400551" y="2540002"/>
              <a:chExt cx="3367238" cy="2179540"/>
            </a:xfrm>
          </p:grpSpPr>
          <p:grpSp>
            <p:nvGrpSpPr>
              <p:cNvPr id="1149" name="Group 1206"/>
              <p:cNvGrpSpPr/>
              <p:nvPr/>
            </p:nvGrpSpPr>
            <p:grpSpPr>
              <a:xfrm>
                <a:off x="7400551" y="3629025"/>
                <a:ext cx="3367238" cy="0"/>
                <a:chOff x="7384676" y="4003818"/>
                <a:chExt cx="3367238" cy="0"/>
              </a:xfrm>
            </p:grpSpPr>
            <p:cxnSp>
              <p:nvCxnSpPr>
                <p:cNvPr id="1153" name="Straight Connector 1210"/>
                <p:cNvCxnSpPr/>
                <p:nvPr/>
              </p:nvCxnSpPr>
              <p:spPr>
                <a:xfrm>
                  <a:off x="7384676" y="4003818"/>
                  <a:ext cx="1033307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  <p:cxnSp>
              <p:nvCxnSpPr>
                <p:cNvPr id="1154" name="Straight Connector 1211"/>
                <p:cNvCxnSpPr/>
                <p:nvPr/>
              </p:nvCxnSpPr>
              <p:spPr>
                <a:xfrm>
                  <a:off x="9831837" y="4003818"/>
                  <a:ext cx="920077" cy="0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</p:grpSp>
          <p:grpSp>
            <p:nvGrpSpPr>
              <p:cNvPr id="1150" name="Group 1207"/>
              <p:cNvGrpSpPr/>
              <p:nvPr/>
            </p:nvGrpSpPr>
            <p:grpSpPr>
              <a:xfrm rot="16200000">
                <a:off x="8035183" y="3629765"/>
                <a:ext cx="2179540" cy="13"/>
                <a:chOff x="8002660" y="4003839"/>
                <a:chExt cx="2179540" cy="13"/>
              </a:xfrm>
            </p:grpSpPr>
            <p:cxnSp>
              <p:nvCxnSpPr>
                <p:cNvPr id="1151" name="Straight Connector 1208"/>
                <p:cNvCxnSpPr/>
                <p:nvPr/>
              </p:nvCxnSpPr>
              <p:spPr>
                <a:xfrm rot="5400000" flipV="1">
                  <a:off x="8448454" y="3558045"/>
                  <a:ext cx="0" cy="891588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  <p:cxnSp>
              <p:nvCxnSpPr>
                <p:cNvPr id="1152" name="Straight Connector 1209"/>
                <p:cNvCxnSpPr/>
                <p:nvPr/>
              </p:nvCxnSpPr>
              <p:spPr>
                <a:xfrm rot="5400000" flipV="1">
                  <a:off x="9773656" y="3595308"/>
                  <a:ext cx="0" cy="817088"/>
                </a:xfrm>
                <a:prstGeom prst="line">
                  <a:avLst/>
                </a:prstGeom>
                <a:noFill/>
                <a:ln w="28575" cap="rnd" cmpd="sng" algn="ctr">
                  <a:solidFill>
                    <a:sysClr val="window" lastClr="FFFFFF">
                      <a:lumMod val="65000"/>
                    </a:sysClr>
                  </a:solidFill>
                  <a:prstDash val="sysDot"/>
                  <a:round/>
                </a:ln>
                <a:effectLst/>
              </p:spPr>
            </p:cxnSp>
          </p:grpSp>
        </p:grpSp>
        <p:sp>
          <p:nvSpPr>
            <p:cNvPr id="1148" name="Text Placeholder 10"/>
            <p:cNvSpPr txBox="1"/>
            <p:nvPr/>
          </p:nvSpPr>
          <p:spPr>
            <a:xfrm>
              <a:off x="8529108" y="3471043"/>
              <a:ext cx="1247039" cy="304800"/>
            </a:xfrm>
            <a:prstGeom prst="rect">
              <a:avLst/>
            </a:prstGeom>
            <a:ln>
              <a:solidFill>
                <a:srgbClr val="C63E55"/>
              </a:solidFill>
            </a:ln>
          </p:spPr>
          <p:txBody>
            <a:bodyPr lIns="0" tIns="0" rIns="0" bIns="0" anchor="ctr" anchorCtr="0">
              <a:noAutofit/>
            </a:bodyPr>
            <a:lstStyle>
              <a:lvl1pPr marL="0" indent="0" algn="ctr" rtl="0">
                <a:spcBef>
                  <a:spcPts val="0"/>
                </a:spcBef>
                <a:buNone/>
                <a:defRPr sz="900">
                  <a:solidFill>
                    <a:schemeClr val="tx1">
                      <a:lumMod val="65000"/>
                      <a:lumOff val="35000"/>
                    </a:schemeClr>
                  </a:solidFill>
                  <a:latin typeface="Lato" pitchFamily="34" charset="0"/>
                </a:defRPr>
              </a:lvl1pPr>
              <a:lvl2pPr algn="ctr" rtl="0">
                <a:defRPr/>
              </a:lvl2pPr>
              <a:lvl3pPr algn="ctr" rtl="0">
                <a:defRPr/>
              </a:lvl3pPr>
              <a:lvl4pPr algn="ctr" rtl="0">
                <a:defRPr/>
              </a:lvl4pPr>
              <a:lvl5pPr algn="ctr" rtl="0">
                <a:defRPr/>
              </a:lvl5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en-US" sz="1000" b="0" i="0" u="none" strike="noStrike" kern="0" cap="none" spc="50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+mn-lt"/>
                  <a:cs typeface="+mn-ea"/>
                  <a:sym typeface="+mn-lt"/>
                </a:rPr>
                <a:t>CALCULATE</a:t>
              </a:r>
            </a:p>
          </p:txBody>
        </p:sp>
      </p:grpSp>
      <p:graphicFrame>
        <p:nvGraphicFramePr>
          <p:cNvPr id="1155" name="Chart 1138"/>
          <p:cNvGraphicFramePr/>
          <p:nvPr/>
        </p:nvGraphicFramePr>
        <p:xfrm>
          <a:off x="699114" y="2015710"/>
          <a:ext cx="4572000" cy="19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56" name="Chart 1139"/>
          <p:cNvGraphicFramePr/>
          <p:nvPr/>
        </p:nvGraphicFramePr>
        <p:xfrm>
          <a:off x="699114" y="4264495"/>
          <a:ext cx="4572000" cy="1999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57" name="Folded Corner 1141"/>
          <p:cNvSpPr/>
          <p:nvPr/>
        </p:nvSpPr>
        <p:spPr>
          <a:xfrm>
            <a:off x="4618701" y="2111401"/>
            <a:ext cx="467044" cy="467044"/>
          </a:xfrm>
          <a:prstGeom prst="foldedCorner">
            <a:avLst>
              <a:gd name="adj" fmla="val 0"/>
            </a:avLst>
          </a:prstGeom>
          <a:solidFill>
            <a:srgbClr val="3D6CAA"/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A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1158" name="Folded Corner 1142"/>
          <p:cNvSpPr/>
          <p:nvPr/>
        </p:nvSpPr>
        <p:spPr>
          <a:xfrm>
            <a:off x="4618701" y="4385260"/>
            <a:ext cx="467044" cy="467044"/>
          </a:xfrm>
          <a:prstGeom prst="foldedCorner">
            <a:avLst>
              <a:gd name="adj" fmla="val 0"/>
            </a:avLst>
          </a:prstGeom>
          <a:solidFill>
            <a:srgbClr val="ED7D31"/>
          </a:solidFill>
          <a:ln w="12700" cap="flat" cmpd="sng" algn="ctr">
            <a:noFill/>
            <a:prstDash val="solid"/>
            <a:miter lim="800000"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id-ID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cs typeface="+mn-ea"/>
                <a:sym typeface="+mn-lt"/>
              </a:rPr>
              <a:t>B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5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5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5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5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1" grpId="0"/>
      <p:bldP spid="1132" grpId="0"/>
      <p:bldP spid="1133" grpId="0"/>
      <p:bldP spid="1134" grpId="0"/>
      <p:bldGraphic spid="1155" grpId="0">
        <p:bldSub>
          <a:bldChart bld="series"/>
        </p:bldSub>
      </p:bldGraphic>
      <p:bldGraphic spid="1156" grpId="0">
        <p:bldSub>
          <a:bldChart bld="series"/>
        </p:bldSub>
      </p:bldGraphic>
      <p:bldP spid="1157" grpId="0" animBg="1"/>
      <p:bldP spid="1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97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21513" name="文本框 84"/>
            <p:cNvSpPr txBox="1">
              <a:spLocks noChangeArrowheads="1"/>
            </p:cNvSpPr>
            <p:nvPr/>
          </p:nvSpPr>
          <p:spPr bwMode="auto">
            <a:xfrm>
              <a:off x="2045174" y="0"/>
              <a:ext cx="233914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ED7D31"/>
                  </a:solidFill>
                  <a:latin typeface="+mn-lt"/>
                  <a:ea typeface="+mn-ea"/>
                  <a:cs typeface="+mn-ea"/>
                  <a:sym typeface="+mn-lt"/>
                </a:rPr>
                <a:t>我们教育优势</a:t>
              </a:r>
            </a:p>
          </p:txBody>
        </p:sp>
        <p:cxnSp>
          <p:nvCxnSpPr>
            <p:cNvPr id="2151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151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159" name="Group 1"/>
          <p:cNvGrpSpPr/>
          <p:nvPr/>
        </p:nvGrpSpPr>
        <p:grpSpPr>
          <a:xfrm>
            <a:off x="2221358" y="3264613"/>
            <a:ext cx="7749283" cy="931535"/>
            <a:chOff x="1511061" y="3222399"/>
            <a:chExt cx="9141307" cy="1098869"/>
          </a:xfrm>
        </p:grpSpPr>
        <p:sp>
          <p:nvSpPr>
            <p:cNvPr id="1160" name="Shape 2729"/>
            <p:cNvSpPr/>
            <p:nvPr/>
          </p:nvSpPr>
          <p:spPr>
            <a:xfrm>
              <a:off x="1511061" y="3222399"/>
              <a:ext cx="2147474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ED7D31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1" name="Shape 2730"/>
            <p:cNvSpPr/>
            <p:nvPr/>
          </p:nvSpPr>
          <p:spPr>
            <a:xfrm>
              <a:off x="3846156" y="3222399"/>
              <a:ext cx="2147474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3D6CAA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2" name="Shape 2731"/>
            <p:cNvSpPr/>
            <p:nvPr/>
          </p:nvSpPr>
          <p:spPr>
            <a:xfrm>
              <a:off x="6181251" y="3222399"/>
              <a:ext cx="2147468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ED7D31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3" name="Shape 2732"/>
            <p:cNvSpPr/>
            <p:nvPr/>
          </p:nvSpPr>
          <p:spPr>
            <a:xfrm>
              <a:off x="8504900" y="3222399"/>
              <a:ext cx="2147468" cy="109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547" y="4050"/>
                  </a:moveTo>
                  <a:cubicBezTo>
                    <a:pt x="3642" y="4050"/>
                    <a:pt x="2093" y="7079"/>
                    <a:pt x="2093" y="10800"/>
                  </a:cubicBezTo>
                  <a:cubicBezTo>
                    <a:pt x="2093" y="14522"/>
                    <a:pt x="3642" y="17550"/>
                    <a:pt x="5547" y="17550"/>
                  </a:cubicBezTo>
                  <a:lnTo>
                    <a:pt x="16053" y="17550"/>
                  </a:lnTo>
                  <a:cubicBezTo>
                    <a:pt x="17958" y="17550"/>
                    <a:pt x="19507" y="14522"/>
                    <a:pt x="19507" y="10800"/>
                  </a:cubicBezTo>
                  <a:cubicBezTo>
                    <a:pt x="19507" y="7079"/>
                    <a:pt x="17958" y="4050"/>
                    <a:pt x="16053" y="4050"/>
                  </a:cubicBezTo>
                  <a:cubicBezTo>
                    <a:pt x="16053" y="4050"/>
                    <a:pt x="5547" y="4050"/>
                    <a:pt x="5547" y="4050"/>
                  </a:cubicBezTo>
                  <a:close/>
                  <a:moveTo>
                    <a:pt x="16053" y="21600"/>
                  </a:moveTo>
                  <a:lnTo>
                    <a:pt x="5547" y="21600"/>
                  </a:lnTo>
                  <a:cubicBezTo>
                    <a:pt x="2488" y="21600"/>
                    <a:pt x="0" y="16777"/>
                    <a:pt x="0" y="10800"/>
                  </a:cubicBezTo>
                  <a:cubicBezTo>
                    <a:pt x="0" y="4823"/>
                    <a:pt x="2488" y="0"/>
                    <a:pt x="5547" y="0"/>
                  </a:cubicBezTo>
                  <a:lnTo>
                    <a:pt x="16053" y="0"/>
                  </a:lnTo>
                  <a:cubicBezTo>
                    <a:pt x="19112" y="0"/>
                    <a:pt x="21600" y="4823"/>
                    <a:pt x="21600" y="10800"/>
                  </a:cubicBezTo>
                  <a:cubicBezTo>
                    <a:pt x="21600" y="16777"/>
                    <a:pt x="19112" y="21600"/>
                    <a:pt x="16053" y="21600"/>
                  </a:cubicBezTo>
                  <a:close/>
                </a:path>
              </a:pathLst>
            </a:custGeom>
            <a:solidFill>
              <a:srgbClr val="3D6CAA"/>
            </a:solidFill>
            <a:ln w="63500">
              <a:solidFill>
                <a:srgbClr val="FFFFFF"/>
              </a:solidFill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4" name="Shape 2733"/>
            <p:cNvSpPr/>
            <p:nvPr/>
          </p:nvSpPr>
          <p:spPr>
            <a:xfrm>
              <a:off x="2907540" y="3623028"/>
              <a:ext cx="1703172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5" name="Shape 2734"/>
            <p:cNvSpPr/>
            <p:nvPr/>
          </p:nvSpPr>
          <p:spPr>
            <a:xfrm>
              <a:off x="5242635" y="3623028"/>
              <a:ext cx="1703166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166" name="Shape 2735"/>
            <p:cNvSpPr/>
            <p:nvPr/>
          </p:nvSpPr>
          <p:spPr>
            <a:xfrm>
              <a:off x="7566283" y="3623028"/>
              <a:ext cx="1703167" cy="286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7060"/>
                    <a:pt x="20794" y="21600"/>
                    <a:pt x="19800" y="21600"/>
                  </a:cubicBezTo>
                  <a:lnTo>
                    <a:pt x="1800" y="21600"/>
                  </a:lnTo>
                  <a:cubicBezTo>
                    <a:pt x="806" y="21600"/>
                    <a:pt x="0" y="17060"/>
                    <a:pt x="0" y="10800"/>
                  </a:cubicBezTo>
                  <a:lnTo>
                    <a:pt x="0" y="10800"/>
                  </a:lnTo>
                  <a:cubicBezTo>
                    <a:pt x="0" y="4540"/>
                    <a:pt x="806" y="0"/>
                    <a:pt x="1800" y="0"/>
                  </a:cubicBezTo>
                  <a:lnTo>
                    <a:pt x="19800" y="0"/>
                  </a:lnTo>
                  <a:cubicBezTo>
                    <a:pt x="20794" y="0"/>
                    <a:pt x="21600" y="4540"/>
                    <a:pt x="21600" y="10800"/>
                  </a:cubicBezTo>
                  <a:cubicBezTo>
                    <a:pt x="21600" y="10800"/>
                    <a:pt x="21600" y="10800"/>
                    <a:pt x="21600" y="1080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  <a:alpha val="50000"/>
              </a:schemeClr>
            </a:solidFill>
            <a:ln w="63500">
              <a:solidFill>
                <a:srgbClr val="FFFFFF">
                  <a:alpha val="50000"/>
                </a:srgbClr>
              </a:solidFill>
              <a:miter lim="400000"/>
            </a:ln>
          </p:spPr>
          <p:txBody>
            <a:bodyPr lIns="0" tIns="0" rIns="0" bIns="0" anchor="ctr"/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167" name="TextBox 11"/>
          <p:cNvSpPr txBox="1"/>
          <p:nvPr/>
        </p:nvSpPr>
        <p:spPr>
          <a:xfrm>
            <a:off x="1443455" y="2147639"/>
            <a:ext cx="101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ED7D31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ED7D31"/>
                </a:solidFill>
                <a:cs typeface="+mn-ea"/>
                <a:sym typeface="+mn-lt"/>
              </a:rPr>
              <a:t>01</a:t>
            </a:r>
            <a:endParaRPr lang="id-ID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68" name="TextBox 12"/>
          <p:cNvSpPr txBox="1"/>
          <p:nvPr/>
        </p:nvSpPr>
        <p:spPr>
          <a:xfrm>
            <a:off x="245956" y="2495386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amet business requires patience aothernd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69" name="Arc 13"/>
          <p:cNvSpPr/>
          <p:nvPr/>
        </p:nvSpPr>
        <p:spPr>
          <a:xfrm rot="20585804">
            <a:off x="1680797" y="2175621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0" name="Arc 14"/>
          <p:cNvSpPr/>
          <p:nvPr/>
        </p:nvSpPr>
        <p:spPr>
          <a:xfrm rot="1014196" flipV="1">
            <a:off x="3762820" y="3152129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1" name="TextBox 15"/>
          <p:cNvSpPr txBox="1"/>
          <p:nvPr/>
        </p:nvSpPr>
        <p:spPr>
          <a:xfrm>
            <a:off x="3418857" y="5060984"/>
            <a:ext cx="1016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1600" b="1" dirty="0">
                <a:solidFill>
                  <a:srgbClr val="3D6CAA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3D6CAA"/>
                </a:solidFill>
                <a:cs typeface="+mn-ea"/>
                <a:sym typeface="+mn-lt"/>
              </a:rPr>
              <a:t>02</a:t>
            </a:r>
            <a:endParaRPr lang="id-ID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72" name="TextBox 16"/>
          <p:cNvSpPr txBox="1"/>
          <p:nvPr/>
        </p:nvSpPr>
        <p:spPr>
          <a:xfrm>
            <a:off x="2221358" y="5408731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amet business requires patience aneverything elsed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73" name="Arc 17"/>
          <p:cNvSpPr/>
          <p:nvPr/>
        </p:nvSpPr>
        <p:spPr>
          <a:xfrm rot="1014196" flipH="1">
            <a:off x="6391110" y="2199276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4" name="TextBox 18"/>
          <p:cNvSpPr txBox="1"/>
          <p:nvPr/>
        </p:nvSpPr>
        <p:spPr>
          <a:xfrm>
            <a:off x="7354500" y="2147639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ED7D31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ED7D31"/>
                </a:solidFill>
                <a:cs typeface="+mn-ea"/>
                <a:sym typeface="+mn-lt"/>
              </a:rPr>
              <a:t>03</a:t>
            </a:r>
            <a:endParaRPr lang="id-ID" sz="16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1175" name="TextBox 19"/>
          <p:cNvSpPr txBox="1"/>
          <p:nvPr/>
        </p:nvSpPr>
        <p:spPr>
          <a:xfrm>
            <a:off x="7354500" y="2495385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amet business requires patience andother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176" name="Arc 20"/>
          <p:cNvSpPr/>
          <p:nvPr/>
        </p:nvSpPr>
        <p:spPr>
          <a:xfrm rot="20585804" flipH="1" flipV="1">
            <a:off x="8473303" y="3121394"/>
            <a:ext cx="1730326" cy="2071337"/>
          </a:xfrm>
          <a:prstGeom prst="arc">
            <a:avLst>
              <a:gd name="adj1" fmla="val 17687899"/>
              <a:gd name="adj2" fmla="val 0"/>
            </a:avLst>
          </a:prstGeom>
          <a:ln>
            <a:solidFill>
              <a:schemeClr val="tx2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177" name="TextBox 21"/>
          <p:cNvSpPr txBox="1"/>
          <p:nvPr/>
        </p:nvSpPr>
        <p:spPr>
          <a:xfrm>
            <a:off x="9568559" y="5060985"/>
            <a:ext cx="18757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srgbClr val="3D6CAA"/>
                </a:solidFill>
                <a:cs typeface="+mn-ea"/>
                <a:sym typeface="+mn-lt"/>
              </a:rPr>
              <a:t>优势</a:t>
            </a:r>
            <a:r>
              <a:rPr lang="en-US" altLang="zh-CN" sz="1600" b="1" dirty="0">
                <a:solidFill>
                  <a:srgbClr val="3D6CAA"/>
                </a:solidFill>
                <a:cs typeface="+mn-ea"/>
                <a:sym typeface="+mn-lt"/>
              </a:rPr>
              <a:t>04</a:t>
            </a:r>
            <a:endParaRPr lang="id-ID" sz="16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1178" name="TextBox 22"/>
          <p:cNvSpPr txBox="1"/>
          <p:nvPr/>
        </p:nvSpPr>
        <p:spPr>
          <a:xfrm>
            <a:off x="9568559" y="5408731"/>
            <a:ext cx="22140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rPr>
              <a:t>Lorem ipsum dolor sit amet business requires patience andotehr</a:t>
            </a:r>
            <a:endParaRPr lang="en-US" sz="1200" dirty="0">
              <a:solidFill>
                <a:prstClr val="white">
                  <a:lumMod val="65000"/>
                </a:prstClr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1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" grpId="0"/>
      <p:bldP spid="1168" grpId="0"/>
      <p:bldP spid="1169" grpId="0" animBg="1"/>
      <p:bldP spid="1170" grpId="0" animBg="1"/>
      <p:bldP spid="1171" grpId="0"/>
      <p:bldP spid="1172" grpId="0"/>
      <p:bldP spid="1173" grpId="0" animBg="1"/>
      <p:bldP spid="1174" grpId="0"/>
      <p:bldP spid="1175" grpId="0"/>
      <p:bldP spid="1176" grpId="0" animBg="1"/>
      <p:bldP spid="1177" grpId="0"/>
      <p:bldP spid="117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未来展望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saw a magnificent picture in a book, called True Stories from Nature, about the primeval forest. Once when I was six years old I saw a magnificent about the primeval forest.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1"/>
          <p:cNvSpPr txBox="1">
            <a:spLocks noGrp="1" noChangeArrowheads="1"/>
          </p:cNvSpPr>
          <p:nvPr/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微软雅黑 Light" panose="020B0502040204020203" pitchFamily="2" charset="-122"/>
                <a:ea typeface="微软雅黑 Light" panose="020B0502040204020203" pitchFamily="2" charset="-122"/>
              </a:defRPr>
            </a:lvl9pPr>
          </a:lstStyle>
          <a:p>
            <a:pPr algn="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fld id="{BEC3553B-1873-4BFC-8A9E-5A41FDAE7B76}" type="slidenum">
              <a:rPr lang="zh-CN" altLang="en-US" sz="1200" smtClean="0">
                <a:solidFill>
                  <a:srgbClr val="898989"/>
                </a:solidFill>
                <a:latin typeface="+mn-lt"/>
                <a:ea typeface="+mn-ea"/>
                <a:cs typeface="+mn-ea"/>
                <a:sym typeface="+mn-lt"/>
              </a:rPr>
              <a:t>18</a:t>
            </a:fld>
            <a:endParaRPr lang="zh-CN" altLang="en-US" sz="1200">
              <a:solidFill>
                <a:srgbClr val="898989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grpSp>
        <p:nvGrpSpPr>
          <p:cNvPr id="23555" name="组合 4206"/>
          <p:cNvGrpSpPr/>
          <p:nvPr/>
        </p:nvGrpSpPr>
        <p:grpSpPr bwMode="auto">
          <a:xfrm>
            <a:off x="7700963" y="1863725"/>
            <a:ext cx="3949700" cy="1186546"/>
            <a:chOff x="0" y="0"/>
            <a:chExt cx="3950910" cy="1186911"/>
          </a:xfrm>
        </p:grpSpPr>
        <p:grpSp>
          <p:nvGrpSpPr>
            <p:cNvPr id="24619" name="组合 4179"/>
            <p:cNvGrpSpPr/>
            <p:nvPr/>
          </p:nvGrpSpPr>
          <p:grpSpPr bwMode="auto">
            <a:xfrm>
              <a:off x="0" y="0"/>
              <a:ext cx="3241854" cy="635376"/>
              <a:chOff x="0" y="0"/>
              <a:chExt cx="3241854" cy="635376"/>
            </a:xfrm>
          </p:grpSpPr>
          <p:grpSp>
            <p:nvGrpSpPr>
              <p:cNvPr id="24621" name="五边形 29"/>
              <p:cNvGrpSpPr/>
              <p:nvPr/>
            </p:nvGrpSpPr>
            <p:grpSpPr bwMode="auto">
              <a:xfrm>
                <a:off x="498654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25" name="五边形 29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26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-1131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22" name="椭圆 418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23" name="五边形 418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24" name="文本框 4183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496380" cy="4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02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620" name="矩形 4199"/>
            <p:cNvSpPr>
              <a:spLocks noChangeArrowheads="1"/>
            </p:cNvSpPr>
            <p:nvPr/>
          </p:nvSpPr>
          <p:spPr bwMode="auto">
            <a:xfrm>
              <a:off x="669288" y="663530"/>
              <a:ext cx="3281622" cy="52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23564" name="组合 4207"/>
          <p:cNvGrpSpPr/>
          <p:nvPr/>
        </p:nvGrpSpPr>
        <p:grpSpPr bwMode="auto">
          <a:xfrm>
            <a:off x="7700963" y="4387850"/>
            <a:ext cx="3949700" cy="1518672"/>
            <a:chOff x="0" y="0"/>
            <a:chExt cx="3950910" cy="1518928"/>
          </a:xfrm>
        </p:grpSpPr>
        <p:grpSp>
          <p:nvGrpSpPr>
            <p:cNvPr id="24611" name="组合 4184"/>
            <p:cNvGrpSpPr/>
            <p:nvPr/>
          </p:nvGrpSpPr>
          <p:grpSpPr bwMode="auto">
            <a:xfrm>
              <a:off x="0" y="884229"/>
              <a:ext cx="3241854" cy="634699"/>
              <a:chOff x="0" y="0"/>
              <a:chExt cx="3241854" cy="634699"/>
            </a:xfrm>
          </p:grpSpPr>
          <p:grpSp>
            <p:nvGrpSpPr>
              <p:cNvPr id="24613" name="五边形 29"/>
              <p:cNvGrpSpPr/>
              <p:nvPr/>
            </p:nvGrpSpPr>
            <p:grpSpPr bwMode="auto">
              <a:xfrm>
                <a:off x="498654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17" name="五边形 29"/>
                <p:cNvPicPr>
                  <a:picLocks noChangeArrowheads="1"/>
                </p:cNvPicPr>
                <p:nvPr/>
              </p:nvPicPr>
              <p:blipFill>
                <a:blip r:embed="rId3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-1131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14" name="椭圆 418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15" name="五边形 418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16" name="文本框 4188"/>
              <p:cNvSpPr txBox="1">
                <a:spLocks noChangeArrowheads="1"/>
              </p:cNvSpPr>
              <p:nvPr/>
            </p:nvSpPr>
            <p:spPr bwMode="auto">
              <a:xfrm>
                <a:off x="743825" y="39740"/>
                <a:ext cx="1501192" cy="4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04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612" name="矩形 4200"/>
            <p:cNvSpPr>
              <a:spLocks noChangeArrowheads="1"/>
            </p:cNvSpPr>
            <p:nvPr/>
          </p:nvSpPr>
          <p:spPr bwMode="auto">
            <a:xfrm>
              <a:off x="669288" y="0"/>
              <a:ext cx="3281622" cy="52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23573" name="组合 4209"/>
          <p:cNvGrpSpPr/>
          <p:nvPr/>
        </p:nvGrpSpPr>
        <p:grpSpPr bwMode="auto">
          <a:xfrm>
            <a:off x="715963" y="1863725"/>
            <a:ext cx="3751262" cy="1186546"/>
            <a:chOff x="0" y="0"/>
            <a:chExt cx="3750774" cy="1186911"/>
          </a:xfrm>
        </p:grpSpPr>
        <p:grpSp>
          <p:nvGrpSpPr>
            <p:cNvPr id="24603" name="组合 4189"/>
            <p:cNvGrpSpPr/>
            <p:nvPr/>
          </p:nvGrpSpPr>
          <p:grpSpPr bwMode="auto">
            <a:xfrm flipH="1">
              <a:off x="508965" y="0"/>
              <a:ext cx="3241809" cy="635376"/>
              <a:chOff x="0" y="0"/>
              <a:chExt cx="3241809" cy="635376"/>
            </a:xfrm>
          </p:grpSpPr>
          <p:grpSp>
            <p:nvGrpSpPr>
              <p:cNvPr id="24605" name="五边形 29"/>
              <p:cNvGrpSpPr/>
              <p:nvPr/>
            </p:nvGrpSpPr>
            <p:grpSpPr bwMode="auto">
              <a:xfrm flipH="1">
                <a:off x="498609" y="7488"/>
                <a:ext cx="2743200" cy="627888"/>
                <a:chOff x="0" y="0"/>
                <a:chExt cx="2743200" cy="627888"/>
              </a:xfrm>
            </p:grpSpPr>
            <p:pic>
              <p:nvPicPr>
                <p:cNvPr id="24609" name="五边形 29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10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-1016" y="2037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606" name="椭圆 4191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7" name="五边形 4192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8" name="文本框 4193"/>
              <p:cNvSpPr txBox="1">
                <a:spLocks noChangeArrowheads="1"/>
              </p:cNvSpPr>
              <p:nvPr/>
            </p:nvSpPr>
            <p:spPr bwMode="auto">
              <a:xfrm>
                <a:off x="1006386" y="39740"/>
                <a:ext cx="1373915" cy="400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rPr>
                  <a:t>01</a:t>
                </a:r>
                <a:endParaRPr lang="zh-CN" altLang="en-US" sz="20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</p:grpSp>
        <p:sp>
          <p:nvSpPr>
            <p:cNvPr id="24604" name="矩形 4201"/>
            <p:cNvSpPr>
              <a:spLocks noChangeArrowheads="1"/>
            </p:cNvSpPr>
            <p:nvPr/>
          </p:nvSpPr>
          <p:spPr bwMode="auto">
            <a:xfrm>
              <a:off x="0" y="663530"/>
              <a:ext cx="3206455" cy="5233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23582" name="组合 4208"/>
          <p:cNvGrpSpPr/>
          <p:nvPr/>
        </p:nvGrpSpPr>
        <p:grpSpPr bwMode="auto">
          <a:xfrm>
            <a:off x="715963" y="4387850"/>
            <a:ext cx="3751262" cy="1518672"/>
            <a:chOff x="0" y="0"/>
            <a:chExt cx="3750774" cy="1518928"/>
          </a:xfrm>
        </p:grpSpPr>
        <p:grpSp>
          <p:nvGrpSpPr>
            <p:cNvPr id="24595" name="组合 4194"/>
            <p:cNvGrpSpPr/>
            <p:nvPr/>
          </p:nvGrpSpPr>
          <p:grpSpPr bwMode="auto">
            <a:xfrm flipH="1">
              <a:off x="508965" y="884229"/>
              <a:ext cx="3241809" cy="634699"/>
              <a:chOff x="0" y="0"/>
              <a:chExt cx="3241809" cy="634699"/>
            </a:xfrm>
          </p:grpSpPr>
          <p:grpSp>
            <p:nvGrpSpPr>
              <p:cNvPr id="24597" name="五边形 29"/>
              <p:cNvGrpSpPr/>
              <p:nvPr/>
            </p:nvGrpSpPr>
            <p:grpSpPr bwMode="auto">
              <a:xfrm flipH="1">
                <a:off x="498609" y="6811"/>
                <a:ext cx="2743200" cy="627888"/>
                <a:chOff x="0" y="0"/>
                <a:chExt cx="2743200" cy="627888"/>
              </a:xfrm>
            </p:grpSpPr>
            <p:pic>
              <p:nvPicPr>
                <p:cNvPr id="24601" name="五边形 29"/>
                <p:cNvPicPr>
                  <a:picLocks noChangeArrowheads="1"/>
                </p:cNvPicPr>
                <p:nvPr/>
              </p:nvPicPr>
              <p:blipFill>
                <a:blip r:embed="rId4"/>
                <a:srcRect/>
                <a:stretch>
                  <a:fillRect/>
                </a:stretch>
              </p:blipFill>
              <p:spPr bwMode="auto">
                <a:xfrm>
                  <a:off x="0" y="0"/>
                  <a:ext cx="2743200" cy="6278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24602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-1016" y="2714"/>
                  <a:ext cx="2745302" cy="6273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>
                  <a:lvl1pPr>
                    <a:lnSpc>
                      <a:spcPct val="90000"/>
                    </a:lnSpc>
                    <a:spcBef>
                      <a:spcPts val="1000"/>
                    </a:spcBef>
                    <a:buFont typeface="Arial" panose="020B0604020202020204" pitchFamily="34" charset="0"/>
                    <a:buChar char="•"/>
                    <a:defRPr sz="28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1pPr>
                  <a:lvl2pPr marL="742950" indent="-28575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2pPr>
                  <a:lvl3pPr marL="11430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 sz="2000"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3pPr>
                  <a:lvl4pPr marL="16002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4pPr>
                  <a:lvl5pPr marL="2057400" indent="-228600">
                    <a:lnSpc>
                      <a:spcPct val="90000"/>
                    </a:lnSpc>
                    <a:spcBef>
                      <a:spcPts val="500"/>
                    </a:spcBef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5pPr>
                  <a:lvl6pPr marL="25146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6pPr>
                  <a:lvl7pPr marL="29718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7pPr>
                  <a:lvl8pPr marL="34290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8pPr>
                  <a:lvl9pPr marL="3886200" indent="-228600" eaLnBrk="0" fontAlgn="base" hangingPunct="0">
                    <a:lnSpc>
                      <a:spcPct val="90000"/>
                    </a:lnSpc>
                    <a:spcBef>
                      <a:spcPts val="5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•"/>
                    <a:defRPr>
                      <a:solidFill>
                        <a:schemeClr val="tx1"/>
                      </a:solidFill>
                      <a:latin typeface="微软雅黑 Light" panose="020B0502040204020203" pitchFamily="2" charset="-122"/>
                      <a:ea typeface="微软雅黑 Light" panose="020B0502040204020203" pitchFamily="2" charset="-122"/>
                    </a:defRPr>
                  </a:lvl9pPr>
                </a:lstStyle>
                <a:p>
                  <a:pPr algn="ctr" fontAlgn="base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Font typeface="Arial" panose="020B0604020202020204" pitchFamily="34" charset="0"/>
                    <a:buNone/>
                  </a:pPr>
                  <a:endParaRPr lang="zh-CN" altLang="en-US" sz="1800">
                    <a:solidFill>
                      <a:srgbClr val="FFFFFF"/>
                    </a:solidFill>
                    <a:latin typeface="+mn-lt"/>
                    <a:ea typeface="+mn-ea"/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4598" name="椭圆 4196"/>
              <p:cNvSpPr>
                <a:spLocks noChangeArrowheads="1"/>
              </p:cNvSpPr>
              <p:nvPr/>
            </p:nvSpPr>
            <p:spPr bwMode="auto">
              <a:xfrm>
                <a:off x="0" y="128090"/>
                <a:ext cx="249228" cy="249228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599" name="五边形 4197"/>
              <p:cNvSpPr>
                <a:spLocks noChangeArrowheads="1"/>
              </p:cNvSpPr>
              <p:nvPr/>
            </p:nvSpPr>
            <p:spPr bwMode="auto">
              <a:xfrm flipH="1">
                <a:off x="478473" y="0"/>
                <a:ext cx="2587064" cy="505407"/>
              </a:xfrm>
              <a:prstGeom prst="homePlate">
                <a:avLst>
                  <a:gd name="adj" fmla="val 37135"/>
                </a:avLst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algn="ctr"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None/>
                </a:pPr>
                <a:endParaRPr lang="zh-CN" altLang="en-US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endParaRPr>
              </a:p>
            </p:txBody>
          </p:sp>
          <p:sp>
            <p:nvSpPr>
              <p:cNvPr id="24600" name="文本框 4198"/>
              <p:cNvSpPr txBox="1">
                <a:spLocks noChangeArrowheads="1"/>
              </p:cNvSpPr>
              <p:nvPr/>
            </p:nvSpPr>
            <p:spPr bwMode="auto">
              <a:xfrm>
                <a:off x="884573" y="39740"/>
                <a:ext cx="1495727" cy="4001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微软雅黑 Light" panose="020B0502040204020203" pitchFamily="2" charset="-122"/>
                    <a:ea typeface="微软雅黑 Light" panose="020B0502040204020203" pitchFamily="2" charset="-122"/>
                  </a:defRPr>
                </a:lvl9pPr>
              </a:lstStyle>
              <a:p>
                <a:pPr fontAlgn="base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None/>
                </a:pPr>
                <a:r>
                  <a:rPr lang="zh-CN" altLang="en-US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未来展望</a:t>
                </a:r>
                <a:r>
                  <a:rPr lang="en-US" altLang="zh-CN" sz="2000" dirty="0">
                    <a:solidFill>
                      <a:srgbClr val="FFFFFF"/>
                    </a:solidFill>
                    <a:cs typeface="+mn-ea"/>
                    <a:sym typeface="+mn-lt"/>
                  </a:rPr>
                  <a:t>03</a:t>
                </a:r>
                <a:endParaRPr lang="zh-CN" altLang="en-US" sz="2000" dirty="0">
                  <a:solidFill>
                    <a:srgbClr val="FFFFFF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4596" name="矩形 4202"/>
            <p:cNvSpPr>
              <a:spLocks noChangeArrowheads="1"/>
            </p:cNvSpPr>
            <p:nvPr/>
          </p:nvSpPr>
          <p:spPr bwMode="auto">
            <a:xfrm>
              <a:off x="0" y="0"/>
              <a:ext cx="3206455" cy="523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4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</p:grpSp>
      <p:grpSp>
        <p:nvGrpSpPr>
          <p:cNvPr id="23591" name="组合 4205"/>
          <p:cNvGrpSpPr/>
          <p:nvPr/>
        </p:nvGrpSpPr>
        <p:grpSpPr bwMode="auto">
          <a:xfrm>
            <a:off x="4041775" y="1873250"/>
            <a:ext cx="4116388" cy="4079875"/>
            <a:chOff x="0" y="0"/>
            <a:chExt cx="4115890" cy="4079752"/>
          </a:xfrm>
        </p:grpSpPr>
        <p:grpSp>
          <p:nvGrpSpPr>
            <p:cNvPr id="24588" name="组合 4203"/>
            <p:cNvGrpSpPr/>
            <p:nvPr/>
          </p:nvGrpSpPr>
          <p:grpSpPr bwMode="auto">
            <a:xfrm>
              <a:off x="0" y="0"/>
              <a:ext cx="4115890" cy="4079752"/>
              <a:chOff x="0" y="0"/>
              <a:chExt cx="4354245" cy="4316016"/>
            </a:xfrm>
          </p:grpSpPr>
          <p:sp>
            <p:nvSpPr>
              <p:cNvPr id="24591" name="任意多边形 4164"/>
              <p:cNvSpPr/>
              <p:nvPr/>
            </p:nvSpPr>
            <p:spPr bwMode="auto">
              <a:xfrm>
                <a:off x="0" y="2511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2" name="任意多边形 4165"/>
              <p:cNvSpPr/>
              <p:nvPr/>
            </p:nvSpPr>
            <p:spPr bwMode="auto">
              <a:xfrm rot="-5400000">
                <a:off x="2509" y="220424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3" name="任意多边形 4166"/>
              <p:cNvSpPr/>
              <p:nvPr/>
            </p:nvSpPr>
            <p:spPr bwMode="auto">
              <a:xfrm rot="10800000">
                <a:off x="2239962" y="2201732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594" name="任意多边形 4167"/>
              <p:cNvSpPr/>
              <p:nvPr/>
            </p:nvSpPr>
            <p:spPr bwMode="auto">
              <a:xfrm rot="5400000">
                <a:off x="2237450" y="2510"/>
                <a:ext cx="2114283" cy="2109263"/>
              </a:xfrm>
              <a:custGeom>
                <a:avLst/>
                <a:gdLst>
                  <a:gd name="T0" fmla="*/ 2114283 w 2114283"/>
                  <a:gd name="T1" fmla="*/ 0 h 2109263"/>
                  <a:gd name="T2" fmla="*/ 2114283 w 2114283"/>
                  <a:gd name="T3" fmla="*/ 2109263 h 2109263"/>
                  <a:gd name="T4" fmla="*/ 0 w 2114283"/>
                  <a:gd name="T5" fmla="*/ 2109263 h 2109263"/>
                  <a:gd name="T6" fmla="*/ 10650 w 2114283"/>
                  <a:gd name="T7" fmla="*/ 1898350 h 2109263"/>
                  <a:gd name="T8" fmla="*/ 2114283 w 2114283"/>
                  <a:gd name="T9" fmla="*/ 0 h 21092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114283" h="2109263">
                    <a:moveTo>
                      <a:pt x="2114283" y="0"/>
                    </a:moveTo>
                    <a:lnTo>
                      <a:pt x="2114283" y="2109263"/>
                    </a:lnTo>
                    <a:lnTo>
                      <a:pt x="0" y="2109263"/>
                    </a:lnTo>
                    <a:lnTo>
                      <a:pt x="10650" y="1898350"/>
                    </a:lnTo>
                    <a:cubicBezTo>
                      <a:pt x="118936" y="832075"/>
                      <a:pt x="1019439" y="0"/>
                      <a:pt x="2114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>
                  <a:solidFill>
                    <a:srgbClr val="000000"/>
                  </a:solidFill>
                  <a:cs typeface="+mn-ea"/>
                  <a:sym typeface="+mn-lt"/>
                </a:endParaRPr>
              </a:p>
            </p:txBody>
          </p:sp>
        </p:grpSp>
        <p:pic>
          <p:nvPicPr>
            <p:cNvPr id="24589" name="图片 4178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130264" y="682942"/>
              <a:ext cx="1816765" cy="2865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0" name="文本框 4204"/>
            <p:cNvSpPr txBox="1">
              <a:spLocks noChangeArrowheads="1"/>
            </p:cNvSpPr>
            <p:nvPr/>
          </p:nvSpPr>
          <p:spPr bwMode="auto">
            <a:xfrm>
              <a:off x="1466233" y="1063171"/>
              <a:ext cx="120417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6000">
                  <a:solidFill>
                    <a:srgbClr val="44546A"/>
                  </a:solidFill>
                  <a:latin typeface="+mn-lt"/>
                  <a:ea typeface="+mn-ea"/>
                  <a:cs typeface="+mn-ea"/>
                  <a:sym typeface="+mn-lt"/>
                </a:rPr>
                <a:t>Idea</a:t>
              </a:r>
              <a:endParaRPr lang="zh-CN" altLang="en-US" sz="6000">
                <a:solidFill>
                  <a:srgbClr val="44546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51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52" name="文本框 84"/>
            <p:cNvSpPr txBox="1">
              <a:spLocks noChangeArrowheads="1"/>
            </p:cNvSpPr>
            <p:nvPr/>
          </p:nvSpPr>
          <p:spPr bwMode="auto">
            <a:xfrm>
              <a:off x="2404251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未来展望</a:t>
              </a:r>
            </a:p>
          </p:txBody>
        </p:sp>
        <p:cxnSp>
          <p:nvCxnSpPr>
            <p:cNvPr id="53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4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5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36"/>
          <p:cNvSpPr/>
          <p:nvPr/>
        </p:nvSpPr>
        <p:spPr>
          <a:xfrm>
            <a:off x="829755" y="2737049"/>
            <a:ext cx="10535615" cy="746982"/>
          </a:xfrm>
          <a:custGeom>
            <a:avLst/>
            <a:gdLst>
              <a:gd name="connsiteX0" fmla="*/ 0 w 2683934"/>
              <a:gd name="connsiteY0" fmla="*/ 702733 h 799629"/>
              <a:gd name="connsiteX1" fmla="*/ 431800 w 2683934"/>
              <a:gd name="connsiteY1" fmla="*/ 533400 h 799629"/>
              <a:gd name="connsiteX2" fmla="*/ 897467 w 2683934"/>
              <a:gd name="connsiteY2" fmla="*/ 719667 h 799629"/>
              <a:gd name="connsiteX3" fmla="*/ 1151467 w 2683934"/>
              <a:gd name="connsiteY3" fmla="*/ 778933 h 799629"/>
              <a:gd name="connsiteX4" fmla="*/ 1456267 w 2683934"/>
              <a:gd name="connsiteY4" fmla="*/ 787400 h 799629"/>
              <a:gd name="connsiteX5" fmla="*/ 1769534 w 2683934"/>
              <a:gd name="connsiteY5" fmla="*/ 618067 h 799629"/>
              <a:gd name="connsiteX6" fmla="*/ 1981200 w 2683934"/>
              <a:gd name="connsiteY6" fmla="*/ 313267 h 799629"/>
              <a:gd name="connsiteX7" fmla="*/ 2218267 w 2683934"/>
              <a:gd name="connsiteY7" fmla="*/ 118533 h 799629"/>
              <a:gd name="connsiteX8" fmla="*/ 2463800 w 2683934"/>
              <a:gd name="connsiteY8" fmla="*/ 16933 h 799629"/>
              <a:gd name="connsiteX9" fmla="*/ 2683934 w 2683934"/>
              <a:gd name="connsiteY9" fmla="*/ 0 h 799629"/>
              <a:gd name="connsiteX0-1" fmla="*/ 0 w 2779669"/>
              <a:gd name="connsiteY0-2" fmla="*/ 686196 h 783092"/>
              <a:gd name="connsiteX1-3" fmla="*/ 431800 w 2779669"/>
              <a:gd name="connsiteY1-4" fmla="*/ 516863 h 783092"/>
              <a:gd name="connsiteX2-5" fmla="*/ 897467 w 2779669"/>
              <a:gd name="connsiteY2-6" fmla="*/ 703130 h 783092"/>
              <a:gd name="connsiteX3-7" fmla="*/ 1151467 w 2779669"/>
              <a:gd name="connsiteY3-8" fmla="*/ 762396 h 783092"/>
              <a:gd name="connsiteX4-9" fmla="*/ 1456267 w 2779669"/>
              <a:gd name="connsiteY4-10" fmla="*/ 770863 h 783092"/>
              <a:gd name="connsiteX5-11" fmla="*/ 1769534 w 2779669"/>
              <a:gd name="connsiteY5-12" fmla="*/ 601530 h 783092"/>
              <a:gd name="connsiteX6-13" fmla="*/ 1981200 w 2779669"/>
              <a:gd name="connsiteY6-14" fmla="*/ 296730 h 783092"/>
              <a:gd name="connsiteX7-15" fmla="*/ 2218267 w 2779669"/>
              <a:gd name="connsiteY7-16" fmla="*/ 101996 h 783092"/>
              <a:gd name="connsiteX8-17" fmla="*/ 2463800 w 2779669"/>
              <a:gd name="connsiteY8-18" fmla="*/ 396 h 783092"/>
              <a:gd name="connsiteX9-19" fmla="*/ 2779669 w 2779669"/>
              <a:gd name="connsiteY9-20" fmla="*/ 690837 h 783092"/>
              <a:gd name="connsiteX0-21" fmla="*/ 0 w 2779669"/>
              <a:gd name="connsiteY0-22" fmla="*/ 686190 h 783086"/>
              <a:gd name="connsiteX1-23" fmla="*/ 431800 w 2779669"/>
              <a:gd name="connsiteY1-24" fmla="*/ 516857 h 783086"/>
              <a:gd name="connsiteX2-25" fmla="*/ 897467 w 2779669"/>
              <a:gd name="connsiteY2-26" fmla="*/ 703124 h 783086"/>
              <a:gd name="connsiteX3-27" fmla="*/ 1151467 w 2779669"/>
              <a:gd name="connsiteY3-28" fmla="*/ 762390 h 783086"/>
              <a:gd name="connsiteX4-29" fmla="*/ 1456267 w 2779669"/>
              <a:gd name="connsiteY4-30" fmla="*/ 770857 h 783086"/>
              <a:gd name="connsiteX5-31" fmla="*/ 1769534 w 2779669"/>
              <a:gd name="connsiteY5-32" fmla="*/ 601524 h 783086"/>
              <a:gd name="connsiteX6-33" fmla="*/ 1981200 w 2779669"/>
              <a:gd name="connsiteY6-34" fmla="*/ 296724 h 783086"/>
              <a:gd name="connsiteX7-35" fmla="*/ 2218267 w 2779669"/>
              <a:gd name="connsiteY7-36" fmla="*/ 101990 h 783086"/>
              <a:gd name="connsiteX8-37" fmla="*/ 2463800 w 2779669"/>
              <a:gd name="connsiteY8-38" fmla="*/ 390 h 783086"/>
              <a:gd name="connsiteX9-39" fmla="*/ 2779669 w 2779669"/>
              <a:gd name="connsiteY9-40" fmla="*/ 690831 h 783086"/>
              <a:gd name="connsiteX0-41" fmla="*/ 0 w 2779669"/>
              <a:gd name="connsiteY0-42" fmla="*/ 588891 h 685787"/>
              <a:gd name="connsiteX1-43" fmla="*/ 431800 w 2779669"/>
              <a:gd name="connsiteY1-44" fmla="*/ 419558 h 685787"/>
              <a:gd name="connsiteX2-45" fmla="*/ 897467 w 2779669"/>
              <a:gd name="connsiteY2-46" fmla="*/ 605825 h 685787"/>
              <a:gd name="connsiteX3-47" fmla="*/ 1151467 w 2779669"/>
              <a:gd name="connsiteY3-48" fmla="*/ 665091 h 685787"/>
              <a:gd name="connsiteX4-49" fmla="*/ 1456267 w 2779669"/>
              <a:gd name="connsiteY4-50" fmla="*/ 673558 h 685787"/>
              <a:gd name="connsiteX5-51" fmla="*/ 1769534 w 2779669"/>
              <a:gd name="connsiteY5-52" fmla="*/ 504225 h 685787"/>
              <a:gd name="connsiteX6-53" fmla="*/ 1981200 w 2779669"/>
              <a:gd name="connsiteY6-54" fmla="*/ 199425 h 685787"/>
              <a:gd name="connsiteX7-55" fmla="*/ 2218267 w 2779669"/>
              <a:gd name="connsiteY7-56" fmla="*/ 4691 h 685787"/>
              <a:gd name="connsiteX8-57" fmla="*/ 2440824 w 2779669"/>
              <a:gd name="connsiteY8-58" fmla="*/ 46776 h 685787"/>
              <a:gd name="connsiteX9-59" fmla="*/ 2779669 w 2779669"/>
              <a:gd name="connsiteY9-60" fmla="*/ 593532 h 685787"/>
              <a:gd name="connsiteX0-61" fmla="*/ 0 w 2779669"/>
              <a:gd name="connsiteY0-62" fmla="*/ 598502 h 695398"/>
              <a:gd name="connsiteX1-63" fmla="*/ 431800 w 2779669"/>
              <a:gd name="connsiteY1-64" fmla="*/ 429169 h 695398"/>
              <a:gd name="connsiteX2-65" fmla="*/ 897467 w 2779669"/>
              <a:gd name="connsiteY2-66" fmla="*/ 615436 h 695398"/>
              <a:gd name="connsiteX3-67" fmla="*/ 1151467 w 2779669"/>
              <a:gd name="connsiteY3-68" fmla="*/ 674702 h 695398"/>
              <a:gd name="connsiteX4-69" fmla="*/ 1456267 w 2779669"/>
              <a:gd name="connsiteY4-70" fmla="*/ 683169 h 695398"/>
              <a:gd name="connsiteX5-71" fmla="*/ 1769534 w 2779669"/>
              <a:gd name="connsiteY5-72" fmla="*/ 513836 h 695398"/>
              <a:gd name="connsiteX6-73" fmla="*/ 1981200 w 2779669"/>
              <a:gd name="connsiteY6-74" fmla="*/ 209036 h 695398"/>
              <a:gd name="connsiteX7-75" fmla="*/ 2218267 w 2779669"/>
              <a:gd name="connsiteY7-76" fmla="*/ 14302 h 695398"/>
              <a:gd name="connsiteX8-77" fmla="*/ 2779669 w 2779669"/>
              <a:gd name="connsiteY8-78" fmla="*/ 603143 h 695398"/>
              <a:gd name="connsiteX0-79" fmla="*/ 0 w 2779669"/>
              <a:gd name="connsiteY0-80" fmla="*/ 584881 h 681777"/>
              <a:gd name="connsiteX1-81" fmla="*/ 431800 w 2779669"/>
              <a:gd name="connsiteY1-82" fmla="*/ 415548 h 681777"/>
              <a:gd name="connsiteX2-83" fmla="*/ 897467 w 2779669"/>
              <a:gd name="connsiteY2-84" fmla="*/ 601815 h 681777"/>
              <a:gd name="connsiteX3-85" fmla="*/ 1151467 w 2779669"/>
              <a:gd name="connsiteY3-86" fmla="*/ 661081 h 681777"/>
              <a:gd name="connsiteX4-87" fmla="*/ 1456267 w 2779669"/>
              <a:gd name="connsiteY4-88" fmla="*/ 669548 h 681777"/>
              <a:gd name="connsiteX5-89" fmla="*/ 1769534 w 2779669"/>
              <a:gd name="connsiteY5-90" fmla="*/ 500215 h 681777"/>
              <a:gd name="connsiteX6-91" fmla="*/ 1981200 w 2779669"/>
              <a:gd name="connsiteY6-92" fmla="*/ 195415 h 681777"/>
              <a:gd name="connsiteX7-93" fmla="*/ 2218267 w 2779669"/>
              <a:gd name="connsiteY7-94" fmla="*/ 681 h 681777"/>
              <a:gd name="connsiteX8-95" fmla="*/ 2779669 w 2779669"/>
              <a:gd name="connsiteY8-96" fmla="*/ 589522 h 681777"/>
              <a:gd name="connsiteX0-97" fmla="*/ 0 w 2779669"/>
              <a:gd name="connsiteY0-98" fmla="*/ 469032 h 565928"/>
              <a:gd name="connsiteX1-99" fmla="*/ 431800 w 2779669"/>
              <a:gd name="connsiteY1-100" fmla="*/ 299699 h 565928"/>
              <a:gd name="connsiteX2-101" fmla="*/ 897467 w 2779669"/>
              <a:gd name="connsiteY2-102" fmla="*/ 485966 h 565928"/>
              <a:gd name="connsiteX3-103" fmla="*/ 1151467 w 2779669"/>
              <a:gd name="connsiteY3-104" fmla="*/ 545232 h 565928"/>
              <a:gd name="connsiteX4-105" fmla="*/ 1456267 w 2779669"/>
              <a:gd name="connsiteY4-106" fmla="*/ 553699 h 565928"/>
              <a:gd name="connsiteX5-107" fmla="*/ 1769534 w 2779669"/>
              <a:gd name="connsiteY5-108" fmla="*/ 384366 h 565928"/>
              <a:gd name="connsiteX6-109" fmla="*/ 1981200 w 2779669"/>
              <a:gd name="connsiteY6-110" fmla="*/ 79566 h 565928"/>
              <a:gd name="connsiteX7-111" fmla="*/ 2224968 w 2779669"/>
              <a:gd name="connsiteY7-112" fmla="*/ 885 h 565928"/>
              <a:gd name="connsiteX8-113" fmla="*/ 2779669 w 2779669"/>
              <a:gd name="connsiteY8-114" fmla="*/ 473673 h 565928"/>
              <a:gd name="connsiteX0-115" fmla="*/ 0 w 2779669"/>
              <a:gd name="connsiteY0-116" fmla="*/ 471936 h 568832"/>
              <a:gd name="connsiteX1-117" fmla="*/ 431800 w 2779669"/>
              <a:gd name="connsiteY1-118" fmla="*/ 302603 h 568832"/>
              <a:gd name="connsiteX2-119" fmla="*/ 897467 w 2779669"/>
              <a:gd name="connsiteY2-120" fmla="*/ 488870 h 568832"/>
              <a:gd name="connsiteX3-121" fmla="*/ 1151467 w 2779669"/>
              <a:gd name="connsiteY3-122" fmla="*/ 548136 h 568832"/>
              <a:gd name="connsiteX4-123" fmla="*/ 1456267 w 2779669"/>
              <a:gd name="connsiteY4-124" fmla="*/ 556603 h 568832"/>
              <a:gd name="connsiteX5-125" fmla="*/ 1769534 w 2779669"/>
              <a:gd name="connsiteY5-126" fmla="*/ 387270 h 568832"/>
              <a:gd name="connsiteX6-127" fmla="*/ 1981200 w 2779669"/>
              <a:gd name="connsiteY6-128" fmla="*/ 82470 h 568832"/>
              <a:gd name="connsiteX7-129" fmla="*/ 2224968 w 2779669"/>
              <a:gd name="connsiteY7-130" fmla="*/ 3789 h 568832"/>
              <a:gd name="connsiteX8-131" fmla="*/ 2779669 w 2779669"/>
              <a:gd name="connsiteY8-132" fmla="*/ 476577 h 56883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779669" h="568832">
                <a:moveTo>
                  <a:pt x="0" y="471936"/>
                </a:moveTo>
                <a:cubicBezTo>
                  <a:pt x="141111" y="385858"/>
                  <a:pt x="282222" y="299781"/>
                  <a:pt x="431800" y="302603"/>
                </a:cubicBezTo>
                <a:cubicBezTo>
                  <a:pt x="581378" y="305425"/>
                  <a:pt x="777523" y="447948"/>
                  <a:pt x="897467" y="488870"/>
                </a:cubicBezTo>
                <a:cubicBezTo>
                  <a:pt x="1017411" y="529792"/>
                  <a:pt x="1058334" y="536847"/>
                  <a:pt x="1151467" y="548136"/>
                </a:cubicBezTo>
                <a:cubicBezTo>
                  <a:pt x="1244600" y="559425"/>
                  <a:pt x="1353256" y="583414"/>
                  <a:pt x="1456267" y="556603"/>
                </a:cubicBezTo>
                <a:cubicBezTo>
                  <a:pt x="1559278" y="529792"/>
                  <a:pt x="1682045" y="466292"/>
                  <a:pt x="1769534" y="387270"/>
                </a:cubicBezTo>
                <a:cubicBezTo>
                  <a:pt x="1857023" y="308248"/>
                  <a:pt x="1905294" y="146384"/>
                  <a:pt x="1981200" y="82470"/>
                </a:cubicBezTo>
                <a:cubicBezTo>
                  <a:pt x="2057106" y="18557"/>
                  <a:pt x="2093566" y="-11121"/>
                  <a:pt x="2224968" y="3789"/>
                </a:cubicBezTo>
                <a:cubicBezTo>
                  <a:pt x="2356370" y="18699"/>
                  <a:pt x="2662710" y="353902"/>
                  <a:pt x="2779669" y="476577"/>
                </a:cubicBezTo>
              </a:path>
            </a:pathLst>
          </a:custGeom>
          <a:noFill/>
          <a:ln w="28575">
            <a:solidFill>
              <a:srgbClr val="3D3743"/>
            </a:solidFill>
            <a:prstDash val="sysDot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16" name="Group 72"/>
          <p:cNvGrpSpPr/>
          <p:nvPr/>
        </p:nvGrpSpPr>
        <p:grpSpPr>
          <a:xfrm>
            <a:off x="1381554" y="4669646"/>
            <a:ext cx="1559859" cy="1056605"/>
            <a:chOff x="5776018" y="1497414"/>
            <a:chExt cx="1296158" cy="836499"/>
          </a:xfrm>
        </p:grpSpPr>
        <p:sp>
          <p:nvSpPr>
            <p:cNvPr id="17" name="Text Placeholder 3"/>
            <p:cNvSpPr txBox="1"/>
            <p:nvPr/>
          </p:nvSpPr>
          <p:spPr>
            <a:xfrm>
              <a:off x="6222965" y="1497414"/>
              <a:ext cx="402267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buFont typeface="Arial" panose="020B0604020202020204" pitchFamily="34" charset="0"/>
                <a:buNone/>
                <a:defRPr/>
              </a:pPr>
              <a:r>
                <a:rPr lang="zh-CN" altLang="en-US" b="1" dirty="0">
                  <a:solidFill>
                    <a:srgbClr val="3D6CAA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3D6CAA"/>
                  </a:solidFill>
                  <a:cs typeface="+mn-ea"/>
                  <a:sym typeface="+mn-lt"/>
                </a:rPr>
                <a:t>01</a:t>
              </a:r>
              <a:endParaRPr lang="en-US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18" name="Text Placeholder 3"/>
            <p:cNvSpPr txBox="1"/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Group 15"/>
          <p:cNvGrpSpPr/>
          <p:nvPr/>
        </p:nvGrpSpPr>
        <p:grpSpPr>
          <a:xfrm>
            <a:off x="1615746" y="2289365"/>
            <a:ext cx="1430653" cy="1891891"/>
            <a:chOff x="2455123" y="2131468"/>
            <a:chExt cx="1430653" cy="1891891"/>
          </a:xfrm>
        </p:grpSpPr>
        <p:sp>
          <p:nvSpPr>
            <p:cNvPr id="20" name="Chevron 16"/>
            <p:cNvSpPr/>
            <p:nvPr/>
          </p:nvSpPr>
          <p:spPr>
            <a:xfrm>
              <a:off x="2455123" y="2131468"/>
              <a:ext cx="1091476" cy="1891891"/>
            </a:xfrm>
            <a:prstGeom prst="chevron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1" name="Oval 17"/>
            <p:cNvSpPr>
              <a:spLocks noChangeAspect="1"/>
            </p:cNvSpPr>
            <p:nvPr/>
          </p:nvSpPr>
          <p:spPr>
            <a:xfrm>
              <a:off x="3228083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I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2" name="Group 18"/>
          <p:cNvGrpSpPr/>
          <p:nvPr/>
        </p:nvGrpSpPr>
        <p:grpSpPr>
          <a:xfrm>
            <a:off x="4293738" y="2305257"/>
            <a:ext cx="1437288" cy="1891891"/>
            <a:chOff x="5043531" y="2131468"/>
            <a:chExt cx="1437288" cy="1891891"/>
          </a:xfrm>
        </p:grpSpPr>
        <p:sp>
          <p:nvSpPr>
            <p:cNvPr id="23" name="Chevron 19"/>
            <p:cNvSpPr/>
            <p:nvPr/>
          </p:nvSpPr>
          <p:spPr>
            <a:xfrm>
              <a:off x="5043531" y="2131468"/>
              <a:ext cx="1091476" cy="1891891"/>
            </a:xfrm>
            <a:prstGeom prst="chevr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Oval 20"/>
            <p:cNvSpPr>
              <a:spLocks noChangeAspect="1"/>
            </p:cNvSpPr>
            <p:nvPr/>
          </p:nvSpPr>
          <p:spPr>
            <a:xfrm>
              <a:off x="582312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II</a:t>
              </a:r>
              <a:endParaRPr lang="en-US" sz="14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Group 21"/>
          <p:cNvGrpSpPr/>
          <p:nvPr/>
        </p:nvGrpSpPr>
        <p:grpSpPr>
          <a:xfrm>
            <a:off x="6978365" y="2305257"/>
            <a:ext cx="1434634" cy="1891891"/>
            <a:chOff x="7553925" y="2131468"/>
            <a:chExt cx="1434634" cy="1891891"/>
          </a:xfrm>
        </p:grpSpPr>
        <p:sp>
          <p:nvSpPr>
            <p:cNvPr id="26" name="Chevron 22"/>
            <p:cNvSpPr/>
            <p:nvPr/>
          </p:nvSpPr>
          <p:spPr>
            <a:xfrm>
              <a:off x="7553925" y="2131468"/>
              <a:ext cx="1091476" cy="1891891"/>
            </a:xfrm>
            <a:prstGeom prst="chevron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Oval 23"/>
            <p:cNvSpPr>
              <a:spLocks noChangeAspect="1"/>
            </p:cNvSpPr>
            <p:nvPr/>
          </p:nvSpPr>
          <p:spPr>
            <a:xfrm>
              <a:off x="8330866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3D6CAA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III</a:t>
              </a:r>
              <a:endParaRPr lang="en-US" sz="1400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Group 24"/>
          <p:cNvGrpSpPr/>
          <p:nvPr/>
        </p:nvGrpSpPr>
        <p:grpSpPr>
          <a:xfrm>
            <a:off x="9660338" y="2305257"/>
            <a:ext cx="1470081" cy="1891891"/>
            <a:chOff x="10064319" y="2131468"/>
            <a:chExt cx="1470081" cy="1891891"/>
          </a:xfrm>
        </p:grpSpPr>
        <p:sp>
          <p:nvSpPr>
            <p:cNvPr id="29" name="Chevron 25"/>
            <p:cNvSpPr/>
            <p:nvPr/>
          </p:nvSpPr>
          <p:spPr>
            <a:xfrm>
              <a:off x="10064319" y="2131468"/>
              <a:ext cx="1091476" cy="1891891"/>
            </a:xfrm>
            <a:prstGeom prst="chevron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C000"/>
                </a:solidFill>
                <a:cs typeface="+mn-ea"/>
                <a:sym typeface="+mn-lt"/>
              </a:endParaRPr>
            </a:p>
          </p:txBody>
        </p:sp>
        <p:sp>
          <p:nvSpPr>
            <p:cNvPr id="30" name="Oval 26"/>
            <p:cNvSpPr>
              <a:spLocks noChangeAspect="1"/>
            </p:cNvSpPr>
            <p:nvPr/>
          </p:nvSpPr>
          <p:spPr>
            <a:xfrm>
              <a:off x="10876707" y="2732678"/>
              <a:ext cx="657693" cy="657689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D7D31"/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IV</a:t>
              </a:r>
              <a:endParaRPr lang="en-US" sz="1400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Group 72"/>
          <p:cNvGrpSpPr/>
          <p:nvPr/>
        </p:nvGrpSpPr>
        <p:grpSpPr>
          <a:xfrm>
            <a:off x="4059546" y="4669646"/>
            <a:ext cx="1559859" cy="1056605"/>
            <a:chOff x="5776018" y="1497414"/>
            <a:chExt cx="1296158" cy="836499"/>
          </a:xfrm>
        </p:grpSpPr>
        <p:sp>
          <p:nvSpPr>
            <p:cNvPr id="32" name="Text Placeholder 3"/>
            <p:cNvSpPr txBox="1"/>
            <p:nvPr/>
          </p:nvSpPr>
          <p:spPr>
            <a:xfrm>
              <a:off x="6207646" y="1497414"/>
              <a:ext cx="432903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ED7D31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ED7D3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33" name="Text Placeholder 3"/>
            <p:cNvSpPr txBox="1"/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Group 72"/>
          <p:cNvGrpSpPr/>
          <p:nvPr/>
        </p:nvGrpSpPr>
        <p:grpSpPr>
          <a:xfrm>
            <a:off x="6744173" y="4643950"/>
            <a:ext cx="1559859" cy="1056605"/>
            <a:chOff x="5776018" y="1497414"/>
            <a:chExt cx="1296158" cy="836499"/>
          </a:xfrm>
        </p:grpSpPr>
        <p:sp>
          <p:nvSpPr>
            <p:cNvPr id="35" name="Text Placeholder 3"/>
            <p:cNvSpPr txBox="1"/>
            <p:nvPr/>
          </p:nvSpPr>
          <p:spPr>
            <a:xfrm>
              <a:off x="6205649" y="1497414"/>
              <a:ext cx="436900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3D6CAA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3D6CAA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36" name="Text Placeholder 3"/>
            <p:cNvSpPr txBox="1"/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Group 72"/>
          <p:cNvGrpSpPr/>
          <p:nvPr/>
        </p:nvGrpSpPr>
        <p:grpSpPr>
          <a:xfrm>
            <a:off x="9488724" y="4669646"/>
            <a:ext cx="1559859" cy="1056605"/>
            <a:chOff x="5776018" y="1497414"/>
            <a:chExt cx="1296158" cy="836499"/>
          </a:xfrm>
        </p:grpSpPr>
        <p:sp>
          <p:nvSpPr>
            <p:cNvPr id="38" name="Text Placeholder 3"/>
            <p:cNvSpPr txBox="1"/>
            <p:nvPr/>
          </p:nvSpPr>
          <p:spPr>
            <a:xfrm>
              <a:off x="6206314" y="1497414"/>
              <a:ext cx="435567" cy="170564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spcBef>
                  <a:spcPct val="20000"/>
                </a:spcBef>
                <a:defRPr/>
              </a:pPr>
              <a:r>
                <a:rPr lang="zh-CN" altLang="en-US" b="1" dirty="0">
                  <a:solidFill>
                    <a:srgbClr val="ED7D31"/>
                  </a:solidFill>
                  <a:cs typeface="+mn-ea"/>
                  <a:sym typeface="+mn-lt"/>
                </a:rPr>
                <a:t>趋势</a:t>
              </a:r>
              <a:r>
                <a:rPr lang="en-US" altLang="zh-CN" b="1" dirty="0">
                  <a:solidFill>
                    <a:srgbClr val="ED7D3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39" name="Text Placeholder 3"/>
            <p:cNvSpPr txBox="1"/>
            <p:nvPr/>
          </p:nvSpPr>
          <p:spPr>
            <a:xfrm>
              <a:off x="5776018" y="1895321"/>
              <a:ext cx="1296158" cy="438592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41" name="文本框 84"/>
            <p:cNvSpPr txBox="1">
              <a:spLocks noChangeArrowheads="1"/>
            </p:cNvSpPr>
            <p:nvPr/>
          </p:nvSpPr>
          <p:spPr bwMode="auto">
            <a:xfrm>
              <a:off x="1865634" y="0"/>
              <a:ext cx="2698224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教育的发展趋势</a:t>
              </a:r>
            </a:p>
          </p:txBody>
        </p:sp>
        <p:cxnSp>
          <p:nvCxnSpPr>
            <p:cNvPr id="42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3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文本框 5"/>
          <p:cNvSpPr txBox="1">
            <a:spLocks noChangeArrowheads="1"/>
          </p:cNvSpPr>
          <p:nvPr/>
        </p:nvSpPr>
        <p:spPr bwMode="auto">
          <a:xfrm>
            <a:off x="4767740" y="670589"/>
            <a:ext cx="236154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4800" b="1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CONTENTS</a:t>
            </a:r>
            <a:endParaRPr lang="zh-CN" altLang="en-US" sz="4800" b="1" dirty="0">
              <a:solidFill>
                <a:srgbClr val="3E77B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8" name="文本框 6"/>
          <p:cNvSpPr txBox="1">
            <a:spLocks noChangeArrowheads="1"/>
          </p:cNvSpPr>
          <p:nvPr/>
        </p:nvSpPr>
        <p:spPr bwMode="auto">
          <a:xfrm>
            <a:off x="3800403" y="1236922"/>
            <a:ext cx="4560887" cy="6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1pPr>
            <a:lvl2pPr marL="742950" indent="-28575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2pPr>
            <a:lvl3pPr marL="11430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3pPr>
            <a:lvl4pPr marL="16002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4pPr>
            <a:lvl5pPr marL="2057400" indent="-228600"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 Light" panose="020F0302020204030204" pitchFamily="34" charset="0"/>
                <a:ea typeface="方正宋刻本秀楷简体" panose="02000000000000000000" pitchFamily="2" charset="-122"/>
              </a:defRPr>
            </a:lvl9pPr>
          </a:lstStyle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Lorem ipsum dolor sit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,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consectetur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adipiscing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elit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Donec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luctus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nibh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sit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amet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sem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vulputate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venenatis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bibendum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orci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 </a:t>
            </a:r>
            <a:r>
              <a:rPr lang="en-US" altLang="zh-CN" sz="1400" dirty="0" err="1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pulvinar</a:t>
            </a:r>
            <a:r>
              <a:rPr lang="en-US" altLang="zh-CN" sz="1400" dirty="0">
                <a:solidFill>
                  <a:srgbClr val="3E77B1"/>
                </a:solidFill>
                <a:latin typeface="+mn-lt"/>
                <a:ea typeface="+mn-ea"/>
                <a:cs typeface="+mn-ea"/>
                <a:sym typeface="+mn-lt"/>
              </a:rPr>
              <a:t>. 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352413" y="2051749"/>
            <a:ext cx="5134811" cy="1143190"/>
            <a:chOff x="-656668" y="3043345"/>
            <a:chExt cx="5134811" cy="1143190"/>
          </a:xfrm>
        </p:grpSpPr>
        <p:sp>
          <p:nvSpPr>
            <p:cNvPr id="35" name="文本框 34"/>
            <p:cNvSpPr txBox="1"/>
            <p:nvPr/>
          </p:nvSpPr>
          <p:spPr>
            <a:xfrm>
              <a:off x="-656668" y="3094434"/>
              <a:ext cx="176973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01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6" name="TextBox 54"/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dead a fish is technically fast, when it is connected with an occupied ship or boat, by</a:t>
              </a:r>
            </a:p>
          </p:txBody>
        </p:sp>
        <p:sp>
          <p:nvSpPr>
            <p:cNvPr id="37" name="TextBox 55"/>
            <p:cNvSpPr txBox="1"/>
            <p:nvPr/>
          </p:nvSpPr>
          <p:spPr>
            <a:xfrm>
              <a:off x="418680" y="3043345"/>
              <a:ext cx="141577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关于我们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5797328" y="2818120"/>
            <a:ext cx="5281915" cy="1143190"/>
            <a:chOff x="-803772" y="3043345"/>
            <a:chExt cx="5281915" cy="1143190"/>
          </a:xfrm>
        </p:grpSpPr>
        <p:sp>
          <p:nvSpPr>
            <p:cNvPr id="39" name="文本框 38"/>
            <p:cNvSpPr txBox="1"/>
            <p:nvPr/>
          </p:nvSpPr>
          <p:spPr>
            <a:xfrm>
              <a:off x="-803772" y="3096619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02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0" name="TextBox 54"/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dead a fish is technically fast, when it is connected with an occupied ship or boat, by</a:t>
              </a:r>
            </a:p>
          </p:txBody>
        </p:sp>
        <p:sp>
          <p:nvSpPr>
            <p:cNvPr id="41" name="TextBox 55"/>
            <p:cNvSpPr txBox="1"/>
            <p:nvPr/>
          </p:nvSpPr>
          <p:spPr>
            <a:xfrm>
              <a:off x="418680" y="3043345"/>
              <a:ext cx="1723549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我们的特色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1333488" y="3454832"/>
            <a:ext cx="5264297" cy="1143190"/>
            <a:chOff x="-786154" y="3043345"/>
            <a:chExt cx="5264297" cy="1143190"/>
          </a:xfrm>
        </p:grpSpPr>
        <p:sp>
          <p:nvSpPr>
            <p:cNvPr id="43" name="文本框 42"/>
            <p:cNvSpPr txBox="1"/>
            <p:nvPr/>
          </p:nvSpPr>
          <p:spPr>
            <a:xfrm>
              <a:off x="-786154" y="3104901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03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44" name="TextBox 54"/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dead a fish is technically fast, when it is connected with an occupied ship or boat, by</a:t>
              </a:r>
            </a:p>
          </p:txBody>
        </p:sp>
        <p:sp>
          <p:nvSpPr>
            <p:cNvPr id="45" name="TextBox 55"/>
            <p:cNvSpPr txBox="1"/>
            <p:nvPr/>
          </p:nvSpPr>
          <p:spPr>
            <a:xfrm>
              <a:off x="418680" y="3043345"/>
              <a:ext cx="233910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我们的教育理念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5768679" y="4493188"/>
            <a:ext cx="5366757" cy="1143190"/>
            <a:chOff x="-888614" y="3043345"/>
            <a:chExt cx="5366757" cy="1143190"/>
          </a:xfrm>
        </p:grpSpPr>
        <p:sp>
          <p:nvSpPr>
            <p:cNvPr id="30" name="文本框 29"/>
            <p:cNvSpPr txBox="1"/>
            <p:nvPr/>
          </p:nvSpPr>
          <p:spPr>
            <a:xfrm>
              <a:off x="-888614" y="3127000"/>
              <a:ext cx="179334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3E77B1"/>
                  </a:solidFill>
                  <a:cs typeface="+mn-ea"/>
                  <a:sym typeface="+mn-lt"/>
                </a:rPr>
                <a:t>04</a:t>
              </a:r>
              <a:endParaRPr lang="zh-CN" altLang="en-US" sz="32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  <p:sp>
          <p:nvSpPr>
            <p:cNvPr id="31" name="TextBox 54"/>
            <p:cNvSpPr txBox="1"/>
            <p:nvPr/>
          </p:nvSpPr>
          <p:spPr>
            <a:xfrm>
              <a:off x="418680" y="3576560"/>
              <a:ext cx="4059463" cy="6099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en-US" sz="1200" dirty="0">
                  <a:solidFill>
                    <a:srgbClr val="3E77B1"/>
                  </a:solidFill>
                  <a:cs typeface="+mn-ea"/>
                  <a:sym typeface="+mn-lt"/>
                </a:rPr>
                <a:t>First: What is a Fast-Fish? Alive or dead a fish is technically fast, when it is connected with an occupied ship or boat, by</a:t>
              </a:r>
            </a:p>
          </p:txBody>
        </p:sp>
        <p:sp>
          <p:nvSpPr>
            <p:cNvPr id="32" name="TextBox 55"/>
            <p:cNvSpPr txBox="1"/>
            <p:nvPr/>
          </p:nvSpPr>
          <p:spPr>
            <a:xfrm>
              <a:off x="418680" y="3043345"/>
              <a:ext cx="1415772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914400">
                <a:lnSpc>
                  <a:spcPct val="150000"/>
                </a:lnSpc>
              </a:pPr>
              <a:r>
                <a:rPr lang="zh-CN" altLang="en-US" sz="2400" dirty="0">
                  <a:solidFill>
                    <a:srgbClr val="3E77B1"/>
                  </a:solidFill>
                  <a:cs typeface="+mn-ea"/>
                  <a:sym typeface="+mn-lt"/>
                </a:rPr>
                <a:t>未来展望</a:t>
              </a:r>
              <a:endParaRPr lang="en-US" sz="2400" dirty="0">
                <a:solidFill>
                  <a:srgbClr val="3E77B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"/>
          <p:cNvGrpSpPr/>
          <p:nvPr/>
        </p:nvGrpSpPr>
        <p:grpSpPr>
          <a:xfrm>
            <a:off x="483903" y="2680473"/>
            <a:ext cx="2270760" cy="796897"/>
            <a:chOff x="500558" y="2968340"/>
            <a:chExt cx="2270760" cy="796897"/>
          </a:xfrm>
        </p:grpSpPr>
        <p:sp>
          <p:nvSpPr>
            <p:cNvPr id="41" name="TextBox 4"/>
            <p:cNvSpPr txBox="1"/>
            <p:nvPr/>
          </p:nvSpPr>
          <p:spPr>
            <a:xfrm>
              <a:off x="1289530" y="2968340"/>
              <a:ext cx="692818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3D6CAA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3D6CAA"/>
                  </a:solidFill>
                  <a:cs typeface="+mn-ea"/>
                  <a:sym typeface="+mn-lt"/>
                </a:rPr>
                <a:t>01</a:t>
              </a:r>
              <a:endParaRPr lang="id-ID" sz="1465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42" name="TextBox 5"/>
            <p:cNvSpPr txBox="1"/>
            <p:nvPr/>
          </p:nvSpPr>
          <p:spPr>
            <a:xfrm>
              <a:off x="500558" y="3303572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Group 6"/>
          <p:cNvGrpSpPr/>
          <p:nvPr/>
        </p:nvGrpSpPr>
        <p:grpSpPr>
          <a:xfrm>
            <a:off x="483903" y="5138517"/>
            <a:ext cx="2270760" cy="796897"/>
            <a:chOff x="500558" y="5426384"/>
            <a:chExt cx="2270760" cy="796897"/>
          </a:xfrm>
        </p:grpSpPr>
        <p:sp>
          <p:nvSpPr>
            <p:cNvPr id="44" name="TextBox 7"/>
            <p:cNvSpPr txBox="1"/>
            <p:nvPr/>
          </p:nvSpPr>
          <p:spPr>
            <a:xfrm>
              <a:off x="1268693" y="5426384"/>
              <a:ext cx="734496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ED7D31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ED7D31"/>
                  </a:solidFill>
                  <a:cs typeface="+mn-ea"/>
                  <a:sym typeface="+mn-lt"/>
                </a:rPr>
                <a:t>03</a:t>
              </a:r>
              <a:endParaRPr lang="id-ID" sz="1465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45" name="TextBox 8"/>
            <p:cNvSpPr txBox="1"/>
            <p:nvPr/>
          </p:nvSpPr>
          <p:spPr>
            <a:xfrm>
              <a:off x="500558" y="5761616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Group 9"/>
          <p:cNvGrpSpPr/>
          <p:nvPr/>
        </p:nvGrpSpPr>
        <p:grpSpPr>
          <a:xfrm>
            <a:off x="3101550" y="2680473"/>
            <a:ext cx="2270760" cy="796897"/>
            <a:chOff x="3118205" y="2968340"/>
            <a:chExt cx="2270760" cy="796897"/>
          </a:xfrm>
        </p:grpSpPr>
        <p:sp>
          <p:nvSpPr>
            <p:cNvPr id="47" name="TextBox 10"/>
            <p:cNvSpPr txBox="1"/>
            <p:nvPr/>
          </p:nvSpPr>
          <p:spPr>
            <a:xfrm>
              <a:off x="3887943" y="2968340"/>
              <a:ext cx="731290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ED7D31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ED7D31"/>
                  </a:solidFill>
                  <a:cs typeface="+mn-ea"/>
                  <a:sym typeface="+mn-lt"/>
                </a:rPr>
                <a:t>02</a:t>
              </a:r>
              <a:endParaRPr lang="id-ID" sz="1465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11"/>
            <p:cNvSpPr txBox="1"/>
            <p:nvPr/>
          </p:nvSpPr>
          <p:spPr>
            <a:xfrm>
              <a:off x="3118205" y="3303572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12"/>
          <p:cNvGrpSpPr/>
          <p:nvPr/>
        </p:nvGrpSpPr>
        <p:grpSpPr>
          <a:xfrm>
            <a:off x="3101550" y="5138517"/>
            <a:ext cx="2270760" cy="796897"/>
            <a:chOff x="3118205" y="5426384"/>
            <a:chExt cx="2270760" cy="796897"/>
          </a:xfrm>
        </p:grpSpPr>
        <p:sp>
          <p:nvSpPr>
            <p:cNvPr id="50" name="TextBox 13"/>
            <p:cNvSpPr txBox="1"/>
            <p:nvPr/>
          </p:nvSpPr>
          <p:spPr>
            <a:xfrm>
              <a:off x="3887142" y="5426384"/>
              <a:ext cx="732894" cy="31810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sz="1465" b="1" dirty="0">
                  <a:solidFill>
                    <a:srgbClr val="3D6CAA"/>
                  </a:solidFill>
                  <a:cs typeface="+mn-ea"/>
                  <a:sym typeface="+mn-lt"/>
                </a:rPr>
                <a:t>分析</a:t>
              </a:r>
              <a:r>
                <a:rPr lang="en-US" altLang="zh-CN" sz="1465" b="1" dirty="0">
                  <a:solidFill>
                    <a:srgbClr val="3D6CAA"/>
                  </a:solidFill>
                  <a:cs typeface="+mn-ea"/>
                  <a:sym typeface="+mn-lt"/>
                </a:rPr>
                <a:t>04</a:t>
              </a:r>
              <a:endParaRPr lang="id-ID" sz="1465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14"/>
            <p:cNvSpPr txBox="1"/>
            <p:nvPr/>
          </p:nvSpPr>
          <p:spPr>
            <a:xfrm>
              <a:off x="3118205" y="5761616"/>
              <a:ext cx="22707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52" name="TextBox 15"/>
          <p:cNvSpPr txBox="1"/>
          <p:nvPr/>
        </p:nvSpPr>
        <p:spPr>
          <a:xfrm>
            <a:off x="6272910" y="2128354"/>
            <a:ext cx="5362981" cy="10649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  <a:spcAft>
                <a:spcPts val="1200"/>
              </a:spcAft>
            </a:pPr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 and fundraiser a lot. To survive, you even need to kiss some hLorem ipsum dolor sit amet doing business requires patience and much it. </a:t>
            </a:r>
          </a:p>
          <a:p>
            <a:pPr>
              <a:lnSpc>
                <a:spcPct val="140000"/>
              </a:lnSpc>
              <a:spcAft>
                <a:spcPts val="1200"/>
              </a:spcAft>
            </a:pPr>
            <a:endParaRPr lang="id-ID" sz="1400" dirty="0">
              <a:solidFill>
                <a:prstClr val="black">
                  <a:lumMod val="65000"/>
                  <a:lumOff val="3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TextBox 16"/>
          <p:cNvSpPr txBox="1"/>
          <p:nvPr/>
        </p:nvSpPr>
        <p:spPr>
          <a:xfrm>
            <a:off x="6268134" y="1699824"/>
            <a:ext cx="24400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d-ID" b="1" dirty="0">
                <a:solidFill>
                  <a:srgbClr val="3D6CAA"/>
                </a:solidFill>
                <a:cs typeface="+mn-ea"/>
                <a:sym typeface="+mn-lt"/>
              </a:rPr>
              <a:t>Everything With Print Design</a:t>
            </a:r>
          </a:p>
        </p:txBody>
      </p:sp>
      <p:grpSp>
        <p:nvGrpSpPr>
          <p:cNvPr id="54" name="Group 17"/>
          <p:cNvGrpSpPr/>
          <p:nvPr/>
        </p:nvGrpSpPr>
        <p:grpSpPr>
          <a:xfrm>
            <a:off x="7120525" y="3381366"/>
            <a:ext cx="2112994" cy="654533"/>
            <a:chOff x="8611450" y="3260822"/>
            <a:chExt cx="2112994" cy="654533"/>
          </a:xfrm>
        </p:grpSpPr>
        <p:sp>
          <p:nvSpPr>
            <p:cNvPr id="55" name="TextBox 18"/>
            <p:cNvSpPr txBox="1"/>
            <p:nvPr/>
          </p:nvSpPr>
          <p:spPr>
            <a:xfrm>
              <a:off x="8611450" y="3546023"/>
              <a:ext cx="1797667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19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Logo Design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20"/>
          <p:cNvGrpSpPr/>
          <p:nvPr/>
        </p:nvGrpSpPr>
        <p:grpSpPr>
          <a:xfrm>
            <a:off x="7120526" y="4474062"/>
            <a:ext cx="2112993" cy="654533"/>
            <a:chOff x="8611451" y="3260822"/>
            <a:chExt cx="2112993" cy="654533"/>
          </a:xfrm>
        </p:grpSpPr>
        <p:sp>
          <p:nvSpPr>
            <p:cNvPr id="58" name="TextBox 21"/>
            <p:cNvSpPr txBox="1"/>
            <p:nvPr/>
          </p:nvSpPr>
          <p:spPr>
            <a:xfrm>
              <a:off x="8611451" y="3546023"/>
              <a:ext cx="1777362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22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Business Card</a:t>
              </a:r>
              <a:endParaRPr lang="en-US" sz="1400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0" name="Group 23"/>
          <p:cNvGrpSpPr/>
          <p:nvPr/>
        </p:nvGrpSpPr>
        <p:grpSpPr>
          <a:xfrm>
            <a:off x="9866157" y="3381366"/>
            <a:ext cx="2112993" cy="654533"/>
            <a:chOff x="8611451" y="3260822"/>
            <a:chExt cx="2112993" cy="654533"/>
          </a:xfrm>
        </p:grpSpPr>
        <p:sp>
          <p:nvSpPr>
            <p:cNvPr id="61" name="TextBox 24"/>
            <p:cNvSpPr txBox="1"/>
            <p:nvPr/>
          </p:nvSpPr>
          <p:spPr>
            <a:xfrm>
              <a:off x="8611451" y="3546023"/>
              <a:ext cx="1835454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2" name="TextBox 25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ED7D31"/>
                  </a:solidFill>
                  <a:cs typeface="+mn-ea"/>
                  <a:sym typeface="+mn-lt"/>
                </a:rPr>
                <a:t>Flyer Template</a:t>
              </a:r>
              <a:endParaRPr lang="en-US" sz="1400" b="1" dirty="0">
                <a:solidFill>
                  <a:srgbClr val="ED7D3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26"/>
          <p:cNvGrpSpPr/>
          <p:nvPr/>
        </p:nvGrpSpPr>
        <p:grpSpPr>
          <a:xfrm>
            <a:off x="9866156" y="4474062"/>
            <a:ext cx="2112994" cy="654533"/>
            <a:chOff x="8611450" y="3260822"/>
            <a:chExt cx="2112994" cy="654533"/>
          </a:xfrm>
        </p:grpSpPr>
        <p:sp>
          <p:nvSpPr>
            <p:cNvPr id="64" name="TextBox 27"/>
            <p:cNvSpPr txBox="1"/>
            <p:nvPr/>
          </p:nvSpPr>
          <p:spPr>
            <a:xfrm>
              <a:off x="8611450" y="3546023"/>
              <a:ext cx="1787029" cy="3693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200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Lorem ipsum dolor sit amet doing business requires patience</a:t>
              </a:r>
              <a:endParaRPr lang="en-US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5" name="TextBox 28"/>
            <p:cNvSpPr txBox="1"/>
            <p:nvPr/>
          </p:nvSpPr>
          <p:spPr>
            <a:xfrm>
              <a:off x="8611451" y="3260822"/>
              <a:ext cx="2112993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d-ID" sz="1400" b="1" dirty="0">
                  <a:solidFill>
                    <a:srgbClr val="3D6CAA"/>
                  </a:solidFill>
                  <a:cs typeface="+mn-ea"/>
                  <a:sym typeface="+mn-lt"/>
                </a:rPr>
                <a:t>Brochure Template</a:t>
              </a:r>
              <a:endParaRPr lang="en-US" sz="1400" b="1" dirty="0">
                <a:solidFill>
                  <a:srgbClr val="3D6CAA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29"/>
          <p:cNvGrpSpPr/>
          <p:nvPr/>
        </p:nvGrpSpPr>
        <p:grpSpPr>
          <a:xfrm>
            <a:off x="6412410" y="3443199"/>
            <a:ext cx="291629" cy="293588"/>
            <a:chOff x="6490135" y="3603113"/>
            <a:chExt cx="291629" cy="293588"/>
          </a:xfrm>
        </p:grpSpPr>
        <p:sp>
          <p:nvSpPr>
            <p:cNvPr id="67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8" name="TextBox 31"/>
            <p:cNvSpPr txBox="1"/>
            <p:nvPr/>
          </p:nvSpPr>
          <p:spPr>
            <a:xfrm>
              <a:off x="6496400" y="3653558"/>
              <a:ext cx="272664" cy="2431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n-US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1</a:t>
              </a:r>
              <a:endParaRPr lang="id-ID" sz="14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9" name="Group 32"/>
          <p:cNvGrpSpPr/>
          <p:nvPr/>
        </p:nvGrpSpPr>
        <p:grpSpPr>
          <a:xfrm>
            <a:off x="6430825" y="4573489"/>
            <a:ext cx="291629" cy="302630"/>
            <a:chOff x="6490135" y="3603113"/>
            <a:chExt cx="291629" cy="302630"/>
          </a:xfrm>
        </p:grpSpPr>
        <p:sp>
          <p:nvSpPr>
            <p:cNvPr id="70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TextBox 34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72" name="Group 35"/>
          <p:cNvGrpSpPr/>
          <p:nvPr/>
        </p:nvGrpSpPr>
        <p:grpSpPr>
          <a:xfrm>
            <a:off x="9158042" y="3432198"/>
            <a:ext cx="291629" cy="302630"/>
            <a:chOff x="6490135" y="3603113"/>
            <a:chExt cx="291629" cy="302630"/>
          </a:xfrm>
        </p:grpSpPr>
        <p:sp>
          <p:nvSpPr>
            <p:cNvPr id="73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TextBox 37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75" name="Group 38"/>
          <p:cNvGrpSpPr/>
          <p:nvPr/>
        </p:nvGrpSpPr>
        <p:grpSpPr>
          <a:xfrm>
            <a:off x="9162845" y="4573489"/>
            <a:ext cx="291629" cy="302630"/>
            <a:chOff x="6490135" y="3603113"/>
            <a:chExt cx="291629" cy="302630"/>
          </a:xfrm>
        </p:grpSpPr>
        <p:sp>
          <p:nvSpPr>
            <p:cNvPr id="76" name="Shape 4534"/>
            <p:cNvSpPr/>
            <p:nvPr/>
          </p:nvSpPr>
          <p:spPr>
            <a:xfrm>
              <a:off x="6490135" y="3603113"/>
              <a:ext cx="291629" cy="291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solidFill>
                <a:schemeClr val="tx1">
                  <a:lumMod val="50000"/>
                  <a:lumOff val="50000"/>
                </a:schemeClr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TextBox 40"/>
            <p:cNvSpPr txBox="1"/>
            <p:nvPr/>
          </p:nvSpPr>
          <p:spPr>
            <a:xfrm>
              <a:off x="6496400" y="3653558"/>
              <a:ext cx="272664" cy="2521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id-ID" sz="14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78" name="Group 41"/>
          <p:cNvGrpSpPr/>
          <p:nvPr/>
        </p:nvGrpSpPr>
        <p:grpSpPr>
          <a:xfrm>
            <a:off x="1227869" y="1778224"/>
            <a:ext cx="782829" cy="778816"/>
            <a:chOff x="1244524" y="2066091"/>
            <a:chExt cx="782829" cy="778816"/>
          </a:xfrm>
        </p:grpSpPr>
        <p:sp>
          <p:nvSpPr>
            <p:cNvPr id="81" name="Rectangle 44"/>
            <p:cNvSpPr>
              <a:spLocks noChangeArrowheads="1"/>
            </p:cNvSpPr>
            <p:nvPr/>
          </p:nvSpPr>
          <p:spPr bwMode="auto">
            <a:xfrm rot="5400000">
              <a:off x="1246531" y="2064084"/>
              <a:ext cx="778816" cy="782829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Shape 4454"/>
            <p:cNvSpPr/>
            <p:nvPr/>
          </p:nvSpPr>
          <p:spPr>
            <a:xfrm>
              <a:off x="1458582" y="2307707"/>
              <a:ext cx="354712" cy="295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2" h="21600" extrusionOk="0">
                  <a:moveTo>
                    <a:pt x="19451" y="15878"/>
                  </a:moveTo>
                  <a:lnTo>
                    <a:pt x="19142" y="18042"/>
                  </a:lnTo>
                  <a:cubicBezTo>
                    <a:pt x="19049" y="18872"/>
                    <a:pt x="18431" y="19552"/>
                    <a:pt x="17766" y="19552"/>
                  </a:cubicBezTo>
                  <a:lnTo>
                    <a:pt x="3686" y="19552"/>
                  </a:lnTo>
                  <a:cubicBezTo>
                    <a:pt x="3021" y="19552"/>
                    <a:pt x="2403" y="18872"/>
                    <a:pt x="2310" y="18042"/>
                  </a:cubicBezTo>
                  <a:lnTo>
                    <a:pt x="2001" y="15878"/>
                  </a:lnTo>
                  <a:cubicBezTo>
                    <a:pt x="1909" y="15047"/>
                    <a:pt x="2377" y="14368"/>
                    <a:pt x="3041" y="14368"/>
                  </a:cubicBezTo>
                  <a:lnTo>
                    <a:pt x="18411" y="14368"/>
                  </a:lnTo>
                  <a:cubicBezTo>
                    <a:pt x="19075" y="14368"/>
                    <a:pt x="19543" y="15047"/>
                    <a:pt x="19451" y="15878"/>
                  </a:cubicBezTo>
                  <a:close/>
                  <a:moveTo>
                    <a:pt x="21075" y="12098"/>
                  </a:moveTo>
                  <a:lnTo>
                    <a:pt x="17323" y="1309"/>
                  </a:lnTo>
                  <a:cubicBezTo>
                    <a:pt x="17026" y="590"/>
                    <a:pt x="16239" y="0"/>
                    <a:pt x="15575" y="0"/>
                  </a:cubicBezTo>
                  <a:lnTo>
                    <a:pt x="5877" y="0"/>
                  </a:lnTo>
                  <a:cubicBezTo>
                    <a:pt x="5213" y="0"/>
                    <a:pt x="4426" y="590"/>
                    <a:pt x="4129" y="1309"/>
                  </a:cubicBezTo>
                  <a:lnTo>
                    <a:pt x="378" y="12098"/>
                  </a:lnTo>
                  <a:cubicBezTo>
                    <a:pt x="80" y="12817"/>
                    <a:pt x="-74" y="14056"/>
                    <a:pt x="35" y="14850"/>
                  </a:cubicBezTo>
                  <a:lnTo>
                    <a:pt x="846" y="20157"/>
                  </a:lnTo>
                  <a:cubicBezTo>
                    <a:pt x="956" y="20950"/>
                    <a:pt x="1589" y="21600"/>
                    <a:pt x="2254" y="21600"/>
                  </a:cubicBezTo>
                  <a:lnTo>
                    <a:pt x="19198" y="21600"/>
                  </a:lnTo>
                  <a:cubicBezTo>
                    <a:pt x="19863" y="21600"/>
                    <a:pt x="20496" y="20950"/>
                    <a:pt x="20606" y="20157"/>
                  </a:cubicBezTo>
                  <a:lnTo>
                    <a:pt x="21417" y="14850"/>
                  </a:lnTo>
                  <a:cubicBezTo>
                    <a:pt x="21526" y="14056"/>
                    <a:pt x="21372" y="12817"/>
                    <a:pt x="21075" y="12098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83" name="Group 46"/>
          <p:cNvGrpSpPr/>
          <p:nvPr/>
        </p:nvGrpSpPr>
        <p:grpSpPr>
          <a:xfrm>
            <a:off x="3845516" y="1778225"/>
            <a:ext cx="782829" cy="778816"/>
            <a:chOff x="3862171" y="2066092"/>
            <a:chExt cx="782829" cy="778816"/>
          </a:xfrm>
        </p:grpSpPr>
        <p:sp>
          <p:nvSpPr>
            <p:cNvPr id="88" name="Rectangle 5"/>
            <p:cNvSpPr>
              <a:spLocks noChangeArrowheads="1"/>
            </p:cNvSpPr>
            <p:nvPr/>
          </p:nvSpPr>
          <p:spPr bwMode="auto">
            <a:xfrm rot="5400000">
              <a:off x="3864178" y="2064085"/>
              <a:ext cx="778816" cy="7828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grpSp>
          <p:nvGrpSpPr>
            <p:cNvPr id="85" name="Group 48"/>
            <p:cNvGrpSpPr/>
            <p:nvPr/>
          </p:nvGrpSpPr>
          <p:grpSpPr>
            <a:xfrm>
              <a:off x="4098109" y="2295728"/>
              <a:ext cx="310952" cy="319539"/>
              <a:chOff x="6905981" y="3633736"/>
              <a:chExt cx="222533" cy="228678"/>
            </a:xfrm>
            <a:solidFill>
              <a:schemeClr val="bg1"/>
            </a:solidFill>
          </p:grpSpPr>
          <p:sp>
            <p:nvSpPr>
              <p:cNvPr id="86" name="Shape 4438"/>
              <p:cNvSpPr/>
              <p:nvPr/>
            </p:nvSpPr>
            <p:spPr>
              <a:xfrm>
                <a:off x="6905981" y="3664224"/>
                <a:ext cx="222533" cy="1981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200" y="0"/>
                    </a:moveTo>
                    <a:lnTo>
                      <a:pt x="18120" y="0"/>
                    </a:lnTo>
                    <a:lnTo>
                      <a:pt x="18120" y="2700"/>
                    </a:lnTo>
                    <a:lnTo>
                      <a:pt x="14280" y="2700"/>
                    </a:lnTo>
                    <a:lnTo>
                      <a:pt x="14280" y="0"/>
                    </a:lnTo>
                    <a:lnTo>
                      <a:pt x="7320" y="0"/>
                    </a:lnTo>
                    <a:lnTo>
                      <a:pt x="7320" y="2700"/>
                    </a:lnTo>
                    <a:lnTo>
                      <a:pt x="3480" y="2700"/>
                    </a:lnTo>
                    <a:lnTo>
                      <a:pt x="3480" y="0"/>
                    </a:lnTo>
                    <a:lnTo>
                      <a:pt x="2400" y="0"/>
                    </a:lnTo>
                    <a:cubicBezTo>
                      <a:pt x="1079" y="0"/>
                      <a:pt x="0" y="1214"/>
                      <a:pt x="0" y="2700"/>
                    </a:cubicBezTo>
                    <a:lnTo>
                      <a:pt x="0" y="18900"/>
                    </a:lnTo>
                    <a:cubicBezTo>
                      <a:pt x="0" y="20386"/>
                      <a:pt x="1079" y="21600"/>
                      <a:pt x="2400" y="21600"/>
                    </a:cubicBezTo>
                    <a:lnTo>
                      <a:pt x="19200" y="21600"/>
                    </a:lnTo>
                    <a:cubicBezTo>
                      <a:pt x="20521" y="21600"/>
                      <a:pt x="21600" y="20386"/>
                      <a:pt x="21600" y="18900"/>
                    </a:cubicBezTo>
                    <a:lnTo>
                      <a:pt x="21600" y="2700"/>
                    </a:lnTo>
                    <a:cubicBezTo>
                      <a:pt x="21600" y="1214"/>
                      <a:pt x="20521" y="0"/>
                      <a:pt x="19200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  <p:sp>
            <p:nvSpPr>
              <p:cNvPr id="87" name="Shape 4439"/>
              <p:cNvSpPr/>
              <p:nvPr/>
            </p:nvSpPr>
            <p:spPr>
              <a:xfrm>
                <a:off x="6951714" y="3633736"/>
                <a:ext cx="128566" cy="420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694" y="0"/>
                    </a:lnTo>
                    <a:lnTo>
                      <a:pt x="18694" y="21600"/>
                    </a:lnTo>
                    <a:lnTo>
                      <a:pt x="21600" y="21600"/>
                    </a:lnTo>
                    <a:cubicBezTo>
                      <a:pt x="21600" y="21600"/>
                      <a:pt x="21600" y="0"/>
                      <a:pt x="21600" y="0"/>
                    </a:cubicBezTo>
                    <a:close/>
                    <a:moveTo>
                      <a:pt x="2906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906" y="21600"/>
                    </a:lnTo>
                    <a:cubicBezTo>
                      <a:pt x="2906" y="21600"/>
                      <a:pt x="2906" y="0"/>
                      <a:pt x="2906" y="0"/>
                    </a:cubicBezTo>
                    <a:close/>
                  </a:path>
                </a:pathLst>
              </a:custGeom>
              <a:grpFill/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 algn="ctr" defTabSz="457200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Sinkin Sans 400 Regular"/>
                    <a:ea typeface="Sinkin Sans 400 Regular"/>
                    <a:cs typeface="Sinkin Sans 400 Regular"/>
                    <a:sym typeface="Sinkin Sans 400 Regular"/>
                  </a:defRPr>
                </a:pPr>
                <a:endPara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0" name="Group 53"/>
          <p:cNvGrpSpPr/>
          <p:nvPr/>
        </p:nvGrpSpPr>
        <p:grpSpPr>
          <a:xfrm>
            <a:off x="1227869" y="4227149"/>
            <a:ext cx="782829" cy="778816"/>
            <a:chOff x="1244524" y="4515016"/>
            <a:chExt cx="782829" cy="778816"/>
          </a:xfrm>
        </p:grpSpPr>
        <p:sp>
          <p:nvSpPr>
            <p:cNvPr id="93" name="Rectangle 56"/>
            <p:cNvSpPr>
              <a:spLocks noChangeArrowheads="1"/>
            </p:cNvSpPr>
            <p:nvPr/>
          </p:nvSpPr>
          <p:spPr bwMode="auto">
            <a:xfrm rot="5400000">
              <a:off x="1246531" y="4513009"/>
              <a:ext cx="778816" cy="782829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2" name="Shape 4385"/>
            <p:cNvSpPr/>
            <p:nvPr/>
          </p:nvSpPr>
          <p:spPr>
            <a:xfrm>
              <a:off x="1411772" y="4707155"/>
              <a:ext cx="448332" cy="394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41" y="15188"/>
                  </a:moveTo>
                  <a:cubicBezTo>
                    <a:pt x="8905" y="14174"/>
                    <a:pt x="8222" y="13317"/>
                    <a:pt x="8222" y="11485"/>
                  </a:cubicBezTo>
                  <a:cubicBezTo>
                    <a:pt x="8222" y="10385"/>
                    <a:pt x="8875" y="10744"/>
                    <a:pt x="9161" y="8730"/>
                  </a:cubicBezTo>
                  <a:cubicBezTo>
                    <a:pt x="9279" y="7894"/>
                    <a:pt x="9855" y="8716"/>
                    <a:pt x="9966" y="6808"/>
                  </a:cubicBezTo>
                  <a:cubicBezTo>
                    <a:pt x="9966" y="6047"/>
                    <a:pt x="9651" y="5858"/>
                    <a:pt x="9651" y="5858"/>
                  </a:cubicBezTo>
                  <a:cubicBezTo>
                    <a:pt x="9651" y="5858"/>
                    <a:pt x="9811" y="4733"/>
                    <a:pt x="9873" y="3867"/>
                  </a:cubicBezTo>
                  <a:cubicBezTo>
                    <a:pt x="9951" y="2788"/>
                    <a:pt x="9396" y="0"/>
                    <a:pt x="6431" y="0"/>
                  </a:cubicBezTo>
                  <a:cubicBezTo>
                    <a:pt x="3466" y="0"/>
                    <a:pt x="2909" y="2788"/>
                    <a:pt x="2987" y="3867"/>
                  </a:cubicBezTo>
                  <a:cubicBezTo>
                    <a:pt x="3050" y="4733"/>
                    <a:pt x="3210" y="5858"/>
                    <a:pt x="3210" y="5858"/>
                  </a:cubicBezTo>
                  <a:cubicBezTo>
                    <a:pt x="3210" y="5858"/>
                    <a:pt x="2895" y="6047"/>
                    <a:pt x="2895" y="6808"/>
                  </a:cubicBezTo>
                  <a:cubicBezTo>
                    <a:pt x="3005" y="8716"/>
                    <a:pt x="3582" y="7894"/>
                    <a:pt x="3700" y="8730"/>
                  </a:cubicBezTo>
                  <a:cubicBezTo>
                    <a:pt x="3987" y="10744"/>
                    <a:pt x="4639" y="10385"/>
                    <a:pt x="4639" y="11485"/>
                  </a:cubicBezTo>
                  <a:cubicBezTo>
                    <a:pt x="4639" y="13317"/>
                    <a:pt x="3956" y="14174"/>
                    <a:pt x="1819" y="15188"/>
                  </a:cubicBezTo>
                  <a:cubicBezTo>
                    <a:pt x="1169" y="15497"/>
                    <a:pt x="0" y="15976"/>
                    <a:pt x="0" y="17129"/>
                  </a:cubicBezTo>
                  <a:lnTo>
                    <a:pt x="0" y="21600"/>
                  </a:lnTo>
                  <a:lnTo>
                    <a:pt x="15005" y="21600"/>
                  </a:lnTo>
                  <a:cubicBezTo>
                    <a:pt x="15005" y="21600"/>
                    <a:pt x="15005" y="18955"/>
                    <a:pt x="15005" y="18248"/>
                  </a:cubicBezTo>
                  <a:cubicBezTo>
                    <a:pt x="15005" y="17196"/>
                    <a:pt x="13184" y="16207"/>
                    <a:pt x="11041" y="15188"/>
                  </a:cubicBezTo>
                  <a:close/>
                  <a:moveTo>
                    <a:pt x="21600" y="21600"/>
                  </a:moveTo>
                  <a:cubicBezTo>
                    <a:pt x="21600" y="21600"/>
                    <a:pt x="21557" y="16953"/>
                    <a:pt x="21307" y="16471"/>
                  </a:cubicBezTo>
                  <a:cubicBezTo>
                    <a:pt x="20935" y="15754"/>
                    <a:pt x="20071" y="15261"/>
                    <a:pt x="18463" y="14498"/>
                  </a:cubicBezTo>
                  <a:cubicBezTo>
                    <a:pt x="16861" y="13736"/>
                    <a:pt x="16349" y="13094"/>
                    <a:pt x="16349" y="11720"/>
                  </a:cubicBezTo>
                  <a:cubicBezTo>
                    <a:pt x="16349" y="10894"/>
                    <a:pt x="16838" y="11164"/>
                    <a:pt x="17053" y="9653"/>
                  </a:cubicBezTo>
                  <a:cubicBezTo>
                    <a:pt x="17142" y="9026"/>
                    <a:pt x="17574" y="9643"/>
                    <a:pt x="17657" y="8212"/>
                  </a:cubicBezTo>
                  <a:cubicBezTo>
                    <a:pt x="17657" y="7642"/>
                    <a:pt x="17420" y="7499"/>
                    <a:pt x="17420" y="7499"/>
                  </a:cubicBezTo>
                  <a:cubicBezTo>
                    <a:pt x="17420" y="7499"/>
                    <a:pt x="17541" y="6656"/>
                    <a:pt x="17588" y="6006"/>
                  </a:cubicBezTo>
                  <a:cubicBezTo>
                    <a:pt x="17646" y="5197"/>
                    <a:pt x="17229" y="3106"/>
                    <a:pt x="15005" y="3106"/>
                  </a:cubicBezTo>
                  <a:cubicBezTo>
                    <a:pt x="12781" y="3106"/>
                    <a:pt x="12365" y="5197"/>
                    <a:pt x="12422" y="6006"/>
                  </a:cubicBezTo>
                  <a:cubicBezTo>
                    <a:pt x="12469" y="6656"/>
                    <a:pt x="12589" y="7499"/>
                    <a:pt x="12589" y="7499"/>
                  </a:cubicBezTo>
                  <a:cubicBezTo>
                    <a:pt x="12589" y="7499"/>
                    <a:pt x="12353" y="7642"/>
                    <a:pt x="12353" y="8212"/>
                  </a:cubicBezTo>
                  <a:cubicBezTo>
                    <a:pt x="12437" y="9643"/>
                    <a:pt x="12868" y="9026"/>
                    <a:pt x="12957" y="9653"/>
                  </a:cubicBezTo>
                  <a:cubicBezTo>
                    <a:pt x="13173" y="11164"/>
                    <a:pt x="13662" y="10894"/>
                    <a:pt x="13662" y="11720"/>
                  </a:cubicBezTo>
                  <a:cubicBezTo>
                    <a:pt x="13662" y="12655"/>
                    <a:pt x="13424" y="13250"/>
                    <a:pt x="12768" y="13776"/>
                  </a:cubicBezTo>
                  <a:cubicBezTo>
                    <a:pt x="16268" y="15766"/>
                    <a:pt x="16737" y="16172"/>
                    <a:pt x="16737" y="17952"/>
                  </a:cubicBezTo>
                  <a:lnTo>
                    <a:pt x="16737" y="21600"/>
                  </a:lnTo>
                  <a:cubicBezTo>
                    <a:pt x="16737" y="21600"/>
                    <a:pt x="21600" y="21600"/>
                    <a:pt x="21600" y="2160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 dirty="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grpSp>
        <p:nvGrpSpPr>
          <p:cNvPr id="95" name="Group 58"/>
          <p:cNvGrpSpPr/>
          <p:nvPr/>
        </p:nvGrpSpPr>
        <p:grpSpPr>
          <a:xfrm>
            <a:off x="3845515" y="4227149"/>
            <a:ext cx="782829" cy="778816"/>
            <a:chOff x="3862170" y="4515016"/>
            <a:chExt cx="782829" cy="778816"/>
          </a:xfrm>
        </p:grpSpPr>
        <p:sp>
          <p:nvSpPr>
            <p:cNvPr id="98" name="Rectangle 5"/>
            <p:cNvSpPr>
              <a:spLocks noChangeArrowheads="1"/>
            </p:cNvSpPr>
            <p:nvPr/>
          </p:nvSpPr>
          <p:spPr bwMode="auto">
            <a:xfrm rot="5400000">
              <a:off x="3864177" y="4513009"/>
              <a:ext cx="778816" cy="782829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97" name="Shape 4443"/>
            <p:cNvSpPr/>
            <p:nvPr/>
          </p:nvSpPr>
          <p:spPr>
            <a:xfrm>
              <a:off x="4046582" y="4669758"/>
              <a:ext cx="399785" cy="399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896" y="15577"/>
                  </a:moveTo>
                  <a:cubicBezTo>
                    <a:pt x="12144" y="16865"/>
                    <a:pt x="9844" y="18851"/>
                    <a:pt x="8177" y="21278"/>
                  </a:cubicBezTo>
                  <a:cubicBezTo>
                    <a:pt x="9017" y="21487"/>
                    <a:pt x="9895" y="21600"/>
                    <a:pt x="10801" y="21600"/>
                  </a:cubicBezTo>
                  <a:cubicBezTo>
                    <a:pt x="12429" y="21600"/>
                    <a:pt x="13973" y="21237"/>
                    <a:pt x="15358" y="20591"/>
                  </a:cubicBezTo>
                  <a:cubicBezTo>
                    <a:pt x="15580" y="19502"/>
                    <a:pt x="15699" y="18376"/>
                    <a:pt x="15699" y="17222"/>
                  </a:cubicBezTo>
                  <a:cubicBezTo>
                    <a:pt x="15699" y="16807"/>
                    <a:pt x="15679" y="16394"/>
                    <a:pt x="15648" y="15985"/>
                  </a:cubicBezTo>
                  <a:cubicBezTo>
                    <a:pt x="15371" y="15896"/>
                    <a:pt x="15116" y="15757"/>
                    <a:pt x="14896" y="15577"/>
                  </a:cubicBezTo>
                  <a:close/>
                  <a:moveTo>
                    <a:pt x="18049" y="2796"/>
                  </a:moveTo>
                  <a:cubicBezTo>
                    <a:pt x="16319" y="2963"/>
                    <a:pt x="14667" y="3397"/>
                    <a:pt x="13127" y="4050"/>
                  </a:cubicBezTo>
                  <a:cubicBezTo>
                    <a:pt x="13136" y="4125"/>
                    <a:pt x="13139" y="4202"/>
                    <a:pt x="13139" y="4280"/>
                  </a:cubicBezTo>
                  <a:cubicBezTo>
                    <a:pt x="13139" y="4642"/>
                    <a:pt x="13052" y="4984"/>
                    <a:pt x="12904" y="5289"/>
                  </a:cubicBezTo>
                  <a:cubicBezTo>
                    <a:pt x="14441" y="7094"/>
                    <a:pt x="15635" y="9198"/>
                    <a:pt x="16388" y="11500"/>
                  </a:cubicBezTo>
                  <a:cubicBezTo>
                    <a:pt x="17323" y="11517"/>
                    <a:pt x="18121" y="12090"/>
                    <a:pt x="18465" y="12903"/>
                  </a:cubicBezTo>
                  <a:cubicBezTo>
                    <a:pt x="19505" y="12797"/>
                    <a:pt x="20517" y="12599"/>
                    <a:pt x="21493" y="12312"/>
                  </a:cubicBezTo>
                  <a:cubicBezTo>
                    <a:pt x="21562" y="11817"/>
                    <a:pt x="21600" y="11314"/>
                    <a:pt x="21600" y="10799"/>
                  </a:cubicBezTo>
                  <a:cubicBezTo>
                    <a:pt x="21600" y="7626"/>
                    <a:pt x="20230" y="4772"/>
                    <a:pt x="18049" y="2796"/>
                  </a:cubicBezTo>
                  <a:close/>
                  <a:moveTo>
                    <a:pt x="13739" y="14349"/>
                  </a:moveTo>
                  <a:cubicBezTo>
                    <a:pt x="11074" y="13908"/>
                    <a:pt x="8601" y="12890"/>
                    <a:pt x="6450" y="11433"/>
                  </a:cubicBezTo>
                  <a:cubicBezTo>
                    <a:pt x="6101" y="11646"/>
                    <a:pt x="5691" y="11773"/>
                    <a:pt x="5251" y="11773"/>
                  </a:cubicBezTo>
                  <a:cubicBezTo>
                    <a:pt x="5090" y="11773"/>
                    <a:pt x="4933" y="11755"/>
                    <a:pt x="4781" y="11724"/>
                  </a:cubicBezTo>
                  <a:cubicBezTo>
                    <a:pt x="3750" y="13677"/>
                    <a:pt x="3093" y="15854"/>
                    <a:pt x="2903" y="18164"/>
                  </a:cubicBezTo>
                  <a:cubicBezTo>
                    <a:pt x="3931" y="19266"/>
                    <a:pt x="5186" y="20154"/>
                    <a:pt x="6595" y="20750"/>
                  </a:cubicBezTo>
                  <a:cubicBezTo>
                    <a:pt x="8345" y="18059"/>
                    <a:pt x="10792" y="15833"/>
                    <a:pt x="13739" y="14349"/>
                  </a:cubicBezTo>
                  <a:close/>
                  <a:moveTo>
                    <a:pt x="17258" y="15906"/>
                  </a:moveTo>
                  <a:cubicBezTo>
                    <a:pt x="17290" y="16340"/>
                    <a:pt x="17306" y="16780"/>
                    <a:pt x="17306" y="17222"/>
                  </a:cubicBezTo>
                  <a:cubicBezTo>
                    <a:pt x="17306" y="18003"/>
                    <a:pt x="17256" y="18770"/>
                    <a:pt x="17163" y="19525"/>
                  </a:cubicBezTo>
                  <a:cubicBezTo>
                    <a:pt x="18993" y="18186"/>
                    <a:pt x="20389" y="16288"/>
                    <a:pt x="21091" y="14080"/>
                  </a:cubicBezTo>
                  <a:cubicBezTo>
                    <a:pt x="20259" y="14281"/>
                    <a:pt x="19403" y="14425"/>
                    <a:pt x="18531" y="14508"/>
                  </a:cubicBezTo>
                  <a:cubicBezTo>
                    <a:pt x="18326" y="15137"/>
                    <a:pt x="17860" y="15646"/>
                    <a:pt x="17258" y="15906"/>
                  </a:cubicBezTo>
                  <a:close/>
                  <a:moveTo>
                    <a:pt x="14278" y="12804"/>
                  </a:moveTo>
                  <a:cubicBezTo>
                    <a:pt x="14421" y="12507"/>
                    <a:pt x="14624" y="12244"/>
                    <a:pt x="14874" y="12035"/>
                  </a:cubicBezTo>
                  <a:cubicBezTo>
                    <a:pt x="14196" y="9947"/>
                    <a:pt x="13122" y="8037"/>
                    <a:pt x="11738" y="6396"/>
                  </a:cubicBezTo>
                  <a:cubicBezTo>
                    <a:pt x="11462" y="6512"/>
                    <a:pt x="11160" y="6577"/>
                    <a:pt x="10842" y="6577"/>
                  </a:cubicBezTo>
                  <a:cubicBezTo>
                    <a:pt x="10343" y="6577"/>
                    <a:pt x="9883" y="6417"/>
                    <a:pt x="9507" y="6147"/>
                  </a:cubicBezTo>
                  <a:cubicBezTo>
                    <a:pt x="8673" y="6781"/>
                    <a:pt x="7903" y="7490"/>
                    <a:pt x="7202" y="8265"/>
                  </a:cubicBezTo>
                  <a:cubicBezTo>
                    <a:pt x="7421" y="8615"/>
                    <a:pt x="7550" y="9030"/>
                    <a:pt x="7550" y="9475"/>
                  </a:cubicBezTo>
                  <a:cubicBezTo>
                    <a:pt x="7550" y="9715"/>
                    <a:pt x="7513" y="9946"/>
                    <a:pt x="7444" y="10163"/>
                  </a:cubicBezTo>
                  <a:cubicBezTo>
                    <a:pt x="9459" y="11510"/>
                    <a:pt x="11779" y="12433"/>
                    <a:pt x="14278" y="12804"/>
                  </a:cubicBezTo>
                  <a:close/>
                  <a:moveTo>
                    <a:pt x="10842" y="1982"/>
                  </a:moveTo>
                  <a:cubicBezTo>
                    <a:pt x="11448" y="1982"/>
                    <a:pt x="11999" y="2219"/>
                    <a:pt x="12409" y="2604"/>
                  </a:cubicBezTo>
                  <a:cubicBezTo>
                    <a:pt x="13608" y="2088"/>
                    <a:pt x="14870" y="1692"/>
                    <a:pt x="16183" y="1439"/>
                  </a:cubicBezTo>
                  <a:cubicBezTo>
                    <a:pt x="14599" y="526"/>
                    <a:pt x="12761" y="0"/>
                    <a:pt x="10801" y="0"/>
                  </a:cubicBezTo>
                  <a:cubicBezTo>
                    <a:pt x="9464" y="0"/>
                    <a:pt x="8183" y="245"/>
                    <a:pt x="7001" y="690"/>
                  </a:cubicBezTo>
                  <a:cubicBezTo>
                    <a:pt x="7940" y="1152"/>
                    <a:pt x="8833" y="1693"/>
                    <a:pt x="9674" y="2303"/>
                  </a:cubicBezTo>
                  <a:cubicBezTo>
                    <a:pt x="10018" y="2100"/>
                    <a:pt x="10415" y="1982"/>
                    <a:pt x="10842" y="1982"/>
                  </a:cubicBezTo>
                  <a:close/>
                  <a:moveTo>
                    <a:pt x="2954" y="9475"/>
                  </a:moveTo>
                  <a:cubicBezTo>
                    <a:pt x="2954" y="9153"/>
                    <a:pt x="3021" y="8844"/>
                    <a:pt x="3141" y="8566"/>
                  </a:cubicBezTo>
                  <a:cubicBezTo>
                    <a:pt x="2404" y="7757"/>
                    <a:pt x="1736" y="6884"/>
                    <a:pt x="1151" y="5952"/>
                  </a:cubicBezTo>
                  <a:cubicBezTo>
                    <a:pt x="417" y="7410"/>
                    <a:pt x="0" y="9056"/>
                    <a:pt x="0" y="10799"/>
                  </a:cubicBezTo>
                  <a:cubicBezTo>
                    <a:pt x="0" y="12819"/>
                    <a:pt x="556" y="14708"/>
                    <a:pt x="1521" y="16325"/>
                  </a:cubicBezTo>
                  <a:cubicBezTo>
                    <a:pt x="1866" y="14381"/>
                    <a:pt x="2520" y="12545"/>
                    <a:pt x="3424" y="10861"/>
                  </a:cubicBezTo>
                  <a:cubicBezTo>
                    <a:pt x="3130" y="10477"/>
                    <a:pt x="2954" y="9996"/>
                    <a:pt x="2954" y="9475"/>
                  </a:cubicBezTo>
                  <a:close/>
                  <a:moveTo>
                    <a:pt x="5251" y="7176"/>
                  </a:moveTo>
                  <a:cubicBezTo>
                    <a:pt x="5487" y="7176"/>
                    <a:pt x="5715" y="7213"/>
                    <a:pt x="5930" y="7278"/>
                  </a:cubicBezTo>
                  <a:cubicBezTo>
                    <a:pt x="6738" y="6372"/>
                    <a:pt x="7636" y="5547"/>
                    <a:pt x="8608" y="4813"/>
                  </a:cubicBezTo>
                  <a:cubicBezTo>
                    <a:pt x="8567" y="4642"/>
                    <a:pt x="8543" y="4464"/>
                    <a:pt x="8543" y="4280"/>
                  </a:cubicBezTo>
                  <a:cubicBezTo>
                    <a:pt x="8543" y="4026"/>
                    <a:pt x="8587" y="3781"/>
                    <a:pt x="8663" y="3552"/>
                  </a:cubicBezTo>
                  <a:cubicBezTo>
                    <a:pt x="7575" y="2771"/>
                    <a:pt x="6391" y="2115"/>
                    <a:pt x="5131" y="1609"/>
                  </a:cubicBezTo>
                  <a:cubicBezTo>
                    <a:pt x="3949" y="2338"/>
                    <a:pt x="2920" y="3289"/>
                    <a:pt x="2099" y="4405"/>
                  </a:cubicBezTo>
                  <a:cubicBezTo>
                    <a:pt x="2708" y="5484"/>
                    <a:pt x="3433" y="6491"/>
                    <a:pt x="4256" y="7407"/>
                  </a:cubicBezTo>
                  <a:cubicBezTo>
                    <a:pt x="4557" y="7261"/>
                    <a:pt x="4895" y="7176"/>
                    <a:pt x="5251" y="7176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 algn="ctr" defTabSz="45720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Sinkin Sans 400 Regular"/>
                  <a:ea typeface="Sinkin Sans 400 Regular"/>
                  <a:cs typeface="Sinkin Sans 400 Regular"/>
                  <a:sym typeface="Sinkin Sans 400 Regular"/>
                </a:defRPr>
              </a:pPr>
              <a:endPara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cs typeface="+mn-ea"/>
                <a:sym typeface="+mn-lt"/>
              </a:endParaRPr>
            </a:p>
          </p:txBody>
        </p:sp>
      </p:grpSp>
      <p:cxnSp>
        <p:nvCxnSpPr>
          <p:cNvPr id="100" name="Straight Connector 63"/>
          <p:cNvCxnSpPr/>
          <p:nvPr/>
        </p:nvCxnSpPr>
        <p:spPr>
          <a:xfrm>
            <a:off x="2918411" y="2128354"/>
            <a:ext cx="0" cy="3420259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64"/>
          <p:cNvCxnSpPr/>
          <p:nvPr/>
        </p:nvCxnSpPr>
        <p:spPr>
          <a:xfrm rot="16200000">
            <a:off x="2918411" y="1606485"/>
            <a:ext cx="0" cy="4464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03" name="文本框 84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我们的分析</a:t>
              </a:r>
            </a:p>
          </p:txBody>
        </p:sp>
        <p:cxnSp>
          <p:nvCxnSpPr>
            <p:cNvPr id="10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0"/>
                            </p:stCondLst>
                            <p:childTnLst>
                              <p:par>
                                <p:cTn id="6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7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000"/>
                            </p:stCondLst>
                            <p:childTnLst>
                              <p:par>
                                <p:cTn id="9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我们的不足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saw a magnificent picture in a book, called True Stories from Nature, about the primeval forest. Once when I was six years old I saw a magnificent about the primeval forest.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TextBox 3"/>
          <p:cNvSpPr txBox="1"/>
          <p:nvPr/>
        </p:nvSpPr>
        <p:spPr>
          <a:xfrm>
            <a:off x="1261971" y="5436416"/>
            <a:ext cx="2349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3" name="TextBox 4"/>
          <p:cNvSpPr txBox="1"/>
          <p:nvPr/>
        </p:nvSpPr>
        <p:spPr>
          <a:xfrm>
            <a:off x="4935071" y="5436416"/>
            <a:ext cx="2349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104" name="TextBox 5"/>
          <p:cNvSpPr txBox="1"/>
          <p:nvPr/>
        </p:nvSpPr>
        <p:spPr>
          <a:xfrm>
            <a:off x="8573765" y="5436416"/>
            <a:ext cx="234984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id-ID" sz="1200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Lorem ipsum dolor sit amet doing business requires patience</a:t>
            </a:r>
            <a:endParaRPr lang="en-US" sz="12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105" name="Group 6"/>
          <p:cNvGrpSpPr/>
          <p:nvPr/>
        </p:nvGrpSpPr>
        <p:grpSpPr>
          <a:xfrm>
            <a:off x="1261972" y="4845679"/>
            <a:ext cx="2349846" cy="392150"/>
            <a:chOff x="1261972" y="5067929"/>
            <a:chExt cx="2349846" cy="392150"/>
          </a:xfrm>
        </p:grpSpPr>
        <p:sp>
          <p:nvSpPr>
            <p:cNvPr id="106" name="Rounded Rectangle 7"/>
            <p:cNvSpPr/>
            <p:nvPr/>
          </p:nvSpPr>
          <p:spPr>
            <a:xfrm>
              <a:off x="1261972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Rectangle 8"/>
            <p:cNvSpPr/>
            <p:nvPr/>
          </p:nvSpPr>
          <p:spPr>
            <a:xfrm>
              <a:off x="2784462" y="5068435"/>
              <a:ext cx="761531" cy="3916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8" name="TextBox 9"/>
            <p:cNvSpPr txBox="1"/>
            <p:nvPr/>
          </p:nvSpPr>
          <p:spPr>
            <a:xfrm>
              <a:off x="2820656" y="5090747"/>
              <a:ext cx="71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8</a:t>
              </a: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09" name="TextBox 10"/>
            <p:cNvSpPr txBox="1"/>
            <p:nvPr/>
          </p:nvSpPr>
          <p:spPr>
            <a:xfrm>
              <a:off x="1732668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不足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0" name="Group 11"/>
          <p:cNvGrpSpPr/>
          <p:nvPr/>
        </p:nvGrpSpPr>
        <p:grpSpPr>
          <a:xfrm>
            <a:off x="4935072" y="4845679"/>
            <a:ext cx="2349846" cy="392150"/>
            <a:chOff x="4935072" y="5067929"/>
            <a:chExt cx="2349846" cy="392150"/>
          </a:xfrm>
        </p:grpSpPr>
        <p:sp>
          <p:nvSpPr>
            <p:cNvPr id="111" name="Rounded Rectangle 12"/>
            <p:cNvSpPr/>
            <p:nvPr/>
          </p:nvSpPr>
          <p:spPr>
            <a:xfrm>
              <a:off x="4935072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Rectangle 13"/>
            <p:cNvSpPr/>
            <p:nvPr/>
          </p:nvSpPr>
          <p:spPr>
            <a:xfrm>
              <a:off x="6467087" y="5068435"/>
              <a:ext cx="761531" cy="39164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9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3" name="TextBox 14"/>
            <p:cNvSpPr txBox="1"/>
            <p:nvPr/>
          </p:nvSpPr>
          <p:spPr>
            <a:xfrm>
              <a:off x="6499529" y="5090747"/>
              <a:ext cx="71638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10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4" name="TextBox 15"/>
            <p:cNvSpPr txBox="1"/>
            <p:nvPr/>
          </p:nvSpPr>
          <p:spPr>
            <a:xfrm>
              <a:off x="5436048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不足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5" name="Group 16"/>
          <p:cNvGrpSpPr/>
          <p:nvPr/>
        </p:nvGrpSpPr>
        <p:grpSpPr>
          <a:xfrm>
            <a:off x="8573766" y="4845679"/>
            <a:ext cx="2349846" cy="392150"/>
            <a:chOff x="8573766" y="5067929"/>
            <a:chExt cx="2349846" cy="392150"/>
          </a:xfrm>
        </p:grpSpPr>
        <p:sp>
          <p:nvSpPr>
            <p:cNvPr id="116" name="Rounded Rectangle 17"/>
            <p:cNvSpPr/>
            <p:nvPr/>
          </p:nvSpPr>
          <p:spPr>
            <a:xfrm>
              <a:off x="8573766" y="5067929"/>
              <a:ext cx="2349846" cy="392150"/>
            </a:xfrm>
            <a:prstGeom prst="roundRect">
              <a:avLst/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900" dirty="0">
                <a:solidFill>
                  <a:prstClr val="white">
                    <a:lumMod val="6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18" name="TextBox 19"/>
            <p:cNvSpPr txBox="1"/>
            <p:nvPr/>
          </p:nvSpPr>
          <p:spPr>
            <a:xfrm>
              <a:off x="10048998" y="5090747"/>
              <a:ext cx="716389" cy="369332"/>
            </a:xfrm>
            <a:prstGeom prst="rect">
              <a:avLst/>
            </a:prstGeom>
            <a:solidFill>
              <a:srgbClr val="3D6CAA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d-ID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1</a:t>
              </a:r>
              <a:r>
                <a:rPr lang="en-US" altLang="zh-CN" b="1" dirty="0">
                  <a:solidFill>
                    <a:prstClr val="white"/>
                  </a:solidFill>
                  <a:cs typeface="+mn-ea"/>
                  <a:sym typeface="+mn-lt"/>
                </a:rPr>
                <a:t>0</a:t>
              </a:r>
              <a:r>
                <a:rPr lang="en-US" altLang="zh-CN" sz="1200" b="1" dirty="0">
                  <a:solidFill>
                    <a:prstClr val="white"/>
                  </a:solidFill>
                  <a:cs typeface="+mn-ea"/>
                  <a:sym typeface="+mn-lt"/>
                </a:rPr>
                <a:t>%</a:t>
              </a:r>
            </a:p>
          </p:txBody>
        </p:sp>
        <p:sp>
          <p:nvSpPr>
            <p:cNvPr id="119" name="TextBox 20"/>
            <p:cNvSpPr txBox="1"/>
            <p:nvPr/>
          </p:nvSpPr>
          <p:spPr>
            <a:xfrm>
              <a:off x="9111284" y="5079831"/>
              <a:ext cx="6463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65000"/>
                      <a:lumOff val="35000"/>
                    </a:prstClr>
                  </a:solidFill>
                  <a:cs typeface="+mn-ea"/>
                  <a:sym typeface="+mn-lt"/>
                </a:rPr>
                <a:t>不足</a:t>
              </a:r>
              <a:endParaRPr lang="id-ID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0" name="Group 21"/>
          <p:cNvGrpSpPr/>
          <p:nvPr/>
        </p:nvGrpSpPr>
        <p:grpSpPr>
          <a:xfrm>
            <a:off x="1877844" y="1923455"/>
            <a:ext cx="1118100" cy="2674782"/>
            <a:chOff x="1269333" y="2476499"/>
            <a:chExt cx="2207796" cy="5281611"/>
          </a:xfrm>
        </p:grpSpPr>
        <p:graphicFrame>
          <p:nvGraphicFramePr>
            <p:cNvPr id="121" name="Chart 22"/>
            <p:cNvGraphicFramePr/>
            <p:nvPr/>
          </p:nvGraphicFramePr>
          <p:xfrm>
            <a:off x="1269333" y="2596422"/>
            <a:ext cx="2207796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22" name="Freeform 23"/>
            <p:cNvSpPr/>
            <p:nvPr/>
          </p:nvSpPr>
          <p:spPr>
            <a:xfrm>
              <a:off x="1612423" y="2476499"/>
              <a:ext cx="1523004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3" name="Freeform 24"/>
            <p:cNvSpPr/>
            <p:nvPr/>
          </p:nvSpPr>
          <p:spPr>
            <a:xfrm>
              <a:off x="1868173" y="7024143"/>
              <a:ext cx="1010709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4" name="Group 25"/>
          <p:cNvGrpSpPr/>
          <p:nvPr/>
        </p:nvGrpSpPr>
        <p:grpSpPr>
          <a:xfrm>
            <a:off x="5550944" y="1923455"/>
            <a:ext cx="1118100" cy="2674782"/>
            <a:chOff x="4012532" y="2476499"/>
            <a:chExt cx="2207795" cy="5281611"/>
          </a:xfrm>
        </p:grpSpPr>
        <p:graphicFrame>
          <p:nvGraphicFramePr>
            <p:cNvPr id="125" name="Chart 26"/>
            <p:cNvGraphicFramePr/>
            <p:nvPr/>
          </p:nvGraphicFramePr>
          <p:xfrm>
            <a:off x="4012532" y="2596422"/>
            <a:ext cx="2207795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26" name="Freeform 27"/>
            <p:cNvSpPr/>
            <p:nvPr/>
          </p:nvSpPr>
          <p:spPr>
            <a:xfrm>
              <a:off x="4355622" y="2476499"/>
              <a:ext cx="1523003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7" name="Freeform 28"/>
            <p:cNvSpPr/>
            <p:nvPr/>
          </p:nvSpPr>
          <p:spPr>
            <a:xfrm>
              <a:off x="4610720" y="7043360"/>
              <a:ext cx="1010993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8" name="Group 29"/>
          <p:cNvGrpSpPr/>
          <p:nvPr/>
        </p:nvGrpSpPr>
        <p:grpSpPr>
          <a:xfrm>
            <a:off x="9175879" y="1923455"/>
            <a:ext cx="1118100" cy="2674782"/>
            <a:chOff x="6755730" y="2476499"/>
            <a:chExt cx="2207795" cy="5281611"/>
          </a:xfrm>
        </p:grpSpPr>
        <p:graphicFrame>
          <p:nvGraphicFramePr>
            <p:cNvPr id="129" name="Chart 30"/>
            <p:cNvGraphicFramePr/>
            <p:nvPr/>
          </p:nvGraphicFramePr>
          <p:xfrm>
            <a:off x="6755730" y="2596422"/>
            <a:ext cx="2207795" cy="461558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30" name="Freeform 31"/>
            <p:cNvSpPr/>
            <p:nvPr/>
          </p:nvSpPr>
          <p:spPr>
            <a:xfrm>
              <a:off x="7098820" y="2476499"/>
              <a:ext cx="1523003" cy="5281611"/>
            </a:xfrm>
            <a:custGeom>
              <a:avLst/>
              <a:gdLst>
                <a:gd name="connsiteX0" fmla="*/ 63501 w 2076450"/>
                <a:gd name="connsiteY0" fmla="*/ 0 h 7200900"/>
                <a:gd name="connsiteX1" fmla="*/ 2012949 w 2076450"/>
                <a:gd name="connsiteY1" fmla="*/ 0 h 7200900"/>
                <a:gd name="connsiteX2" fmla="*/ 2076450 w 2076450"/>
                <a:gd name="connsiteY2" fmla="*/ 63501 h 7200900"/>
                <a:gd name="connsiteX3" fmla="*/ 2076450 w 2076450"/>
                <a:gd name="connsiteY3" fmla="*/ 317499 h 7200900"/>
                <a:gd name="connsiteX4" fmla="*/ 2012949 w 2076450"/>
                <a:gd name="connsiteY4" fmla="*/ 381000 h 7200900"/>
                <a:gd name="connsiteX5" fmla="*/ 1847850 w 2076450"/>
                <a:gd name="connsiteY5" fmla="*/ 381000 h 7200900"/>
                <a:gd name="connsiteX6" fmla="*/ 1847850 w 2076450"/>
                <a:gd name="connsiteY6" fmla="*/ 5505450 h 7200900"/>
                <a:gd name="connsiteX7" fmla="*/ 1847850 w 2076450"/>
                <a:gd name="connsiteY7" fmla="*/ 5657850 h 7200900"/>
                <a:gd name="connsiteX8" fmla="*/ 1847850 w 2076450"/>
                <a:gd name="connsiteY8" fmla="*/ 6353175 h 7200900"/>
                <a:gd name="connsiteX9" fmla="*/ 1038225 w 2076450"/>
                <a:gd name="connsiteY9" fmla="*/ 7200900 h 7200900"/>
                <a:gd name="connsiteX10" fmla="*/ 228600 w 2076450"/>
                <a:gd name="connsiteY10" fmla="*/ 6353175 h 7200900"/>
                <a:gd name="connsiteX11" fmla="*/ 228600 w 2076450"/>
                <a:gd name="connsiteY11" fmla="*/ 5657850 h 7200900"/>
                <a:gd name="connsiteX12" fmla="*/ 228600 w 2076450"/>
                <a:gd name="connsiteY12" fmla="*/ 5505450 h 7200900"/>
                <a:gd name="connsiteX13" fmla="*/ 228600 w 2076450"/>
                <a:gd name="connsiteY13" fmla="*/ 381000 h 7200900"/>
                <a:gd name="connsiteX14" fmla="*/ 63501 w 2076450"/>
                <a:gd name="connsiteY14" fmla="*/ 381000 h 7200900"/>
                <a:gd name="connsiteX15" fmla="*/ 0 w 2076450"/>
                <a:gd name="connsiteY15" fmla="*/ 317499 h 7200900"/>
                <a:gd name="connsiteX16" fmla="*/ 0 w 2076450"/>
                <a:gd name="connsiteY16" fmla="*/ 63501 h 7200900"/>
                <a:gd name="connsiteX17" fmla="*/ 63501 w 2076450"/>
                <a:gd name="connsiteY17" fmla="*/ 0 h 7200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076450" h="7200900">
                  <a:moveTo>
                    <a:pt x="63501" y="0"/>
                  </a:moveTo>
                  <a:lnTo>
                    <a:pt x="2012949" y="0"/>
                  </a:lnTo>
                  <a:cubicBezTo>
                    <a:pt x="2048020" y="0"/>
                    <a:pt x="2076450" y="28430"/>
                    <a:pt x="2076450" y="63501"/>
                  </a:cubicBezTo>
                  <a:lnTo>
                    <a:pt x="2076450" y="317499"/>
                  </a:lnTo>
                  <a:cubicBezTo>
                    <a:pt x="2076450" y="352570"/>
                    <a:pt x="2048020" y="381000"/>
                    <a:pt x="2012949" y="381000"/>
                  </a:cubicBezTo>
                  <a:lnTo>
                    <a:pt x="1847850" y="381000"/>
                  </a:lnTo>
                  <a:lnTo>
                    <a:pt x="1847850" y="5505450"/>
                  </a:lnTo>
                  <a:lnTo>
                    <a:pt x="1847850" y="5657850"/>
                  </a:lnTo>
                  <a:lnTo>
                    <a:pt x="1847850" y="6353175"/>
                  </a:lnTo>
                  <a:cubicBezTo>
                    <a:pt x="1847850" y="6821361"/>
                    <a:pt x="1485369" y="7200900"/>
                    <a:pt x="1038225" y="7200900"/>
                  </a:cubicBezTo>
                  <a:cubicBezTo>
                    <a:pt x="591081" y="7200900"/>
                    <a:pt x="228600" y="6821361"/>
                    <a:pt x="228600" y="6353175"/>
                  </a:cubicBezTo>
                  <a:lnTo>
                    <a:pt x="228600" y="5657850"/>
                  </a:lnTo>
                  <a:lnTo>
                    <a:pt x="228600" y="5505450"/>
                  </a:lnTo>
                  <a:lnTo>
                    <a:pt x="228600" y="381000"/>
                  </a:lnTo>
                  <a:lnTo>
                    <a:pt x="63501" y="381000"/>
                  </a:lnTo>
                  <a:cubicBezTo>
                    <a:pt x="28430" y="381000"/>
                    <a:pt x="0" y="352570"/>
                    <a:pt x="0" y="317499"/>
                  </a:cubicBezTo>
                  <a:lnTo>
                    <a:pt x="0" y="63501"/>
                  </a:lnTo>
                  <a:cubicBezTo>
                    <a:pt x="0" y="28430"/>
                    <a:pt x="28430" y="0"/>
                    <a:pt x="63501" y="0"/>
                  </a:cubicBezTo>
                  <a:close/>
                </a:path>
              </a:pathLst>
            </a:custGeom>
            <a:noFill/>
            <a:ln w="285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31" name="Freeform 32"/>
            <p:cNvSpPr/>
            <p:nvPr/>
          </p:nvSpPr>
          <p:spPr>
            <a:xfrm>
              <a:off x="7353178" y="7034491"/>
              <a:ext cx="1010993" cy="618284"/>
            </a:xfrm>
            <a:custGeom>
              <a:avLst/>
              <a:gdLst>
                <a:gd name="connsiteX0" fmla="*/ 0 w 1428750"/>
                <a:gd name="connsiteY0" fmla="*/ 0 h 842962"/>
                <a:gd name="connsiteX1" fmla="*/ 1428750 w 1428750"/>
                <a:gd name="connsiteY1" fmla="*/ 0 h 842962"/>
                <a:gd name="connsiteX2" fmla="*/ 1428750 w 1428750"/>
                <a:gd name="connsiteY2" fmla="*/ 42862 h 842962"/>
                <a:gd name="connsiteX3" fmla="*/ 714375 w 1428750"/>
                <a:gd name="connsiteY3" fmla="*/ 842962 h 842962"/>
                <a:gd name="connsiteX4" fmla="*/ 0 w 1428750"/>
                <a:gd name="connsiteY4" fmla="*/ 42862 h 842962"/>
                <a:gd name="connsiteX5" fmla="*/ 0 w 1428750"/>
                <a:gd name="connsiteY5" fmla="*/ 0 h 8429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28750" h="842962">
                  <a:moveTo>
                    <a:pt x="0" y="0"/>
                  </a:moveTo>
                  <a:lnTo>
                    <a:pt x="1428750" y="0"/>
                  </a:lnTo>
                  <a:lnTo>
                    <a:pt x="1428750" y="42862"/>
                  </a:lnTo>
                  <a:cubicBezTo>
                    <a:pt x="1428750" y="484746"/>
                    <a:pt x="1108913" y="842962"/>
                    <a:pt x="714375" y="842962"/>
                  </a:cubicBezTo>
                  <a:cubicBezTo>
                    <a:pt x="319837" y="842962"/>
                    <a:pt x="0" y="484746"/>
                    <a:pt x="0" y="42862"/>
                  </a:cubicBezTo>
                  <a:lnTo>
                    <a:pt x="0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32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33" name="文本框 84"/>
            <p:cNvSpPr txBox="1">
              <a:spLocks noChangeArrowheads="1"/>
            </p:cNvSpPr>
            <p:nvPr/>
          </p:nvSpPr>
          <p:spPr bwMode="auto">
            <a:xfrm>
              <a:off x="1932962" y="0"/>
              <a:ext cx="2563569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Add Your Title Here</a:t>
              </a:r>
              <a:endParaRPr lang="zh-CN" altLang="en-US" b="1" dirty="0">
                <a:solidFill>
                  <a:srgbClr val="3D6CAA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cxnSp>
          <p:nvCxnSpPr>
            <p:cNvPr id="134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5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37" name="文本框 84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学生反馈</a:t>
              </a:r>
            </a:p>
          </p:txBody>
        </p:sp>
        <p:cxnSp>
          <p:nvCxnSpPr>
            <p:cNvPr id="38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81" name="图片占位符 56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223838" y="2073275"/>
            <a:ext cx="1800225" cy="1800225"/>
          </a:xfrm>
          <a:prstGeom prst="rect">
            <a:avLst/>
          </a:prstGeom>
        </p:spPr>
      </p:pic>
      <p:pic>
        <p:nvPicPr>
          <p:cNvPr id="82" name="图片占位符 57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6207125" y="2073275"/>
            <a:ext cx="1800225" cy="1800225"/>
          </a:xfrm>
          <a:prstGeom prst="rect">
            <a:avLst/>
          </a:prstGeom>
        </p:spPr>
      </p:pic>
      <p:pic>
        <p:nvPicPr>
          <p:cNvPr id="83" name="图片占位符 5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184650" y="4032250"/>
            <a:ext cx="1800225" cy="1800225"/>
          </a:xfrm>
          <a:prstGeom prst="rect">
            <a:avLst/>
          </a:prstGeom>
        </p:spPr>
      </p:pic>
      <p:pic>
        <p:nvPicPr>
          <p:cNvPr id="84" name="图片占位符 59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>
          <a:xfrm>
            <a:off x="10167938" y="4032250"/>
            <a:ext cx="1800225" cy="1800225"/>
          </a:xfrm>
          <a:prstGeom prst="rect">
            <a:avLst/>
          </a:prstGeom>
        </p:spPr>
      </p:pic>
      <p:grpSp>
        <p:nvGrpSpPr>
          <p:cNvPr id="85" name="组合 84"/>
          <p:cNvGrpSpPr/>
          <p:nvPr/>
        </p:nvGrpSpPr>
        <p:grpSpPr bwMode="auto">
          <a:xfrm>
            <a:off x="1801813" y="2078038"/>
            <a:ext cx="4183062" cy="1800225"/>
            <a:chOff x="1801836" y="1913205"/>
            <a:chExt cx="4182776" cy="1800000"/>
          </a:xfrm>
        </p:grpSpPr>
        <p:sp>
          <p:nvSpPr>
            <p:cNvPr id="86" name="矩形 85"/>
            <p:cNvSpPr/>
            <p:nvPr/>
          </p:nvSpPr>
          <p:spPr>
            <a:xfrm>
              <a:off x="2024071" y="1913205"/>
              <a:ext cx="3960541" cy="1800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7" name="等腰三角形 86"/>
            <p:cNvSpPr/>
            <p:nvPr/>
          </p:nvSpPr>
          <p:spPr>
            <a:xfrm rot="16200000">
              <a:off x="1724064" y="2698913"/>
              <a:ext cx="384127" cy="228584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88" name="文本框 31"/>
            <p:cNvSpPr txBox="1">
              <a:spLocks noChangeArrowheads="1"/>
            </p:cNvSpPr>
            <p:nvPr/>
          </p:nvSpPr>
          <p:spPr bwMode="auto">
            <a:xfrm>
              <a:off x="2412018" y="2084281"/>
              <a:ext cx="856266" cy="3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John Doe</a:t>
              </a:r>
              <a:endParaRPr lang="zh-CN" altLang="en-US" sz="1400" dirty="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9" name="矩形 32"/>
            <p:cNvSpPr>
              <a:spLocks noChangeArrowheads="1"/>
            </p:cNvSpPr>
            <p:nvPr/>
          </p:nvSpPr>
          <p:spPr bwMode="auto">
            <a:xfrm>
              <a:off x="2412018" y="2768156"/>
              <a:ext cx="3277582" cy="52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90" name="文本框 48"/>
            <p:cNvSpPr txBox="1">
              <a:spLocks noChangeArrowheads="1"/>
            </p:cNvSpPr>
            <p:nvPr/>
          </p:nvSpPr>
          <p:spPr bwMode="auto">
            <a:xfrm>
              <a:off x="2412018" y="2350757"/>
              <a:ext cx="633464" cy="30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1" name="组合 90"/>
          <p:cNvGrpSpPr/>
          <p:nvPr/>
        </p:nvGrpSpPr>
        <p:grpSpPr bwMode="auto">
          <a:xfrm>
            <a:off x="7781924" y="2073275"/>
            <a:ext cx="4186239" cy="1808163"/>
            <a:chOff x="7781861" y="1908755"/>
            <a:chExt cx="4185527" cy="1808900"/>
          </a:xfrm>
        </p:grpSpPr>
        <p:sp>
          <p:nvSpPr>
            <p:cNvPr id="92" name="矩形 91"/>
            <p:cNvSpPr/>
            <p:nvPr/>
          </p:nvSpPr>
          <p:spPr>
            <a:xfrm>
              <a:off x="8007249" y="1908755"/>
              <a:ext cx="3960139" cy="18089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3" name="等腰三角形 92"/>
            <p:cNvSpPr/>
            <p:nvPr/>
          </p:nvSpPr>
          <p:spPr>
            <a:xfrm rot="16200000">
              <a:off x="7703976" y="2694954"/>
              <a:ext cx="384332" cy="22856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4" name="文本框 33"/>
            <p:cNvSpPr txBox="1">
              <a:spLocks noChangeArrowheads="1"/>
            </p:cNvSpPr>
            <p:nvPr/>
          </p:nvSpPr>
          <p:spPr bwMode="auto">
            <a:xfrm>
              <a:off x="8309620" y="2079831"/>
              <a:ext cx="856179" cy="369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John Doe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5" name="矩形 34"/>
            <p:cNvSpPr>
              <a:spLocks noChangeArrowheads="1"/>
            </p:cNvSpPr>
            <p:nvPr/>
          </p:nvSpPr>
          <p:spPr bwMode="auto">
            <a:xfrm>
              <a:off x="8309620" y="2763706"/>
              <a:ext cx="3362756" cy="523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96" name="文本框 49"/>
            <p:cNvSpPr txBox="1">
              <a:spLocks noChangeArrowheads="1"/>
            </p:cNvSpPr>
            <p:nvPr/>
          </p:nvSpPr>
          <p:spPr bwMode="auto">
            <a:xfrm>
              <a:off x="8346569" y="2350757"/>
              <a:ext cx="633399" cy="3079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97" name="组合 96"/>
          <p:cNvGrpSpPr/>
          <p:nvPr/>
        </p:nvGrpSpPr>
        <p:grpSpPr bwMode="auto">
          <a:xfrm>
            <a:off x="231775" y="4032250"/>
            <a:ext cx="4175125" cy="1800225"/>
            <a:chOff x="231487" y="3867981"/>
            <a:chExt cx="4175901" cy="1800000"/>
          </a:xfrm>
        </p:grpSpPr>
        <p:sp>
          <p:nvSpPr>
            <p:cNvPr id="98" name="矩形 97"/>
            <p:cNvSpPr/>
            <p:nvPr/>
          </p:nvSpPr>
          <p:spPr>
            <a:xfrm>
              <a:off x="231487" y="3867981"/>
              <a:ext cx="3959961" cy="1800000"/>
            </a:xfrm>
            <a:prstGeom prst="rect">
              <a:avLst/>
            </a:prstGeom>
            <a:solidFill>
              <a:srgbClr val="ED7D3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99" name="等腰三角形 98"/>
            <p:cNvSpPr/>
            <p:nvPr/>
          </p:nvSpPr>
          <p:spPr>
            <a:xfrm rot="16200000" flipH="1" flipV="1">
              <a:off x="4101003" y="4653660"/>
              <a:ext cx="384127" cy="228642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0" name="文本框 35"/>
            <p:cNvSpPr txBox="1">
              <a:spLocks noChangeArrowheads="1"/>
            </p:cNvSpPr>
            <p:nvPr/>
          </p:nvSpPr>
          <p:spPr bwMode="auto">
            <a:xfrm>
              <a:off x="2987074" y="4026370"/>
              <a:ext cx="854880" cy="3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Jane Doe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1" name="矩形 36"/>
            <p:cNvSpPr>
              <a:spLocks noChangeArrowheads="1"/>
            </p:cNvSpPr>
            <p:nvPr/>
          </p:nvSpPr>
          <p:spPr bwMode="auto">
            <a:xfrm>
              <a:off x="312516" y="4688103"/>
              <a:ext cx="3529438" cy="52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02" name="文本框 50"/>
            <p:cNvSpPr txBox="1">
              <a:spLocks noChangeArrowheads="1"/>
            </p:cNvSpPr>
            <p:nvPr/>
          </p:nvSpPr>
          <p:spPr bwMode="auto">
            <a:xfrm>
              <a:off x="3208329" y="4318771"/>
              <a:ext cx="633625" cy="30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03" name="组合 102"/>
          <p:cNvGrpSpPr/>
          <p:nvPr/>
        </p:nvGrpSpPr>
        <p:grpSpPr bwMode="auto">
          <a:xfrm>
            <a:off x="6207125" y="4032250"/>
            <a:ext cx="4175124" cy="1800225"/>
            <a:chOff x="6207388" y="3867981"/>
            <a:chExt cx="4174525" cy="1800000"/>
          </a:xfrm>
        </p:grpSpPr>
        <p:sp>
          <p:nvSpPr>
            <p:cNvPr id="104" name="矩形 103"/>
            <p:cNvSpPr/>
            <p:nvPr/>
          </p:nvSpPr>
          <p:spPr>
            <a:xfrm>
              <a:off x="6207388" y="3867981"/>
              <a:ext cx="3960245" cy="1800000"/>
            </a:xfrm>
            <a:prstGeom prst="rect">
              <a:avLst/>
            </a:prstGeom>
            <a:solidFill>
              <a:srgbClr val="3D6CA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r">
                <a:defRPr/>
              </a:pPr>
              <a:endParaRPr lang="zh-CN" altLang="en-US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5" name="等腰三角形 104"/>
            <p:cNvSpPr/>
            <p:nvPr/>
          </p:nvSpPr>
          <p:spPr>
            <a:xfrm rot="16200000" flipH="1" flipV="1">
              <a:off x="10075566" y="4653698"/>
              <a:ext cx="384127" cy="228567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6" name="文本框 37"/>
            <p:cNvSpPr txBox="1">
              <a:spLocks noChangeArrowheads="1"/>
            </p:cNvSpPr>
            <p:nvPr/>
          </p:nvSpPr>
          <p:spPr bwMode="auto">
            <a:xfrm>
              <a:off x="8998781" y="4036042"/>
              <a:ext cx="854598" cy="369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8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Jane Doe</a:t>
              </a:r>
              <a:endParaRPr lang="zh-CN" altLang="en-US" sz="14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07" name="矩形 38"/>
            <p:cNvSpPr>
              <a:spLocks noChangeArrowheads="1"/>
            </p:cNvSpPr>
            <p:nvPr/>
          </p:nvSpPr>
          <p:spPr bwMode="auto">
            <a:xfrm>
              <a:off x="6323942" y="4697775"/>
              <a:ext cx="3529438" cy="523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08" name="文本框 51"/>
            <p:cNvSpPr txBox="1">
              <a:spLocks noChangeArrowheads="1"/>
            </p:cNvSpPr>
            <p:nvPr/>
          </p:nvSpPr>
          <p:spPr bwMode="auto">
            <a:xfrm>
              <a:off x="9219964" y="4318771"/>
              <a:ext cx="633416" cy="307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n-US" altLang="zh-CN" sz="140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Position</a:t>
              </a:r>
              <a:endParaRPr lang="zh-CN" altLang="en-US" sz="1100">
                <a:solidFill>
                  <a:srgbClr val="FFFFF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83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37" name="文本框 84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我们的改变</a:t>
              </a:r>
            </a:p>
          </p:txBody>
        </p:sp>
        <p:cxnSp>
          <p:nvCxnSpPr>
            <p:cNvPr id="38" name="直接连接符 85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9" name="文本框 8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68" name="任意多边形 67"/>
          <p:cNvSpPr/>
          <p:nvPr/>
        </p:nvSpPr>
        <p:spPr bwMode="auto">
          <a:xfrm>
            <a:off x="6346825" y="5068888"/>
            <a:ext cx="1266825" cy="2282825"/>
          </a:xfrm>
          <a:custGeom>
            <a:avLst/>
            <a:gdLst>
              <a:gd name="connsiteX0" fmla="*/ 1179734 w 1627699"/>
              <a:gd name="connsiteY0" fmla="*/ 0 h 3553114"/>
              <a:gd name="connsiteX1" fmla="*/ 1627699 w 1627699"/>
              <a:gd name="connsiteY1" fmla="*/ 447965 h 3553114"/>
              <a:gd name="connsiteX2" fmla="*/ 1179734 w 1627699"/>
              <a:gd name="connsiteY2" fmla="*/ 890365 h 3553114"/>
              <a:gd name="connsiteX3" fmla="*/ 1179734 w 1627699"/>
              <a:gd name="connsiteY3" fmla="*/ 703419 h 3553114"/>
              <a:gd name="connsiteX4" fmla="*/ 487711 w 1627699"/>
              <a:gd name="connsiteY4" fmla="*/ 1389457 h 3553114"/>
              <a:gd name="connsiteX5" fmla="*/ 487711 w 1627699"/>
              <a:gd name="connsiteY5" fmla="*/ 3553114 h 3553114"/>
              <a:gd name="connsiteX6" fmla="*/ 0 w 1627699"/>
              <a:gd name="connsiteY6" fmla="*/ 3553114 h 3553114"/>
              <a:gd name="connsiteX7" fmla="*/ 0 w 1627699"/>
              <a:gd name="connsiteY7" fmla="*/ 1389457 h 3553114"/>
              <a:gd name="connsiteX8" fmla="*/ 1179734 w 1627699"/>
              <a:gd name="connsiteY8" fmla="*/ 208680 h 3553114"/>
              <a:gd name="connsiteX0-1" fmla="*/ 1179734 w 1627699"/>
              <a:gd name="connsiteY0-2" fmla="*/ 0 h 3553114"/>
              <a:gd name="connsiteX1-3" fmla="*/ 1627699 w 1627699"/>
              <a:gd name="connsiteY1-4" fmla="*/ 447965 h 3553114"/>
              <a:gd name="connsiteX2-5" fmla="*/ 1179734 w 1627699"/>
              <a:gd name="connsiteY2-6" fmla="*/ 890365 h 3553114"/>
              <a:gd name="connsiteX3-7" fmla="*/ 1179734 w 1627699"/>
              <a:gd name="connsiteY3-8" fmla="*/ 703419 h 3553114"/>
              <a:gd name="connsiteX4-9" fmla="*/ 487711 w 1627699"/>
              <a:gd name="connsiteY4-10" fmla="*/ 1389457 h 3553114"/>
              <a:gd name="connsiteX5-11" fmla="*/ 509941 w 1627699"/>
              <a:gd name="connsiteY5-12" fmla="*/ 2775065 h 3553114"/>
              <a:gd name="connsiteX6-13" fmla="*/ 0 w 1627699"/>
              <a:gd name="connsiteY6-14" fmla="*/ 3553114 h 3553114"/>
              <a:gd name="connsiteX7-15" fmla="*/ 0 w 1627699"/>
              <a:gd name="connsiteY7-16" fmla="*/ 1389457 h 3553114"/>
              <a:gd name="connsiteX8-17" fmla="*/ 1179734 w 1627699"/>
              <a:gd name="connsiteY8-18" fmla="*/ 208680 h 3553114"/>
              <a:gd name="connsiteX9" fmla="*/ 1179734 w 1627699"/>
              <a:gd name="connsiteY9" fmla="*/ 0 h 3553114"/>
              <a:gd name="connsiteX0-19" fmla="*/ 1179734 w 1627699"/>
              <a:gd name="connsiteY0-20" fmla="*/ 0 h 3553114"/>
              <a:gd name="connsiteX1-21" fmla="*/ 1627699 w 1627699"/>
              <a:gd name="connsiteY1-22" fmla="*/ 447965 h 3553114"/>
              <a:gd name="connsiteX2-23" fmla="*/ 1179734 w 1627699"/>
              <a:gd name="connsiteY2-24" fmla="*/ 890365 h 3553114"/>
              <a:gd name="connsiteX3-25" fmla="*/ 1179734 w 1627699"/>
              <a:gd name="connsiteY3-26" fmla="*/ 703419 h 3553114"/>
              <a:gd name="connsiteX4-27" fmla="*/ 487711 w 1627699"/>
              <a:gd name="connsiteY4-28" fmla="*/ 1389457 h 3553114"/>
              <a:gd name="connsiteX5-29" fmla="*/ 509941 w 1627699"/>
              <a:gd name="connsiteY5-30" fmla="*/ 2775065 h 3553114"/>
              <a:gd name="connsiteX6-31" fmla="*/ 0 w 1627699"/>
              <a:gd name="connsiteY6-32" fmla="*/ 3553114 h 3553114"/>
              <a:gd name="connsiteX7-33" fmla="*/ 0 w 1627699"/>
              <a:gd name="connsiteY7-34" fmla="*/ 1389457 h 3553114"/>
              <a:gd name="connsiteX8-35" fmla="*/ 1179734 w 1627699"/>
              <a:gd name="connsiteY8-36" fmla="*/ 208680 h 3553114"/>
              <a:gd name="connsiteX9-37" fmla="*/ 1179734 w 1627699"/>
              <a:gd name="connsiteY9-38" fmla="*/ 0 h 3553114"/>
              <a:gd name="connsiteX0-39" fmla="*/ 1179734 w 1627699"/>
              <a:gd name="connsiteY0-40" fmla="*/ 0 h 3553114"/>
              <a:gd name="connsiteX1-41" fmla="*/ 1627699 w 1627699"/>
              <a:gd name="connsiteY1-42" fmla="*/ 447965 h 3553114"/>
              <a:gd name="connsiteX2-43" fmla="*/ 1179734 w 1627699"/>
              <a:gd name="connsiteY2-44" fmla="*/ 890365 h 3553114"/>
              <a:gd name="connsiteX3-45" fmla="*/ 1179734 w 1627699"/>
              <a:gd name="connsiteY3-46" fmla="*/ 703419 h 3553114"/>
              <a:gd name="connsiteX4-47" fmla="*/ 487711 w 1627699"/>
              <a:gd name="connsiteY4-48" fmla="*/ 1389457 h 3553114"/>
              <a:gd name="connsiteX5-49" fmla="*/ 509941 w 1627699"/>
              <a:gd name="connsiteY5-50" fmla="*/ 2775065 h 3553114"/>
              <a:gd name="connsiteX6-51" fmla="*/ 0 w 1627699"/>
              <a:gd name="connsiteY6-52" fmla="*/ 3553114 h 3553114"/>
              <a:gd name="connsiteX7-53" fmla="*/ 0 w 1627699"/>
              <a:gd name="connsiteY7-54" fmla="*/ 1389457 h 3553114"/>
              <a:gd name="connsiteX8-55" fmla="*/ 1179734 w 1627699"/>
              <a:gd name="connsiteY8-56" fmla="*/ 208680 h 3553114"/>
              <a:gd name="connsiteX9-57" fmla="*/ 1179734 w 1627699"/>
              <a:gd name="connsiteY9-58" fmla="*/ 0 h 3553114"/>
              <a:gd name="connsiteX0-59" fmla="*/ 1179734 w 1627699"/>
              <a:gd name="connsiteY0-60" fmla="*/ 0 h 2944753"/>
              <a:gd name="connsiteX1-61" fmla="*/ 1627699 w 1627699"/>
              <a:gd name="connsiteY1-62" fmla="*/ 447965 h 2944753"/>
              <a:gd name="connsiteX2-63" fmla="*/ 1179734 w 1627699"/>
              <a:gd name="connsiteY2-64" fmla="*/ 890365 h 2944753"/>
              <a:gd name="connsiteX3-65" fmla="*/ 1179734 w 1627699"/>
              <a:gd name="connsiteY3-66" fmla="*/ 703419 h 2944753"/>
              <a:gd name="connsiteX4-67" fmla="*/ 487711 w 1627699"/>
              <a:gd name="connsiteY4-68" fmla="*/ 1389457 h 2944753"/>
              <a:gd name="connsiteX5-69" fmla="*/ 509941 w 1627699"/>
              <a:gd name="connsiteY5-70" fmla="*/ 2775065 h 2944753"/>
              <a:gd name="connsiteX6-71" fmla="*/ 0 w 1627699"/>
              <a:gd name="connsiteY6-72" fmla="*/ 2921783 h 2944753"/>
              <a:gd name="connsiteX7-73" fmla="*/ 0 w 1627699"/>
              <a:gd name="connsiteY7-74" fmla="*/ 1389457 h 2944753"/>
              <a:gd name="connsiteX8-75" fmla="*/ 1179734 w 1627699"/>
              <a:gd name="connsiteY8-76" fmla="*/ 208680 h 2944753"/>
              <a:gd name="connsiteX9-77" fmla="*/ 1179734 w 1627699"/>
              <a:gd name="connsiteY9-78" fmla="*/ 0 h 2944753"/>
              <a:gd name="connsiteX0-79" fmla="*/ 1179734 w 1627699"/>
              <a:gd name="connsiteY0-80" fmla="*/ 0 h 3025515"/>
              <a:gd name="connsiteX1-81" fmla="*/ 1627699 w 1627699"/>
              <a:gd name="connsiteY1-82" fmla="*/ 447965 h 3025515"/>
              <a:gd name="connsiteX2-83" fmla="*/ 1179734 w 1627699"/>
              <a:gd name="connsiteY2-84" fmla="*/ 890365 h 3025515"/>
              <a:gd name="connsiteX3-85" fmla="*/ 1179734 w 1627699"/>
              <a:gd name="connsiteY3-86" fmla="*/ 703419 h 3025515"/>
              <a:gd name="connsiteX4-87" fmla="*/ 487711 w 1627699"/>
              <a:gd name="connsiteY4-88" fmla="*/ 1389457 h 3025515"/>
              <a:gd name="connsiteX5-89" fmla="*/ 527725 w 1627699"/>
              <a:gd name="connsiteY5-90" fmla="*/ 2908445 h 3025515"/>
              <a:gd name="connsiteX6-91" fmla="*/ 0 w 1627699"/>
              <a:gd name="connsiteY6-92" fmla="*/ 2921783 h 3025515"/>
              <a:gd name="connsiteX7-93" fmla="*/ 0 w 1627699"/>
              <a:gd name="connsiteY7-94" fmla="*/ 1389457 h 3025515"/>
              <a:gd name="connsiteX8-95" fmla="*/ 1179734 w 1627699"/>
              <a:gd name="connsiteY8-96" fmla="*/ 208680 h 3025515"/>
              <a:gd name="connsiteX9-97" fmla="*/ 1179734 w 1627699"/>
              <a:gd name="connsiteY9-98" fmla="*/ 0 h 3025515"/>
              <a:gd name="connsiteX0-99" fmla="*/ 1179734 w 1627699"/>
              <a:gd name="connsiteY0-100" fmla="*/ 0 h 3030640"/>
              <a:gd name="connsiteX1-101" fmla="*/ 1627699 w 1627699"/>
              <a:gd name="connsiteY1-102" fmla="*/ 447965 h 3030640"/>
              <a:gd name="connsiteX2-103" fmla="*/ 1179734 w 1627699"/>
              <a:gd name="connsiteY2-104" fmla="*/ 890365 h 3030640"/>
              <a:gd name="connsiteX3-105" fmla="*/ 1179734 w 1627699"/>
              <a:gd name="connsiteY3-106" fmla="*/ 703419 h 3030640"/>
              <a:gd name="connsiteX4-107" fmla="*/ 487711 w 1627699"/>
              <a:gd name="connsiteY4-108" fmla="*/ 1389457 h 3030640"/>
              <a:gd name="connsiteX5-109" fmla="*/ 527725 w 1627699"/>
              <a:gd name="connsiteY5-110" fmla="*/ 2908445 h 3030640"/>
              <a:gd name="connsiteX6-111" fmla="*/ 0 w 1627699"/>
              <a:gd name="connsiteY6-112" fmla="*/ 2921783 h 3030640"/>
              <a:gd name="connsiteX7-113" fmla="*/ 0 w 1627699"/>
              <a:gd name="connsiteY7-114" fmla="*/ 1389457 h 3030640"/>
              <a:gd name="connsiteX8-115" fmla="*/ 1179734 w 1627699"/>
              <a:gd name="connsiteY8-116" fmla="*/ 208680 h 3030640"/>
              <a:gd name="connsiteX9-117" fmla="*/ 1179734 w 1627699"/>
              <a:gd name="connsiteY9-118" fmla="*/ 0 h 3030640"/>
              <a:gd name="connsiteX0-119" fmla="*/ 1179734 w 1627699"/>
              <a:gd name="connsiteY0-120" fmla="*/ 0 h 2925181"/>
              <a:gd name="connsiteX1-121" fmla="*/ 1627699 w 1627699"/>
              <a:gd name="connsiteY1-122" fmla="*/ 447965 h 2925181"/>
              <a:gd name="connsiteX2-123" fmla="*/ 1179734 w 1627699"/>
              <a:gd name="connsiteY2-124" fmla="*/ 890365 h 2925181"/>
              <a:gd name="connsiteX3-125" fmla="*/ 1179734 w 1627699"/>
              <a:gd name="connsiteY3-126" fmla="*/ 703419 h 2925181"/>
              <a:gd name="connsiteX4-127" fmla="*/ 487711 w 1627699"/>
              <a:gd name="connsiteY4-128" fmla="*/ 1389457 h 2925181"/>
              <a:gd name="connsiteX5-129" fmla="*/ 527725 w 1627699"/>
              <a:gd name="connsiteY5-130" fmla="*/ 2908445 h 2925181"/>
              <a:gd name="connsiteX6-131" fmla="*/ 0 w 1627699"/>
              <a:gd name="connsiteY6-132" fmla="*/ 2921783 h 2925181"/>
              <a:gd name="connsiteX7-133" fmla="*/ 0 w 1627699"/>
              <a:gd name="connsiteY7-134" fmla="*/ 1389457 h 2925181"/>
              <a:gd name="connsiteX8-135" fmla="*/ 1179734 w 1627699"/>
              <a:gd name="connsiteY8-136" fmla="*/ 208680 h 2925181"/>
              <a:gd name="connsiteX9-137" fmla="*/ 1179734 w 1627699"/>
              <a:gd name="connsiteY9-138" fmla="*/ 0 h 2925181"/>
              <a:gd name="connsiteX0-139" fmla="*/ 1179734 w 1627699"/>
              <a:gd name="connsiteY0-140" fmla="*/ 0 h 2925181"/>
              <a:gd name="connsiteX1-141" fmla="*/ 1627699 w 1627699"/>
              <a:gd name="connsiteY1-142" fmla="*/ 447965 h 2925181"/>
              <a:gd name="connsiteX2-143" fmla="*/ 1179734 w 1627699"/>
              <a:gd name="connsiteY2-144" fmla="*/ 890365 h 2925181"/>
              <a:gd name="connsiteX3-145" fmla="*/ 1179734 w 1627699"/>
              <a:gd name="connsiteY3-146" fmla="*/ 703419 h 2925181"/>
              <a:gd name="connsiteX4-147" fmla="*/ 487711 w 1627699"/>
              <a:gd name="connsiteY4-148" fmla="*/ 1389457 h 2925181"/>
              <a:gd name="connsiteX5-149" fmla="*/ 527725 w 1627699"/>
              <a:gd name="connsiteY5-150" fmla="*/ 2908445 h 2925181"/>
              <a:gd name="connsiteX6-151" fmla="*/ 0 w 1627699"/>
              <a:gd name="connsiteY6-152" fmla="*/ 2921783 h 2925181"/>
              <a:gd name="connsiteX7-153" fmla="*/ 0 w 1627699"/>
              <a:gd name="connsiteY7-154" fmla="*/ 1389457 h 2925181"/>
              <a:gd name="connsiteX8-155" fmla="*/ 1179734 w 1627699"/>
              <a:gd name="connsiteY8-156" fmla="*/ 208680 h 2925181"/>
              <a:gd name="connsiteX9-157" fmla="*/ 1179734 w 1627699"/>
              <a:gd name="connsiteY9-158" fmla="*/ 0 h 2925181"/>
              <a:gd name="connsiteX0-159" fmla="*/ 1179734 w 1627699"/>
              <a:gd name="connsiteY0-160" fmla="*/ 0 h 2925181"/>
              <a:gd name="connsiteX1-161" fmla="*/ 1627699 w 1627699"/>
              <a:gd name="connsiteY1-162" fmla="*/ 447965 h 2925181"/>
              <a:gd name="connsiteX2-163" fmla="*/ 1179734 w 1627699"/>
              <a:gd name="connsiteY2-164" fmla="*/ 890365 h 2925181"/>
              <a:gd name="connsiteX3-165" fmla="*/ 1179734 w 1627699"/>
              <a:gd name="connsiteY3-166" fmla="*/ 703419 h 2925181"/>
              <a:gd name="connsiteX4-167" fmla="*/ 487711 w 1627699"/>
              <a:gd name="connsiteY4-168" fmla="*/ 1389457 h 2925181"/>
              <a:gd name="connsiteX5-169" fmla="*/ 527725 w 1627699"/>
              <a:gd name="connsiteY5-170" fmla="*/ 2908445 h 2925181"/>
              <a:gd name="connsiteX6-171" fmla="*/ 0 w 1627699"/>
              <a:gd name="connsiteY6-172" fmla="*/ 2921783 h 2925181"/>
              <a:gd name="connsiteX7-173" fmla="*/ 0 w 1627699"/>
              <a:gd name="connsiteY7-174" fmla="*/ 1389457 h 2925181"/>
              <a:gd name="connsiteX8-175" fmla="*/ 1179734 w 1627699"/>
              <a:gd name="connsiteY8-176" fmla="*/ 208680 h 2925181"/>
              <a:gd name="connsiteX9-177" fmla="*/ 1179734 w 1627699"/>
              <a:gd name="connsiteY9-178" fmla="*/ 0 h 2925181"/>
              <a:gd name="connsiteX0-179" fmla="*/ 1179734 w 1627699"/>
              <a:gd name="connsiteY0-180" fmla="*/ 0 h 2925181"/>
              <a:gd name="connsiteX1-181" fmla="*/ 1627699 w 1627699"/>
              <a:gd name="connsiteY1-182" fmla="*/ 447965 h 2925181"/>
              <a:gd name="connsiteX2-183" fmla="*/ 1179734 w 1627699"/>
              <a:gd name="connsiteY2-184" fmla="*/ 890365 h 2925181"/>
              <a:gd name="connsiteX3-185" fmla="*/ 1179734 w 1627699"/>
              <a:gd name="connsiteY3-186" fmla="*/ 703419 h 2925181"/>
              <a:gd name="connsiteX4-187" fmla="*/ 487711 w 1627699"/>
              <a:gd name="connsiteY4-188" fmla="*/ 1389457 h 2925181"/>
              <a:gd name="connsiteX5-189" fmla="*/ 527725 w 1627699"/>
              <a:gd name="connsiteY5-190" fmla="*/ 2908445 h 2925181"/>
              <a:gd name="connsiteX6-191" fmla="*/ 0 w 1627699"/>
              <a:gd name="connsiteY6-192" fmla="*/ 2921783 h 2925181"/>
              <a:gd name="connsiteX7-193" fmla="*/ 0 w 1627699"/>
              <a:gd name="connsiteY7-194" fmla="*/ 1389457 h 2925181"/>
              <a:gd name="connsiteX8-195" fmla="*/ 1179734 w 1627699"/>
              <a:gd name="connsiteY8-196" fmla="*/ 208680 h 2925181"/>
              <a:gd name="connsiteX9-197" fmla="*/ 1179734 w 1627699"/>
              <a:gd name="connsiteY9-198" fmla="*/ 0 h 2925181"/>
              <a:gd name="connsiteX0-199" fmla="*/ 1179734 w 1627699"/>
              <a:gd name="connsiteY0-200" fmla="*/ 0 h 2925181"/>
              <a:gd name="connsiteX1-201" fmla="*/ 1627699 w 1627699"/>
              <a:gd name="connsiteY1-202" fmla="*/ 447965 h 2925181"/>
              <a:gd name="connsiteX2-203" fmla="*/ 1179734 w 1627699"/>
              <a:gd name="connsiteY2-204" fmla="*/ 890365 h 2925181"/>
              <a:gd name="connsiteX3-205" fmla="*/ 1179734 w 1627699"/>
              <a:gd name="connsiteY3-206" fmla="*/ 703419 h 2925181"/>
              <a:gd name="connsiteX4-207" fmla="*/ 487711 w 1627699"/>
              <a:gd name="connsiteY4-208" fmla="*/ 1389457 h 2925181"/>
              <a:gd name="connsiteX5-209" fmla="*/ 527725 w 1627699"/>
              <a:gd name="connsiteY5-210" fmla="*/ 2908445 h 2925181"/>
              <a:gd name="connsiteX6-211" fmla="*/ 0 w 1627699"/>
              <a:gd name="connsiteY6-212" fmla="*/ 2921783 h 2925181"/>
              <a:gd name="connsiteX7-213" fmla="*/ 0 w 1627699"/>
              <a:gd name="connsiteY7-214" fmla="*/ 1389457 h 2925181"/>
              <a:gd name="connsiteX8-215" fmla="*/ 1179734 w 1627699"/>
              <a:gd name="connsiteY8-216" fmla="*/ 208680 h 2925181"/>
              <a:gd name="connsiteX9-217" fmla="*/ 1179734 w 1627699"/>
              <a:gd name="connsiteY9-218" fmla="*/ 0 h 2925181"/>
              <a:gd name="connsiteX0-219" fmla="*/ 1179734 w 1627699"/>
              <a:gd name="connsiteY0-220" fmla="*/ 0 h 2925181"/>
              <a:gd name="connsiteX1-221" fmla="*/ 1627699 w 1627699"/>
              <a:gd name="connsiteY1-222" fmla="*/ 447965 h 2925181"/>
              <a:gd name="connsiteX2-223" fmla="*/ 1179734 w 1627699"/>
              <a:gd name="connsiteY2-224" fmla="*/ 890365 h 2925181"/>
              <a:gd name="connsiteX3-225" fmla="*/ 1179734 w 1627699"/>
              <a:gd name="connsiteY3-226" fmla="*/ 703419 h 2925181"/>
              <a:gd name="connsiteX4-227" fmla="*/ 487711 w 1627699"/>
              <a:gd name="connsiteY4-228" fmla="*/ 1389457 h 2925181"/>
              <a:gd name="connsiteX5-229" fmla="*/ 527725 w 1627699"/>
              <a:gd name="connsiteY5-230" fmla="*/ 2908445 h 2925181"/>
              <a:gd name="connsiteX6-231" fmla="*/ 0 w 1627699"/>
              <a:gd name="connsiteY6-232" fmla="*/ 2921783 h 2925181"/>
              <a:gd name="connsiteX7-233" fmla="*/ 0 w 1627699"/>
              <a:gd name="connsiteY7-234" fmla="*/ 1389457 h 2925181"/>
              <a:gd name="connsiteX8-235" fmla="*/ 1179734 w 1627699"/>
              <a:gd name="connsiteY8-236" fmla="*/ 208680 h 2925181"/>
              <a:gd name="connsiteX9-237" fmla="*/ 1179734 w 1627699"/>
              <a:gd name="connsiteY9-238" fmla="*/ 0 h 2925181"/>
              <a:gd name="connsiteX0-239" fmla="*/ 1179734 w 1627699"/>
              <a:gd name="connsiteY0-240" fmla="*/ 0 h 2944363"/>
              <a:gd name="connsiteX1-241" fmla="*/ 1627699 w 1627699"/>
              <a:gd name="connsiteY1-242" fmla="*/ 447965 h 2944363"/>
              <a:gd name="connsiteX2-243" fmla="*/ 1179734 w 1627699"/>
              <a:gd name="connsiteY2-244" fmla="*/ 890365 h 2944363"/>
              <a:gd name="connsiteX3-245" fmla="*/ 1179734 w 1627699"/>
              <a:gd name="connsiteY3-246" fmla="*/ 703419 h 2944363"/>
              <a:gd name="connsiteX4-247" fmla="*/ 487711 w 1627699"/>
              <a:gd name="connsiteY4-248" fmla="*/ 1389457 h 2944363"/>
              <a:gd name="connsiteX5-249" fmla="*/ 501049 w 1627699"/>
              <a:gd name="connsiteY5-250" fmla="*/ 2935121 h 2944363"/>
              <a:gd name="connsiteX6-251" fmla="*/ 0 w 1627699"/>
              <a:gd name="connsiteY6-252" fmla="*/ 2921783 h 2944363"/>
              <a:gd name="connsiteX7-253" fmla="*/ 0 w 1627699"/>
              <a:gd name="connsiteY7-254" fmla="*/ 1389457 h 2944363"/>
              <a:gd name="connsiteX8-255" fmla="*/ 1179734 w 1627699"/>
              <a:gd name="connsiteY8-256" fmla="*/ 208680 h 2944363"/>
              <a:gd name="connsiteX9-257" fmla="*/ 1179734 w 1627699"/>
              <a:gd name="connsiteY9-258" fmla="*/ 0 h 2944363"/>
              <a:gd name="connsiteX0-259" fmla="*/ 1179734 w 1627699"/>
              <a:gd name="connsiteY0-260" fmla="*/ 0 h 2935121"/>
              <a:gd name="connsiteX1-261" fmla="*/ 1627699 w 1627699"/>
              <a:gd name="connsiteY1-262" fmla="*/ 447965 h 2935121"/>
              <a:gd name="connsiteX2-263" fmla="*/ 1179734 w 1627699"/>
              <a:gd name="connsiteY2-264" fmla="*/ 890365 h 2935121"/>
              <a:gd name="connsiteX3-265" fmla="*/ 1179734 w 1627699"/>
              <a:gd name="connsiteY3-266" fmla="*/ 703419 h 2935121"/>
              <a:gd name="connsiteX4-267" fmla="*/ 487711 w 1627699"/>
              <a:gd name="connsiteY4-268" fmla="*/ 1389457 h 2935121"/>
              <a:gd name="connsiteX5-269" fmla="*/ 501049 w 1627699"/>
              <a:gd name="connsiteY5-270" fmla="*/ 2935121 h 2935121"/>
              <a:gd name="connsiteX6-271" fmla="*/ 0 w 1627699"/>
              <a:gd name="connsiteY6-272" fmla="*/ 2921783 h 2935121"/>
              <a:gd name="connsiteX7-273" fmla="*/ 0 w 1627699"/>
              <a:gd name="connsiteY7-274" fmla="*/ 1389457 h 2935121"/>
              <a:gd name="connsiteX8-275" fmla="*/ 1179734 w 1627699"/>
              <a:gd name="connsiteY8-276" fmla="*/ 208680 h 2935121"/>
              <a:gd name="connsiteX9-277" fmla="*/ 1179734 w 1627699"/>
              <a:gd name="connsiteY9-278" fmla="*/ 0 h 2935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37" y="connsiteY9-38"/>
              </a:cxn>
            </a:cxnLst>
            <a:rect l="l" t="t" r="r" b="b"/>
            <a:pathLst>
              <a:path w="1627699" h="2935121">
                <a:moveTo>
                  <a:pt x="1179734" y="0"/>
                </a:moveTo>
                <a:lnTo>
                  <a:pt x="1627699" y="447965"/>
                </a:lnTo>
                <a:lnTo>
                  <a:pt x="1179734" y="890365"/>
                </a:lnTo>
                <a:lnTo>
                  <a:pt x="1179734" y="703419"/>
                </a:lnTo>
                <a:cubicBezTo>
                  <a:pt x="797474" y="703419"/>
                  <a:pt x="489675" y="1226468"/>
                  <a:pt x="487711" y="1389457"/>
                </a:cubicBezTo>
                <a:cubicBezTo>
                  <a:pt x="476855" y="1863665"/>
                  <a:pt x="499290" y="2644029"/>
                  <a:pt x="501049" y="2935121"/>
                </a:cubicBezTo>
                <a:cubicBezTo>
                  <a:pt x="471752" y="2926400"/>
                  <a:pt x="487711" y="2921783"/>
                  <a:pt x="0" y="2921783"/>
                </a:cubicBezTo>
                <a:lnTo>
                  <a:pt x="0" y="1389457"/>
                </a:lnTo>
                <a:cubicBezTo>
                  <a:pt x="0" y="742998"/>
                  <a:pt x="527255" y="208680"/>
                  <a:pt x="1179734" y="208680"/>
                </a:cubicBezTo>
                <a:lnTo>
                  <a:pt x="1179734" y="0"/>
                </a:lnTo>
                <a:close/>
              </a:path>
            </a:pathLst>
          </a:custGeom>
          <a:solidFill>
            <a:srgbClr val="3D6CAA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69" name="任意多边形 68"/>
          <p:cNvSpPr/>
          <p:nvPr/>
        </p:nvSpPr>
        <p:spPr bwMode="auto">
          <a:xfrm>
            <a:off x="4295775" y="3327400"/>
            <a:ext cx="2879725" cy="4025900"/>
          </a:xfrm>
          <a:custGeom>
            <a:avLst/>
            <a:gdLst>
              <a:gd name="connsiteX0" fmla="*/ 447965 w 3703364"/>
              <a:gd name="connsiteY0" fmla="*/ 0 h 5175248"/>
              <a:gd name="connsiteX1" fmla="*/ 895930 w 3703364"/>
              <a:gd name="connsiteY1" fmla="*/ 447965 h 5175248"/>
              <a:gd name="connsiteX2" fmla="*/ 690908 w 3703364"/>
              <a:gd name="connsiteY2" fmla="*/ 447965 h 5175248"/>
              <a:gd name="connsiteX3" fmla="*/ 941397 w 3703364"/>
              <a:gd name="connsiteY3" fmla="*/ 1008382 h 5175248"/>
              <a:gd name="connsiteX4" fmla="*/ 1574210 w 3703364"/>
              <a:gd name="connsiteY4" fmla="*/ 1225956 h 5175248"/>
              <a:gd name="connsiteX5" fmla="*/ 3070551 w 3703364"/>
              <a:gd name="connsiteY5" fmla="*/ 1753407 h 5175248"/>
              <a:gd name="connsiteX6" fmla="*/ 3703364 w 3703364"/>
              <a:gd name="connsiteY6" fmla="*/ 3177526 h 5175248"/>
              <a:gd name="connsiteX7" fmla="*/ 3703364 w 3703364"/>
              <a:gd name="connsiteY7" fmla="*/ 5175248 h 5175248"/>
              <a:gd name="connsiteX8" fmla="*/ 3215570 w 3703364"/>
              <a:gd name="connsiteY8" fmla="*/ 5175248 h 5175248"/>
              <a:gd name="connsiteX9" fmla="*/ 3215570 w 3703364"/>
              <a:gd name="connsiteY9" fmla="*/ 3177526 h 5175248"/>
              <a:gd name="connsiteX10" fmla="*/ 2747552 w 3703364"/>
              <a:gd name="connsiteY10" fmla="*/ 2122623 h 5175248"/>
              <a:gd name="connsiteX11" fmla="*/ 1574210 w 3703364"/>
              <a:gd name="connsiteY11" fmla="*/ 1713849 h 5175248"/>
              <a:gd name="connsiteX12" fmla="*/ 618398 w 3703364"/>
              <a:gd name="connsiteY12" fmla="*/ 1377598 h 5175248"/>
              <a:gd name="connsiteX13" fmla="*/ 203114 w 3703364"/>
              <a:gd name="connsiteY13" fmla="*/ 447965 h 5175248"/>
              <a:gd name="connsiteX14" fmla="*/ 0 w 3703364"/>
              <a:gd name="connsiteY14" fmla="*/ 447965 h 51752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703364" h="5175248">
                <a:moveTo>
                  <a:pt x="447965" y="0"/>
                </a:moveTo>
                <a:lnTo>
                  <a:pt x="895930" y="447965"/>
                </a:lnTo>
                <a:lnTo>
                  <a:pt x="690908" y="447965"/>
                </a:lnTo>
                <a:cubicBezTo>
                  <a:pt x="690908" y="672132"/>
                  <a:pt x="776602" y="869926"/>
                  <a:pt x="941397" y="1008382"/>
                </a:cubicBezTo>
                <a:cubicBezTo>
                  <a:pt x="1099600" y="1146838"/>
                  <a:pt x="1323722" y="1225956"/>
                  <a:pt x="1574210" y="1225956"/>
                </a:cubicBezTo>
                <a:cubicBezTo>
                  <a:pt x="2154289" y="1225956"/>
                  <a:pt x="2681634" y="1410564"/>
                  <a:pt x="3070551" y="1753407"/>
                </a:cubicBezTo>
                <a:cubicBezTo>
                  <a:pt x="3479243" y="2109437"/>
                  <a:pt x="3703364" y="2617109"/>
                  <a:pt x="3703364" y="3177526"/>
                </a:cubicBezTo>
                <a:cubicBezTo>
                  <a:pt x="3703364" y="3177526"/>
                  <a:pt x="3703364" y="3177526"/>
                  <a:pt x="3703364" y="5175248"/>
                </a:cubicBezTo>
                <a:cubicBezTo>
                  <a:pt x="3703364" y="5175248"/>
                  <a:pt x="3703364" y="5175248"/>
                  <a:pt x="3215570" y="5175248"/>
                </a:cubicBezTo>
                <a:cubicBezTo>
                  <a:pt x="3215570" y="5175248"/>
                  <a:pt x="3215570" y="5175248"/>
                  <a:pt x="3215570" y="3177526"/>
                </a:cubicBezTo>
                <a:cubicBezTo>
                  <a:pt x="3215570" y="2755565"/>
                  <a:pt x="3050775" y="2386349"/>
                  <a:pt x="2747552" y="2122623"/>
                </a:cubicBezTo>
                <a:cubicBezTo>
                  <a:pt x="2450921" y="1858898"/>
                  <a:pt x="2035637" y="1713849"/>
                  <a:pt x="1574210" y="1713849"/>
                </a:cubicBezTo>
                <a:cubicBezTo>
                  <a:pt x="1211661" y="1713849"/>
                  <a:pt x="868887" y="1595172"/>
                  <a:pt x="618398" y="1377598"/>
                </a:cubicBezTo>
                <a:cubicBezTo>
                  <a:pt x="348134" y="1146838"/>
                  <a:pt x="203114" y="810588"/>
                  <a:pt x="203114" y="447965"/>
                </a:cubicBezTo>
                <a:lnTo>
                  <a:pt x="0" y="44796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0" name="任意多边形 69"/>
          <p:cNvSpPr/>
          <p:nvPr/>
        </p:nvSpPr>
        <p:spPr bwMode="auto">
          <a:xfrm>
            <a:off x="3751263" y="5548313"/>
            <a:ext cx="1625600" cy="1804987"/>
          </a:xfrm>
          <a:custGeom>
            <a:avLst/>
            <a:gdLst>
              <a:gd name="T0" fmla="*/ 693724 w 2089577"/>
              <a:gd name="T1" fmla="*/ 0 h 2320514"/>
              <a:gd name="T2" fmla="*/ 1264531 w 2089577"/>
              <a:gd name="T3" fmla="*/ 566416 h 2320514"/>
              <a:gd name="T4" fmla="*/ 1264531 w 2089577"/>
              <a:gd name="T5" fmla="*/ 1404074 h 2320514"/>
              <a:gd name="T6" fmla="*/ 965157 w 2089577"/>
              <a:gd name="T7" fmla="*/ 1404074 h 2320514"/>
              <a:gd name="T8" fmla="*/ 965157 w 2089577"/>
              <a:gd name="T9" fmla="*/ 566416 h 2320514"/>
              <a:gd name="T10" fmla="*/ 693724 w 2089577"/>
              <a:gd name="T11" fmla="*/ 295175 h 2320514"/>
              <a:gd name="T12" fmla="*/ 427734 w 2089577"/>
              <a:gd name="T13" fmla="*/ 512388 h 2320514"/>
              <a:gd name="T14" fmla="*/ 422367 w 2089577"/>
              <a:gd name="T15" fmla="*/ 565670 h 2320514"/>
              <a:gd name="T16" fmla="*/ 542182 w 2089577"/>
              <a:gd name="T17" fmla="*/ 565670 h 2320514"/>
              <a:gd name="T18" fmla="*/ 271091 w 2089577"/>
              <a:gd name="T19" fmla="*/ 836720 h 2320514"/>
              <a:gd name="T20" fmla="*/ 0 w 2089577"/>
              <a:gd name="T21" fmla="*/ 565670 h 2320514"/>
              <a:gd name="T22" fmla="*/ 122955 w 2089577"/>
              <a:gd name="T23" fmla="*/ 565670 h 2320514"/>
              <a:gd name="T24" fmla="*/ 125863 w 2089577"/>
              <a:gd name="T25" fmla="*/ 508782 h 2320514"/>
              <a:gd name="T26" fmla="*/ 693724 w 2089577"/>
              <a:gd name="T27" fmla="*/ 0 h 2320514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089577" h="2320514">
                <a:moveTo>
                  <a:pt x="1146346" y="0"/>
                </a:moveTo>
                <a:cubicBezTo>
                  <a:pt x="1667432" y="0"/>
                  <a:pt x="2089577" y="421912"/>
                  <a:pt x="2089577" y="936117"/>
                </a:cubicBezTo>
                <a:cubicBezTo>
                  <a:pt x="2089577" y="936117"/>
                  <a:pt x="2089577" y="936117"/>
                  <a:pt x="2089577" y="2320514"/>
                </a:cubicBezTo>
                <a:cubicBezTo>
                  <a:pt x="2089577" y="2320514"/>
                  <a:pt x="2089577" y="2320514"/>
                  <a:pt x="1594876" y="2320514"/>
                </a:cubicBezTo>
                <a:cubicBezTo>
                  <a:pt x="1594876" y="2320514"/>
                  <a:pt x="1594876" y="2320514"/>
                  <a:pt x="1594876" y="936117"/>
                </a:cubicBezTo>
                <a:cubicBezTo>
                  <a:pt x="1594876" y="692199"/>
                  <a:pt x="1396995" y="487836"/>
                  <a:pt x="1146346" y="487836"/>
                </a:cubicBezTo>
                <a:cubicBezTo>
                  <a:pt x="927029" y="487836"/>
                  <a:pt x="748111" y="644302"/>
                  <a:pt x="706809" y="846824"/>
                </a:cubicBezTo>
                <a:lnTo>
                  <a:pt x="697941" y="934883"/>
                </a:lnTo>
                <a:lnTo>
                  <a:pt x="895930" y="934883"/>
                </a:lnTo>
                <a:lnTo>
                  <a:pt x="447965" y="1382848"/>
                </a:lnTo>
                <a:lnTo>
                  <a:pt x="0" y="934883"/>
                </a:lnTo>
                <a:lnTo>
                  <a:pt x="203178" y="934883"/>
                </a:lnTo>
                <a:lnTo>
                  <a:pt x="207983" y="840865"/>
                </a:lnTo>
                <a:cubicBezTo>
                  <a:pt x="256270" y="370821"/>
                  <a:pt x="657828" y="0"/>
                  <a:pt x="11463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1" name="任意多边形 70"/>
          <p:cNvSpPr/>
          <p:nvPr/>
        </p:nvSpPr>
        <p:spPr bwMode="auto">
          <a:xfrm>
            <a:off x="5737225" y="2338388"/>
            <a:ext cx="696913" cy="5014912"/>
          </a:xfrm>
          <a:custGeom>
            <a:avLst/>
            <a:gdLst>
              <a:gd name="connsiteX0" fmla="*/ 447965 w 895930"/>
              <a:gd name="connsiteY0" fmla="*/ 0 h 6171344"/>
              <a:gd name="connsiteX1" fmla="*/ 895930 w 895930"/>
              <a:gd name="connsiteY1" fmla="*/ 447965 h 6171344"/>
              <a:gd name="connsiteX2" fmla="*/ 690034 w 895930"/>
              <a:gd name="connsiteY2" fmla="*/ 447965 h 6171344"/>
              <a:gd name="connsiteX3" fmla="*/ 690034 w 895930"/>
              <a:gd name="connsiteY3" fmla="*/ 6171344 h 6171344"/>
              <a:gd name="connsiteX4" fmla="*/ 203115 w 895930"/>
              <a:gd name="connsiteY4" fmla="*/ 6171344 h 6171344"/>
              <a:gd name="connsiteX5" fmla="*/ 203115 w 895930"/>
              <a:gd name="connsiteY5" fmla="*/ 447965 h 6171344"/>
              <a:gd name="connsiteX6" fmla="*/ 0 w 895930"/>
              <a:gd name="connsiteY6" fmla="*/ 447965 h 6171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5930" h="6171344">
                <a:moveTo>
                  <a:pt x="447965" y="0"/>
                </a:moveTo>
                <a:lnTo>
                  <a:pt x="895930" y="447965"/>
                </a:lnTo>
                <a:lnTo>
                  <a:pt x="690034" y="447965"/>
                </a:lnTo>
                <a:lnTo>
                  <a:pt x="690034" y="6171344"/>
                </a:lnTo>
                <a:lnTo>
                  <a:pt x="203115" y="6171344"/>
                </a:lnTo>
                <a:lnTo>
                  <a:pt x="203115" y="447965"/>
                </a:lnTo>
                <a:lnTo>
                  <a:pt x="0" y="447965"/>
                </a:lnTo>
                <a:close/>
              </a:path>
            </a:pathLst>
          </a:custGeom>
          <a:solidFill>
            <a:srgbClr val="3D6CAA"/>
          </a:solidFill>
          <a:ln>
            <a:noFill/>
          </a:ln>
          <a:effectLst>
            <a:outerShdw dist="76200" dir="5400000" algn="t" rotWithShape="0">
              <a:prstClr val="black">
                <a:alpha val="12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sp>
        <p:nvSpPr>
          <p:cNvPr id="72" name="任意多边形 71"/>
          <p:cNvSpPr/>
          <p:nvPr/>
        </p:nvSpPr>
        <p:spPr bwMode="auto">
          <a:xfrm>
            <a:off x="5441950" y="3762375"/>
            <a:ext cx="3141663" cy="3590925"/>
          </a:xfrm>
          <a:custGeom>
            <a:avLst/>
            <a:gdLst>
              <a:gd name="T0" fmla="*/ 2172689 w 4037251"/>
              <a:gd name="T1" fmla="*/ 0 h 4615987"/>
              <a:gd name="T2" fmla="*/ 2443855 w 4037251"/>
              <a:gd name="T3" fmla="*/ 267715 h 4615987"/>
              <a:gd name="T4" fmla="*/ 2172689 w 4037251"/>
              <a:gd name="T5" fmla="*/ 538797 h 4615987"/>
              <a:gd name="T6" fmla="*/ 2172689 w 4037251"/>
              <a:gd name="T7" fmla="*/ 431599 h 4615987"/>
              <a:gd name="T8" fmla="*/ 1617536 w 4037251"/>
              <a:gd name="T9" fmla="*/ 431599 h 4615987"/>
              <a:gd name="T10" fmla="*/ 295549 w 4037251"/>
              <a:gd name="T11" fmla="*/ 1748104 h 4615987"/>
              <a:gd name="T12" fmla="*/ 295549 w 4037251"/>
              <a:gd name="T13" fmla="*/ 2793328 h 4615987"/>
              <a:gd name="T14" fmla="*/ 0 w 4037251"/>
              <a:gd name="T15" fmla="*/ 2793328 h 4615987"/>
              <a:gd name="T16" fmla="*/ 0 w 4037251"/>
              <a:gd name="T17" fmla="*/ 1748104 h 4615987"/>
              <a:gd name="T18" fmla="*/ 1609548 w 4037251"/>
              <a:gd name="T19" fmla="*/ 136382 h 4615987"/>
              <a:gd name="T20" fmla="*/ 2172689 w 4037251"/>
              <a:gd name="T21" fmla="*/ 136382 h 4615987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4037251" h="4615987">
                <a:moveTo>
                  <a:pt x="3589286" y="0"/>
                </a:moveTo>
                <a:lnTo>
                  <a:pt x="4037251" y="442400"/>
                </a:lnTo>
                <a:lnTo>
                  <a:pt x="3589286" y="890365"/>
                </a:lnTo>
                <a:lnTo>
                  <a:pt x="3589286" y="713219"/>
                </a:lnTo>
                <a:cubicBezTo>
                  <a:pt x="3589286" y="713219"/>
                  <a:pt x="3589286" y="713219"/>
                  <a:pt x="2672171" y="713219"/>
                </a:cubicBezTo>
                <a:cubicBezTo>
                  <a:pt x="1471343" y="713219"/>
                  <a:pt x="488248" y="1688911"/>
                  <a:pt x="488248" y="2888749"/>
                </a:cubicBezTo>
                <a:cubicBezTo>
                  <a:pt x="488248" y="2888749"/>
                  <a:pt x="488248" y="2888749"/>
                  <a:pt x="488248" y="4615987"/>
                </a:cubicBezTo>
                <a:cubicBezTo>
                  <a:pt x="488248" y="4615987"/>
                  <a:pt x="488248" y="4615987"/>
                  <a:pt x="0" y="4615987"/>
                </a:cubicBezTo>
                <a:cubicBezTo>
                  <a:pt x="0" y="4615987"/>
                  <a:pt x="0" y="4615987"/>
                  <a:pt x="0" y="2888749"/>
                </a:cubicBezTo>
                <a:cubicBezTo>
                  <a:pt x="0" y="1425211"/>
                  <a:pt x="1187631" y="231966"/>
                  <a:pt x="2658975" y="225373"/>
                </a:cubicBezTo>
                <a:lnTo>
                  <a:pt x="3589286" y="225373"/>
                </a:lnTo>
                <a:lnTo>
                  <a:pt x="358928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dist="76200" dir="5400000" algn="t" rotWithShape="0">
              <a:srgbClr val="000000">
                <a:alpha val="12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cs typeface="+mn-ea"/>
              <a:sym typeface="+mn-lt"/>
            </a:endParaRPr>
          </a:p>
        </p:txBody>
      </p:sp>
      <p:grpSp>
        <p:nvGrpSpPr>
          <p:cNvPr id="73" name="组合 72"/>
          <p:cNvGrpSpPr/>
          <p:nvPr/>
        </p:nvGrpSpPr>
        <p:grpSpPr bwMode="auto">
          <a:xfrm>
            <a:off x="679450" y="1335088"/>
            <a:ext cx="10874375" cy="5041919"/>
            <a:chOff x="678991" y="839987"/>
            <a:chExt cx="10874716" cy="5041459"/>
          </a:xfrm>
        </p:grpSpPr>
        <p:sp>
          <p:nvSpPr>
            <p:cNvPr id="74" name="Freeform 51"/>
            <p:cNvSpPr>
              <a:spLocks noEditPoints="1"/>
            </p:cNvSpPr>
            <p:nvPr/>
          </p:nvSpPr>
          <p:spPr bwMode="auto">
            <a:xfrm>
              <a:off x="5690886" y="1109837"/>
              <a:ext cx="800125" cy="584147"/>
            </a:xfrm>
            <a:custGeom>
              <a:avLst/>
              <a:gdLst>
                <a:gd name="T0" fmla="*/ 56 w 376"/>
                <a:gd name="T1" fmla="*/ 29 h 274"/>
                <a:gd name="T2" fmla="*/ 318 w 376"/>
                <a:gd name="T3" fmla="*/ 29 h 274"/>
                <a:gd name="T4" fmla="*/ 318 w 376"/>
                <a:gd name="T5" fmla="*/ 187 h 274"/>
                <a:gd name="T6" fmla="*/ 56 w 376"/>
                <a:gd name="T7" fmla="*/ 187 h 274"/>
                <a:gd name="T8" fmla="*/ 56 w 376"/>
                <a:gd name="T9" fmla="*/ 29 h 274"/>
                <a:gd name="T10" fmla="*/ 86 w 376"/>
                <a:gd name="T11" fmla="*/ 146 h 274"/>
                <a:gd name="T12" fmla="*/ 86 w 376"/>
                <a:gd name="T13" fmla="*/ 155 h 274"/>
                <a:gd name="T14" fmla="*/ 256 w 376"/>
                <a:gd name="T15" fmla="*/ 155 h 274"/>
                <a:gd name="T16" fmla="*/ 256 w 376"/>
                <a:gd name="T17" fmla="*/ 146 h 274"/>
                <a:gd name="T18" fmla="*/ 86 w 376"/>
                <a:gd name="T19" fmla="*/ 146 h 274"/>
                <a:gd name="T20" fmla="*/ 86 w 376"/>
                <a:gd name="T21" fmla="*/ 125 h 274"/>
                <a:gd name="T22" fmla="*/ 86 w 376"/>
                <a:gd name="T23" fmla="*/ 134 h 274"/>
                <a:gd name="T24" fmla="*/ 256 w 376"/>
                <a:gd name="T25" fmla="*/ 134 h 274"/>
                <a:gd name="T26" fmla="*/ 256 w 376"/>
                <a:gd name="T27" fmla="*/ 125 h 274"/>
                <a:gd name="T28" fmla="*/ 86 w 376"/>
                <a:gd name="T29" fmla="*/ 125 h 274"/>
                <a:gd name="T30" fmla="*/ 86 w 376"/>
                <a:gd name="T31" fmla="*/ 100 h 274"/>
                <a:gd name="T32" fmla="*/ 86 w 376"/>
                <a:gd name="T33" fmla="*/ 108 h 274"/>
                <a:gd name="T34" fmla="*/ 304 w 376"/>
                <a:gd name="T35" fmla="*/ 108 h 274"/>
                <a:gd name="T36" fmla="*/ 304 w 376"/>
                <a:gd name="T37" fmla="*/ 100 h 274"/>
                <a:gd name="T38" fmla="*/ 86 w 376"/>
                <a:gd name="T39" fmla="*/ 100 h 274"/>
                <a:gd name="T40" fmla="*/ 86 w 376"/>
                <a:gd name="T41" fmla="*/ 76 h 274"/>
                <a:gd name="T42" fmla="*/ 86 w 376"/>
                <a:gd name="T43" fmla="*/ 85 h 274"/>
                <a:gd name="T44" fmla="*/ 304 w 376"/>
                <a:gd name="T45" fmla="*/ 85 h 274"/>
                <a:gd name="T46" fmla="*/ 304 w 376"/>
                <a:gd name="T47" fmla="*/ 76 h 274"/>
                <a:gd name="T48" fmla="*/ 86 w 376"/>
                <a:gd name="T49" fmla="*/ 76 h 274"/>
                <a:gd name="T50" fmla="*/ 86 w 376"/>
                <a:gd name="T51" fmla="*/ 52 h 274"/>
                <a:gd name="T52" fmla="*/ 86 w 376"/>
                <a:gd name="T53" fmla="*/ 61 h 274"/>
                <a:gd name="T54" fmla="*/ 304 w 376"/>
                <a:gd name="T55" fmla="*/ 61 h 274"/>
                <a:gd name="T56" fmla="*/ 304 w 376"/>
                <a:gd name="T57" fmla="*/ 52 h 274"/>
                <a:gd name="T58" fmla="*/ 86 w 376"/>
                <a:gd name="T59" fmla="*/ 52 h 274"/>
                <a:gd name="T60" fmla="*/ 167 w 376"/>
                <a:gd name="T61" fmla="*/ 230 h 274"/>
                <a:gd name="T62" fmla="*/ 207 w 376"/>
                <a:gd name="T63" fmla="*/ 230 h 274"/>
                <a:gd name="T64" fmla="*/ 221 w 376"/>
                <a:gd name="T65" fmla="*/ 253 h 274"/>
                <a:gd name="T66" fmla="*/ 155 w 376"/>
                <a:gd name="T67" fmla="*/ 253 h 274"/>
                <a:gd name="T68" fmla="*/ 167 w 376"/>
                <a:gd name="T69" fmla="*/ 230 h 274"/>
                <a:gd name="T70" fmla="*/ 57 w 376"/>
                <a:gd name="T71" fmla="*/ 0 h 274"/>
                <a:gd name="T72" fmla="*/ 30 w 376"/>
                <a:gd name="T73" fmla="*/ 27 h 274"/>
                <a:gd name="T74" fmla="*/ 30 w 376"/>
                <a:gd name="T75" fmla="*/ 183 h 274"/>
                <a:gd name="T76" fmla="*/ 50 w 376"/>
                <a:gd name="T77" fmla="*/ 210 h 274"/>
                <a:gd name="T78" fmla="*/ 50 w 376"/>
                <a:gd name="T79" fmla="*/ 210 h 274"/>
                <a:gd name="T80" fmla="*/ 0 w 376"/>
                <a:gd name="T81" fmla="*/ 249 h 274"/>
                <a:gd name="T82" fmla="*/ 0 w 376"/>
                <a:gd name="T83" fmla="*/ 274 h 274"/>
                <a:gd name="T84" fmla="*/ 376 w 376"/>
                <a:gd name="T85" fmla="*/ 274 h 274"/>
                <a:gd name="T86" fmla="*/ 376 w 376"/>
                <a:gd name="T87" fmla="*/ 249 h 274"/>
                <a:gd name="T88" fmla="*/ 322 w 376"/>
                <a:gd name="T89" fmla="*/ 210 h 274"/>
                <a:gd name="T90" fmla="*/ 344 w 376"/>
                <a:gd name="T91" fmla="*/ 183 h 274"/>
                <a:gd name="T92" fmla="*/ 344 w 376"/>
                <a:gd name="T93" fmla="*/ 27 h 274"/>
                <a:gd name="T94" fmla="*/ 316 w 376"/>
                <a:gd name="T95" fmla="*/ 0 h 274"/>
                <a:gd name="T96" fmla="*/ 57 w 376"/>
                <a:gd name="T97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76" h="274">
                  <a:moveTo>
                    <a:pt x="56" y="29"/>
                  </a:moveTo>
                  <a:cubicBezTo>
                    <a:pt x="318" y="29"/>
                    <a:pt x="318" y="29"/>
                    <a:pt x="318" y="29"/>
                  </a:cubicBezTo>
                  <a:cubicBezTo>
                    <a:pt x="318" y="187"/>
                    <a:pt x="318" y="187"/>
                    <a:pt x="318" y="187"/>
                  </a:cubicBezTo>
                  <a:cubicBezTo>
                    <a:pt x="56" y="187"/>
                    <a:pt x="56" y="187"/>
                    <a:pt x="56" y="187"/>
                  </a:cubicBezTo>
                  <a:cubicBezTo>
                    <a:pt x="56" y="29"/>
                    <a:pt x="56" y="29"/>
                    <a:pt x="56" y="29"/>
                  </a:cubicBezTo>
                  <a:close/>
                  <a:moveTo>
                    <a:pt x="86" y="146"/>
                  </a:moveTo>
                  <a:cubicBezTo>
                    <a:pt x="86" y="155"/>
                    <a:pt x="86" y="155"/>
                    <a:pt x="86" y="155"/>
                  </a:cubicBezTo>
                  <a:cubicBezTo>
                    <a:pt x="256" y="155"/>
                    <a:pt x="256" y="155"/>
                    <a:pt x="256" y="155"/>
                  </a:cubicBezTo>
                  <a:cubicBezTo>
                    <a:pt x="256" y="146"/>
                    <a:pt x="256" y="146"/>
                    <a:pt x="256" y="146"/>
                  </a:cubicBezTo>
                  <a:cubicBezTo>
                    <a:pt x="86" y="146"/>
                    <a:pt x="86" y="146"/>
                    <a:pt x="86" y="146"/>
                  </a:cubicBezTo>
                  <a:close/>
                  <a:moveTo>
                    <a:pt x="86" y="125"/>
                  </a:moveTo>
                  <a:cubicBezTo>
                    <a:pt x="86" y="134"/>
                    <a:pt x="86" y="134"/>
                    <a:pt x="86" y="134"/>
                  </a:cubicBezTo>
                  <a:cubicBezTo>
                    <a:pt x="256" y="134"/>
                    <a:pt x="256" y="134"/>
                    <a:pt x="256" y="134"/>
                  </a:cubicBezTo>
                  <a:cubicBezTo>
                    <a:pt x="256" y="125"/>
                    <a:pt x="256" y="125"/>
                    <a:pt x="256" y="125"/>
                  </a:cubicBezTo>
                  <a:cubicBezTo>
                    <a:pt x="86" y="125"/>
                    <a:pt x="86" y="125"/>
                    <a:pt x="86" y="125"/>
                  </a:cubicBezTo>
                  <a:close/>
                  <a:moveTo>
                    <a:pt x="86" y="100"/>
                  </a:moveTo>
                  <a:cubicBezTo>
                    <a:pt x="86" y="108"/>
                    <a:pt x="86" y="108"/>
                    <a:pt x="86" y="108"/>
                  </a:cubicBezTo>
                  <a:cubicBezTo>
                    <a:pt x="304" y="108"/>
                    <a:pt x="304" y="108"/>
                    <a:pt x="304" y="108"/>
                  </a:cubicBezTo>
                  <a:cubicBezTo>
                    <a:pt x="304" y="100"/>
                    <a:pt x="304" y="100"/>
                    <a:pt x="304" y="100"/>
                  </a:cubicBezTo>
                  <a:cubicBezTo>
                    <a:pt x="86" y="100"/>
                    <a:pt x="86" y="100"/>
                    <a:pt x="86" y="100"/>
                  </a:cubicBezTo>
                  <a:close/>
                  <a:moveTo>
                    <a:pt x="86" y="76"/>
                  </a:moveTo>
                  <a:cubicBezTo>
                    <a:pt x="86" y="85"/>
                    <a:pt x="86" y="85"/>
                    <a:pt x="86" y="85"/>
                  </a:cubicBezTo>
                  <a:cubicBezTo>
                    <a:pt x="304" y="85"/>
                    <a:pt x="304" y="85"/>
                    <a:pt x="304" y="85"/>
                  </a:cubicBezTo>
                  <a:cubicBezTo>
                    <a:pt x="304" y="76"/>
                    <a:pt x="304" y="76"/>
                    <a:pt x="304" y="76"/>
                  </a:cubicBezTo>
                  <a:cubicBezTo>
                    <a:pt x="86" y="76"/>
                    <a:pt x="86" y="76"/>
                    <a:pt x="86" y="76"/>
                  </a:cubicBezTo>
                  <a:close/>
                  <a:moveTo>
                    <a:pt x="86" y="52"/>
                  </a:moveTo>
                  <a:cubicBezTo>
                    <a:pt x="86" y="61"/>
                    <a:pt x="86" y="61"/>
                    <a:pt x="86" y="61"/>
                  </a:cubicBezTo>
                  <a:cubicBezTo>
                    <a:pt x="304" y="61"/>
                    <a:pt x="304" y="61"/>
                    <a:pt x="304" y="61"/>
                  </a:cubicBezTo>
                  <a:cubicBezTo>
                    <a:pt x="304" y="52"/>
                    <a:pt x="304" y="52"/>
                    <a:pt x="304" y="52"/>
                  </a:cubicBezTo>
                  <a:cubicBezTo>
                    <a:pt x="86" y="52"/>
                    <a:pt x="86" y="52"/>
                    <a:pt x="86" y="52"/>
                  </a:cubicBezTo>
                  <a:close/>
                  <a:moveTo>
                    <a:pt x="167" y="230"/>
                  </a:moveTo>
                  <a:cubicBezTo>
                    <a:pt x="207" y="230"/>
                    <a:pt x="207" y="230"/>
                    <a:pt x="207" y="230"/>
                  </a:cubicBezTo>
                  <a:cubicBezTo>
                    <a:pt x="221" y="253"/>
                    <a:pt x="221" y="253"/>
                    <a:pt x="221" y="253"/>
                  </a:cubicBezTo>
                  <a:cubicBezTo>
                    <a:pt x="155" y="253"/>
                    <a:pt x="155" y="253"/>
                    <a:pt x="155" y="253"/>
                  </a:cubicBezTo>
                  <a:cubicBezTo>
                    <a:pt x="167" y="230"/>
                    <a:pt x="167" y="230"/>
                    <a:pt x="167" y="230"/>
                  </a:cubicBezTo>
                  <a:close/>
                  <a:moveTo>
                    <a:pt x="57" y="0"/>
                  </a:moveTo>
                  <a:cubicBezTo>
                    <a:pt x="42" y="0"/>
                    <a:pt x="30" y="12"/>
                    <a:pt x="30" y="27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96"/>
                    <a:pt x="38" y="207"/>
                    <a:pt x="50" y="210"/>
                  </a:cubicBezTo>
                  <a:cubicBezTo>
                    <a:pt x="50" y="210"/>
                    <a:pt x="50" y="210"/>
                    <a:pt x="50" y="210"/>
                  </a:cubicBezTo>
                  <a:cubicBezTo>
                    <a:pt x="0" y="249"/>
                    <a:pt x="0" y="249"/>
                    <a:pt x="0" y="249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376" y="274"/>
                    <a:pt x="376" y="274"/>
                    <a:pt x="376" y="274"/>
                  </a:cubicBezTo>
                  <a:cubicBezTo>
                    <a:pt x="376" y="249"/>
                    <a:pt x="376" y="249"/>
                    <a:pt x="376" y="249"/>
                  </a:cubicBezTo>
                  <a:cubicBezTo>
                    <a:pt x="322" y="210"/>
                    <a:pt x="322" y="210"/>
                    <a:pt x="322" y="210"/>
                  </a:cubicBezTo>
                  <a:cubicBezTo>
                    <a:pt x="335" y="208"/>
                    <a:pt x="344" y="196"/>
                    <a:pt x="344" y="183"/>
                  </a:cubicBezTo>
                  <a:cubicBezTo>
                    <a:pt x="344" y="27"/>
                    <a:pt x="344" y="27"/>
                    <a:pt x="344" y="27"/>
                  </a:cubicBezTo>
                  <a:cubicBezTo>
                    <a:pt x="344" y="12"/>
                    <a:pt x="332" y="0"/>
                    <a:pt x="316" y="0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11"/>
            <p:cNvSpPr>
              <a:spLocks noEditPoints="1"/>
            </p:cNvSpPr>
            <p:nvPr/>
          </p:nvSpPr>
          <p:spPr bwMode="auto">
            <a:xfrm>
              <a:off x="8743557" y="2752282"/>
              <a:ext cx="511193" cy="625753"/>
            </a:xfrm>
            <a:custGeom>
              <a:avLst/>
              <a:gdLst>
                <a:gd name="T0" fmla="*/ 833285668 w 224"/>
                <a:gd name="T1" fmla="*/ 1372101118 h 275"/>
                <a:gd name="T2" fmla="*/ 890573516 w 224"/>
                <a:gd name="T3" fmla="*/ 1335857504 h 275"/>
                <a:gd name="T4" fmla="*/ 765579981 w 224"/>
                <a:gd name="T5" fmla="*/ 1164992803 h 275"/>
                <a:gd name="T6" fmla="*/ 656212064 w 224"/>
                <a:gd name="T7" fmla="*/ 983770184 h 275"/>
                <a:gd name="T8" fmla="*/ 567675262 w 224"/>
                <a:gd name="T9" fmla="*/ 1030371716 h 275"/>
                <a:gd name="T10" fmla="*/ 281233742 w 224"/>
                <a:gd name="T11" fmla="*/ 517775338 h 275"/>
                <a:gd name="T12" fmla="*/ 369770544 w 224"/>
                <a:gd name="T13" fmla="*/ 471173805 h 275"/>
                <a:gd name="T14" fmla="*/ 276025963 w 224"/>
                <a:gd name="T15" fmla="*/ 284776777 h 275"/>
                <a:gd name="T16" fmla="*/ 197904719 w 224"/>
                <a:gd name="T17" fmla="*/ 82842871 h 275"/>
                <a:gd name="T18" fmla="*/ 140616871 w 224"/>
                <a:gd name="T19" fmla="*/ 113909801 h 275"/>
                <a:gd name="T20" fmla="*/ 10415557 w 224"/>
                <a:gd name="T21" fmla="*/ 321020391 h 275"/>
                <a:gd name="T22" fmla="*/ 15623336 w 224"/>
                <a:gd name="T23" fmla="*/ 326197075 h 275"/>
                <a:gd name="T24" fmla="*/ 15623336 w 224"/>
                <a:gd name="T25" fmla="*/ 326197075 h 275"/>
                <a:gd name="T26" fmla="*/ 26041176 w 224"/>
                <a:gd name="T27" fmla="*/ 388330934 h 275"/>
                <a:gd name="T28" fmla="*/ 26041176 w 224"/>
                <a:gd name="T29" fmla="*/ 388330934 h 275"/>
                <a:gd name="T30" fmla="*/ 26041176 w 224"/>
                <a:gd name="T31" fmla="*/ 388330934 h 275"/>
                <a:gd name="T32" fmla="*/ 536426308 w 224"/>
                <a:gd name="T33" fmla="*/ 1309969534 h 275"/>
                <a:gd name="T34" fmla="*/ 541636369 w 224"/>
                <a:gd name="T35" fmla="*/ 1315146218 h 275"/>
                <a:gd name="T36" fmla="*/ 588508659 w 224"/>
                <a:gd name="T37" fmla="*/ 1361745475 h 275"/>
                <a:gd name="T38" fmla="*/ 833285668 w 224"/>
                <a:gd name="T39" fmla="*/ 1372101118 h 275"/>
                <a:gd name="T40" fmla="*/ 1015567051 w 224"/>
                <a:gd name="T41" fmla="*/ 25887970 h 275"/>
                <a:gd name="T42" fmla="*/ 932238027 w 224"/>
                <a:gd name="T43" fmla="*/ 20711287 h 275"/>
                <a:gd name="T44" fmla="*/ 927030249 w 224"/>
                <a:gd name="T45" fmla="*/ 108733117 h 275"/>
                <a:gd name="T46" fmla="*/ 1046813723 w 224"/>
                <a:gd name="T47" fmla="*/ 450462519 h 275"/>
                <a:gd name="T48" fmla="*/ 921822470 w 224"/>
                <a:gd name="T49" fmla="*/ 797373156 h 275"/>
                <a:gd name="T50" fmla="*/ 921822470 w 224"/>
                <a:gd name="T51" fmla="*/ 880216026 h 275"/>
                <a:gd name="T52" fmla="*/ 1010359272 w 224"/>
                <a:gd name="T53" fmla="*/ 880216026 h 275"/>
                <a:gd name="T54" fmla="*/ 1166599479 w 224"/>
                <a:gd name="T55" fmla="*/ 450462519 h 275"/>
                <a:gd name="T56" fmla="*/ 1015567051 w 224"/>
                <a:gd name="T57" fmla="*/ 25887970 h 275"/>
                <a:gd name="T58" fmla="*/ 864534622 w 224"/>
                <a:gd name="T59" fmla="*/ 264065491 h 275"/>
                <a:gd name="T60" fmla="*/ 916614691 w 224"/>
                <a:gd name="T61" fmla="*/ 465997121 h 275"/>
                <a:gd name="T62" fmla="*/ 854116783 w 224"/>
                <a:gd name="T63" fmla="*/ 667928752 h 275"/>
                <a:gd name="T64" fmla="*/ 770790042 w 224"/>
                <a:gd name="T65" fmla="*/ 688640039 h 275"/>
                <a:gd name="T66" fmla="*/ 749956645 w 224"/>
                <a:gd name="T67" fmla="*/ 605794892 h 275"/>
                <a:gd name="T68" fmla="*/ 796828935 w 224"/>
                <a:gd name="T69" fmla="*/ 465997121 h 275"/>
                <a:gd name="T70" fmla="*/ 760372202 w 224"/>
                <a:gd name="T71" fmla="*/ 315841431 h 275"/>
                <a:gd name="T72" fmla="*/ 786413378 w 224"/>
                <a:gd name="T73" fmla="*/ 238175245 h 275"/>
                <a:gd name="T74" fmla="*/ 864534622 w 224"/>
                <a:gd name="T75" fmla="*/ 264065491 h 275"/>
                <a:gd name="T76" fmla="*/ 942653585 w 224"/>
                <a:gd name="T77" fmla="*/ 1309969534 h 275"/>
                <a:gd name="T78" fmla="*/ 812452271 w 224"/>
                <a:gd name="T79" fmla="*/ 1133925874 h 275"/>
                <a:gd name="T80" fmla="*/ 703084354 w 224"/>
                <a:gd name="T81" fmla="*/ 957882213 h 275"/>
                <a:gd name="T82" fmla="*/ 770790042 w 224"/>
                <a:gd name="T83" fmla="*/ 921638599 h 275"/>
                <a:gd name="T84" fmla="*/ 1005151493 w 224"/>
                <a:gd name="T85" fmla="*/ 1278902604 h 275"/>
                <a:gd name="T86" fmla="*/ 942653585 w 224"/>
                <a:gd name="T87" fmla="*/ 1309969534 h 275"/>
                <a:gd name="T88" fmla="*/ 416642834 w 224"/>
                <a:gd name="T89" fmla="*/ 440109151 h 275"/>
                <a:gd name="T90" fmla="*/ 328106032 w 224"/>
                <a:gd name="T91" fmla="*/ 264065491 h 275"/>
                <a:gd name="T92" fmla="*/ 244777009 w 224"/>
                <a:gd name="T93" fmla="*/ 56954900 h 275"/>
                <a:gd name="T94" fmla="*/ 302064857 w 224"/>
                <a:gd name="T95" fmla="*/ 25887970 h 275"/>
                <a:gd name="T96" fmla="*/ 473930682 w 224"/>
                <a:gd name="T97" fmla="*/ 409042221 h 275"/>
                <a:gd name="T98" fmla="*/ 416642834 w 224"/>
                <a:gd name="T99" fmla="*/ 440109151 h 27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24" h="275">
                  <a:moveTo>
                    <a:pt x="160" y="265"/>
                  </a:moveTo>
                  <a:cubicBezTo>
                    <a:pt x="171" y="258"/>
                    <a:pt x="171" y="258"/>
                    <a:pt x="171" y="258"/>
                  </a:cubicBezTo>
                  <a:cubicBezTo>
                    <a:pt x="162" y="248"/>
                    <a:pt x="154" y="236"/>
                    <a:pt x="147" y="225"/>
                  </a:cubicBezTo>
                  <a:cubicBezTo>
                    <a:pt x="139" y="214"/>
                    <a:pt x="132" y="202"/>
                    <a:pt x="126" y="190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88" y="169"/>
                    <a:pt x="69" y="136"/>
                    <a:pt x="54" y="100"/>
                  </a:cubicBezTo>
                  <a:cubicBezTo>
                    <a:pt x="71" y="91"/>
                    <a:pt x="71" y="91"/>
                    <a:pt x="71" y="91"/>
                  </a:cubicBezTo>
                  <a:cubicBezTo>
                    <a:pt x="65" y="79"/>
                    <a:pt x="59" y="67"/>
                    <a:pt x="53" y="55"/>
                  </a:cubicBezTo>
                  <a:cubicBezTo>
                    <a:pt x="47" y="42"/>
                    <a:pt x="42" y="29"/>
                    <a:pt x="38" y="16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8" y="33"/>
                    <a:pt x="0" y="46"/>
                    <a:pt x="2" y="62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7"/>
                    <a:pt x="4" y="71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5" y="75"/>
                    <a:pt x="5" y="75"/>
                    <a:pt x="5" y="75"/>
                  </a:cubicBezTo>
                  <a:cubicBezTo>
                    <a:pt x="23" y="143"/>
                    <a:pt x="57" y="201"/>
                    <a:pt x="103" y="253"/>
                  </a:cubicBezTo>
                  <a:cubicBezTo>
                    <a:pt x="104" y="253"/>
                    <a:pt x="104" y="254"/>
                    <a:pt x="104" y="254"/>
                  </a:cubicBezTo>
                  <a:cubicBezTo>
                    <a:pt x="107" y="257"/>
                    <a:pt x="110" y="260"/>
                    <a:pt x="113" y="263"/>
                  </a:cubicBezTo>
                  <a:cubicBezTo>
                    <a:pt x="125" y="274"/>
                    <a:pt x="141" y="275"/>
                    <a:pt x="160" y="265"/>
                  </a:cubicBezTo>
                  <a:close/>
                  <a:moveTo>
                    <a:pt x="195" y="5"/>
                  </a:moveTo>
                  <a:cubicBezTo>
                    <a:pt x="191" y="0"/>
                    <a:pt x="184" y="0"/>
                    <a:pt x="179" y="4"/>
                  </a:cubicBezTo>
                  <a:cubicBezTo>
                    <a:pt x="174" y="9"/>
                    <a:pt x="174" y="16"/>
                    <a:pt x="178" y="21"/>
                  </a:cubicBezTo>
                  <a:cubicBezTo>
                    <a:pt x="194" y="38"/>
                    <a:pt x="201" y="63"/>
                    <a:pt x="201" y="87"/>
                  </a:cubicBezTo>
                  <a:cubicBezTo>
                    <a:pt x="201" y="113"/>
                    <a:pt x="192" y="138"/>
                    <a:pt x="177" y="154"/>
                  </a:cubicBezTo>
                  <a:cubicBezTo>
                    <a:pt x="173" y="159"/>
                    <a:pt x="173" y="166"/>
                    <a:pt x="177" y="170"/>
                  </a:cubicBezTo>
                  <a:cubicBezTo>
                    <a:pt x="182" y="175"/>
                    <a:pt x="189" y="175"/>
                    <a:pt x="194" y="170"/>
                  </a:cubicBezTo>
                  <a:cubicBezTo>
                    <a:pt x="213" y="150"/>
                    <a:pt x="224" y="119"/>
                    <a:pt x="224" y="87"/>
                  </a:cubicBezTo>
                  <a:cubicBezTo>
                    <a:pt x="224" y="57"/>
                    <a:pt x="215" y="27"/>
                    <a:pt x="195" y="5"/>
                  </a:cubicBezTo>
                  <a:close/>
                  <a:moveTo>
                    <a:pt x="166" y="51"/>
                  </a:moveTo>
                  <a:cubicBezTo>
                    <a:pt x="173" y="64"/>
                    <a:pt x="176" y="77"/>
                    <a:pt x="176" y="90"/>
                  </a:cubicBezTo>
                  <a:cubicBezTo>
                    <a:pt x="175" y="104"/>
                    <a:pt x="171" y="117"/>
                    <a:pt x="164" y="129"/>
                  </a:cubicBezTo>
                  <a:cubicBezTo>
                    <a:pt x="160" y="135"/>
                    <a:pt x="153" y="136"/>
                    <a:pt x="148" y="133"/>
                  </a:cubicBezTo>
                  <a:cubicBezTo>
                    <a:pt x="142" y="129"/>
                    <a:pt x="140" y="122"/>
                    <a:pt x="144" y="117"/>
                  </a:cubicBezTo>
                  <a:cubicBezTo>
                    <a:pt x="149" y="108"/>
                    <a:pt x="152" y="99"/>
                    <a:pt x="153" y="90"/>
                  </a:cubicBezTo>
                  <a:cubicBezTo>
                    <a:pt x="153" y="81"/>
                    <a:pt x="151" y="71"/>
                    <a:pt x="146" y="61"/>
                  </a:cubicBezTo>
                  <a:cubicBezTo>
                    <a:pt x="143" y="55"/>
                    <a:pt x="145" y="48"/>
                    <a:pt x="151" y="46"/>
                  </a:cubicBezTo>
                  <a:cubicBezTo>
                    <a:pt x="157" y="43"/>
                    <a:pt x="164" y="45"/>
                    <a:pt x="166" y="51"/>
                  </a:cubicBezTo>
                  <a:close/>
                  <a:moveTo>
                    <a:pt x="181" y="253"/>
                  </a:moveTo>
                  <a:cubicBezTo>
                    <a:pt x="172" y="242"/>
                    <a:pt x="163" y="231"/>
                    <a:pt x="156" y="219"/>
                  </a:cubicBezTo>
                  <a:cubicBezTo>
                    <a:pt x="148" y="208"/>
                    <a:pt x="142" y="197"/>
                    <a:pt x="135" y="185"/>
                  </a:cubicBezTo>
                  <a:cubicBezTo>
                    <a:pt x="148" y="178"/>
                    <a:pt x="148" y="178"/>
                    <a:pt x="148" y="178"/>
                  </a:cubicBezTo>
                  <a:cubicBezTo>
                    <a:pt x="154" y="180"/>
                    <a:pt x="185" y="215"/>
                    <a:pt x="193" y="247"/>
                  </a:cubicBezTo>
                  <a:cubicBezTo>
                    <a:pt x="181" y="253"/>
                    <a:pt x="181" y="253"/>
                    <a:pt x="181" y="253"/>
                  </a:cubicBezTo>
                  <a:close/>
                  <a:moveTo>
                    <a:pt x="80" y="85"/>
                  </a:moveTo>
                  <a:cubicBezTo>
                    <a:pt x="74" y="74"/>
                    <a:pt x="68" y="63"/>
                    <a:pt x="63" y="51"/>
                  </a:cubicBezTo>
                  <a:cubicBezTo>
                    <a:pt x="57" y="38"/>
                    <a:pt x="52" y="24"/>
                    <a:pt x="47" y="11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73" y="16"/>
                    <a:pt x="93" y="68"/>
                    <a:pt x="91" y="79"/>
                  </a:cubicBezTo>
                  <a:lnTo>
                    <a:pt x="80" y="85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5"/>
            <p:cNvSpPr>
              <a:spLocks noEditPoints="1"/>
            </p:cNvSpPr>
            <p:nvPr/>
          </p:nvSpPr>
          <p:spPr bwMode="auto">
            <a:xfrm>
              <a:off x="8877098" y="4844883"/>
              <a:ext cx="422288" cy="666689"/>
            </a:xfrm>
            <a:custGeom>
              <a:avLst/>
              <a:gdLst>
                <a:gd name="T0" fmla="*/ 107 w 126"/>
                <a:gd name="T1" fmla="*/ 19 h 199"/>
                <a:gd name="T2" fmla="*/ 117 w 126"/>
                <a:gd name="T3" fmla="*/ 95 h 199"/>
                <a:gd name="T4" fmla="*/ 97 w 126"/>
                <a:gd name="T5" fmla="*/ 123 h 199"/>
                <a:gd name="T6" fmla="*/ 104 w 126"/>
                <a:gd name="T7" fmla="*/ 122 h 199"/>
                <a:gd name="T8" fmla="*/ 108 w 126"/>
                <a:gd name="T9" fmla="*/ 137 h 199"/>
                <a:gd name="T10" fmla="*/ 105 w 126"/>
                <a:gd name="T11" fmla="*/ 149 h 199"/>
                <a:gd name="T12" fmla="*/ 108 w 126"/>
                <a:gd name="T13" fmla="*/ 161 h 199"/>
                <a:gd name="T14" fmla="*/ 104 w 126"/>
                <a:gd name="T15" fmla="*/ 175 h 199"/>
                <a:gd name="T16" fmla="*/ 29 w 126"/>
                <a:gd name="T17" fmla="*/ 181 h 199"/>
                <a:gd name="T18" fmla="*/ 22 w 126"/>
                <a:gd name="T19" fmla="*/ 177 h 199"/>
                <a:gd name="T20" fmla="*/ 22 w 126"/>
                <a:gd name="T21" fmla="*/ 156 h 199"/>
                <a:gd name="T22" fmla="*/ 22 w 126"/>
                <a:gd name="T23" fmla="*/ 153 h 199"/>
                <a:gd name="T24" fmla="*/ 22 w 126"/>
                <a:gd name="T25" fmla="*/ 132 h 199"/>
                <a:gd name="T26" fmla="*/ 28 w 126"/>
                <a:gd name="T27" fmla="*/ 129 h 199"/>
                <a:gd name="T28" fmla="*/ 31 w 126"/>
                <a:gd name="T29" fmla="*/ 117 h 199"/>
                <a:gd name="T30" fmla="*/ 0 w 126"/>
                <a:gd name="T31" fmla="*/ 63 h 199"/>
                <a:gd name="T32" fmla="*/ 63 w 126"/>
                <a:gd name="T33" fmla="*/ 0 h 199"/>
                <a:gd name="T34" fmla="*/ 52 w 126"/>
                <a:gd name="T35" fmla="*/ 76 h 199"/>
                <a:gd name="T36" fmla="*/ 57 w 126"/>
                <a:gd name="T37" fmla="*/ 73 h 199"/>
                <a:gd name="T38" fmla="*/ 63 w 126"/>
                <a:gd name="T39" fmla="*/ 76 h 199"/>
                <a:gd name="T40" fmla="*/ 68 w 126"/>
                <a:gd name="T41" fmla="*/ 73 h 199"/>
                <a:gd name="T42" fmla="*/ 74 w 126"/>
                <a:gd name="T43" fmla="*/ 76 h 199"/>
                <a:gd name="T44" fmla="*/ 81 w 126"/>
                <a:gd name="T45" fmla="*/ 71 h 199"/>
                <a:gd name="T46" fmla="*/ 73 w 126"/>
                <a:gd name="T47" fmla="*/ 96 h 199"/>
                <a:gd name="T48" fmla="*/ 84 w 126"/>
                <a:gd name="T49" fmla="*/ 124 h 199"/>
                <a:gd name="T50" fmla="*/ 84 w 126"/>
                <a:gd name="T51" fmla="*/ 109 h 199"/>
                <a:gd name="T52" fmla="*/ 106 w 126"/>
                <a:gd name="T53" fmla="*/ 88 h 199"/>
                <a:gd name="T54" fmla="*/ 98 w 126"/>
                <a:gd name="T55" fmla="*/ 28 h 199"/>
                <a:gd name="T56" fmla="*/ 28 w 126"/>
                <a:gd name="T57" fmla="*/ 28 h 199"/>
                <a:gd name="T58" fmla="*/ 20 w 126"/>
                <a:gd name="T59" fmla="*/ 89 h 199"/>
                <a:gd name="T60" fmla="*/ 44 w 126"/>
                <a:gd name="T61" fmla="*/ 109 h 199"/>
                <a:gd name="T62" fmla="*/ 44 w 126"/>
                <a:gd name="T63" fmla="*/ 125 h 199"/>
                <a:gd name="T64" fmla="*/ 55 w 126"/>
                <a:gd name="T65" fmla="*/ 96 h 199"/>
                <a:gd name="T66" fmla="*/ 47 w 126"/>
                <a:gd name="T67" fmla="*/ 71 h 199"/>
                <a:gd name="T68" fmla="*/ 76 w 126"/>
                <a:gd name="T69" fmla="*/ 79 h 199"/>
                <a:gd name="T70" fmla="*/ 68 w 126"/>
                <a:gd name="T71" fmla="*/ 78 h 199"/>
                <a:gd name="T72" fmla="*/ 57 w 126"/>
                <a:gd name="T73" fmla="*/ 78 h 199"/>
                <a:gd name="T74" fmla="*/ 52 w 126"/>
                <a:gd name="T75" fmla="*/ 79 h 199"/>
                <a:gd name="T76" fmla="*/ 61 w 126"/>
                <a:gd name="T77" fmla="*/ 94 h 199"/>
                <a:gd name="T78" fmla="*/ 61 w 126"/>
                <a:gd name="T79" fmla="*/ 125 h 199"/>
                <a:gd name="T80" fmla="*/ 66 w 126"/>
                <a:gd name="T81" fmla="*/ 95 h 199"/>
                <a:gd name="T82" fmla="*/ 67 w 126"/>
                <a:gd name="T83" fmla="*/ 93 h 199"/>
                <a:gd name="T84" fmla="*/ 82 w 126"/>
                <a:gd name="T85" fmla="*/ 180 h 199"/>
                <a:gd name="T86" fmla="*/ 64 w 126"/>
                <a:gd name="T87" fmla="*/ 199 h 199"/>
                <a:gd name="T88" fmla="*/ 82 w 126"/>
                <a:gd name="T89" fmla="*/ 180 h 199"/>
                <a:gd name="T90" fmla="*/ 33 w 126"/>
                <a:gd name="T91" fmla="*/ 165 h 199"/>
                <a:gd name="T92" fmla="*/ 33 w 126"/>
                <a:gd name="T93" fmla="*/ 168 h 199"/>
                <a:gd name="T94" fmla="*/ 95 w 126"/>
                <a:gd name="T95" fmla="*/ 161 h 199"/>
                <a:gd name="T96" fmla="*/ 95 w 126"/>
                <a:gd name="T97" fmla="*/ 136 h 199"/>
                <a:gd name="T98" fmla="*/ 33 w 126"/>
                <a:gd name="T99" fmla="*/ 143 h 199"/>
                <a:gd name="T100" fmla="*/ 95 w 126"/>
                <a:gd name="T101" fmla="*/ 139 h 199"/>
                <a:gd name="T102" fmla="*/ 95 w 126"/>
                <a:gd name="T103" fmla="*/ 136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26" h="199">
                  <a:moveTo>
                    <a:pt x="63" y="0"/>
                  </a:moveTo>
                  <a:cubicBezTo>
                    <a:pt x="80" y="0"/>
                    <a:pt x="96" y="7"/>
                    <a:pt x="107" y="19"/>
                  </a:cubicBezTo>
                  <a:cubicBezTo>
                    <a:pt x="119" y="30"/>
                    <a:pt x="126" y="46"/>
                    <a:pt x="126" y="63"/>
                  </a:cubicBezTo>
                  <a:cubicBezTo>
                    <a:pt x="126" y="75"/>
                    <a:pt x="123" y="86"/>
                    <a:pt x="117" y="95"/>
                  </a:cubicBezTo>
                  <a:cubicBezTo>
                    <a:pt x="112" y="104"/>
                    <a:pt x="105" y="111"/>
                    <a:pt x="97" y="116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9" y="122"/>
                    <a:pt x="99" y="122"/>
                    <a:pt x="99" y="122"/>
                  </a:cubicBezTo>
                  <a:cubicBezTo>
                    <a:pt x="104" y="122"/>
                    <a:pt x="104" y="122"/>
                    <a:pt x="104" y="122"/>
                  </a:cubicBezTo>
                  <a:cubicBezTo>
                    <a:pt x="106" y="126"/>
                    <a:pt x="106" y="126"/>
                    <a:pt x="106" y="126"/>
                  </a:cubicBezTo>
                  <a:cubicBezTo>
                    <a:pt x="107" y="130"/>
                    <a:pt x="108" y="134"/>
                    <a:pt x="108" y="137"/>
                  </a:cubicBezTo>
                  <a:cubicBezTo>
                    <a:pt x="108" y="141"/>
                    <a:pt x="107" y="144"/>
                    <a:pt x="106" y="148"/>
                  </a:cubicBezTo>
                  <a:cubicBezTo>
                    <a:pt x="105" y="149"/>
                    <a:pt x="105" y="149"/>
                    <a:pt x="105" y="149"/>
                  </a:cubicBezTo>
                  <a:cubicBezTo>
                    <a:pt x="106" y="150"/>
                    <a:pt x="106" y="150"/>
                    <a:pt x="106" y="150"/>
                  </a:cubicBezTo>
                  <a:cubicBezTo>
                    <a:pt x="107" y="154"/>
                    <a:pt x="108" y="157"/>
                    <a:pt x="108" y="161"/>
                  </a:cubicBezTo>
                  <a:cubicBezTo>
                    <a:pt x="108" y="164"/>
                    <a:pt x="107" y="168"/>
                    <a:pt x="106" y="171"/>
                  </a:cubicBezTo>
                  <a:cubicBezTo>
                    <a:pt x="104" y="175"/>
                    <a:pt x="104" y="175"/>
                    <a:pt x="104" y="175"/>
                  </a:cubicBezTo>
                  <a:cubicBezTo>
                    <a:pt x="100" y="175"/>
                    <a:pt x="100" y="175"/>
                    <a:pt x="100" y="175"/>
                  </a:cubicBezTo>
                  <a:cubicBezTo>
                    <a:pt x="29" y="181"/>
                    <a:pt x="29" y="181"/>
                    <a:pt x="29" y="181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2" y="177"/>
                    <a:pt x="22" y="177"/>
                    <a:pt x="22" y="177"/>
                  </a:cubicBezTo>
                  <a:cubicBezTo>
                    <a:pt x="21" y="174"/>
                    <a:pt x="20" y="171"/>
                    <a:pt x="20" y="167"/>
                  </a:cubicBezTo>
                  <a:cubicBezTo>
                    <a:pt x="20" y="164"/>
                    <a:pt x="21" y="160"/>
                    <a:pt x="22" y="156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1" y="150"/>
                    <a:pt x="20" y="147"/>
                    <a:pt x="20" y="144"/>
                  </a:cubicBezTo>
                  <a:cubicBezTo>
                    <a:pt x="20" y="140"/>
                    <a:pt x="21" y="136"/>
                    <a:pt x="22" y="132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28" y="129"/>
                    <a:pt x="28" y="129"/>
                    <a:pt x="28" y="129"/>
                  </a:cubicBezTo>
                  <a:cubicBezTo>
                    <a:pt x="31" y="129"/>
                    <a:pt x="31" y="129"/>
                    <a:pt x="31" y="129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22" y="112"/>
                    <a:pt x="15" y="104"/>
                    <a:pt x="9" y="96"/>
                  </a:cubicBezTo>
                  <a:cubicBezTo>
                    <a:pt x="3" y="86"/>
                    <a:pt x="0" y="75"/>
                    <a:pt x="0" y="63"/>
                  </a:cubicBezTo>
                  <a:cubicBezTo>
                    <a:pt x="0" y="46"/>
                    <a:pt x="7" y="30"/>
                    <a:pt x="19" y="19"/>
                  </a:cubicBezTo>
                  <a:cubicBezTo>
                    <a:pt x="30" y="7"/>
                    <a:pt x="46" y="0"/>
                    <a:pt x="63" y="0"/>
                  </a:cubicBezTo>
                  <a:close/>
                  <a:moveTo>
                    <a:pt x="49" y="75"/>
                  </a:moveTo>
                  <a:cubicBezTo>
                    <a:pt x="50" y="76"/>
                    <a:pt x="51" y="76"/>
                    <a:pt x="52" y="76"/>
                  </a:cubicBezTo>
                  <a:cubicBezTo>
                    <a:pt x="54" y="76"/>
                    <a:pt x="55" y="75"/>
                    <a:pt x="56" y="74"/>
                  </a:cubicBezTo>
                  <a:cubicBezTo>
                    <a:pt x="57" y="73"/>
                    <a:pt x="57" y="73"/>
                    <a:pt x="57" y="73"/>
                  </a:cubicBezTo>
                  <a:cubicBezTo>
                    <a:pt x="58" y="74"/>
                    <a:pt x="58" y="74"/>
                    <a:pt x="58" y="74"/>
                  </a:cubicBezTo>
                  <a:cubicBezTo>
                    <a:pt x="60" y="76"/>
                    <a:pt x="61" y="76"/>
                    <a:pt x="63" y="76"/>
                  </a:cubicBezTo>
                  <a:cubicBezTo>
                    <a:pt x="64" y="76"/>
                    <a:pt x="65" y="76"/>
                    <a:pt x="67" y="74"/>
                  </a:cubicBezTo>
                  <a:cubicBezTo>
                    <a:pt x="68" y="73"/>
                    <a:pt x="68" y="73"/>
                    <a:pt x="68" y="73"/>
                  </a:cubicBezTo>
                  <a:cubicBezTo>
                    <a:pt x="69" y="74"/>
                    <a:pt x="69" y="74"/>
                    <a:pt x="69" y="74"/>
                  </a:cubicBezTo>
                  <a:cubicBezTo>
                    <a:pt x="71" y="76"/>
                    <a:pt x="72" y="76"/>
                    <a:pt x="74" y="76"/>
                  </a:cubicBezTo>
                  <a:cubicBezTo>
                    <a:pt x="76" y="76"/>
                    <a:pt x="77" y="75"/>
                    <a:pt x="79" y="75"/>
                  </a:cubicBezTo>
                  <a:cubicBezTo>
                    <a:pt x="81" y="71"/>
                    <a:pt x="81" y="71"/>
                    <a:pt x="81" y="71"/>
                  </a:cubicBezTo>
                  <a:cubicBezTo>
                    <a:pt x="87" y="74"/>
                    <a:pt x="87" y="74"/>
                    <a:pt x="87" y="74"/>
                  </a:cubicBezTo>
                  <a:cubicBezTo>
                    <a:pt x="73" y="96"/>
                    <a:pt x="73" y="96"/>
                    <a:pt x="73" y="96"/>
                  </a:cubicBezTo>
                  <a:cubicBezTo>
                    <a:pt x="73" y="125"/>
                    <a:pt x="73" y="125"/>
                    <a:pt x="73" y="125"/>
                  </a:cubicBezTo>
                  <a:cubicBezTo>
                    <a:pt x="84" y="124"/>
                    <a:pt x="84" y="124"/>
                    <a:pt x="84" y="124"/>
                  </a:cubicBezTo>
                  <a:cubicBezTo>
                    <a:pt x="84" y="112"/>
                    <a:pt x="84" y="112"/>
                    <a:pt x="84" y="112"/>
                  </a:cubicBezTo>
                  <a:cubicBezTo>
                    <a:pt x="84" y="109"/>
                    <a:pt x="84" y="109"/>
                    <a:pt x="84" y="109"/>
                  </a:cubicBezTo>
                  <a:cubicBezTo>
                    <a:pt x="87" y="107"/>
                    <a:pt x="87" y="107"/>
                    <a:pt x="87" y="107"/>
                  </a:cubicBezTo>
                  <a:cubicBezTo>
                    <a:pt x="95" y="102"/>
                    <a:pt x="101" y="96"/>
                    <a:pt x="106" y="88"/>
                  </a:cubicBezTo>
                  <a:cubicBezTo>
                    <a:pt x="110" y="81"/>
                    <a:pt x="113" y="72"/>
                    <a:pt x="113" y="63"/>
                  </a:cubicBezTo>
                  <a:cubicBezTo>
                    <a:pt x="113" y="49"/>
                    <a:pt x="107" y="37"/>
                    <a:pt x="98" y="28"/>
                  </a:cubicBezTo>
                  <a:cubicBezTo>
                    <a:pt x="89" y="19"/>
                    <a:pt x="77" y="13"/>
                    <a:pt x="63" y="13"/>
                  </a:cubicBezTo>
                  <a:cubicBezTo>
                    <a:pt x="49" y="13"/>
                    <a:pt x="37" y="19"/>
                    <a:pt x="28" y="28"/>
                  </a:cubicBezTo>
                  <a:cubicBezTo>
                    <a:pt x="19" y="37"/>
                    <a:pt x="13" y="49"/>
                    <a:pt x="13" y="63"/>
                  </a:cubicBezTo>
                  <a:cubicBezTo>
                    <a:pt x="13" y="73"/>
                    <a:pt x="16" y="81"/>
                    <a:pt x="20" y="89"/>
                  </a:cubicBezTo>
                  <a:cubicBezTo>
                    <a:pt x="25" y="97"/>
                    <a:pt x="32" y="103"/>
                    <a:pt x="40" y="107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44" y="125"/>
                    <a:pt x="44" y="125"/>
                    <a:pt x="44" y="125"/>
                  </a:cubicBezTo>
                  <a:cubicBezTo>
                    <a:pt x="55" y="125"/>
                    <a:pt x="55" y="125"/>
                    <a:pt x="55" y="125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5"/>
                    <a:pt x="49" y="75"/>
                    <a:pt x="49" y="75"/>
                  </a:cubicBezTo>
                  <a:close/>
                  <a:moveTo>
                    <a:pt x="76" y="79"/>
                  </a:moveTo>
                  <a:cubicBezTo>
                    <a:pt x="75" y="79"/>
                    <a:pt x="75" y="79"/>
                    <a:pt x="74" y="79"/>
                  </a:cubicBezTo>
                  <a:cubicBezTo>
                    <a:pt x="72" y="80"/>
                    <a:pt x="70" y="79"/>
                    <a:pt x="68" y="78"/>
                  </a:cubicBezTo>
                  <a:cubicBezTo>
                    <a:pt x="66" y="79"/>
                    <a:pt x="65" y="80"/>
                    <a:pt x="63" y="80"/>
                  </a:cubicBezTo>
                  <a:cubicBezTo>
                    <a:pt x="61" y="80"/>
                    <a:pt x="59" y="79"/>
                    <a:pt x="57" y="78"/>
                  </a:cubicBezTo>
                  <a:cubicBezTo>
                    <a:pt x="56" y="79"/>
                    <a:pt x="54" y="79"/>
                    <a:pt x="5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61" y="93"/>
                    <a:pt x="61" y="93"/>
                    <a:pt x="61" y="93"/>
                  </a:cubicBezTo>
                  <a:cubicBezTo>
                    <a:pt x="61" y="94"/>
                    <a:pt x="61" y="94"/>
                    <a:pt x="61" y="94"/>
                  </a:cubicBezTo>
                  <a:cubicBezTo>
                    <a:pt x="61" y="95"/>
                    <a:pt x="61" y="95"/>
                    <a:pt x="61" y="95"/>
                  </a:cubicBezTo>
                  <a:cubicBezTo>
                    <a:pt x="61" y="125"/>
                    <a:pt x="61" y="125"/>
                    <a:pt x="61" y="125"/>
                  </a:cubicBezTo>
                  <a:cubicBezTo>
                    <a:pt x="66" y="125"/>
                    <a:pt x="66" y="125"/>
                    <a:pt x="66" y="12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82" y="180"/>
                  </a:moveTo>
                  <a:cubicBezTo>
                    <a:pt x="46" y="184"/>
                    <a:pt x="46" y="184"/>
                    <a:pt x="46" y="184"/>
                  </a:cubicBezTo>
                  <a:cubicBezTo>
                    <a:pt x="47" y="192"/>
                    <a:pt x="54" y="199"/>
                    <a:pt x="64" y="199"/>
                  </a:cubicBezTo>
                  <a:cubicBezTo>
                    <a:pt x="74" y="199"/>
                    <a:pt x="82" y="191"/>
                    <a:pt x="82" y="181"/>
                  </a:cubicBezTo>
                  <a:cubicBezTo>
                    <a:pt x="82" y="181"/>
                    <a:pt x="82" y="181"/>
                    <a:pt x="82" y="180"/>
                  </a:cubicBezTo>
                  <a:close/>
                  <a:moveTo>
                    <a:pt x="95" y="159"/>
                  </a:moveTo>
                  <a:cubicBezTo>
                    <a:pt x="33" y="165"/>
                    <a:pt x="33" y="165"/>
                    <a:pt x="33" y="165"/>
                  </a:cubicBezTo>
                  <a:cubicBezTo>
                    <a:pt x="33" y="166"/>
                    <a:pt x="33" y="166"/>
                    <a:pt x="33" y="167"/>
                  </a:cubicBezTo>
                  <a:cubicBezTo>
                    <a:pt x="33" y="167"/>
                    <a:pt x="33" y="167"/>
                    <a:pt x="33" y="168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5" y="162"/>
                    <a:pt x="95" y="161"/>
                    <a:pt x="95" y="161"/>
                  </a:cubicBezTo>
                  <a:cubicBezTo>
                    <a:pt x="95" y="160"/>
                    <a:pt x="95" y="160"/>
                    <a:pt x="95" y="159"/>
                  </a:cubicBezTo>
                  <a:close/>
                  <a:moveTo>
                    <a:pt x="95" y="136"/>
                  </a:moveTo>
                  <a:cubicBezTo>
                    <a:pt x="33" y="141"/>
                    <a:pt x="33" y="141"/>
                    <a:pt x="33" y="141"/>
                  </a:cubicBezTo>
                  <a:cubicBezTo>
                    <a:pt x="33" y="142"/>
                    <a:pt x="33" y="143"/>
                    <a:pt x="33" y="143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6"/>
                    <a:pt x="95" y="136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88"/>
            <p:cNvSpPr>
              <a:spLocks noEditPoints="1"/>
            </p:cNvSpPr>
            <p:nvPr/>
          </p:nvSpPr>
          <p:spPr bwMode="auto">
            <a:xfrm>
              <a:off x="3002108" y="4750439"/>
              <a:ext cx="630536" cy="604932"/>
            </a:xfrm>
            <a:custGeom>
              <a:avLst/>
              <a:gdLst>
                <a:gd name="T0" fmla="*/ 2147483646 w 83"/>
                <a:gd name="T1" fmla="*/ 2147483646 h 80"/>
                <a:gd name="T2" fmla="*/ 2147483646 w 83"/>
                <a:gd name="T3" fmla="*/ 2147483646 h 80"/>
                <a:gd name="T4" fmla="*/ 2147483646 w 83"/>
                <a:gd name="T5" fmla="*/ 2147483646 h 80"/>
                <a:gd name="T6" fmla="*/ 2147483646 w 83"/>
                <a:gd name="T7" fmla="*/ 0 h 80"/>
                <a:gd name="T8" fmla="*/ 1789058537 w 83"/>
                <a:gd name="T9" fmla="*/ 57181197 h 80"/>
                <a:gd name="T10" fmla="*/ 1789058537 w 83"/>
                <a:gd name="T11" fmla="*/ 57181197 h 80"/>
                <a:gd name="T12" fmla="*/ 865672750 w 83"/>
                <a:gd name="T13" fmla="*/ 457426893 h 80"/>
                <a:gd name="T14" fmla="*/ 230844547 w 83"/>
                <a:gd name="T15" fmla="*/ 1257925847 h 80"/>
                <a:gd name="T16" fmla="*/ 0 w 83"/>
                <a:gd name="T17" fmla="*/ 1944069968 h 80"/>
                <a:gd name="T18" fmla="*/ 0 w 83"/>
                <a:gd name="T19" fmla="*/ 1944069968 h 80"/>
                <a:gd name="T20" fmla="*/ 57713036 w 83"/>
                <a:gd name="T21" fmla="*/ 2147483646 h 80"/>
                <a:gd name="T22" fmla="*/ 1962197645 w 83"/>
                <a:gd name="T23" fmla="*/ 2147483646 h 80"/>
                <a:gd name="T24" fmla="*/ 1962197645 w 83"/>
                <a:gd name="T25" fmla="*/ 2147483646 h 80"/>
                <a:gd name="T26" fmla="*/ 1558213989 w 83"/>
                <a:gd name="T27" fmla="*/ 2147483646 h 80"/>
                <a:gd name="T28" fmla="*/ 2147483646 w 83"/>
                <a:gd name="T29" fmla="*/ 2147483646 h 80"/>
                <a:gd name="T30" fmla="*/ 2147483646 w 83"/>
                <a:gd name="T31" fmla="*/ 2147483646 h 80"/>
                <a:gd name="T32" fmla="*/ 2147483646 w 83"/>
                <a:gd name="T33" fmla="*/ 2147483646 h 80"/>
                <a:gd name="T34" fmla="*/ 2147483646 w 83"/>
                <a:gd name="T35" fmla="*/ 2147483646 h 80"/>
                <a:gd name="T36" fmla="*/ 2147483646 w 83"/>
                <a:gd name="T37" fmla="*/ 2147483646 h 80"/>
                <a:gd name="T38" fmla="*/ 2147483646 w 83"/>
                <a:gd name="T39" fmla="*/ 2147483646 h 80"/>
                <a:gd name="T40" fmla="*/ 2147483646 w 83"/>
                <a:gd name="T41" fmla="*/ 2147483646 h 80"/>
                <a:gd name="T42" fmla="*/ 2147483646 w 83"/>
                <a:gd name="T43" fmla="*/ 2147483646 h 80"/>
                <a:gd name="T44" fmla="*/ 2147483646 w 83"/>
                <a:gd name="T45" fmla="*/ 1772533938 h 80"/>
                <a:gd name="T46" fmla="*/ 2147483646 w 83"/>
                <a:gd name="T47" fmla="*/ 1772533938 h 80"/>
                <a:gd name="T48" fmla="*/ 2147483646 w 83"/>
                <a:gd name="T49" fmla="*/ 228717228 h 80"/>
                <a:gd name="T50" fmla="*/ 2147483646 w 83"/>
                <a:gd name="T51" fmla="*/ 228717228 h 80"/>
                <a:gd name="T52" fmla="*/ 2147483646 w 83"/>
                <a:gd name="T53" fmla="*/ 0 h 80"/>
                <a:gd name="T54" fmla="*/ 2147483646 w 83"/>
                <a:gd name="T55" fmla="*/ 2115605999 h 80"/>
                <a:gd name="T56" fmla="*/ 2147483646 w 83"/>
                <a:gd name="T57" fmla="*/ 1486643075 h 80"/>
                <a:gd name="T58" fmla="*/ 2147483646 w 83"/>
                <a:gd name="T59" fmla="*/ 1829715135 h 80"/>
                <a:gd name="T60" fmla="*/ 2147483646 w 83"/>
                <a:gd name="T61" fmla="*/ 1886888771 h 80"/>
                <a:gd name="T62" fmla="*/ 2147483646 w 83"/>
                <a:gd name="T63" fmla="*/ 1200752212 h 80"/>
                <a:gd name="T64" fmla="*/ 2147483646 w 83"/>
                <a:gd name="T65" fmla="*/ 857680151 h 80"/>
                <a:gd name="T66" fmla="*/ 2147483646 w 83"/>
                <a:gd name="T67" fmla="*/ 1143571014 h 80"/>
                <a:gd name="T68" fmla="*/ 2147483646 w 83"/>
                <a:gd name="T69" fmla="*/ 571789288 h 80"/>
                <a:gd name="T70" fmla="*/ 2147483646 w 83"/>
                <a:gd name="T71" fmla="*/ 972034984 h 80"/>
                <a:gd name="T72" fmla="*/ 2147483646 w 83"/>
                <a:gd name="T73" fmla="*/ 457426893 h 80"/>
                <a:gd name="T74" fmla="*/ 2147483646 w 83"/>
                <a:gd name="T75" fmla="*/ 514608091 h 80"/>
                <a:gd name="T76" fmla="*/ 2135329156 w 83"/>
                <a:gd name="T77" fmla="*/ 457426893 h 80"/>
                <a:gd name="T78" fmla="*/ 1442787917 w 83"/>
                <a:gd name="T79" fmla="*/ 1029216182 h 80"/>
                <a:gd name="T80" fmla="*/ 1846771573 w 83"/>
                <a:gd name="T81" fmla="*/ 514608091 h 80"/>
                <a:gd name="T82" fmla="*/ 1846771573 w 83"/>
                <a:gd name="T83" fmla="*/ 514608091 h 80"/>
                <a:gd name="T84" fmla="*/ 1211943370 w 83"/>
                <a:gd name="T85" fmla="*/ 743317757 h 80"/>
                <a:gd name="T86" fmla="*/ 750254275 w 83"/>
                <a:gd name="T87" fmla="*/ 1200752212 h 80"/>
                <a:gd name="T88" fmla="*/ 1154230334 w 83"/>
                <a:gd name="T89" fmla="*/ 800498954 h 80"/>
                <a:gd name="T90" fmla="*/ 519402131 w 83"/>
                <a:gd name="T91" fmla="*/ 1658179105 h 80"/>
                <a:gd name="T92" fmla="*/ 981098822 w 83"/>
                <a:gd name="T93" fmla="*/ 2115605999 h 80"/>
                <a:gd name="T94" fmla="*/ 461696692 w 83"/>
                <a:gd name="T95" fmla="*/ 2115605999 h 80"/>
                <a:gd name="T96" fmla="*/ 461696692 w 83"/>
                <a:gd name="T97" fmla="*/ 2001251166 h 80"/>
                <a:gd name="T98" fmla="*/ 519402131 w 83"/>
                <a:gd name="T99" fmla="*/ 1772533938 h 80"/>
                <a:gd name="T100" fmla="*/ 461696692 w 83"/>
                <a:gd name="T101" fmla="*/ 2147483646 h 80"/>
                <a:gd name="T102" fmla="*/ 1096524894 w 83"/>
                <a:gd name="T103" fmla="*/ 2147483646 h 80"/>
                <a:gd name="T104" fmla="*/ 461696692 w 83"/>
                <a:gd name="T105" fmla="*/ 2147483646 h 80"/>
                <a:gd name="T106" fmla="*/ 1154230334 w 83"/>
                <a:gd name="T107" fmla="*/ 2147483646 h 80"/>
                <a:gd name="T108" fmla="*/ 981098822 w 83"/>
                <a:gd name="T109" fmla="*/ 2147483646 h 80"/>
                <a:gd name="T110" fmla="*/ 2135329156 w 83"/>
                <a:gd name="T111" fmla="*/ 2147483646 h 80"/>
                <a:gd name="T112" fmla="*/ 1327369442 w 83"/>
                <a:gd name="T113" fmla="*/ 2147483646 h 80"/>
                <a:gd name="T114" fmla="*/ 2135329156 w 83"/>
                <a:gd name="T115" fmla="*/ 2147483646 h 80"/>
                <a:gd name="T116" fmla="*/ 2147483646 w 83"/>
                <a:gd name="T117" fmla="*/ 1372288242 h 80"/>
                <a:gd name="T118" fmla="*/ 2147483646 w 83"/>
                <a:gd name="T119" fmla="*/ 2115605999 h 80"/>
                <a:gd name="T120" fmla="*/ 1385082478 w 83"/>
                <a:gd name="T121" fmla="*/ 1372288242 h 80"/>
                <a:gd name="T122" fmla="*/ 2135329156 w 83"/>
                <a:gd name="T123" fmla="*/ 2115605999 h 80"/>
                <a:gd name="T124" fmla="*/ 1385082478 w 83"/>
                <a:gd name="T125" fmla="*/ 1372288242 h 8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83" h="80">
                  <a:moveTo>
                    <a:pt x="36" y="63"/>
                  </a:moveTo>
                  <a:cubicBezTo>
                    <a:pt x="59" y="57"/>
                    <a:pt x="59" y="57"/>
                    <a:pt x="59" y="57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70" y="63"/>
                    <a:pt x="82" y="56"/>
                    <a:pt x="83" y="39"/>
                  </a:cubicBezTo>
                  <a:cubicBezTo>
                    <a:pt x="83" y="59"/>
                    <a:pt x="72" y="75"/>
                    <a:pt x="54" y="75"/>
                  </a:cubicBezTo>
                  <a:cubicBezTo>
                    <a:pt x="53" y="80"/>
                    <a:pt x="53" y="80"/>
                    <a:pt x="53" y="80"/>
                  </a:cubicBezTo>
                  <a:cubicBezTo>
                    <a:pt x="36" y="63"/>
                    <a:pt x="36" y="63"/>
                    <a:pt x="36" y="63"/>
                  </a:cubicBezTo>
                  <a:close/>
                  <a:moveTo>
                    <a:pt x="44" y="0"/>
                  </a:moveTo>
                  <a:cubicBezTo>
                    <a:pt x="40" y="0"/>
                    <a:pt x="35" y="0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25" y="2"/>
                    <a:pt x="20" y="5"/>
                    <a:pt x="15" y="8"/>
                  </a:cubicBezTo>
                  <a:cubicBezTo>
                    <a:pt x="11" y="12"/>
                    <a:pt x="7" y="16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6"/>
                    <a:pt x="1" y="30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9"/>
                    <a:pt x="0" y="43"/>
                    <a:pt x="0" y="47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2" y="55"/>
                    <a:pt x="6" y="62"/>
                    <a:pt x="11" y="67"/>
                  </a:cubicBezTo>
                  <a:cubicBezTo>
                    <a:pt x="17" y="73"/>
                    <a:pt x="25" y="77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4" y="78"/>
                    <a:pt x="34" y="78"/>
                    <a:pt x="34" y="78"/>
                  </a:cubicBezTo>
                  <a:cubicBezTo>
                    <a:pt x="37" y="79"/>
                    <a:pt x="40" y="79"/>
                    <a:pt x="42" y="78"/>
                  </a:cubicBezTo>
                  <a:cubicBezTo>
                    <a:pt x="27" y="62"/>
                    <a:pt x="27" y="62"/>
                    <a:pt x="27" y="62"/>
                  </a:cubicBezTo>
                  <a:cubicBezTo>
                    <a:pt x="26" y="60"/>
                    <a:pt x="26" y="60"/>
                    <a:pt x="26" y="60"/>
                  </a:cubicBezTo>
                  <a:cubicBezTo>
                    <a:pt x="42" y="56"/>
                    <a:pt x="42" y="56"/>
                    <a:pt x="42" y="56"/>
                  </a:cubicBezTo>
                  <a:cubicBezTo>
                    <a:pt x="42" y="43"/>
                    <a:pt x="42" y="43"/>
                    <a:pt x="42" y="43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7" y="46"/>
                    <a:pt x="57" y="49"/>
                    <a:pt x="56" y="52"/>
                  </a:cubicBezTo>
                  <a:cubicBezTo>
                    <a:pt x="62" y="50"/>
                    <a:pt x="62" y="50"/>
                    <a:pt x="62" y="50"/>
                  </a:cubicBezTo>
                  <a:cubicBezTo>
                    <a:pt x="62" y="48"/>
                    <a:pt x="62" y="45"/>
                    <a:pt x="63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3"/>
                    <a:pt x="70" y="43"/>
                    <a:pt x="70" y="43"/>
                  </a:cubicBezTo>
                  <a:cubicBezTo>
                    <a:pt x="70" y="44"/>
                    <a:pt x="70" y="46"/>
                    <a:pt x="69" y="47"/>
                  </a:cubicBezTo>
                  <a:cubicBezTo>
                    <a:pt x="69" y="49"/>
                    <a:pt x="69" y="50"/>
                    <a:pt x="68" y="51"/>
                  </a:cubicBezTo>
                  <a:cubicBezTo>
                    <a:pt x="67" y="52"/>
                    <a:pt x="65" y="52"/>
                    <a:pt x="64" y="53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9" y="56"/>
                    <a:pt x="73" y="53"/>
                    <a:pt x="75" y="48"/>
                  </a:cubicBezTo>
                  <a:cubicBezTo>
                    <a:pt x="77" y="45"/>
                    <a:pt x="77" y="42"/>
                    <a:pt x="78" y="39"/>
                  </a:cubicBezTo>
                  <a:cubicBezTo>
                    <a:pt x="78" y="35"/>
                    <a:pt x="78" y="35"/>
                    <a:pt x="78" y="35"/>
                  </a:cubicBezTo>
                  <a:cubicBezTo>
                    <a:pt x="78" y="34"/>
                    <a:pt x="78" y="33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7" y="31"/>
                    <a:pt x="77" y="31"/>
                    <a:pt x="77" y="31"/>
                  </a:cubicBezTo>
                  <a:cubicBezTo>
                    <a:pt x="76" y="25"/>
                    <a:pt x="74" y="20"/>
                    <a:pt x="70" y="15"/>
                  </a:cubicBezTo>
                  <a:cubicBezTo>
                    <a:pt x="67" y="11"/>
                    <a:pt x="62" y="7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53" y="2"/>
                    <a:pt x="49" y="1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lose/>
                  <a:moveTo>
                    <a:pt x="70" y="37"/>
                  </a:moveTo>
                  <a:cubicBezTo>
                    <a:pt x="63" y="37"/>
                    <a:pt x="63" y="37"/>
                    <a:pt x="63" y="37"/>
                  </a:cubicBezTo>
                  <a:cubicBezTo>
                    <a:pt x="63" y="34"/>
                    <a:pt x="62" y="30"/>
                    <a:pt x="62" y="26"/>
                  </a:cubicBezTo>
                  <a:cubicBezTo>
                    <a:pt x="64" y="27"/>
                    <a:pt x="66" y="27"/>
                    <a:pt x="68" y="28"/>
                  </a:cubicBezTo>
                  <a:cubicBezTo>
                    <a:pt x="69" y="29"/>
                    <a:pt x="69" y="31"/>
                    <a:pt x="70" y="32"/>
                  </a:cubicBezTo>
                  <a:cubicBezTo>
                    <a:pt x="70" y="32"/>
                    <a:pt x="70" y="32"/>
                    <a:pt x="70" y="32"/>
                  </a:cubicBezTo>
                  <a:cubicBezTo>
                    <a:pt x="70" y="33"/>
                    <a:pt x="70" y="33"/>
                    <a:pt x="70" y="33"/>
                  </a:cubicBezTo>
                  <a:cubicBezTo>
                    <a:pt x="70" y="34"/>
                    <a:pt x="70" y="36"/>
                    <a:pt x="70" y="37"/>
                  </a:cubicBezTo>
                  <a:close/>
                  <a:moveTo>
                    <a:pt x="65" y="21"/>
                  </a:moveTo>
                  <a:cubicBezTo>
                    <a:pt x="63" y="21"/>
                    <a:pt x="62" y="20"/>
                    <a:pt x="61" y="20"/>
                  </a:cubicBezTo>
                  <a:cubicBezTo>
                    <a:pt x="60" y="18"/>
                    <a:pt x="60" y="17"/>
                    <a:pt x="59" y="15"/>
                  </a:cubicBezTo>
                  <a:cubicBezTo>
                    <a:pt x="60" y="16"/>
                    <a:pt x="61" y="16"/>
                    <a:pt x="61" y="17"/>
                  </a:cubicBezTo>
                  <a:cubicBezTo>
                    <a:pt x="62" y="18"/>
                    <a:pt x="63" y="19"/>
                    <a:pt x="64" y="20"/>
                  </a:cubicBezTo>
                  <a:cubicBezTo>
                    <a:pt x="64" y="20"/>
                    <a:pt x="65" y="21"/>
                    <a:pt x="65" y="21"/>
                  </a:cubicBezTo>
                  <a:close/>
                  <a:moveTo>
                    <a:pt x="52" y="10"/>
                  </a:moveTo>
                  <a:cubicBezTo>
                    <a:pt x="53" y="13"/>
                    <a:pt x="54" y="16"/>
                    <a:pt x="55" y="19"/>
                  </a:cubicBezTo>
                  <a:cubicBezTo>
                    <a:pt x="50" y="18"/>
                    <a:pt x="46" y="17"/>
                    <a:pt x="42" y="17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6" y="9"/>
                    <a:pt x="47" y="9"/>
                  </a:cubicBezTo>
                  <a:cubicBezTo>
                    <a:pt x="49" y="9"/>
                    <a:pt x="50" y="10"/>
                    <a:pt x="52" y="10"/>
                  </a:cubicBezTo>
                  <a:close/>
                  <a:moveTo>
                    <a:pt x="37" y="8"/>
                  </a:moveTo>
                  <a:cubicBezTo>
                    <a:pt x="37" y="17"/>
                    <a:pt x="37" y="17"/>
                    <a:pt x="37" y="17"/>
                  </a:cubicBezTo>
                  <a:cubicBezTo>
                    <a:pt x="33" y="17"/>
                    <a:pt x="29" y="17"/>
                    <a:pt x="25" y="18"/>
                  </a:cubicBezTo>
                  <a:cubicBezTo>
                    <a:pt x="26" y="15"/>
                    <a:pt x="27" y="12"/>
                    <a:pt x="29" y="10"/>
                  </a:cubicBezTo>
                  <a:cubicBezTo>
                    <a:pt x="30" y="9"/>
                    <a:pt x="31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2" y="9"/>
                    <a:pt x="32" y="9"/>
                    <a:pt x="32" y="9"/>
                  </a:cubicBezTo>
                  <a:cubicBezTo>
                    <a:pt x="34" y="8"/>
                    <a:pt x="35" y="8"/>
                    <a:pt x="37" y="8"/>
                  </a:cubicBezTo>
                  <a:close/>
                  <a:moveTo>
                    <a:pt x="21" y="13"/>
                  </a:moveTo>
                  <a:cubicBezTo>
                    <a:pt x="21" y="15"/>
                    <a:pt x="20" y="17"/>
                    <a:pt x="19" y="19"/>
                  </a:cubicBezTo>
                  <a:cubicBezTo>
                    <a:pt x="17" y="20"/>
                    <a:pt x="15" y="20"/>
                    <a:pt x="13" y="21"/>
                  </a:cubicBezTo>
                  <a:cubicBezTo>
                    <a:pt x="14" y="20"/>
                    <a:pt x="16" y="18"/>
                    <a:pt x="17" y="17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4"/>
                    <a:pt x="21" y="13"/>
                  </a:cubicBezTo>
                  <a:close/>
                  <a:moveTo>
                    <a:pt x="9" y="29"/>
                  </a:moveTo>
                  <a:cubicBezTo>
                    <a:pt x="12" y="27"/>
                    <a:pt x="15" y="26"/>
                    <a:pt x="18" y="25"/>
                  </a:cubicBezTo>
                  <a:cubicBezTo>
                    <a:pt x="17" y="29"/>
                    <a:pt x="17" y="33"/>
                    <a:pt x="1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6"/>
                    <a:pt x="8" y="36"/>
                    <a:pt x="8" y="35"/>
                  </a:cubicBezTo>
                  <a:cubicBezTo>
                    <a:pt x="8" y="35"/>
                    <a:pt x="8" y="35"/>
                    <a:pt x="8" y="35"/>
                  </a:cubicBezTo>
                  <a:cubicBezTo>
                    <a:pt x="8" y="34"/>
                    <a:pt x="8" y="32"/>
                    <a:pt x="9" y="31"/>
                  </a:cubicBezTo>
                  <a:cubicBezTo>
                    <a:pt x="9" y="30"/>
                    <a:pt x="9" y="29"/>
                    <a:pt x="9" y="29"/>
                  </a:cubicBezTo>
                  <a:close/>
                  <a:moveTo>
                    <a:pt x="8" y="43"/>
                  </a:moveTo>
                  <a:cubicBezTo>
                    <a:pt x="17" y="43"/>
                    <a:pt x="17" y="43"/>
                    <a:pt x="17" y="43"/>
                  </a:cubicBezTo>
                  <a:cubicBezTo>
                    <a:pt x="18" y="47"/>
                    <a:pt x="18" y="50"/>
                    <a:pt x="19" y="54"/>
                  </a:cubicBezTo>
                  <a:cubicBezTo>
                    <a:pt x="16" y="53"/>
                    <a:pt x="13" y="52"/>
                    <a:pt x="10" y="51"/>
                  </a:cubicBezTo>
                  <a:cubicBezTo>
                    <a:pt x="9" y="48"/>
                    <a:pt x="8" y="46"/>
                    <a:pt x="8" y="43"/>
                  </a:cubicBezTo>
                  <a:close/>
                  <a:moveTo>
                    <a:pt x="14" y="59"/>
                  </a:moveTo>
                  <a:cubicBezTo>
                    <a:pt x="16" y="59"/>
                    <a:pt x="18" y="60"/>
                    <a:pt x="20" y="60"/>
                  </a:cubicBezTo>
                  <a:cubicBezTo>
                    <a:pt x="21" y="62"/>
                    <a:pt x="21" y="64"/>
                    <a:pt x="22" y="66"/>
                  </a:cubicBezTo>
                  <a:cubicBezTo>
                    <a:pt x="20" y="64"/>
                    <a:pt x="18" y="63"/>
                    <a:pt x="17" y="62"/>
                  </a:cubicBezTo>
                  <a:cubicBezTo>
                    <a:pt x="16" y="61"/>
                    <a:pt x="15" y="60"/>
                    <a:pt x="14" y="59"/>
                  </a:cubicBezTo>
                  <a:close/>
                  <a:moveTo>
                    <a:pt x="37" y="57"/>
                  </a:moveTo>
                  <a:cubicBezTo>
                    <a:pt x="37" y="43"/>
                    <a:pt x="37" y="43"/>
                    <a:pt x="37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47"/>
                    <a:pt x="24" y="51"/>
                    <a:pt x="25" y="56"/>
                  </a:cubicBezTo>
                  <a:cubicBezTo>
                    <a:pt x="29" y="57"/>
                    <a:pt x="33" y="57"/>
                    <a:pt x="37" y="57"/>
                  </a:cubicBezTo>
                  <a:close/>
                  <a:moveTo>
                    <a:pt x="42" y="22"/>
                  </a:moveTo>
                  <a:cubicBezTo>
                    <a:pt x="47" y="23"/>
                    <a:pt x="51" y="23"/>
                    <a:pt x="56" y="24"/>
                  </a:cubicBezTo>
                  <a:cubicBezTo>
                    <a:pt x="57" y="29"/>
                    <a:pt x="57" y="33"/>
                    <a:pt x="57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22"/>
                    <a:pt x="42" y="22"/>
                    <a:pt x="42" y="22"/>
                  </a:cubicBezTo>
                  <a:close/>
                  <a:moveTo>
                    <a:pt x="24" y="24"/>
                  </a:moveTo>
                  <a:cubicBezTo>
                    <a:pt x="28" y="23"/>
                    <a:pt x="32" y="22"/>
                    <a:pt x="37" y="22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23" y="37"/>
                    <a:pt x="23" y="37"/>
                    <a:pt x="23" y="37"/>
                  </a:cubicBezTo>
                  <a:cubicBezTo>
                    <a:pt x="23" y="33"/>
                    <a:pt x="23" y="28"/>
                    <a:pt x="24" y="24"/>
                  </a:cubicBez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277"/>
            <p:cNvSpPr>
              <a:spLocks noEditPoints="1"/>
            </p:cNvSpPr>
            <p:nvPr/>
          </p:nvSpPr>
          <p:spPr bwMode="auto">
            <a:xfrm>
              <a:off x="3057141" y="2667032"/>
              <a:ext cx="646133" cy="658753"/>
            </a:xfrm>
            <a:custGeom>
              <a:avLst/>
              <a:gdLst>
                <a:gd name="T0" fmla="*/ 26 w 71"/>
                <a:gd name="T1" fmla="*/ 11 h 72"/>
                <a:gd name="T2" fmla="*/ 11 w 71"/>
                <a:gd name="T3" fmla="*/ 17 h 72"/>
                <a:gd name="T4" fmla="*/ 16 w 71"/>
                <a:gd name="T5" fmla="*/ 32 h 72"/>
                <a:gd name="T6" fmla="*/ 32 w 71"/>
                <a:gd name="T7" fmla="*/ 26 h 72"/>
                <a:gd name="T8" fmla="*/ 31 w 71"/>
                <a:gd name="T9" fmla="*/ 7 h 72"/>
                <a:gd name="T10" fmla="*/ 36 w 71"/>
                <a:gd name="T11" fmla="*/ 7 h 72"/>
                <a:gd name="T12" fmla="*/ 37 w 71"/>
                <a:gd name="T13" fmla="*/ 14 h 72"/>
                <a:gd name="T14" fmla="*/ 38 w 71"/>
                <a:gd name="T15" fmla="*/ 17 h 72"/>
                <a:gd name="T16" fmla="*/ 42 w 71"/>
                <a:gd name="T17" fmla="*/ 22 h 72"/>
                <a:gd name="T18" fmla="*/ 38 w 71"/>
                <a:gd name="T19" fmla="*/ 26 h 72"/>
                <a:gd name="T20" fmla="*/ 39 w 71"/>
                <a:gd name="T21" fmla="*/ 32 h 72"/>
                <a:gd name="T22" fmla="*/ 33 w 71"/>
                <a:gd name="T23" fmla="*/ 34 h 72"/>
                <a:gd name="T24" fmla="*/ 31 w 71"/>
                <a:gd name="T25" fmla="*/ 40 h 72"/>
                <a:gd name="T26" fmla="*/ 27 w 71"/>
                <a:gd name="T27" fmla="*/ 38 h 72"/>
                <a:gd name="T28" fmla="*/ 26 w 71"/>
                <a:gd name="T29" fmla="*/ 42 h 72"/>
                <a:gd name="T30" fmla="*/ 20 w 71"/>
                <a:gd name="T31" fmla="*/ 39 h 72"/>
                <a:gd name="T32" fmla="*/ 15 w 71"/>
                <a:gd name="T33" fmla="*/ 41 h 72"/>
                <a:gd name="T34" fmla="*/ 11 w 71"/>
                <a:gd name="T35" fmla="*/ 36 h 72"/>
                <a:gd name="T36" fmla="*/ 6 w 71"/>
                <a:gd name="T37" fmla="*/ 35 h 72"/>
                <a:gd name="T38" fmla="*/ 5 w 71"/>
                <a:gd name="T39" fmla="*/ 29 h 72"/>
                <a:gd name="T40" fmla="*/ 4 w 71"/>
                <a:gd name="T41" fmla="*/ 26 h 72"/>
                <a:gd name="T42" fmla="*/ 0 w 71"/>
                <a:gd name="T43" fmla="*/ 21 h 72"/>
                <a:gd name="T44" fmla="*/ 4 w 71"/>
                <a:gd name="T45" fmla="*/ 17 h 72"/>
                <a:gd name="T46" fmla="*/ 3 w 71"/>
                <a:gd name="T47" fmla="*/ 10 h 72"/>
                <a:gd name="T48" fmla="*/ 9 w 71"/>
                <a:gd name="T49" fmla="*/ 9 h 72"/>
                <a:gd name="T50" fmla="*/ 11 w 71"/>
                <a:gd name="T51" fmla="*/ 3 h 72"/>
                <a:gd name="T52" fmla="*/ 15 w 71"/>
                <a:gd name="T53" fmla="*/ 5 h 72"/>
                <a:gd name="T54" fmla="*/ 17 w 71"/>
                <a:gd name="T55" fmla="*/ 1 h 72"/>
                <a:gd name="T56" fmla="*/ 22 w 71"/>
                <a:gd name="T57" fmla="*/ 4 h 72"/>
                <a:gd name="T58" fmla="*/ 27 w 71"/>
                <a:gd name="T59" fmla="*/ 2 h 72"/>
                <a:gd name="T60" fmla="*/ 31 w 71"/>
                <a:gd name="T61" fmla="*/ 7 h 72"/>
                <a:gd name="T62" fmla="*/ 54 w 71"/>
                <a:gd name="T63" fmla="*/ 41 h 72"/>
                <a:gd name="T64" fmla="*/ 39 w 71"/>
                <a:gd name="T65" fmla="*/ 46 h 72"/>
                <a:gd name="T66" fmla="*/ 45 w 71"/>
                <a:gd name="T67" fmla="*/ 62 h 72"/>
                <a:gd name="T68" fmla="*/ 60 w 71"/>
                <a:gd name="T69" fmla="*/ 56 h 72"/>
                <a:gd name="T70" fmla="*/ 59 w 71"/>
                <a:gd name="T71" fmla="*/ 37 h 72"/>
                <a:gd name="T72" fmla="*/ 65 w 71"/>
                <a:gd name="T73" fmla="*/ 37 h 72"/>
                <a:gd name="T74" fmla="*/ 65 w 71"/>
                <a:gd name="T75" fmla="*/ 44 h 72"/>
                <a:gd name="T76" fmla="*/ 66 w 71"/>
                <a:gd name="T77" fmla="*/ 47 h 72"/>
                <a:gd name="T78" fmla="*/ 70 w 71"/>
                <a:gd name="T79" fmla="*/ 52 h 72"/>
                <a:gd name="T80" fmla="*/ 66 w 71"/>
                <a:gd name="T81" fmla="*/ 56 h 72"/>
                <a:gd name="T82" fmla="*/ 67 w 71"/>
                <a:gd name="T83" fmla="*/ 62 h 72"/>
                <a:gd name="T84" fmla="*/ 62 w 71"/>
                <a:gd name="T85" fmla="*/ 63 h 72"/>
                <a:gd name="T86" fmla="*/ 59 w 71"/>
                <a:gd name="T87" fmla="*/ 69 h 72"/>
                <a:gd name="T88" fmla="*/ 56 w 71"/>
                <a:gd name="T89" fmla="*/ 67 h 72"/>
                <a:gd name="T90" fmla="*/ 54 w 71"/>
                <a:gd name="T91" fmla="*/ 71 h 72"/>
                <a:gd name="T92" fmla="*/ 48 w 71"/>
                <a:gd name="T93" fmla="*/ 69 h 72"/>
                <a:gd name="T94" fmla="*/ 43 w 71"/>
                <a:gd name="T95" fmla="*/ 71 h 72"/>
                <a:gd name="T96" fmla="*/ 40 w 71"/>
                <a:gd name="T97" fmla="*/ 66 h 72"/>
                <a:gd name="T98" fmla="*/ 34 w 71"/>
                <a:gd name="T99" fmla="*/ 65 h 72"/>
                <a:gd name="T100" fmla="*/ 34 w 71"/>
                <a:gd name="T101" fmla="*/ 59 h 72"/>
                <a:gd name="T102" fmla="*/ 33 w 71"/>
                <a:gd name="T103" fmla="*/ 56 h 72"/>
                <a:gd name="T104" fmla="*/ 29 w 71"/>
                <a:gd name="T105" fmla="*/ 51 h 72"/>
                <a:gd name="T106" fmla="*/ 33 w 71"/>
                <a:gd name="T107" fmla="*/ 47 h 72"/>
                <a:gd name="T108" fmla="*/ 32 w 71"/>
                <a:gd name="T109" fmla="*/ 40 h 72"/>
                <a:gd name="T110" fmla="*/ 37 w 71"/>
                <a:gd name="T111" fmla="*/ 39 h 72"/>
                <a:gd name="T112" fmla="*/ 40 w 71"/>
                <a:gd name="T113" fmla="*/ 33 h 72"/>
                <a:gd name="T114" fmla="*/ 43 w 71"/>
                <a:gd name="T115" fmla="*/ 35 h 72"/>
                <a:gd name="T116" fmla="*/ 45 w 71"/>
                <a:gd name="T117" fmla="*/ 31 h 72"/>
                <a:gd name="T118" fmla="*/ 51 w 71"/>
                <a:gd name="T119" fmla="*/ 34 h 72"/>
                <a:gd name="T120" fmla="*/ 56 w 71"/>
                <a:gd name="T121" fmla="*/ 31 h 72"/>
                <a:gd name="T122" fmla="*/ 59 w 71"/>
                <a:gd name="T123" fmla="*/ 37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1" h="72">
                  <a:moveTo>
                    <a:pt x="32" y="17"/>
                  </a:moveTo>
                  <a:cubicBezTo>
                    <a:pt x="31" y="14"/>
                    <a:pt x="29" y="12"/>
                    <a:pt x="26" y="11"/>
                  </a:cubicBezTo>
                  <a:cubicBezTo>
                    <a:pt x="23" y="10"/>
                    <a:pt x="20" y="9"/>
                    <a:pt x="17" y="11"/>
                  </a:cubicBezTo>
                  <a:cubicBezTo>
                    <a:pt x="14" y="12"/>
                    <a:pt x="12" y="14"/>
                    <a:pt x="11" y="17"/>
                  </a:cubicBezTo>
                  <a:cubicBezTo>
                    <a:pt x="9" y="19"/>
                    <a:pt x="9" y="23"/>
                    <a:pt x="10" y="25"/>
                  </a:cubicBezTo>
                  <a:cubicBezTo>
                    <a:pt x="11" y="28"/>
                    <a:pt x="13" y="30"/>
                    <a:pt x="16" y="32"/>
                  </a:cubicBezTo>
                  <a:cubicBezTo>
                    <a:pt x="19" y="33"/>
                    <a:pt x="22" y="33"/>
                    <a:pt x="25" y="32"/>
                  </a:cubicBezTo>
                  <a:cubicBezTo>
                    <a:pt x="28" y="31"/>
                    <a:pt x="30" y="29"/>
                    <a:pt x="32" y="26"/>
                  </a:cubicBezTo>
                  <a:cubicBezTo>
                    <a:pt x="33" y="23"/>
                    <a:pt x="33" y="20"/>
                    <a:pt x="32" y="17"/>
                  </a:cubicBezTo>
                  <a:close/>
                  <a:moveTo>
                    <a:pt x="31" y="7"/>
                  </a:moveTo>
                  <a:cubicBezTo>
                    <a:pt x="32" y="7"/>
                    <a:pt x="33" y="8"/>
                    <a:pt x="33" y="9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8" y="8"/>
                    <a:pt x="39" y="10"/>
                    <a:pt x="39" y="11"/>
                  </a:cubicBezTo>
                  <a:cubicBezTo>
                    <a:pt x="37" y="14"/>
                    <a:pt x="37" y="14"/>
                    <a:pt x="37" y="14"/>
                  </a:cubicBezTo>
                  <a:cubicBezTo>
                    <a:pt x="37" y="14"/>
                    <a:pt x="37" y="15"/>
                    <a:pt x="37" y="15"/>
                  </a:cubicBezTo>
                  <a:cubicBezTo>
                    <a:pt x="38" y="16"/>
                    <a:pt x="38" y="16"/>
                    <a:pt x="38" y="17"/>
                  </a:cubicBezTo>
                  <a:cubicBezTo>
                    <a:pt x="41" y="17"/>
                    <a:pt x="41" y="17"/>
                    <a:pt x="41" y="17"/>
                  </a:cubicBezTo>
                  <a:cubicBezTo>
                    <a:pt x="42" y="19"/>
                    <a:pt x="42" y="20"/>
                    <a:pt x="42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4"/>
                    <a:pt x="38" y="25"/>
                    <a:pt x="38" y="26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0" y="31"/>
                    <a:pt x="39" y="32"/>
                  </a:cubicBezTo>
                  <a:cubicBezTo>
                    <a:pt x="36" y="31"/>
                    <a:pt x="36" y="31"/>
                    <a:pt x="36" y="31"/>
                  </a:cubicBezTo>
                  <a:cubicBezTo>
                    <a:pt x="35" y="32"/>
                    <a:pt x="34" y="33"/>
                    <a:pt x="33" y="34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4" y="38"/>
                    <a:pt x="33" y="39"/>
                    <a:pt x="31" y="40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7"/>
                    <a:pt x="28" y="37"/>
                    <a:pt x="27" y="38"/>
                  </a:cubicBezTo>
                  <a:cubicBezTo>
                    <a:pt x="27" y="38"/>
                    <a:pt x="26" y="38"/>
                    <a:pt x="26" y="38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4" y="42"/>
                    <a:pt x="22" y="42"/>
                    <a:pt x="21" y="42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19" y="39"/>
                    <a:pt x="18" y="38"/>
                    <a:pt x="17" y="38"/>
                  </a:cubicBezTo>
                  <a:cubicBezTo>
                    <a:pt x="15" y="41"/>
                    <a:pt x="15" y="41"/>
                    <a:pt x="15" y="41"/>
                  </a:cubicBezTo>
                  <a:cubicBezTo>
                    <a:pt x="13" y="41"/>
                    <a:pt x="11" y="40"/>
                    <a:pt x="10" y="39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0" y="35"/>
                    <a:pt x="10" y="34"/>
                    <a:pt x="9" y="34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4"/>
                    <a:pt x="3" y="33"/>
                    <a:pt x="3" y="31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8"/>
                    <a:pt x="5" y="28"/>
                    <a:pt x="5" y="27"/>
                  </a:cubicBezTo>
                  <a:cubicBezTo>
                    <a:pt x="5" y="27"/>
                    <a:pt x="4" y="26"/>
                    <a:pt x="4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0" y="24"/>
                    <a:pt x="0" y="22"/>
                    <a:pt x="0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8"/>
                    <a:pt x="4" y="17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3"/>
                    <a:pt x="2" y="12"/>
                    <a:pt x="3" y="10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1"/>
                    <a:pt x="8" y="10"/>
                    <a:pt x="9" y="9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5"/>
                    <a:pt x="10" y="4"/>
                    <a:pt x="11" y="3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4" y="5"/>
                    <a:pt x="15" y="5"/>
                  </a:cubicBezTo>
                  <a:cubicBezTo>
                    <a:pt x="16" y="5"/>
                    <a:pt x="16" y="5"/>
                    <a:pt x="17" y="4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0"/>
                    <a:pt x="20" y="0"/>
                    <a:pt x="22" y="1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5" y="4"/>
                    <a:pt x="26" y="4"/>
                  </a:cubicBezTo>
                  <a:cubicBezTo>
                    <a:pt x="27" y="2"/>
                    <a:pt x="27" y="2"/>
                    <a:pt x="27" y="2"/>
                  </a:cubicBezTo>
                  <a:cubicBezTo>
                    <a:pt x="29" y="2"/>
                    <a:pt x="31" y="3"/>
                    <a:pt x="32" y="4"/>
                  </a:cubicBezTo>
                  <a:cubicBezTo>
                    <a:pt x="31" y="7"/>
                    <a:pt x="31" y="7"/>
                    <a:pt x="31" y="7"/>
                  </a:cubicBezTo>
                  <a:close/>
                  <a:moveTo>
                    <a:pt x="60" y="47"/>
                  </a:moveTo>
                  <a:cubicBezTo>
                    <a:pt x="59" y="44"/>
                    <a:pt x="57" y="42"/>
                    <a:pt x="54" y="41"/>
                  </a:cubicBezTo>
                  <a:cubicBezTo>
                    <a:pt x="51" y="39"/>
                    <a:pt x="48" y="39"/>
                    <a:pt x="45" y="40"/>
                  </a:cubicBezTo>
                  <a:cubicBezTo>
                    <a:pt x="43" y="41"/>
                    <a:pt x="40" y="44"/>
                    <a:pt x="39" y="46"/>
                  </a:cubicBezTo>
                  <a:cubicBezTo>
                    <a:pt x="38" y="49"/>
                    <a:pt x="38" y="52"/>
                    <a:pt x="39" y="55"/>
                  </a:cubicBezTo>
                  <a:cubicBezTo>
                    <a:pt x="40" y="58"/>
                    <a:pt x="42" y="60"/>
                    <a:pt x="45" y="62"/>
                  </a:cubicBezTo>
                  <a:cubicBezTo>
                    <a:pt x="48" y="63"/>
                    <a:pt x="51" y="63"/>
                    <a:pt x="54" y="62"/>
                  </a:cubicBezTo>
                  <a:cubicBezTo>
                    <a:pt x="56" y="61"/>
                    <a:pt x="59" y="59"/>
                    <a:pt x="60" y="56"/>
                  </a:cubicBezTo>
                  <a:cubicBezTo>
                    <a:pt x="61" y="53"/>
                    <a:pt x="61" y="50"/>
                    <a:pt x="60" y="47"/>
                  </a:cubicBezTo>
                  <a:close/>
                  <a:moveTo>
                    <a:pt x="59" y="37"/>
                  </a:moveTo>
                  <a:cubicBezTo>
                    <a:pt x="60" y="37"/>
                    <a:pt x="61" y="38"/>
                    <a:pt x="62" y="3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6" y="38"/>
                    <a:pt x="67" y="40"/>
                    <a:pt x="68" y="41"/>
                  </a:cubicBezTo>
                  <a:cubicBezTo>
                    <a:pt x="65" y="44"/>
                    <a:pt x="65" y="44"/>
                    <a:pt x="65" y="44"/>
                  </a:cubicBezTo>
                  <a:cubicBezTo>
                    <a:pt x="65" y="44"/>
                    <a:pt x="66" y="45"/>
                    <a:pt x="66" y="45"/>
                  </a:cubicBezTo>
                  <a:cubicBezTo>
                    <a:pt x="66" y="46"/>
                    <a:pt x="66" y="46"/>
                    <a:pt x="66" y="47"/>
                  </a:cubicBezTo>
                  <a:cubicBezTo>
                    <a:pt x="70" y="47"/>
                    <a:pt x="70" y="47"/>
                    <a:pt x="70" y="47"/>
                  </a:cubicBezTo>
                  <a:cubicBezTo>
                    <a:pt x="70" y="48"/>
                    <a:pt x="71" y="50"/>
                    <a:pt x="70" y="52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7" y="53"/>
                    <a:pt x="67" y="55"/>
                    <a:pt x="66" y="56"/>
                  </a:cubicBezTo>
                  <a:cubicBezTo>
                    <a:pt x="69" y="57"/>
                    <a:pt x="69" y="57"/>
                    <a:pt x="69" y="57"/>
                  </a:cubicBezTo>
                  <a:cubicBezTo>
                    <a:pt x="69" y="59"/>
                    <a:pt x="68" y="61"/>
                    <a:pt x="67" y="62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3" y="62"/>
                    <a:pt x="63" y="63"/>
                    <a:pt x="62" y="63"/>
                  </a:cubicBezTo>
                  <a:cubicBezTo>
                    <a:pt x="63" y="66"/>
                    <a:pt x="63" y="66"/>
                    <a:pt x="63" y="66"/>
                  </a:cubicBezTo>
                  <a:cubicBezTo>
                    <a:pt x="62" y="68"/>
                    <a:pt x="61" y="69"/>
                    <a:pt x="59" y="69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67"/>
                    <a:pt x="56" y="67"/>
                    <a:pt x="56" y="67"/>
                  </a:cubicBezTo>
                  <a:cubicBezTo>
                    <a:pt x="55" y="68"/>
                    <a:pt x="55" y="68"/>
                    <a:pt x="54" y="68"/>
                  </a:cubicBezTo>
                  <a:cubicBezTo>
                    <a:pt x="54" y="71"/>
                    <a:pt x="54" y="71"/>
                    <a:pt x="54" y="71"/>
                  </a:cubicBezTo>
                  <a:cubicBezTo>
                    <a:pt x="52" y="72"/>
                    <a:pt x="51" y="72"/>
                    <a:pt x="49" y="72"/>
                  </a:cubicBezTo>
                  <a:cubicBezTo>
                    <a:pt x="48" y="69"/>
                    <a:pt x="48" y="69"/>
                    <a:pt x="48" y="69"/>
                  </a:cubicBezTo>
                  <a:cubicBezTo>
                    <a:pt x="47" y="68"/>
                    <a:pt x="46" y="68"/>
                    <a:pt x="45" y="68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1" y="71"/>
                    <a:pt x="40" y="70"/>
                    <a:pt x="39" y="69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5"/>
                    <a:pt x="38" y="64"/>
                    <a:pt x="37" y="63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2" y="63"/>
                    <a:pt x="31" y="61"/>
                  </a:cubicBezTo>
                  <a:cubicBezTo>
                    <a:pt x="34" y="59"/>
                    <a:pt x="34" y="59"/>
                    <a:pt x="34" y="59"/>
                  </a:cubicBezTo>
                  <a:cubicBezTo>
                    <a:pt x="34" y="58"/>
                    <a:pt x="33" y="58"/>
                    <a:pt x="33" y="57"/>
                  </a:cubicBezTo>
                  <a:cubicBezTo>
                    <a:pt x="33" y="57"/>
                    <a:pt x="33" y="56"/>
                    <a:pt x="33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29" y="54"/>
                    <a:pt x="28" y="52"/>
                    <a:pt x="29" y="51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49"/>
                    <a:pt x="32" y="48"/>
                    <a:pt x="33" y="47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1" y="42"/>
                    <a:pt x="32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6" y="40"/>
                    <a:pt x="36" y="40"/>
                    <a:pt x="37" y="39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37" y="34"/>
                    <a:pt x="38" y="33"/>
                    <a:pt x="40" y="33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5"/>
                    <a:pt x="43" y="35"/>
                    <a:pt x="43" y="35"/>
                  </a:cubicBezTo>
                  <a:cubicBezTo>
                    <a:pt x="44" y="35"/>
                    <a:pt x="45" y="34"/>
                    <a:pt x="45" y="34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7" y="30"/>
                    <a:pt x="48" y="30"/>
                    <a:pt x="50" y="30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4"/>
                    <a:pt x="53" y="34"/>
                    <a:pt x="54" y="34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8" y="32"/>
                    <a:pt x="59" y="32"/>
                    <a:pt x="60" y="33"/>
                  </a:cubicBezTo>
                  <a:lnTo>
                    <a:pt x="59" y="37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/>
            <a:lstStyle/>
            <a:p>
              <a:pPr>
                <a:defRPr/>
              </a:pPr>
              <a:endParaRPr lang="zh-CN" altLang="en-US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79" name="文本框 18"/>
            <p:cNvSpPr txBox="1">
              <a:spLocks noChangeArrowheads="1"/>
            </p:cNvSpPr>
            <p:nvPr/>
          </p:nvSpPr>
          <p:spPr bwMode="auto">
            <a:xfrm>
              <a:off x="1972077" y="4573494"/>
              <a:ext cx="793833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01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678991" y="4927426"/>
              <a:ext cx="2087628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09" name="文本框 20"/>
            <p:cNvSpPr txBox="1">
              <a:spLocks noChangeArrowheads="1"/>
            </p:cNvSpPr>
            <p:nvPr/>
          </p:nvSpPr>
          <p:spPr bwMode="auto">
            <a:xfrm>
              <a:off x="1928794" y="2567616"/>
              <a:ext cx="837115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02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0" name="矩形 109"/>
            <p:cNvSpPr/>
            <p:nvPr/>
          </p:nvSpPr>
          <p:spPr>
            <a:xfrm>
              <a:off x="678991" y="2922597"/>
              <a:ext cx="2087628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r"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1" name="文本框 22"/>
            <p:cNvSpPr txBox="1">
              <a:spLocks noChangeArrowheads="1"/>
            </p:cNvSpPr>
            <p:nvPr/>
          </p:nvSpPr>
          <p:spPr bwMode="auto">
            <a:xfrm>
              <a:off x="9466789" y="4573494"/>
              <a:ext cx="841923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05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2" name="矩形 111"/>
            <p:cNvSpPr/>
            <p:nvPr/>
          </p:nvSpPr>
          <p:spPr>
            <a:xfrm>
              <a:off x="9466080" y="4927426"/>
              <a:ext cx="2087627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3" name="文本框 24"/>
            <p:cNvSpPr txBox="1">
              <a:spLocks noChangeArrowheads="1"/>
            </p:cNvSpPr>
            <p:nvPr/>
          </p:nvSpPr>
          <p:spPr bwMode="auto">
            <a:xfrm>
              <a:off x="9466789" y="2567616"/>
              <a:ext cx="835511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04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4" name="矩形 113"/>
            <p:cNvSpPr/>
            <p:nvPr/>
          </p:nvSpPr>
          <p:spPr>
            <a:xfrm>
              <a:off x="9466080" y="2922597"/>
              <a:ext cx="2087627" cy="9540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  <p:sp>
          <p:nvSpPr>
            <p:cNvPr id="115" name="文本框 26"/>
            <p:cNvSpPr txBox="1">
              <a:spLocks noChangeArrowheads="1"/>
            </p:cNvSpPr>
            <p:nvPr/>
          </p:nvSpPr>
          <p:spPr bwMode="auto">
            <a:xfrm>
              <a:off x="6656639" y="839987"/>
              <a:ext cx="845130" cy="369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zh-CN" altLang="en-US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改变</a:t>
              </a:r>
              <a:r>
                <a:rPr lang="en-US" altLang="zh-CN" sz="1800" dirty="0">
                  <a:solidFill>
                    <a:srgbClr val="45585F"/>
                  </a:solidFill>
                  <a:latin typeface="+mn-lt"/>
                  <a:ea typeface="+mn-ea"/>
                  <a:cs typeface="+mn-ea"/>
                  <a:sym typeface="+mn-lt"/>
                </a:rPr>
                <a:t>03</a:t>
              </a:r>
              <a:endParaRPr lang="zh-CN" altLang="en-US" sz="1800" dirty="0">
                <a:solidFill>
                  <a:srgbClr val="45585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16" name="矩形 115"/>
            <p:cNvSpPr/>
            <p:nvPr/>
          </p:nvSpPr>
          <p:spPr>
            <a:xfrm>
              <a:off x="6656116" y="1193967"/>
              <a:ext cx="2525791" cy="7385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zh-CN" altLang="en-US" sz="1400" dirty="0">
                  <a:solidFill>
                    <a:srgbClr val="FFFFFF">
                      <a:lumMod val="50000"/>
                    </a:srgbClr>
                  </a:solidFill>
                  <a:cs typeface="+mn-ea"/>
                  <a:sym typeface="+mn-lt"/>
                </a:rPr>
                <a:t>Something was broken in my engine. And as I had with me neither a mechanic nor any passengers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形 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462774" y="960991"/>
            <a:ext cx="3972306" cy="4594659"/>
          </a:xfrm>
          <a:prstGeom prst="rect">
            <a:avLst/>
          </a:prstGeom>
        </p:spPr>
      </p:pic>
      <p:pic>
        <p:nvPicPr>
          <p:cNvPr id="8" name="图形 7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400000">
            <a:off x="3115346" y="-2489036"/>
            <a:ext cx="5931003" cy="11494714"/>
          </a:xfrm>
          <a:prstGeom prst="rect">
            <a:avLst/>
          </a:prstGeom>
        </p:spPr>
      </p:pic>
      <p:pic>
        <p:nvPicPr>
          <p:cNvPr id="6" name="图形 5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0" y="2182141"/>
            <a:ext cx="5490591" cy="4290557"/>
          </a:xfrm>
          <a:prstGeom prst="rect">
            <a:avLst/>
          </a:prstGeom>
        </p:spPr>
      </p:pic>
      <p:pic>
        <p:nvPicPr>
          <p:cNvPr id="7" name="图形 6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0" y="2182142"/>
            <a:ext cx="5490591" cy="4251381"/>
          </a:xfrm>
          <a:prstGeom prst="rect">
            <a:avLst/>
          </a:prstGeom>
        </p:spPr>
      </p:pic>
      <p:pic>
        <p:nvPicPr>
          <p:cNvPr id="9" name="图形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25" y="3004524"/>
            <a:ext cx="8856221" cy="4162425"/>
          </a:xfrm>
          <a:prstGeom prst="rect">
            <a:avLst/>
          </a:prstGeom>
        </p:spPr>
      </p:pic>
      <p:pic>
        <p:nvPicPr>
          <p:cNvPr id="11" name="图形 10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2142488" y="17524"/>
            <a:ext cx="8083259" cy="4329236"/>
          </a:xfrm>
          <a:prstGeom prst="rect">
            <a:avLst/>
          </a:prstGeom>
        </p:spPr>
      </p:pic>
      <p:pic>
        <p:nvPicPr>
          <p:cNvPr id="4" name="图形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8433" y="2404830"/>
            <a:ext cx="7396222" cy="4539432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520604" y="1915179"/>
            <a:ext cx="532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zh-CN" altLang="en-US" sz="4000" b="1" dirty="0">
                <a:solidFill>
                  <a:srgbClr val="3E77B1"/>
                </a:solidFill>
                <a:cs typeface="+mn-ea"/>
                <a:sym typeface="+mn-lt"/>
              </a:rPr>
              <a:t>谢谢您的欣赏</a:t>
            </a:r>
          </a:p>
        </p:txBody>
      </p:sp>
      <p:sp>
        <p:nvSpPr>
          <p:cNvPr id="13" name="矩形 12"/>
          <p:cNvSpPr/>
          <p:nvPr/>
        </p:nvSpPr>
        <p:spPr>
          <a:xfrm>
            <a:off x="3737252" y="2623066"/>
            <a:ext cx="4937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Vibrant  orange  business  year-end  report  summary  presentation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194735" y="3033059"/>
            <a:ext cx="387061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适用年终总结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年终汇报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商务演示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季度汇报</a:t>
            </a:r>
            <a:r>
              <a:rPr lang="en-US" altLang="zh-CN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\</a:t>
            </a:r>
            <a:r>
              <a:rPr lang="zh-CN" altLang="en-US" sz="11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商业计划书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5254458" y="3483200"/>
            <a:ext cx="1784037" cy="283031"/>
            <a:chOff x="1363363" y="3933061"/>
            <a:chExt cx="1784037" cy="283031"/>
          </a:xfrm>
          <a:solidFill>
            <a:srgbClr val="3D6CAA"/>
          </a:solidFill>
        </p:grpSpPr>
        <p:sp>
          <p:nvSpPr>
            <p:cNvPr id="17" name="圆角矩形 112"/>
            <p:cNvSpPr/>
            <p:nvPr/>
          </p:nvSpPr>
          <p:spPr>
            <a:xfrm>
              <a:off x="1363363" y="3933061"/>
              <a:ext cx="1784037" cy="247411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432970" y="3939093"/>
              <a:ext cx="16438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2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设计师：</a:t>
              </a:r>
              <a:r>
                <a:rPr lang="en-US" altLang="zh-CN" sz="12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XXXX</a:t>
              </a:r>
              <a:endParaRPr lang="zh-CN" altLang="en-US" sz="12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关于我们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saw a magnificent picture in a book, called True Stories from Nature, about the primeval forest. Once when I was six years old I saw a magnificent about the primeval forest.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8" name="组合 56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30" name="Group 18"/>
          <p:cNvGrpSpPr/>
          <p:nvPr/>
        </p:nvGrpSpPr>
        <p:grpSpPr>
          <a:xfrm>
            <a:off x="5081706" y="2118068"/>
            <a:ext cx="1892182" cy="4739932"/>
            <a:chOff x="10245962" y="3982224"/>
            <a:chExt cx="3885725" cy="9733776"/>
          </a:xfrm>
        </p:grpSpPr>
        <p:sp>
          <p:nvSpPr>
            <p:cNvPr id="31" name="Rectangle 5"/>
            <p:cNvSpPr>
              <a:spLocks noChangeArrowheads="1"/>
            </p:cNvSpPr>
            <p:nvPr/>
          </p:nvSpPr>
          <p:spPr bwMode="auto">
            <a:xfrm>
              <a:off x="11912623" y="7726307"/>
              <a:ext cx="533521" cy="547683"/>
            </a:xfrm>
            <a:prstGeom prst="rect">
              <a:avLst/>
            </a:prstGeom>
            <a:solidFill>
              <a:srgbClr val="2F31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6"/>
            <p:cNvSpPr/>
            <p:nvPr/>
          </p:nvSpPr>
          <p:spPr bwMode="auto">
            <a:xfrm>
              <a:off x="12172301" y="10294757"/>
              <a:ext cx="1378654" cy="1246453"/>
            </a:xfrm>
            <a:custGeom>
              <a:avLst/>
              <a:gdLst>
                <a:gd name="T0" fmla="*/ 287 w 287"/>
                <a:gd name="T1" fmla="*/ 0 h 260"/>
                <a:gd name="T2" fmla="*/ 150 w 287"/>
                <a:gd name="T3" fmla="*/ 148 h 260"/>
                <a:gd name="T4" fmla="*/ 150 w 287"/>
                <a:gd name="T5" fmla="*/ 260 h 260"/>
                <a:gd name="T6" fmla="*/ 0 w 287"/>
                <a:gd name="T7" fmla="*/ 260 h 260"/>
                <a:gd name="T8" fmla="*/ 0 w 287"/>
                <a:gd name="T9" fmla="*/ 67 h 260"/>
                <a:gd name="T10" fmla="*/ 287 w 287"/>
                <a:gd name="T1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7" h="260">
                  <a:moveTo>
                    <a:pt x="287" y="0"/>
                  </a:moveTo>
                  <a:cubicBezTo>
                    <a:pt x="287" y="0"/>
                    <a:pt x="265" y="66"/>
                    <a:pt x="150" y="148"/>
                  </a:cubicBezTo>
                  <a:cubicBezTo>
                    <a:pt x="150" y="260"/>
                    <a:pt x="150" y="260"/>
                    <a:pt x="150" y="260"/>
                  </a:cubicBezTo>
                  <a:cubicBezTo>
                    <a:pt x="0" y="260"/>
                    <a:pt x="0" y="260"/>
                    <a:pt x="0" y="260"/>
                  </a:cubicBezTo>
                  <a:cubicBezTo>
                    <a:pt x="0" y="67"/>
                    <a:pt x="0" y="67"/>
                    <a:pt x="0" y="67"/>
                  </a:cubicBezTo>
                  <a:lnTo>
                    <a:pt x="287" y="0"/>
                  </a:ln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Rectangle 7"/>
            <p:cNvSpPr>
              <a:spLocks noChangeArrowheads="1"/>
            </p:cNvSpPr>
            <p:nvPr/>
          </p:nvSpPr>
          <p:spPr bwMode="auto">
            <a:xfrm>
              <a:off x="11638780" y="8198449"/>
              <a:ext cx="1100091" cy="235126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0"/>
            <p:cNvSpPr/>
            <p:nvPr/>
          </p:nvSpPr>
          <p:spPr bwMode="auto">
            <a:xfrm>
              <a:off x="12139251" y="8165398"/>
              <a:ext cx="1473081" cy="977335"/>
            </a:xfrm>
            <a:custGeom>
              <a:avLst/>
              <a:gdLst>
                <a:gd name="T0" fmla="*/ 81 w 307"/>
                <a:gd name="T1" fmla="*/ 193 h 203"/>
                <a:gd name="T2" fmla="*/ 265 w 307"/>
                <a:gd name="T3" fmla="*/ 113 h 203"/>
                <a:gd name="T4" fmla="*/ 297 w 307"/>
                <a:gd name="T5" fmla="*/ 43 h 203"/>
                <a:gd name="T6" fmla="*/ 226 w 307"/>
                <a:gd name="T7" fmla="*/ 11 h 203"/>
                <a:gd name="T8" fmla="*/ 43 w 307"/>
                <a:gd name="T9" fmla="*/ 91 h 203"/>
                <a:gd name="T10" fmla="*/ 11 w 307"/>
                <a:gd name="T11" fmla="*/ 161 h 203"/>
                <a:gd name="T12" fmla="*/ 81 w 307"/>
                <a:gd name="T13" fmla="*/ 19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7" h="203">
                  <a:moveTo>
                    <a:pt x="81" y="193"/>
                  </a:moveTo>
                  <a:cubicBezTo>
                    <a:pt x="265" y="113"/>
                    <a:pt x="265" y="113"/>
                    <a:pt x="265" y="113"/>
                  </a:cubicBezTo>
                  <a:cubicBezTo>
                    <a:pt x="293" y="103"/>
                    <a:pt x="307" y="72"/>
                    <a:pt x="297" y="43"/>
                  </a:cubicBezTo>
                  <a:cubicBezTo>
                    <a:pt x="286" y="15"/>
                    <a:pt x="255" y="0"/>
                    <a:pt x="226" y="11"/>
                  </a:cubicBezTo>
                  <a:cubicBezTo>
                    <a:pt x="43" y="91"/>
                    <a:pt x="43" y="91"/>
                    <a:pt x="43" y="91"/>
                  </a:cubicBezTo>
                  <a:cubicBezTo>
                    <a:pt x="15" y="101"/>
                    <a:pt x="0" y="132"/>
                    <a:pt x="11" y="161"/>
                  </a:cubicBezTo>
                  <a:cubicBezTo>
                    <a:pt x="21" y="189"/>
                    <a:pt x="53" y="203"/>
                    <a:pt x="81" y="193"/>
                  </a:cubicBez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1"/>
            <p:cNvSpPr/>
            <p:nvPr/>
          </p:nvSpPr>
          <p:spPr bwMode="auto">
            <a:xfrm>
              <a:off x="12172301" y="8727248"/>
              <a:ext cx="1491968" cy="2105750"/>
            </a:xfrm>
            <a:custGeom>
              <a:avLst/>
              <a:gdLst>
                <a:gd name="T0" fmla="*/ 230 w 311"/>
                <a:gd name="T1" fmla="*/ 245 h 439"/>
                <a:gd name="T2" fmla="*/ 268 w 311"/>
                <a:gd name="T3" fmla="*/ 229 h 439"/>
                <a:gd name="T4" fmla="*/ 300 w 311"/>
                <a:gd name="T5" fmla="*/ 159 h 439"/>
                <a:gd name="T6" fmla="*/ 237 w 311"/>
                <a:gd name="T7" fmla="*/ 125 h 439"/>
                <a:gd name="T8" fmla="*/ 265 w 311"/>
                <a:gd name="T9" fmla="*/ 113 h 439"/>
                <a:gd name="T10" fmla="*/ 297 w 311"/>
                <a:gd name="T11" fmla="*/ 42 h 439"/>
                <a:gd name="T12" fmla="*/ 227 w 311"/>
                <a:gd name="T13" fmla="*/ 10 h 439"/>
                <a:gd name="T14" fmla="*/ 43 w 311"/>
                <a:gd name="T15" fmla="*/ 90 h 439"/>
                <a:gd name="T16" fmla="*/ 11 w 311"/>
                <a:gd name="T17" fmla="*/ 160 h 439"/>
                <a:gd name="T18" fmla="*/ 74 w 311"/>
                <a:gd name="T19" fmla="*/ 194 h 439"/>
                <a:gd name="T20" fmla="*/ 46 w 311"/>
                <a:gd name="T21" fmla="*/ 206 h 439"/>
                <a:gd name="T22" fmla="*/ 14 w 311"/>
                <a:gd name="T23" fmla="*/ 276 h 439"/>
                <a:gd name="T24" fmla="*/ 83 w 311"/>
                <a:gd name="T25" fmla="*/ 309 h 439"/>
                <a:gd name="T26" fmla="*/ 43 w 311"/>
                <a:gd name="T27" fmla="*/ 326 h 439"/>
                <a:gd name="T28" fmla="*/ 11 w 311"/>
                <a:gd name="T29" fmla="*/ 396 h 439"/>
                <a:gd name="T30" fmla="*/ 81 w 311"/>
                <a:gd name="T31" fmla="*/ 428 h 439"/>
                <a:gd name="T32" fmla="*/ 265 w 311"/>
                <a:gd name="T33" fmla="*/ 349 h 439"/>
                <a:gd name="T34" fmla="*/ 297 w 311"/>
                <a:gd name="T35" fmla="*/ 279 h 439"/>
                <a:gd name="T36" fmla="*/ 230 w 311"/>
                <a:gd name="T37" fmla="*/ 245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11" h="439">
                  <a:moveTo>
                    <a:pt x="230" y="245"/>
                  </a:moveTo>
                  <a:cubicBezTo>
                    <a:pt x="268" y="229"/>
                    <a:pt x="268" y="229"/>
                    <a:pt x="268" y="229"/>
                  </a:cubicBezTo>
                  <a:cubicBezTo>
                    <a:pt x="296" y="219"/>
                    <a:pt x="311" y="187"/>
                    <a:pt x="300" y="159"/>
                  </a:cubicBezTo>
                  <a:cubicBezTo>
                    <a:pt x="291" y="133"/>
                    <a:pt x="263" y="119"/>
                    <a:pt x="237" y="125"/>
                  </a:cubicBezTo>
                  <a:cubicBezTo>
                    <a:pt x="265" y="113"/>
                    <a:pt x="265" y="113"/>
                    <a:pt x="265" y="113"/>
                  </a:cubicBezTo>
                  <a:cubicBezTo>
                    <a:pt x="293" y="102"/>
                    <a:pt x="307" y="71"/>
                    <a:pt x="297" y="42"/>
                  </a:cubicBezTo>
                  <a:cubicBezTo>
                    <a:pt x="286" y="14"/>
                    <a:pt x="255" y="0"/>
                    <a:pt x="227" y="10"/>
                  </a:cubicBezTo>
                  <a:cubicBezTo>
                    <a:pt x="43" y="90"/>
                    <a:pt x="43" y="90"/>
                    <a:pt x="43" y="90"/>
                  </a:cubicBezTo>
                  <a:cubicBezTo>
                    <a:pt x="14" y="100"/>
                    <a:pt x="0" y="132"/>
                    <a:pt x="11" y="160"/>
                  </a:cubicBezTo>
                  <a:cubicBezTo>
                    <a:pt x="21" y="186"/>
                    <a:pt x="48" y="200"/>
                    <a:pt x="74" y="194"/>
                  </a:cubicBezTo>
                  <a:cubicBezTo>
                    <a:pt x="46" y="206"/>
                    <a:pt x="46" y="206"/>
                    <a:pt x="46" y="206"/>
                  </a:cubicBezTo>
                  <a:cubicBezTo>
                    <a:pt x="18" y="217"/>
                    <a:pt x="4" y="248"/>
                    <a:pt x="14" y="276"/>
                  </a:cubicBezTo>
                  <a:cubicBezTo>
                    <a:pt x="25" y="304"/>
                    <a:pt x="55" y="319"/>
                    <a:pt x="83" y="309"/>
                  </a:cubicBezTo>
                  <a:cubicBezTo>
                    <a:pt x="43" y="326"/>
                    <a:pt x="43" y="326"/>
                    <a:pt x="43" y="326"/>
                  </a:cubicBezTo>
                  <a:cubicBezTo>
                    <a:pt x="14" y="337"/>
                    <a:pt x="0" y="368"/>
                    <a:pt x="11" y="396"/>
                  </a:cubicBezTo>
                  <a:cubicBezTo>
                    <a:pt x="21" y="425"/>
                    <a:pt x="53" y="439"/>
                    <a:pt x="81" y="428"/>
                  </a:cubicBezTo>
                  <a:cubicBezTo>
                    <a:pt x="265" y="349"/>
                    <a:pt x="265" y="349"/>
                    <a:pt x="265" y="349"/>
                  </a:cubicBezTo>
                  <a:cubicBezTo>
                    <a:pt x="293" y="339"/>
                    <a:pt x="307" y="307"/>
                    <a:pt x="297" y="279"/>
                  </a:cubicBezTo>
                  <a:cubicBezTo>
                    <a:pt x="287" y="252"/>
                    <a:pt x="257" y="237"/>
                    <a:pt x="230" y="245"/>
                  </a:cubicBezTo>
                  <a:close/>
                </a:path>
              </a:pathLst>
            </a:custGeom>
            <a:solidFill>
              <a:srgbClr val="F89D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10245962" y="3982224"/>
              <a:ext cx="3885725" cy="3871561"/>
            </a:xfrm>
            <a:custGeom>
              <a:avLst/>
              <a:gdLst>
                <a:gd name="T0" fmla="*/ 404 w 809"/>
                <a:gd name="T1" fmla="*/ 60 h 808"/>
                <a:gd name="T2" fmla="*/ 60 w 809"/>
                <a:gd name="T3" fmla="*/ 404 h 808"/>
                <a:gd name="T4" fmla="*/ 404 w 809"/>
                <a:gd name="T5" fmla="*/ 748 h 808"/>
                <a:gd name="T6" fmla="*/ 748 w 809"/>
                <a:gd name="T7" fmla="*/ 404 h 808"/>
                <a:gd name="T8" fmla="*/ 404 w 809"/>
                <a:gd name="T9" fmla="*/ 60 h 808"/>
                <a:gd name="T10" fmla="*/ 404 w 809"/>
                <a:gd name="T11" fmla="*/ 808 h 808"/>
                <a:gd name="T12" fmla="*/ 0 w 809"/>
                <a:gd name="T13" fmla="*/ 404 h 808"/>
                <a:gd name="T14" fmla="*/ 404 w 809"/>
                <a:gd name="T15" fmla="*/ 0 h 808"/>
                <a:gd name="T16" fmla="*/ 809 w 809"/>
                <a:gd name="T17" fmla="*/ 404 h 808"/>
                <a:gd name="T18" fmla="*/ 404 w 809"/>
                <a:gd name="T19" fmla="*/ 808 h 8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09" h="808">
                  <a:moveTo>
                    <a:pt x="404" y="60"/>
                  </a:moveTo>
                  <a:cubicBezTo>
                    <a:pt x="215" y="60"/>
                    <a:pt x="60" y="214"/>
                    <a:pt x="60" y="404"/>
                  </a:cubicBezTo>
                  <a:cubicBezTo>
                    <a:pt x="60" y="593"/>
                    <a:pt x="215" y="748"/>
                    <a:pt x="404" y="748"/>
                  </a:cubicBezTo>
                  <a:cubicBezTo>
                    <a:pt x="594" y="748"/>
                    <a:pt x="748" y="593"/>
                    <a:pt x="748" y="404"/>
                  </a:cubicBezTo>
                  <a:cubicBezTo>
                    <a:pt x="748" y="214"/>
                    <a:pt x="594" y="60"/>
                    <a:pt x="404" y="60"/>
                  </a:cubicBezTo>
                  <a:close/>
                  <a:moveTo>
                    <a:pt x="404" y="808"/>
                  </a:moveTo>
                  <a:cubicBezTo>
                    <a:pt x="181" y="808"/>
                    <a:pt x="0" y="627"/>
                    <a:pt x="0" y="404"/>
                  </a:cubicBezTo>
                  <a:cubicBezTo>
                    <a:pt x="0" y="181"/>
                    <a:pt x="181" y="0"/>
                    <a:pt x="404" y="0"/>
                  </a:cubicBezTo>
                  <a:cubicBezTo>
                    <a:pt x="627" y="0"/>
                    <a:pt x="809" y="181"/>
                    <a:pt x="809" y="404"/>
                  </a:cubicBezTo>
                  <a:cubicBezTo>
                    <a:pt x="809" y="627"/>
                    <a:pt x="627" y="808"/>
                    <a:pt x="404" y="8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7" name="Freeform 13"/>
            <p:cNvSpPr/>
            <p:nvPr/>
          </p:nvSpPr>
          <p:spPr bwMode="auto">
            <a:xfrm>
              <a:off x="10977783" y="8755576"/>
              <a:ext cx="1935779" cy="2785634"/>
            </a:xfrm>
            <a:custGeom>
              <a:avLst/>
              <a:gdLst>
                <a:gd name="T0" fmla="*/ 364 w 403"/>
                <a:gd name="T1" fmla="*/ 50 h 581"/>
                <a:gd name="T2" fmla="*/ 268 w 403"/>
                <a:gd name="T3" fmla="*/ 7 h 581"/>
                <a:gd name="T4" fmla="*/ 206 w 403"/>
                <a:gd name="T5" fmla="*/ 4 h 581"/>
                <a:gd name="T6" fmla="*/ 105 w 403"/>
                <a:gd name="T7" fmla="*/ 4 h 581"/>
                <a:gd name="T8" fmla="*/ 63 w 403"/>
                <a:gd name="T9" fmla="*/ 4 h 581"/>
                <a:gd name="T10" fmla="*/ 0 w 403"/>
                <a:gd name="T11" fmla="*/ 60 h 581"/>
                <a:gd name="T12" fmla="*/ 0 w 403"/>
                <a:gd name="T13" fmla="*/ 103 h 581"/>
                <a:gd name="T14" fmla="*/ 0 w 403"/>
                <a:gd name="T15" fmla="*/ 405 h 581"/>
                <a:gd name="T16" fmla="*/ 93 w 403"/>
                <a:gd name="T17" fmla="*/ 508 h 581"/>
                <a:gd name="T18" fmla="*/ 93 w 403"/>
                <a:gd name="T19" fmla="*/ 581 h 581"/>
                <a:gd name="T20" fmla="*/ 258 w 403"/>
                <a:gd name="T21" fmla="*/ 581 h 581"/>
                <a:gd name="T22" fmla="*/ 258 w 403"/>
                <a:gd name="T23" fmla="*/ 448 h 581"/>
                <a:gd name="T24" fmla="*/ 258 w 403"/>
                <a:gd name="T25" fmla="*/ 415 h 581"/>
                <a:gd name="T26" fmla="*/ 141 w 403"/>
                <a:gd name="T27" fmla="*/ 111 h 581"/>
                <a:gd name="T28" fmla="*/ 237 w 403"/>
                <a:gd name="T29" fmla="*/ 113 h 581"/>
                <a:gd name="T30" fmla="*/ 319 w 403"/>
                <a:gd name="T31" fmla="*/ 149 h 581"/>
                <a:gd name="T32" fmla="*/ 391 w 403"/>
                <a:gd name="T33" fmla="*/ 122 h 581"/>
                <a:gd name="T34" fmla="*/ 364 w 403"/>
                <a:gd name="T35" fmla="*/ 50 h 5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3" h="581">
                  <a:moveTo>
                    <a:pt x="364" y="50"/>
                  </a:moveTo>
                  <a:cubicBezTo>
                    <a:pt x="268" y="7"/>
                    <a:pt x="268" y="7"/>
                    <a:pt x="268" y="7"/>
                  </a:cubicBezTo>
                  <a:cubicBezTo>
                    <a:pt x="254" y="0"/>
                    <a:pt x="213" y="4"/>
                    <a:pt x="206" y="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1" y="4"/>
                    <a:pt x="0" y="27"/>
                    <a:pt x="0" y="60"/>
                  </a:cubicBezTo>
                  <a:cubicBezTo>
                    <a:pt x="0" y="103"/>
                    <a:pt x="0" y="103"/>
                    <a:pt x="0" y="103"/>
                  </a:cubicBezTo>
                  <a:cubicBezTo>
                    <a:pt x="0" y="405"/>
                    <a:pt x="0" y="405"/>
                    <a:pt x="0" y="405"/>
                  </a:cubicBezTo>
                  <a:cubicBezTo>
                    <a:pt x="0" y="459"/>
                    <a:pt x="42" y="503"/>
                    <a:pt x="93" y="508"/>
                  </a:cubicBezTo>
                  <a:cubicBezTo>
                    <a:pt x="93" y="581"/>
                    <a:pt x="93" y="581"/>
                    <a:pt x="93" y="581"/>
                  </a:cubicBezTo>
                  <a:cubicBezTo>
                    <a:pt x="258" y="581"/>
                    <a:pt x="258" y="581"/>
                    <a:pt x="258" y="581"/>
                  </a:cubicBezTo>
                  <a:cubicBezTo>
                    <a:pt x="258" y="448"/>
                    <a:pt x="258" y="448"/>
                    <a:pt x="258" y="448"/>
                  </a:cubicBezTo>
                  <a:cubicBezTo>
                    <a:pt x="258" y="415"/>
                    <a:pt x="258" y="415"/>
                    <a:pt x="258" y="415"/>
                  </a:cubicBezTo>
                  <a:cubicBezTo>
                    <a:pt x="258" y="228"/>
                    <a:pt x="141" y="111"/>
                    <a:pt x="141" y="111"/>
                  </a:cubicBezTo>
                  <a:cubicBezTo>
                    <a:pt x="141" y="111"/>
                    <a:pt x="213" y="111"/>
                    <a:pt x="237" y="113"/>
                  </a:cubicBezTo>
                  <a:cubicBezTo>
                    <a:pt x="261" y="116"/>
                    <a:pt x="319" y="149"/>
                    <a:pt x="319" y="149"/>
                  </a:cubicBezTo>
                  <a:cubicBezTo>
                    <a:pt x="346" y="162"/>
                    <a:pt x="379" y="150"/>
                    <a:pt x="391" y="122"/>
                  </a:cubicBezTo>
                  <a:cubicBezTo>
                    <a:pt x="403" y="95"/>
                    <a:pt x="392" y="62"/>
                    <a:pt x="364" y="50"/>
                  </a:cubicBezTo>
                  <a:close/>
                </a:path>
              </a:pathLst>
            </a:custGeom>
            <a:solidFill>
              <a:srgbClr val="FBBB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Rectangle 8"/>
            <p:cNvSpPr>
              <a:spLocks noChangeArrowheads="1"/>
            </p:cNvSpPr>
            <p:nvPr/>
          </p:nvSpPr>
          <p:spPr bwMode="auto">
            <a:xfrm>
              <a:off x="11308283" y="11498718"/>
              <a:ext cx="1742204" cy="2217282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Rectangle 9"/>
            <p:cNvSpPr>
              <a:spLocks noChangeArrowheads="1"/>
            </p:cNvSpPr>
            <p:nvPr/>
          </p:nvSpPr>
          <p:spPr bwMode="auto">
            <a:xfrm>
              <a:off x="12214792" y="11498718"/>
              <a:ext cx="835693" cy="2217282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en-US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Freeform 28"/>
          <p:cNvSpPr/>
          <p:nvPr/>
        </p:nvSpPr>
        <p:spPr>
          <a:xfrm rot="20280238">
            <a:off x="623406" y="2031488"/>
            <a:ext cx="376155" cy="384005"/>
          </a:xfrm>
          <a:custGeom>
            <a:avLst/>
            <a:gdLst/>
            <a:ahLst/>
            <a:cxnLst/>
            <a:rect l="l" t="t" r="r" b="b"/>
            <a:pathLst>
              <a:path w="210312" h="214701">
                <a:moveTo>
                  <a:pt x="189053" y="194356"/>
                </a:moveTo>
                <a:cubicBezTo>
                  <a:pt x="189967" y="194204"/>
                  <a:pt x="190767" y="194394"/>
                  <a:pt x="191453" y="194928"/>
                </a:cubicBezTo>
                <a:cubicBezTo>
                  <a:pt x="192139" y="195461"/>
                  <a:pt x="192558" y="196185"/>
                  <a:pt x="192710" y="197099"/>
                </a:cubicBezTo>
                <a:cubicBezTo>
                  <a:pt x="192863" y="198014"/>
                  <a:pt x="192672" y="198814"/>
                  <a:pt x="192139" y="199500"/>
                </a:cubicBezTo>
                <a:cubicBezTo>
                  <a:pt x="191605" y="200185"/>
                  <a:pt x="190881" y="200604"/>
                  <a:pt x="189967" y="200757"/>
                </a:cubicBezTo>
                <a:cubicBezTo>
                  <a:pt x="179147" y="202281"/>
                  <a:pt x="167107" y="203386"/>
                  <a:pt x="153848" y="204072"/>
                </a:cubicBezTo>
                <a:cubicBezTo>
                  <a:pt x="140589" y="204757"/>
                  <a:pt x="129274" y="205100"/>
                  <a:pt x="119901" y="205100"/>
                </a:cubicBezTo>
                <a:cubicBezTo>
                  <a:pt x="110529" y="205100"/>
                  <a:pt x="97956" y="204986"/>
                  <a:pt x="82182" y="204757"/>
                </a:cubicBezTo>
                <a:cubicBezTo>
                  <a:pt x="66409" y="204529"/>
                  <a:pt x="55017" y="204414"/>
                  <a:pt x="48006" y="204414"/>
                </a:cubicBezTo>
                <a:cubicBezTo>
                  <a:pt x="45873" y="204414"/>
                  <a:pt x="44806" y="203348"/>
                  <a:pt x="44806" y="201214"/>
                </a:cubicBezTo>
                <a:cubicBezTo>
                  <a:pt x="44806" y="199080"/>
                  <a:pt x="45873" y="198014"/>
                  <a:pt x="48006" y="198014"/>
                </a:cubicBezTo>
                <a:cubicBezTo>
                  <a:pt x="55169" y="198014"/>
                  <a:pt x="66599" y="198128"/>
                  <a:pt x="82296" y="198357"/>
                </a:cubicBezTo>
                <a:cubicBezTo>
                  <a:pt x="97994" y="198585"/>
                  <a:pt x="110490" y="198699"/>
                  <a:pt x="119787" y="198699"/>
                </a:cubicBezTo>
                <a:cubicBezTo>
                  <a:pt x="129083" y="198699"/>
                  <a:pt x="140285" y="198357"/>
                  <a:pt x="153391" y="197671"/>
                </a:cubicBezTo>
                <a:cubicBezTo>
                  <a:pt x="166497" y="196985"/>
                  <a:pt x="178385" y="195880"/>
                  <a:pt x="189053" y="194356"/>
                </a:cubicBezTo>
                <a:close/>
                <a:moveTo>
                  <a:pt x="114072" y="161895"/>
                </a:moveTo>
                <a:lnTo>
                  <a:pt x="113386" y="162123"/>
                </a:lnTo>
                <a:lnTo>
                  <a:pt x="114529" y="162352"/>
                </a:lnTo>
                <a:close/>
                <a:moveTo>
                  <a:pt x="141047" y="141092"/>
                </a:moveTo>
                <a:lnTo>
                  <a:pt x="141047" y="141321"/>
                </a:lnTo>
                <a:lnTo>
                  <a:pt x="141047" y="141549"/>
                </a:lnTo>
                <a:lnTo>
                  <a:pt x="141961" y="141092"/>
                </a:lnTo>
                <a:close/>
                <a:moveTo>
                  <a:pt x="66980" y="136520"/>
                </a:moveTo>
                <a:cubicBezTo>
                  <a:pt x="66066" y="139111"/>
                  <a:pt x="65075" y="141473"/>
                  <a:pt x="64008" y="143607"/>
                </a:cubicBezTo>
                <a:cubicBezTo>
                  <a:pt x="60656" y="151074"/>
                  <a:pt x="57684" y="156180"/>
                  <a:pt x="55093" y="158923"/>
                </a:cubicBezTo>
                <a:cubicBezTo>
                  <a:pt x="55245" y="159380"/>
                  <a:pt x="55322" y="159837"/>
                  <a:pt x="55322" y="160295"/>
                </a:cubicBezTo>
                <a:cubicBezTo>
                  <a:pt x="67666" y="160142"/>
                  <a:pt x="76886" y="160218"/>
                  <a:pt x="82982" y="160523"/>
                </a:cubicBezTo>
                <a:cubicBezTo>
                  <a:pt x="87097" y="160676"/>
                  <a:pt x="92583" y="160980"/>
                  <a:pt x="99441" y="161438"/>
                </a:cubicBezTo>
                <a:lnTo>
                  <a:pt x="99441" y="161209"/>
                </a:lnTo>
                <a:cubicBezTo>
                  <a:pt x="103251" y="156637"/>
                  <a:pt x="107366" y="148712"/>
                  <a:pt x="111786" y="137435"/>
                </a:cubicBezTo>
                <a:lnTo>
                  <a:pt x="111100" y="137435"/>
                </a:lnTo>
                <a:cubicBezTo>
                  <a:pt x="88240" y="136825"/>
                  <a:pt x="75362" y="136520"/>
                  <a:pt x="72467" y="136520"/>
                </a:cubicBezTo>
                <a:close/>
                <a:moveTo>
                  <a:pt x="28118" y="133777"/>
                </a:moveTo>
                <a:cubicBezTo>
                  <a:pt x="24308" y="141397"/>
                  <a:pt x="19660" y="149779"/>
                  <a:pt x="14174" y="158923"/>
                </a:cubicBezTo>
                <a:cubicBezTo>
                  <a:pt x="22556" y="160142"/>
                  <a:pt x="33528" y="160676"/>
                  <a:pt x="47092" y="160523"/>
                </a:cubicBezTo>
                <a:lnTo>
                  <a:pt x="47321" y="160523"/>
                </a:lnTo>
                <a:lnTo>
                  <a:pt x="49835" y="157780"/>
                </a:lnTo>
                <a:cubicBezTo>
                  <a:pt x="49378" y="156561"/>
                  <a:pt x="49607" y="155570"/>
                  <a:pt x="50521" y="154808"/>
                </a:cubicBezTo>
                <a:cubicBezTo>
                  <a:pt x="52502" y="152522"/>
                  <a:pt x="55093" y="147874"/>
                  <a:pt x="58293" y="140864"/>
                </a:cubicBezTo>
                <a:lnTo>
                  <a:pt x="60122" y="136749"/>
                </a:lnTo>
                <a:cubicBezTo>
                  <a:pt x="55855" y="136901"/>
                  <a:pt x="52350" y="136977"/>
                  <a:pt x="49607" y="136977"/>
                </a:cubicBezTo>
                <a:cubicBezTo>
                  <a:pt x="40615" y="136825"/>
                  <a:pt x="33452" y="135758"/>
                  <a:pt x="28118" y="133777"/>
                </a:cubicBezTo>
                <a:close/>
                <a:moveTo>
                  <a:pt x="69723" y="129662"/>
                </a:moveTo>
                <a:lnTo>
                  <a:pt x="69495" y="130119"/>
                </a:lnTo>
                <a:lnTo>
                  <a:pt x="69952" y="130119"/>
                </a:lnTo>
                <a:cubicBezTo>
                  <a:pt x="69952" y="129967"/>
                  <a:pt x="69876" y="129815"/>
                  <a:pt x="69723" y="129662"/>
                </a:cubicBezTo>
                <a:close/>
                <a:moveTo>
                  <a:pt x="75667" y="112289"/>
                </a:moveTo>
                <a:lnTo>
                  <a:pt x="75438" y="113432"/>
                </a:lnTo>
                <a:lnTo>
                  <a:pt x="76353" y="112746"/>
                </a:lnTo>
                <a:cubicBezTo>
                  <a:pt x="76048" y="112593"/>
                  <a:pt x="75819" y="112441"/>
                  <a:pt x="75667" y="112289"/>
                </a:cubicBezTo>
                <a:close/>
                <a:moveTo>
                  <a:pt x="39320" y="106802"/>
                </a:moveTo>
                <a:cubicBezTo>
                  <a:pt x="37034" y="113660"/>
                  <a:pt x="34214" y="120747"/>
                  <a:pt x="30861" y="128062"/>
                </a:cubicBezTo>
                <a:cubicBezTo>
                  <a:pt x="35433" y="129586"/>
                  <a:pt x="41682" y="130424"/>
                  <a:pt x="49607" y="130577"/>
                </a:cubicBezTo>
                <a:cubicBezTo>
                  <a:pt x="52655" y="130577"/>
                  <a:pt x="56998" y="130500"/>
                  <a:pt x="62637" y="130348"/>
                </a:cubicBezTo>
                <a:lnTo>
                  <a:pt x="64237" y="126005"/>
                </a:lnTo>
                <a:cubicBezTo>
                  <a:pt x="64085" y="125090"/>
                  <a:pt x="64313" y="124252"/>
                  <a:pt x="64923" y="123490"/>
                </a:cubicBezTo>
                <a:lnTo>
                  <a:pt x="65380" y="123033"/>
                </a:lnTo>
                <a:lnTo>
                  <a:pt x="67209" y="118004"/>
                </a:lnTo>
                <a:lnTo>
                  <a:pt x="70409" y="108174"/>
                </a:lnTo>
                <a:cubicBezTo>
                  <a:pt x="68428" y="108174"/>
                  <a:pt x="66142" y="108098"/>
                  <a:pt x="63551" y="107945"/>
                </a:cubicBezTo>
                <a:cubicBezTo>
                  <a:pt x="60960" y="107793"/>
                  <a:pt x="58446" y="107793"/>
                  <a:pt x="56007" y="107945"/>
                </a:cubicBezTo>
                <a:cubicBezTo>
                  <a:pt x="53569" y="108098"/>
                  <a:pt x="50750" y="108098"/>
                  <a:pt x="47549" y="107945"/>
                </a:cubicBezTo>
                <a:cubicBezTo>
                  <a:pt x="44349" y="107793"/>
                  <a:pt x="41606" y="107412"/>
                  <a:pt x="39320" y="106802"/>
                </a:cubicBezTo>
                <a:close/>
                <a:moveTo>
                  <a:pt x="176937" y="105888"/>
                </a:moveTo>
                <a:cubicBezTo>
                  <a:pt x="167031" y="105888"/>
                  <a:pt x="150800" y="106345"/>
                  <a:pt x="128245" y="107259"/>
                </a:cubicBezTo>
                <a:cubicBezTo>
                  <a:pt x="126569" y="113355"/>
                  <a:pt x="124816" y="119147"/>
                  <a:pt x="122987" y="124633"/>
                </a:cubicBezTo>
                <a:lnTo>
                  <a:pt x="120701" y="131262"/>
                </a:lnTo>
                <a:cubicBezTo>
                  <a:pt x="131826" y="131415"/>
                  <a:pt x="141504" y="131186"/>
                  <a:pt x="149733" y="130577"/>
                </a:cubicBezTo>
                <a:cubicBezTo>
                  <a:pt x="150953" y="130424"/>
                  <a:pt x="153924" y="130119"/>
                  <a:pt x="158649" y="129662"/>
                </a:cubicBezTo>
                <a:cubicBezTo>
                  <a:pt x="162459" y="129205"/>
                  <a:pt x="165583" y="128976"/>
                  <a:pt x="168021" y="128976"/>
                </a:cubicBezTo>
                <a:lnTo>
                  <a:pt x="168707" y="128976"/>
                </a:lnTo>
                <a:cubicBezTo>
                  <a:pt x="172060" y="121052"/>
                  <a:pt x="174879" y="113355"/>
                  <a:pt x="177165" y="105888"/>
                </a:cubicBezTo>
                <a:close/>
                <a:moveTo>
                  <a:pt x="42977" y="94458"/>
                </a:moveTo>
                <a:lnTo>
                  <a:pt x="42520" y="95829"/>
                </a:lnTo>
                <a:lnTo>
                  <a:pt x="42977" y="95601"/>
                </a:lnTo>
                <a:close/>
                <a:moveTo>
                  <a:pt x="82296" y="80970"/>
                </a:moveTo>
                <a:cubicBezTo>
                  <a:pt x="82449" y="84476"/>
                  <a:pt x="81763" y="89505"/>
                  <a:pt x="80239" y="96058"/>
                </a:cubicBezTo>
                <a:cubicBezTo>
                  <a:pt x="79782" y="97887"/>
                  <a:pt x="79248" y="99868"/>
                  <a:pt x="78639" y="102002"/>
                </a:cubicBezTo>
                <a:cubicBezTo>
                  <a:pt x="89459" y="102154"/>
                  <a:pt x="103328" y="101925"/>
                  <a:pt x="120244" y="101316"/>
                </a:cubicBezTo>
                <a:lnTo>
                  <a:pt x="123216" y="101087"/>
                </a:lnTo>
                <a:cubicBezTo>
                  <a:pt x="125197" y="93772"/>
                  <a:pt x="126721" y="87295"/>
                  <a:pt x="127788" y="81656"/>
                </a:cubicBezTo>
                <a:cubicBezTo>
                  <a:pt x="112243" y="81809"/>
                  <a:pt x="97079" y="81580"/>
                  <a:pt x="82296" y="80970"/>
                </a:cubicBezTo>
                <a:close/>
                <a:moveTo>
                  <a:pt x="45720" y="80056"/>
                </a:moveTo>
                <a:lnTo>
                  <a:pt x="45492" y="80742"/>
                </a:lnTo>
                <a:cubicBezTo>
                  <a:pt x="45644" y="80589"/>
                  <a:pt x="45873" y="80437"/>
                  <a:pt x="46178" y="80285"/>
                </a:cubicBezTo>
                <a:close/>
                <a:moveTo>
                  <a:pt x="183338" y="78913"/>
                </a:moveTo>
                <a:cubicBezTo>
                  <a:pt x="182728" y="79523"/>
                  <a:pt x="182042" y="79827"/>
                  <a:pt x="181280" y="79827"/>
                </a:cubicBezTo>
                <a:cubicBezTo>
                  <a:pt x="165278" y="80894"/>
                  <a:pt x="149581" y="81504"/>
                  <a:pt x="134189" y="81656"/>
                </a:cubicBezTo>
                <a:cubicBezTo>
                  <a:pt x="133274" y="87143"/>
                  <a:pt x="131826" y="93543"/>
                  <a:pt x="129845" y="100859"/>
                </a:cubicBezTo>
                <a:cubicBezTo>
                  <a:pt x="151181" y="99944"/>
                  <a:pt x="166878" y="99487"/>
                  <a:pt x="176937" y="99487"/>
                </a:cubicBezTo>
                <a:cubicBezTo>
                  <a:pt x="177699" y="99487"/>
                  <a:pt x="178308" y="99716"/>
                  <a:pt x="178766" y="100173"/>
                </a:cubicBezTo>
                <a:cubicBezTo>
                  <a:pt x="180747" y="93010"/>
                  <a:pt x="182271" y="85923"/>
                  <a:pt x="183338" y="78913"/>
                </a:cubicBezTo>
                <a:close/>
                <a:moveTo>
                  <a:pt x="156363" y="46680"/>
                </a:moveTo>
                <a:lnTo>
                  <a:pt x="156363" y="48966"/>
                </a:lnTo>
                <a:cubicBezTo>
                  <a:pt x="156210" y="51100"/>
                  <a:pt x="155982" y="52548"/>
                  <a:pt x="155677" y="53310"/>
                </a:cubicBezTo>
                <a:cubicBezTo>
                  <a:pt x="154458" y="55596"/>
                  <a:pt x="152324" y="57196"/>
                  <a:pt x="149276" y="58110"/>
                </a:cubicBezTo>
                <a:cubicBezTo>
                  <a:pt x="147905" y="58568"/>
                  <a:pt x="145923" y="58872"/>
                  <a:pt x="143333" y="59025"/>
                </a:cubicBezTo>
                <a:cubicBezTo>
                  <a:pt x="139370" y="59330"/>
                  <a:pt x="136246" y="58339"/>
                  <a:pt x="133960" y="56053"/>
                </a:cubicBezTo>
                <a:cubicBezTo>
                  <a:pt x="132436" y="54377"/>
                  <a:pt x="131369" y="52167"/>
                  <a:pt x="130760" y="49424"/>
                </a:cubicBezTo>
                <a:cubicBezTo>
                  <a:pt x="128321" y="53234"/>
                  <a:pt x="127635" y="56129"/>
                  <a:pt x="128702" y="58110"/>
                </a:cubicBezTo>
                <a:cubicBezTo>
                  <a:pt x="130074" y="61006"/>
                  <a:pt x="133731" y="62454"/>
                  <a:pt x="139675" y="62454"/>
                </a:cubicBezTo>
                <a:cubicBezTo>
                  <a:pt x="146076" y="62454"/>
                  <a:pt x="151181" y="60930"/>
                  <a:pt x="154991" y="57882"/>
                </a:cubicBezTo>
                <a:cubicBezTo>
                  <a:pt x="156668" y="56510"/>
                  <a:pt x="157734" y="54986"/>
                  <a:pt x="158192" y="53310"/>
                </a:cubicBezTo>
                <a:cubicBezTo>
                  <a:pt x="158496" y="51633"/>
                  <a:pt x="158039" y="49652"/>
                  <a:pt x="156820" y="47366"/>
                </a:cubicBezTo>
                <a:cubicBezTo>
                  <a:pt x="156668" y="47061"/>
                  <a:pt x="156515" y="46833"/>
                  <a:pt x="156363" y="46680"/>
                </a:cubicBezTo>
                <a:close/>
                <a:moveTo>
                  <a:pt x="92812" y="45537"/>
                </a:moveTo>
                <a:lnTo>
                  <a:pt x="92355" y="47366"/>
                </a:lnTo>
                <a:cubicBezTo>
                  <a:pt x="91898" y="49805"/>
                  <a:pt x="91212" y="51633"/>
                  <a:pt x="90297" y="52853"/>
                </a:cubicBezTo>
                <a:cubicBezTo>
                  <a:pt x="88773" y="54681"/>
                  <a:pt x="86564" y="55824"/>
                  <a:pt x="83668" y="56282"/>
                </a:cubicBezTo>
                <a:cubicBezTo>
                  <a:pt x="82144" y="56434"/>
                  <a:pt x="80163" y="56510"/>
                  <a:pt x="77724" y="56510"/>
                </a:cubicBezTo>
                <a:cubicBezTo>
                  <a:pt x="73000" y="56358"/>
                  <a:pt x="69876" y="53615"/>
                  <a:pt x="68352" y="48281"/>
                </a:cubicBezTo>
                <a:lnTo>
                  <a:pt x="67895" y="50109"/>
                </a:lnTo>
                <a:cubicBezTo>
                  <a:pt x="67437" y="52091"/>
                  <a:pt x="67895" y="53691"/>
                  <a:pt x="69266" y="54910"/>
                </a:cubicBezTo>
                <a:cubicBezTo>
                  <a:pt x="72314" y="57806"/>
                  <a:pt x="75705" y="59634"/>
                  <a:pt x="79439" y="60396"/>
                </a:cubicBezTo>
                <a:cubicBezTo>
                  <a:pt x="83173" y="61158"/>
                  <a:pt x="86526" y="61044"/>
                  <a:pt x="89497" y="60054"/>
                </a:cubicBezTo>
                <a:cubicBezTo>
                  <a:pt x="92469" y="59063"/>
                  <a:pt x="95022" y="57577"/>
                  <a:pt x="97155" y="55596"/>
                </a:cubicBezTo>
                <a:cubicBezTo>
                  <a:pt x="100051" y="52853"/>
                  <a:pt x="101194" y="50567"/>
                  <a:pt x="100584" y="48738"/>
                </a:cubicBezTo>
                <a:cubicBezTo>
                  <a:pt x="99975" y="46909"/>
                  <a:pt x="97384" y="45842"/>
                  <a:pt x="92812" y="45537"/>
                </a:cubicBezTo>
                <a:close/>
                <a:moveTo>
                  <a:pt x="206312" y="36851"/>
                </a:moveTo>
                <a:cubicBezTo>
                  <a:pt x="207150" y="36698"/>
                  <a:pt x="207912" y="36927"/>
                  <a:pt x="208598" y="37536"/>
                </a:cubicBezTo>
                <a:cubicBezTo>
                  <a:pt x="209284" y="38146"/>
                  <a:pt x="209703" y="38908"/>
                  <a:pt x="209855" y="39822"/>
                </a:cubicBezTo>
                <a:cubicBezTo>
                  <a:pt x="210160" y="43328"/>
                  <a:pt x="210312" y="47061"/>
                  <a:pt x="210312" y="51024"/>
                </a:cubicBezTo>
                <a:cubicBezTo>
                  <a:pt x="210312" y="54986"/>
                  <a:pt x="210236" y="59368"/>
                  <a:pt x="210084" y="64168"/>
                </a:cubicBezTo>
                <a:cubicBezTo>
                  <a:pt x="209931" y="68969"/>
                  <a:pt x="209855" y="72588"/>
                  <a:pt x="209855" y="75027"/>
                </a:cubicBezTo>
                <a:cubicBezTo>
                  <a:pt x="209855" y="105659"/>
                  <a:pt x="209017" y="133625"/>
                  <a:pt x="207341" y="158923"/>
                </a:cubicBezTo>
                <a:cubicBezTo>
                  <a:pt x="207188" y="161819"/>
                  <a:pt x="207188" y="167457"/>
                  <a:pt x="207341" y="175839"/>
                </a:cubicBezTo>
                <a:cubicBezTo>
                  <a:pt x="207493" y="182393"/>
                  <a:pt x="207341" y="187346"/>
                  <a:pt x="206883" y="190698"/>
                </a:cubicBezTo>
                <a:cubicBezTo>
                  <a:pt x="208103" y="191308"/>
                  <a:pt x="208712" y="192299"/>
                  <a:pt x="208712" y="193670"/>
                </a:cubicBezTo>
                <a:lnTo>
                  <a:pt x="208712" y="203957"/>
                </a:lnTo>
                <a:cubicBezTo>
                  <a:pt x="208712" y="204872"/>
                  <a:pt x="208407" y="205634"/>
                  <a:pt x="207798" y="206243"/>
                </a:cubicBezTo>
                <a:cubicBezTo>
                  <a:pt x="207188" y="206853"/>
                  <a:pt x="206502" y="207158"/>
                  <a:pt x="205740" y="207158"/>
                </a:cubicBezTo>
                <a:cubicBezTo>
                  <a:pt x="205131" y="208224"/>
                  <a:pt x="204293" y="208834"/>
                  <a:pt x="203226" y="208986"/>
                </a:cubicBezTo>
                <a:cubicBezTo>
                  <a:pt x="184633" y="211577"/>
                  <a:pt x="160325" y="213025"/>
                  <a:pt x="130302" y="213330"/>
                </a:cubicBezTo>
                <a:cubicBezTo>
                  <a:pt x="90374" y="213787"/>
                  <a:pt x="66142" y="214244"/>
                  <a:pt x="57608" y="214701"/>
                </a:cubicBezTo>
                <a:cubicBezTo>
                  <a:pt x="56693" y="214701"/>
                  <a:pt x="55893" y="214435"/>
                  <a:pt x="55207" y="213901"/>
                </a:cubicBezTo>
                <a:cubicBezTo>
                  <a:pt x="54522" y="213368"/>
                  <a:pt x="54179" y="212644"/>
                  <a:pt x="54179" y="211730"/>
                </a:cubicBezTo>
                <a:cubicBezTo>
                  <a:pt x="54179" y="210815"/>
                  <a:pt x="54445" y="210015"/>
                  <a:pt x="54979" y="209329"/>
                </a:cubicBezTo>
                <a:cubicBezTo>
                  <a:pt x="55512" y="208644"/>
                  <a:pt x="56236" y="208301"/>
                  <a:pt x="57150" y="208301"/>
                </a:cubicBezTo>
                <a:cubicBezTo>
                  <a:pt x="65532" y="207843"/>
                  <a:pt x="89840" y="207386"/>
                  <a:pt x="130074" y="206929"/>
                </a:cubicBezTo>
                <a:cubicBezTo>
                  <a:pt x="159030" y="206624"/>
                  <a:pt x="182423" y="205253"/>
                  <a:pt x="200254" y="202814"/>
                </a:cubicBezTo>
                <a:cubicBezTo>
                  <a:pt x="200102" y="202357"/>
                  <a:pt x="200025" y="201824"/>
                  <a:pt x="200025" y="201214"/>
                </a:cubicBezTo>
                <a:lnTo>
                  <a:pt x="200483" y="198699"/>
                </a:lnTo>
                <a:cubicBezTo>
                  <a:pt x="200635" y="198395"/>
                  <a:pt x="200711" y="198166"/>
                  <a:pt x="200711" y="198014"/>
                </a:cubicBezTo>
                <a:lnTo>
                  <a:pt x="200711" y="197556"/>
                </a:lnTo>
                <a:lnTo>
                  <a:pt x="200711" y="196871"/>
                </a:lnTo>
                <a:lnTo>
                  <a:pt x="200711" y="194813"/>
                </a:lnTo>
                <a:lnTo>
                  <a:pt x="200711" y="194585"/>
                </a:lnTo>
                <a:cubicBezTo>
                  <a:pt x="200254" y="193975"/>
                  <a:pt x="200102" y="193289"/>
                  <a:pt x="200254" y="192527"/>
                </a:cubicBezTo>
                <a:cubicBezTo>
                  <a:pt x="200864" y="188717"/>
                  <a:pt x="201092" y="183155"/>
                  <a:pt x="200940" y="175839"/>
                </a:cubicBezTo>
                <a:cubicBezTo>
                  <a:pt x="200787" y="167305"/>
                  <a:pt x="200787" y="161514"/>
                  <a:pt x="200940" y="158466"/>
                </a:cubicBezTo>
                <a:cubicBezTo>
                  <a:pt x="202616" y="133472"/>
                  <a:pt x="203454" y="105659"/>
                  <a:pt x="203454" y="75027"/>
                </a:cubicBezTo>
                <a:cubicBezTo>
                  <a:pt x="203454" y="72284"/>
                  <a:pt x="203531" y="68359"/>
                  <a:pt x="203683" y="63254"/>
                </a:cubicBezTo>
                <a:cubicBezTo>
                  <a:pt x="203835" y="58149"/>
                  <a:pt x="203912" y="54339"/>
                  <a:pt x="203912" y="51824"/>
                </a:cubicBezTo>
                <a:cubicBezTo>
                  <a:pt x="203912" y="49309"/>
                  <a:pt x="203759" y="45461"/>
                  <a:pt x="203454" y="40280"/>
                </a:cubicBezTo>
                <a:cubicBezTo>
                  <a:pt x="203302" y="39518"/>
                  <a:pt x="203531" y="38794"/>
                  <a:pt x="204140" y="38108"/>
                </a:cubicBezTo>
                <a:cubicBezTo>
                  <a:pt x="204750" y="37422"/>
                  <a:pt x="205474" y="37003"/>
                  <a:pt x="206312" y="36851"/>
                </a:cubicBezTo>
                <a:close/>
                <a:moveTo>
                  <a:pt x="192482" y="32507"/>
                </a:moveTo>
                <a:lnTo>
                  <a:pt x="192024" y="48281"/>
                </a:lnTo>
                <a:cubicBezTo>
                  <a:pt x="191720" y="58796"/>
                  <a:pt x="191262" y="66721"/>
                  <a:pt x="190653" y="72055"/>
                </a:cubicBezTo>
                <a:cubicBezTo>
                  <a:pt x="188976" y="88209"/>
                  <a:pt x="185243" y="103945"/>
                  <a:pt x="179451" y="119261"/>
                </a:cubicBezTo>
                <a:cubicBezTo>
                  <a:pt x="173660" y="134577"/>
                  <a:pt x="166040" y="150770"/>
                  <a:pt x="156591" y="167838"/>
                </a:cubicBezTo>
                <a:cubicBezTo>
                  <a:pt x="155982" y="168905"/>
                  <a:pt x="155067" y="169439"/>
                  <a:pt x="153848" y="169439"/>
                </a:cubicBezTo>
                <a:cubicBezTo>
                  <a:pt x="153086" y="170048"/>
                  <a:pt x="152172" y="170277"/>
                  <a:pt x="151105" y="170124"/>
                </a:cubicBezTo>
                <a:lnTo>
                  <a:pt x="147676" y="169439"/>
                </a:lnTo>
                <a:lnTo>
                  <a:pt x="146762" y="168981"/>
                </a:lnTo>
                <a:cubicBezTo>
                  <a:pt x="146304" y="169439"/>
                  <a:pt x="145695" y="169667"/>
                  <a:pt x="144933" y="169667"/>
                </a:cubicBezTo>
                <a:cubicBezTo>
                  <a:pt x="138684" y="169667"/>
                  <a:pt x="132169" y="169515"/>
                  <a:pt x="125388" y="169210"/>
                </a:cubicBezTo>
                <a:cubicBezTo>
                  <a:pt x="118606" y="168905"/>
                  <a:pt x="110833" y="168486"/>
                  <a:pt x="102070" y="167953"/>
                </a:cubicBezTo>
                <a:cubicBezTo>
                  <a:pt x="93307" y="167419"/>
                  <a:pt x="86792" y="167076"/>
                  <a:pt x="82525" y="166924"/>
                </a:cubicBezTo>
                <a:cubicBezTo>
                  <a:pt x="80544" y="166619"/>
                  <a:pt x="73686" y="166543"/>
                  <a:pt x="61951" y="166695"/>
                </a:cubicBezTo>
                <a:cubicBezTo>
                  <a:pt x="50216" y="166848"/>
                  <a:pt x="43053" y="166924"/>
                  <a:pt x="40463" y="166924"/>
                </a:cubicBezTo>
                <a:cubicBezTo>
                  <a:pt x="40463" y="167686"/>
                  <a:pt x="40539" y="168677"/>
                  <a:pt x="40691" y="169896"/>
                </a:cubicBezTo>
                <a:cubicBezTo>
                  <a:pt x="40691" y="170353"/>
                  <a:pt x="40844" y="173172"/>
                  <a:pt x="41148" y="178354"/>
                </a:cubicBezTo>
                <a:cubicBezTo>
                  <a:pt x="41301" y="181859"/>
                  <a:pt x="41453" y="184450"/>
                  <a:pt x="41606" y="186126"/>
                </a:cubicBezTo>
                <a:cubicBezTo>
                  <a:pt x="41606" y="186736"/>
                  <a:pt x="41682" y="187269"/>
                  <a:pt x="41834" y="187727"/>
                </a:cubicBezTo>
                <a:cubicBezTo>
                  <a:pt x="42596" y="187879"/>
                  <a:pt x="43511" y="187955"/>
                  <a:pt x="44577" y="187955"/>
                </a:cubicBezTo>
                <a:cubicBezTo>
                  <a:pt x="47168" y="188108"/>
                  <a:pt x="50673" y="188108"/>
                  <a:pt x="55093" y="187955"/>
                </a:cubicBezTo>
                <a:lnTo>
                  <a:pt x="66523" y="187269"/>
                </a:lnTo>
                <a:cubicBezTo>
                  <a:pt x="70943" y="187117"/>
                  <a:pt x="73381" y="187041"/>
                  <a:pt x="73838" y="187041"/>
                </a:cubicBezTo>
                <a:cubicBezTo>
                  <a:pt x="77648" y="186888"/>
                  <a:pt x="83516" y="186774"/>
                  <a:pt x="91440" y="186698"/>
                </a:cubicBezTo>
                <a:cubicBezTo>
                  <a:pt x="99365" y="186622"/>
                  <a:pt x="106414" y="186469"/>
                  <a:pt x="112586" y="186241"/>
                </a:cubicBezTo>
                <a:cubicBezTo>
                  <a:pt x="118758" y="186012"/>
                  <a:pt x="124664" y="185745"/>
                  <a:pt x="130302" y="185441"/>
                </a:cubicBezTo>
                <a:cubicBezTo>
                  <a:pt x="135027" y="185136"/>
                  <a:pt x="143637" y="185136"/>
                  <a:pt x="156134" y="185441"/>
                </a:cubicBezTo>
                <a:cubicBezTo>
                  <a:pt x="167107" y="185745"/>
                  <a:pt x="175489" y="185517"/>
                  <a:pt x="181280" y="184755"/>
                </a:cubicBezTo>
                <a:lnTo>
                  <a:pt x="182423" y="184755"/>
                </a:lnTo>
                <a:cubicBezTo>
                  <a:pt x="183185" y="183688"/>
                  <a:pt x="184176" y="183231"/>
                  <a:pt x="185395" y="183383"/>
                </a:cubicBezTo>
                <a:cubicBezTo>
                  <a:pt x="187071" y="183536"/>
                  <a:pt x="188900" y="183612"/>
                  <a:pt x="190881" y="183612"/>
                </a:cubicBezTo>
                <a:cubicBezTo>
                  <a:pt x="190881" y="152827"/>
                  <a:pt x="191186" y="118308"/>
                  <a:pt x="191796" y="80056"/>
                </a:cubicBezTo>
                <a:cubicBezTo>
                  <a:pt x="191796" y="77008"/>
                  <a:pt x="192024" y="72207"/>
                  <a:pt x="192482" y="65654"/>
                </a:cubicBezTo>
                <a:cubicBezTo>
                  <a:pt x="192939" y="59101"/>
                  <a:pt x="193244" y="54377"/>
                  <a:pt x="193396" y="51481"/>
                </a:cubicBezTo>
                <a:cubicBezTo>
                  <a:pt x="193548" y="43861"/>
                  <a:pt x="193244" y="37536"/>
                  <a:pt x="192482" y="32507"/>
                </a:cubicBezTo>
                <a:close/>
                <a:moveTo>
                  <a:pt x="78867" y="11476"/>
                </a:moveTo>
                <a:cubicBezTo>
                  <a:pt x="77648" y="11628"/>
                  <a:pt x="76200" y="12390"/>
                  <a:pt x="74524" y="13762"/>
                </a:cubicBezTo>
                <a:cubicBezTo>
                  <a:pt x="74372" y="14067"/>
                  <a:pt x="74143" y="14295"/>
                  <a:pt x="73838" y="14448"/>
                </a:cubicBezTo>
                <a:lnTo>
                  <a:pt x="73838" y="32507"/>
                </a:lnTo>
                <a:cubicBezTo>
                  <a:pt x="73838" y="39213"/>
                  <a:pt x="73991" y="43328"/>
                  <a:pt x="74295" y="44852"/>
                </a:cubicBezTo>
                <a:cubicBezTo>
                  <a:pt x="74905" y="48357"/>
                  <a:pt x="76048" y="50109"/>
                  <a:pt x="77724" y="50109"/>
                </a:cubicBezTo>
                <a:cubicBezTo>
                  <a:pt x="79858" y="50109"/>
                  <a:pt x="81458" y="50033"/>
                  <a:pt x="82525" y="49881"/>
                </a:cubicBezTo>
                <a:cubicBezTo>
                  <a:pt x="83897" y="49728"/>
                  <a:pt x="84811" y="49347"/>
                  <a:pt x="85268" y="48738"/>
                </a:cubicBezTo>
                <a:cubicBezTo>
                  <a:pt x="85573" y="48433"/>
                  <a:pt x="85878" y="47519"/>
                  <a:pt x="86183" y="45995"/>
                </a:cubicBezTo>
                <a:cubicBezTo>
                  <a:pt x="86487" y="44318"/>
                  <a:pt x="86716" y="42185"/>
                  <a:pt x="86868" y="39594"/>
                </a:cubicBezTo>
                <a:cubicBezTo>
                  <a:pt x="87021" y="33955"/>
                  <a:pt x="86640" y="28545"/>
                  <a:pt x="85725" y="23363"/>
                </a:cubicBezTo>
                <a:cubicBezTo>
                  <a:pt x="84506" y="17724"/>
                  <a:pt x="82982" y="13991"/>
                  <a:pt x="81153" y="12162"/>
                </a:cubicBezTo>
                <a:cubicBezTo>
                  <a:pt x="80391" y="11552"/>
                  <a:pt x="79629" y="11324"/>
                  <a:pt x="78867" y="11476"/>
                </a:cubicBezTo>
                <a:close/>
                <a:moveTo>
                  <a:pt x="142875" y="6447"/>
                </a:moveTo>
                <a:cubicBezTo>
                  <a:pt x="140285" y="6752"/>
                  <a:pt x="138913" y="6904"/>
                  <a:pt x="138761" y="6904"/>
                </a:cubicBezTo>
                <a:lnTo>
                  <a:pt x="138303" y="6904"/>
                </a:lnTo>
                <a:cubicBezTo>
                  <a:pt x="138456" y="7361"/>
                  <a:pt x="138532" y="7818"/>
                  <a:pt x="138532" y="8276"/>
                </a:cubicBezTo>
                <a:cubicBezTo>
                  <a:pt x="138532" y="11476"/>
                  <a:pt x="138342" y="16162"/>
                  <a:pt x="137961" y="22335"/>
                </a:cubicBezTo>
                <a:cubicBezTo>
                  <a:pt x="137580" y="28507"/>
                  <a:pt x="137389" y="31974"/>
                  <a:pt x="137389" y="32736"/>
                </a:cubicBezTo>
                <a:lnTo>
                  <a:pt x="137389" y="33422"/>
                </a:lnTo>
                <a:cubicBezTo>
                  <a:pt x="137237" y="34336"/>
                  <a:pt x="137122" y="35555"/>
                  <a:pt x="137046" y="37079"/>
                </a:cubicBezTo>
                <a:cubicBezTo>
                  <a:pt x="136970" y="38603"/>
                  <a:pt x="136932" y="39518"/>
                  <a:pt x="136932" y="39822"/>
                </a:cubicBezTo>
                <a:cubicBezTo>
                  <a:pt x="137084" y="40432"/>
                  <a:pt x="137008" y="41042"/>
                  <a:pt x="136703" y="41651"/>
                </a:cubicBezTo>
                <a:cubicBezTo>
                  <a:pt x="136551" y="43937"/>
                  <a:pt x="136627" y="45842"/>
                  <a:pt x="136932" y="47366"/>
                </a:cubicBezTo>
                <a:cubicBezTo>
                  <a:pt x="137237" y="49347"/>
                  <a:pt x="137770" y="50719"/>
                  <a:pt x="138532" y="51481"/>
                </a:cubicBezTo>
                <a:cubicBezTo>
                  <a:pt x="139446" y="52395"/>
                  <a:pt x="140894" y="52776"/>
                  <a:pt x="142875" y="52624"/>
                </a:cubicBezTo>
                <a:cubicBezTo>
                  <a:pt x="145009" y="52472"/>
                  <a:pt x="146533" y="52243"/>
                  <a:pt x="147447" y="51938"/>
                </a:cubicBezTo>
                <a:cubicBezTo>
                  <a:pt x="148667" y="51633"/>
                  <a:pt x="149429" y="51176"/>
                  <a:pt x="149733" y="50567"/>
                </a:cubicBezTo>
                <a:lnTo>
                  <a:pt x="149962" y="48738"/>
                </a:lnTo>
                <a:lnTo>
                  <a:pt x="149962" y="43709"/>
                </a:lnTo>
                <a:lnTo>
                  <a:pt x="149733" y="43709"/>
                </a:lnTo>
                <a:cubicBezTo>
                  <a:pt x="148819" y="43556"/>
                  <a:pt x="148095" y="43099"/>
                  <a:pt x="147562" y="42337"/>
                </a:cubicBezTo>
                <a:cubicBezTo>
                  <a:pt x="147028" y="41575"/>
                  <a:pt x="146838" y="40813"/>
                  <a:pt x="146990" y="40051"/>
                </a:cubicBezTo>
                <a:cubicBezTo>
                  <a:pt x="147295" y="38527"/>
                  <a:pt x="148133" y="37613"/>
                  <a:pt x="149505" y="37308"/>
                </a:cubicBezTo>
                <a:cubicBezTo>
                  <a:pt x="149352" y="34260"/>
                  <a:pt x="149048" y="31059"/>
                  <a:pt x="148590" y="27707"/>
                </a:cubicBezTo>
                <a:cubicBezTo>
                  <a:pt x="147828" y="21611"/>
                  <a:pt x="147066" y="16505"/>
                  <a:pt x="146304" y="12390"/>
                </a:cubicBezTo>
                <a:cubicBezTo>
                  <a:pt x="145695" y="10257"/>
                  <a:pt x="145161" y="8580"/>
                  <a:pt x="144704" y="7361"/>
                </a:cubicBezTo>
                <a:lnTo>
                  <a:pt x="144247" y="6447"/>
                </a:lnTo>
                <a:close/>
                <a:moveTo>
                  <a:pt x="142190" y="46"/>
                </a:moveTo>
                <a:cubicBezTo>
                  <a:pt x="144323" y="-106"/>
                  <a:pt x="146076" y="122"/>
                  <a:pt x="147447" y="732"/>
                </a:cubicBezTo>
                <a:cubicBezTo>
                  <a:pt x="148819" y="1494"/>
                  <a:pt x="149886" y="2942"/>
                  <a:pt x="150648" y="5075"/>
                </a:cubicBezTo>
                <a:cubicBezTo>
                  <a:pt x="151257" y="6599"/>
                  <a:pt x="151867" y="8580"/>
                  <a:pt x="152477" y="11019"/>
                </a:cubicBezTo>
                <a:cubicBezTo>
                  <a:pt x="153391" y="15286"/>
                  <a:pt x="154229" y="20620"/>
                  <a:pt x="154991" y="27021"/>
                </a:cubicBezTo>
                <a:lnTo>
                  <a:pt x="155220" y="27021"/>
                </a:lnTo>
                <a:cubicBezTo>
                  <a:pt x="156439" y="27021"/>
                  <a:pt x="158687" y="27097"/>
                  <a:pt x="161964" y="27249"/>
                </a:cubicBezTo>
                <a:cubicBezTo>
                  <a:pt x="165240" y="27402"/>
                  <a:pt x="167831" y="27402"/>
                  <a:pt x="169736" y="27249"/>
                </a:cubicBezTo>
                <a:cubicBezTo>
                  <a:pt x="171641" y="27097"/>
                  <a:pt x="173508" y="26792"/>
                  <a:pt x="175337" y="26335"/>
                </a:cubicBezTo>
                <a:cubicBezTo>
                  <a:pt x="175641" y="26183"/>
                  <a:pt x="175870" y="26106"/>
                  <a:pt x="176022" y="26106"/>
                </a:cubicBezTo>
                <a:cubicBezTo>
                  <a:pt x="176784" y="25497"/>
                  <a:pt x="177623" y="25268"/>
                  <a:pt x="178537" y="25421"/>
                </a:cubicBezTo>
                <a:cubicBezTo>
                  <a:pt x="180823" y="25725"/>
                  <a:pt x="183566" y="25649"/>
                  <a:pt x="186767" y="25192"/>
                </a:cubicBezTo>
                <a:lnTo>
                  <a:pt x="186767" y="24278"/>
                </a:lnTo>
                <a:cubicBezTo>
                  <a:pt x="186919" y="23363"/>
                  <a:pt x="187338" y="22601"/>
                  <a:pt x="188024" y="21992"/>
                </a:cubicBezTo>
                <a:cubicBezTo>
                  <a:pt x="188710" y="21382"/>
                  <a:pt x="189434" y="21153"/>
                  <a:pt x="190196" y="21306"/>
                </a:cubicBezTo>
                <a:cubicBezTo>
                  <a:pt x="190653" y="21306"/>
                  <a:pt x="191034" y="21382"/>
                  <a:pt x="191339" y="21534"/>
                </a:cubicBezTo>
                <a:cubicBezTo>
                  <a:pt x="191796" y="21077"/>
                  <a:pt x="192329" y="20772"/>
                  <a:pt x="192939" y="20620"/>
                </a:cubicBezTo>
                <a:cubicBezTo>
                  <a:pt x="194920" y="19858"/>
                  <a:pt x="196215" y="20544"/>
                  <a:pt x="196825" y="22677"/>
                </a:cubicBezTo>
                <a:cubicBezTo>
                  <a:pt x="199111" y="29840"/>
                  <a:pt x="200102" y="39518"/>
                  <a:pt x="199797" y="51710"/>
                </a:cubicBezTo>
                <a:cubicBezTo>
                  <a:pt x="199644" y="54605"/>
                  <a:pt x="199340" y="59292"/>
                  <a:pt x="198882" y="65769"/>
                </a:cubicBezTo>
                <a:cubicBezTo>
                  <a:pt x="198425" y="72246"/>
                  <a:pt x="198197" y="77008"/>
                  <a:pt x="198197" y="80056"/>
                </a:cubicBezTo>
                <a:cubicBezTo>
                  <a:pt x="197587" y="118461"/>
                  <a:pt x="197282" y="153132"/>
                  <a:pt x="197282" y="184069"/>
                </a:cubicBezTo>
                <a:cubicBezTo>
                  <a:pt x="198349" y="184679"/>
                  <a:pt x="198882" y="185593"/>
                  <a:pt x="198882" y="186812"/>
                </a:cubicBezTo>
                <a:cubicBezTo>
                  <a:pt x="198882" y="188031"/>
                  <a:pt x="198349" y="188946"/>
                  <a:pt x="197282" y="189555"/>
                </a:cubicBezTo>
                <a:lnTo>
                  <a:pt x="197282" y="191841"/>
                </a:lnTo>
                <a:cubicBezTo>
                  <a:pt x="197282" y="193975"/>
                  <a:pt x="196215" y="195042"/>
                  <a:pt x="194082" y="195042"/>
                </a:cubicBezTo>
                <a:cubicBezTo>
                  <a:pt x="191948" y="195042"/>
                  <a:pt x="190881" y="193975"/>
                  <a:pt x="190881" y="191841"/>
                </a:cubicBezTo>
                <a:lnTo>
                  <a:pt x="190881" y="190013"/>
                </a:lnTo>
                <a:cubicBezTo>
                  <a:pt x="188595" y="190013"/>
                  <a:pt x="186614" y="189936"/>
                  <a:pt x="184938" y="189784"/>
                </a:cubicBezTo>
                <a:lnTo>
                  <a:pt x="184481" y="189784"/>
                </a:lnTo>
                <a:cubicBezTo>
                  <a:pt x="183871" y="190546"/>
                  <a:pt x="183109" y="191003"/>
                  <a:pt x="182195" y="191156"/>
                </a:cubicBezTo>
                <a:cubicBezTo>
                  <a:pt x="176099" y="191918"/>
                  <a:pt x="167412" y="192146"/>
                  <a:pt x="156134" y="191841"/>
                </a:cubicBezTo>
                <a:cubicBezTo>
                  <a:pt x="143790" y="191537"/>
                  <a:pt x="135332" y="191537"/>
                  <a:pt x="130760" y="191841"/>
                </a:cubicBezTo>
                <a:cubicBezTo>
                  <a:pt x="125121" y="192146"/>
                  <a:pt x="119177" y="192413"/>
                  <a:pt x="112929" y="192642"/>
                </a:cubicBezTo>
                <a:cubicBezTo>
                  <a:pt x="106680" y="192870"/>
                  <a:pt x="99594" y="193023"/>
                  <a:pt x="91669" y="193099"/>
                </a:cubicBezTo>
                <a:cubicBezTo>
                  <a:pt x="83744" y="193175"/>
                  <a:pt x="77801" y="193289"/>
                  <a:pt x="73838" y="193442"/>
                </a:cubicBezTo>
                <a:cubicBezTo>
                  <a:pt x="73381" y="193442"/>
                  <a:pt x="70943" y="193518"/>
                  <a:pt x="66523" y="193670"/>
                </a:cubicBezTo>
                <a:lnTo>
                  <a:pt x="55322" y="194356"/>
                </a:lnTo>
                <a:cubicBezTo>
                  <a:pt x="50750" y="194508"/>
                  <a:pt x="47092" y="194508"/>
                  <a:pt x="44349" y="194356"/>
                </a:cubicBezTo>
                <a:cubicBezTo>
                  <a:pt x="42672" y="194356"/>
                  <a:pt x="41301" y="194204"/>
                  <a:pt x="40234" y="193899"/>
                </a:cubicBezTo>
                <a:cubicBezTo>
                  <a:pt x="39624" y="193899"/>
                  <a:pt x="39091" y="193823"/>
                  <a:pt x="38634" y="193670"/>
                </a:cubicBezTo>
                <a:cubicBezTo>
                  <a:pt x="37719" y="193365"/>
                  <a:pt x="37034" y="192984"/>
                  <a:pt x="36576" y="192527"/>
                </a:cubicBezTo>
                <a:lnTo>
                  <a:pt x="35662" y="190927"/>
                </a:lnTo>
                <a:lnTo>
                  <a:pt x="35662" y="190470"/>
                </a:lnTo>
                <a:cubicBezTo>
                  <a:pt x="35662" y="190165"/>
                  <a:pt x="35586" y="189860"/>
                  <a:pt x="35433" y="189555"/>
                </a:cubicBezTo>
                <a:cubicBezTo>
                  <a:pt x="35433" y="188793"/>
                  <a:pt x="35357" y="187879"/>
                  <a:pt x="35205" y="186812"/>
                </a:cubicBezTo>
                <a:cubicBezTo>
                  <a:pt x="35052" y="184983"/>
                  <a:pt x="34900" y="182240"/>
                  <a:pt x="34748" y="178583"/>
                </a:cubicBezTo>
                <a:cubicBezTo>
                  <a:pt x="34443" y="173553"/>
                  <a:pt x="34290" y="170734"/>
                  <a:pt x="34290" y="170124"/>
                </a:cubicBezTo>
                <a:cubicBezTo>
                  <a:pt x="34138" y="168600"/>
                  <a:pt x="34062" y="167457"/>
                  <a:pt x="34062" y="166695"/>
                </a:cubicBezTo>
                <a:cubicBezTo>
                  <a:pt x="21717" y="166391"/>
                  <a:pt x="11202" y="165248"/>
                  <a:pt x="2515" y="163266"/>
                </a:cubicBezTo>
                <a:cubicBezTo>
                  <a:pt x="1601" y="162962"/>
                  <a:pt x="915" y="162428"/>
                  <a:pt x="458" y="161666"/>
                </a:cubicBezTo>
                <a:cubicBezTo>
                  <a:pt x="0" y="160904"/>
                  <a:pt x="-114" y="160104"/>
                  <a:pt x="115" y="159266"/>
                </a:cubicBezTo>
                <a:cubicBezTo>
                  <a:pt x="343" y="158428"/>
                  <a:pt x="839" y="157780"/>
                  <a:pt x="1601" y="157323"/>
                </a:cubicBezTo>
                <a:cubicBezTo>
                  <a:pt x="2363" y="156866"/>
                  <a:pt x="3125" y="156713"/>
                  <a:pt x="3887" y="156866"/>
                </a:cubicBezTo>
                <a:cubicBezTo>
                  <a:pt x="5411" y="157323"/>
                  <a:pt x="6858" y="157628"/>
                  <a:pt x="8230" y="157780"/>
                </a:cubicBezTo>
                <a:cubicBezTo>
                  <a:pt x="8078" y="157018"/>
                  <a:pt x="8230" y="156332"/>
                  <a:pt x="8687" y="155723"/>
                </a:cubicBezTo>
                <a:cubicBezTo>
                  <a:pt x="18593" y="139416"/>
                  <a:pt x="26289" y="124023"/>
                  <a:pt x="31776" y="109545"/>
                </a:cubicBezTo>
                <a:cubicBezTo>
                  <a:pt x="37110" y="95372"/>
                  <a:pt x="40082" y="80285"/>
                  <a:pt x="40691" y="64283"/>
                </a:cubicBezTo>
                <a:cubicBezTo>
                  <a:pt x="40844" y="61235"/>
                  <a:pt x="40691" y="56510"/>
                  <a:pt x="40234" y="50109"/>
                </a:cubicBezTo>
                <a:cubicBezTo>
                  <a:pt x="39777" y="43251"/>
                  <a:pt x="39548" y="38375"/>
                  <a:pt x="39548" y="35479"/>
                </a:cubicBezTo>
                <a:cubicBezTo>
                  <a:pt x="39548" y="33345"/>
                  <a:pt x="40615" y="32279"/>
                  <a:pt x="42749" y="32279"/>
                </a:cubicBezTo>
                <a:cubicBezTo>
                  <a:pt x="43358" y="32279"/>
                  <a:pt x="43892" y="32431"/>
                  <a:pt x="44349" y="32736"/>
                </a:cubicBezTo>
                <a:cubicBezTo>
                  <a:pt x="44958" y="32126"/>
                  <a:pt x="45720" y="31821"/>
                  <a:pt x="46635" y="31821"/>
                </a:cubicBezTo>
                <a:cubicBezTo>
                  <a:pt x="52883" y="31821"/>
                  <a:pt x="58293" y="31593"/>
                  <a:pt x="62865" y="31136"/>
                </a:cubicBezTo>
                <a:cubicBezTo>
                  <a:pt x="63627" y="30983"/>
                  <a:pt x="64351" y="31212"/>
                  <a:pt x="65037" y="31821"/>
                </a:cubicBezTo>
                <a:cubicBezTo>
                  <a:pt x="65723" y="32431"/>
                  <a:pt x="66142" y="33155"/>
                  <a:pt x="66294" y="33993"/>
                </a:cubicBezTo>
                <a:cubicBezTo>
                  <a:pt x="66447" y="34831"/>
                  <a:pt x="66218" y="35593"/>
                  <a:pt x="65609" y="36279"/>
                </a:cubicBezTo>
                <a:cubicBezTo>
                  <a:pt x="64999" y="36965"/>
                  <a:pt x="64237" y="37384"/>
                  <a:pt x="63323" y="37536"/>
                </a:cubicBezTo>
                <a:cubicBezTo>
                  <a:pt x="58751" y="37994"/>
                  <a:pt x="53188" y="38222"/>
                  <a:pt x="46635" y="38222"/>
                </a:cubicBezTo>
                <a:lnTo>
                  <a:pt x="45949" y="38222"/>
                </a:lnTo>
                <a:cubicBezTo>
                  <a:pt x="46101" y="40203"/>
                  <a:pt x="46330" y="44013"/>
                  <a:pt x="46635" y="49652"/>
                </a:cubicBezTo>
                <a:cubicBezTo>
                  <a:pt x="47092" y="55901"/>
                  <a:pt x="47244" y="60930"/>
                  <a:pt x="47092" y="64740"/>
                </a:cubicBezTo>
                <a:cubicBezTo>
                  <a:pt x="46940" y="67635"/>
                  <a:pt x="46711" y="70607"/>
                  <a:pt x="46406" y="73655"/>
                </a:cubicBezTo>
                <a:cubicBezTo>
                  <a:pt x="49607" y="74722"/>
                  <a:pt x="54179" y="75179"/>
                  <a:pt x="60122" y="75027"/>
                </a:cubicBezTo>
                <a:cubicBezTo>
                  <a:pt x="61037" y="75027"/>
                  <a:pt x="61951" y="74989"/>
                  <a:pt x="62865" y="74913"/>
                </a:cubicBezTo>
                <a:cubicBezTo>
                  <a:pt x="63780" y="74836"/>
                  <a:pt x="64809" y="74760"/>
                  <a:pt x="65952" y="74684"/>
                </a:cubicBezTo>
                <a:cubicBezTo>
                  <a:pt x="67095" y="74608"/>
                  <a:pt x="68047" y="74570"/>
                  <a:pt x="68809" y="74570"/>
                </a:cubicBezTo>
                <a:cubicBezTo>
                  <a:pt x="72314" y="74265"/>
                  <a:pt x="75134" y="74189"/>
                  <a:pt x="77267" y="74341"/>
                </a:cubicBezTo>
                <a:cubicBezTo>
                  <a:pt x="109881" y="76017"/>
                  <a:pt x="144399" y="75713"/>
                  <a:pt x="180823" y="73427"/>
                </a:cubicBezTo>
                <a:cubicBezTo>
                  <a:pt x="182195" y="73274"/>
                  <a:pt x="183185" y="73808"/>
                  <a:pt x="183795" y="75027"/>
                </a:cubicBezTo>
                <a:cubicBezTo>
                  <a:pt x="183947" y="73808"/>
                  <a:pt x="184100" y="72665"/>
                  <a:pt x="184252" y="71598"/>
                </a:cubicBezTo>
                <a:cubicBezTo>
                  <a:pt x="184862" y="66264"/>
                  <a:pt x="185319" y="58415"/>
                  <a:pt x="185624" y="48052"/>
                </a:cubicBezTo>
                <a:cubicBezTo>
                  <a:pt x="185776" y="40889"/>
                  <a:pt x="185928" y="35479"/>
                  <a:pt x="186081" y="31821"/>
                </a:cubicBezTo>
                <a:cubicBezTo>
                  <a:pt x="183338" y="32126"/>
                  <a:pt x="180671" y="32126"/>
                  <a:pt x="178080" y="31821"/>
                </a:cubicBezTo>
                <a:cubicBezTo>
                  <a:pt x="177775" y="32126"/>
                  <a:pt x="177470" y="32279"/>
                  <a:pt x="177165" y="32279"/>
                </a:cubicBezTo>
                <a:cubicBezTo>
                  <a:pt x="175489" y="32888"/>
                  <a:pt x="173622" y="33269"/>
                  <a:pt x="171565" y="33422"/>
                </a:cubicBezTo>
                <a:cubicBezTo>
                  <a:pt x="169507" y="33574"/>
                  <a:pt x="167717" y="33650"/>
                  <a:pt x="166193" y="33650"/>
                </a:cubicBezTo>
                <a:cubicBezTo>
                  <a:pt x="164669" y="33650"/>
                  <a:pt x="162764" y="33612"/>
                  <a:pt x="160478" y="33536"/>
                </a:cubicBezTo>
                <a:cubicBezTo>
                  <a:pt x="158192" y="33460"/>
                  <a:pt x="156591" y="33422"/>
                  <a:pt x="155677" y="33422"/>
                </a:cubicBezTo>
                <a:lnTo>
                  <a:pt x="156134" y="38679"/>
                </a:lnTo>
                <a:cubicBezTo>
                  <a:pt x="158877" y="39899"/>
                  <a:pt x="160935" y="41727"/>
                  <a:pt x="162306" y="44166"/>
                </a:cubicBezTo>
                <a:cubicBezTo>
                  <a:pt x="164440" y="47823"/>
                  <a:pt x="165126" y="51405"/>
                  <a:pt x="164364" y="54910"/>
                </a:cubicBezTo>
                <a:cubicBezTo>
                  <a:pt x="163754" y="57958"/>
                  <a:pt x="161925" y="60625"/>
                  <a:pt x="158877" y="62911"/>
                </a:cubicBezTo>
                <a:cubicBezTo>
                  <a:pt x="153848" y="66873"/>
                  <a:pt x="147447" y="68855"/>
                  <a:pt x="139675" y="68855"/>
                </a:cubicBezTo>
                <a:cubicBezTo>
                  <a:pt x="130988" y="68855"/>
                  <a:pt x="125426" y="66264"/>
                  <a:pt x="122987" y="61082"/>
                </a:cubicBezTo>
                <a:cubicBezTo>
                  <a:pt x="120092" y="55291"/>
                  <a:pt x="122606" y="48052"/>
                  <a:pt x="130531" y="39365"/>
                </a:cubicBezTo>
                <a:cubicBezTo>
                  <a:pt x="130531" y="38603"/>
                  <a:pt x="130607" y="37765"/>
                  <a:pt x="130760" y="36851"/>
                </a:cubicBezTo>
                <a:cubicBezTo>
                  <a:pt x="127864" y="37308"/>
                  <a:pt x="124626" y="37651"/>
                  <a:pt x="121044" y="37879"/>
                </a:cubicBezTo>
                <a:cubicBezTo>
                  <a:pt x="117463" y="38108"/>
                  <a:pt x="114681" y="38222"/>
                  <a:pt x="112700" y="38222"/>
                </a:cubicBezTo>
                <a:lnTo>
                  <a:pt x="102642" y="38222"/>
                </a:lnTo>
                <a:lnTo>
                  <a:pt x="94184" y="38222"/>
                </a:lnTo>
                <a:cubicBezTo>
                  <a:pt x="93879" y="38222"/>
                  <a:pt x="93574" y="38146"/>
                  <a:pt x="93269" y="37994"/>
                </a:cubicBezTo>
                <a:lnTo>
                  <a:pt x="93269" y="39137"/>
                </a:lnTo>
                <a:cubicBezTo>
                  <a:pt x="100584" y="39746"/>
                  <a:pt x="105004" y="42261"/>
                  <a:pt x="106528" y="46680"/>
                </a:cubicBezTo>
                <a:cubicBezTo>
                  <a:pt x="108204" y="51252"/>
                  <a:pt x="106528" y="55824"/>
                  <a:pt x="101499" y="60396"/>
                </a:cubicBezTo>
                <a:cubicBezTo>
                  <a:pt x="98603" y="62987"/>
                  <a:pt x="95212" y="64930"/>
                  <a:pt x="91326" y="66226"/>
                </a:cubicBezTo>
                <a:cubicBezTo>
                  <a:pt x="87440" y="67521"/>
                  <a:pt x="83058" y="67674"/>
                  <a:pt x="78182" y="66683"/>
                </a:cubicBezTo>
                <a:cubicBezTo>
                  <a:pt x="73305" y="65692"/>
                  <a:pt x="68809" y="63292"/>
                  <a:pt x="64694" y="59482"/>
                </a:cubicBezTo>
                <a:cubicBezTo>
                  <a:pt x="61799" y="56739"/>
                  <a:pt x="60732" y="53234"/>
                  <a:pt x="61494" y="48966"/>
                </a:cubicBezTo>
                <a:cubicBezTo>
                  <a:pt x="62103" y="45918"/>
                  <a:pt x="63551" y="42947"/>
                  <a:pt x="65837" y="40051"/>
                </a:cubicBezTo>
                <a:cubicBezTo>
                  <a:pt x="66142" y="39441"/>
                  <a:pt x="66675" y="39060"/>
                  <a:pt x="67437" y="38908"/>
                </a:cubicBezTo>
                <a:lnTo>
                  <a:pt x="67437" y="35022"/>
                </a:lnTo>
                <a:lnTo>
                  <a:pt x="67437" y="32507"/>
                </a:lnTo>
                <a:lnTo>
                  <a:pt x="67437" y="10104"/>
                </a:lnTo>
                <a:cubicBezTo>
                  <a:pt x="67437" y="7971"/>
                  <a:pt x="68504" y="6904"/>
                  <a:pt x="70638" y="6904"/>
                </a:cubicBezTo>
                <a:cubicBezTo>
                  <a:pt x="71247" y="6904"/>
                  <a:pt x="71857" y="7056"/>
                  <a:pt x="72467" y="7361"/>
                </a:cubicBezTo>
                <a:cubicBezTo>
                  <a:pt x="74448" y="5990"/>
                  <a:pt x="76353" y="5228"/>
                  <a:pt x="78182" y="5075"/>
                </a:cubicBezTo>
                <a:cubicBezTo>
                  <a:pt x="80925" y="4770"/>
                  <a:pt x="83287" y="5609"/>
                  <a:pt x="85268" y="7590"/>
                </a:cubicBezTo>
                <a:cubicBezTo>
                  <a:pt x="88316" y="10333"/>
                  <a:pt x="90526" y="15134"/>
                  <a:pt x="91898" y="21992"/>
                </a:cubicBezTo>
                <a:cubicBezTo>
                  <a:pt x="92507" y="25192"/>
                  <a:pt x="92888" y="28545"/>
                  <a:pt x="93041" y="32050"/>
                </a:cubicBezTo>
                <a:cubicBezTo>
                  <a:pt x="93498" y="31898"/>
                  <a:pt x="93879" y="31821"/>
                  <a:pt x="94184" y="31821"/>
                </a:cubicBezTo>
                <a:lnTo>
                  <a:pt x="103099" y="31821"/>
                </a:lnTo>
                <a:lnTo>
                  <a:pt x="113615" y="31821"/>
                </a:lnTo>
                <a:cubicBezTo>
                  <a:pt x="115443" y="31821"/>
                  <a:pt x="118110" y="31707"/>
                  <a:pt x="121616" y="31479"/>
                </a:cubicBezTo>
                <a:cubicBezTo>
                  <a:pt x="125121" y="31250"/>
                  <a:pt x="128245" y="30831"/>
                  <a:pt x="130988" y="30221"/>
                </a:cubicBezTo>
                <a:cubicBezTo>
                  <a:pt x="131750" y="17115"/>
                  <a:pt x="132131" y="9800"/>
                  <a:pt x="132131" y="8276"/>
                </a:cubicBezTo>
                <a:cubicBezTo>
                  <a:pt x="132131" y="6142"/>
                  <a:pt x="133198" y="5075"/>
                  <a:pt x="135332" y="5075"/>
                </a:cubicBezTo>
                <a:lnTo>
                  <a:pt x="135789" y="5075"/>
                </a:lnTo>
                <a:cubicBezTo>
                  <a:pt x="135636" y="4618"/>
                  <a:pt x="135560" y="4161"/>
                  <a:pt x="135560" y="3704"/>
                </a:cubicBezTo>
                <a:cubicBezTo>
                  <a:pt x="135560" y="1570"/>
                  <a:pt x="136627" y="503"/>
                  <a:pt x="138761" y="503"/>
                </a:cubicBezTo>
                <a:lnTo>
                  <a:pt x="139675" y="503"/>
                </a:lnTo>
                <a:cubicBezTo>
                  <a:pt x="139980" y="503"/>
                  <a:pt x="140361" y="465"/>
                  <a:pt x="140818" y="389"/>
                </a:cubicBezTo>
                <a:cubicBezTo>
                  <a:pt x="141275" y="313"/>
                  <a:pt x="141732" y="198"/>
                  <a:pt x="142190" y="46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rot="0" spcFirstLastPara="0" vertOverflow="overflow" horzOverflow="overflow" vert="horz" wrap="square" lIns="45720" tIns="22860" rIns="45720" bIns="22860" numCol="1" spcCol="0" rtlCol="0" fromWordArt="0" anchor="t" anchorCtr="0" forceAA="0" compatLnSpc="1">
            <a:noAutofit/>
          </a:bodyPr>
          <a:lstStyle/>
          <a:p>
            <a:pPr defTabSz="914400"/>
            <a:endParaRPr 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41" name="TextBox 29"/>
          <p:cNvSpPr txBox="1"/>
          <p:nvPr/>
        </p:nvSpPr>
        <p:spPr>
          <a:xfrm>
            <a:off x="1296973" y="1987778"/>
            <a:ext cx="3855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我们是一群为教育奋斗一生的人</a:t>
            </a:r>
            <a:endParaRPr lang="id-ID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2" name="Rectangle 30"/>
          <p:cNvSpPr/>
          <p:nvPr/>
        </p:nvSpPr>
        <p:spPr>
          <a:xfrm>
            <a:off x="1296973" y="2492630"/>
            <a:ext cx="3855051" cy="886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  <a:spcAft>
                <a:spcPts val="600"/>
              </a:spcAft>
            </a:pPr>
            <a:r>
              <a:rPr lang="id-ID" sz="1200" dirty="0">
                <a:solidFill>
                  <a:srgbClr val="3D6CAA"/>
                </a:solidFill>
                <a:cs typeface="+mn-ea"/>
                <a:sym typeface="+mn-lt"/>
              </a:rPr>
              <a:t>Geplis dipsam volorib vendian </a:t>
            </a:r>
            <a:r>
              <a:rPr lang="id-ID" sz="12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debist lignist quantium temab ium exper jobba hunsi us ut enak sekalihebbi lorem. ipis assum escidis aliqui offictotas exereicid nusto ium apiet modit essum veriam sit amet</a:t>
            </a:r>
          </a:p>
        </p:txBody>
      </p:sp>
      <p:sp>
        <p:nvSpPr>
          <p:cNvPr id="43" name="TextBox 31"/>
          <p:cNvSpPr txBox="1"/>
          <p:nvPr/>
        </p:nvSpPr>
        <p:spPr>
          <a:xfrm>
            <a:off x="1296973" y="3795603"/>
            <a:ext cx="35300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d-ID" sz="1200" b="1" dirty="0">
                <a:solidFill>
                  <a:prstClr val="black">
                    <a:lumMod val="65000"/>
                    <a:lumOff val="35000"/>
                  </a:prstClr>
                </a:solidFill>
                <a:cs typeface="+mn-ea"/>
                <a:sym typeface="+mn-lt"/>
              </a:rPr>
              <a:t>Great expectation from young generation in the future for our item demand</a:t>
            </a:r>
          </a:p>
        </p:txBody>
      </p:sp>
      <p:graphicFrame>
        <p:nvGraphicFramePr>
          <p:cNvPr id="44" name="Chart Placeholder 18"/>
          <p:cNvGraphicFramePr/>
          <p:nvPr/>
        </p:nvGraphicFramePr>
        <p:xfrm>
          <a:off x="5206526" y="2329371"/>
          <a:ext cx="1667833" cy="14452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" name="Group 33"/>
          <p:cNvGrpSpPr/>
          <p:nvPr/>
        </p:nvGrpSpPr>
        <p:grpSpPr>
          <a:xfrm>
            <a:off x="7256447" y="2223832"/>
            <a:ext cx="2058265" cy="1497566"/>
            <a:chOff x="1956807" y="4450284"/>
            <a:chExt cx="4116530" cy="2995131"/>
          </a:xfrm>
        </p:grpSpPr>
        <p:sp>
          <p:nvSpPr>
            <p:cNvPr id="46" name="TextBox 34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15 %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7" name="TextBox 35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put any analysis here please about the sale or whatever you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48" name="TextBox 36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博士</a:t>
              </a:r>
              <a:endPara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Group 37"/>
          <p:cNvGrpSpPr/>
          <p:nvPr/>
        </p:nvGrpSpPr>
        <p:grpSpPr>
          <a:xfrm>
            <a:off x="7256447" y="4224403"/>
            <a:ext cx="2058265" cy="1497566"/>
            <a:chOff x="1956807" y="4450284"/>
            <a:chExt cx="4116530" cy="2995131"/>
          </a:xfrm>
        </p:grpSpPr>
        <p:sp>
          <p:nvSpPr>
            <p:cNvPr id="50" name="TextBox 38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25 %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1" name="TextBox 39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put any analysis here please about the sale or whatever you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2" name="TextBox 40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本科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Group 41"/>
          <p:cNvGrpSpPr/>
          <p:nvPr/>
        </p:nvGrpSpPr>
        <p:grpSpPr>
          <a:xfrm>
            <a:off x="9697284" y="2223832"/>
            <a:ext cx="2058265" cy="1497566"/>
            <a:chOff x="1956807" y="4450284"/>
            <a:chExt cx="4116530" cy="2995131"/>
          </a:xfrm>
        </p:grpSpPr>
        <p:sp>
          <p:nvSpPr>
            <p:cNvPr id="54" name="TextBox 42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25 %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5" name="TextBox 43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put any analysis here please about the sale or whatever you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6" name="TextBox 44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+mn-ea"/>
                  <a:sym typeface="+mn-lt"/>
                </a:rPr>
                <a:t>研究生</a:t>
              </a:r>
              <a:endParaRPr lang="en-US" sz="1600" b="1" dirty="0">
                <a:solidFill>
                  <a:schemeClr val="tx1">
                    <a:lumMod val="50000"/>
                    <a:lumOff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7" name="Group 45"/>
          <p:cNvGrpSpPr/>
          <p:nvPr/>
        </p:nvGrpSpPr>
        <p:grpSpPr>
          <a:xfrm>
            <a:off x="9697284" y="4224403"/>
            <a:ext cx="2058265" cy="1497566"/>
            <a:chOff x="1956807" y="4450284"/>
            <a:chExt cx="4116530" cy="2995131"/>
          </a:xfrm>
        </p:grpSpPr>
        <p:sp>
          <p:nvSpPr>
            <p:cNvPr id="58" name="TextBox 46"/>
            <p:cNvSpPr txBox="1"/>
            <p:nvPr/>
          </p:nvSpPr>
          <p:spPr>
            <a:xfrm>
              <a:off x="1959694" y="4450284"/>
              <a:ext cx="2743904" cy="9804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27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rPr>
                <a:t>35 %</a:t>
              </a:r>
              <a:endParaRPr lang="en-US" sz="2700" b="1" dirty="0">
                <a:solidFill>
                  <a:prstClr val="black">
                    <a:lumMod val="85000"/>
                    <a:lumOff val="15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59" name="TextBox 47"/>
            <p:cNvSpPr txBox="1"/>
            <p:nvPr/>
          </p:nvSpPr>
          <p:spPr>
            <a:xfrm>
              <a:off x="1956807" y="5983713"/>
              <a:ext cx="4116530" cy="146170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id-ID" sz="1000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rPr>
                <a:t>Lorem ipsum dolor sit amet put any analysis here please about the sale or whatever you think right ok you see right</a:t>
              </a:r>
              <a:endParaRPr lang="en-US" sz="1000" b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endParaRPr>
            </a:p>
          </p:txBody>
        </p:sp>
        <p:sp>
          <p:nvSpPr>
            <p:cNvPr id="60" name="TextBox 48"/>
            <p:cNvSpPr txBox="1"/>
            <p:nvPr/>
          </p:nvSpPr>
          <p:spPr>
            <a:xfrm>
              <a:off x="2007548" y="5382896"/>
              <a:ext cx="2740457" cy="63265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defTabSz="914400"/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专科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Rectangle 49"/>
          <p:cNvSpPr/>
          <p:nvPr/>
        </p:nvSpPr>
        <p:spPr>
          <a:xfrm>
            <a:off x="1296973" y="4765781"/>
            <a:ext cx="204220" cy="204220"/>
          </a:xfrm>
          <a:prstGeom prst="rect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2" name="TextBox 50"/>
          <p:cNvSpPr txBox="1"/>
          <p:nvPr/>
        </p:nvSpPr>
        <p:spPr>
          <a:xfrm>
            <a:off x="1664871" y="4754670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WEB DEV</a:t>
            </a:r>
          </a:p>
        </p:txBody>
      </p:sp>
      <p:sp>
        <p:nvSpPr>
          <p:cNvPr id="63" name="Rectangle 51"/>
          <p:cNvSpPr/>
          <p:nvPr/>
        </p:nvSpPr>
        <p:spPr>
          <a:xfrm>
            <a:off x="2976945" y="4776892"/>
            <a:ext cx="204220" cy="2042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4" name="TextBox 52"/>
          <p:cNvSpPr txBox="1"/>
          <p:nvPr/>
        </p:nvSpPr>
        <p:spPr>
          <a:xfrm>
            <a:off x="3344842" y="476578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PRINT DES</a:t>
            </a:r>
          </a:p>
        </p:txBody>
      </p:sp>
      <p:sp>
        <p:nvSpPr>
          <p:cNvPr id="65" name="Rectangle 53"/>
          <p:cNvSpPr/>
          <p:nvPr/>
        </p:nvSpPr>
        <p:spPr>
          <a:xfrm>
            <a:off x="1296973" y="5203112"/>
            <a:ext cx="204220" cy="20422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6" name="TextBox 54"/>
          <p:cNvSpPr txBox="1"/>
          <p:nvPr/>
        </p:nvSpPr>
        <p:spPr>
          <a:xfrm>
            <a:off x="1664871" y="519200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FONT DES</a:t>
            </a:r>
          </a:p>
        </p:txBody>
      </p:sp>
      <p:sp>
        <p:nvSpPr>
          <p:cNvPr id="67" name="Rectangle 55"/>
          <p:cNvSpPr/>
          <p:nvPr/>
        </p:nvSpPr>
        <p:spPr>
          <a:xfrm>
            <a:off x="2976945" y="5203112"/>
            <a:ext cx="204220" cy="204220"/>
          </a:xfrm>
          <a:prstGeom prst="rect">
            <a:avLst/>
          </a:prstGeom>
          <a:solidFill>
            <a:srgbClr val="3E77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360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68" name="TextBox 56"/>
          <p:cNvSpPr txBox="1"/>
          <p:nvPr/>
        </p:nvSpPr>
        <p:spPr>
          <a:xfrm>
            <a:off x="3344842" y="5192001"/>
            <a:ext cx="1148397" cy="21533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d-ID" sz="12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LOGO DES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/>
      <p:bldGraphic spid="44" grpId="0">
        <p:bldSub>
          <a:bldChart bld="category"/>
        </p:bldSub>
      </p:bldGraphic>
      <p:bldP spid="61" grpId="0" animBg="1"/>
      <p:bldP spid="62" grpId="0"/>
      <p:bldP spid="63" grpId="0" animBg="1"/>
      <p:bldP spid="64" grpId="0"/>
      <p:bldP spid="65" grpId="0" animBg="1"/>
      <p:bldP spid="66" grpId="0"/>
      <p:bldP spid="67" grpId="0" animBg="1"/>
      <p:bldP spid="6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组合 2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83638" y="1636713"/>
            <a:ext cx="2665412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组合 24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3925" y="16367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组合 23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0563" y="1636713"/>
            <a:ext cx="266382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组合 17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1636713"/>
            <a:ext cx="2670175" cy="4370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8" name="组合 13"/>
          <p:cNvGrpSpPr/>
          <p:nvPr/>
        </p:nvGrpSpPr>
        <p:grpSpPr bwMode="auto">
          <a:xfrm>
            <a:off x="460375" y="1646238"/>
            <a:ext cx="2605088" cy="493712"/>
            <a:chOff x="0" y="0"/>
            <a:chExt cx="2605348" cy="495073"/>
          </a:xfrm>
        </p:grpSpPr>
        <p:sp>
          <p:nvSpPr>
            <p:cNvPr id="14356" name="同侧圆角矩形 7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7" name="文本框 19"/>
            <p:cNvSpPr txBox="1">
              <a:spLocks noChangeArrowheads="1"/>
            </p:cNvSpPr>
            <p:nvPr/>
          </p:nvSpPr>
          <p:spPr bwMode="auto">
            <a:xfrm>
              <a:off x="633192" y="62871"/>
              <a:ext cx="1338963" cy="37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</a:p>
          </p:txBody>
        </p:sp>
      </p:grpSp>
      <p:grpSp>
        <p:nvGrpSpPr>
          <p:cNvPr id="13321" name="组合 12"/>
          <p:cNvGrpSpPr/>
          <p:nvPr/>
        </p:nvGrpSpPr>
        <p:grpSpPr bwMode="auto">
          <a:xfrm>
            <a:off x="3235325" y="1646238"/>
            <a:ext cx="2606675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4" name="同侧圆角矩形 8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5" name="文本框 20"/>
            <p:cNvSpPr txBox="1">
              <a:spLocks noChangeArrowheads="1"/>
            </p:cNvSpPr>
            <p:nvPr/>
          </p:nvSpPr>
          <p:spPr bwMode="auto">
            <a:xfrm>
              <a:off x="633598" y="62871"/>
              <a:ext cx="1338147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</a:p>
          </p:txBody>
        </p:sp>
      </p:grpSp>
      <p:grpSp>
        <p:nvGrpSpPr>
          <p:cNvPr id="13324" name="组合 6"/>
          <p:cNvGrpSpPr/>
          <p:nvPr/>
        </p:nvGrpSpPr>
        <p:grpSpPr bwMode="auto">
          <a:xfrm>
            <a:off x="6013450" y="1646238"/>
            <a:ext cx="2605088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2" name="同侧圆角矩形 9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3" name="文本框 21"/>
            <p:cNvSpPr txBox="1">
              <a:spLocks noChangeArrowheads="1"/>
            </p:cNvSpPr>
            <p:nvPr/>
          </p:nvSpPr>
          <p:spPr bwMode="auto">
            <a:xfrm>
              <a:off x="631812" y="62871"/>
              <a:ext cx="1338963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</a:p>
          </p:txBody>
        </p:sp>
      </p:grpSp>
      <p:grpSp>
        <p:nvGrpSpPr>
          <p:cNvPr id="13327" name="组合 5"/>
          <p:cNvGrpSpPr/>
          <p:nvPr/>
        </p:nvGrpSpPr>
        <p:grpSpPr bwMode="auto">
          <a:xfrm>
            <a:off x="8788400" y="1646238"/>
            <a:ext cx="2605088" cy="493712"/>
            <a:chOff x="0" y="0"/>
            <a:chExt cx="2605348" cy="495073"/>
          </a:xfrm>
          <a:solidFill>
            <a:srgbClr val="3D6CAA"/>
          </a:solidFill>
        </p:grpSpPr>
        <p:sp>
          <p:nvSpPr>
            <p:cNvPr id="14350" name="同侧圆角矩形 10"/>
            <p:cNvSpPr/>
            <p:nvPr/>
          </p:nvSpPr>
          <p:spPr bwMode="auto">
            <a:xfrm>
              <a:off x="0" y="0"/>
              <a:ext cx="2605348" cy="495073"/>
            </a:xfrm>
            <a:custGeom>
              <a:avLst/>
              <a:gdLst>
                <a:gd name="T0" fmla="*/ 82514 w 2605348"/>
                <a:gd name="T1" fmla="*/ 0 h 495073"/>
                <a:gd name="T2" fmla="*/ 2522834 w 2605348"/>
                <a:gd name="T3" fmla="*/ 0 h 495073"/>
                <a:gd name="T4" fmla="*/ 2605348 w 2605348"/>
                <a:gd name="T5" fmla="*/ 82514 h 495073"/>
                <a:gd name="T6" fmla="*/ 2605348 w 2605348"/>
                <a:gd name="T7" fmla="*/ 495073 h 495073"/>
                <a:gd name="T8" fmla="*/ 2605348 w 2605348"/>
                <a:gd name="T9" fmla="*/ 495073 h 495073"/>
                <a:gd name="T10" fmla="*/ 0 w 2605348"/>
                <a:gd name="T11" fmla="*/ 495073 h 495073"/>
                <a:gd name="T12" fmla="*/ 0 w 2605348"/>
                <a:gd name="T13" fmla="*/ 495073 h 495073"/>
                <a:gd name="T14" fmla="*/ 0 w 2605348"/>
                <a:gd name="T15" fmla="*/ 82514 h 495073"/>
                <a:gd name="T16" fmla="*/ 82514 w 2605348"/>
                <a:gd name="T17" fmla="*/ 0 h 49507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05348" h="495073">
                  <a:moveTo>
                    <a:pt x="82514" y="0"/>
                  </a:moveTo>
                  <a:lnTo>
                    <a:pt x="2522834" y="0"/>
                  </a:lnTo>
                  <a:cubicBezTo>
                    <a:pt x="2568405" y="0"/>
                    <a:pt x="2605348" y="36943"/>
                    <a:pt x="2605348" y="82514"/>
                  </a:cubicBezTo>
                  <a:lnTo>
                    <a:pt x="2605348" y="495073"/>
                  </a:lnTo>
                  <a:lnTo>
                    <a:pt x="0" y="495073"/>
                  </a:lnTo>
                  <a:lnTo>
                    <a:pt x="0" y="82514"/>
                  </a:lnTo>
                  <a:cubicBezTo>
                    <a:pt x="0" y="36943"/>
                    <a:pt x="36943" y="0"/>
                    <a:pt x="8251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  <p:sp>
          <p:nvSpPr>
            <p:cNvPr id="14351" name="文本框 22"/>
            <p:cNvSpPr txBox="1">
              <a:spLocks noChangeArrowheads="1"/>
            </p:cNvSpPr>
            <p:nvPr/>
          </p:nvSpPr>
          <p:spPr bwMode="auto">
            <a:xfrm>
              <a:off x="633192" y="62871"/>
              <a:ext cx="1338963" cy="37035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sz="1800" dirty="0">
                  <a:solidFill>
                    <a:srgbClr val="FFFFFF"/>
                  </a:solidFill>
                  <a:latin typeface="+mn-lt"/>
                  <a:ea typeface="+mn-ea"/>
                  <a:cs typeface="+mn-ea"/>
                  <a:sym typeface="+mn-lt"/>
                </a:rPr>
                <a:t>我们的信息</a:t>
              </a:r>
            </a:p>
          </p:txBody>
        </p:sp>
      </p:grpSp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6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660738" y="0"/>
              <a:ext cx="1108016" cy="369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lvl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None/>
              </a:pPr>
              <a:r>
                <a:rPr lang="zh-CN" altLang="en-US" sz="1800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22" name="Group 1"/>
          <p:cNvGrpSpPr/>
          <p:nvPr/>
        </p:nvGrpSpPr>
        <p:grpSpPr>
          <a:xfrm>
            <a:off x="4862579" y="1986803"/>
            <a:ext cx="2930093" cy="4091782"/>
            <a:chOff x="7765674" y="1516098"/>
            <a:chExt cx="3595687" cy="5021263"/>
          </a:xfrm>
          <a:solidFill>
            <a:schemeClr val="bg1">
              <a:lumMod val="50000"/>
            </a:schemeClr>
          </a:solidFill>
        </p:grpSpPr>
        <p:sp>
          <p:nvSpPr>
            <p:cNvPr id="23" name="Freeform 2"/>
            <p:cNvSpPr/>
            <p:nvPr/>
          </p:nvSpPr>
          <p:spPr bwMode="auto">
            <a:xfrm>
              <a:off x="8492749" y="3841786"/>
              <a:ext cx="476250" cy="2695575"/>
            </a:xfrm>
            <a:custGeom>
              <a:avLst/>
              <a:gdLst>
                <a:gd name="T0" fmla="*/ 82 w 167"/>
                <a:gd name="T1" fmla="*/ 868 h 946"/>
                <a:gd name="T2" fmla="*/ 74 w 167"/>
                <a:gd name="T3" fmla="*/ 813 h 946"/>
                <a:gd name="T4" fmla="*/ 86 w 167"/>
                <a:gd name="T5" fmla="*/ 763 h 946"/>
                <a:gd name="T6" fmla="*/ 89 w 167"/>
                <a:gd name="T7" fmla="*/ 715 h 946"/>
                <a:gd name="T8" fmla="*/ 70 w 167"/>
                <a:gd name="T9" fmla="*/ 651 h 946"/>
                <a:gd name="T10" fmla="*/ 68 w 167"/>
                <a:gd name="T11" fmla="*/ 573 h 946"/>
                <a:gd name="T12" fmla="*/ 67 w 167"/>
                <a:gd name="T13" fmla="*/ 511 h 946"/>
                <a:gd name="T14" fmla="*/ 81 w 167"/>
                <a:gd name="T15" fmla="*/ 470 h 946"/>
                <a:gd name="T16" fmla="*/ 79 w 167"/>
                <a:gd name="T17" fmla="*/ 399 h 946"/>
                <a:gd name="T18" fmla="*/ 84 w 167"/>
                <a:gd name="T19" fmla="*/ 339 h 946"/>
                <a:gd name="T20" fmla="*/ 116 w 167"/>
                <a:gd name="T21" fmla="*/ 256 h 946"/>
                <a:gd name="T22" fmla="*/ 119 w 167"/>
                <a:gd name="T23" fmla="*/ 122 h 946"/>
                <a:gd name="T24" fmla="*/ 104 w 167"/>
                <a:gd name="T25" fmla="*/ 52 h 946"/>
                <a:gd name="T26" fmla="*/ 54 w 167"/>
                <a:gd name="T27" fmla="*/ 26 h 946"/>
                <a:gd name="T28" fmla="*/ 64 w 167"/>
                <a:gd name="T29" fmla="*/ 106 h 946"/>
                <a:gd name="T30" fmla="*/ 54 w 167"/>
                <a:gd name="T31" fmla="*/ 160 h 946"/>
                <a:gd name="T32" fmla="*/ 57 w 167"/>
                <a:gd name="T33" fmla="*/ 237 h 946"/>
                <a:gd name="T34" fmla="*/ 40 w 167"/>
                <a:gd name="T35" fmla="*/ 308 h 946"/>
                <a:gd name="T36" fmla="*/ 46 w 167"/>
                <a:gd name="T37" fmla="*/ 385 h 946"/>
                <a:gd name="T38" fmla="*/ 44 w 167"/>
                <a:gd name="T39" fmla="*/ 436 h 946"/>
                <a:gd name="T40" fmla="*/ 26 w 167"/>
                <a:gd name="T41" fmla="*/ 508 h 946"/>
                <a:gd name="T42" fmla="*/ 27 w 167"/>
                <a:gd name="T43" fmla="*/ 578 h 946"/>
                <a:gd name="T44" fmla="*/ 20 w 167"/>
                <a:gd name="T45" fmla="*/ 631 h 946"/>
                <a:gd name="T46" fmla="*/ 52 w 167"/>
                <a:gd name="T47" fmla="*/ 648 h 946"/>
                <a:gd name="T48" fmla="*/ 54 w 167"/>
                <a:gd name="T49" fmla="*/ 664 h 946"/>
                <a:gd name="T50" fmla="*/ 50 w 167"/>
                <a:gd name="T51" fmla="*/ 691 h 946"/>
                <a:gd name="T52" fmla="*/ 47 w 167"/>
                <a:gd name="T53" fmla="*/ 705 h 946"/>
                <a:gd name="T54" fmla="*/ 53 w 167"/>
                <a:gd name="T55" fmla="*/ 736 h 946"/>
                <a:gd name="T56" fmla="*/ 46 w 167"/>
                <a:gd name="T57" fmla="*/ 746 h 946"/>
                <a:gd name="T58" fmla="*/ 44 w 167"/>
                <a:gd name="T59" fmla="*/ 766 h 946"/>
                <a:gd name="T60" fmla="*/ 35 w 167"/>
                <a:gd name="T61" fmla="*/ 753 h 946"/>
                <a:gd name="T62" fmla="*/ 20 w 167"/>
                <a:gd name="T63" fmla="*/ 756 h 946"/>
                <a:gd name="T64" fmla="*/ 7 w 167"/>
                <a:gd name="T65" fmla="*/ 776 h 946"/>
                <a:gd name="T66" fmla="*/ 23 w 167"/>
                <a:gd name="T67" fmla="*/ 773 h 946"/>
                <a:gd name="T68" fmla="*/ 41 w 167"/>
                <a:gd name="T69" fmla="*/ 780 h 946"/>
                <a:gd name="T70" fmla="*/ 37 w 167"/>
                <a:gd name="T71" fmla="*/ 793 h 946"/>
                <a:gd name="T72" fmla="*/ 53 w 167"/>
                <a:gd name="T73" fmla="*/ 797 h 946"/>
                <a:gd name="T74" fmla="*/ 49 w 167"/>
                <a:gd name="T75" fmla="*/ 805 h 946"/>
                <a:gd name="T76" fmla="*/ 44 w 167"/>
                <a:gd name="T77" fmla="*/ 811 h 946"/>
                <a:gd name="T78" fmla="*/ 42 w 167"/>
                <a:gd name="T79" fmla="*/ 826 h 946"/>
                <a:gd name="T80" fmla="*/ 53 w 167"/>
                <a:gd name="T81" fmla="*/ 836 h 946"/>
                <a:gd name="T82" fmla="*/ 53 w 167"/>
                <a:gd name="T83" fmla="*/ 851 h 946"/>
                <a:gd name="T84" fmla="*/ 44 w 167"/>
                <a:gd name="T85" fmla="*/ 857 h 946"/>
                <a:gd name="T86" fmla="*/ 52 w 167"/>
                <a:gd name="T87" fmla="*/ 866 h 946"/>
                <a:gd name="T88" fmla="*/ 62 w 167"/>
                <a:gd name="T89" fmla="*/ 876 h 946"/>
                <a:gd name="T90" fmla="*/ 68 w 167"/>
                <a:gd name="T91" fmla="*/ 888 h 946"/>
                <a:gd name="T92" fmla="*/ 74 w 167"/>
                <a:gd name="T93" fmla="*/ 902 h 946"/>
                <a:gd name="T94" fmla="*/ 79 w 167"/>
                <a:gd name="T95" fmla="*/ 894 h 946"/>
                <a:gd name="T96" fmla="*/ 76 w 167"/>
                <a:gd name="T97" fmla="*/ 888 h 946"/>
                <a:gd name="T98" fmla="*/ 91 w 167"/>
                <a:gd name="T99" fmla="*/ 908 h 946"/>
                <a:gd name="T100" fmla="*/ 76 w 167"/>
                <a:gd name="T101" fmla="*/ 907 h 946"/>
                <a:gd name="T102" fmla="*/ 71 w 167"/>
                <a:gd name="T103" fmla="*/ 917 h 946"/>
                <a:gd name="T104" fmla="*/ 85 w 167"/>
                <a:gd name="T105" fmla="*/ 914 h 946"/>
                <a:gd name="T106" fmla="*/ 79 w 167"/>
                <a:gd name="T107" fmla="*/ 926 h 946"/>
                <a:gd name="T108" fmla="*/ 88 w 167"/>
                <a:gd name="T109" fmla="*/ 914 h 946"/>
                <a:gd name="T110" fmla="*/ 90 w 167"/>
                <a:gd name="T111" fmla="*/ 922 h 946"/>
                <a:gd name="T112" fmla="*/ 83 w 167"/>
                <a:gd name="T113" fmla="*/ 932 h 946"/>
                <a:gd name="T114" fmla="*/ 101 w 167"/>
                <a:gd name="T115" fmla="*/ 929 h 946"/>
                <a:gd name="T116" fmla="*/ 114 w 167"/>
                <a:gd name="T117" fmla="*/ 917 h 946"/>
                <a:gd name="T118" fmla="*/ 109 w 167"/>
                <a:gd name="T119" fmla="*/ 942 h 946"/>
                <a:gd name="T120" fmla="*/ 135 w 167"/>
                <a:gd name="T121" fmla="*/ 914 h 9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7" h="946">
                  <a:moveTo>
                    <a:pt x="137" y="898"/>
                  </a:moveTo>
                  <a:cubicBezTo>
                    <a:pt x="127" y="897"/>
                    <a:pt x="111" y="902"/>
                    <a:pt x="101" y="900"/>
                  </a:cubicBezTo>
                  <a:cubicBezTo>
                    <a:pt x="99" y="899"/>
                    <a:pt x="102" y="897"/>
                    <a:pt x="100" y="896"/>
                  </a:cubicBezTo>
                  <a:cubicBezTo>
                    <a:pt x="100" y="896"/>
                    <a:pt x="96" y="894"/>
                    <a:pt x="96" y="894"/>
                  </a:cubicBezTo>
                  <a:cubicBezTo>
                    <a:pt x="95" y="894"/>
                    <a:pt x="94" y="893"/>
                    <a:pt x="93" y="892"/>
                  </a:cubicBezTo>
                  <a:cubicBezTo>
                    <a:pt x="92" y="890"/>
                    <a:pt x="92" y="890"/>
                    <a:pt x="92" y="890"/>
                  </a:cubicBezTo>
                  <a:cubicBezTo>
                    <a:pt x="91" y="890"/>
                    <a:pt x="90" y="890"/>
                    <a:pt x="90" y="889"/>
                  </a:cubicBezTo>
                  <a:cubicBezTo>
                    <a:pt x="91" y="887"/>
                    <a:pt x="93" y="884"/>
                    <a:pt x="92" y="881"/>
                  </a:cubicBezTo>
                  <a:cubicBezTo>
                    <a:pt x="92" y="880"/>
                    <a:pt x="88" y="880"/>
                    <a:pt x="89" y="878"/>
                  </a:cubicBezTo>
                  <a:cubicBezTo>
                    <a:pt x="89" y="878"/>
                    <a:pt x="91" y="876"/>
                    <a:pt x="91" y="876"/>
                  </a:cubicBezTo>
                  <a:cubicBezTo>
                    <a:pt x="92" y="873"/>
                    <a:pt x="89" y="872"/>
                    <a:pt x="89" y="869"/>
                  </a:cubicBezTo>
                  <a:cubicBezTo>
                    <a:pt x="88" y="869"/>
                    <a:pt x="89" y="869"/>
                    <a:pt x="89" y="868"/>
                  </a:cubicBezTo>
                  <a:cubicBezTo>
                    <a:pt x="89" y="868"/>
                    <a:pt x="89" y="867"/>
                    <a:pt x="89" y="867"/>
                  </a:cubicBezTo>
                  <a:cubicBezTo>
                    <a:pt x="87" y="864"/>
                    <a:pt x="84" y="868"/>
                    <a:pt x="82" y="868"/>
                  </a:cubicBezTo>
                  <a:cubicBezTo>
                    <a:pt x="82" y="867"/>
                    <a:pt x="81" y="867"/>
                    <a:pt x="80" y="867"/>
                  </a:cubicBezTo>
                  <a:cubicBezTo>
                    <a:pt x="78" y="866"/>
                    <a:pt x="76" y="872"/>
                    <a:pt x="73" y="871"/>
                  </a:cubicBezTo>
                  <a:cubicBezTo>
                    <a:pt x="72" y="870"/>
                    <a:pt x="71" y="867"/>
                    <a:pt x="70" y="866"/>
                  </a:cubicBezTo>
                  <a:cubicBezTo>
                    <a:pt x="69" y="863"/>
                    <a:pt x="70" y="860"/>
                    <a:pt x="67" y="858"/>
                  </a:cubicBezTo>
                  <a:cubicBezTo>
                    <a:pt x="66" y="857"/>
                    <a:pt x="64" y="857"/>
                    <a:pt x="63" y="856"/>
                  </a:cubicBezTo>
                  <a:cubicBezTo>
                    <a:pt x="62" y="855"/>
                    <a:pt x="64" y="853"/>
                    <a:pt x="64" y="852"/>
                  </a:cubicBezTo>
                  <a:cubicBezTo>
                    <a:pt x="63" y="851"/>
                    <a:pt x="62" y="851"/>
                    <a:pt x="61" y="850"/>
                  </a:cubicBezTo>
                  <a:cubicBezTo>
                    <a:pt x="61" y="850"/>
                    <a:pt x="63" y="847"/>
                    <a:pt x="63" y="847"/>
                  </a:cubicBezTo>
                  <a:cubicBezTo>
                    <a:pt x="63" y="844"/>
                    <a:pt x="56" y="839"/>
                    <a:pt x="63" y="835"/>
                  </a:cubicBezTo>
                  <a:cubicBezTo>
                    <a:pt x="63" y="835"/>
                    <a:pt x="67" y="834"/>
                    <a:pt x="67" y="834"/>
                  </a:cubicBezTo>
                  <a:cubicBezTo>
                    <a:pt x="68" y="834"/>
                    <a:pt x="66" y="833"/>
                    <a:pt x="66" y="832"/>
                  </a:cubicBezTo>
                  <a:cubicBezTo>
                    <a:pt x="66" y="831"/>
                    <a:pt x="67" y="828"/>
                    <a:pt x="68" y="827"/>
                  </a:cubicBezTo>
                  <a:cubicBezTo>
                    <a:pt x="70" y="824"/>
                    <a:pt x="75" y="825"/>
                    <a:pt x="76" y="821"/>
                  </a:cubicBezTo>
                  <a:cubicBezTo>
                    <a:pt x="77" y="819"/>
                    <a:pt x="74" y="815"/>
                    <a:pt x="74" y="813"/>
                  </a:cubicBezTo>
                  <a:cubicBezTo>
                    <a:pt x="75" y="812"/>
                    <a:pt x="79" y="811"/>
                    <a:pt x="80" y="810"/>
                  </a:cubicBezTo>
                  <a:cubicBezTo>
                    <a:pt x="82" y="805"/>
                    <a:pt x="75" y="802"/>
                    <a:pt x="74" y="800"/>
                  </a:cubicBezTo>
                  <a:cubicBezTo>
                    <a:pt x="73" y="799"/>
                    <a:pt x="77" y="790"/>
                    <a:pt x="76" y="788"/>
                  </a:cubicBezTo>
                  <a:cubicBezTo>
                    <a:pt x="76" y="788"/>
                    <a:pt x="75" y="788"/>
                    <a:pt x="75" y="788"/>
                  </a:cubicBezTo>
                  <a:cubicBezTo>
                    <a:pt x="75" y="786"/>
                    <a:pt x="79" y="786"/>
                    <a:pt x="79" y="786"/>
                  </a:cubicBezTo>
                  <a:cubicBezTo>
                    <a:pt x="80" y="786"/>
                    <a:pt x="81" y="783"/>
                    <a:pt x="81" y="783"/>
                  </a:cubicBezTo>
                  <a:cubicBezTo>
                    <a:pt x="81" y="783"/>
                    <a:pt x="81" y="782"/>
                    <a:pt x="81" y="782"/>
                  </a:cubicBezTo>
                  <a:cubicBezTo>
                    <a:pt x="81" y="782"/>
                    <a:pt x="81" y="782"/>
                    <a:pt x="81" y="782"/>
                  </a:cubicBezTo>
                  <a:cubicBezTo>
                    <a:pt x="81" y="781"/>
                    <a:pt x="81" y="781"/>
                    <a:pt x="81" y="781"/>
                  </a:cubicBezTo>
                  <a:cubicBezTo>
                    <a:pt x="82" y="780"/>
                    <a:pt x="84" y="783"/>
                    <a:pt x="84" y="780"/>
                  </a:cubicBezTo>
                  <a:cubicBezTo>
                    <a:pt x="84" y="778"/>
                    <a:pt x="80" y="778"/>
                    <a:pt x="81" y="777"/>
                  </a:cubicBezTo>
                  <a:cubicBezTo>
                    <a:pt x="81" y="776"/>
                    <a:pt x="83" y="776"/>
                    <a:pt x="83" y="775"/>
                  </a:cubicBezTo>
                  <a:cubicBezTo>
                    <a:pt x="83" y="775"/>
                    <a:pt x="80" y="772"/>
                    <a:pt x="81" y="770"/>
                  </a:cubicBezTo>
                  <a:cubicBezTo>
                    <a:pt x="84" y="768"/>
                    <a:pt x="88" y="770"/>
                    <a:pt x="86" y="763"/>
                  </a:cubicBezTo>
                  <a:cubicBezTo>
                    <a:pt x="85" y="762"/>
                    <a:pt x="84" y="757"/>
                    <a:pt x="83" y="756"/>
                  </a:cubicBezTo>
                  <a:cubicBezTo>
                    <a:pt x="82" y="755"/>
                    <a:pt x="79" y="754"/>
                    <a:pt x="80" y="754"/>
                  </a:cubicBezTo>
                  <a:cubicBezTo>
                    <a:pt x="80" y="754"/>
                    <a:pt x="85" y="752"/>
                    <a:pt x="85" y="749"/>
                  </a:cubicBezTo>
                  <a:cubicBezTo>
                    <a:pt x="85" y="747"/>
                    <a:pt x="79" y="747"/>
                    <a:pt x="81" y="740"/>
                  </a:cubicBezTo>
                  <a:cubicBezTo>
                    <a:pt x="82" y="737"/>
                    <a:pt x="84" y="739"/>
                    <a:pt x="86" y="738"/>
                  </a:cubicBezTo>
                  <a:cubicBezTo>
                    <a:pt x="87" y="737"/>
                    <a:pt x="85" y="736"/>
                    <a:pt x="85" y="735"/>
                  </a:cubicBezTo>
                  <a:cubicBezTo>
                    <a:pt x="86" y="734"/>
                    <a:pt x="89" y="733"/>
                    <a:pt x="89" y="732"/>
                  </a:cubicBezTo>
                  <a:cubicBezTo>
                    <a:pt x="90" y="730"/>
                    <a:pt x="86" y="730"/>
                    <a:pt x="86" y="729"/>
                  </a:cubicBezTo>
                  <a:cubicBezTo>
                    <a:pt x="84" y="728"/>
                    <a:pt x="83" y="725"/>
                    <a:pt x="82" y="724"/>
                  </a:cubicBezTo>
                  <a:cubicBezTo>
                    <a:pt x="78" y="722"/>
                    <a:pt x="70" y="725"/>
                    <a:pt x="71" y="719"/>
                  </a:cubicBezTo>
                  <a:cubicBezTo>
                    <a:pt x="71" y="719"/>
                    <a:pt x="76" y="719"/>
                    <a:pt x="77" y="719"/>
                  </a:cubicBezTo>
                  <a:cubicBezTo>
                    <a:pt x="79" y="719"/>
                    <a:pt x="81" y="718"/>
                    <a:pt x="83" y="718"/>
                  </a:cubicBezTo>
                  <a:cubicBezTo>
                    <a:pt x="85" y="718"/>
                    <a:pt x="87" y="720"/>
                    <a:pt x="88" y="719"/>
                  </a:cubicBezTo>
                  <a:cubicBezTo>
                    <a:pt x="90" y="718"/>
                    <a:pt x="87" y="717"/>
                    <a:pt x="89" y="715"/>
                  </a:cubicBezTo>
                  <a:cubicBezTo>
                    <a:pt x="89" y="714"/>
                    <a:pt x="91" y="714"/>
                    <a:pt x="90" y="712"/>
                  </a:cubicBezTo>
                  <a:cubicBezTo>
                    <a:pt x="89" y="707"/>
                    <a:pt x="79" y="711"/>
                    <a:pt x="75" y="710"/>
                  </a:cubicBezTo>
                  <a:cubicBezTo>
                    <a:pt x="74" y="709"/>
                    <a:pt x="75" y="708"/>
                    <a:pt x="75" y="708"/>
                  </a:cubicBezTo>
                  <a:cubicBezTo>
                    <a:pt x="76" y="706"/>
                    <a:pt x="73" y="704"/>
                    <a:pt x="74" y="702"/>
                  </a:cubicBezTo>
                  <a:cubicBezTo>
                    <a:pt x="74" y="701"/>
                    <a:pt x="78" y="699"/>
                    <a:pt x="77" y="697"/>
                  </a:cubicBezTo>
                  <a:cubicBezTo>
                    <a:pt x="77" y="696"/>
                    <a:pt x="73" y="693"/>
                    <a:pt x="73" y="693"/>
                  </a:cubicBezTo>
                  <a:cubicBezTo>
                    <a:pt x="73" y="691"/>
                    <a:pt x="78" y="692"/>
                    <a:pt x="75" y="689"/>
                  </a:cubicBezTo>
                  <a:cubicBezTo>
                    <a:pt x="74" y="688"/>
                    <a:pt x="69" y="686"/>
                    <a:pt x="70" y="684"/>
                  </a:cubicBezTo>
                  <a:cubicBezTo>
                    <a:pt x="71" y="681"/>
                    <a:pt x="74" y="683"/>
                    <a:pt x="73" y="679"/>
                  </a:cubicBezTo>
                  <a:cubicBezTo>
                    <a:pt x="73" y="677"/>
                    <a:pt x="66" y="678"/>
                    <a:pt x="65" y="676"/>
                  </a:cubicBezTo>
                  <a:cubicBezTo>
                    <a:pt x="64" y="675"/>
                    <a:pt x="62" y="663"/>
                    <a:pt x="63" y="662"/>
                  </a:cubicBezTo>
                  <a:cubicBezTo>
                    <a:pt x="63" y="662"/>
                    <a:pt x="64" y="662"/>
                    <a:pt x="64" y="661"/>
                  </a:cubicBezTo>
                  <a:cubicBezTo>
                    <a:pt x="65" y="659"/>
                    <a:pt x="62" y="657"/>
                    <a:pt x="62" y="656"/>
                  </a:cubicBezTo>
                  <a:cubicBezTo>
                    <a:pt x="62" y="649"/>
                    <a:pt x="68" y="655"/>
                    <a:pt x="70" y="651"/>
                  </a:cubicBezTo>
                  <a:cubicBezTo>
                    <a:pt x="71" y="648"/>
                    <a:pt x="64" y="642"/>
                    <a:pt x="64" y="639"/>
                  </a:cubicBezTo>
                  <a:cubicBezTo>
                    <a:pt x="64" y="638"/>
                    <a:pt x="66" y="638"/>
                    <a:pt x="66" y="637"/>
                  </a:cubicBezTo>
                  <a:cubicBezTo>
                    <a:pt x="66" y="636"/>
                    <a:pt x="64" y="634"/>
                    <a:pt x="64" y="632"/>
                  </a:cubicBezTo>
                  <a:cubicBezTo>
                    <a:pt x="63" y="630"/>
                    <a:pt x="64" y="626"/>
                    <a:pt x="64" y="624"/>
                  </a:cubicBezTo>
                  <a:cubicBezTo>
                    <a:pt x="64" y="623"/>
                    <a:pt x="64" y="622"/>
                    <a:pt x="64" y="622"/>
                  </a:cubicBezTo>
                  <a:cubicBezTo>
                    <a:pt x="63" y="620"/>
                    <a:pt x="61" y="618"/>
                    <a:pt x="61" y="616"/>
                  </a:cubicBezTo>
                  <a:cubicBezTo>
                    <a:pt x="60" y="613"/>
                    <a:pt x="66" y="606"/>
                    <a:pt x="66" y="605"/>
                  </a:cubicBezTo>
                  <a:cubicBezTo>
                    <a:pt x="65" y="605"/>
                    <a:pt x="60" y="603"/>
                    <a:pt x="62" y="600"/>
                  </a:cubicBezTo>
                  <a:cubicBezTo>
                    <a:pt x="62" y="600"/>
                    <a:pt x="65" y="600"/>
                    <a:pt x="65" y="600"/>
                  </a:cubicBezTo>
                  <a:cubicBezTo>
                    <a:pt x="68" y="596"/>
                    <a:pt x="60" y="587"/>
                    <a:pt x="63" y="586"/>
                  </a:cubicBezTo>
                  <a:cubicBezTo>
                    <a:pt x="64" y="585"/>
                    <a:pt x="67" y="588"/>
                    <a:pt x="68" y="587"/>
                  </a:cubicBezTo>
                  <a:cubicBezTo>
                    <a:pt x="69" y="583"/>
                    <a:pt x="67" y="587"/>
                    <a:pt x="66" y="585"/>
                  </a:cubicBezTo>
                  <a:cubicBezTo>
                    <a:pt x="66" y="584"/>
                    <a:pt x="68" y="580"/>
                    <a:pt x="69" y="580"/>
                  </a:cubicBezTo>
                  <a:cubicBezTo>
                    <a:pt x="69" y="578"/>
                    <a:pt x="68" y="575"/>
                    <a:pt x="68" y="573"/>
                  </a:cubicBezTo>
                  <a:cubicBezTo>
                    <a:pt x="68" y="572"/>
                    <a:pt x="67" y="570"/>
                    <a:pt x="67" y="569"/>
                  </a:cubicBezTo>
                  <a:cubicBezTo>
                    <a:pt x="69" y="567"/>
                    <a:pt x="78" y="564"/>
                    <a:pt x="79" y="563"/>
                  </a:cubicBezTo>
                  <a:cubicBezTo>
                    <a:pt x="79" y="562"/>
                    <a:pt x="78" y="562"/>
                    <a:pt x="78" y="561"/>
                  </a:cubicBezTo>
                  <a:cubicBezTo>
                    <a:pt x="78" y="561"/>
                    <a:pt x="79" y="561"/>
                    <a:pt x="79" y="560"/>
                  </a:cubicBezTo>
                  <a:cubicBezTo>
                    <a:pt x="80" y="559"/>
                    <a:pt x="75" y="554"/>
                    <a:pt x="75" y="552"/>
                  </a:cubicBezTo>
                  <a:cubicBezTo>
                    <a:pt x="74" y="550"/>
                    <a:pt x="74" y="549"/>
                    <a:pt x="73" y="548"/>
                  </a:cubicBezTo>
                  <a:cubicBezTo>
                    <a:pt x="72" y="544"/>
                    <a:pt x="70" y="541"/>
                    <a:pt x="69" y="538"/>
                  </a:cubicBezTo>
                  <a:cubicBezTo>
                    <a:pt x="68" y="535"/>
                    <a:pt x="71" y="533"/>
                    <a:pt x="70" y="531"/>
                  </a:cubicBezTo>
                  <a:cubicBezTo>
                    <a:pt x="69" y="529"/>
                    <a:pt x="68" y="529"/>
                    <a:pt x="68" y="527"/>
                  </a:cubicBezTo>
                  <a:cubicBezTo>
                    <a:pt x="67" y="526"/>
                    <a:pt x="70" y="523"/>
                    <a:pt x="70" y="522"/>
                  </a:cubicBezTo>
                  <a:cubicBezTo>
                    <a:pt x="69" y="520"/>
                    <a:pt x="67" y="520"/>
                    <a:pt x="67" y="519"/>
                  </a:cubicBezTo>
                  <a:cubicBezTo>
                    <a:pt x="67" y="518"/>
                    <a:pt x="68" y="519"/>
                    <a:pt x="68" y="518"/>
                  </a:cubicBezTo>
                  <a:cubicBezTo>
                    <a:pt x="67" y="515"/>
                    <a:pt x="67" y="515"/>
                    <a:pt x="67" y="515"/>
                  </a:cubicBezTo>
                  <a:cubicBezTo>
                    <a:pt x="67" y="515"/>
                    <a:pt x="67" y="511"/>
                    <a:pt x="67" y="511"/>
                  </a:cubicBezTo>
                  <a:cubicBezTo>
                    <a:pt x="68" y="510"/>
                    <a:pt x="69" y="512"/>
                    <a:pt x="69" y="511"/>
                  </a:cubicBezTo>
                  <a:cubicBezTo>
                    <a:pt x="69" y="510"/>
                    <a:pt x="69" y="509"/>
                    <a:pt x="69" y="508"/>
                  </a:cubicBezTo>
                  <a:cubicBezTo>
                    <a:pt x="69" y="507"/>
                    <a:pt x="69" y="506"/>
                    <a:pt x="69" y="505"/>
                  </a:cubicBezTo>
                  <a:cubicBezTo>
                    <a:pt x="70" y="505"/>
                    <a:pt x="71" y="506"/>
                    <a:pt x="72" y="505"/>
                  </a:cubicBezTo>
                  <a:cubicBezTo>
                    <a:pt x="72" y="505"/>
                    <a:pt x="72" y="504"/>
                    <a:pt x="72" y="503"/>
                  </a:cubicBezTo>
                  <a:cubicBezTo>
                    <a:pt x="73" y="503"/>
                    <a:pt x="77" y="504"/>
                    <a:pt x="77" y="504"/>
                  </a:cubicBezTo>
                  <a:cubicBezTo>
                    <a:pt x="78" y="501"/>
                    <a:pt x="76" y="499"/>
                    <a:pt x="79" y="496"/>
                  </a:cubicBezTo>
                  <a:cubicBezTo>
                    <a:pt x="80" y="496"/>
                    <a:pt x="84" y="497"/>
                    <a:pt x="84" y="494"/>
                  </a:cubicBezTo>
                  <a:cubicBezTo>
                    <a:pt x="84" y="493"/>
                    <a:pt x="82" y="492"/>
                    <a:pt x="82" y="492"/>
                  </a:cubicBezTo>
                  <a:cubicBezTo>
                    <a:pt x="82" y="490"/>
                    <a:pt x="84" y="489"/>
                    <a:pt x="84" y="487"/>
                  </a:cubicBezTo>
                  <a:cubicBezTo>
                    <a:pt x="84" y="485"/>
                    <a:pt x="80" y="479"/>
                    <a:pt x="80" y="476"/>
                  </a:cubicBezTo>
                  <a:cubicBezTo>
                    <a:pt x="80" y="476"/>
                    <a:pt x="81" y="476"/>
                    <a:pt x="81" y="475"/>
                  </a:cubicBezTo>
                  <a:cubicBezTo>
                    <a:pt x="80" y="474"/>
                    <a:pt x="77" y="476"/>
                    <a:pt x="77" y="473"/>
                  </a:cubicBezTo>
                  <a:cubicBezTo>
                    <a:pt x="77" y="471"/>
                    <a:pt x="81" y="472"/>
                    <a:pt x="81" y="470"/>
                  </a:cubicBezTo>
                  <a:cubicBezTo>
                    <a:pt x="81" y="470"/>
                    <a:pt x="81" y="466"/>
                    <a:pt x="81" y="466"/>
                  </a:cubicBezTo>
                  <a:cubicBezTo>
                    <a:pt x="81" y="465"/>
                    <a:pt x="83" y="462"/>
                    <a:pt x="83" y="461"/>
                  </a:cubicBezTo>
                  <a:cubicBezTo>
                    <a:pt x="83" y="460"/>
                    <a:pt x="82" y="460"/>
                    <a:pt x="82" y="460"/>
                  </a:cubicBezTo>
                  <a:cubicBezTo>
                    <a:pt x="82" y="459"/>
                    <a:pt x="87" y="452"/>
                    <a:pt x="87" y="451"/>
                  </a:cubicBezTo>
                  <a:cubicBezTo>
                    <a:pt x="88" y="450"/>
                    <a:pt x="86" y="448"/>
                    <a:pt x="88" y="447"/>
                  </a:cubicBezTo>
                  <a:cubicBezTo>
                    <a:pt x="88" y="447"/>
                    <a:pt x="93" y="447"/>
                    <a:pt x="92" y="446"/>
                  </a:cubicBezTo>
                  <a:cubicBezTo>
                    <a:pt x="91" y="440"/>
                    <a:pt x="89" y="438"/>
                    <a:pt x="90" y="432"/>
                  </a:cubicBezTo>
                  <a:cubicBezTo>
                    <a:pt x="91" y="431"/>
                    <a:pt x="90" y="430"/>
                    <a:pt x="90" y="429"/>
                  </a:cubicBezTo>
                  <a:cubicBezTo>
                    <a:pt x="90" y="426"/>
                    <a:pt x="93" y="424"/>
                    <a:pt x="91" y="421"/>
                  </a:cubicBezTo>
                  <a:cubicBezTo>
                    <a:pt x="88" y="417"/>
                    <a:pt x="86" y="425"/>
                    <a:pt x="83" y="418"/>
                  </a:cubicBezTo>
                  <a:cubicBezTo>
                    <a:pt x="82" y="415"/>
                    <a:pt x="85" y="414"/>
                    <a:pt x="85" y="411"/>
                  </a:cubicBezTo>
                  <a:cubicBezTo>
                    <a:pt x="85" y="410"/>
                    <a:pt x="82" y="409"/>
                    <a:pt x="81" y="408"/>
                  </a:cubicBezTo>
                  <a:cubicBezTo>
                    <a:pt x="80" y="405"/>
                    <a:pt x="81" y="403"/>
                    <a:pt x="81" y="401"/>
                  </a:cubicBezTo>
                  <a:cubicBezTo>
                    <a:pt x="81" y="399"/>
                    <a:pt x="80" y="400"/>
                    <a:pt x="79" y="399"/>
                  </a:cubicBezTo>
                  <a:cubicBezTo>
                    <a:pt x="79" y="399"/>
                    <a:pt x="78" y="396"/>
                    <a:pt x="78" y="396"/>
                  </a:cubicBezTo>
                  <a:cubicBezTo>
                    <a:pt x="77" y="394"/>
                    <a:pt x="74" y="392"/>
                    <a:pt x="74" y="389"/>
                  </a:cubicBezTo>
                  <a:cubicBezTo>
                    <a:pt x="75" y="387"/>
                    <a:pt x="79" y="392"/>
                    <a:pt x="78" y="387"/>
                  </a:cubicBezTo>
                  <a:cubicBezTo>
                    <a:pt x="77" y="384"/>
                    <a:pt x="75" y="386"/>
                    <a:pt x="73" y="385"/>
                  </a:cubicBezTo>
                  <a:cubicBezTo>
                    <a:pt x="68" y="381"/>
                    <a:pt x="68" y="371"/>
                    <a:pt x="69" y="366"/>
                  </a:cubicBezTo>
                  <a:cubicBezTo>
                    <a:pt x="70" y="363"/>
                    <a:pt x="70" y="365"/>
                    <a:pt x="72" y="365"/>
                  </a:cubicBezTo>
                  <a:cubicBezTo>
                    <a:pt x="72" y="365"/>
                    <a:pt x="73" y="364"/>
                    <a:pt x="73" y="363"/>
                  </a:cubicBezTo>
                  <a:cubicBezTo>
                    <a:pt x="74" y="362"/>
                    <a:pt x="75" y="363"/>
                    <a:pt x="75" y="362"/>
                  </a:cubicBezTo>
                  <a:cubicBezTo>
                    <a:pt x="76" y="361"/>
                    <a:pt x="73" y="361"/>
                    <a:pt x="73" y="360"/>
                  </a:cubicBezTo>
                  <a:cubicBezTo>
                    <a:pt x="73" y="359"/>
                    <a:pt x="73" y="359"/>
                    <a:pt x="73" y="358"/>
                  </a:cubicBezTo>
                  <a:cubicBezTo>
                    <a:pt x="74" y="354"/>
                    <a:pt x="77" y="350"/>
                    <a:pt x="77" y="346"/>
                  </a:cubicBezTo>
                  <a:cubicBezTo>
                    <a:pt x="77" y="346"/>
                    <a:pt x="76" y="345"/>
                    <a:pt x="76" y="344"/>
                  </a:cubicBezTo>
                  <a:cubicBezTo>
                    <a:pt x="76" y="344"/>
                    <a:pt x="80" y="346"/>
                    <a:pt x="81" y="345"/>
                  </a:cubicBezTo>
                  <a:cubicBezTo>
                    <a:pt x="83" y="344"/>
                    <a:pt x="84" y="341"/>
                    <a:pt x="84" y="339"/>
                  </a:cubicBezTo>
                  <a:cubicBezTo>
                    <a:pt x="84" y="336"/>
                    <a:pt x="81" y="339"/>
                    <a:pt x="80" y="337"/>
                  </a:cubicBezTo>
                  <a:cubicBezTo>
                    <a:pt x="79" y="334"/>
                    <a:pt x="83" y="330"/>
                    <a:pt x="81" y="327"/>
                  </a:cubicBezTo>
                  <a:cubicBezTo>
                    <a:pt x="80" y="326"/>
                    <a:pt x="77" y="317"/>
                    <a:pt x="77" y="316"/>
                  </a:cubicBezTo>
                  <a:cubicBezTo>
                    <a:pt x="78" y="314"/>
                    <a:pt x="82" y="313"/>
                    <a:pt x="83" y="311"/>
                  </a:cubicBezTo>
                  <a:cubicBezTo>
                    <a:pt x="84" y="306"/>
                    <a:pt x="83" y="296"/>
                    <a:pt x="85" y="292"/>
                  </a:cubicBezTo>
                  <a:cubicBezTo>
                    <a:pt x="85" y="292"/>
                    <a:pt x="88" y="290"/>
                    <a:pt x="88" y="290"/>
                  </a:cubicBezTo>
                  <a:cubicBezTo>
                    <a:pt x="88" y="290"/>
                    <a:pt x="89" y="286"/>
                    <a:pt x="89" y="286"/>
                  </a:cubicBezTo>
                  <a:cubicBezTo>
                    <a:pt x="89" y="286"/>
                    <a:pt x="90" y="287"/>
                    <a:pt x="91" y="287"/>
                  </a:cubicBezTo>
                  <a:cubicBezTo>
                    <a:pt x="92" y="287"/>
                    <a:pt x="92" y="282"/>
                    <a:pt x="93" y="281"/>
                  </a:cubicBezTo>
                  <a:cubicBezTo>
                    <a:pt x="94" y="281"/>
                    <a:pt x="95" y="281"/>
                    <a:pt x="96" y="280"/>
                  </a:cubicBezTo>
                  <a:cubicBezTo>
                    <a:pt x="97" y="279"/>
                    <a:pt x="103" y="259"/>
                    <a:pt x="104" y="258"/>
                  </a:cubicBezTo>
                  <a:cubicBezTo>
                    <a:pt x="106" y="256"/>
                    <a:pt x="107" y="259"/>
                    <a:pt x="110" y="259"/>
                  </a:cubicBezTo>
                  <a:cubicBezTo>
                    <a:pt x="111" y="259"/>
                    <a:pt x="110" y="257"/>
                    <a:pt x="111" y="257"/>
                  </a:cubicBezTo>
                  <a:cubicBezTo>
                    <a:pt x="112" y="256"/>
                    <a:pt x="115" y="257"/>
                    <a:pt x="116" y="256"/>
                  </a:cubicBezTo>
                  <a:cubicBezTo>
                    <a:pt x="120" y="252"/>
                    <a:pt x="110" y="245"/>
                    <a:pt x="109" y="242"/>
                  </a:cubicBezTo>
                  <a:cubicBezTo>
                    <a:pt x="107" y="236"/>
                    <a:pt x="112" y="236"/>
                    <a:pt x="113" y="232"/>
                  </a:cubicBezTo>
                  <a:cubicBezTo>
                    <a:pt x="114" y="228"/>
                    <a:pt x="108" y="219"/>
                    <a:pt x="107" y="215"/>
                  </a:cubicBezTo>
                  <a:cubicBezTo>
                    <a:pt x="106" y="208"/>
                    <a:pt x="112" y="205"/>
                    <a:pt x="112" y="203"/>
                  </a:cubicBezTo>
                  <a:cubicBezTo>
                    <a:pt x="111" y="198"/>
                    <a:pt x="109" y="199"/>
                    <a:pt x="107" y="198"/>
                  </a:cubicBezTo>
                  <a:cubicBezTo>
                    <a:pt x="106" y="196"/>
                    <a:pt x="110" y="188"/>
                    <a:pt x="111" y="188"/>
                  </a:cubicBezTo>
                  <a:cubicBezTo>
                    <a:pt x="115" y="183"/>
                    <a:pt x="135" y="178"/>
                    <a:pt x="137" y="174"/>
                  </a:cubicBezTo>
                  <a:cubicBezTo>
                    <a:pt x="139" y="173"/>
                    <a:pt x="141" y="157"/>
                    <a:pt x="143" y="154"/>
                  </a:cubicBezTo>
                  <a:cubicBezTo>
                    <a:pt x="143" y="152"/>
                    <a:pt x="145" y="148"/>
                    <a:pt x="145" y="147"/>
                  </a:cubicBezTo>
                  <a:cubicBezTo>
                    <a:pt x="144" y="146"/>
                    <a:pt x="141" y="143"/>
                    <a:pt x="140" y="142"/>
                  </a:cubicBezTo>
                  <a:cubicBezTo>
                    <a:pt x="138" y="143"/>
                    <a:pt x="138" y="143"/>
                    <a:pt x="138" y="143"/>
                  </a:cubicBezTo>
                  <a:cubicBezTo>
                    <a:pt x="133" y="144"/>
                    <a:pt x="127" y="145"/>
                    <a:pt x="124" y="144"/>
                  </a:cubicBezTo>
                  <a:cubicBezTo>
                    <a:pt x="120" y="143"/>
                    <a:pt x="122" y="136"/>
                    <a:pt x="121" y="132"/>
                  </a:cubicBezTo>
                  <a:cubicBezTo>
                    <a:pt x="121" y="130"/>
                    <a:pt x="120" y="125"/>
                    <a:pt x="119" y="122"/>
                  </a:cubicBezTo>
                  <a:cubicBezTo>
                    <a:pt x="118" y="121"/>
                    <a:pt x="116" y="121"/>
                    <a:pt x="116" y="120"/>
                  </a:cubicBezTo>
                  <a:cubicBezTo>
                    <a:pt x="115" y="118"/>
                    <a:pt x="116" y="116"/>
                    <a:pt x="115" y="114"/>
                  </a:cubicBezTo>
                  <a:cubicBezTo>
                    <a:pt x="115" y="113"/>
                    <a:pt x="113" y="112"/>
                    <a:pt x="113" y="110"/>
                  </a:cubicBezTo>
                  <a:cubicBezTo>
                    <a:pt x="112" y="108"/>
                    <a:pt x="113" y="104"/>
                    <a:pt x="112" y="102"/>
                  </a:cubicBezTo>
                  <a:cubicBezTo>
                    <a:pt x="112" y="100"/>
                    <a:pt x="108" y="93"/>
                    <a:pt x="106" y="92"/>
                  </a:cubicBezTo>
                  <a:cubicBezTo>
                    <a:pt x="106" y="92"/>
                    <a:pt x="103" y="93"/>
                    <a:pt x="102" y="92"/>
                  </a:cubicBezTo>
                  <a:cubicBezTo>
                    <a:pt x="100" y="88"/>
                    <a:pt x="104" y="87"/>
                    <a:pt x="104" y="85"/>
                  </a:cubicBezTo>
                  <a:cubicBezTo>
                    <a:pt x="105" y="83"/>
                    <a:pt x="100" y="82"/>
                    <a:pt x="99" y="81"/>
                  </a:cubicBezTo>
                  <a:cubicBezTo>
                    <a:pt x="94" y="78"/>
                    <a:pt x="99" y="77"/>
                    <a:pt x="99" y="76"/>
                  </a:cubicBezTo>
                  <a:cubicBezTo>
                    <a:pt x="99" y="76"/>
                    <a:pt x="97" y="71"/>
                    <a:pt x="96" y="71"/>
                  </a:cubicBezTo>
                  <a:cubicBezTo>
                    <a:pt x="96" y="71"/>
                    <a:pt x="95" y="70"/>
                    <a:pt x="96" y="70"/>
                  </a:cubicBezTo>
                  <a:cubicBezTo>
                    <a:pt x="97" y="68"/>
                    <a:pt x="100" y="69"/>
                    <a:pt x="101" y="69"/>
                  </a:cubicBezTo>
                  <a:cubicBezTo>
                    <a:pt x="105" y="66"/>
                    <a:pt x="98" y="60"/>
                    <a:pt x="98" y="59"/>
                  </a:cubicBezTo>
                  <a:cubicBezTo>
                    <a:pt x="98" y="57"/>
                    <a:pt x="104" y="52"/>
                    <a:pt x="104" y="52"/>
                  </a:cubicBezTo>
                  <a:cubicBezTo>
                    <a:pt x="104" y="52"/>
                    <a:pt x="91" y="42"/>
                    <a:pt x="90" y="39"/>
                  </a:cubicBezTo>
                  <a:cubicBezTo>
                    <a:pt x="90" y="39"/>
                    <a:pt x="90" y="38"/>
                    <a:pt x="90" y="37"/>
                  </a:cubicBezTo>
                  <a:cubicBezTo>
                    <a:pt x="90" y="37"/>
                    <a:pt x="88" y="34"/>
                    <a:pt x="88" y="34"/>
                  </a:cubicBezTo>
                  <a:cubicBezTo>
                    <a:pt x="88" y="31"/>
                    <a:pt x="88" y="28"/>
                    <a:pt x="87" y="26"/>
                  </a:cubicBezTo>
                  <a:cubicBezTo>
                    <a:pt x="87" y="24"/>
                    <a:pt x="84" y="20"/>
                    <a:pt x="84" y="17"/>
                  </a:cubicBezTo>
                  <a:cubicBezTo>
                    <a:pt x="84" y="16"/>
                    <a:pt x="88" y="16"/>
                    <a:pt x="85" y="14"/>
                  </a:cubicBezTo>
                  <a:cubicBezTo>
                    <a:pt x="85" y="14"/>
                    <a:pt x="81" y="14"/>
                    <a:pt x="80" y="13"/>
                  </a:cubicBezTo>
                  <a:cubicBezTo>
                    <a:pt x="79" y="11"/>
                    <a:pt x="79" y="9"/>
                    <a:pt x="79" y="8"/>
                  </a:cubicBezTo>
                  <a:cubicBezTo>
                    <a:pt x="77" y="4"/>
                    <a:pt x="75" y="4"/>
                    <a:pt x="74" y="0"/>
                  </a:cubicBezTo>
                  <a:cubicBezTo>
                    <a:pt x="71" y="5"/>
                    <a:pt x="67" y="4"/>
                    <a:pt x="66" y="4"/>
                  </a:cubicBezTo>
                  <a:cubicBezTo>
                    <a:pt x="63" y="6"/>
                    <a:pt x="67" y="10"/>
                    <a:pt x="67" y="12"/>
                  </a:cubicBezTo>
                  <a:cubicBezTo>
                    <a:pt x="68" y="21"/>
                    <a:pt x="57" y="23"/>
                    <a:pt x="51" y="23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3" y="25"/>
                    <a:pt x="54" y="26"/>
                    <a:pt x="54" y="26"/>
                  </a:cubicBezTo>
                  <a:cubicBezTo>
                    <a:pt x="54" y="27"/>
                    <a:pt x="53" y="30"/>
                    <a:pt x="53" y="31"/>
                  </a:cubicBezTo>
                  <a:cubicBezTo>
                    <a:pt x="53" y="35"/>
                    <a:pt x="55" y="40"/>
                    <a:pt x="56" y="44"/>
                  </a:cubicBezTo>
                  <a:cubicBezTo>
                    <a:pt x="56" y="46"/>
                    <a:pt x="55" y="47"/>
                    <a:pt x="56" y="49"/>
                  </a:cubicBezTo>
                  <a:cubicBezTo>
                    <a:pt x="56" y="50"/>
                    <a:pt x="57" y="51"/>
                    <a:pt x="57" y="52"/>
                  </a:cubicBezTo>
                  <a:cubicBezTo>
                    <a:pt x="58" y="53"/>
                    <a:pt x="57" y="55"/>
                    <a:pt x="57" y="57"/>
                  </a:cubicBezTo>
                  <a:cubicBezTo>
                    <a:pt x="57" y="57"/>
                    <a:pt x="58" y="57"/>
                    <a:pt x="59" y="58"/>
                  </a:cubicBezTo>
                  <a:cubicBezTo>
                    <a:pt x="59" y="58"/>
                    <a:pt x="59" y="58"/>
                    <a:pt x="59" y="59"/>
                  </a:cubicBezTo>
                  <a:cubicBezTo>
                    <a:pt x="60" y="61"/>
                    <a:pt x="61" y="65"/>
                    <a:pt x="61" y="67"/>
                  </a:cubicBezTo>
                  <a:cubicBezTo>
                    <a:pt x="61" y="71"/>
                    <a:pt x="58" y="87"/>
                    <a:pt x="59" y="89"/>
                  </a:cubicBezTo>
                  <a:cubicBezTo>
                    <a:pt x="60" y="90"/>
                    <a:pt x="61" y="91"/>
                    <a:pt x="61" y="92"/>
                  </a:cubicBezTo>
                  <a:cubicBezTo>
                    <a:pt x="62" y="93"/>
                    <a:pt x="61" y="94"/>
                    <a:pt x="61" y="95"/>
                  </a:cubicBezTo>
                  <a:cubicBezTo>
                    <a:pt x="61" y="96"/>
                    <a:pt x="62" y="96"/>
                    <a:pt x="62" y="97"/>
                  </a:cubicBezTo>
                  <a:cubicBezTo>
                    <a:pt x="63" y="99"/>
                    <a:pt x="63" y="102"/>
                    <a:pt x="63" y="104"/>
                  </a:cubicBezTo>
                  <a:cubicBezTo>
                    <a:pt x="63" y="105"/>
                    <a:pt x="64" y="105"/>
                    <a:pt x="64" y="106"/>
                  </a:cubicBezTo>
                  <a:cubicBezTo>
                    <a:pt x="64" y="109"/>
                    <a:pt x="63" y="109"/>
                    <a:pt x="62" y="111"/>
                  </a:cubicBezTo>
                  <a:cubicBezTo>
                    <a:pt x="62" y="112"/>
                    <a:pt x="62" y="112"/>
                    <a:pt x="62" y="113"/>
                  </a:cubicBezTo>
                  <a:cubicBezTo>
                    <a:pt x="62" y="114"/>
                    <a:pt x="62" y="115"/>
                    <a:pt x="62" y="116"/>
                  </a:cubicBezTo>
                  <a:cubicBezTo>
                    <a:pt x="62" y="116"/>
                    <a:pt x="63" y="117"/>
                    <a:pt x="62" y="118"/>
                  </a:cubicBezTo>
                  <a:cubicBezTo>
                    <a:pt x="62" y="119"/>
                    <a:pt x="61" y="120"/>
                    <a:pt x="61" y="122"/>
                  </a:cubicBezTo>
                  <a:cubicBezTo>
                    <a:pt x="61" y="127"/>
                    <a:pt x="60" y="133"/>
                    <a:pt x="60" y="138"/>
                  </a:cubicBezTo>
                  <a:cubicBezTo>
                    <a:pt x="61" y="139"/>
                    <a:pt x="59" y="142"/>
                    <a:pt x="59" y="143"/>
                  </a:cubicBezTo>
                  <a:cubicBezTo>
                    <a:pt x="59" y="144"/>
                    <a:pt x="61" y="145"/>
                    <a:pt x="60" y="146"/>
                  </a:cubicBezTo>
                  <a:cubicBezTo>
                    <a:pt x="60" y="148"/>
                    <a:pt x="59" y="151"/>
                    <a:pt x="56" y="151"/>
                  </a:cubicBezTo>
                  <a:cubicBezTo>
                    <a:pt x="55" y="151"/>
                    <a:pt x="55" y="149"/>
                    <a:pt x="55" y="149"/>
                  </a:cubicBezTo>
                  <a:cubicBezTo>
                    <a:pt x="54" y="149"/>
                    <a:pt x="53" y="150"/>
                    <a:pt x="53" y="150"/>
                  </a:cubicBezTo>
                  <a:cubicBezTo>
                    <a:pt x="54" y="153"/>
                    <a:pt x="54" y="153"/>
                    <a:pt x="54" y="153"/>
                  </a:cubicBezTo>
                  <a:cubicBezTo>
                    <a:pt x="54" y="154"/>
                    <a:pt x="53" y="154"/>
                    <a:pt x="53" y="154"/>
                  </a:cubicBezTo>
                  <a:cubicBezTo>
                    <a:pt x="52" y="156"/>
                    <a:pt x="54" y="159"/>
                    <a:pt x="54" y="160"/>
                  </a:cubicBezTo>
                  <a:cubicBezTo>
                    <a:pt x="53" y="161"/>
                    <a:pt x="53" y="161"/>
                    <a:pt x="53" y="162"/>
                  </a:cubicBezTo>
                  <a:cubicBezTo>
                    <a:pt x="53" y="163"/>
                    <a:pt x="54" y="162"/>
                    <a:pt x="55" y="162"/>
                  </a:cubicBezTo>
                  <a:cubicBezTo>
                    <a:pt x="57" y="162"/>
                    <a:pt x="55" y="155"/>
                    <a:pt x="59" y="165"/>
                  </a:cubicBezTo>
                  <a:cubicBezTo>
                    <a:pt x="59" y="166"/>
                    <a:pt x="56" y="171"/>
                    <a:pt x="56" y="172"/>
                  </a:cubicBezTo>
                  <a:cubicBezTo>
                    <a:pt x="56" y="174"/>
                    <a:pt x="57" y="177"/>
                    <a:pt x="57" y="180"/>
                  </a:cubicBezTo>
                  <a:cubicBezTo>
                    <a:pt x="56" y="184"/>
                    <a:pt x="56" y="188"/>
                    <a:pt x="56" y="192"/>
                  </a:cubicBezTo>
                  <a:cubicBezTo>
                    <a:pt x="56" y="192"/>
                    <a:pt x="56" y="195"/>
                    <a:pt x="56" y="195"/>
                  </a:cubicBezTo>
                  <a:cubicBezTo>
                    <a:pt x="57" y="199"/>
                    <a:pt x="61" y="207"/>
                    <a:pt x="60" y="211"/>
                  </a:cubicBezTo>
                  <a:cubicBezTo>
                    <a:pt x="59" y="214"/>
                    <a:pt x="60" y="211"/>
                    <a:pt x="58" y="212"/>
                  </a:cubicBezTo>
                  <a:cubicBezTo>
                    <a:pt x="57" y="214"/>
                    <a:pt x="54" y="222"/>
                    <a:pt x="54" y="224"/>
                  </a:cubicBezTo>
                  <a:cubicBezTo>
                    <a:pt x="54" y="225"/>
                    <a:pt x="55" y="226"/>
                    <a:pt x="56" y="227"/>
                  </a:cubicBezTo>
                  <a:cubicBezTo>
                    <a:pt x="57" y="229"/>
                    <a:pt x="56" y="231"/>
                    <a:pt x="56" y="233"/>
                  </a:cubicBezTo>
                  <a:cubicBezTo>
                    <a:pt x="56" y="234"/>
                    <a:pt x="56" y="235"/>
                    <a:pt x="56" y="236"/>
                  </a:cubicBezTo>
                  <a:cubicBezTo>
                    <a:pt x="56" y="237"/>
                    <a:pt x="57" y="237"/>
                    <a:pt x="57" y="237"/>
                  </a:cubicBezTo>
                  <a:cubicBezTo>
                    <a:pt x="57" y="238"/>
                    <a:pt x="56" y="238"/>
                    <a:pt x="56" y="239"/>
                  </a:cubicBezTo>
                  <a:cubicBezTo>
                    <a:pt x="55" y="240"/>
                    <a:pt x="56" y="243"/>
                    <a:pt x="56" y="244"/>
                  </a:cubicBezTo>
                  <a:cubicBezTo>
                    <a:pt x="56" y="247"/>
                    <a:pt x="54" y="250"/>
                    <a:pt x="53" y="252"/>
                  </a:cubicBezTo>
                  <a:cubicBezTo>
                    <a:pt x="53" y="253"/>
                    <a:pt x="55" y="254"/>
                    <a:pt x="55" y="256"/>
                  </a:cubicBezTo>
                  <a:cubicBezTo>
                    <a:pt x="54" y="260"/>
                    <a:pt x="54" y="255"/>
                    <a:pt x="53" y="257"/>
                  </a:cubicBezTo>
                  <a:cubicBezTo>
                    <a:pt x="53" y="258"/>
                    <a:pt x="53" y="259"/>
                    <a:pt x="52" y="259"/>
                  </a:cubicBezTo>
                  <a:cubicBezTo>
                    <a:pt x="52" y="260"/>
                    <a:pt x="50" y="257"/>
                    <a:pt x="50" y="261"/>
                  </a:cubicBezTo>
                  <a:cubicBezTo>
                    <a:pt x="51" y="265"/>
                    <a:pt x="53" y="268"/>
                    <a:pt x="52" y="272"/>
                  </a:cubicBezTo>
                  <a:cubicBezTo>
                    <a:pt x="52" y="275"/>
                    <a:pt x="50" y="272"/>
                    <a:pt x="49" y="277"/>
                  </a:cubicBezTo>
                  <a:cubicBezTo>
                    <a:pt x="47" y="282"/>
                    <a:pt x="48" y="287"/>
                    <a:pt x="48" y="292"/>
                  </a:cubicBezTo>
                  <a:cubicBezTo>
                    <a:pt x="48" y="295"/>
                    <a:pt x="45" y="295"/>
                    <a:pt x="44" y="298"/>
                  </a:cubicBezTo>
                  <a:cubicBezTo>
                    <a:pt x="44" y="298"/>
                    <a:pt x="45" y="298"/>
                    <a:pt x="45" y="299"/>
                  </a:cubicBezTo>
                  <a:cubicBezTo>
                    <a:pt x="45" y="299"/>
                    <a:pt x="45" y="300"/>
                    <a:pt x="45" y="301"/>
                  </a:cubicBezTo>
                  <a:cubicBezTo>
                    <a:pt x="44" y="303"/>
                    <a:pt x="40" y="305"/>
                    <a:pt x="40" y="308"/>
                  </a:cubicBezTo>
                  <a:cubicBezTo>
                    <a:pt x="40" y="309"/>
                    <a:pt x="42" y="311"/>
                    <a:pt x="42" y="312"/>
                  </a:cubicBezTo>
                  <a:cubicBezTo>
                    <a:pt x="42" y="314"/>
                    <a:pt x="39" y="312"/>
                    <a:pt x="42" y="315"/>
                  </a:cubicBezTo>
                  <a:cubicBezTo>
                    <a:pt x="43" y="317"/>
                    <a:pt x="46" y="317"/>
                    <a:pt x="46" y="320"/>
                  </a:cubicBezTo>
                  <a:cubicBezTo>
                    <a:pt x="46" y="320"/>
                    <a:pt x="46" y="324"/>
                    <a:pt x="46" y="324"/>
                  </a:cubicBezTo>
                  <a:cubicBezTo>
                    <a:pt x="46" y="324"/>
                    <a:pt x="47" y="325"/>
                    <a:pt x="47" y="325"/>
                  </a:cubicBezTo>
                  <a:cubicBezTo>
                    <a:pt x="48" y="326"/>
                    <a:pt x="46" y="327"/>
                    <a:pt x="46" y="328"/>
                  </a:cubicBezTo>
                  <a:cubicBezTo>
                    <a:pt x="47" y="331"/>
                    <a:pt x="48" y="331"/>
                    <a:pt x="48" y="333"/>
                  </a:cubicBezTo>
                  <a:cubicBezTo>
                    <a:pt x="48" y="334"/>
                    <a:pt x="46" y="334"/>
                    <a:pt x="45" y="336"/>
                  </a:cubicBezTo>
                  <a:cubicBezTo>
                    <a:pt x="44" y="337"/>
                    <a:pt x="48" y="338"/>
                    <a:pt x="45" y="340"/>
                  </a:cubicBezTo>
                  <a:cubicBezTo>
                    <a:pt x="44" y="341"/>
                    <a:pt x="44" y="343"/>
                    <a:pt x="42" y="344"/>
                  </a:cubicBezTo>
                  <a:cubicBezTo>
                    <a:pt x="40" y="344"/>
                    <a:pt x="40" y="340"/>
                    <a:pt x="39" y="345"/>
                  </a:cubicBezTo>
                  <a:cubicBezTo>
                    <a:pt x="37" y="356"/>
                    <a:pt x="43" y="367"/>
                    <a:pt x="45" y="378"/>
                  </a:cubicBezTo>
                  <a:cubicBezTo>
                    <a:pt x="45" y="379"/>
                    <a:pt x="46" y="381"/>
                    <a:pt x="46" y="383"/>
                  </a:cubicBezTo>
                  <a:cubicBezTo>
                    <a:pt x="46" y="383"/>
                    <a:pt x="46" y="384"/>
                    <a:pt x="46" y="385"/>
                  </a:cubicBezTo>
                  <a:cubicBezTo>
                    <a:pt x="46" y="385"/>
                    <a:pt x="47" y="385"/>
                    <a:pt x="47" y="385"/>
                  </a:cubicBezTo>
                  <a:cubicBezTo>
                    <a:pt x="47" y="386"/>
                    <a:pt x="47" y="392"/>
                    <a:pt x="47" y="394"/>
                  </a:cubicBezTo>
                  <a:cubicBezTo>
                    <a:pt x="47" y="395"/>
                    <a:pt x="51" y="397"/>
                    <a:pt x="51" y="398"/>
                  </a:cubicBezTo>
                  <a:cubicBezTo>
                    <a:pt x="51" y="399"/>
                    <a:pt x="49" y="401"/>
                    <a:pt x="49" y="402"/>
                  </a:cubicBezTo>
                  <a:cubicBezTo>
                    <a:pt x="49" y="403"/>
                    <a:pt x="51" y="405"/>
                    <a:pt x="50" y="407"/>
                  </a:cubicBezTo>
                  <a:cubicBezTo>
                    <a:pt x="49" y="408"/>
                    <a:pt x="48" y="408"/>
                    <a:pt x="48" y="409"/>
                  </a:cubicBezTo>
                  <a:cubicBezTo>
                    <a:pt x="47" y="411"/>
                    <a:pt x="50" y="413"/>
                    <a:pt x="48" y="415"/>
                  </a:cubicBezTo>
                  <a:cubicBezTo>
                    <a:pt x="48" y="416"/>
                    <a:pt x="47" y="415"/>
                    <a:pt x="46" y="415"/>
                  </a:cubicBezTo>
                  <a:cubicBezTo>
                    <a:pt x="46" y="416"/>
                    <a:pt x="46" y="417"/>
                    <a:pt x="46" y="417"/>
                  </a:cubicBezTo>
                  <a:cubicBezTo>
                    <a:pt x="45" y="417"/>
                    <a:pt x="44" y="417"/>
                    <a:pt x="44" y="418"/>
                  </a:cubicBezTo>
                  <a:cubicBezTo>
                    <a:pt x="44" y="418"/>
                    <a:pt x="46" y="422"/>
                    <a:pt x="46" y="423"/>
                  </a:cubicBezTo>
                  <a:cubicBezTo>
                    <a:pt x="47" y="425"/>
                    <a:pt x="45" y="425"/>
                    <a:pt x="46" y="426"/>
                  </a:cubicBezTo>
                  <a:cubicBezTo>
                    <a:pt x="47" y="430"/>
                    <a:pt x="49" y="428"/>
                    <a:pt x="47" y="433"/>
                  </a:cubicBezTo>
                  <a:cubicBezTo>
                    <a:pt x="47" y="435"/>
                    <a:pt x="45" y="434"/>
                    <a:pt x="44" y="436"/>
                  </a:cubicBezTo>
                  <a:cubicBezTo>
                    <a:pt x="43" y="437"/>
                    <a:pt x="43" y="440"/>
                    <a:pt x="43" y="442"/>
                  </a:cubicBezTo>
                  <a:cubicBezTo>
                    <a:pt x="42" y="443"/>
                    <a:pt x="41" y="444"/>
                    <a:pt x="40" y="445"/>
                  </a:cubicBezTo>
                  <a:cubicBezTo>
                    <a:pt x="40" y="446"/>
                    <a:pt x="41" y="448"/>
                    <a:pt x="41" y="449"/>
                  </a:cubicBezTo>
                  <a:cubicBezTo>
                    <a:pt x="42" y="454"/>
                    <a:pt x="42" y="448"/>
                    <a:pt x="40" y="452"/>
                  </a:cubicBezTo>
                  <a:cubicBezTo>
                    <a:pt x="40" y="453"/>
                    <a:pt x="41" y="457"/>
                    <a:pt x="41" y="458"/>
                  </a:cubicBezTo>
                  <a:cubicBezTo>
                    <a:pt x="41" y="461"/>
                    <a:pt x="39" y="462"/>
                    <a:pt x="38" y="465"/>
                  </a:cubicBezTo>
                  <a:cubicBezTo>
                    <a:pt x="38" y="466"/>
                    <a:pt x="39" y="469"/>
                    <a:pt x="38" y="470"/>
                  </a:cubicBezTo>
                  <a:cubicBezTo>
                    <a:pt x="37" y="473"/>
                    <a:pt x="34" y="475"/>
                    <a:pt x="33" y="477"/>
                  </a:cubicBezTo>
                  <a:cubicBezTo>
                    <a:pt x="33" y="478"/>
                    <a:pt x="33" y="480"/>
                    <a:pt x="33" y="481"/>
                  </a:cubicBezTo>
                  <a:cubicBezTo>
                    <a:pt x="32" y="482"/>
                    <a:pt x="30" y="482"/>
                    <a:pt x="29" y="483"/>
                  </a:cubicBezTo>
                  <a:cubicBezTo>
                    <a:pt x="29" y="484"/>
                    <a:pt x="32" y="488"/>
                    <a:pt x="32" y="489"/>
                  </a:cubicBezTo>
                  <a:cubicBezTo>
                    <a:pt x="32" y="490"/>
                    <a:pt x="27" y="492"/>
                    <a:pt x="27" y="494"/>
                  </a:cubicBezTo>
                  <a:cubicBezTo>
                    <a:pt x="27" y="497"/>
                    <a:pt x="28" y="500"/>
                    <a:pt x="27" y="503"/>
                  </a:cubicBezTo>
                  <a:cubicBezTo>
                    <a:pt x="27" y="504"/>
                    <a:pt x="26" y="508"/>
                    <a:pt x="26" y="508"/>
                  </a:cubicBezTo>
                  <a:cubicBezTo>
                    <a:pt x="25" y="509"/>
                    <a:pt x="25" y="508"/>
                    <a:pt x="25" y="508"/>
                  </a:cubicBezTo>
                  <a:cubicBezTo>
                    <a:pt x="24" y="509"/>
                    <a:pt x="25" y="510"/>
                    <a:pt x="25" y="510"/>
                  </a:cubicBezTo>
                  <a:cubicBezTo>
                    <a:pt x="25" y="511"/>
                    <a:pt x="25" y="512"/>
                    <a:pt x="25" y="513"/>
                  </a:cubicBezTo>
                  <a:cubicBezTo>
                    <a:pt x="24" y="516"/>
                    <a:pt x="22" y="510"/>
                    <a:pt x="22" y="510"/>
                  </a:cubicBezTo>
                  <a:cubicBezTo>
                    <a:pt x="21" y="511"/>
                    <a:pt x="22" y="513"/>
                    <a:pt x="22" y="514"/>
                  </a:cubicBezTo>
                  <a:cubicBezTo>
                    <a:pt x="21" y="514"/>
                    <a:pt x="20" y="514"/>
                    <a:pt x="20" y="515"/>
                  </a:cubicBezTo>
                  <a:cubicBezTo>
                    <a:pt x="20" y="515"/>
                    <a:pt x="21" y="515"/>
                    <a:pt x="22" y="516"/>
                  </a:cubicBezTo>
                  <a:cubicBezTo>
                    <a:pt x="22" y="517"/>
                    <a:pt x="22" y="523"/>
                    <a:pt x="21" y="525"/>
                  </a:cubicBezTo>
                  <a:cubicBezTo>
                    <a:pt x="17" y="532"/>
                    <a:pt x="12" y="519"/>
                    <a:pt x="11" y="530"/>
                  </a:cubicBezTo>
                  <a:cubicBezTo>
                    <a:pt x="11" y="531"/>
                    <a:pt x="13" y="532"/>
                    <a:pt x="13" y="532"/>
                  </a:cubicBezTo>
                  <a:cubicBezTo>
                    <a:pt x="15" y="534"/>
                    <a:pt x="11" y="537"/>
                    <a:pt x="13" y="540"/>
                  </a:cubicBezTo>
                  <a:cubicBezTo>
                    <a:pt x="14" y="543"/>
                    <a:pt x="18" y="545"/>
                    <a:pt x="19" y="548"/>
                  </a:cubicBezTo>
                  <a:cubicBezTo>
                    <a:pt x="20" y="553"/>
                    <a:pt x="17" y="556"/>
                    <a:pt x="19" y="561"/>
                  </a:cubicBezTo>
                  <a:cubicBezTo>
                    <a:pt x="21" y="566"/>
                    <a:pt x="24" y="573"/>
                    <a:pt x="27" y="578"/>
                  </a:cubicBezTo>
                  <a:cubicBezTo>
                    <a:pt x="27" y="578"/>
                    <a:pt x="27" y="577"/>
                    <a:pt x="27" y="577"/>
                  </a:cubicBezTo>
                  <a:cubicBezTo>
                    <a:pt x="28" y="577"/>
                    <a:pt x="28" y="578"/>
                    <a:pt x="28" y="578"/>
                  </a:cubicBezTo>
                  <a:cubicBezTo>
                    <a:pt x="28" y="580"/>
                    <a:pt x="28" y="582"/>
                    <a:pt x="28" y="583"/>
                  </a:cubicBezTo>
                  <a:cubicBezTo>
                    <a:pt x="29" y="586"/>
                    <a:pt x="26" y="589"/>
                    <a:pt x="25" y="591"/>
                  </a:cubicBezTo>
                  <a:cubicBezTo>
                    <a:pt x="25" y="592"/>
                    <a:pt x="27" y="595"/>
                    <a:pt x="26" y="596"/>
                  </a:cubicBezTo>
                  <a:cubicBezTo>
                    <a:pt x="26" y="597"/>
                    <a:pt x="26" y="595"/>
                    <a:pt x="25" y="594"/>
                  </a:cubicBezTo>
                  <a:cubicBezTo>
                    <a:pt x="25" y="594"/>
                    <a:pt x="23" y="595"/>
                    <a:pt x="20" y="597"/>
                  </a:cubicBezTo>
                  <a:cubicBezTo>
                    <a:pt x="18" y="599"/>
                    <a:pt x="22" y="600"/>
                    <a:pt x="21" y="602"/>
                  </a:cubicBezTo>
                  <a:cubicBezTo>
                    <a:pt x="21" y="603"/>
                    <a:pt x="20" y="603"/>
                    <a:pt x="20" y="604"/>
                  </a:cubicBezTo>
                  <a:cubicBezTo>
                    <a:pt x="18" y="607"/>
                    <a:pt x="20" y="610"/>
                    <a:pt x="20" y="612"/>
                  </a:cubicBezTo>
                  <a:cubicBezTo>
                    <a:pt x="20" y="615"/>
                    <a:pt x="16" y="618"/>
                    <a:pt x="17" y="621"/>
                  </a:cubicBezTo>
                  <a:cubicBezTo>
                    <a:pt x="17" y="622"/>
                    <a:pt x="18" y="622"/>
                    <a:pt x="18" y="622"/>
                  </a:cubicBezTo>
                  <a:cubicBezTo>
                    <a:pt x="19" y="623"/>
                    <a:pt x="17" y="623"/>
                    <a:pt x="17" y="624"/>
                  </a:cubicBezTo>
                  <a:cubicBezTo>
                    <a:pt x="16" y="626"/>
                    <a:pt x="18" y="629"/>
                    <a:pt x="20" y="631"/>
                  </a:cubicBezTo>
                  <a:cubicBezTo>
                    <a:pt x="22" y="634"/>
                    <a:pt x="22" y="642"/>
                    <a:pt x="28" y="640"/>
                  </a:cubicBezTo>
                  <a:cubicBezTo>
                    <a:pt x="28" y="640"/>
                    <a:pt x="28" y="638"/>
                    <a:pt x="29" y="638"/>
                  </a:cubicBezTo>
                  <a:cubicBezTo>
                    <a:pt x="30" y="638"/>
                    <a:pt x="29" y="640"/>
                    <a:pt x="28" y="640"/>
                  </a:cubicBezTo>
                  <a:cubicBezTo>
                    <a:pt x="28" y="640"/>
                    <a:pt x="22" y="641"/>
                    <a:pt x="25" y="644"/>
                  </a:cubicBezTo>
                  <a:cubicBezTo>
                    <a:pt x="26" y="645"/>
                    <a:pt x="39" y="645"/>
                    <a:pt x="40" y="642"/>
                  </a:cubicBezTo>
                  <a:cubicBezTo>
                    <a:pt x="40" y="641"/>
                    <a:pt x="36" y="636"/>
                    <a:pt x="41" y="636"/>
                  </a:cubicBezTo>
                  <a:cubicBezTo>
                    <a:pt x="46" y="636"/>
                    <a:pt x="49" y="645"/>
                    <a:pt x="53" y="640"/>
                  </a:cubicBezTo>
                  <a:cubicBezTo>
                    <a:pt x="55" y="639"/>
                    <a:pt x="53" y="632"/>
                    <a:pt x="55" y="633"/>
                  </a:cubicBezTo>
                  <a:cubicBezTo>
                    <a:pt x="55" y="633"/>
                    <a:pt x="55" y="634"/>
                    <a:pt x="55" y="634"/>
                  </a:cubicBezTo>
                  <a:cubicBezTo>
                    <a:pt x="55" y="634"/>
                    <a:pt x="54" y="635"/>
                    <a:pt x="55" y="636"/>
                  </a:cubicBezTo>
                  <a:cubicBezTo>
                    <a:pt x="55" y="636"/>
                    <a:pt x="56" y="640"/>
                    <a:pt x="56" y="640"/>
                  </a:cubicBezTo>
                  <a:cubicBezTo>
                    <a:pt x="55" y="642"/>
                    <a:pt x="44" y="643"/>
                    <a:pt x="44" y="647"/>
                  </a:cubicBezTo>
                  <a:cubicBezTo>
                    <a:pt x="44" y="649"/>
                    <a:pt x="50" y="651"/>
                    <a:pt x="51" y="650"/>
                  </a:cubicBezTo>
                  <a:cubicBezTo>
                    <a:pt x="51" y="650"/>
                    <a:pt x="51" y="649"/>
                    <a:pt x="52" y="648"/>
                  </a:cubicBezTo>
                  <a:cubicBezTo>
                    <a:pt x="52" y="648"/>
                    <a:pt x="53" y="648"/>
                    <a:pt x="53" y="648"/>
                  </a:cubicBezTo>
                  <a:cubicBezTo>
                    <a:pt x="54" y="649"/>
                    <a:pt x="53" y="650"/>
                    <a:pt x="53" y="650"/>
                  </a:cubicBezTo>
                  <a:cubicBezTo>
                    <a:pt x="53" y="651"/>
                    <a:pt x="53" y="652"/>
                    <a:pt x="53" y="652"/>
                  </a:cubicBezTo>
                  <a:cubicBezTo>
                    <a:pt x="54" y="653"/>
                    <a:pt x="55" y="652"/>
                    <a:pt x="55" y="653"/>
                  </a:cubicBezTo>
                  <a:cubicBezTo>
                    <a:pt x="55" y="654"/>
                    <a:pt x="54" y="654"/>
                    <a:pt x="54" y="655"/>
                  </a:cubicBezTo>
                  <a:cubicBezTo>
                    <a:pt x="54" y="655"/>
                    <a:pt x="55" y="655"/>
                    <a:pt x="55" y="655"/>
                  </a:cubicBezTo>
                  <a:cubicBezTo>
                    <a:pt x="55" y="656"/>
                    <a:pt x="54" y="656"/>
                    <a:pt x="54" y="657"/>
                  </a:cubicBezTo>
                  <a:cubicBezTo>
                    <a:pt x="54" y="657"/>
                    <a:pt x="55" y="658"/>
                    <a:pt x="55" y="658"/>
                  </a:cubicBezTo>
                  <a:cubicBezTo>
                    <a:pt x="56" y="659"/>
                    <a:pt x="56" y="660"/>
                    <a:pt x="56" y="661"/>
                  </a:cubicBezTo>
                  <a:cubicBezTo>
                    <a:pt x="56" y="663"/>
                    <a:pt x="52" y="654"/>
                    <a:pt x="51" y="654"/>
                  </a:cubicBezTo>
                  <a:cubicBezTo>
                    <a:pt x="50" y="654"/>
                    <a:pt x="46" y="656"/>
                    <a:pt x="46" y="657"/>
                  </a:cubicBezTo>
                  <a:cubicBezTo>
                    <a:pt x="46" y="657"/>
                    <a:pt x="47" y="657"/>
                    <a:pt x="47" y="657"/>
                  </a:cubicBezTo>
                  <a:cubicBezTo>
                    <a:pt x="49" y="658"/>
                    <a:pt x="49" y="661"/>
                    <a:pt x="50" y="662"/>
                  </a:cubicBezTo>
                  <a:cubicBezTo>
                    <a:pt x="51" y="662"/>
                    <a:pt x="54" y="662"/>
                    <a:pt x="54" y="664"/>
                  </a:cubicBezTo>
                  <a:cubicBezTo>
                    <a:pt x="54" y="664"/>
                    <a:pt x="53" y="663"/>
                    <a:pt x="53" y="663"/>
                  </a:cubicBezTo>
                  <a:cubicBezTo>
                    <a:pt x="51" y="662"/>
                    <a:pt x="49" y="661"/>
                    <a:pt x="47" y="664"/>
                  </a:cubicBezTo>
                  <a:cubicBezTo>
                    <a:pt x="46" y="666"/>
                    <a:pt x="48" y="664"/>
                    <a:pt x="48" y="667"/>
                  </a:cubicBezTo>
                  <a:cubicBezTo>
                    <a:pt x="48" y="667"/>
                    <a:pt x="47" y="667"/>
                    <a:pt x="47" y="667"/>
                  </a:cubicBezTo>
                  <a:cubicBezTo>
                    <a:pt x="47" y="668"/>
                    <a:pt x="47" y="669"/>
                    <a:pt x="47" y="669"/>
                  </a:cubicBezTo>
                  <a:cubicBezTo>
                    <a:pt x="48" y="672"/>
                    <a:pt x="50" y="671"/>
                    <a:pt x="51" y="673"/>
                  </a:cubicBezTo>
                  <a:cubicBezTo>
                    <a:pt x="51" y="674"/>
                    <a:pt x="50" y="674"/>
                    <a:pt x="50" y="675"/>
                  </a:cubicBezTo>
                  <a:cubicBezTo>
                    <a:pt x="51" y="676"/>
                    <a:pt x="52" y="676"/>
                    <a:pt x="51" y="677"/>
                  </a:cubicBezTo>
                  <a:cubicBezTo>
                    <a:pt x="51" y="678"/>
                    <a:pt x="49" y="675"/>
                    <a:pt x="49" y="675"/>
                  </a:cubicBezTo>
                  <a:cubicBezTo>
                    <a:pt x="46" y="676"/>
                    <a:pt x="49" y="680"/>
                    <a:pt x="48" y="681"/>
                  </a:cubicBezTo>
                  <a:cubicBezTo>
                    <a:pt x="48" y="682"/>
                    <a:pt x="46" y="682"/>
                    <a:pt x="45" y="683"/>
                  </a:cubicBezTo>
                  <a:cubicBezTo>
                    <a:pt x="44" y="684"/>
                    <a:pt x="45" y="685"/>
                    <a:pt x="45" y="686"/>
                  </a:cubicBezTo>
                  <a:cubicBezTo>
                    <a:pt x="44" y="688"/>
                    <a:pt x="46" y="689"/>
                    <a:pt x="47" y="690"/>
                  </a:cubicBezTo>
                  <a:cubicBezTo>
                    <a:pt x="47" y="690"/>
                    <a:pt x="50" y="690"/>
                    <a:pt x="50" y="691"/>
                  </a:cubicBezTo>
                  <a:cubicBezTo>
                    <a:pt x="50" y="691"/>
                    <a:pt x="44" y="695"/>
                    <a:pt x="49" y="695"/>
                  </a:cubicBezTo>
                  <a:cubicBezTo>
                    <a:pt x="52" y="695"/>
                    <a:pt x="50" y="691"/>
                    <a:pt x="51" y="694"/>
                  </a:cubicBezTo>
                  <a:cubicBezTo>
                    <a:pt x="52" y="694"/>
                    <a:pt x="53" y="695"/>
                    <a:pt x="52" y="696"/>
                  </a:cubicBezTo>
                  <a:cubicBezTo>
                    <a:pt x="52" y="696"/>
                    <a:pt x="51" y="695"/>
                    <a:pt x="51" y="695"/>
                  </a:cubicBezTo>
                  <a:cubicBezTo>
                    <a:pt x="50" y="695"/>
                    <a:pt x="49" y="696"/>
                    <a:pt x="49" y="696"/>
                  </a:cubicBezTo>
                  <a:cubicBezTo>
                    <a:pt x="48" y="696"/>
                    <a:pt x="49" y="695"/>
                    <a:pt x="48" y="695"/>
                  </a:cubicBezTo>
                  <a:cubicBezTo>
                    <a:pt x="48" y="695"/>
                    <a:pt x="48" y="696"/>
                    <a:pt x="48" y="696"/>
                  </a:cubicBezTo>
                  <a:cubicBezTo>
                    <a:pt x="47" y="698"/>
                    <a:pt x="47" y="699"/>
                    <a:pt x="46" y="700"/>
                  </a:cubicBezTo>
                  <a:cubicBezTo>
                    <a:pt x="46" y="701"/>
                    <a:pt x="48" y="703"/>
                    <a:pt x="47" y="703"/>
                  </a:cubicBezTo>
                  <a:cubicBezTo>
                    <a:pt x="47" y="704"/>
                    <a:pt x="46" y="702"/>
                    <a:pt x="45" y="702"/>
                  </a:cubicBezTo>
                  <a:cubicBezTo>
                    <a:pt x="45" y="703"/>
                    <a:pt x="45" y="703"/>
                    <a:pt x="45" y="703"/>
                  </a:cubicBezTo>
                  <a:cubicBezTo>
                    <a:pt x="45" y="704"/>
                    <a:pt x="45" y="704"/>
                    <a:pt x="45" y="704"/>
                  </a:cubicBezTo>
                  <a:cubicBezTo>
                    <a:pt x="44" y="704"/>
                    <a:pt x="44" y="702"/>
                    <a:pt x="44" y="704"/>
                  </a:cubicBezTo>
                  <a:cubicBezTo>
                    <a:pt x="44" y="708"/>
                    <a:pt x="46" y="704"/>
                    <a:pt x="47" y="705"/>
                  </a:cubicBezTo>
                  <a:cubicBezTo>
                    <a:pt x="48" y="705"/>
                    <a:pt x="46" y="706"/>
                    <a:pt x="46" y="707"/>
                  </a:cubicBezTo>
                  <a:cubicBezTo>
                    <a:pt x="47" y="708"/>
                    <a:pt x="49" y="708"/>
                    <a:pt x="50" y="708"/>
                  </a:cubicBezTo>
                  <a:cubicBezTo>
                    <a:pt x="52" y="709"/>
                    <a:pt x="54" y="712"/>
                    <a:pt x="57" y="713"/>
                  </a:cubicBezTo>
                  <a:cubicBezTo>
                    <a:pt x="58" y="713"/>
                    <a:pt x="59" y="712"/>
                    <a:pt x="59" y="713"/>
                  </a:cubicBezTo>
                  <a:cubicBezTo>
                    <a:pt x="60" y="713"/>
                    <a:pt x="58" y="714"/>
                    <a:pt x="58" y="714"/>
                  </a:cubicBezTo>
                  <a:cubicBezTo>
                    <a:pt x="57" y="715"/>
                    <a:pt x="57" y="716"/>
                    <a:pt x="57" y="717"/>
                  </a:cubicBezTo>
                  <a:cubicBezTo>
                    <a:pt x="57" y="718"/>
                    <a:pt x="58" y="718"/>
                    <a:pt x="58" y="719"/>
                  </a:cubicBezTo>
                  <a:cubicBezTo>
                    <a:pt x="58" y="720"/>
                    <a:pt x="51" y="724"/>
                    <a:pt x="50" y="725"/>
                  </a:cubicBezTo>
                  <a:cubicBezTo>
                    <a:pt x="46" y="727"/>
                    <a:pt x="50" y="724"/>
                    <a:pt x="46" y="725"/>
                  </a:cubicBezTo>
                  <a:cubicBezTo>
                    <a:pt x="42" y="726"/>
                    <a:pt x="47" y="730"/>
                    <a:pt x="47" y="730"/>
                  </a:cubicBezTo>
                  <a:cubicBezTo>
                    <a:pt x="48" y="732"/>
                    <a:pt x="44" y="731"/>
                    <a:pt x="44" y="732"/>
                  </a:cubicBezTo>
                  <a:cubicBezTo>
                    <a:pt x="44" y="732"/>
                    <a:pt x="44" y="733"/>
                    <a:pt x="45" y="734"/>
                  </a:cubicBezTo>
                  <a:cubicBezTo>
                    <a:pt x="47" y="736"/>
                    <a:pt x="47" y="733"/>
                    <a:pt x="48" y="733"/>
                  </a:cubicBezTo>
                  <a:cubicBezTo>
                    <a:pt x="50" y="733"/>
                    <a:pt x="52" y="735"/>
                    <a:pt x="53" y="736"/>
                  </a:cubicBezTo>
                  <a:cubicBezTo>
                    <a:pt x="53" y="736"/>
                    <a:pt x="60" y="736"/>
                    <a:pt x="57" y="738"/>
                  </a:cubicBezTo>
                  <a:cubicBezTo>
                    <a:pt x="55" y="739"/>
                    <a:pt x="50" y="734"/>
                    <a:pt x="49" y="734"/>
                  </a:cubicBezTo>
                  <a:cubicBezTo>
                    <a:pt x="45" y="735"/>
                    <a:pt x="49" y="734"/>
                    <a:pt x="48" y="736"/>
                  </a:cubicBezTo>
                  <a:cubicBezTo>
                    <a:pt x="48" y="737"/>
                    <a:pt x="47" y="736"/>
                    <a:pt x="47" y="736"/>
                  </a:cubicBezTo>
                  <a:cubicBezTo>
                    <a:pt x="45" y="735"/>
                    <a:pt x="46" y="737"/>
                    <a:pt x="46" y="738"/>
                  </a:cubicBezTo>
                  <a:cubicBezTo>
                    <a:pt x="46" y="738"/>
                    <a:pt x="46" y="737"/>
                    <a:pt x="45" y="737"/>
                  </a:cubicBezTo>
                  <a:cubicBezTo>
                    <a:pt x="45" y="737"/>
                    <a:pt x="44" y="737"/>
                    <a:pt x="44" y="738"/>
                  </a:cubicBezTo>
                  <a:cubicBezTo>
                    <a:pt x="43" y="739"/>
                    <a:pt x="43" y="746"/>
                    <a:pt x="46" y="745"/>
                  </a:cubicBezTo>
                  <a:cubicBezTo>
                    <a:pt x="46" y="744"/>
                    <a:pt x="46" y="744"/>
                    <a:pt x="46" y="743"/>
                  </a:cubicBezTo>
                  <a:cubicBezTo>
                    <a:pt x="47" y="743"/>
                    <a:pt x="47" y="742"/>
                    <a:pt x="48" y="742"/>
                  </a:cubicBezTo>
                  <a:cubicBezTo>
                    <a:pt x="49" y="742"/>
                    <a:pt x="49" y="743"/>
                    <a:pt x="49" y="743"/>
                  </a:cubicBezTo>
                  <a:cubicBezTo>
                    <a:pt x="52" y="743"/>
                    <a:pt x="52" y="743"/>
                    <a:pt x="52" y="743"/>
                  </a:cubicBezTo>
                  <a:cubicBezTo>
                    <a:pt x="52" y="744"/>
                    <a:pt x="48" y="744"/>
                    <a:pt x="47" y="744"/>
                  </a:cubicBezTo>
                  <a:cubicBezTo>
                    <a:pt x="47" y="744"/>
                    <a:pt x="46" y="745"/>
                    <a:pt x="46" y="746"/>
                  </a:cubicBezTo>
                  <a:cubicBezTo>
                    <a:pt x="45" y="747"/>
                    <a:pt x="44" y="747"/>
                    <a:pt x="44" y="748"/>
                  </a:cubicBezTo>
                  <a:cubicBezTo>
                    <a:pt x="45" y="747"/>
                    <a:pt x="46" y="747"/>
                    <a:pt x="46" y="749"/>
                  </a:cubicBezTo>
                  <a:cubicBezTo>
                    <a:pt x="45" y="749"/>
                    <a:pt x="44" y="749"/>
                    <a:pt x="44" y="749"/>
                  </a:cubicBezTo>
                  <a:cubicBezTo>
                    <a:pt x="44" y="749"/>
                    <a:pt x="44" y="750"/>
                    <a:pt x="44" y="751"/>
                  </a:cubicBezTo>
                  <a:cubicBezTo>
                    <a:pt x="44" y="751"/>
                    <a:pt x="43" y="751"/>
                    <a:pt x="43" y="751"/>
                  </a:cubicBezTo>
                  <a:cubicBezTo>
                    <a:pt x="42" y="752"/>
                    <a:pt x="44" y="755"/>
                    <a:pt x="44" y="756"/>
                  </a:cubicBezTo>
                  <a:cubicBezTo>
                    <a:pt x="44" y="756"/>
                    <a:pt x="43" y="760"/>
                    <a:pt x="44" y="760"/>
                  </a:cubicBezTo>
                  <a:cubicBezTo>
                    <a:pt x="44" y="760"/>
                    <a:pt x="45" y="759"/>
                    <a:pt x="45" y="759"/>
                  </a:cubicBezTo>
                  <a:cubicBezTo>
                    <a:pt x="45" y="758"/>
                    <a:pt x="48" y="750"/>
                    <a:pt x="50" y="752"/>
                  </a:cubicBezTo>
                  <a:cubicBezTo>
                    <a:pt x="50" y="753"/>
                    <a:pt x="49" y="753"/>
                    <a:pt x="48" y="753"/>
                  </a:cubicBezTo>
                  <a:cubicBezTo>
                    <a:pt x="48" y="754"/>
                    <a:pt x="45" y="758"/>
                    <a:pt x="46" y="759"/>
                  </a:cubicBezTo>
                  <a:cubicBezTo>
                    <a:pt x="47" y="759"/>
                    <a:pt x="48" y="759"/>
                    <a:pt x="48" y="759"/>
                  </a:cubicBezTo>
                  <a:cubicBezTo>
                    <a:pt x="48" y="759"/>
                    <a:pt x="44" y="761"/>
                    <a:pt x="43" y="763"/>
                  </a:cubicBezTo>
                  <a:cubicBezTo>
                    <a:pt x="41" y="765"/>
                    <a:pt x="45" y="762"/>
                    <a:pt x="44" y="766"/>
                  </a:cubicBezTo>
                  <a:cubicBezTo>
                    <a:pt x="44" y="766"/>
                    <a:pt x="43" y="765"/>
                    <a:pt x="42" y="766"/>
                  </a:cubicBezTo>
                  <a:cubicBezTo>
                    <a:pt x="42" y="766"/>
                    <a:pt x="41" y="768"/>
                    <a:pt x="40" y="767"/>
                  </a:cubicBezTo>
                  <a:cubicBezTo>
                    <a:pt x="40" y="767"/>
                    <a:pt x="39" y="767"/>
                    <a:pt x="38" y="766"/>
                  </a:cubicBezTo>
                  <a:cubicBezTo>
                    <a:pt x="38" y="765"/>
                    <a:pt x="42" y="761"/>
                    <a:pt x="42" y="760"/>
                  </a:cubicBezTo>
                  <a:cubicBezTo>
                    <a:pt x="42" y="758"/>
                    <a:pt x="39" y="755"/>
                    <a:pt x="37" y="756"/>
                  </a:cubicBezTo>
                  <a:cubicBezTo>
                    <a:pt x="35" y="758"/>
                    <a:pt x="40" y="759"/>
                    <a:pt x="41" y="761"/>
                  </a:cubicBezTo>
                  <a:cubicBezTo>
                    <a:pt x="41" y="762"/>
                    <a:pt x="39" y="761"/>
                    <a:pt x="39" y="760"/>
                  </a:cubicBezTo>
                  <a:cubicBezTo>
                    <a:pt x="37" y="759"/>
                    <a:pt x="35" y="761"/>
                    <a:pt x="36" y="757"/>
                  </a:cubicBezTo>
                  <a:cubicBezTo>
                    <a:pt x="36" y="757"/>
                    <a:pt x="34" y="759"/>
                    <a:pt x="33" y="759"/>
                  </a:cubicBezTo>
                  <a:cubicBezTo>
                    <a:pt x="31" y="760"/>
                    <a:pt x="29" y="759"/>
                    <a:pt x="27" y="758"/>
                  </a:cubicBezTo>
                  <a:cubicBezTo>
                    <a:pt x="26" y="757"/>
                    <a:pt x="30" y="759"/>
                    <a:pt x="30" y="759"/>
                  </a:cubicBezTo>
                  <a:cubicBezTo>
                    <a:pt x="33" y="759"/>
                    <a:pt x="38" y="756"/>
                    <a:pt x="37" y="754"/>
                  </a:cubicBezTo>
                  <a:cubicBezTo>
                    <a:pt x="36" y="748"/>
                    <a:pt x="36" y="756"/>
                    <a:pt x="33" y="756"/>
                  </a:cubicBezTo>
                  <a:cubicBezTo>
                    <a:pt x="32" y="756"/>
                    <a:pt x="35" y="756"/>
                    <a:pt x="35" y="753"/>
                  </a:cubicBezTo>
                  <a:cubicBezTo>
                    <a:pt x="35" y="752"/>
                    <a:pt x="33" y="754"/>
                    <a:pt x="33" y="753"/>
                  </a:cubicBezTo>
                  <a:cubicBezTo>
                    <a:pt x="33" y="751"/>
                    <a:pt x="35" y="753"/>
                    <a:pt x="35" y="751"/>
                  </a:cubicBezTo>
                  <a:cubicBezTo>
                    <a:pt x="35" y="748"/>
                    <a:pt x="31" y="753"/>
                    <a:pt x="32" y="750"/>
                  </a:cubicBezTo>
                  <a:cubicBezTo>
                    <a:pt x="32" y="749"/>
                    <a:pt x="33" y="749"/>
                    <a:pt x="33" y="749"/>
                  </a:cubicBezTo>
                  <a:cubicBezTo>
                    <a:pt x="34" y="746"/>
                    <a:pt x="29" y="749"/>
                    <a:pt x="29" y="748"/>
                  </a:cubicBezTo>
                  <a:cubicBezTo>
                    <a:pt x="29" y="748"/>
                    <a:pt x="29" y="748"/>
                    <a:pt x="28" y="748"/>
                  </a:cubicBezTo>
                  <a:cubicBezTo>
                    <a:pt x="27" y="748"/>
                    <a:pt x="27" y="747"/>
                    <a:pt x="26" y="748"/>
                  </a:cubicBezTo>
                  <a:cubicBezTo>
                    <a:pt x="25" y="749"/>
                    <a:pt x="30" y="750"/>
                    <a:pt x="27" y="754"/>
                  </a:cubicBezTo>
                  <a:cubicBezTo>
                    <a:pt x="26" y="754"/>
                    <a:pt x="27" y="751"/>
                    <a:pt x="26" y="751"/>
                  </a:cubicBezTo>
                  <a:cubicBezTo>
                    <a:pt x="24" y="751"/>
                    <a:pt x="25" y="748"/>
                    <a:pt x="24" y="748"/>
                  </a:cubicBezTo>
                  <a:cubicBezTo>
                    <a:pt x="23" y="748"/>
                    <a:pt x="24" y="749"/>
                    <a:pt x="23" y="749"/>
                  </a:cubicBezTo>
                  <a:cubicBezTo>
                    <a:pt x="23" y="749"/>
                    <a:pt x="22" y="749"/>
                    <a:pt x="22" y="748"/>
                  </a:cubicBezTo>
                  <a:cubicBezTo>
                    <a:pt x="22" y="748"/>
                    <a:pt x="21" y="749"/>
                    <a:pt x="21" y="753"/>
                  </a:cubicBezTo>
                  <a:cubicBezTo>
                    <a:pt x="22" y="755"/>
                    <a:pt x="21" y="753"/>
                    <a:pt x="20" y="756"/>
                  </a:cubicBezTo>
                  <a:cubicBezTo>
                    <a:pt x="20" y="758"/>
                    <a:pt x="22" y="757"/>
                    <a:pt x="21" y="759"/>
                  </a:cubicBezTo>
                  <a:cubicBezTo>
                    <a:pt x="21" y="759"/>
                    <a:pt x="19" y="756"/>
                    <a:pt x="18" y="757"/>
                  </a:cubicBezTo>
                  <a:cubicBezTo>
                    <a:pt x="18" y="758"/>
                    <a:pt x="17" y="759"/>
                    <a:pt x="17" y="759"/>
                  </a:cubicBezTo>
                  <a:cubicBezTo>
                    <a:pt x="17" y="760"/>
                    <a:pt x="19" y="760"/>
                    <a:pt x="18" y="761"/>
                  </a:cubicBezTo>
                  <a:cubicBezTo>
                    <a:pt x="18" y="761"/>
                    <a:pt x="16" y="758"/>
                    <a:pt x="15" y="759"/>
                  </a:cubicBezTo>
                  <a:cubicBezTo>
                    <a:pt x="14" y="760"/>
                    <a:pt x="14" y="760"/>
                    <a:pt x="14" y="761"/>
                  </a:cubicBezTo>
                  <a:cubicBezTo>
                    <a:pt x="14" y="762"/>
                    <a:pt x="16" y="762"/>
                    <a:pt x="17" y="762"/>
                  </a:cubicBezTo>
                  <a:cubicBezTo>
                    <a:pt x="17" y="763"/>
                    <a:pt x="15" y="762"/>
                    <a:pt x="14" y="762"/>
                  </a:cubicBezTo>
                  <a:cubicBezTo>
                    <a:pt x="14" y="762"/>
                    <a:pt x="13" y="761"/>
                    <a:pt x="13" y="761"/>
                  </a:cubicBezTo>
                  <a:cubicBezTo>
                    <a:pt x="13" y="762"/>
                    <a:pt x="13" y="762"/>
                    <a:pt x="13" y="763"/>
                  </a:cubicBezTo>
                  <a:cubicBezTo>
                    <a:pt x="13" y="763"/>
                    <a:pt x="14" y="764"/>
                    <a:pt x="13" y="764"/>
                  </a:cubicBezTo>
                  <a:cubicBezTo>
                    <a:pt x="13" y="764"/>
                    <a:pt x="13" y="763"/>
                    <a:pt x="12" y="763"/>
                  </a:cubicBezTo>
                  <a:cubicBezTo>
                    <a:pt x="10" y="763"/>
                    <a:pt x="10" y="766"/>
                    <a:pt x="10" y="766"/>
                  </a:cubicBezTo>
                  <a:cubicBezTo>
                    <a:pt x="9" y="768"/>
                    <a:pt x="0" y="768"/>
                    <a:pt x="7" y="776"/>
                  </a:cubicBezTo>
                  <a:cubicBezTo>
                    <a:pt x="7" y="777"/>
                    <a:pt x="7" y="777"/>
                    <a:pt x="8" y="778"/>
                  </a:cubicBezTo>
                  <a:cubicBezTo>
                    <a:pt x="11" y="779"/>
                    <a:pt x="12" y="775"/>
                    <a:pt x="11" y="774"/>
                  </a:cubicBezTo>
                  <a:cubicBezTo>
                    <a:pt x="11" y="773"/>
                    <a:pt x="10" y="774"/>
                    <a:pt x="10" y="774"/>
                  </a:cubicBezTo>
                  <a:cubicBezTo>
                    <a:pt x="9" y="773"/>
                    <a:pt x="12" y="769"/>
                    <a:pt x="8" y="772"/>
                  </a:cubicBezTo>
                  <a:cubicBezTo>
                    <a:pt x="7" y="772"/>
                    <a:pt x="7" y="775"/>
                    <a:pt x="6" y="774"/>
                  </a:cubicBezTo>
                  <a:cubicBezTo>
                    <a:pt x="5" y="772"/>
                    <a:pt x="9" y="770"/>
                    <a:pt x="10" y="770"/>
                  </a:cubicBezTo>
                  <a:cubicBezTo>
                    <a:pt x="11" y="770"/>
                    <a:pt x="11" y="771"/>
                    <a:pt x="12" y="771"/>
                  </a:cubicBezTo>
                  <a:cubicBezTo>
                    <a:pt x="13" y="771"/>
                    <a:pt x="13" y="769"/>
                    <a:pt x="14" y="769"/>
                  </a:cubicBezTo>
                  <a:cubicBezTo>
                    <a:pt x="14" y="769"/>
                    <a:pt x="14" y="770"/>
                    <a:pt x="15" y="770"/>
                  </a:cubicBezTo>
                  <a:cubicBezTo>
                    <a:pt x="16" y="770"/>
                    <a:pt x="19" y="764"/>
                    <a:pt x="19" y="764"/>
                  </a:cubicBezTo>
                  <a:cubicBezTo>
                    <a:pt x="22" y="765"/>
                    <a:pt x="15" y="767"/>
                    <a:pt x="19" y="772"/>
                  </a:cubicBezTo>
                  <a:cubicBezTo>
                    <a:pt x="19" y="773"/>
                    <a:pt x="20" y="773"/>
                    <a:pt x="21" y="773"/>
                  </a:cubicBezTo>
                  <a:cubicBezTo>
                    <a:pt x="22" y="773"/>
                    <a:pt x="22" y="773"/>
                    <a:pt x="22" y="773"/>
                  </a:cubicBezTo>
                  <a:cubicBezTo>
                    <a:pt x="22" y="773"/>
                    <a:pt x="22" y="773"/>
                    <a:pt x="23" y="773"/>
                  </a:cubicBezTo>
                  <a:cubicBezTo>
                    <a:pt x="23" y="773"/>
                    <a:pt x="24" y="775"/>
                    <a:pt x="26" y="775"/>
                  </a:cubicBezTo>
                  <a:cubicBezTo>
                    <a:pt x="28" y="776"/>
                    <a:pt x="32" y="776"/>
                    <a:pt x="31" y="775"/>
                  </a:cubicBezTo>
                  <a:cubicBezTo>
                    <a:pt x="30" y="774"/>
                    <a:pt x="27" y="775"/>
                    <a:pt x="26" y="775"/>
                  </a:cubicBezTo>
                  <a:cubicBezTo>
                    <a:pt x="26" y="774"/>
                    <a:pt x="26" y="774"/>
                    <a:pt x="26" y="773"/>
                  </a:cubicBezTo>
                  <a:cubicBezTo>
                    <a:pt x="26" y="773"/>
                    <a:pt x="30" y="773"/>
                    <a:pt x="30" y="773"/>
                  </a:cubicBezTo>
                  <a:cubicBezTo>
                    <a:pt x="29" y="772"/>
                    <a:pt x="27" y="772"/>
                    <a:pt x="27" y="771"/>
                  </a:cubicBezTo>
                  <a:cubicBezTo>
                    <a:pt x="28" y="771"/>
                    <a:pt x="28" y="772"/>
                    <a:pt x="29" y="772"/>
                  </a:cubicBezTo>
                  <a:cubicBezTo>
                    <a:pt x="30" y="772"/>
                    <a:pt x="33" y="772"/>
                    <a:pt x="34" y="772"/>
                  </a:cubicBezTo>
                  <a:cubicBezTo>
                    <a:pt x="34" y="773"/>
                    <a:pt x="34" y="773"/>
                    <a:pt x="34" y="773"/>
                  </a:cubicBezTo>
                  <a:cubicBezTo>
                    <a:pt x="34" y="774"/>
                    <a:pt x="34" y="774"/>
                    <a:pt x="35" y="774"/>
                  </a:cubicBezTo>
                  <a:cubicBezTo>
                    <a:pt x="36" y="775"/>
                    <a:pt x="36" y="773"/>
                    <a:pt x="37" y="774"/>
                  </a:cubicBezTo>
                  <a:cubicBezTo>
                    <a:pt x="37" y="774"/>
                    <a:pt x="36" y="775"/>
                    <a:pt x="36" y="775"/>
                  </a:cubicBezTo>
                  <a:cubicBezTo>
                    <a:pt x="35" y="777"/>
                    <a:pt x="41" y="778"/>
                    <a:pt x="42" y="778"/>
                  </a:cubicBezTo>
                  <a:cubicBezTo>
                    <a:pt x="42" y="779"/>
                    <a:pt x="41" y="779"/>
                    <a:pt x="41" y="780"/>
                  </a:cubicBezTo>
                  <a:cubicBezTo>
                    <a:pt x="41" y="781"/>
                    <a:pt x="43" y="783"/>
                    <a:pt x="42" y="784"/>
                  </a:cubicBezTo>
                  <a:cubicBezTo>
                    <a:pt x="39" y="786"/>
                    <a:pt x="42" y="779"/>
                    <a:pt x="39" y="783"/>
                  </a:cubicBezTo>
                  <a:cubicBezTo>
                    <a:pt x="38" y="783"/>
                    <a:pt x="39" y="785"/>
                    <a:pt x="39" y="785"/>
                  </a:cubicBezTo>
                  <a:cubicBezTo>
                    <a:pt x="39" y="786"/>
                    <a:pt x="40" y="787"/>
                    <a:pt x="40" y="786"/>
                  </a:cubicBezTo>
                  <a:cubicBezTo>
                    <a:pt x="36" y="785"/>
                    <a:pt x="40" y="785"/>
                    <a:pt x="38" y="783"/>
                  </a:cubicBezTo>
                  <a:cubicBezTo>
                    <a:pt x="38" y="783"/>
                    <a:pt x="37" y="783"/>
                    <a:pt x="37" y="783"/>
                  </a:cubicBezTo>
                  <a:cubicBezTo>
                    <a:pt x="35" y="784"/>
                    <a:pt x="36" y="783"/>
                    <a:pt x="35" y="783"/>
                  </a:cubicBezTo>
                  <a:cubicBezTo>
                    <a:pt x="34" y="783"/>
                    <a:pt x="34" y="785"/>
                    <a:pt x="33" y="786"/>
                  </a:cubicBezTo>
                  <a:cubicBezTo>
                    <a:pt x="33" y="787"/>
                    <a:pt x="32" y="788"/>
                    <a:pt x="32" y="789"/>
                  </a:cubicBezTo>
                  <a:cubicBezTo>
                    <a:pt x="31" y="792"/>
                    <a:pt x="33" y="786"/>
                    <a:pt x="35" y="789"/>
                  </a:cubicBezTo>
                  <a:cubicBezTo>
                    <a:pt x="35" y="790"/>
                    <a:pt x="33" y="790"/>
                    <a:pt x="33" y="790"/>
                  </a:cubicBezTo>
                  <a:cubicBezTo>
                    <a:pt x="34" y="791"/>
                    <a:pt x="34" y="791"/>
                    <a:pt x="35" y="792"/>
                  </a:cubicBezTo>
                  <a:cubicBezTo>
                    <a:pt x="35" y="792"/>
                    <a:pt x="36" y="791"/>
                    <a:pt x="36" y="791"/>
                  </a:cubicBezTo>
                  <a:cubicBezTo>
                    <a:pt x="36" y="792"/>
                    <a:pt x="36" y="793"/>
                    <a:pt x="37" y="793"/>
                  </a:cubicBezTo>
                  <a:cubicBezTo>
                    <a:pt x="37" y="793"/>
                    <a:pt x="40" y="792"/>
                    <a:pt x="41" y="792"/>
                  </a:cubicBezTo>
                  <a:cubicBezTo>
                    <a:pt x="41" y="792"/>
                    <a:pt x="42" y="791"/>
                    <a:pt x="42" y="791"/>
                  </a:cubicBezTo>
                  <a:cubicBezTo>
                    <a:pt x="41" y="792"/>
                    <a:pt x="40" y="792"/>
                    <a:pt x="40" y="793"/>
                  </a:cubicBezTo>
                  <a:cubicBezTo>
                    <a:pt x="40" y="793"/>
                    <a:pt x="42" y="793"/>
                    <a:pt x="42" y="793"/>
                  </a:cubicBezTo>
                  <a:cubicBezTo>
                    <a:pt x="43" y="793"/>
                    <a:pt x="41" y="794"/>
                    <a:pt x="41" y="794"/>
                  </a:cubicBezTo>
                  <a:cubicBezTo>
                    <a:pt x="40" y="794"/>
                    <a:pt x="37" y="793"/>
                    <a:pt x="37" y="795"/>
                  </a:cubicBezTo>
                  <a:cubicBezTo>
                    <a:pt x="37" y="796"/>
                    <a:pt x="40" y="796"/>
                    <a:pt x="40" y="797"/>
                  </a:cubicBezTo>
                  <a:cubicBezTo>
                    <a:pt x="40" y="797"/>
                    <a:pt x="40" y="797"/>
                    <a:pt x="39" y="797"/>
                  </a:cubicBezTo>
                  <a:cubicBezTo>
                    <a:pt x="41" y="797"/>
                    <a:pt x="42" y="797"/>
                    <a:pt x="42" y="797"/>
                  </a:cubicBezTo>
                  <a:cubicBezTo>
                    <a:pt x="43" y="797"/>
                    <a:pt x="46" y="801"/>
                    <a:pt x="48" y="797"/>
                  </a:cubicBezTo>
                  <a:cubicBezTo>
                    <a:pt x="49" y="795"/>
                    <a:pt x="47" y="793"/>
                    <a:pt x="48" y="791"/>
                  </a:cubicBezTo>
                  <a:cubicBezTo>
                    <a:pt x="48" y="790"/>
                    <a:pt x="49" y="791"/>
                    <a:pt x="49" y="791"/>
                  </a:cubicBezTo>
                  <a:cubicBezTo>
                    <a:pt x="50" y="793"/>
                    <a:pt x="48" y="796"/>
                    <a:pt x="50" y="797"/>
                  </a:cubicBezTo>
                  <a:cubicBezTo>
                    <a:pt x="53" y="797"/>
                    <a:pt x="53" y="797"/>
                    <a:pt x="53" y="797"/>
                  </a:cubicBezTo>
                  <a:cubicBezTo>
                    <a:pt x="53" y="798"/>
                    <a:pt x="52" y="798"/>
                    <a:pt x="52" y="799"/>
                  </a:cubicBezTo>
                  <a:cubicBezTo>
                    <a:pt x="52" y="800"/>
                    <a:pt x="54" y="799"/>
                    <a:pt x="54" y="799"/>
                  </a:cubicBezTo>
                  <a:cubicBezTo>
                    <a:pt x="54" y="800"/>
                    <a:pt x="54" y="800"/>
                    <a:pt x="54" y="801"/>
                  </a:cubicBezTo>
                  <a:cubicBezTo>
                    <a:pt x="54" y="801"/>
                    <a:pt x="59" y="802"/>
                    <a:pt x="60" y="802"/>
                  </a:cubicBezTo>
                  <a:cubicBezTo>
                    <a:pt x="61" y="802"/>
                    <a:pt x="58" y="802"/>
                    <a:pt x="56" y="802"/>
                  </a:cubicBezTo>
                  <a:cubicBezTo>
                    <a:pt x="55" y="802"/>
                    <a:pt x="52" y="799"/>
                    <a:pt x="51" y="800"/>
                  </a:cubicBezTo>
                  <a:cubicBezTo>
                    <a:pt x="51" y="801"/>
                    <a:pt x="57" y="810"/>
                    <a:pt x="59" y="804"/>
                  </a:cubicBezTo>
                  <a:cubicBezTo>
                    <a:pt x="60" y="802"/>
                    <a:pt x="60" y="807"/>
                    <a:pt x="58" y="807"/>
                  </a:cubicBezTo>
                  <a:cubicBezTo>
                    <a:pt x="58" y="808"/>
                    <a:pt x="57" y="806"/>
                    <a:pt x="56" y="807"/>
                  </a:cubicBezTo>
                  <a:cubicBezTo>
                    <a:pt x="56" y="807"/>
                    <a:pt x="55" y="807"/>
                    <a:pt x="55" y="807"/>
                  </a:cubicBezTo>
                  <a:cubicBezTo>
                    <a:pt x="54" y="808"/>
                    <a:pt x="55" y="808"/>
                    <a:pt x="55" y="808"/>
                  </a:cubicBezTo>
                  <a:cubicBezTo>
                    <a:pt x="53" y="809"/>
                    <a:pt x="54" y="806"/>
                    <a:pt x="53" y="805"/>
                  </a:cubicBezTo>
                  <a:cubicBezTo>
                    <a:pt x="50" y="804"/>
                    <a:pt x="50" y="804"/>
                    <a:pt x="50" y="804"/>
                  </a:cubicBezTo>
                  <a:cubicBezTo>
                    <a:pt x="49" y="805"/>
                    <a:pt x="49" y="806"/>
                    <a:pt x="49" y="805"/>
                  </a:cubicBezTo>
                  <a:cubicBezTo>
                    <a:pt x="49" y="805"/>
                    <a:pt x="50" y="804"/>
                    <a:pt x="49" y="803"/>
                  </a:cubicBezTo>
                  <a:cubicBezTo>
                    <a:pt x="49" y="802"/>
                    <a:pt x="48" y="805"/>
                    <a:pt x="48" y="805"/>
                  </a:cubicBezTo>
                  <a:cubicBezTo>
                    <a:pt x="47" y="805"/>
                    <a:pt x="48" y="804"/>
                    <a:pt x="47" y="803"/>
                  </a:cubicBezTo>
                  <a:cubicBezTo>
                    <a:pt x="47" y="803"/>
                    <a:pt x="46" y="804"/>
                    <a:pt x="46" y="804"/>
                  </a:cubicBezTo>
                  <a:cubicBezTo>
                    <a:pt x="44" y="804"/>
                    <a:pt x="42" y="801"/>
                    <a:pt x="40" y="803"/>
                  </a:cubicBezTo>
                  <a:cubicBezTo>
                    <a:pt x="38" y="805"/>
                    <a:pt x="44" y="810"/>
                    <a:pt x="41" y="809"/>
                  </a:cubicBezTo>
                  <a:cubicBezTo>
                    <a:pt x="39" y="808"/>
                    <a:pt x="38" y="802"/>
                    <a:pt x="34" y="802"/>
                  </a:cubicBezTo>
                  <a:cubicBezTo>
                    <a:pt x="33" y="802"/>
                    <a:pt x="31" y="804"/>
                    <a:pt x="32" y="805"/>
                  </a:cubicBezTo>
                  <a:cubicBezTo>
                    <a:pt x="33" y="807"/>
                    <a:pt x="35" y="804"/>
                    <a:pt x="36" y="804"/>
                  </a:cubicBezTo>
                  <a:cubicBezTo>
                    <a:pt x="36" y="804"/>
                    <a:pt x="35" y="805"/>
                    <a:pt x="35" y="805"/>
                  </a:cubicBezTo>
                  <a:cubicBezTo>
                    <a:pt x="35" y="808"/>
                    <a:pt x="39" y="808"/>
                    <a:pt x="41" y="810"/>
                  </a:cubicBezTo>
                  <a:cubicBezTo>
                    <a:pt x="41" y="810"/>
                    <a:pt x="40" y="811"/>
                    <a:pt x="41" y="811"/>
                  </a:cubicBezTo>
                  <a:cubicBezTo>
                    <a:pt x="41" y="811"/>
                    <a:pt x="42" y="810"/>
                    <a:pt x="43" y="810"/>
                  </a:cubicBezTo>
                  <a:cubicBezTo>
                    <a:pt x="43" y="810"/>
                    <a:pt x="45" y="810"/>
                    <a:pt x="44" y="811"/>
                  </a:cubicBezTo>
                  <a:cubicBezTo>
                    <a:pt x="44" y="812"/>
                    <a:pt x="41" y="811"/>
                    <a:pt x="42" y="812"/>
                  </a:cubicBezTo>
                  <a:cubicBezTo>
                    <a:pt x="44" y="813"/>
                    <a:pt x="46" y="813"/>
                    <a:pt x="48" y="813"/>
                  </a:cubicBezTo>
                  <a:cubicBezTo>
                    <a:pt x="49" y="813"/>
                    <a:pt x="46" y="813"/>
                    <a:pt x="46" y="814"/>
                  </a:cubicBezTo>
                  <a:cubicBezTo>
                    <a:pt x="46" y="815"/>
                    <a:pt x="48" y="818"/>
                    <a:pt x="48" y="818"/>
                  </a:cubicBezTo>
                  <a:cubicBezTo>
                    <a:pt x="46" y="817"/>
                    <a:pt x="45" y="815"/>
                    <a:pt x="43" y="815"/>
                  </a:cubicBezTo>
                  <a:cubicBezTo>
                    <a:pt x="42" y="815"/>
                    <a:pt x="39" y="818"/>
                    <a:pt x="39" y="819"/>
                  </a:cubicBezTo>
                  <a:cubicBezTo>
                    <a:pt x="39" y="822"/>
                    <a:pt x="41" y="819"/>
                    <a:pt x="42" y="820"/>
                  </a:cubicBezTo>
                  <a:cubicBezTo>
                    <a:pt x="42" y="820"/>
                    <a:pt x="41" y="821"/>
                    <a:pt x="42" y="821"/>
                  </a:cubicBezTo>
                  <a:cubicBezTo>
                    <a:pt x="42" y="822"/>
                    <a:pt x="43" y="820"/>
                    <a:pt x="44" y="820"/>
                  </a:cubicBezTo>
                  <a:cubicBezTo>
                    <a:pt x="46" y="820"/>
                    <a:pt x="46" y="821"/>
                    <a:pt x="47" y="821"/>
                  </a:cubicBezTo>
                  <a:cubicBezTo>
                    <a:pt x="46" y="821"/>
                    <a:pt x="46" y="821"/>
                    <a:pt x="45" y="821"/>
                  </a:cubicBezTo>
                  <a:cubicBezTo>
                    <a:pt x="43" y="821"/>
                    <a:pt x="42" y="822"/>
                    <a:pt x="41" y="821"/>
                  </a:cubicBezTo>
                  <a:cubicBezTo>
                    <a:pt x="41" y="821"/>
                    <a:pt x="40" y="821"/>
                    <a:pt x="40" y="821"/>
                  </a:cubicBezTo>
                  <a:cubicBezTo>
                    <a:pt x="38" y="825"/>
                    <a:pt x="40" y="824"/>
                    <a:pt x="42" y="826"/>
                  </a:cubicBezTo>
                  <a:cubicBezTo>
                    <a:pt x="42" y="828"/>
                    <a:pt x="41" y="826"/>
                    <a:pt x="40" y="829"/>
                  </a:cubicBezTo>
                  <a:cubicBezTo>
                    <a:pt x="40" y="832"/>
                    <a:pt x="41" y="829"/>
                    <a:pt x="42" y="830"/>
                  </a:cubicBezTo>
                  <a:cubicBezTo>
                    <a:pt x="43" y="832"/>
                    <a:pt x="42" y="833"/>
                    <a:pt x="42" y="835"/>
                  </a:cubicBezTo>
                  <a:cubicBezTo>
                    <a:pt x="43" y="835"/>
                    <a:pt x="44" y="842"/>
                    <a:pt x="47" y="841"/>
                  </a:cubicBezTo>
                  <a:cubicBezTo>
                    <a:pt x="47" y="841"/>
                    <a:pt x="48" y="841"/>
                    <a:pt x="48" y="840"/>
                  </a:cubicBezTo>
                  <a:cubicBezTo>
                    <a:pt x="48" y="839"/>
                    <a:pt x="48" y="835"/>
                    <a:pt x="47" y="834"/>
                  </a:cubicBezTo>
                  <a:cubicBezTo>
                    <a:pt x="47" y="834"/>
                    <a:pt x="46" y="834"/>
                    <a:pt x="46" y="833"/>
                  </a:cubicBezTo>
                  <a:cubicBezTo>
                    <a:pt x="47" y="833"/>
                    <a:pt x="50" y="835"/>
                    <a:pt x="48" y="830"/>
                  </a:cubicBezTo>
                  <a:cubicBezTo>
                    <a:pt x="48" y="830"/>
                    <a:pt x="47" y="828"/>
                    <a:pt x="48" y="828"/>
                  </a:cubicBezTo>
                  <a:cubicBezTo>
                    <a:pt x="49" y="828"/>
                    <a:pt x="54" y="829"/>
                    <a:pt x="52" y="829"/>
                  </a:cubicBezTo>
                  <a:cubicBezTo>
                    <a:pt x="52" y="829"/>
                    <a:pt x="48" y="828"/>
                    <a:pt x="49" y="830"/>
                  </a:cubicBezTo>
                  <a:cubicBezTo>
                    <a:pt x="49" y="831"/>
                    <a:pt x="50" y="831"/>
                    <a:pt x="50" y="832"/>
                  </a:cubicBezTo>
                  <a:cubicBezTo>
                    <a:pt x="50" y="832"/>
                    <a:pt x="50" y="834"/>
                    <a:pt x="50" y="834"/>
                  </a:cubicBezTo>
                  <a:cubicBezTo>
                    <a:pt x="51" y="835"/>
                    <a:pt x="54" y="835"/>
                    <a:pt x="53" y="836"/>
                  </a:cubicBezTo>
                  <a:cubicBezTo>
                    <a:pt x="51" y="839"/>
                    <a:pt x="50" y="831"/>
                    <a:pt x="49" y="837"/>
                  </a:cubicBezTo>
                  <a:cubicBezTo>
                    <a:pt x="48" y="838"/>
                    <a:pt x="49" y="839"/>
                    <a:pt x="49" y="840"/>
                  </a:cubicBezTo>
                  <a:cubicBezTo>
                    <a:pt x="49" y="840"/>
                    <a:pt x="50" y="840"/>
                    <a:pt x="50" y="840"/>
                  </a:cubicBezTo>
                  <a:cubicBezTo>
                    <a:pt x="51" y="841"/>
                    <a:pt x="53" y="840"/>
                    <a:pt x="54" y="840"/>
                  </a:cubicBezTo>
                  <a:cubicBezTo>
                    <a:pt x="54" y="840"/>
                    <a:pt x="55" y="844"/>
                    <a:pt x="55" y="844"/>
                  </a:cubicBezTo>
                  <a:cubicBezTo>
                    <a:pt x="56" y="844"/>
                    <a:pt x="58" y="844"/>
                    <a:pt x="58" y="846"/>
                  </a:cubicBezTo>
                  <a:cubicBezTo>
                    <a:pt x="59" y="848"/>
                    <a:pt x="55" y="845"/>
                    <a:pt x="54" y="844"/>
                  </a:cubicBezTo>
                  <a:cubicBezTo>
                    <a:pt x="54" y="844"/>
                    <a:pt x="52" y="841"/>
                    <a:pt x="52" y="841"/>
                  </a:cubicBezTo>
                  <a:cubicBezTo>
                    <a:pt x="51" y="841"/>
                    <a:pt x="51" y="843"/>
                    <a:pt x="51" y="843"/>
                  </a:cubicBezTo>
                  <a:cubicBezTo>
                    <a:pt x="51" y="843"/>
                    <a:pt x="51" y="842"/>
                    <a:pt x="51" y="842"/>
                  </a:cubicBezTo>
                  <a:cubicBezTo>
                    <a:pt x="50" y="840"/>
                    <a:pt x="46" y="842"/>
                    <a:pt x="46" y="843"/>
                  </a:cubicBezTo>
                  <a:cubicBezTo>
                    <a:pt x="43" y="848"/>
                    <a:pt x="50" y="845"/>
                    <a:pt x="51" y="846"/>
                  </a:cubicBezTo>
                  <a:cubicBezTo>
                    <a:pt x="52" y="846"/>
                    <a:pt x="46" y="848"/>
                    <a:pt x="46" y="848"/>
                  </a:cubicBezTo>
                  <a:cubicBezTo>
                    <a:pt x="46" y="849"/>
                    <a:pt x="52" y="852"/>
                    <a:pt x="53" y="851"/>
                  </a:cubicBezTo>
                  <a:cubicBezTo>
                    <a:pt x="53" y="851"/>
                    <a:pt x="55" y="849"/>
                    <a:pt x="55" y="849"/>
                  </a:cubicBezTo>
                  <a:cubicBezTo>
                    <a:pt x="56" y="851"/>
                    <a:pt x="53" y="850"/>
                    <a:pt x="53" y="853"/>
                  </a:cubicBezTo>
                  <a:cubicBezTo>
                    <a:pt x="53" y="853"/>
                    <a:pt x="58" y="853"/>
                    <a:pt x="56" y="855"/>
                  </a:cubicBezTo>
                  <a:cubicBezTo>
                    <a:pt x="56" y="855"/>
                    <a:pt x="55" y="854"/>
                    <a:pt x="55" y="853"/>
                  </a:cubicBezTo>
                  <a:cubicBezTo>
                    <a:pt x="54" y="853"/>
                    <a:pt x="52" y="854"/>
                    <a:pt x="51" y="853"/>
                  </a:cubicBezTo>
                  <a:cubicBezTo>
                    <a:pt x="50" y="853"/>
                    <a:pt x="48" y="850"/>
                    <a:pt x="46" y="851"/>
                  </a:cubicBezTo>
                  <a:cubicBezTo>
                    <a:pt x="45" y="852"/>
                    <a:pt x="47" y="854"/>
                    <a:pt x="47" y="854"/>
                  </a:cubicBezTo>
                  <a:cubicBezTo>
                    <a:pt x="48" y="854"/>
                    <a:pt x="51" y="858"/>
                    <a:pt x="51" y="858"/>
                  </a:cubicBezTo>
                  <a:cubicBezTo>
                    <a:pt x="53" y="858"/>
                    <a:pt x="52" y="856"/>
                    <a:pt x="54" y="858"/>
                  </a:cubicBezTo>
                  <a:cubicBezTo>
                    <a:pt x="55" y="859"/>
                    <a:pt x="59" y="860"/>
                    <a:pt x="57" y="860"/>
                  </a:cubicBezTo>
                  <a:cubicBezTo>
                    <a:pt x="55" y="860"/>
                    <a:pt x="49" y="859"/>
                    <a:pt x="48" y="857"/>
                  </a:cubicBezTo>
                  <a:cubicBezTo>
                    <a:pt x="48" y="857"/>
                    <a:pt x="48" y="857"/>
                    <a:pt x="48" y="856"/>
                  </a:cubicBezTo>
                  <a:cubicBezTo>
                    <a:pt x="48" y="856"/>
                    <a:pt x="48" y="855"/>
                    <a:pt x="47" y="855"/>
                  </a:cubicBezTo>
                  <a:cubicBezTo>
                    <a:pt x="44" y="854"/>
                    <a:pt x="45" y="856"/>
                    <a:pt x="44" y="857"/>
                  </a:cubicBezTo>
                  <a:cubicBezTo>
                    <a:pt x="44" y="857"/>
                    <a:pt x="43" y="855"/>
                    <a:pt x="43" y="856"/>
                  </a:cubicBezTo>
                  <a:cubicBezTo>
                    <a:pt x="42" y="856"/>
                    <a:pt x="40" y="858"/>
                    <a:pt x="41" y="858"/>
                  </a:cubicBezTo>
                  <a:cubicBezTo>
                    <a:pt x="49" y="862"/>
                    <a:pt x="36" y="856"/>
                    <a:pt x="45" y="859"/>
                  </a:cubicBezTo>
                  <a:cubicBezTo>
                    <a:pt x="45" y="859"/>
                    <a:pt x="45" y="861"/>
                    <a:pt x="48" y="862"/>
                  </a:cubicBezTo>
                  <a:cubicBezTo>
                    <a:pt x="49" y="863"/>
                    <a:pt x="48" y="859"/>
                    <a:pt x="49" y="860"/>
                  </a:cubicBezTo>
                  <a:cubicBezTo>
                    <a:pt x="51" y="861"/>
                    <a:pt x="48" y="863"/>
                    <a:pt x="50" y="864"/>
                  </a:cubicBezTo>
                  <a:cubicBezTo>
                    <a:pt x="51" y="864"/>
                    <a:pt x="53" y="862"/>
                    <a:pt x="54" y="862"/>
                  </a:cubicBezTo>
                  <a:cubicBezTo>
                    <a:pt x="54" y="862"/>
                    <a:pt x="55" y="861"/>
                    <a:pt x="55" y="862"/>
                  </a:cubicBezTo>
                  <a:cubicBezTo>
                    <a:pt x="55" y="862"/>
                    <a:pt x="53" y="863"/>
                    <a:pt x="53" y="863"/>
                  </a:cubicBezTo>
                  <a:cubicBezTo>
                    <a:pt x="53" y="864"/>
                    <a:pt x="60" y="866"/>
                    <a:pt x="58" y="866"/>
                  </a:cubicBezTo>
                  <a:cubicBezTo>
                    <a:pt x="54" y="867"/>
                    <a:pt x="52" y="863"/>
                    <a:pt x="54" y="867"/>
                  </a:cubicBezTo>
                  <a:cubicBezTo>
                    <a:pt x="54" y="868"/>
                    <a:pt x="53" y="867"/>
                    <a:pt x="53" y="866"/>
                  </a:cubicBezTo>
                  <a:cubicBezTo>
                    <a:pt x="53" y="866"/>
                    <a:pt x="50" y="863"/>
                    <a:pt x="50" y="865"/>
                  </a:cubicBezTo>
                  <a:cubicBezTo>
                    <a:pt x="50" y="867"/>
                    <a:pt x="52" y="865"/>
                    <a:pt x="52" y="866"/>
                  </a:cubicBezTo>
                  <a:cubicBezTo>
                    <a:pt x="52" y="867"/>
                    <a:pt x="52" y="871"/>
                    <a:pt x="54" y="871"/>
                  </a:cubicBezTo>
                  <a:cubicBezTo>
                    <a:pt x="54" y="871"/>
                    <a:pt x="54" y="870"/>
                    <a:pt x="54" y="870"/>
                  </a:cubicBezTo>
                  <a:cubicBezTo>
                    <a:pt x="56" y="869"/>
                    <a:pt x="54" y="873"/>
                    <a:pt x="56" y="873"/>
                  </a:cubicBezTo>
                  <a:cubicBezTo>
                    <a:pt x="62" y="875"/>
                    <a:pt x="59" y="867"/>
                    <a:pt x="60" y="866"/>
                  </a:cubicBezTo>
                  <a:cubicBezTo>
                    <a:pt x="62" y="863"/>
                    <a:pt x="64" y="862"/>
                    <a:pt x="64" y="862"/>
                  </a:cubicBezTo>
                  <a:cubicBezTo>
                    <a:pt x="64" y="864"/>
                    <a:pt x="61" y="866"/>
                    <a:pt x="61" y="866"/>
                  </a:cubicBezTo>
                  <a:cubicBezTo>
                    <a:pt x="62" y="867"/>
                    <a:pt x="67" y="868"/>
                    <a:pt x="67" y="869"/>
                  </a:cubicBezTo>
                  <a:cubicBezTo>
                    <a:pt x="67" y="869"/>
                    <a:pt x="66" y="868"/>
                    <a:pt x="65" y="869"/>
                  </a:cubicBezTo>
                  <a:cubicBezTo>
                    <a:pt x="65" y="869"/>
                    <a:pt x="66" y="869"/>
                    <a:pt x="66" y="870"/>
                  </a:cubicBezTo>
                  <a:cubicBezTo>
                    <a:pt x="65" y="870"/>
                    <a:pt x="65" y="869"/>
                    <a:pt x="64" y="869"/>
                  </a:cubicBezTo>
                  <a:cubicBezTo>
                    <a:pt x="64" y="868"/>
                    <a:pt x="61" y="868"/>
                    <a:pt x="61" y="869"/>
                  </a:cubicBezTo>
                  <a:cubicBezTo>
                    <a:pt x="61" y="871"/>
                    <a:pt x="63" y="873"/>
                    <a:pt x="62" y="873"/>
                  </a:cubicBezTo>
                  <a:cubicBezTo>
                    <a:pt x="62" y="873"/>
                    <a:pt x="60" y="871"/>
                    <a:pt x="59" y="873"/>
                  </a:cubicBezTo>
                  <a:cubicBezTo>
                    <a:pt x="59" y="873"/>
                    <a:pt x="63" y="876"/>
                    <a:pt x="62" y="876"/>
                  </a:cubicBezTo>
                  <a:cubicBezTo>
                    <a:pt x="61" y="877"/>
                    <a:pt x="55" y="871"/>
                    <a:pt x="53" y="876"/>
                  </a:cubicBezTo>
                  <a:cubicBezTo>
                    <a:pt x="52" y="877"/>
                    <a:pt x="54" y="879"/>
                    <a:pt x="55" y="879"/>
                  </a:cubicBezTo>
                  <a:cubicBezTo>
                    <a:pt x="55" y="878"/>
                    <a:pt x="56" y="875"/>
                    <a:pt x="57" y="876"/>
                  </a:cubicBezTo>
                  <a:cubicBezTo>
                    <a:pt x="57" y="877"/>
                    <a:pt x="56" y="879"/>
                    <a:pt x="56" y="879"/>
                  </a:cubicBezTo>
                  <a:cubicBezTo>
                    <a:pt x="56" y="880"/>
                    <a:pt x="57" y="884"/>
                    <a:pt x="59" y="882"/>
                  </a:cubicBezTo>
                  <a:cubicBezTo>
                    <a:pt x="59" y="882"/>
                    <a:pt x="58" y="879"/>
                    <a:pt x="58" y="880"/>
                  </a:cubicBezTo>
                  <a:cubicBezTo>
                    <a:pt x="59" y="881"/>
                    <a:pt x="59" y="883"/>
                    <a:pt x="61" y="883"/>
                  </a:cubicBezTo>
                  <a:cubicBezTo>
                    <a:pt x="63" y="884"/>
                    <a:pt x="63" y="879"/>
                    <a:pt x="64" y="880"/>
                  </a:cubicBezTo>
                  <a:cubicBezTo>
                    <a:pt x="64" y="880"/>
                    <a:pt x="66" y="883"/>
                    <a:pt x="65" y="884"/>
                  </a:cubicBezTo>
                  <a:cubicBezTo>
                    <a:pt x="65" y="884"/>
                    <a:pt x="65" y="882"/>
                    <a:pt x="64" y="882"/>
                  </a:cubicBezTo>
                  <a:cubicBezTo>
                    <a:pt x="64" y="882"/>
                    <a:pt x="63" y="883"/>
                    <a:pt x="63" y="883"/>
                  </a:cubicBezTo>
                  <a:cubicBezTo>
                    <a:pt x="63" y="884"/>
                    <a:pt x="64" y="884"/>
                    <a:pt x="65" y="884"/>
                  </a:cubicBezTo>
                  <a:cubicBezTo>
                    <a:pt x="65" y="885"/>
                    <a:pt x="65" y="888"/>
                    <a:pt x="67" y="888"/>
                  </a:cubicBezTo>
                  <a:cubicBezTo>
                    <a:pt x="67" y="888"/>
                    <a:pt x="68" y="887"/>
                    <a:pt x="68" y="888"/>
                  </a:cubicBezTo>
                  <a:cubicBezTo>
                    <a:pt x="68" y="888"/>
                    <a:pt x="66" y="889"/>
                    <a:pt x="67" y="890"/>
                  </a:cubicBezTo>
                  <a:cubicBezTo>
                    <a:pt x="69" y="891"/>
                    <a:pt x="68" y="893"/>
                    <a:pt x="68" y="893"/>
                  </a:cubicBezTo>
                  <a:cubicBezTo>
                    <a:pt x="68" y="893"/>
                    <a:pt x="64" y="886"/>
                    <a:pt x="62" y="886"/>
                  </a:cubicBezTo>
                  <a:cubicBezTo>
                    <a:pt x="61" y="886"/>
                    <a:pt x="61" y="887"/>
                    <a:pt x="61" y="887"/>
                  </a:cubicBezTo>
                  <a:cubicBezTo>
                    <a:pt x="63" y="896"/>
                    <a:pt x="61" y="880"/>
                    <a:pt x="64" y="890"/>
                  </a:cubicBezTo>
                  <a:cubicBezTo>
                    <a:pt x="64" y="891"/>
                    <a:pt x="63" y="892"/>
                    <a:pt x="63" y="893"/>
                  </a:cubicBezTo>
                  <a:cubicBezTo>
                    <a:pt x="63" y="893"/>
                    <a:pt x="64" y="893"/>
                    <a:pt x="64" y="893"/>
                  </a:cubicBezTo>
                  <a:cubicBezTo>
                    <a:pt x="65" y="894"/>
                    <a:pt x="66" y="896"/>
                    <a:pt x="67" y="896"/>
                  </a:cubicBezTo>
                  <a:cubicBezTo>
                    <a:pt x="68" y="897"/>
                    <a:pt x="67" y="894"/>
                    <a:pt x="68" y="894"/>
                  </a:cubicBezTo>
                  <a:cubicBezTo>
                    <a:pt x="68" y="894"/>
                    <a:pt x="69" y="895"/>
                    <a:pt x="70" y="895"/>
                  </a:cubicBezTo>
                  <a:cubicBezTo>
                    <a:pt x="70" y="895"/>
                    <a:pt x="71" y="893"/>
                    <a:pt x="71" y="894"/>
                  </a:cubicBezTo>
                  <a:cubicBezTo>
                    <a:pt x="72" y="894"/>
                    <a:pt x="69" y="895"/>
                    <a:pt x="69" y="895"/>
                  </a:cubicBezTo>
                  <a:cubicBezTo>
                    <a:pt x="69" y="896"/>
                    <a:pt x="71" y="897"/>
                    <a:pt x="71" y="897"/>
                  </a:cubicBezTo>
                  <a:cubicBezTo>
                    <a:pt x="71" y="897"/>
                    <a:pt x="74" y="901"/>
                    <a:pt x="74" y="902"/>
                  </a:cubicBezTo>
                  <a:cubicBezTo>
                    <a:pt x="74" y="902"/>
                    <a:pt x="73" y="901"/>
                    <a:pt x="72" y="901"/>
                  </a:cubicBezTo>
                  <a:cubicBezTo>
                    <a:pt x="72" y="900"/>
                    <a:pt x="68" y="896"/>
                    <a:pt x="68" y="898"/>
                  </a:cubicBezTo>
                  <a:cubicBezTo>
                    <a:pt x="68" y="899"/>
                    <a:pt x="73" y="906"/>
                    <a:pt x="76" y="905"/>
                  </a:cubicBezTo>
                  <a:cubicBezTo>
                    <a:pt x="77" y="905"/>
                    <a:pt x="76" y="901"/>
                    <a:pt x="75" y="901"/>
                  </a:cubicBezTo>
                  <a:cubicBezTo>
                    <a:pt x="75" y="899"/>
                    <a:pt x="75" y="897"/>
                    <a:pt x="74" y="895"/>
                  </a:cubicBezTo>
                  <a:cubicBezTo>
                    <a:pt x="74" y="894"/>
                    <a:pt x="72" y="892"/>
                    <a:pt x="73" y="893"/>
                  </a:cubicBezTo>
                  <a:cubicBezTo>
                    <a:pt x="76" y="894"/>
                    <a:pt x="74" y="902"/>
                    <a:pt x="77" y="903"/>
                  </a:cubicBezTo>
                  <a:cubicBezTo>
                    <a:pt x="80" y="905"/>
                    <a:pt x="78" y="900"/>
                    <a:pt x="79" y="899"/>
                  </a:cubicBezTo>
                  <a:cubicBezTo>
                    <a:pt x="80" y="899"/>
                    <a:pt x="82" y="899"/>
                    <a:pt x="82" y="898"/>
                  </a:cubicBezTo>
                  <a:cubicBezTo>
                    <a:pt x="83" y="895"/>
                    <a:pt x="78" y="899"/>
                    <a:pt x="77" y="899"/>
                  </a:cubicBezTo>
                  <a:cubicBezTo>
                    <a:pt x="76" y="899"/>
                    <a:pt x="77" y="898"/>
                    <a:pt x="78" y="898"/>
                  </a:cubicBezTo>
                  <a:cubicBezTo>
                    <a:pt x="78" y="897"/>
                    <a:pt x="79" y="891"/>
                    <a:pt x="80" y="897"/>
                  </a:cubicBezTo>
                  <a:cubicBezTo>
                    <a:pt x="80" y="897"/>
                    <a:pt x="80" y="896"/>
                    <a:pt x="80" y="896"/>
                  </a:cubicBezTo>
                  <a:cubicBezTo>
                    <a:pt x="81" y="895"/>
                    <a:pt x="79" y="894"/>
                    <a:pt x="79" y="894"/>
                  </a:cubicBezTo>
                  <a:cubicBezTo>
                    <a:pt x="78" y="894"/>
                    <a:pt x="78" y="894"/>
                    <a:pt x="78" y="894"/>
                  </a:cubicBezTo>
                  <a:cubicBezTo>
                    <a:pt x="77" y="894"/>
                    <a:pt x="77" y="894"/>
                    <a:pt x="77" y="894"/>
                  </a:cubicBezTo>
                  <a:cubicBezTo>
                    <a:pt x="77" y="894"/>
                    <a:pt x="77" y="894"/>
                    <a:pt x="77" y="893"/>
                  </a:cubicBezTo>
                  <a:cubicBezTo>
                    <a:pt x="76" y="893"/>
                    <a:pt x="77" y="894"/>
                    <a:pt x="74" y="892"/>
                  </a:cubicBezTo>
                  <a:cubicBezTo>
                    <a:pt x="74" y="892"/>
                    <a:pt x="74" y="892"/>
                    <a:pt x="74" y="892"/>
                  </a:cubicBezTo>
                  <a:cubicBezTo>
                    <a:pt x="75" y="892"/>
                    <a:pt x="76" y="892"/>
                    <a:pt x="76" y="892"/>
                  </a:cubicBezTo>
                  <a:cubicBezTo>
                    <a:pt x="77" y="892"/>
                    <a:pt x="76" y="893"/>
                    <a:pt x="77" y="893"/>
                  </a:cubicBezTo>
                  <a:cubicBezTo>
                    <a:pt x="77" y="894"/>
                    <a:pt x="77" y="894"/>
                    <a:pt x="78" y="894"/>
                  </a:cubicBezTo>
                  <a:cubicBezTo>
                    <a:pt x="78" y="894"/>
                    <a:pt x="79" y="894"/>
                    <a:pt x="79" y="894"/>
                  </a:cubicBezTo>
                  <a:cubicBezTo>
                    <a:pt x="81" y="894"/>
                    <a:pt x="87" y="899"/>
                    <a:pt x="88" y="895"/>
                  </a:cubicBezTo>
                  <a:cubicBezTo>
                    <a:pt x="89" y="894"/>
                    <a:pt x="80" y="889"/>
                    <a:pt x="80" y="889"/>
                  </a:cubicBezTo>
                  <a:cubicBezTo>
                    <a:pt x="79" y="890"/>
                    <a:pt x="77" y="892"/>
                    <a:pt x="77" y="891"/>
                  </a:cubicBezTo>
                  <a:cubicBezTo>
                    <a:pt x="77" y="891"/>
                    <a:pt x="79" y="890"/>
                    <a:pt x="78" y="889"/>
                  </a:cubicBezTo>
                  <a:cubicBezTo>
                    <a:pt x="77" y="887"/>
                    <a:pt x="71" y="890"/>
                    <a:pt x="76" y="888"/>
                  </a:cubicBezTo>
                  <a:cubicBezTo>
                    <a:pt x="77" y="887"/>
                    <a:pt x="77" y="887"/>
                    <a:pt x="77" y="887"/>
                  </a:cubicBezTo>
                  <a:cubicBezTo>
                    <a:pt x="78" y="887"/>
                    <a:pt x="80" y="889"/>
                    <a:pt x="81" y="890"/>
                  </a:cubicBezTo>
                  <a:cubicBezTo>
                    <a:pt x="81" y="890"/>
                    <a:pt x="84" y="890"/>
                    <a:pt x="84" y="890"/>
                  </a:cubicBezTo>
                  <a:cubicBezTo>
                    <a:pt x="89" y="892"/>
                    <a:pt x="90" y="896"/>
                    <a:pt x="91" y="899"/>
                  </a:cubicBezTo>
                  <a:cubicBezTo>
                    <a:pt x="91" y="900"/>
                    <a:pt x="87" y="899"/>
                    <a:pt x="87" y="900"/>
                  </a:cubicBezTo>
                  <a:cubicBezTo>
                    <a:pt x="87" y="903"/>
                    <a:pt x="91" y="903"/>
                    <a:pt x="92" y="905"/>
                  </a:cubicBezTo>
                  <a:cubicBezTo>
                    <a:pt x="93" y="908"/>
                    <a:pt x="90" y="909"/>
                    <a:pt x="90" y="910"/>
                  </a:cubicBezTo>
                  <a:cubicBezTo>
                    <a:pt x="90" y="911"/>
                    <a:pt x="92" y="911"/>
                    <a:pt x="92" y="911"/>
                  </a:cubicBezTo>
                  <a:cubicBezTo>
                    <a:pt x="93" y="911"/>
                    <a:pt x="92" y="912"/>
                    <a:pt x="92" y="912"/>
                  </a:cubicBezTo>
                  <a:cubicBezTo>
                    <a:pt x="91" y="912"/>
                    <a:pt x="91" y="911"/>
                    <a:pt x="91" y="911"/>
                  </a:cubicBezTo>
                  <a:cubicBezTo>
                    <a:pt x="90" y="911"/>
                    <a:pt x="89" y="911"/>
                    <a:pt x="88" y="911"/>
                  </a:cubicBezTo>
                  <a:cubicBezTo>
                    <a:pt x="88" y="911"/>
                    <a:pt x="85" y="912"/>
                    <a:pt x="85" y="912"/>
                  </a:cubicBezTo>
                  <a:cubicBezTo>
                    <a:pt x="85" y="913"/>
                    <a:pt x="85" y="910"/>
                    <a:pt x="90" y="909"/>
                  </a:cubicBezTo>
                  <a:cubicBezTo>
                    <a:pt x="91" y="909"/>
                    <a:pt x="91" y="908"/>
                    <a:pt x="91" y="908"/>
                  </a:cubicBezTo>
                  <a:cubicBezTo>
                    <a:pt x="91" y="902"/>
                    <a:pt x="89" y="905"/>
                    <a:pt x="87" y="902"/>
                  </a:cubicBezTo>
                  <a:cubicBezTo>
                    <a:pt x="85" y="900"/>
                    <a:pt x="89" y="900"/>
                    <a:pt x="85" y="900"/>
                  </a:cubicBezTo>
                  <a:cubicBezTo>
                    <a:pt x="83" y="899"/>
                    <a:pt x="82" y="904"/>
                    <a:pt x="83" y="905"/>
                  </a:cubicBezTo>
                  <a:cubicBezTo>
                    <a:pt x="85" y="907"/>
                    <a:pt x="85" y="902"/>
                    <a:pt x="86" y="902"/>
                  </a:cubicBezTo>
                  <a:cubicBezTo>
                    <a:pt x="86" y="902"/>
                    <a:pt x="85" y="907"/>
                    <a:pt x="85" y="907"/>
                  </a:cubicBezTo>
                  <a:cubicBezTo>
                    <a:pt x="84" y="907"/>
                    <a:pt x="84" y="905"/>
                    <a:pt x="82" y="906"/>
                  </a:cubicBezTo>
                  <a:cubicBezTo>
                    <a:pt x="82" y="906"/>
                    <a:pt x="81" y="907"/>
                    <a:pt x="81" y="907"/>
                  </a:cubicBezTo>
                  <a:cubicBezTo>
                    <a:pt x="80" y="906"/>
                    <a:pt x="81" y="905"/>
                    <a:pt x="81" y="905"/>
                  </a:cubicBezTo>
                  <a:cubicBezTo>
                    <a:pt x="82" y="904"/>
                    <a:pt x="82" y="905"/>
                    <a:pt x="82" y="905"/>
                  </a:cubicBezTo>
                  <a:cubicBezTo>
                    <a:pt x="82" y="904"/>
                    <a:pt x="82" y="903"/>
                    <a:pt x="82" y="903"/>
                  </a:cubicBezTo>
                  <a:cubicBezTo>
                    <a:pt x="81" y="902"/>
                    <a:pt x="80" y="903"/>
                    <a:pt x="80" y="903"/>
                  </a:cubicBezTo>
                  <a:cubicBezTo>
                    <a:pt x="79" y="903"/>
                    <a:pt x="80" y="904"/>
                    <a:pt x="79" y="904"/>
                  </a:cubicBezTo>
                  <a:cubicBezTo>
                    <a:pt x="79" y="905"/>
                    <a:pt x="78" y="904"/>
                    <a:pt x="78" y="904"/>
                  </a:cubicBezTo>
                  <a:cubicBezTo>
                    <a:pt x="77" y="905"/>
                    <a:pt x="79" y="907"/>
                    <a:pt x="76" y="907"/>
                  </a:cubicBezTo>
                  <a:cubicBezTo>
                    <a:pt x="70" y="906"/>
                    <a:pt x="79" y="906"/>
                    <a:pt x="73" y="905"/>
                  </a:cubicBezTo>
                  <a:cubicBezTo>
                    <a:pt x="72" y="905"/>
                    <a:pt x="73" y="905"/>
                    <a:pt x="73" y="906"/>
                  </a:cubicBezTo>
                  <a:cubicBezTo>
                    <a:pt x="73" y="906"/>
                    <a:pt x="73" y="907"/>
                    <a:pt x="72" y="907"/>
                  </a:cubicBezTo>
                  <a:cubicBezTo>
                    <a:pt x="72" y="906"/>
                    <a:pt x="68" y="902"/>
                    <a:pt x="68" y="903"/>
                  </a:cubicBezTo>
                  <a:cubicBezTo>
                    <a:pt x="67" y="905"/>
                    <a:pt x="71" y="906"/>
                    <a:pt x="72" y="907"/>
                  </a:cubicBezTo>
                  <a:cubicBezTo>
                    <a:pt x="72" y="908"/>
                    <a:pt x="71" y="908"/>
                    <a:pt x="71" y="909"/>
                  </a:cubicBezTo>
                  <a:cubicBezTo>
                    <a:pt x="71" y="910"/>
                    <a:pt x="73" y="910"/>
                    <a:pt x="72" y="911"/>
                  </a:cubicBezTo>
                  <a:cubicBezTo>
                    <a:pt x="70" y="913"/>
                    <a:pt x="73" y="911"/>
                    <a:pt x="74" y="912"/>
                  </a:cubicBezTo>
                  <a:cubicBezTo>
                    <a:pt x="76" y="913"/>
                    <a:pt x="72" y="914"/>
                    <a:pt x="72" y="914"/>
                  </a:cubicBezTo>
                  <a:cubicBezTo>
                    <a:pt x="73" y="915"/>
                    <a:pt x="73" y="915"/>
                    <a:pt x="74" y="915"/>
                  </a:cubicBezTo>
                  <a:cubicBezTo>
                    <a:pt x="74" y="915"/>
                    <a:pt x="74" y="915"/>
                    <a:pt x="74" y="915"/>
                  </a:cubicBezTo>
                  <a:cubicBezTo>
                    <a:pt x="74" y="915"/>
                    <a:pt x="74" y="915"/>
                    <a:pt x="74" y="915"/>
                  </a:cubicBezTo>
                  <a:cubicBezTo>
                    <a:pt x="73" y="915"/>
                    <a:pt x="73" y="915"/>
                    <a:pt x="72" y="916"/>
                  </a:cubicBezTo>
                  <a:cubicBezTo>
                    <a:pt x="72" y="916"/>
                    <a:pt x="71" y="916"/>
                    <a:pt x="71" y="917"/>
                  </a:cubicBezTo>
                  <a:cubicBezTo>
                    <a:pt x="71" y="921"/>
                    <a:pt x="73" y="915"/>
                    <a:pt x="74" y="917"/>
                  </a:cubicBezTo>
                  <a:cubicBezTo>
                    <a:pt x="74" y="918"/>
                    <a:pt x="71" y="918"/>
                    <a:pt x="72" y="920"/>
                  </a:cubicBezTo>
                  <a:cubicBezTo>
                    <a:pt x="73" y="921"/>
                    <a:pt x="75" y="919"/>
                    <a:pt x="75" y="918"/>
                  </a:cubicBezTo>
                  <a:cubicBezTo>
                    <a:pt x="76" y="918"/>
                    <a:pt x="77" y="918"/>
                    <a:pt x="77" y="917"/>
                  </a:cubicBezTo>
                  <a:cubicBezTo>
                    <a:pt x="77" y="916"/>
                    <a:pt x="76" y="915"/>
                    <a:pt x="76" y="915"/>
                  </a:cubicBezTo>
                  <a:cubicBezTo>
                    <a:pt x="78" y="913"/>
                    <a:pt x="78" y="918"/>
                    <a:pt x="79" y="918"/>
                  </a:cubicBezTo>
                  <a:cubicBezTo>
                    <a:pt x="80" y="918"/>
                    <a:pt x="80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2" y="916"/>
                    <a:pt x="79" y="914"/>
                    <a:pt x="79" y="913"/>
                  </a:cubicBezTo>
                  <a:cubicBezTo>
                    <a:pt x="79" y="913"/>
                    <a:pt x="79" y="912"/>
                    <a:pt x="80" y="912"/>
                  </a:cubicBezTo>
                  <a:cubicBezTo>
                    <a:pt x="80" y="912"/>
                    <a:pt x="80" y="913"/>
                    <a:pt x="81" y="913"/>
                  </a:cubicBezTo>
                  <a:cubicBezTo>
                    <a:pt x="82" y="914"/>
                    <a:pt x="85" y="912"/>
                    <a:pt x="86" y="914"/>
                  </a:cubicBezTo>
                  <a:cubicBezTo>
                    <a:pt x="86" y="914"/>
                    <a:pt x="86" y="914"/>
                    <a:pt x="85" y="914"/>
                  </a:cubicBezTo>
                  <a:cubicBezTo>
                    <a:pt x="85" y="914"/>
                    <a:pt x="81" y="914"/>
                    <a:pt x="82" y="914"/>
                  </a:cubicBezTo>
                  <a:cubicBezTo>
                    <a:pt x="82" y="915"/>
                    <a:pt x="83" y="914"/>
                    <a:pt x="84" y="915"/>
                  </a:cubicBezTo>
                  <a:cubicBezTo>
                    <a:pt x="84" y="915"/>
                    <a:pt x="83" y="915"/>
                    <a:pt x="83" y="915"/>
                  </a:cubicBezTo>
                  <a:cubicBezTo>
                    <a:pt x="82" y="915"/>
                    <a:pt x="82" y="915"/>
                    <a:pt x="81" y="915"/>
                  </a:cubicBezTo>
                  <a:cubicBezTo>
                    <a:pt x="81" y="916"/>
                    <a:pt x="82" y="917"/>
                    <a:pt x="81" y="917"/>
                  </a:cubicBezTo>
                  <a:cubicBezTo>
                    <a:pt x="81" y="917"/>
                    <a:pt x="81" y="917"/>
                    <a:pt x="80" y="917"/>
                  </a:cubicBezTo>
                  <a:cubicBezTo>
                    <a:pt x="80" y="917"/>
                    <a:pt x="80" y="917"/>
                    <a:pt x="80" y="917"/>
                  </a:cubicBezTo>
                  <a:cubicBezTo>
                    <a:pt x="80" y="918"/>
                    <a:pt x="79" y="920"/>
                    <a:pt x="79" y="920"/>
                  </a:cubicBezTo>
                  <a:cubicBezTo>
                    <a:pt x="80" y="921"/>
                    <a:pt x="81" y="920"/>
                    <a:pt x="81" y="921"/>
                  </a:cubicBezTo>
                  <a:cubicBezTo>
                    <a:pt x="79" y="923"/>
                    <a:pt x="76" y="920"/>
                    <a:pt x="74" y="921"/>
                  </a:cubicBezTo>
                  <a:cubicBezTo>
                    <a:pt x="74" y="922"/>
                    <a:pt x="76" y="922"/>
                    <a:pt x="76" y="922"/>
                  </a:cubicBezTo>
                  <a:cubicBezTo>
                    <a:pt x="80" y="923"/>
                    <a:pt x="82" y="923"/>
                    <a:pt x="82" y="923"/>
                  </a:cubicBezTo>
                  <a:cubicBezTo>
                    <a:pt x="82" y="925"/>
                    <a:pt x="79" y="925"/>
                    <a:pt x="78" y="926"/>
                  </a:cubicBezTo>
                  <a:cubicBezTo>
                    <a:pt x="77" y="926"/>
                    <a:pt x="78" y="926"/>
                    <a:pt x="79" y="926"/>
                  </a:cubicBezTo>
                  <a:cubicBezTo>
                    <a:pt x="79" y="927"/>
                    <a:pt x="82" y="929"/>
                    <a:pt x="83" y="928"/>
                  </a:cubicBezTo>
                  <a:cubicBezTo>
                    <a:pt x="83" y="928"/>
                    <a:pt x="82" y="927"/>
                    <a:pt x="82" y="926"/>
                  </a:cubicBezTo>
                  <a:cubicBezTo>
                    <a:pt x="82" y="926"/>
                    <a:pt x="83" y="928"/>
                    <a:pt x="84" y="928"/>
                  </a:cubicBezTo>
                  <a:cubicBezTo>
                    <a:pt x="85" y="928"/>
                    <a:pt x="85" y="927"/>
                    <a:pt x="86" y="927"/>
                  </a:cubicBezTo>
                  <a:cubicBezTo>
                    <a:pt x="86" y="927"/>
                    <a:pt x="86" y="927"/>
                    <a:pt x="86" y="927"/>
                  </a:cubicBezTo>
                  <a:cubicBezTo>
                    <a:pt x="88" y="925"/>
                    <a:pt x="85" y="923"/>
                    <a:pt x="85" y="922"/>
                  </a:cubicBezTo>
                  <a:cubicBezTo>
                    <a:pt x="85" y="921"/>
                    <a:pt x="86" y="921"/>
                    <a:pt x="87" y="920"/>
                  </a:cubicBezTo>
                  <a:cubicBezTo>
                    <a:pt x="88" y="920"/>
                    <a:pt x="89" y="919"/>
                    <a:pt x="89" y="919"/>
                  </a:cubicBezTo>
                  <a:cubicBezTo>
                    <a:pt x="90" y="918"/>
                    <a:pt x="90" y="917"/>
                    <a:pt x="90" y="917"/>
                  </a:cubicBezTo>
                  <a:cubicBezTo>
                    <a:pt x="90" y="916"/>
                    <a:pt x="90" y="916"/>
                    <a:pt x="90" y="916"/>
                  </a:cubicBezTo>
                  <a:cubicBezTo>
                    <a:pt x="85" y="915"/>
                    <a:pt x="88" y="916"/>
                    <a:pt x="85" y="919"/>
                  </a:cubicBezTo>
                  <a:cubicBezTo>
                    <a:pt x="84" y="919"/>
                    <a:pt x="86" y="917"/>
                    <a:pt x="86" y="916"/>
                  </a:cubicBezTo>
                  <a:cubicBezTo>
                    <a:pt x="86" y="913"/>
                    <a:pt x="86" y="913"/>
                    <a:pt x="86" y="913"/>
                  </a:cubicBezTo>
                  <a:cubicBezTo>
                    <a:pt x="87" y="913"/>
                    <a:pt x="87" y="914"/>
                    <a:pt x="88" y="914"/>
                  </a:cubicBezTo>
                  <a:cubicBezTo>
                    <a:pt x="88" y="914"/>
                    <a:pt x="89" y="914"/>
                    <a:pt x="89" y="913"/>
                  </a:cubicBezTo>
                  <a:cubicBezTo>
                    <a:pt x="91" y="913"/>
                    <a:pt x="90" y="915"/>
                    <a:pt x="92" y="914"/>
                  </a:cubicBezTo>
                  <a:cubicBezTo>
                    <a:pt x="94" y="913"/>
                    <a:pt x="90" y="912"/>
                    <a:pt x="95" y="913"/>
                  </a:cubicBezTo>
                  <a:cubicBezTo>
                    <a:pt x="95" y="913"/>
                    <a:pt x="92" y="914"/>
                    <a:pt x="92" y="915"/>
                  </a:cubicBezTo>
                  <a:cubicBezTo>
                    <a:pt x="92" y="916"/>
                    <a:pt x="94" y="916"/>
                    <a:pt x="95" y="916"/>
                  </a:cubicBezTo>
                  <a:cubicBezTo>
                    <a:pt x="95" y="916"/>
                    <a:pt x="94" y="916"/>
                    <a:pt x="94" y="916"/>
                  </a:cubicBezTo>
                  <a:cubicBezTo>
                    <a:pt x="97" y="911"/>
                    <a:pt x="112" y="913"/>
                    <a:pt x="112" y="915"/>
                  </a:cubicBezTo>
                  <a:cubicBezTo>
                    <a:pt x="112" y="916"/>
                    <a:pt x="111" y="915"/>
                    <a:pt x="111" y="915"/>
                  </a:cubicBezTo>
                  <a:cubicBezTo>
                    <a:pt x="106" y="917"/>
                    <a:pt x="101" y="915"/>
                    <a:pt x="99" y="916"/>
                  </a:cubicBezTo>
                  <a:cubicBezTo>
                    <a:pt x="99" y="916"/>
                    <a:pt x="100" y="917"/>
                    <a:pt x="99" y="917"/>
                  </a:cubicBezTo>
                  <a:cubicBezTo>
                    <a:pt x="99" y="918"/>
                    <a:pt x="97" y="919"/>
                    <a:pt x="96" y="920"/>
                  </a:cubicBezTo>
                  <a:cubicBezTo>
                    <a:pt x="96" y="920"/>
                    <a:pt x="96" y="922"/>
                    <a:pt x="95" y="922"/>
                  </a:cubicBezTo>
                  <a:cubicBezTo>
                    <a:pt x="95" y="922"/>
                    <a:pt x="95" y="920"/>
                    <a:pt x="94" y="920"/>
                  </a:cubicBezTo>
                  <a:cubicBezTo>
                    <a:pt x="91" y="920"/>
                    <a:pt x="93" y="922"/>
                    <a:pt x="90" y="922"/>
                  </a:cubicBezTo>
                  <a:cubicBezTo>
                    <a:pt x="89" y="922"/>
                    <a:pt x="92" y="920"/>
                    <a:pt x="92" y="919"/>
                  </a:cubicBezTo>
                  <a:cubicBezTo>
                    <a:pt x="92" y="918"/>
                    <a:pt x="91" y="918"/>
                    <a:pt x="89" y="919"/>
                  </a:cubicBezTo>
                  <a:cubicBezTo>
                    <a:pt x="89" y="919"/>
                    <a:pt x="88" y="920"/>
                    <a:pt x="87" y="920"/>
                  </a:cubicBezTo>
                  <a:cubicBezTo>
                    <a:pt x="87" y="921"/>
                    <a:pt x="87" y="921"/>
                    <a:pt x="87" y="921"/>
                  </a:cubicBezTo>
                  <a:cubicBezTo>
                    <a:pt x="85" y="923"/>
                    <a:pt x="88" y="924"/>
                    <a:pt x="88" y="926"/>
                  </a:cubicBezTo>
                  <a:cubicBezTo>
                    <a:pt x="88" y="927"/>
                    <a:pt x="87" y="927"/>
                    <a:pt x="87" y="928"/>
                  </a:cubicBezTo>
                  <a:cubicBezTo>
                    <a:pt x="88" y="931"/>
                    <a:pt x="94" y="926"/>
                    <a:pt x="93" y="929"/>
                  </a:cubicBezTo>
                  <a:cubicBezTo>
                    <a:pt x="92" y="930"/>
                    <a:pt x="91" y="929"/>
                    <a:pt x="91" y="929"/>
                  </a:cubicBezTo>
                  <a:cubicBezTo>
                    <a:pt x="90" y="929"/>
                    <a:pt x="91" y="931"/>
                    <a:pt x="91" y="931"/>
                  </a:cubicBezTo>
                  <a:cubicBezTo>
                    <a:pt x="93" y="932"/>
                    <a:pt x="92" y="933"/>
                    <a:pt x="91" y="932"/>
                  </a:cubicBezTo>
                  <a:cubicBezTo>
                    <a:pt x="91" y="932"/>
                    <a:pt x="92" y="931"/>
                    <a:pt x="91" y="931"/>
                  </a:cubicBezTo>
                  <a:cubicBezTo>
                    <a:pt x="89" y="929"/>
                    <a:pt x="87" y="930"/>
                    <a:pt x="84" y="931"/>
                  </a:cubicBezTo>
                  <a:cubicBezTo>
                    <a:pt x="83" y="931"/>
                    <a:pt x="82" y="930"/>
                    <a:pt x="81" y="930"/>
                  </a:cubicBezTo>
                  <a:cubicBezTo>
                    <a:pt x="80" y="930"/>
                    <a:pt x="82" y="931"/>
                    <a:pt x="83" y="932"/>
                  </a:cubicBezTo>
                  <a:cubicBezTo>
                    <a:pt x="84" y="932"/>
                    <a:pt x="86" y="933"/>
                    <a:pt x="87" y="934"/>
                  </a:cubicBezTo>
                  <a:cubicBezTo>
                    <a:pt x="88" y="934"/>
                    <a:pt x="90" y="934"/>
                    <a:pt x="91" y="935"/>
                  </a:cubicBezTo>
                  <a:cubicBezTo>
                    <a:pt x="92" y="935"/>
                    <a:pt x="91" y="936"/>
                    <a:pt x="92" y="936"/>
                  </a:cubicBezTo>
                  <a:cubicBezTo>
                    <a:pt x="92" y="937"/>
                    <a:pt x="92" y="935"/>
                    <a:pt x="92" y="935"/>
                  </a:cubicBezTo>
                  <a:cubicBezTo>
                    <a:pt x="92" y="935"/>
                    <a:pt x="96" y="939"/>
                    <a:pt x="97" y="939"/>
                  </a:cubicBezTo>
                  <a:cubicBezTo>
                    <a:pt x="98" y="939"/>
                    <a:pt x="99" y="939"/>
                    <a:pt x="100" y="938"/>
                  </a:cubicBezTo>
                  <a:cubicBezTo>
                    <a:pt x="100" y="937"/>
                    <a:pt x="92" y="933"/>
                    <a:pt x="94" y="933"/>
                  </a:cubicBezTo>
                  <a:cubicBezTo>
                    <a:pt x="94" y="933"/>
                    <a:pt x="95" y="934"/>
                    <a:pt x="96" y="934"/>
                  </a:cubicBezTo>
                  <a:cubicBezTo>
                    <a:pt x="96" y="934"/>
                    <a:pt x="95" y="932"/>
                    <a:pt x="95" y="932"/>
                  </a:cubicBezTo>
                  <a:cubicBezTo>
                    <a:pt x="95" y="932"/>
                    <a:pt x="97" y="932"/>
                    <a:pt x="98" y="932"/>
                  </a:cubicBezTo>
                  <a:cubicBezTo>
                    <a:pt x="98" y="931"/>
                    <a:pt x="96" y="931"/>
                    <a:pt x="95" y="930"/>
                  </a:cubicBezTo>
                  <a:cubicBezTo>
                    <a:pt x="95" y="930"/>
                    <a:pt x="97" y="931"/>
                    <a:pt x="97" y="931"/>
                  </a:cubicBezTo>
                  <a:cubicBezTo>
                    <a:pt x="98" y="930"/>
                    <a:pt x="96" y="930"/>
                    <a:pt x="96" y="930"/>
                  </a:cubicBezTo>
                  <a:cubicBezTo>
                    <a:pt x="96" y="929"/>
                    <a:pt x="101" y="931"/>
                    <a:pt x="101" y="929"/>
                  </a:cubicBezTo>
                  <a:cubicBezTo>
                    <a:pt x="101" y="928"/>
                    <a:pt x="99" y="929"/>
                    <a:pt x="99" y="929"/>
                  </a:cubicBezTo>
                  <a:cubicBezTo>
                    <a:pt x="98" y="928"/>
                    <a:pt x="98" y="927"/>
                    <a:pt x="98" y="927"/>
                  </a:cubicBezTo>
                  <a:cubicBezTo>
                    <a:pt x="97" y="927"/>
                    <a:pt x="97" y="927"/>
                    <a:pt x="97" y="927"/>
                  </a:cubicBezTo>
                  <a:cubicBezTo>
                    <a:pt x="96" y="927"/>
                    <a:pt x="94" y="928"/>
                    <a:pt x="94" y="927"/>
                  </a:cubicBezTo>
                  <a:cubicBezTo>
                    <a:pt x="94" y="927"/>
                    <a:pt x="96" y="927"/>
                    <a:pt x="97" y="927"/>
                  </a:cubicBezTo>
                  <a:cubicBezTo>
                    <a:pt x="97" y="927"/>
                    <a:pt x="97" y="927"/>
                    <a:pt x="98" y="927"/>
                  </a:cubicBezTo>
                  <a:cubicBezTo>
                    <a:pt x="98" y="927"/>
                    <a:pt x="98" y="927"/>
                    <a:pt x="98" y="927"/>
                  </a:cubicBezTo>
                  <a:cubicBezTo>
                    <a:pt x="98" y="927"/>
                    <a:pt x="99" y="927"/>
                    <a:pt x="99" y="926"/>
                  </a:cubicBezTo>
                  <a:cubicBezTo>
                    <a:pt x="100" y="926"/>
                    <a:pt x="98" y="926"/>
                    <a:pt x="99" y="926"/>
                  </a:cubicBezTo>
                  <a:cubicBezTo>
                    <a:pt x="101" y="926"/>
                    <a:pt x="101" y="928"/>
                    <a:pt x="103" y="928"/>
                  </a:cubicBezTo>
                  <a:cubicBezTo>
                    <a:pt x="103" y="928"/>
                    <a:pt x="104" y="928"/>
                    <a:pt x="104" y="927"/>
                  </a:cubicBezTo>
                  <a:cubicBezTo>
                    <a:pt x="105" y="926"/>
                    <a:pt x="106" y="924"/>
                    <a:pt x="107" y="923"/>
                  </a:cubicBezTo>
                  <a:cubicBezTo>
                    <a:pt x="108" y="922"/>
                    <a:pt x="113" y="921"/>
                    <a:pt x="114" y="920"/>
                  </a:cubicBezTo>
                  <a:cubicBezTo>
                    <a:pt x="114" y="919"/>
                    <a:pt x="113" y="918"/>
                    <a:pt x="114" y="917"/>
                  </a:cubicBezTo>
                  <a:cubicBezTo>
                    <a:pt x="114" y="917"/>
                    <a:pt x="115" y="918"/>
                    <a:pt x="115" y="919"/>
                  </a:cubicBezTo>
                  <a:cubicBezTo>
                    <a:pt x="117" y="919"/>
                    <a:pt x="118" y="918"/>
                    <a:pt x="120" y="920"/>
                  </a:cubicBezTo>
                  <a:cubicBezTo>
                    <a:pt x="120" y="921"/>
                    <a:pt x="116" y="927"/>
                    <a:pt x="116" y="927"/>
                  </a:cubicBezTo>
                  <a:cubicBezTo>
                    <a:pt x="114" y="928"/>
                    <a:pt x="112" y="929"/>
                    <a:pt x="109" y="930"/>
                  </a:cubicBezTo>
                  <a:cubicBezTo>
                    <a:pt x="109" y="930"/>
                    <a:pt x="109" y="931"/>
                    <a:pt x="110" y="931"/>
                  </a:cubicBezTo>
                  <a:cubicBezTo>
                    <a:pt x="110" y="933"/>
                    <a:pt x="111" y="940"/>
                    <a:pt x="107" y="938"/>
                  </a:cubicBezTo>
                  <a:cubicBezTo>
                    <a:pt x="105" y="938"/>
                    <a:pt x="110" y="936"/>
                    <a:pt x="110" y="935"/>
                  </a:cubicBezTo>
                  <a:cubicBezTo>
                    <a:pt x="110" y="935"/>
                    <a:pt x="108" y="930"/>
                    <a:pt x="108" y="930"/>
                  </a:cubicBezTo>
                  <a:cubicBezTo>
                    <a:pt x="103" y="929"/>
                    <a:pt x="108" y="935"/>
                    <a:pt x="103" y="936"/>
                  </a:cubicBezTo>
                  <a:cubicBezTo>
                    <a:pt x="101" y="936"/>
                    <a:pt x="106" y="933"/>
                    <a:pt x="103" y="931"/>
                  </a:cubicBezTo>
                  <a:cubicBezTo>
                    <a:pt x="101" y="929"/>
                    <a:pt x="94" y="934"/>
                    <a:pt x="100" y="938"/>
                  </a:cubicBezTo>
                  <a:cubicBezTo>
                    <a:pt x="102" y="939"/>
                    <a:pt x="107" y="943"/>
                    <a:pt x="108" y="942"/>
                  </a:cubicBezTo>
                  <a:cubicBezTo>
                    <a:pt x="109" y="942"/>
                    <a:pt x="109" y="941"/>
                    <a:pt x="109" y="941"/>
                  </a:cubicBezTo>
                  <a:cubicBezTo>
                    <a:pt x="110" y="941"/>
                    <a:pt x="109" y="942"/>
                    <a:pt x="109" y="942"/>
                  </a:cubicBezTo>
                  <a:cubicBezTo>
                    <a:pt x="110" y="943"/>
                    <a:pt x="111" y="943"/>
                    <a:pt x="111" y="943"/>
                  </a:cubicBezTo>
                  <a:cubicBezTo>
                    <a:pt x="114" y="944"/>
                    <a:pt x="117" y="944"/>
                    <a:pt x="121" y="946"/>
                  </a:cubicBezTo>
                  <a:cubicBezTo>
                    <a:pt x="121" y="946"/>
                    <a:pt x="122" y="945"/>
                    <a:pt x="123" y="945"/>
                  </a:cubicBezTo>
                  <a:cubicBezTo>
                    <a:pt x="129" y="943"/>
                    <a:pt x="124" y="937"/>
                    <a:pt x="124" y="933"/>
                  </a:cubicBezTo>
                  <a:cubicBezTo>
                    <a:pt x="124" y="929"/>
                    <a:pt x="126" y="926"/>
                    <a:pt x="126" y="923"/>
                  </a:cubicBezTo>
                  <a:cubicBezTo>
                    <a:pt x="126" y="919"/>
                    <a:pt x="125" y="924"/>
                    <a:pt x="124" y="921"/>
                  </a:cubicBezTo>
                  <a:cubicBezTo>
                    <a:pt x="124" y="920"/>
                    <a:pt x="126" y="918"/>
                    <a:pt x="126" y="918"/>
                  </a:cubicBezTo>
                  <a:cubicBezTo>
                    <a:pt x="126" y="918"/>
                    <a:pt x="125" y="918"/>
                    <a:pt x="125" y="918"/>
                  </a:cubicBezTo>
                  <a:cubicBezTo>
                    <a:pt x="125" y="918"/>
                    <a:pt x="124" y="917"/>
                    <a:pt x="124" y="917"/>
                  </a:cubicBezTo>
                  <a:cubicBezTo>
                    <a:pt x="124" y="916"/>
                    <a:pt x="125" y="917"/>
                    <a:pt x="125" y="917"/>
                  </a:cubicBezTo>
                  <a:cubicBezTo>
                    <a:pt x="127" y="916"/>
                    <a:pt x="128" y="916"/>
                    <a:pt x="130" y="915"/>
                  </a:cubicBezTo>
                  <a:cubicBezTo>
                    <a:pt x="130" y="914"/>
                    <a:pt x="130" y="916"/>
                    <a:pt x="130" y="916"/>
                  </a:cubicBezTo>
                  <a:cubicBezTo>
                    <a:pt x="131" y="916"/>
                    <a:pt x="132" y="914"/>
                    <a:pt x="133" y="914"/>
                  </a:cubicBezTo>
                  <a:cubicBezTo>
                    <a:pt x="134" y="914"/>
                    <a:pt x="135" y="915"/>
                    <a:pt x="135" y="914"/>
                  </a:cubicBezTo>
                  <a:cubicBezTo>
                    <a:pt x="136" y="914"/>
                    <a:pt x="136" y="913"/>
                    <a:pt x="136" y="913"/>
                  </a:cubicBezTo>
                  <a:cubicBezTo>
                    <a:pt x="136" y="912"/>
                    <a:pt x="141" y="910"/>
                    <a:pt x="142" y="910"/>
                  </a:cubicBezTo>
                  <a:cubicBezTo>
                    <a:pt x="142" y="910"/>
                    <a:pt x="142" y="911"/>
                    <a:pt x="143" y="911"/>
                  </a:cubicBezTo>
                  <a:cubicBezTo>
                    <a:pt x="144" y="911"/>
                    <a:pt x="144" y="911"/>
                    <a:pt x="145" y="911"/>
                  </a:cubicBezTo>
                  <a:cubicBezTo>
                    <a:pt x="149" y="910"/>
                    <a:pt x="146" y="902"/>
                    <a:pt x="152" y="903"/>
                  </a:cubicBezTo>
                  <a:cubicBezTo>
                    <a:pt x="154" y="903"/>
                    <a:pt x="163" y="906"/>
                    <a:pt x="167" y="906"/>
                  </a:cubicBezTo>
                  <a:cubicBezTo>
                    <a:pt x="164" y="904"/>
                    <a:pt x="152" y="901"/>
                    <a:pt x="150" y="901"/>
                  </a:cubicBezTo>
                  <a:cubicBezTo>
                    <a:pt x="145" y="902"/>
                    <a:pt x="141" y="899"/>
                    <a:pt x="137" y="898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4" name="Freeform 3"/>
            <p:cNvSpPr/>
            <p:nvPr/>
          </p:nvSpPr>
          <p:spPr bwMode="auto">
            <a:xfrm>
              <a:off x="8335586" y="2078073"/>
              <a:ext cx="3025775" cy="2994025"/>
            </a:xfrm>
            <a:custGeom>
              <a:avLst/>
              <a:gdLst>
                <a:gd name="T0" fmla="*/ 1008 w 1061"/>
                <a:gd name="T1" fmla="*/ 284 h 1051"/>
                <a:gd name="T2" fmla="*/ 910 w 1061"/>
                <a:gd name="T3" fmla="*/ 220 h 1051"/>
                <a:gd name="T4" fmla="*/ 863 w 1061"/>
                <a:gd name="T5" fmla="*/ 221 h 1051"/>
                <a:gd name="T6" fmla="*/ 823 w 1061"/>
                <a:gd name="T7" fmla="*/ 211 h 1051"/>
                <a:gd name="T8" fmla="*/ 811 w 1061"/>
                <a:gd name="T9" fmla="*/ 220 h 1051"/>
                <a:gd name="T10" fmla="*/ 805 w 1061"/>
                <a:gd name="T11" fmla="*/ 215 h 1051"/>
                <a:gd name="T12" fmla="*/ 798 w 1061"/>
                <a:gd name="T13" fmla="*/ 208 h 1051"/>
                <a:gd name="T14" fmla="*/ 802 w 1061"/>
                <a:gd name="T15" fmla="*/ 198 h 1051"/>
                <a:gd name="T16" fmla="*/ 790 w 1061"/>
                <a:gd name="T17" fmla="*/ 188 h 1051"/>
                <a:gd name="T18" fmla="*/ 779 w 1061"/>
                <a:gd name="T19" fmla="*/ 179 h 1051"/>
                <a:gd name="T20" fmla="*/ 773 w 1061"/>
                <a:gd name="T21" fmla="*/ 180 h 1051"/>
                <a:gd name="T22" fmla="*/ 763 w 1061"/>
                <a:gd name="T23" fmla="*/ 174 h 1051"/>
                <a:gd name="T24" fmla="*/ 752 w 1061"/>
                <a:gd name="T25" fmla="*/ 170 h 1051"/>
                <a:gd name="T26" fmla="*/ 739 w 1061"/>
                <a:gd name="T27" fmla="*/ 165 h 1051"/>
                <a:gd name="T28" fmla="*/ 730 w 1061"/>
                <a:gd name="T29" fmla="*/ 164 h 1051"/>
                <a:gd name="T30" fmla="*/ 719 w 1061"/>
                <a:gd name="T31" fmla="*/ 160 h 1051"/>
                <a:gd name="T32" fmla="*/ 688 w 1061"/>
                <a:gd name="T33" fmla="*/ 183 h 1051"/>
                <a:gd name="T34" fmla="*/ 657 w 1061"/>
                <a:gd name="T35" fmla="*/ 196 h 1051"/>
                <a:gd name="T36" fmla="*/ 639 w 1061"/>
                <a:gd name="T37" fmla="*/ 197 h 1051"/>
                <a:gd name="T38" fmla="*/ 613 w 1061"/>
                <a:gd name="T39" fmla="*/ 179 h 1051"/>
                <a:gd name="T40" fmla="*/ 627 w 1061"/>
                <a:gd name="T41" fmla="*/ 139 h 1051"/>
                <a:gd name="T42" fmla="*/ 631 w 1061"/>
                <a:gd name="T43" fmla="*/ 75 h 1051"/>
                <a:gd name="T44" fmla="*/ 582 w 1061"/>
                <a:gd name="T45" fmla="*/ 74 h 1051"/>
                <a:gd name="T46" fmla="*/ 512 w 1061"/>
                <a:gd name="T47" fmla="*/ 73 h 1051"/>
                <a:gd name="T48" fmla="*/ 425 w 1061"/>
                <a:gd name="T49" fmla="*/ 101 h 1051"/>
                <a:gd name="T50" fmla="*/ 383 w 1061"/>
                <a:gd name="T51" fmla="*/ 46 h 1051"/>
                <a:gd name="T52" fmla="*/ 344 w 1061"/>
                <a:gd name="T53" fmla="*/ 20 h 1051"/>
                <a:gd name="T54" fmla="*/ 267 w 1061"/>
                <a:gd name="T55" fmla="*/ 31 h 1051"/>
                <a:gd name="T56" fmla="*/ 238 w 1061"/>
                <a:gd name="T57" fmla="*/ 117 h 1051"/>
                <a:gd name="T58" fmla="*/ 126 w 1061"/>
                <a:gd name="T59" fmla="*/ 96 h 1051"/>
                <a:gd name="T60" fmla="*/ 105 w 1061"/>
                <a:gd name="T61" fmla="*/ 127 h 1051"/>
                <a:gd name="T62" fmla="*/ 93 w 1061"/>
                <a:gd name="T63" fmla="*/ 257 h 1051"/>
                <a:gd name="T64" fmla="*/ 49 w 1061"/>
                <a:gd name="T65" fmla="*/ 271 h 1051"/>
                <a:gd name="T66" fmla="*/ 18 w 1061"/>
                <a:gd name="T67" fmla="*/ 375 h 1051"/>
                <a:gd name="T68" fmla="*/ 93 w 1061"/>
                <a:gd name="T69" fmla="*/ 443 h 1051"/>
                <a:gd name="T70" fmla="*/ 223 w 1061"/>
                <a:gd name="T71" fmla="*/ 409 h 1051"/>
                <a:gd name="T72" fmla="*/ 254 w 1061"/>
                <a:gd name="T73" fmla="*/ 474 h 1051"/>
                <a:gd name="T74" fmla="*/ 330 w 1061"/>
                <a:gd name="T75" fmla="*/ 510 h 1051"/>
                <a:gd name="T76" fmla="*/ 419 w 1061"/>
                <a:gd name="T77" fmla="*/ 586 h 1051"/>
                <a:gd name="T78" fmla="*/ 428 w 1061"/>
                <a:gd name="T79" fmla="*/ 688 h 1051"/>
                <a:gd name="T80" fmla="*/ 434 w 1061"/>
                <a:gd name="T81" fmla="*/ 730 h 1051"/>
                <a:gd name="T82" fmla="*/ 497 w 1061"/>
                <a:gd name="T83" fmla="*/ 791 h 1051"/>
                <a:gd name="T84" fmla="*/ 535 w 1061"/>
                <a:gd name="T85" fmla="*/ 845 h 1051"/>
                <a:gd name="T86" fmla="*/ 486 w 1061"/>
                <a:gd name="T87" fmla="*/ 910 h 1051"/>
                <a:gd name="T88" fmla="*/ 462 w 1061"/>
                <a:gd name="T89" fmla="*/ 959 h 1051"/>
                <a:gd name="T90" fmla="*/ 535 w 1061"/>
                <a:gd name="T91" fmla="*/ 1034 h 1051"/>
                <a:gd name="T92" fmla="*/ 567 w 1061"/>
                <a:gd name="T93" fmla="*/ 1001 h 1051"/>
                <a:gd name="T94" fmla="*/ 597 w 1061"/>
                <a:gd name="T95" fmla="*/ 963 h 1051"/>
                <a:gd name="T96" fmla="*/ 605 w 1061"/>
                <a:gd name="T97" fmla="*/ 974 h 1051"/>
                <a:gd name="T98" fmla="*/ 572 w 1061"/>
                <a:gd name="T99" fmla="*/ 1004 h 1051"/>
                <a:gd name="T100" fmla="*/ 664 w 1061"/>
                <a:gd name="T101" fmla="*/ 882 h 1051"/>
                <a:gd name="T102" fmla="*/ 667 w 1061"/>
                <a:gd name="T103" fmla="*/ 845 h 1051"/>
                <a:gd name="T104" fmla="*/ 670 w 1061"/>
                <a:gd name="T105" fmla="*/ 835 h 1051"/>
                <a:gd name="T106" fmla="*/ 709 w 1061"/>
                <a:gd name="T107" fmla="*/ 807 h 1051"/>
                <a:gd name="T108" fmla="*/ 760 w 1061"/>
                <a:gd name="T109" fmla="*/ 784 h 1051"/>
                <a:gd name="T110" fmla="*/ 781 w 1061"/>
                <a:gd name="T111" fmla="*/ 768 h 1051"/>
                <a:gd name="T112" fmla="*/ 818 w 1061"/>
                <a:gd name="T113" fmla="*/ 771 h 1051"/>
                <a:gd name="T114" fmla="*/ 892 w 1061"/>
                <a:gd name="T115" fmla="*/ 700 h 1051"/>
                <a:gd name="T116" fmla="*/ 936 w 1061"/>
                <a:gd name="T117" fmla="*/ 534 h 1051"/>
                <a:gd name="T118" fmla="*/ 935 w 1061"/>
                <a:gd name="T119" fmla="*/ 518 h 1051"/>
                <a:gd name="T120" fmla="*/ 953 w 1061"/>
                <a:gd name="T121" fmla="*/ 494 h 1051"/>
                <a:gd name="T122" fmla="*/ 990 w 1061"/>
                <a:gd name="T123" fmla="*/ 449 h 1051"/>
                <a:gd name="T124" fmla="*/ 1055 w 1061"/>
                <a:gd name="T125" fmla="*/ 369 h 10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61" h="1051">
                  <a:moveTo>
                    <a:pt x="1057" y="357"/>
                  </a:moveTo>
                  <a:cubicBezTo>
                    <a:pt x="1057" y="358"/>
                    <a:pt x="1058" y="356"/>
                    <a:pt x="1058" y="356"/>
                  </a:cubicBezTo>
                  <a:cubicBezTo>
                    <a:pt x="1059" y="354"/>
                    <a:pt x="1057" y="353"/>
                    <a:pt x="1056" y="353"/>
                  </a:cubicBezTo>
                  <a:cubicBezTo>
                    <a:pt x="1056" y="354"/>
                    <a:pt x="1055" y="354"/>
                    <a:pt x="1055" y="354"/>
                  </a:cubicBezTo>
                  <a:cubicBezTo>
                    <a:pt x="1055" y="352"/>
                    <a:pt x="1058" y="353"/>
                    <a:pt x="1058" y="353"/>
                  </a:cubicBezTo>
                  <a:cubicBezTo>
                    <a:pt x="1059" y="352"/>
                    <a:pt x="1059" y="338"/>
                    <a:pt x="1058" y="338"/>
                  </a:cubicBezTo>
                  <a:cubicBezTo>
                    <a:pt x="1058" y="337"/>
                    <a:pt x="1058" y="338"/>
                    <a:pt x="1058" y="339"/>
                  </a:cubicBezTo>
                  <a:cubicBezTo>
                    <a:pt x="1058" y="340"/>
                    <a:pt x="1058" y="342"/>
                    <a:pt x="1056" y="342"/>
                  </a:cubicBezTo>
                  <a:cubicBezTo>
                    <a:pt x="1055" y="342"/>
                    <a:pt x="1056" y="341"/>
                    <a:pt x="1056" y="340"/>
                  </a:cubicBezTo>
                  <a:cubicBezTo>
                    <a:pt x="1057" y="340"/>
                    <a:pt x="1058" y="336"/>
                    <a:pt x="1058" y="336"/>
                  </a:cubicBezTo>
                  <a:cubicBezTo>
                    <a:pt x="1053" y="331"/>
                    <a:pt x="1057" y="327"/>
                    <a:pt x="1055" y="321"/>
                  </a:cubicBezTo>
                  <a:cubicBezTo>
                    <a:pt x="1054" y="320"/>
                    <a:pt x="1054" y="318"/>
                    <a:pt x="1054" y="317"/>
                  </a:cubicBezTo>
                  <a:cubicBezTo>
                    <a:pt x="1053" y="315"/>
                    <a:pt x="1050" y="317"/>
                    <a:pt x="1051" y="316"/>
                  </a:cubicBezTo>
                  <a:cubicBezTo>
                    <a:pt x="1051" y="316"/>
                    <a:pt x="1052" y="316"/>
                    <a:pt x="1052" y="315"/>
                  </a:cubicBezTo>
                  <a:cubicBezTo>
                    <a:pt x="1053" y="309"/>
                    <a:pt x="1048" y="296"/>
                    <a:pt x="1046" y="290"/>
                  </a:cubicBezTo>
                  <a:cubicBezTo>
                    <a:pt x="1044" y="285"/>
                    <a:pt x="1034" y="283"/>
                    <a:pt x="1030" y="283"/>
                  </a:cubicBezTo>
                  <a:cubicBezTo>
                    <a:pt x="1028" y="283"/>
                    <a:pt x="1026" y="285"/>
                    <a:pt x="1023" y="285"/>
                  </a:cubicBezTo>
                  <a:cubicBezTo>
                    <a:pt x="1020" y="285"/>
                    <a:pt x="1012" y="286"/>
                    <a:pt x="1008" y="284"/>
                  </a:cubicBezTo>
                  <a:cubicBezTo>
                    <a:pt x="1007" y="282"/>
                    <a:pt x="1007" y="282"/>
                    <a:pt x="1005" y="280"/>
                  </a:cubicBezTo>
                  <a:cubicBezTo>
                    <a:pt x="1003" y="279"/>
                    <a:pt x="1000" y="281"/>
                    <a:pt x="998" y="280"/>
                  </a:cubicBezTo>
                  <a:cubicBezTo>
                    <a:pt x="995" y="279"/>
                    <a:pt x="996" y="275"/>
                    <a:pt x="994" y="273"/>
                  </a:cubicBezTo>
                  <a:cubicBezTo>
                    <a:pt x="991" y="272"/>
                    <a:pt x="989" y="272"/>
                    <a:pt x="987" y="271"/>
                  </a:cubicBezTo>
                  <a:cubicBezTo>
                    <a:pt x="983" y="269"/>
                    <a:pt x="984" y="266"/>
                    <a:pt x="982" y="265"/>
                  </a:cubicBezTo>
                  <a:cubicBezTo>
                    <a:pt x="982" y="264"/>
                    <a:pt x="981" y="265"/>
                    <a:pt x="980" y="264"/>
                  </a:cubicBezTo>
                  <a:cubicBezTo>
                    <a:pt x="978" y="264"/>
                    <a:pt x="976" y="261"/>
                    <a:pt x="975" y="260"/>
                  </a:cubicBezTo>
                  <a:cubicBezTo>
                    <a:pt x="972" y="257"/>
                    <a:pt x="971" y="254"/>
                    <a:pt x="968" y="252"/>
                  </a:cubicBezTo>
                  <a:cubicBezTo>
                    <a:pt x="966" y="251"/>
                    <a:pt x="965" y="247"/>
                    <a:pt x="964" y="245"/>
                  </a:cubicBezTo>
                  <a:cubicBezTo>
                    <a:pt x="963" y="244"/>
                    <a:pt x="960" y="245"/>
                    <a:pt x="959" y="245"/>
                  </a:cubicBezTo>
                  <a:cubicBezTo>
                    <a:pt x="957" y="244"/>
                    <a:pt x="955" y="242"/>
                    <a:pt x="954" y="241"/>
                  </a:cubicBezTo>
                  <a:cubicBezTo>
                    <a:pt x="952" y="240"/>
                    <a:pt x="952" y="239"/>
                    <a:pt x="951" y="237"/>
                  </a:cubicBezTo>
                  <a:cubicBezTo>
                    <a:pt x="949" y="235"/>
                    <a:pt x="950" y="238"/>
                    <a:pt x="947" y="237"/>
                  </a:cubicBezTo>
                  <a:cubicBezTo>
                    <a:pt x="946" y="236"/>
                    <a:pt x="944" y="233"/>
                    <a:pt x="943" y="232"/>
                  </a:cubicBezTo>
                  <a:cubicBezTo>
                    <a:pt x="940" y="231"/>
                    <a:pt x="933" y="227"/>
                    <a:pt x="930" y="227"/>
                  </a:cubicBezTo>
                  <a:cubicBezTo>
                    <a:pt x="930" y="227"/>
                    <a:pt x="925" y="222"/>
                    <a:pt x="923" y="222"/>
                  </a:cubicBezTo>
                  <a:cubicBezTo>
                    <a:pt x="922" y="221"/>
                    <a:pt x="920" y="222"/>
                    <a:pt x="919" y="222"/>
                  </a:cubicBezTo>
                  <a:cubicBezTo>
                    <a:pt x="916" y="221"/>
                    <a:pt x="913" y="220"/>
                    <a:pt x="910" y="220"/>
                  </a:cubicBezTo>
                  <a:cubicBezTo>
                    <a:pt x="909" y="220"/>
                    <a:pt x="901" y="223"/>
                    <a:pt x="901" y="222"/>
                  </a:cubicBezTo>
                  <a:cubicBezTo>
                    <a:pt x="900" y="222"/>
                    <a:pt x="900" y="222"/>
                    <a:pt x="900" y="222"/>
                  </a:cubicBezTo>
                  <a:cubicBezTo>
                    <a:pt x="898" y="222"/>
                    <a:pt x="895" y="223"/>
                    <a:pt x="894" y="223"/>
                  </a:cubicBezTo>
                  <a:cubicBezTo>
                    <a:pt x="892" y="223"/>
                    <a:pt x="891" y="222"/>
                    <a:pt x="889" y="222"/>
                  </a:cubicBezTo>
                  <a:cubicBezTo>
                    <a:pt x="886" y="223"/>
                    <a:pt x="889" y="224"/>
                    <a:pt x="890" y="225"/>
                  </a:cubicBezTo>
                  <a:cubicBezTo>
                    <a:pt x="890" y="225"/>
                    <a:pt x="890" y="226"/>
                    <a:pt x="890" y="226"/>
                  </a:cubicBezTo>
                  <a:cubicBezTo>
                    <a:pt x="888" y="226"/>
                    <a:pt x="887" y="222"/>
                    <a:pt x="885" y="223"/>
                  </a:cubicBezTo>
                  <a:cubicBezTo>
                    <a:pt x="884" y="223"/>
                    <a:pt x="885" y="224"/>
                    <a:pt x="884" y="224"/>
                  </a:cubicBezTo>
                  <a:cubicBezTo>
                    <a:pt x="884" y="225"/>
                    <a:pt x="884" y="223"/>
                    <a:pt x="884" y="223"/>
                  </a:cubicBezTo>
                  <a:cubicBezTo>
                    <a:pt x="884" y="222"/>
                    <a:pt x="883" y="223"/>
                    <a:pt x="882" y="223"/>
                  </a:cubicBezTo>
                  <a:cubicBezTo>
                    <a:pt x="880" y="223"/>
                    <a:pt x="874" y="219"/>
                    <a:pt x="874" y="218"/>
                  </a:cubicBezTo>
                  <a:cubicBezTo>
                    <a:pt x="873" y="218"/>
                    <a:pt x="873" y="218"/>
                    <a:pt x="872" y="218"/>
                  </a:cubicBezTo>
                  <a:cubicBezTo>
                    <a:pt x="872" y="219"/>
                    <a:pt x="871" y="219"/>
                    <a:pt x="870" y="219"/>
                  </a:cubicBezTo>
                  <a:cubicBezTo>
                    <a:pt x="870" y="219"/>
                    <a:pt x="869" y="218"/>
                    <a:pt x="869" y="218"/>
                  </a:cubicBezTo>
                  <a:cubicBezTo>
                    <a:pt x="869" y="219"/>
                    <a:pt x="873" y="220"/>
                    <a:pt x="870" y="221"/>
                  </a:cubicBezTo>
                  <a:cubicBezTo>
                    <a:pt x="870" y="222"/>
                    <a:pt x="870" y="221"/>
                    <a:pt x="869" y="220"/>
                  </a:cubicBezTo>
                  <a:cubicBezTo>
                    <a:pt x="867" y="220"/>
                    <a:pt x="865" y="220"/>
                    <a:pt x="864" y="220"/>
                  </a:cubicBezTo>
                  <a:cubicBezTo>
                    <a:pt x="863" y="220"/>
                    <a:pt x="863" y="221"/>
                    <a:pt x="863" y="221"/>
                  </a:cubicBezTo>
                  <a:cubicBezTo>
                    <a:pt x="862" y="221"/>
                    <a:pt x="862" y="219"/>
                    <a:pt x="862" y="219"/>
                  </a:cubicBezTo>
                  <a:cubicBezTo>
                    <a:pt x="861" y="218"/>
                    <a:pt x="860" y="219"/>
                    <a:pt x="860" y="219"/>
                  </a:cubicBezTo>
                  <a:cubicBezTo>
                    <a:pt x="858" y="219"/>
                    <a:pt x="855" y="218"/>
                    <a:pt x="856" y="217"/>
                  </a:cubicBezTo>
                  <a:cubicBezTo>
                    <a:pt x="856" y="217"/>
                    <a:pt x="856" y="216"/>
                    <a:pt x="856" y="216"/>
                  </a:cubicBezTo>
                  <a:cubicBezTo>
                    <a:pt x="856" y="216"/>
                    <a:pt x="855" y="217"/>
                    <a:pt x="855" y="217"/>
                  </a:cubicBezTo>
                  <a:cubicBezTo>
                    <a:pt x="853" y="217"/>
                    <a:pt x="851" y="214"/>
                    <a:pt x="850" y="214"/>
                  </a:cubicBezTo>
                  <a:cubicBezTo>
                    <a:pt x="850" y="213"/>
                    <a:pt x="849" y="214"/>
                    <a:pt x="849" y="214"/>
                  </a:cubicBezTo>
                  <a:cubicBezTo>
                    <a:pt x="848" y="214"/>
                    <a:pt x="848" y="214"/>
                    <a:pt x="848" y="214"/>
                  </a:cubicBezTo>
                  <a:cubicBezTo>
                    <a:pt x="843" y="211"/>
                    <a:pt x="835" y="206"/>
                    <a:pt x="830" y="208"/>
                  </a:cubicBezTo>
                  <a:cubicBezTo>
                    <a:pt x="829" y="208"/>
                    <a:pt x="829" y="209"/>
                    <a:pt x="830" y="209"/>
                  </a:cubicBezTo>
                  <a:cubicBezTo>
                    <a:pt x="830" y="210"/>
                    <a:pt x="832" y="211"/>
                    <a:pt x="830" y="213"/>
                  </a:cubicBezTo>
                  <a:cubicBezTo>
                    <a:pt x="830" y="213"/>
                    <a:pt x="829" y="213"/>
                    <a:pt x="828" y="211"/>
                  </a:cubicBezTo>
                  <a:cubicBezTo>
                    <a:pt x="828" y="211"/>
                    <a:pt x="828" y="209"/>
                    <a:pt x="828" y="210"/>
                  </a:cubicBezTo>
                  <a:cubicBezTo>
                    <a:pt x="827" y="211"/>
                    <a:pt x="828" y="214"/>
                    <a:pt x="826" y="213"/>
                  </a:cubicBezTo>
                  <a:cubicBezTo>
                    <a:pt x="825" y="212"/>
                    <a:pt x="824" y="210"/>
                    <a:pt x="824" y="213"/>
                  </a:cubicBezTo>
                  <a:cubicBezTo>
                    <a:pt x="824" y="213"/>
                    <a:pt x="828" y="213"/>
                    <a:pt x="823" y="213"/>
                  </a:cubicBezTo>
                  <a:cubicBezTo>
                    <a:pt x="823" y="213"/>
                    <a:pt x="823" y="213"/>
                    <a:pt x="823" y="213"/>
                  </a:cubicBezTo>
                  <a:cubicBezTo>
                    <a:pt x="823" y="212"/>
                    <a:pt x="823" y="211"/>
                    <a:pt x="823" y="211"/>
                  </a:cubicBezTo>
                  <a:cubicBezTo>
                    <a:pt x="822" y="211"/>
                    <a:pt x="822" y="212"/>
                    <a:pt x="822" y="213"/>
                  </a:cubicBezTo>
                  <a:cubicBezTo>
                    <a:pt x="821" y="214"/>
                    <a:pt x="819" y="212"/>
                    <a:pt x="818" y="213"/>
                  </a:cubicBezTo>
                  <a:cubicBezTo>
                    <a:pt x="818" y="214"/>
                    <a:pt x="819" y="215"/>
                    <a:pt x="819" y="215"/>
                  </a:cubicBezTo>
                  <a:cubicBezTo>
                    <a:pt x="818" y="215"/>
                    <a:pt x="818" y="212"/>
                    <a:pt x="817" y="213"/>
                  </a:cubicBezTo>
                  <a:cubicBezTo>
                    <a:pt x="816" y="213"/>
                    <a:pt x="816" y="214"/>
                    <a:pt x="816" y="214"/>
                  </a:cubicBezTo>
                  <a:cubicBezTo>
                    <a:pt x="816" y="215"/>
                    <a:pt x="817" y="215"/>
                    <a:pt x="816" y="215"/>
                  </a:cubicBezTo>
                  <a:cubicBezTo>
                    <a:pt x="816" y="216"/>
                    <a:pt x="815" y="215"/>
                    <a:pt x="815" y="215"/>
                  </a:cubicBezTo>
                  <a:cubicBezTo>
                    <a:pt x="814" y="216"/>
                    <a:pt x="813" y="218"/>
                    <a:pt x="813" y="219"/>
                  </a:cubicBezTo>
                  <a:cubicBezTo>
                    <a:pt x="813" y="219"/>
                    <a:pt x="813" y="219"/>
                    <a:pt x="813" y="219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20"/>
                    <a:pt x="813" y="220"/>
                  </a:cubicBezTo>
                  <a:cubicBezTo>
                    <a:pt x="813" y="220"/>
                    <a:pt x="813" y="219"/>
                    <a:pt x="813" y="219"/>
                  </a:cubicBezTo>
                  <a:cubicBezTo>
                    <a:pt x="813" y="219"/>
                    <a:pt x="813" y="219"/>
                    <a:pt x="813" y="218"/>
                  </a:cubicBezTo>
                  <a:cubicBezTo>
                    <a:pt x="812" y="218"/>
                    <a:pt x="812" y="219"/>
                    <a:pt x="811" y="220"/>
                  </a:cubicBezTo>
                  <a:cubicBezTo>
                    <a:pt x="811" y="221"/>
                    <a:pt x="811" y="221"/>
                    <a:pt x="810" y="222"/>
                  </a:cubicBezTo>
                  <a:cubicBezTo>
                    <a:pt x="808" y="222"/>
                    <a:pt x="812" y="220"/>
                    <a:pt x="810" y="219"/>
                  </a:cubicBezTo>
                  <a:cubicBezTo>
                    <a:pt x="808" y="218"/>
                    <a:pt x="809" y="220"/>
                    <a:pt x="807" y="221"/>
                  </a:cubicBezTo>
                  <a:cubicBezTo>
                    <a:pt x="806" y="221"/>
                    <a:pt x="807" y="219"/>
                    <a:pt x="806" y="219"/>
                  </a:cubicBezTo>
                  <a:cubicBezTo>
                    <a:pt x="806" y="219"/>
                    <a:pt x="807" y="221"/>
                    <a:pt x="806" y="221"/>
                  </a:cubicBezTo>
                  <a:cubicBezTo>
                    <a:pt x="806" y="221"/>
                    <a:pt x="806" y="220"/>
                    <a:pt x="806" y="219"/>
                  </a:cubicBezTo>
                  <a:cubicBezTo>
                    <a:pt x="806" y="218"/>
                    <a:pt x="808" y="218"/>
                    <a:pt x="809" y="218"/>
                  </a:cubicBezTo>
                  <a:cubicBezTo>
                    <a:pt x="810" y="217"/>
                    <a:pt x="809" y="216"/>
                    <a:pt x="809" y="216"/>
                  </a:cubicBezTo>
                  <a:cubicBezTo>
                    <a:pt x="810" y="216"/>
                    <a:pt x="810" y="217"/>
                    <a:pt x="810" y="217"/>
                  </a:cubicBezTo>
                  <a:cubicBezTo>
                    <a:pt x="811" y="217"/>
                    <a:pt x="814" y="212"/>
                    <a:pt x="814" y="212"/>
                  </a:cubicBezTo>
                  <a:cubicBezTo>
                    <a:pt x="814" y="210"/>
                    <a:pt x="814" y="212"/>
                    <a:pt x="813" y="211"/>
                  </a:cubicBezTo>
                  <a:cubicBezTo>
                    <a:pt x="813" y="210"/>
                    <a:pt x="812" y="210"/>
                    <a:pt x="812" y="210"/>
                  </a:cubicBezTo>
                  <a:cubicBezTo>
                    <a:pt x="813" y="210"/>
                    <a:pt x="814" y="210"/>
                    <a:pt x="814" y="210"/>
                  </a:cubicBezTo>
                  <a:cubicBezTo>
                    <a:pt x="815" y="210"/>
                    <a:pt x="814" y="209"/>
                    <a:pt x="813" y="209"/>
                  </a:cubicBezTo>
                  <a:cubicBezTo>
                    <a:pt x="812" y="209"/>
                    <a:pt x="808" y="211"/>
                    <a:pt x="807" y="211"/>
                  </a:cubicBezTo>
                  <a:cubicBezTo>
                    <a:pt x="807" y="212"/>
                    <a:pt x="808" y="214"/>
                    <a:pt x="807" y="214"/>
                  </a:cubicBezTo>
                  <a:cubicBezTo>
                    <a:pt x="807" y="214"/>
                    <a:pt x="807" y="213"/>
                    <a:pt x="807" y="212"/>
                  </a:cubicBezTo>
                  <a:cubicBezTo>
                    <a:pt x="804" y="212"/>
                    <a:pt x="805" y="214"/>
                    <a:pt x="805" y="215"/>
                  </a:cubicBezTo>
                  <a:cubicBezTo>
                    <a:pt x="805" y="215"/>
                    <a:pt x="804" y="224"/>
                    <a:pt x="803" y="225"/>
                  </a:cubicBezTo>
                  <a:cubicBezTo>
                    <a:pt x="800" y="227"/>
                    <a:pt x="798" y="229"/>
                    <a:pt x="795" y="231"/>
                  </a:cubicBezTo>
                  <a:cubicBezTo>
                    <a:pt x="794" y="231"/>
                    <a:pt x="795" y="235"/>
                    <a:pt x="794" y="233"/>
                  </a:cubicBezTo>
                  <a:cubicBezTo>
                    <a:pt x="792" y="232"/>
                    <a:pt x="798" y="229"/>
                    <a:pt x="798" y="227"/>
                  </a:cubicBezTo>
                  <a:cubicBezTo>
                    <a:pt x="799" y="225"/>
                    <a:pt x="796" y="226"/>
                    <a:pt x="797" y="223"/>
                  </a:cubicBezTo>
                  <a:cubicBezTo>
                    <a:pt x="797" y="221"/>
                    <a:pt x="797" y="218"/>
                    <a:pt x="798" y="217"/>
                  </a:cubicBezTo>
                  <a:cubicBezTo>
                    <a:pt x="801" y="213"/>
                    <a:pt x="801" y="213"/>
                    <a:pt x="801" y="213"/>
                  </a:cubicBezTo>
                  <a:cubicBezTo>
                    <a:pt x="801" y="212"/>
                    <a:pt x="798" y="215"/>
                    <a:pt x="797" y="214"/>
                  </a:cubicBezTo>
                  <a:cubicBezTo>
                    <a:pt x="796" y="213"/>
                    <a:pt x="800" y="214"/>
                    <a:pt x="801" y="211"/>
                  </a:cubicBezTo>
                  <a:cubicBezTo>
                    <a:pt x="802" y="210"/>
                    <a:pt x="802" y="209"/>
                    <a:pt x="802" y="208"/>
                  </a:cubicBezTo>
                  <a:cubicBezTo>
                    <a:pt x="802" y="208"/>
                    <a:pt x="801" y="208"/>
                    <a:pt x="801" y="208"/>
                  </a:cubicBezTo>
                  <a:cubicBezTo>
                    <a:pt x="801" y="209"/>
                    <a:pt x="800" y="209"/>
                    <a:pt x="800" y="208"/>
                  </a:cubicBezTo>
                  <a:cubicBezTo>
                    <a:pt x="800" y="208"/>
                    <a:pt x="801" y="208"/>
                    <a:pt x="801" y="208"/>
                  </a:cubicBezTo>
                  <a:cubicBezTo>
                    <a:pt x="802" y="208"/>
                    <a:pt x="802" y="208"/>
                    <a:pt x="802" y="208"/>
                  </a:cubicBezTo>
                  <a:cubicBezTo>
                    <a:pt x="803" y="209"/>
                    <a:pt x="805" y="209"/>
                    <a:pt x="805" y="208"/>
                  </a:cubicBezTo>
                  <a:cubicBezTo>
                    <a:pt x="806" y="208"/>
                    <a:pt x="805" y="204"/>
                    <a:pt x="804" y="203"/>
                  </a:cubicBezTo>
                  <a:cubicBezTo>
                    <a:pt x="802" y="200"/>
                    <a:pt x="800" y="203"/>
                    <a:pt x="799" y="205"/>
                  </a:cubicBezTo>
                  <a:cubicBezTo>
                    <a:pt x="797" y="206"/>
                    <a:pt x="798" y="207"/>
                    <a:pt x="798" y="208"/>
                  </a:cubicBezTo>
                  <a:cubicBezTo>
                    <a:pt x="798" y="209"/>
                    <a:pt x="798" y="210"/>
                    <a:pt x="798" y="210"/>
                  </a:cubicBezTo>
                  <a:cubicBezTo>
                    <a:pt x="797" y="209"/>
                    <a:pt x="798" y="208"/>
                    <a:pt x="797" y="208"/>
                  </a:cubicBezTo>
                  <a:cubicBezTo>
                    <a:pt x="797" y="208"/>
                    <a:pt x="796" y="209"/>
                    <a:pt x="796" y="209"/>
                  </a:cubicBezTo>
                  <a:cubicBezTo>
                    <a:pt x="795" y="209"/>
                    <a:pt x="797" y="207"/>
                    <a:pt x="797" y="206"/>
                  </a:cubicBezTo>
                  <a:cubicBezTo>
                    <a:pt x="797" y="205"/>
                    <a:pt x="797" y="206"/>
                    <a:pt x="796" y="206"/>
                  </a:cubicBezTo>
                  <a:cubicBezTo>
                    <a:pt x="796" y="206"/>
                    <a:pt x="796" y="205"/>
                    <a:pt x="795" y="205"/>
                  </a:cubicBezTo>
                  <a:cubicBezTo>
                    <a:pt x="795" y="205"/>
                    <a:pt x="794" y="207"/>
                    <a:pt x="793" y="206"/>
                  </a:cubicBezTo>
                  <a:cubicBezTo>
                    <a:pt x="793" y="205"/>
                    <a:pt x="794" y="205"/>
                    <a:pt x="795" y="205"/>
                  </a:cubicBezTo>
                  <a:cubicBezTo>
                    <a:pt x="797" y="204"/>
                    <a:pt x="796" y="205"/>
                    <a:pt x="799" y="203"/>
                  </a:cubicBezTo>
                  <a:cubicBezTo>
                    <a:pt x="799" y="203"/>
                    <a:pt x="800" y="203"/>
                    <a:pt x="799" y="202"/>
                  </a:cubicBezTo>
                  <a:cubicBezTo>
                    <a:pt x="799" y="202"/>
                    <a:pt x="798" y="203"/>
                    <a:pt x="798" y="202"/>
                  </a:cubicBezTo>
                  <a:cubicBezTo>
                    <a:pt x="798" y="201"/>
                    <a:pt x="799" y="202"/>
                    <a:pt x="799" y="201"/>
                  </a:cubicBezTo>
                  <a:cubicBezTo>
                    <a:pt x="800" y="201"/>
                    <a:pt x="801" y="200"/>
                    <a:pt x="802" y="199"/>
                  </a:cubicBezTo>
                  <a:cubicBezTo>
                    <a:pt x="802" y="199"/>
                    <a:pt x="801" y="199"/>
                    <a:pt x="800" y="199"/>
                  </a:cubicBezTo>
                  <a:cubicBezTo>
                    <a:pt x="799" y="199"/>
                    <a:pt x="799" y="199"/>
                    <a:pt x="799" y="199"/>
                  </a:cubicBezTo>
                  <a:cubicBezTo>
                    <a:pt x="799" y="199"/>
                    <a:pt x="798" y="199"/>
                    <a:pt x="799" y="199"/>
                  </a:cubicBezTo>
                  <a:cubicBezTo>
                    <a:pt x="799" y="199"/>
                    <a:pt x="799" y="199"/>
                    <a:pt x="800" y="199"/>
                  </a:cubicBezTo>
                  <a:cubicBezTo>
                    <a:pt x="800" y="199"/>
                    <a:pt x="802" y="199"/>
                    <a:pt x="802" y="198"/>
                  </a:cubicBezTo>
                  <a:cubicBezTo>
                    <a:pt x="802" y="194"/>
                    <a:pt x="799" y="195"/>
                    <a:pt x="799" y="195"/>
                  </a:cubicBezTo>
                  <a:cubicBezTo>
                    <a:pt x="799" y="194"/>
                    <a:pt x="802" y="193"/>
                    <a:pt x="801" y="193"/>
                  </a:cubicBezTo>
                  <a:cubicBezTo>
                    <a:pt x="800" y="193"/>
                    <a:pt x="800" y="193"/>
                    <a:pt x="799" y="194"/>
                  </a:cubicBezTo>
                  <a:cubicBezTo>
                    <a:pt x="799" y="194"/>
                    <a:pt x="798" y="194"/>
                    <a:pt x="798" y="193"/>
                  </a:cubicBezTo>
                  <a:cubicBezTo>
                    <a:pt x="797" y="193"/>
                    <a:pt x="797" y="193"/>
                    <a:pt x="797" y="193"/>
                  </a:cubicBezTo>
                  <a:cubicBezTo>
                    <a:pt x="797" y="193"/>
                    <a:pt x="798" y="193"/>
                    <a:pt x="798" y="193"/>
                  </a:cubicBezTo>
                  <a:cubicBezTo>
                    <a:pt x="798" y="193"/>
                    <a:pt x="798" y="193"/>
                    <a:pt x="798" y="193"/>
                  </a:cubicBezTo>
                  <a:cubicBezTo>
                    <a:pt x="799" y="193"/>
                    <a:pt x="800" y="190"/>
                    <a:pt x="798" y="190"/>
                  </a:cubicBezTo>
                  <a:cubicBezTo>
                    <a:pt x="797" y="190"/>
                    <a:pt x="798" y="191"/>
                    <a:pt x="798" y="191"/>
                  </a:cubicBezTo>
                  <a:cubicBezTo>
                    <a:pt x="797" y="192"/>
                    <a:pt x="794" y="193"/>
                    <a:pt x="793" y="193"/>
                  </a:cubicBezTo>
                  <a:cubicBezTo>
                    <a:pt x="793" y="192"/>
                    <a:pt x="795" y="190"/>
                    <a:pt x="794" y="187"/>
                  </a:cubicBezTo>
                  <a:cubicBezTo>
                    <a:pt x="793" y="187"/>
                    <a:pt x="793" y="186"/>
                    <a:pt x="793" y="186"/>
                  </a:cubicBezTo>
                  <a:cubicBezTo>
                    <a:pt x="792" y="186"/>
                    <a:pt x="792" y="187"/>
                    <a:pt x="792" y="187"/>
                  </a:cubicBezTo>
                  <a:cubicBezTo>
                    <a:pt x="793" y="188"/>
                    <a:pt x="793" y="188"/>
                    <a:pt x="793" y="188"/>
                  </a:cubicBezTo>
                  <a:cubicBezTo>
                    <a:pt x="793" y="188"/>
                    <a:pt x="792" y="188"/>
                    <a:pt x="792" y="188"/>
                  </a:cubicBezTo>
                  <a:cubicBezTo>
                    <a:pt x="792" y="188"/>
                    <a:pt x="792" y="187"/>
                    <a:pt x="792" y="187"/>
                  </a:cubicBezTo>
                  <a:cubicBezTo>
                    <a:pt x="792" y="187"/>
                    <a:pt x="791" y="186"/>
                    <a:pt x="790" y="187"/>
                  </a:cubicBezTo>
                  <a:cubicBezTo>
                    <a:pt x="790" y="188"/>
                    <a:pt x="792" y="188"/>
                    <a:pt x="790" y="188"/>
                  </a:cubicBezTo>
                  <a:cubicBezTo>
                    <a:pt x="789" y="188"/>
                    <a:pt x="793" y="183"/>
                    <a:pt x="792" y="182"/>
                  </a:cubicBezTo>
                  <a:cubicBezTo>
                    <a:pt x="792" y="182"/>
                    <a:pt x="792" y="182"/>
                    <a:pt x="791" y="183"/>
                  </a:cubicBezTo>
                  <a:cubicBezTo>
                    <a:pt x="790" y="184"/>
                    <a:pt x="790" y="186"/>
                    <a:pt x="789" y="187"/>
                  </a:cubicBezTo>
                  <a:cubicBezTo>
                    <a:pt x="789" y="187"/>
                    <a:pt x="788" y="187"/>
                    <a:pt x="788" y="187"/>
                  </a:cubicBezTo>
                  <a:cubicBezTo>
                    <a:pt x="788" y="186"/>
                    <a:pt x="789" y="186"/>
                    <a:pt x="789" y="185"/>
                  </a:cubicBezTo>
                  <a:cubicBezTo>
                    <a:pt x="789" y="185"/>
                    <a:pt x="787" y="184"/>
                    <a:pt x="787" y="184"/>
                  </a:cubicBezTo>
                  <a:cubicBezTo>
                    <a:pt x="787" y="183"/>
                    <a:pt x="787" y="182"/>
                    <a:pt x="786" y="182"/>
                  </a:cubicBezTo>
                  <a:cubicBezTo>
                    <a:pt x="786" y="182"/>
                    <a:pt x="787" y="183"/>
                    <a:pt x="786" y="184"/>
                  </a:cubicBezTo>
                  <a:cubicBezTo>
                    <a:pt x="786" y="184"/>
                    <a:pt x="786" y="184"/>
                    <a:pt x="786" y="184"/>
                  </a:cubicBezTo>
                  <a:cubicBezTo>
                    <a:pt x="785" y="184"/>
                    <a:pt x="785" y="185"/>
                    <a:pt x="785" y="185"/>
                  </a:cubicBezTo>
                  <a:cubicBezTo>
                    <a:pt x="784" y="185"/>
                    <a:pt x="784" y="183"/>
                    <a:pt x="784" y="184"/>
                  </a:cubicBezTo>
                  <a:cubicBezTo>
                    <a:pt x="783" y="184"/>
                    <a:pt x="784" y="185"/>
                    <a:pt x="783" y="185"/>
                  </a:cubicBezTo>
                  <a:cubicBezTo>
                    <a:pt x="779" y="190"/>
                    <a:pt x="783" y="184"/>
                    <a:pt x="782" y="189"/>
                  </a:cubicBezTo>
                  <a:cubicBezTo>
                    <a:pt x="782" y="190"/>
                    <a:pt x="779" y="191"/>
                    <a:pt x="779" y="190"/>
                  </a:cubicBezTo>
                  <a:cubicBezTo>
                    <a:pt x="777" y="189"/>
                    <a:pt x="780" y="187"/>
                    <a:pt x="779" y="186"/>
                  </a:cubicBezTo>
                  <a:cubicBezTo>
                    <a:pt x="779" y="185"/>
                    <a:pt x="778" y="186"/>
                    <a:pt x="778" y="186"/>
                  </a:cubicBezTo>
                  <a:cubicBezTo>
                    <a:pt x="777" y="186"/>
                    <a:pt x="777" y="184"/>
                    <a:pt x="778" y="184"/>
                  </a:cubicBezTo>
                  <a:cubicBezTo>
                    <a:pt x="779" y="182"/>
                    <a:pt x="782" y="181"/>
                    <a:pt x="779" y="179"/>
                  </a:cubicBezTo>
                  <a:cubicBezTo>
                    <a:pt x="778" y="178"/>
                    <a:pt x="778" y="181"/>
                    <a:pt x="778" y="182"/>
                  </a:cubicBezTo>
                  <a:cubicBezTo>
                    <a:pt x="777" y="184"/>
                    <a:pt x="776" y="181"/>
                    <a:pt x="776" y="183"/>
                  </a:cubicBezTo>
                  <a:cubicBezTo>
                    <a:pt x="776" y="184"/>
                    <a:pt x="776" y="185"/>
                    <a:pt x="776" y="185"/>
                  </a:cubicBezTo>
                  <a:cubicBezTo>
                    <a:pt x="776" y="186"/>
                    <a:pt x="776" y="184"/>
                    <a:pt x="776" y="184"/>
                  </a:cubicBezTo>
                  <a:cubicBezTo>
                    <a:pt x="775" y="184"/>
                    <a:pt x="775" y="185"/>
                    <a:pt x="774" y="184"/>
                  </a:cubicBezTo>
                  <a:cubicBezTo>
                    <a:pt x="774" y="184"/>
                    <a:pt x="775" y="184"/>
                    <a:pt x="775" y="183"/>
                  </a:cubicBezTo>
                  <a:cubicBezTo>
                    <a:pt x="775" y="184"/>
                    <a:pt x="774" y="184"/>
                    <a:pt x="774" y="184"/>
                  </a:cubicBezTo>
                  <a:cubicBezTo>
                    <a:pt x="774" y="184"/>
                    <a:pt x="774" y="184"/>
                    <a:pt x="774" y="184"/>
                  </a:cubicBezTo>
                  <a:cubicBezTo>
                    <a:pt x="774" y="184"/>
                    <a:pt x="774" y="184"/>
                    <a:pt x="774" y="184"/>
                  </a:cubicBezTo>
                  <a:cubicBezTo>
                    <a:pt x="774" y="183"/>
                    <a:pt x="775" y="183"/>
                    <a:pt x="775" y="183"/>
                  </a:cubicBezTo>
                  <a:cubicBezTo>
                    <a:pt x="775" y="183"/>
                    <a:pt x="775" y="183"/>
                    <a:pt x="775" y="183"/>
                  </a:cubicBezTo>
                  <a:cubicBezTo>
                    <a:pt x="775" y="183"/>
                    <a:pt x="775" y="183"/>
                    <a:pt x="775" y="183"/>
                  </a:cubicBezTo>
                  <a:cubicBezTo>
                    <a:pt x="776" y="182"/>
                    <a:pt x="775" y="181"/>
                    <a:pt x="776" y="180"/>
                  </a:cubicBezTo>
                  <a:cubicBezTo>
                    <a:pt x="776" y="180"/>
                    <a:pt x="778" y="179"/>
                    <a:pt x="777" y="179"/>
                  </a:cubicBezTo>
                  <a:cubicBezTo>
                    <a:pt x="776" y="178"/>
                    <a:pt x="775" y="180"/>
                    <a:pt x="775" y="181"/>
                  </a:cubicBezTo>
                  <a:cubicBezTo>
                    <a:pt x="774" y="181"/>
                    <a:pt x="774" y="182"/>
                    <a:pt x="774" y="182"/>
                  </a:cubicBezTo>
                  <a:cubicBezTo>
                    <a:pt x="774" y="181"/>
                    <a:pt x="774" y="180"/>
                    <a:pt x="774" y="179"/>
                  </a:cubicBezTo>
                  <a:cubicBezTo>
                    <a:pt x="774" y="179"/>
                    <a:pt x="774" y="180"/>
                    <a:pt x="773" y="180"/>
                  </a:cubicBezTo>
                  <a:cubicBezTo>
                    <a:pt x="773" y="180"/>
                    <a:pt x="773" y="180"/>
                    <a:pt x="773" y="179"/>
                  </a:cubicBezTo>
                  <a:cubicBezTo>
                    <a:pt x="773" y="179"/>
                    <a:pt x="774" y="178"/>
                    <a:pt x="774" y="178"/>
                  </a:cubicBezTo>
                  <a:cubicBezTo>
                    <a:pt x="773" y="178"/>
                    <a:pt x="773" y="179"/>
                    <a:pt x="772" y="179"/>
                  </a:cubicBezTo>
                  <a:cubicBezTo>
                    <a:pt x="772" y="180"/>
                    <a:pt x="772" y="178"/>
                    <a:pt x="772" y="178"/>
                  </a:cubicBezTo>
                  <a:cubicBezTo>
                    <a:pt x="772" y="178"/>
                    <a:pt x="771" y="183"/>
                    <a:pt x="769" y="180"/>
                  </a:cubicBezTo>
                  <a:cubicBezTo>
                    <a:pt x="768" y="179"/>
                    <a:pt x="770" y="176"/>
                    <a:pt x="769" y="174"/>
                  </a:cubicBezTo>
                  <a:cubicBezTo>
                    <a:pt x="769" y="174"/>
                    <a:pt x="769" y="175"/>
                    <a:pt x="768" y="175"/>
                  </a:cubicBezTo>
                  <a:cubicBezTo>
                    <a:pt x="768" y="177"/>
                    <a:pt x="767" y="179"/>
                    <a:pt x="766" y="179"/>
                  </a:cubicBezTo>
                  <a:cubicBezTo>
                    <a:pt x="766" y="180"/>
                    <a:pt x="766" y="176"/>
                    <a:pt x="766" y="176"/>
                  </a:cubicBezTo>
                  <a:cubicBezTo>
                    <a:pt x="765" y="176"/>
                    <a:pt x="765" y="177"/>
                    <a:pt x="765" y="177"/>
                  </a:cubicBezTo>
                  <a:cubicBezTo>
                    <a:pt x="766" y="178"/>
                    <a:pt x="763" y="179"/>
                    <a:pt x="765" y="177"/>
                  </a:cubicBezTo>
                  <a:cubicBezTo>
                    <a:pt x="765" y="177"/>
                    <a:pt x="765" y="177"/>
                    <a:pt x="765" y="177"/>
                  </a:cubicBezTo>
                  <a:cubicBezTo>
                    <a:pt x="764" y="176"/>
                    <a:pt x="764" y="178"/>
                    <a:pt x="764" y="178"/>
                  </a:cubicBezTo>
                  <a:cubicBezTo>
                    <a:pt x="764" y="177"/>
                    <a:pt x="765" y="176"/>
                    <a:pt x="765" y="176"/>
                  </a:cubicBezTo>
                  <a:cubicBezTo>
                    <a:pt x="765" y="173"/>
                    <a:pt x="764" y="177"/>
                    <a:pt x="764" y="176"/>
                  </a:cubicBezTo>
                  <a:cubicBezTo>
                    <a:pt x="764" y="177"/>
                    <a:pt x="763" y="177"/>
                    <a:pt x="763" y="177"/>
                  </a:cubicBezTo>
                  <a:cubicBezTo>
                    <a:pt x="762" y="177"/>
                    <a:pt x="762" y="176"/>
                    <a:pt x="761" y="176"/>
                  </a:cubicBezTo>
                  <a:cubicBezTo>
                    <a:pt x="760" y="174"/>
                    <a:pt x="762" y="175"/>
                    <a:pt x="763" y="174"/>
                  </a:cubicBezTo>
                  <a:cubicBezTo>
                    <a:pt x="763" y="174"/>
                    <a:pt x="762" y="174"/>
                    <a:pt x="762" y="173"/>
                  </a:cubicBezTo>
                  <a:cubicBezTo>
                    <a:pt x="762" y="173"/>
                    <a:pt x="762" y="173"/>
                    <a:pt x="762" y="173"/>
                  </a:cubicBezTo>
                  <a:cubicBezTo>
                    <a:pt x="760" y="173"/>
                    <a:pt x="760" y="177"/>
                    <a:pt x="760" y="176"/>
                  </a:cubicBezTo>
                  <a:cubicBezTo>
                    <a:pt x="760" y="176"/>
                    <a:pt x="760" y="175"/>
                    <a:pt x="760" y="175"/>
                  </a:cubicBezTo>
                  <a:cubicBezTo>
                    <a:pt x="759" y="175"/>
                    <a:pt x="759" y="176"/>
                    <a:pt x="758" y="176"/>
                  </a:cubicBezTo>
                  <a:cubicBezTo>
                    <a:pt x="758" y="174"/>
                    <a:pt x="762" y="174"/>
                    <a:pt x="758" y="172"/>
                  </a:cubicBezTo>
                  <a:cubicBezTo>
                    <a:pt x="757" y="172"/>
                    <a:pt x="758" y="175"/>
                    <a:pt x="758" y="175"/>
                  </a:cubicBezTo>
                  <a:cubicBezTo>
                    <a:pt x="757" y="176"/>
                    <a:pt x="758" y="174"/>
                    <a:pt x="757" y="173"/>
                  </a:cubicBezTo>
                  <a:cubicBezTo>
                    <a:pt x="756" y="173"/>
                    <a:pt x="755" y="175"/>
                    <a:pt x="754" y="175"/>
                  </a:cubicBezTo>
                  <a:cubicBezTo>
                    <a:pt x="754" y="176"/>
                    <a:pt x="754" y="175"/>
                    <a:pt x="755" y="174"/>
                  </a:cubicBezTo>
                  <a:cubicBezTo>
                    <a:pt x="755" y="173"/>
                    <a:pt x="755" y="172"/>
                    <a:pt x="755" y="171"/>
                  </a:cubicBezTo>
                  <a:cubicBezTo>
                    <a:pt x="756" y="170"/>
                    <a:pt x="758" y="168"/>
                    <a:pt x="757" y="168"/>
                  </a:cubicBezTo>
                  <a:cubicBezTo>
                    <a:pt x="755" y="167"/>
                    <a:pt x="753" y="170"/>
                    <a:pt x="753" y="171"/>
                  </a:cubicBezTo>
                  <a:cubicBezTo>
                    <a:pt x="755" y="172"/>
                    <a:pt x="754" y="175"/>
                    <a:pt x="753" y="171"/>
                  </a:cubicBezTo>
                  <a:cubicBezTo>
                    <a:pt x="753" y="171"/>
                    <a:pt x="753" y="174"/>
                    <a:pt x="753" y="173"/>
                  </a:cubicBezTo>
                  <a:cubicBezTo>
                    <a:pt x="752" y="173"/>
                    <a:pt x="753" y="172"/>
                    <a:pt x="753" y="172"/>
                  </a:cubicBezTo>
                  <a:cubicBezTo>
                    <a:pt x="752" y="169"/>
                    <a:pt x="751" y="174"/>
                    <a:pt x="751" y="172"/>
                  </a:cubicBezTo>
                  <a:cubicBezTo>
                    <a:pt x="751" y="171"/>
                    <a:pt x="752" y="170"/>
                    <a:pt x="752" y="170"/>
                  </a:cubicBezTo>
                  <a:cubicBezTo>
                    <a:pt x="751" y="169"/>
                    <a:pt x="751" y="171"/>
                    <a:pt x="750" y="171"/>
                  </a:cubicBezTo>
                  <a:cubicBezTo>
                    <a:pt x="750" y="171"/>
                    <a:pt x="749" y="171"/>
                    <a:pt x="749" y="171"/>
                  </a:cubicBezTo>
                  <a:cubicBezTo>
                    <a:pt x="747" y="171"/>
                    <a:pt x="748" y="172"/>
                    <a:pt x="747" y="171"/>
                  </a:cubicBezTo>
                  <a:cubicBezTo>
                    <a:pt x="746" y="170"/>
                    <a:pt x="746" y="170"/>
                    <a:pt x="746" y="170"/>
                  </a:cubicBezTo>
                  <a:cubicBezTo>
                    <a:pt x="745" y="170"/>
                    <a:pt x="744" y="172"/>
                    <a:pt x="744" y="171"/>
                  </a:cubicBezTo>
                  <a:cubicBezTo>
                    <a:pt x="744" y="170"/>
                    <a:pt x="745" y="170"/>
                    <a:pt x="745" y="170"/>
                  </a:cubicBezTo>
                  <a:cubicBezTo>
                    <a:pt x="745" y="170"/>
                    <a:pt x="745" y="170"/>
                    <a:pt x="744" y="170"/>
                  </a:cubicBezTo>
                  <a:cubicBezTo>
                    <a:pt x="743" y="170"/>
                    <a:pt x="742" y="170"/>
                    <a:pt x="742" y="170"/>
                  </a:cubicBezTo>
                  <a:cubicBezTo>
                    <a:pt x="742" y="170"/>
                    <a:pt x="741" y="170"/>
                    <a:pt x="741" y="171"/>
                  </a:cubicBezTo>
                  <a:cubicBezTo>
                    <a:pt x="740" y="171"/>
                    <a:pt x="742" y="169"/>
                    <a:pt x="742" y="169"/>
                  </a:cubicBezTo>
                  <a:cubicBezTo>
                    <a:pt x="742" y="169"/>
                    <a:pt x="742" y="169"/>
                    <a:pt x="742" y="169"/>
                  </a:cubicBezTo>
                  <a:cubicBezTo>
                    <a:pt x="742" y="169"/>
                    <a:pt x="742" y="169"/>
                    <a:pt x="741" y="169"/>
                  </a:cubicBezTo>
                  <a:cubicBezTo>
                    <a:pt x="741" y="169"/>
                    <a:pt x="742" y="168"/>
                    <a:pt x="742" y="167"/>
                  </a:cubicBezTo>
                  <a:cubicBezTo>
                    <a:pt x="742" y="167"/>
                    <a:pt x="741" y="166"/>
                    <a:pt x="740" y="166"/>
                  </a:cubicBezTo>
                  <a:cubicBezTo>
                    <a:pt x="740" y="166"/>
                    <a:pt x="740" y="166"/>
                    <a:pt x="740" y="167"/>
                  </a:cubicBezTo>
                  <a:cubicBezTo>
                    <a:pt x="740" y="167"/>
                    <a:pt x="740" y="168"/>
                    <a:pt x="740" y="168"/>
                  </a:cubicBezTo>
                  <a:cubicBezTo>
                    <a:pt x="739" y="168"/>
                    <a:pt x="740" y="166"/>
                    <a:pt x="739" y="165"/>
                  </a:cubicBezTo>
                  <a:cubicBezTo>
                    <a:pt x="739" y="165"/>
                    <a:pt x="739" y="165"/>
                    <a:pt x="739" y="165"/>
                  </a:cubicBezTo>
                  <a:cubicBezTo>
                    <a:pt x="739" y="164"/>
                    <a:pt x="739" y="164"/>
                    <a:pt x="739" y="164"/>
                  </a:cubicBezTo>
                  <a:cubicBezTo>
                    <a:pt x="740" y="163"/>
                    <a:pt x="739" y="162"/>
                    <a:pt x="739" y="163"/>
                  </a:cubicBezTo>
                  <a:cubicBezTo>
                    <a:pt x="738" y="163"/>
                    <a:pt x="738" y="164"/>
                    <a:pt x="738" y="164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738" y="165"/>
                    <a:pt x="738" y="165"/>
                    <a:pt x="738" y="165"/>
                  </a:cubicBezTo>
                  <a:cubicBezTo>
                    <a:pt x="738" y="165"/>
                    <a:pt x="736" y="168"/>
                    <a:pt x="736" y="166"/>
                  </a:cubicBezTo>
                  <a:cubicBezTo>
                    <a:pt x="736" y="166"/>
                    <a:pt x="736" y="166"/>
                    <a:pt x="735" y="167"/>
                  </a:cubicBezTo>
                  <a:cubicBezTo>
                    <a:pt x="735" y="167"/>
                    <a:pt x="736" y="168"/>
                    <a:pt x="735" y="168"/>
                  </a:cubicBezTo>
                  <a:cubicBezTo>
                    <a:pt x="735" y="168"/>
                    <a:pt x="735" y="167"/>
                    <a:pt x="735" y="167"/>
                  </a:cubicBezTo>
                  <a:cubicBezTo>
                    <a:pt x="735" y="166"/>
                    <a:pt x="736" y="166"/>
                    <a:pt x="736" y="166"/>
                  </a:cubicBezTo>
                  <a:cubicBezTo>
                    <a:pt x="736" y="165"/>
                    <a:pt x="736" y="165"/>
                    <a:pt x="735" y="164"/>
                  </a:cubicBezTo>
                  <a:cubicBezTo>
                    <a:pt x="735" y="164"/>
                    <a:pt x="735" y="164"/>
                    <a:pt x="735" y="164"/>
                  </a:cubicBezTo>
                  <a:cubicBezTo>
                    <a:pt x="735" y="164"/>
                    <a:pt x="736" y="163"/>
                    <a:pt x="735" y="162"/>
                  </a:cubicBezTo>
                  <a:cubicBezTo>
                    <a:pt x="735" y="162"/>
                    <a:pt x="735" y="163"/>
                    <a:pt x="735" y="163"/>
                  </a:cubicBezTo>
                  <a:cubicBezTo>
                    <a:pt x="734" y="164"/>
                    <a:pt x="734" y="166"/>
                    <a:pt x="733" y="167"/>
                  </a:cubicBezTo>
                  <a:cubicBezTo>
                    <a:pt x="732" y="167"/>
                    <a:pt x="732" y="162"/>
                    <a:pt x="732" y="161"/>
                  </a:cubicBezTo>
                  <a:cubicBezTo>
                    <a:pt x="732" y="161"/>
                    <a:pt x="731" y="163"/>
                    <a:pt x="730" y="165"/>
                  </a:cubicBezTo>
                  <a:cubicBezTo>
                    <a:pt x="730" y="165"/>
                    <a:pt x="730" y="164"/>
                    <a:pt x="730" y="164"/>
                  </a:cubicBezTo>
                  <a:cubicBezTo>
                    <a:pt x="730" y="164"/>
                    <a:pt x="729" y="164"/>
                    <a:pt x="729" y="164"/>
                  </a:cubicBezTo>
                  <a:cubicBezTo>
                    <a:pt x="729" y="164"/>
                    <a:pt x="731" y="163"/>
                    <a:pt x="730" y="163"/>
                  </a:cubicBezTo>
                  <a:cubicBezTo>
                    <a:pt x="729" y="162"/>
                    <a:pt x="728" y="162"/>
                    <a:pt x="728" y="162"/>
                  </a:cubicBezTo>
                  <a:cubicBezTo>
                    <a:pt x="727" y="162"/>
                    <a:pt x="726" y="161"/>
                    <a:pt x="728" y="162"/>
                  </a:cubicBezTo>
                  <a:cubicBezTo>
                    <a:pt x="728" y="162"/>
                    <a:pt x="729" y="162"/>
                    <a:pt x="729" y="161"/>
                  </a:cubicBezTo>
                  <a:cubicBezTo>
                    <a:pt x="729" y="161"/>
                    <a:pt x="728" y="160"/>
                    <a:pt x="728" y="161"/>
                  </a:cubicBezTo>
                  <a:cubicBezTo>
                    <a:pt x="728" y="162"/>
                    <a:pt x="727" y="162"/>
                    <a:pt x="726" y="161"/>
                  </a:cubicBezTo>
                  <a:cubicBezTo>
                    <a:pt x="726" y="160"/>
                    <a:pt x="727" y="160"/>
                    <a:pt x="726" y="159"/>
                  </a:cubicBezTo>
                  <a:cubicBezTo>
                    <a:pt x="725" y="159"/>
                    <a:pt x="725" y="162"/>
                    <a:pt x="724" y="162"/>
                  </a:cubicBezTo>
                  <a:cubicBezTo>
                    <a:pt x="721" y="162"/>
                    <a:pt x="726" y="157"/>
                    <a:pt x="721" y="159"/>
                  </a:cubicBezTo>
                  <a:cubicBezTo>
                    <a:pt x="721" y="159"/>
                    <a:pt x="721" y="160"/>
                    <a:pt x="721" y="160"/>
                  </a:cubicBezTo>
                  <a:cubicBezTo>
                    <a:pt x="721" y="160"/>
                    <a:pt x="721" y="161"/>
                    <a:pt x="721" y="161"/>
                  </a:cubicBezTo>
                  <a:cubicBezTo>
                    <a:pt x="721" y="162"/>
                    <a:pt x="721" y="163"/>
                    <a:pt x="721" y="163"/>
                  </a:cubicBezTo>
                  <a:cubicBezTo>
                    <a:pt x="722" y="164"/>
                    <a:pt x="727" y="163"/>
                    <a:pt x="723" y="165"/>
                  </a:cubicBezTo>
                  <a:cubicBezTo>
                    <a:pt x="723" y="165"/>
                    <a:pt x="723" y="164"/>
                    <a:pt x="723" y="164"/>
                  </a:cubicBezTo>
                  <a:cubicBezTo>
                    <a:pt x="722" y="164"/>
                    <a:pt x="721" y="164"/>
                    <a:pt x="720" y="164"/>
                  </a:cubicBezTo>
                  <a:cubicBezTo>
                    <a:pt x="720" y="164"/>
                    <a:pt x="721" y="163"/>
                    <a:pt x="721" y="163"/>
                  </a:cubicBezTo>
                  <a:cubicBezTo>
                    <a:pt x="721" y="162"/>
                    <a:pt x="720" y="160"/>
                    <a:pt x="719" y="160"/>
                  </a:cubicBezTo>
                  <a:cubicBezTo>
                    <a:pt x="718" y="160"/>
                    <a:pt x="716" y="165"/>
                    <a:pt x="714" y="164"/>
                  </a:cubicBezTo>
                  <a:cubicBezTo>
                    <a:pt x="713" y="163"/>
                    <a:pt x="717" y="161"/>
                    <a:pt x="714" y="160"/>
                  </a:cubicBezTo>
                  <a:cubicBezTo>
                    <a:pt x="714" y="160"/>
                    <a:pt x="709" y="163"/>
                    <a:pt x="708" y="163"/>
                  </a:cubicBezTo>
                  <a:cubicBezTo>
                    <a:pt x="708" y="164"/>
                    <a:pt x="708" y="164"/>
                    <a:pt x="708" y="164"/>
                  </a:cubicBezTo>
                  <a:cubicBezTo>
                    <a:pt x="707" y="164"/>
                    <a:pt x="707" y="161"/>
                    <a:pt x="706" y="161"/>
                  </a:cubicBezTo>
                  <a:cubicBezTo>
                    <a:pt x="702" y="160"/>
                    <a:pt x="703" y="170"/>
                    <a:pt x="702" y="171"/>
                  </a:cubicBezTo>
                  <a:cubicBezTo>
                    <a:pt x="701" y="172"/>
                    <a:pt x="699" y="171"/>
                    <a:pt x="699" y="172"/>
                  </a:cubicBezTo>
                  <a:cubicBezTo>
                    <a:pt x="697" y="176"/>
                    <a:pt x="701" y="172"/>
                    <a:pt x="701" y="173"/>
                  </a:cubicBezTo>
                  <a:cubicBezTo>
                    <a:pt x="701" y="174"/>
                    <a:pt x="699" y="175"/>
                    <a:pt x="699" y="175"/>
                  </a:cubicBezTo>
                  <a:cubicBezTo>
                    <a:pt x="698" y="179"/>
                    <a:pt x="698" y="179"/>
                    <a:pt x="698" y="179"/>
                  </a:cubicBezTo>
                  <a:cubicBezTo>
                    <a:pt x="696" y="180"/>
                    <a:pt x="695" y="176"/>
                    <a:pt x="694" y="179"/>
                  </a:cubicBezTo>
                  <a:cubicBezTo>
                    <a:pt x="693" y="180"/>
                    <a:pt x="694" y="180"/>
                    <a:pt x="693" y="181"/>
                  </a:cubicBezTo>
                  <a:cubicBezTo>
                    <a:pt x="693" y="182"/>
                    <a:pt x="693" y="183"/>
                    <a:pt x="693" y="183"/>
                  </a:cubicBezTo>
                  <a:cubicBezTo>
                    <a:pt x="694" y="184"/>
                    <a:pt x="695" y="183"/>
                    <a:pt x="695" y="183"/>
                  </a:cubicBezTo>
                  <a:cubicBezTo>
                    <a:pt x="696" y="183"/>
                    <a:pt x="697" y="182"/>
                    <a:pt x="698" y="183"/>
                  </a:cubicBezTo>
                  <a:cubicBezTo>
                    <a:pt x="699" y="184"/>
                    <a:pt x="693" y="183"/>
                    <a:pt x="694" y="184"/>
                  </a:cubicBezTo>
                  <a:cubicBezTo>
                    <a:pt x="694" y="185"/>
                    <a:pt x="696" y="188"/>
                    <a:pt x="695" y="188"/>
                  </a:cubicBezTo>
                  <a:cubicBezTo>
                    <a:pt x="693" y="190"/>
                    <a:pt x="692" y="183"/>
                    <a:pt x="688" y="183"/>
                  </a:cubicBezTo>
                  <a:cubicBezTo>
                    <a:pt x="687" y="183"/>
                    <a:pt x="683" y="190"/>
                    <a:pt x="681" y="192"/>
                  </a:cubicBezTo>
                  <a:cubicBezTo>
                    <a:pt x="679" y="194"/>
                    <a:pt x="676" y="193"/>
                    <a:pt x="675" y="195"/>
                  </a:cubicBezTo>
                  <a:cubicBezTo>
                    <a:pt x="672" y="197"/>
                    <a:pt x="669" y="205"/>
                    <a:pt x="668" y="208"/>
                  </a:cubicBezTo>
                  <a:cubicBezTo>
                    <a:pt x="668" y="208"/>
                    <a:pt x="668" y="211"/>
                    <a:pt x="668" y="211"/>
                  </a:cubicBezTo>
                  <a:cubicBezTo>
                    <a:pt x="667" y="213"/>
                    <a:pt x="663" y="218"/>
                    <a:pt x="661" y="216"/>
                  </a:cubicBezTo>
                  <a:cubicBezTo>
                    <a:pt x="660" y="216"/>
                    <a:pt x="665" y="213"/>
                    <a:pt x="665" y="211"/>
                  </a:cubicBezTo>
                  <a:cubicBezTo>
                    <a:pt x="665" y="207"/>
                    <a:pt x="667" y="201"/>
                    <a:pt x="669" y="198"/>
                  </a:cubicBezTo>
                  <a:cubicBezTo>
                    <a:pt x="672" y="193"/>
                    <a:pt x="667" y="195"/>
                    <a:pt x="667" y="193"/>
                  </a:cubicBezTo>
                  <a:cubicBezTo>
                    <a:pt x="667" y="193"/>
                    <a:pt x="668" y="192"/>
                    <a:pt x="668" y="192"/>
                  </a:cubicBezTo>
                  <a:cubicBezTo>
                    <a:pt x="668" y="191"/>
                    <a:pt x="667" y="193"/>
                    <a:pt x="667" y="193"/>
                  </a:cubicBezTo>
                  <a:cubicBezTo>
                    <a:pt x="666" y="192"/>
                    <a:pt x="667" y="190"/>
                    <a:pt x="666" y="193"/>
                  </a:cubicBezTo>
                  <a:cubicBezTo>
                    <a:pt x="665" y="193"/>
                    <a:pt x="665" y="194"/>
                    <a:pt x="665" y="194"/>
                  </a:cubicBezTo>
                  <a:cubicBezTo>
                    <a:pt x="664" y="194"/>
                    <a:pt x="663" y="193"/>
                    <a:pt x="662" y="194"/>
                  </a:cubicBezTo>
                  <a:cubicBezTo>
                    <a:pt x="661" y="195"/>
                    <a:pt x="663" y="196"/>
                    <a:pt x="664" y="197"/>
                  </a:cubicBezTo>
                  <a:cubicBezTo>
                    <a:pt x="664" y="197"/>
                    <a:pt x="664" y="198"/>
                    <a:pt x="664" y="198"/>
                  </a:cubicBezTo>
                  <a:cubicBezTo>
                    <a:pt x="663" y="197"/>
                    <a:pt x="663" y="195"/>
                    <a:pt x="661" y="195"/>
                  </a:cubicBezTo>
                  <a:cubicBezTo>
                    <a:pt x="661" y="195"/>
                    <a:pt x="658" y="195"/>
                    <a:pt x="657" y="195"/>
                  </a:cubicBezTo>
                  <a:cubicBezTo>
                    <a:pt x="657" y="195"/>
                    <a:pt x="657" y="196"/>
                    <a:pt x="657" y="196"/>
                  </a:cubicBezTo>
                  <a:cubicBezTo>
                    <a:pt x="656" y="196"/>
                    <a:pt x="657" y="194"/>
                    <a:pt x="656" y="195"/>
                  </a:cubicBezTo>
                  <a:cubicBezTo>
                    <a:pt x="656" y="195"/>
                    <a:pt x="656" y="195"/>
                    <a:pt x="656" y="196"/>
                  </a:cubicBezTo>
                  <a:cubicBezTo>
                    <a:pt x="656" y="196"/>
                    <a:pt x="656" y="196"/>
                    <a:pt x="656" y="196"/>
                  </a:cubicBezTo>
                  <a:cubicBezTo>
                    <a:pt x="657" y="196"/>
                    <a:pt x="657" y="197"/>
                    <a:pt x="657" y="198"/>
                  </a:cubicBezTo>
                  <a:cubicBezTo>
                    <a:pt x="657" y="198"/>
                    <a:pt x="657" y="199"/>
                    <a:pt x="657" y="199"/>
                  </a:cubicBezTo>
                  <a:cubicBezTo>
                    <a:pt x="657" y="200"/>
                    <a:pt x="658" y="201"/>
                    <a:pt x="657" y="200"/>
                  </a:cubicBezTo>
                  <a:cubicBezTo>
                    <a:pt x="657" y="200"/>
                    <a:pt x="657" y="199"/>
                    <a:pt x="656" y="199"/>
                  </a:cubicBezTo>
                  <a:cubicBezTo>
                    <a:pt x="656" y="199"/>
                    <a:pt x="656" y="200"/>
                    <a:pt x="656" y="200"/>
                  </a:cubicBezTo>
                  <a:cubicBezTo>
                    <a:pt x="656" y="199"/>
                    <a:pt x="656" y="199"/>
                    <a:pt x="657" y="198"/>
                  </a:cubicBezTo>
                  <a:cubicBezTo>
                    <a:pt x="656" y="197"/>
                    <a:pt x="656" y="196"/>
                    <a:pt x="656" y="196"/>
                  </a:cubicBezTo>
                  <a:cubicBezTo>
                    <a:pt x="656" y="196"/>
                    <a:pt x="655" y="197"/>
                    <a:pt x="655" y="197"/>
                  </a:cubicBezTo>
                  <a:cubicBezTo>
                    <a:pt x="655" y="196"/>
                    <a:pt x="656" y="195"/>
                    <a:pt x="656" y="194"/>
                  </a:cubicBezTo>
                  <a:cubicBezTo>
                    <a:pt x="655" y="192"/>
                    <a:pt x="650" y="192"/>
                    <a:pt x="648" y="194"/>
                  </a:cubicBezTo>
                  <a:cubicBezTo>
                    <a:pt x="648" y="194"/>
                    <a:pt x="648" y="195"/>
                    <a:pt x="648" y="195"/>
                  </a:cubicBezTo>
                  <a:cubicBezTo>
                    <a:pt x="647" y="195"/>
                    <a:pt x="646" y="195"/>
                    <a:pt x="646" y="195"/>
                  </a:cubicBezTo>
                  <a:cubicBezTo>
                    <a:pt x="643" y="195"/>
                    <a:pt x="643" y="199"/>
                    <a:pt x="641" y="200"/>
                  </a:cubicBezTo>
                  <a:cubicBezTo>
                    <a:pt x="640" y="200"/>
                    <a:pt x="642" y="196"/>
                    <a:pt x="640" y="196"/>
                  </a:cubicBezTo>
                  <a:cubicBezTo>
                    <a:pt x="640" y="196"/>
                    <a:pt x="640" y="197"/>
                    <a:pt x="639" y="197"/>
                  </a:cubicBezTo>
                  <a:cubicBezTo>
                    <a:pt x="639" y="197"/>
                    <a:pt x="640" y="196"/>
                    <a:pt x="640" y="196"/>
                  </a:cubicBezTo>
                  <a:cubicBezTo>
                    <a:pt x="639" y="195"/>
                    <a:pt x="639" y="196"/>
                    <a:pt x="638" y="196"/>
                  </a:cubicBezTo>
                  <a:cubicBezTo>
                    <a:pt x="637" y="195"/>
                    <a:pt x="637" y="194"/>
                    <a:pt x="636" y="193"/>
                  </a:cubicBezTo>
                  <a:cubicBezTo>
                    <a:pt x="635" y="192"/>
                    <a:pt x="634" y="192"/>
                    <a:pt x="633" y="192"/>
                  </a:cubicBezTo>
                  <a:cubicBezTo>
                    <a:pt x="633" y="191"/>
                    <a:pt x="632" y="191"/>
                    <a:pt x="632" y="191"/>
                  </a:cubicBezTo>
                  <a:cubicBezTo>
                    <a:pt x="633" y="191"/>
                    <a:pt x="634" y="192"/>
                    <a:pt x="634" y="192"/>
                  </a:cubicBezTo>
                  <a:cubicBezTo>
                    <a:pt x="637" y="191"/>
                    <a:pt x="632" y="186"/>
                    <a:pt x="632" y="185"/>
                  </a:cubicBezTo>
                  <a:cubicBezTo>
                    <a:pt x="630" y="182"/>
                    <a:pt x="631" y="180"/>
                    <a:pt x="630" y="177"/>
                  </a:cubicBezTo>
                  <a:cubicBezTo>
                    <a:pt x="630" y="175"/>
                    <a:pt x="627" y="174"/>
                    <a:pt x="627" y="174"/>
                  </a:cubicBezTo>
                  <a:cubicBezTo>
                    <a:pt x="627" y="173"/>
                    <a:pt x="628" y="174"/>
                    <a:pt x="628" y="174"/>
                  </a:cubicBezTo>
                  <a:cubicBezTo>
                    <a:pt x="629" y="173"/>
                    <a:pt x="631" y="170"/>
                    <a:pt x="630" y="168"/>
                  </a:cubicBezTo>
                  <a:cubicBezTo>
                    <a:pt x="630" y="168"/>
                    <a:pt x="630" y="168"/>
                    <a:pt x="629" y="168"/>
                  </a:cubicBezTo>
                  <a:cubicBezTo>
                    <a:pt x="625" y="166"/>
                    <a:pt x="626" y="170"/>
                    <a:pt x="624" y="171"/>
                  </a:cubicBezTo>
                  <a:cubicBezTo>
                    <a:pt x="623" y="172"/>
                    <a:pt x="621" y="172"/>
                    <a:pt x="620" y="173"/>
                  </a:cubicBezTo>
                  <a:cubicBezTo>
                    <a:pt x="619" y="174"/>
                    <a:pt x="618" y="177"/>
                    <a:pt x="616" y="177"/>
                  </a:cubicBezTo>
                  <a:cubicBezTo>
                    <a:pt x="616" y="178"/>
                    <a:pt x="616" y="177"/>
                    <a:pt x="616" y="177"/>
                  </a:cubicBezTo>
                  <a:cubicBezTo>
                    <a:pt x="615" y="176"/>
                    <a:pt x="615" y="177"/>
                    <a:pt x="614" y="177"/>
                  </a:cubicBezTo>
                  <a:cubicBezTo>
                    <a:pt x="614" y="177"/>
                    <a:pt x="614" y="179"/>
                    <a:pt x="613" y="179"/>
                  </a:cubicBezTo>
                  <a:cubicBezTo>
                    <a:pt x="611" y="181"/>
                    <a:pt x="609" y="180"/>
                    <a:pt x="607" y="181"/>
                  </a:cubicBezTo>
                  <a:cubicBezTo>
                    <a:pt x="604" y="183"/>
                    <a:pt x="601" y="186"/>
                    <a:pt x="597" y="187"/>
                  </a:cubicBezTo>
                  <a:cubicBezTo>
                    <a:pt x="595" y="188"/>
                    <a:pt x="591" y="189"/>
                    <a:pt x="591" y="189"/>
                  </a:cubicBezTo>
                  <a:cubicBezTo>
                    <a:pt x="591" y="189"/>
                    <a:pt x="592" y="185"/>
                    <a:pt x="591" y="184"/>
                  </a:cubicBezTo>
                  <a:cubicBezTo>
                    <a:pt x="591" y="184"/>
                    <a:pt x="580" y="187"/>
                    <a:pt x="580" y="186"/>
                  </a:cubicBezTo>
                  <a:cubicBezTo>
                    <a:pt x="579" y="185"/>
                    <a:pt x="584" y="184"/>
                    <a:pt x="585" y="184"/>
                  </a:cubicBezTo>
                  <a:cubicBezTo>
                    <a:pt x="587" y="182"/>
                    <a:pt x="589" y="181"/>
                    <a:pt x="592" y="180"/>
                  </a:cubicBezTo>
                  <a:cubicBezTo>
                    <a:pt x="595" y="178"/>
                    <a:pt x="596" y="184"/>
                    <a:pt x="600" y="179"/>
                  </a:cubicBezTo>
                  <a:cubicBezTo>
                    <a:pt x="601" y="178"/>
                    <a:pt x="599" y="176"/>
                    <a:pt x="600" y="175"/>
                  </a:cubicBezTo>
                  <a:cubicBezTo>
                    <a:pt x="611" y="168"/>
                    <a:pt x="602" y="168"/>
                    <a:pt x="606" y="163"/>
                  </a:cubicBezTo>
                  <a:cubicBezTo>
                    <a:pt x="606" y="163"/>
                    <a:pt x="609" y="160"/>
                    <a:pt x="609" y="160"/>
                  </a:cubicBezTo>
                  <a:cubicBezTo>
                    <a:pt x="610" y="159"/>
                    <a:pt x="610" y="159"/>
                    <a:pt x="610" y="158"/>
                  </a:cubicBezTo>
                  <a:cubicBezTo>
                    <a:pt x="610" y="158"/>
                    <a:pt x="609" y="158"/>
                    <a:pt x="609" y="157"/>
                  </a:cubicBezTo>
                  <a:cubicBezTo>
                    <a:pt x="613" y="156"/>
                    <a:pt x="612" y="157"/>
                    <a:pt x="614" y="154"/>
                  </a:cubicBezTo>
                  <a:cubicBezTo>
                    <a:pt x="616" y="152"/>
                    <a:pt x="619" y="146"/>
                    <a:pt x="616" y="145"/>
                  </a:cubicBezTo>
                  <a:cubicBezTo>
                    <a:pt x="617" y="145"/>
                    <a:pt x="617" y="145"/>
                    <a:pt x="618" y="145"/>
                  </a:cubicBezTo>
                  <a:cubicBezTo>
                    <a:pt x="618" y="145"/>
                    <a:pt x="622" y="144"/>
                    <a:pt x="623" y="144"/>
                  </a:cubicBezTo>
                  <a:cubicBezTo>
                    <a:pt x="624" y="143"/>
                    <a:pt x="625" y="140"/>
                    <a:pt x="627" y="139"/>
                  </a:cubicBezTo>
                  <a:cubicBezTo>
                    <a:pt x="628" y="138"/>
                    <a:pt x="630" y="139"/>
                    <a:pt x="632" y="138"/>
                  </a:cubicBezTo>
                  <a:cubicBezTo>
                    <a:pt x="636" y="134"/>
                    <a:pt x="637" y="129"/>
                    <a:pt x="640" y="125"/>
                  </a:cubicBezTo>
                  <a:cubicBezTo>
                    <a:pt x="643" y="121"/>
                    <a:pt x="647" y="119"/>
                    <a:pt x="650" y="116"/>
                  </a:cubicBezTo>
                  <a:cubicBezTo>
                    <a:pt x="651" y="115"/>
                    <a:pt x="651" y="114"/>
                    <a:pt x="652" y="113"/>
                  </a:cubicBezTo>
                  <a:cubicBezTo>
                    <a:pt x="652" y="113"/>
                    <a:pt x="652" y="114"/>
                    <a:pt x="652" y="114"/>
                  </a:cubicBezTo>
                  <a:cubicBezTo>
                    <a:pt x="653" y="114"/>
                    <a:pt x="654" y="113"/>
                    <a:pt x="654" y="113"/>
                  </a:cubicBezTo>
                  <a:cubicBezTo>
                    <a:pt x="655" y="112"/>
                    <a:pt x="656" y="105"/>
                    <a:pt x="656" y="104"/>
                  </a:cubicBezTo>
                  <a:cubicBezTo>
                    <a:pt x="654" y="91"/>
                    <a:pt x="640" y="96"/>
                    <a:pt x="638" y="92"/>
                  </a:cubicBezTo>
                  <a:cubicBezTo>
                    <a:pt x="637" y="91"/>
                    <a:pt x="637" y="85"/>
                    <a:pt x="635" y="85"/>
                  </a:cubicBezTo>
                  <a:cubicBezTo>
                    <a:pt x="634" y="84"/>
                    <a:pt x="634" y="85"/>
                    <a:pt x="633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2" y="86"/>
                    <a:pt x="631" y="87"/>
                    <a:pt x="631" y="87"/>
                  </a:cubicBezTo>
                  <a:cubicBezTo>
                    <a:pt x="631" y="83"/>
                    <a:pt x="632" y="85"/>
                    <a:pt x="633" y="85"/>
                  </a:cubicBezTo>
                  <a:cubicBezTo>
                    <a:pt x="633" y="85"/>
                    <a:pt x="633" y="85"/>
                    <a:pt x="633" y="85"/>
                  </a:cubicBezTo>
                  <a:cubicBezTo>
                    <a:pt x="634" y="84"/>
                    <a:pt x="634" y="84"/>
                    <a:pt x="634" y="84"/>
                  </a:cubicBezTo>
                  <a:cubicBezTo>
                    <a:pt x="635" y="82"/>
                    <a:pt x="632" y="80"/>
                    <a:pt x="632" y="78"/>
                  </a:cubicBezTo>
                  <a:cubicBezTo>
                    <a:pt x="632" y="78"/>
                    <a:pt x="632" y="77"/>
                    <a:pt x="632" y="76"/>
                  </a:cubicBezTo>
                  <a:cubicBezTo>
                    <a:pt x="632" y="76"/>
                    <a:pt x="632" y="75"/>
                    <a:pt x="631" y="75"/>
                  </a:cubicBezTo>
                  <a:cubicBezTo>
                    <a:pt x="631" y="74"/>
                    <a:pt x="630" y="75"/>
                    <a:pt x="630" y="75"/>
                  </a:cubicBezTo>
                  <a:cubicBezTo>
                    <a:pt x="629" y="74"/>
                    <a:pt x="630" y="70"/>
                    <a:pt x="629" y="68"/>
                  </a:cubicBezTo>
                  <a:cubicBezTo>
                    <a:pt x="629" y="68"/>
                    <a:pt x="629" y="67"/>
                    <a:pt x="628" y="67"/>
                  </a:cubicBezTo>
                  <a:cubicBezTo>
                    <a:pt x="628" y="67"/>
                    <a:pt x="627" y="67"/>
                    <a:pt x="627" y="66"/>
                  </a:cubicBezTo>
                  <a:cubicBezTo>
                    <a:pt x="626" y="62"/>
                    <a:pt x="624" y="56"/>
                    <a:pt x="623" y="51"/>
                  </a:cubicBezTo>
                  <a:cubicBezTo>
                    <a:pt x="623" y="49"/>
                    <a:pt x="623" y="46"/>
                    <a:pt x="623" y="43"/>
                  </a:cubicBezTo>
                  <a:cubicBezTo>
                    <a:pt x="623" y="42"/>
                    <a:pt x="623" y="41"/>
                    <a:pt x="623" y="41"/>
                  </a:cubicBezTo>
                  <a:cubicBezTo>
                    <a:pt x="622" y="40"/>
                    <a:pt x="621" y="40"/>
                    <a:pt x="621" y="39"/>
                  </a:cubicBezTo>
                  <a:cubicBezTo>
                    <a:pt x="620" y="38"/>
                    <a:pt x="621" y="35"/>
                    <a:pt x="620" y="34"/>
                  </a:cubicBezTo>
                  <a:cubicBezTo>
                    <a:pt x="620" y="32"/>
                    <a:pt x="612" y="23"/>
                    <a:pt x="610" y="23"/>
                  </a:cubicBezTo>
                  <a:cubicBezTo>
                    <a:pt x="608" y="22"/>
                    <a:pt x="611" y="31"/>
                    <a:pt x="612" y="32"/>
                  </a:cubicBezTo>
                  <a:cubicBezTo>
                    <a:pt x="612" y="32"/>
                    <a:pt x="614" y="36"/>
                    <a:pt x="613" y="36"/>
                  </a:cubicBezTo>
                  <a:cubicBezTo>
                    <a:pt x="611" y="35"/>
                    <a:pt x="611" y="29"/>
                    <a:pt x="610" y="29"/>
                  </a:cubicBezTo>
                  <a:cubicBezTo>
                    <a:pt x="607" y="28"/>
                    <a:pt x="608" y="34"/>
                    <a:pt x="606" y="33"/>
                  </a:cubicBezTo>
                  <a:cubicBezTo>
                    <a:pt x="605" y="35"/>
                    <a:pt x="588" y="56"/>
                    <a:pt x="588" y="57"/>
                  </a:cubicBezTo>
                  <a:cubicBezTo>
                    <a:pt x="588" y="58"/>
                    <a:pt x="589" y="58"/>
                    <a:pt x="589" y="59"/>
                  </a:cubicBezTo>
                  <a:cubicBezTo>
                    <a:pt x="588" y="61"/>
                    <a:pt x="586" y="63"/>
                    <a:pt x="585" y="65"/>
                  </a:cubicBezTo>
                  <a:cubicBezTo>
                    <a:pt x="584" y="68"/>
                    <a:pt x="584" y="72"/>
                    <a:pt x="582" y="74"/>
                  </a:cubicBezTo>
                  <a:cubicBezTo>
                    <a:pt x="581" y="76"/>
                    <a:pt x="575" y="82"/>
                    <a:pt x="573" y="83"/>
                  </a:cubicBezTo>
                  <a:cubicBezTo>
                    <a:pt x="572" y="83"/>
                    <a:pt x="569" y="82"/>
                    <a:pt x="567" y="82"/>
                  </a:cubicBezTo>
                  <a:cubicBezTo>
                    <a:pt x="563" y="83"/>
                    <a:pt x="563" y="83"/>
                    <a:pt x="563" y="83"/>
                  </a:cubicBezTo>
                  <a:cubicBezTo>
                    <a:pt x="563" y="82"/>
                    <a:pt x="565" y="82"/>
                    <a:pt x="565" y="82"/>
                  </a:cubicBezTo>
                  <a:cubicBezTo>
                    <a:pt x="561" y="79"/>
                    <a:pt x="561" y="79"/>
                    <a:pt x="561" y="79"/>
                  </a:cubicBezTo>
                  <a:cubicBezTo>
                    <a:pt x="560" y="79"/>
                    <a:pt x="559" y="81"/>
                    <a:pt x="558" y="82"/>
                  </a:cubicBezTo>
                  <a:cubicBezTo>
                    <a:pt x="555" y="83"/>
                    <a:pt x="552" y="79"/>
                    <a:pt x="550" y="78"/>
                  </a:cubicBezTo>
                  <a:cubicBezTo>
                    <a:pt x="549" y="78"/>
                    <a:pt x="543" y="84"/>
                    <a:pt x="541" y="85"/>
                  </a:cubicBezTo>
                  <a:cubicBezTo>
                    <a:pt x="538" y="86"/>
                    <a:pt x="540" y="84"/>
                    <a:pt x="538" y="84"/>
                  </a:cubicBezTo>
                  <a:cubicBezTo>
                    <a:pt x="536" y="83"/>
                    <a:pt x="533" y="84"/>
                    <a:pt x="530" y="82"/>
                  </a:cubicBezTo>
                  <a:cubicBezTo>
                    <a:pt x="528" y="80"/>
                    <a:pt x="528" y="80"/>
                    <a:pt x="528" y="80"/>
                  </a:cubicBezTo>
                  <a:cubicBezTo>
                    <a:pt x="528" y="79"/>
                    <a:pt x="527" y="80"/>
                    <a:pt x="526" y="80"/>
                  </a:cubicBezTo>
                  <a:cubicBezTo>
                    <a:pt x="526" y="80"/>
                    <a:pt x="525" y="80"/>
                    <a:pt x="525" y="80"/>
                  </a:cubicBezTo>
                  <a:cubicBezTo>
                    <a:pt x="523" y="79"/>
                    <a:pt x="525" y="77"/>
                    <a:pt x="525" y="76"/>
                  </a:cubicBezTo>
                  <a:cubicBezTo>
                    <a:pt x="522" y="74"/>
                    <a:pt x="522" y="78"/>
                    <a:pt x="520" y="77"/>
                  </a:cubicBezTo>
                  <a:cubicBezTo>
                    <a:pt x="518" y="76"/>
                    <a:pt x="518" y="73"/>
                    <a:pt x="517" y="72"/>
                  </a:cubicBezTo>
                  <a:cubicBezTo>
                    <a:pt x="516" y="71"/>
                    <a:pt x="514" y="74"/>
                    <a:pt x="513" y="74"/>
                  </a:cubicBezTo>
                  <a:cubicBezTo>
                    <a:pt x="512" y="74"/>
                    <a:pt x="512" y="73"/>
                    <a:pt x="512" y="73"/>
                  </a:cubicBezTo>
                  <a:cubicBezTo>
                    <a:pt x="508" y="73"/>
                    <a:pt x="503" y="79"/>
                    <a:pt x="496" y="78"/>
                  </a:cubicBezTo>
                  <a:cubicBezTo>
                    <a:pt x="494" y="77"/>
                    <a:pt x="492" y="74"/>
                    <a:pt x="490" y="74"/>
                  </a:cubicBezTo>
                  <a:cubicBezTo>
                    <a:pt x="489" y="74"/>
                    <a:pt x="489" y="78"/>
                    <a:pt x="488" y="79"/>
                  </a:cubicBezTo>
                  <a:cubicBezTo>
                    <a:pt x="487" y="79"/>
                    <a:pt x="486" y="79"/>
                    <a:pt x="486" y="79"/>
                  </a:cubicBezTo>
                  <a:cubicBezTo>
                    <a:pt x="482" y="81"/>
                    <a:pt x="491" y="85"/>
                    <a:pt x="491" y="87"/>
                  </a:cubicBezTo>
                  <a:cubicBezTo>
                    <a:pt x="492" y="88"/>
                    <a:pt x="492" y="92"/>
                    <a:pt x="490" y="92"/>
                  </a:cubicBezTo>
                  <a:cubicBezTo>
                    <a:pt x="486" y="94"/>
                    <a:pt x="480" y="89"/>
                    <a:pt x="476" y="90"/>
                  </a:cubicBezTo>
                  <a:cubicBezTo>
                    <a:pt x="475" y="90"/>
                    <a:pt x="475" y="91"/>
                    <a:pt x="474" y="91"/>
                  </a:cubicBezTo>
                  <a:cubicBezTo>
                    <a:pt x="473" y="91"/>
                    <a:pt x="472" y="90"/>
                    <a:pt x="471" y="90"/>
                  </a:cubicBezTo>
                  <a:cubicBezTo>
                    <a:pt x="469" y="90"/>
                    <a:pt x="465" y="91"/>
                    <a:pt x="462" y="91"/>
                  </a:cubicBezTo>
                  <a:cubicBezTo>
                    <a:pt x="458" y="90"/>
                    <a:pt x="461" y="90"/>
                    <a:pt x="460" y="88"/>
                  </a:cubicBezTo>
                  <a:cubicBezTo>
                    <a:pt x="459" y="87"/>
                    <a:pt x="456" y="90"/>
                    <a:pt x="455" y="90"/>
                  </a:cubicBezTo>
                  <a:cubicBezTo>
                    <a:pt x="454" y="90"/>
                    <a:pt x="454" y="89"/>
                    <a:pt x="453" y="89"/>
                  </a:cubicBezTo>
                  <a:cubicBezTo>
                    <a:pt x="450" y="89"/>
                    <a:pt x="449" y="96"/>
                    <a:pt x="446" y="97"/>
                  </a:cubicBezTo>
                  <a:cubicBezTo>
                    <a:pt x="443" y="97"/>
                    <a:pt x="437" y="95"/>
                    <a:pt x="435" y="98"/>
                  </a:cubicBezTo>
                  <a:cubicBezTo>
                    <a:pt x="434" y="98"/>
                    <a:pt x="435" y="101"/>
                    <a:pt x="434" y="102"/>
                  </a:cubicBezTo>
                  <a:cubicBezTo>
                    <a:pt x="431" y="102"/>
                    <a:pt x="428" y="99"/>
                    <a:pt x="425" y="99"/>
                  </a:cubicBezTo>
                  <a:cubicBezTo>
                    <a:pt x="425" y="99"/>
                    <a:pt x="425" y="100"/>
                    <a:pt x="425" y="101"/>
                  </a:cubicBezTo>
                  <a:cubicBezTo>
                    <a:pt x="424" y="101"/>
                    <a:pt x="421" y="102"/>
                    <a:pt x="420" y="103"/>
                  </a:cubicBezTo>
                  <a:cubicBezTo>
                    <a:pt x="420" y="105"/>
                    <a:pt x="423" y="107"/>
                    <a:pt x="420" y="108"/>
                  </a:cubicBezTo>
                  <a:cubicBezTo>
                    <a:pt x="419" y="109"/>
                    <a:pt x="416" y="107"/>
                    <a:pt x="415" y="108"/>
                  </a:cubicBezTo>
                  <a:cubicBezTo>
                    <a:pt x="411" y="110"/>
                    <a:pt x="418" y="109"/>
                    <a:pt x="412" y="111"/>
                  </a:cubicBezTo>
                  <a:cubicBezTo>
                    <a:pt x="410" y="111"/>
                    <a:pt x="410" y="109"/>
                    <a:pt x="409" y="107"/>
                  </a:cubicBezTo>
                  <a:cubicBezTo>
                    <a:pt x="406" y="106"/>
                    <a:pt x="403" y="107"/>
                    <a:pt x="400" y="105"/>
                  </a:cubicBezTo>
                  <a:cubicBezTo>
                    <a:pt x="397" y="103"/>
                    <a:pt x="395" y="98"/>
                    <a:pt x="392" y="96"/>
                  </a:cubicBezTo>
                  <a:cubicBezTo>
                    <a:pt x="391" y="96"/>
                    <a:pt x="388" y="96"/>
                    <a:pt x="388" y="95"/>
                  </a:cubicBezTo>
                  <a:cubicBezTo>
                    <a:pt x="389" y="93"/>
                    <a:pt x="389" y="93"/>
                    <a:pt x="389" y="93"/>
                  </a:cubicBezTo>
                  <a:cubicBezTo>
                    <a:pt x="386" y="92"/>
                    <a:pt x="386" y="92"/>
                    <a:pt x="386" y="92"/>
                  </a:cubicBezTo>
                  <a:cubicBezTo>
                    <a:pt x="386" y="91"/>
                    <a:pt x="386" y="91"/>
                    <a:pt x="386" y="90"/>
                  </a:cubicBezTo>
                  <a:cubicBezTo>
                    <a:pt x="386" y="88"/>
                    <a:pt x="387" y="85"/>
                    <a:pt x="387" y="83"/>
                  </a:cubicBezTo>
                  <a:cubicBezTo>
                    <a:pt x="387" y="82"/>
                    <a:pt x="387" y="81"/>
                    <a:pt x="387" y="81"/>
                  </a:cubicBezTo>
                  <a:cubicBezTo>
                    <a:pt x="386" y="80"/>
                    <a:pt x="384" y="80"/>
                    <a:pt x="384" y="79"/>
                  </a:cubicBezTo>
                  <a:cubicBezTo>
                    <a:pt x="384" y="79"/>
                    <a:pt x="382" y="75"/>
                    <a:pt x="382" y="75"/>
                  </a:cubicBezTo>
                  <a:cubicBezTo>
                    <a:pt x="379" y="67"/>
                    <a:pt x="381" y="61"/>
                    <a:pt x="383" y="54"/>
                  </a:cubicBezTo>
                  <a:cubicBezTo>
                    <a:pt x="383" y="52"/>
                    <a:pt x="385" y="50"/>
                    <a:pt x="384" y="49"/>
                  </a:cubicBezTo>
                  <a:cubicBezTo>
                    <a:pt x="383" y="46"/>
                    <a:pt x="383" y="46"/>
                    <a:pt x="383" y="46"/>
                  </a:cubicBezTo>
                  <a:cubicBezTo>
                    <a:pt x="383" y="45"/>
                    <a:pt x="392" y="37"/>
                    <a:pt x="393" y="35"/>
                  </a:cubicBezTo>
                  <a:cubicBezTo>
                    <a:pt x="393" y="34"/>
                    <a:pt x="391" y="34"/>
                    <a:pt x="390" y="34"/>
                  </a:cubicBezTo>
                  <a:cubicBezTo>
                    <a:pt x="390" y="32"/>
                    <a:pt x="390" y="31"/>
                    <a:pt x="389" y="30"/>
                  </a:cubicBezTo>
                  <a:cubicBezTo>
                    <a:pt x="389" y="30"/>
                    <a:pt x="388" y="30"/>
                    <a:pt x="388" y="29"/>
                  </a:cubicBezTo>
                  <a:cubicBezTo>
                    <a:pt x="384" y="27"/>
                    <a:pt x="391" y="24"/>
                    <a:pt x="386" y="22"/>
                  </a:cubicBezTo>
                  <a:cubicBezTo>
                    <a:pt x="383" y="21"/>
                    <a:pt x="378" y="22"/>
                    <a:pt x="375" y="20"/>
                  </a:cubicBezTo>
                  <a:cubicBezTo>
                    <a:pt x="374" y="19"/>
                    <a:pt x="378" y="16"/>
                    <a:pt x="379" y="15"/>
                  </a:cubicBezTo>
                  <a:cubicBezTo>
                    <a:pt x="380" y="13"/>
                    <a:pt x="380" y="9"/>
                    <a:pt x="380" y="6"/>
                  </a:cubicBezTo>
                  <a:cubicBezTo>
                    <a:pt x="380" y="6"/>
                    <a:pt x="381" y="5"/>
                    <a:pt x="380" y="4"/>
                  </a:cubicBezTo>
                  <a:cubicBezTo>
                    <a:pt x="380" y="4"/>
                    <a:pt x="374" y="0"/>
                    <a:pt x="374" y="0"/>
                  </a:cubicBezTo>
                  <a:cubicBezTo>
                    <a:pt x="372" y="0"/>
                    <a:pt x="370" y="2"/>
                    <a:pt x="368" y="2"/>
                  </a:cubicBezTo>
                  <a:cubicBezTo>
                    <a:pt x="365" y="2"/>
                    <a:pt x="363" y="1"/>
                    <a:pt x="360" y="1"/>
                  </a:cubicBezTo>
                  <a:cubicBezTo>
                    <a:pt x="363" y="5"/>
                    <a:pt x="364" y="8"/>
                    <a:pt x="362" y="11"/>
                  </a:cubicBezTo>
                  <a:cubicBezTo>
                    <a:pt x="361" y="13"/>
                    <a:pt x="357" y="13"/>
                    <a:pt x="355" y="15"/>
                  </a:cubicBezTo>
                  <a:cubicBezTo>
                    <a:pt x="354" y="16"/>
                    <a:pt x="355" y="19"/>
                    <a:pt x="353" y="20"/>
                  </a:cubicBezTo>
                  <a:cubicBezTo>
                    <a:pt x="352" y="20"/>
                    <a:pt x="351" y="20"/>
                    <a:pt x="351" y="20"/>
                  </a:cubicBezTo>
                  <a:cubicBezTo>
                    <a:pt x="349" y="20"/>
                    <a:pt x="347" y="20"/>
                    <a:pt x="345" y="20"/>
                  </a:cubicBezTo>
                  <a:cubicBezTo>
                    <a:pt x="344" y="20"/>
                    <a:pt x="344" y="20"/>
                    <a:pt x="344" y="20"/>
                  </a:cubicBezTo>
                  <a:cubicBezTo>
                    <a:pt x="343" y="21"/>
                    <a:pt x="345" y="21"/>
                    <a:pt x="344" y="22"/>
                  </a:cubicBezTo>
                  <a:cubicBezTo>
                    <a:pt x="344" y="24"/>
                    <a:pt x="340" y="22"/>
                    <a:pt x="338" y="23"/>
                  </a:cubicBezTo>
                  <a:cubicBezTo>
                    <a:pt x="338" y="24"/>
                    <a:pt x="339" y="26"/>
                    <a:pt x="337" y="27"/>
                  </a:cubicBezTo>
                  <a:cubicBezTo>
                    <a:pt x="337" y="27"/>
                    <a:pt x="336" y="27"/>
                    <a:pt x="335" y="27"/>
                  </a:cubicBezTo>
                  <a:cubicBezTo>
                    <a:pt x="335" y="27"/>
                    <a:pt x="334" y="27"/>
                    <a:pt x="333" y="27"/>
                  </a:cubicBezTo>
                  <a:cubicBezTo>
                    <a:pt x="333" y="27"/>
                    <a:pt x="332" y="27"/>
                    <a:pt x="332" y="27"/>
                  </a:cubicBezTo>
                  <a:cubicBezTo>
                    <a:pt x="330" y="28"/>
                    <a:pt x="329" y="30"/>
                    <a:pt x="328" y="30"/>
                  </a:cubicBezTo>
                  <a:cubicBezTo>
                    <a:pt x="327" y="30"/>
                    <a:pt x="326" y="30"/>
                    <a:pt x="326" y="30"/>
                  </a:cubicBezTo>
                  <a:cubicBezTo>
                    <a:pt x="325" y="30"/>
                    <a:pt x="324" y="30"/>
                    <a:pt x="323" y="30"/>
                  </a:cubicBezTo>
                  <a:cubicBezTo>
                    <a:pt x="323" y="30"/>
                    <a:pt x="322" y="31"/>
                    <a:pt x="322" y="31"/>
                  </a:cubicBezTo>
                  <a:cubicBezTo>
                    <a:pt x="318" y="32"/>
                    <a:pt x="314" y="27"/>
                    <a:pt x="310" y="30"/>
                  </a:cubicBezTo>
                  <a:cubicBezTo>
                    <a:pt x="305" y="35"/>
                    <a:pt x="307" y="32"/>
                    <a:pt x="305" y="33"/>
                  </a:cubicBezTo>
                  <a:cubicBezTo>
                    <a:pt x="301" y="36"/>
                    <a:pt x="309" y="46"/>
                    <a:pt x="301" y="46"/>
                  </a:cubicBezTo>
                  <a:cubicBezTo>
                    <a:pt x="296" y="46"/>
                    <a:pt x="293" y="38"/>
                    <a:pt x="289" y="35"/>
                  </a:cubicBezTo>
                  <a:cubicBezTo>
                    <a:pt x="285" y="33"/>
                    <a:pt x="287" y="39"/>
                    <a:pt x="284" y="38"/>
                  </a:cubicBezTo>
                  <a:cubicBezTo>
                    <a:pt x="281" y="37"/>
                    <a:pt x="280" y="34"/>
                    <a:pt x="274" y="35"/>
                  </a:cubicBezTo>
                  <a:cubicBezTo>
                    <a:pt x="273" y="35"/>
                    <a:pt x="271" y="39"/>
                    <a:pt x="269" y="37"/>
                  </a:cubicBezTo>
                  <a:cubicBezTo>
                    <a:pt x="268" y="36"/>
                    <a:pt x="268" y="32"/>
                    <a:pt x="267" y="31"/>
                  </a:cubicBezTo>
                  <a:cubicBezTo>
                    <a:pt x="264" y="28"/>
                    <a:pt x="258" y="32"/>
                    <a:pt x="254" y="31"/>
                  </a:cubicBezTo>
                  <a:cubicBezTo>
                    <a:pt x="253" y="30"/>
                    <a:pt x="253" y="27"/>
                    <a:pt x="249" y="26"/>
                  </a:cubicBezTo>
                  <a:cubicBezTo>
                    <a:pt x="249" y="26"/>
                    <a:pt x="249" y="26"/>
                    <a:pt x="248" y="26"/>
                  </a:cubicBezTo>
                  <a:cubicBezTo>
                    <a:pt x="246" y="32"/>
                    <a:pt x="262" y="41"/>
                    <a:pt x="265" y="44"/>
                  </a:cubicBezTo>
                  <a:cubicBezTo>
                    <a:pt x="266" y="45"/>
                    <a:pt x="263" y="55"/>
                    <a:pt x="264" y="58"/>
                  </a:cubicBezTo>
                  <a:cubicBezTo>
                    <a:pt x="265" y="61"/>
                    <a:pt x="269" y="63"/>
                    <a:pt x="270" y="67"/>
                  </a:cubicBezTo>
                  <a:cubicBezTo>
                    <a:pt x="270" y="68"/>
                    <a:pt x="269" y="75"/>
                    <a:pt x="269" y="76"/>
                  </a:cubicBezTo>
                  <a:cubicBezTo>
                    <a:pt x="274" y="78"/>
                    <a:pt x="289" y="72"/>
                    <a:pt x="288" y="81"/>
                  </a:cubicBezTo>
                  <a:cubicBezTo>
                    <a:pt x="287" y="87"/>
                    <a:pt x="270" y="89"/>
                    <a:pt x="269" y="91"/>
                  </a:cubicBezTo>
                  <a:cubicBezTo>
                    <a:pt x="268" y="93"/>
                    <a:pt x="269" y="96"/>
                    <a:pt x="268" y="98"/>
                  </a:cubicBezTo>
                  <a:cubicBezTo>
                    <a:pt x="268" y="100"/>
                    <a:pt x="265" y="101"/>
                    <a:pt x="263" y="102"/>
                  </a:cubicBezTo>
                  <a:cubicBezTo>
                    <a:pt x="263" y="103"/>
                    <a:pt x="261" y="107"/>
                    <a:pt x="260" y="106"/>
                  </a:cubicBezTo>
                  <a:cubicBezTo>
                    <a:pt x="259" y="105"/>
                    <a:pt x="261" y="101"/>
                    <a:pt x="260" y="102"/>
                  </a:cubicBezTo>
                  <a:cubicBezTo>
                    <a:pt x="256" y="102"/>
                    <a:pt x="254" y="107"/>
                    <a:pt x="251" y="108"/>
                  </a:cubicBezTo>
                  <a:cubicBezTo>
                    <a:pt x="248" y="110"/>
                    <a:pt x="251" y="108"/>
                    <a:pt x="248" y="108"/>
                  </a:cubicBezTo>
                  <a:cubicBezTo>
                    <a:pt x="246" y="108"/>
                    <a:pt x="244" y="112"/>
                    <a:pt x="242" y="112"/>
                  </a:cubicBezTo>
                  <a:cubicBezTo>
                    <a:pt x="242" y="112"/>
                    <a:pt x="241" y="111"/>
                    <a:pt x="240" y="112"/>
                  </a:cubicBezTo>
                  <a:cubicBezTo>
                    <a:pt x="238" y="112"/>
                    <a:pt x="239" y="116"/>
                    <a:pt x="238" y="117"/>
                  </a:cubicBezTo>
                  <a:cubicBezTo>
                    <a:pt x="237" y="119"/>
                    <a:pt x="236" y="117"/>
                    <a:pt x="235" y="117"/>
                  </a:cubicBezTo>
                  <a:cubicBezTo>
                    <a:pt x="231" y="119"/>
                    <a:pt x="232" y="125"/>
                    <a:pt x="229" y="125"/>
                  </a:cubicBezTo>
                  <a:cubicBezTo>
                    <a:pt x="224" y="126"/>
                    <a:pt x="231" y="119"/>
                    <a:pt x="227" y="117"/>
                  </a:cubicBezTo>
                  <a:cubicBezTo>
                    <a:pt x="222" y="113"/>
                    <a:pt x="217" y="122"/>
                    <a:pt x="212" y="123"/>
                  </a:cubicBezTo>
                  <a:cubicBezTo>
                    <a:pt x="211" y="123"/>
                    <a:pt x="208" y="123"/>
                    <a:pt x="207" y="122"/>
                  </a:cubicBezTo>
                  <a:cubicBezTo>
                    <a:pt x="205" y="121"/>
                    <a:pt x="193" y="112"/>
                    <a:pt x="192" y="110"/>
                  </a:cubicBezTo>
                  <a:cubicBezTo>
                    <a:pt x="191" y="110"/>
                    <a:pt x="187" y="112"/>
                    <a:pt x="186" y="110"/>
                  </a:cubicBezTo>
                  <a:cubicBezTo>
                    <a:pt x="185" y="109"/>
                    <a:pt x="186" y="109"/>
                    <a:pt x="186" y="108"/>
                  </a:cubicBezTo>
                  <a:cubicBezTo>
                    <a:pt x="186" y="105"/>
                    <a:pt x="186" y="103"/>
                    <a:pt x="186" y="101"/>
                  </a:cubicBezTo>
                  <a:cubicBezTo>
                    <a:pt x="186" y="100"/>
                    <a:pt x="187" y="99"/>
                    <a:pt x="186" y="98"/>
                  </a:cubicBezTo>
                  <a:cubicBezTo>
                    <a:pt x="186" y="96"/>
                    <a:pt x="179" y="84"/>
                    <a:pt x="177" y="84"/>
                  </a:cubicBezTo>
                  <a:cubicBezTo>
                    <a:pt x="173" y="84"/>
                    <a:pt x="169" y="95"/>
                    <a:pt x="162" y="95"/>
                  </a:cubicBezTo>
                  <a:cubicBezTo>
                    <a:pt x="159" y="95"/>
                    <a:pt x="159" y="87"/>
                    <a:pt x="156" y="88"/>
                  </a:cubicBezTo>
                  <a:cubicBezTo>
                    <a:pt x="155" y="88"/>
                    <a:pt x="153" y="93"/>
                    <a:pt x="153" y="93"/>
                  </a:cubicBezTo>
                  <a:cubicBezTo>
                    <a:pt x="154" y="94"/>
                    <a:pt x="157" y="95"/>
                    <a:pt x="157" y="96"/>
                  </a:cubicBezTo>
                  <a:cubicBezTo>
                    <a:pt x="157" y="96"/>
                    <a:pt x="150" y="96"/>
                    <a:pt x="147" y="96"/>
                  </a:cubicBezTo>
                  <a:cubicBezTo>
                    <a:pt x="142" y="96"/>
                    <a:pt x="136" y="96"/>
                    <a:pt x="130" y="96"/>
                  </a:cubicBezTo>
                  <a:cubicBezTo>
                    <a:pt x="129" y="96"/>
                    <a:pt x="127" y="96"/>
                    <a:pt x="126" y="96"/>
                  </a:cubicBezTo>
                  <a:cubicBezTo>
                    <a:pt x="125" y="96"/>
                    <a:pt x="124" y="96"/>
                    <a:pt x="123" y="96"/>
                  </a:cubicBezTo>
                  <a:cubicBezTo>
                    <a:pt x="118" y="95"/>
                    <a:pt x="124" y="94"/>
                    <a:pt x="119" y="95"/>
                  </a:cubicBezTo>
                  <a:cubicBezTo>
                    <a:pt x="118" y="95"/>
                    <a:pt x="111" y="95"/>
                    <a:pt x="111" y="96"/>
                  </a:cubicBezTo>
                  <a:cubicBezTo>
                    <a:pt x="110" y="97"/>
                    <a:pt x="111" y="97"/>
                    <a:pt x="111" y="98"/>
                  </a:cubicBezTo>
                  <a:cubicBezTo>
                    <a:pt x="111" y="100"/>
                    <a:pt x="111" y="101"/>
                    <a:pt x="111" y="103"/>
                  </a:cubicBezTo>
                  <a:cubicBezTo>
                    <a:pt x="110" y="105"/>
                    <a:pt x="110" y="107"/>
                    <a:pt x="110" y="109"/>
                  </a:cubicBezTo>
                  <a:cubicBezTo>
                    <a:pt x="110" y="114"/>
                    <a:pt x="110" y="114"/>
                    <a:pt x="110" y="114"/>
                  </a:cubicBezTo>
                  <a:cubicBezTo>
                    <a:pt x="111" y="114"/>
                    <a:pt x="112" y="114"/>
                    <a:pt x="112" y="114"/>
                  </a:cubicBezTo>
                  <a:cubicBezTo>
                    <a:pt x="113" y="113"/>
                    <a:pt x="113" y="113"/>
                    <a:pt x="114" y="113"/>
                  </a:cubicBezTo>
                  <a:cubicBezTo>
                    <a:pt x="117" y="114"/>
                    <a:pt x="123" y="114"/>
                    <a:pt x="126" y="115"/>
                  </a:cubicBezTo>
                  <a:cubicBezTo>
                    <a:pt x="128" y="115"/>
                    <a:pt x="128" y="117"/>
                    <a:pt x="128" y="118"/>
                  </a:cubicBezTo>
                  <a:cubicBezTo>
                    <a:pt x="130" y="122"/>
                    <a:pt x="127" y="121"/>
                    <a:pt x="129" y="124"/>
                  </a:cubicBezTo>
                  <a:cubicBezTo>
                    <a:pt x="130" y="124"/>
                    <a:pt x="131" y="125"/>
                    <a:pt x="130" y="126"/>
                  </a:cubicBezTo>
                  <a:cubicBezTo>
                    <a:pt x="126" y="127"/>
                    <a:pt x="124" y="124"/>
                    <a:pt x="121" y="123"/>
                  </a:cubicBezTo>
                  <a:cubicBezTo>
                    <a:pt x="119" y="122"/>
                    <a:pt x="119" y="125"/>
                    <a:pt x="117" y="125"/>
                  </a:cubicBezTo>
                  <a:cubicBezTo>
                    <a:pt x="116" y="125"/>
                    <a:pt x="116" y="124"/>
                    <a:pt x="115" y="124"/>
                  </a:cubicBezTo>
                  <a:cubicBezTo>
                    <a:pt x="112" y="124"/>
                    <a:pt x="110" y="127"/>
                    <a:pt x="107" y="127"/>
                  </a:cubicBezTo>
                  <a:cubicBezTo>
                    <a:pt x="106" y="127"/>
                    <a:pt x="105" y="127"/>
                    <a:pt x="105" y="127"/>
                  </a:cubicBezTo>
                  <a:cubicBezTo>
                    <a:pt x="105" y="128"/>
                    <a:pt x="105" y="128"/>
                    <a:pt x="105" y="129"/>
                  </a:cubicBezTo>
                  <a:cubicBezTo>
                    <a:pt x="105" y="131"/>
                    <a:pt x="105" y="132"/>
                    <a:pt x="105" y="134"/>
                  </a:cubicBezTo>
                  <a:cubicBezTo>
                    <a:pt x="105" y="137"/>
                    <a:pt x="105" y="140"/>
                    <a:pt x="105" y="143"/>
                  </a:cubicBezTo>
                  <a:cubicBezTo>
                    <a:pt x="105" y="147"/>
                    <a:pt x="105" y="147"/>
                    <a:pt x="105" y="147"/>
                  </a:cubicBezTo>
                  <a:cubicBezTo>
                    <a:pt x="105" y="148"/>
                    <a:pt x="107" y="151"/>
                    <a:pt x="108" y="152"/>
                  </a:cubicBezTo>
                  <a:cubicBezTo>
                    <a:pt x="110" y="154"/>
                    <a:pt x="115" y="154"/>
                    <a:pt x="117" y="157"/>
                  </a:cubicBezTo>
                  <a:cubicBezTo>
                    <a:pt x="119" y="159"/>
                    <a:pt x="117" y="160"/>
                    <a:pt x="117" y="163"/>
                  </a:cubicBezTo>
                  <a:cubicBezTo>
                    <a:pt x="117" y="167"/>
                    <a:pt x="122" y="171"/>
                    <a:pt x="123" y="175"/>
                  </a:cubicBezTo>
                  <a:cubicBezTo>
                    <a:pt x="124" y="179"/>
                    <a:pt x="121" y="187"/>
                    <a:pt x="120" y="192"/>
                  </a:cubicBezTo>
                  <a:cubicBezTo>
                    <a:pt x="117" y="206"/>
                    <a:pt x="115" y="221"/>
                    <a:pt x="112" y="235"/>
                  </a:cubicBezTo>
                  <a:cubicBezTo>
                    <a:pt x="112" y="239"/>
                    <a:pt x="111" y="253"/>
                    <a:pt x="109" y="256"/>
                  </a:cubicBezTo>
                  <a:cubicBezTo>
                    <a:pt x="108" y="256"/>
                    <a:pt x="108" y="256"/>
                    <a:pt x="108" y="256"/>
                  </a:cubicBezTo>
                  <a:cubicBezTo>
                    <a:pt x="108" y="258"/>
                    <a:pt x="108" y="258"/>
                    <a:pt x="108" y="258"/>
                  </a:cubicBezTo>
                  <a:cubicBezTo>
                    <a:pt x="108" y="259"/>
                    <a:pt x="107" y="262"/>
                    <a:pt x="106" y="262"/>
                  </a:cubicBezTo>
                  <a:cubicBezTo>
                    <a:pt x="105" y="261"/>
                    <a:pt x="105" y="259"/>
                    <a:pt x="104" y="259"/>
                  </a:cubicBezTo>
                  <a:cubicBezTo>
                    <a:pt x="102" y="258"/>
                    <a:pt x="103" y="262"/>
                    <a:pt x="102" y="261"/>
                  </a:cubicBezTo>
                  <a:cubicBezTo>
                    <a:pt x="98" y="260"/>
                    <a:pt x="99" y="256"/>
                    <a:pt x="98" y="256"/>
                  </a:cubicBezTo>
                  <a:cubicBezTo>
                    <a:pt x="96" y="255"/>
                    <a:pt x="95" y="257"/>
                    <a:pt x="93" y="257"/>
                  </a:cubicBezTo>
                  <a:cubicBezTo>
                    <a:pt x="93" y="257"/>
                    <a:pt x="93" y="256"/>
                    <a:pt x="92" y="256"/>
                  </a:cubicBezTo>
                  <a:cubicBezTo>
                    <a:pt x="91" y="256"/>
                    <a:pt x="92" y="257"/>
                    <a:pt x="91" y="257"/>
                  </a:cubicBezTo>
                  <a:cubicBezTo>
                    <a:pt x="90" y="257"/>
                    <a:pt x="91" y="256"/>
                    <a:pt x="90" y="255"/>
                  </a:cubicBezTo>
                  <a:cubicBezTo>
                    <a:pt x="89" y="255"/>
                    <a:pt x="88" y="257"/>
                    <a:pt x="88" y="257"/>
                  </a:cubicBezTo>
                  <a:cubicBezTo>
                    <a:pt x="85" y="258"/>
                    <a:pt x="87" y="255"/>
                    <a:pt x="84" y="257"/>
                  </a:cubicBezTo>
                  <a:cubicBezTo>
                    <a:pt x="83" y="258"/>
                    <a:pt x="83" y="263"/>
                    <a:pt x="81" y="263"/>
                  </a:cubicBezTo>
                  <a:cubicBezTo>
                    <a:pt x="80" y="263"/>
                    <a:pt x="80" y="261"/>
                    <a:pt x="80" y="261"/>
                  </a:cubicBezTo>
                  <a:cubicBezTo>
                    <a:pt x="78" y="261"/>
                    <a:pt x="77" y="263"/>
                    <a:pt x="76" y="263"/>
                  </a:cubicBezTo>
                  <a:cubicBezTo>
                    <a:pt x="76" y="263"/>
                    <a:pt x="76" y="262"/>
                    <a:pt x="75" y="262"/>
                  </a:cubicBezTo>
                  <a:cubicBezTo>
                    <a:pt x="75" y="262"/>
                    <a:pt x="75" y="263"/>
                    <a:pt x="74" y="264"/>
                  </a:cubicBezTo>
                  <a:cubicBezTo>
                    <a:pt x="74" y="264"/>
                    <a:pt x="74" y="263"/>
                    <a:pt x="73" y="263"/>
                  </a:cubicBezTo>
                  <a:cubicBezTo>
                    <a:pt x="73" y="263"/>
                    <a:pt x="72" y="262"/>
                    <a:pt x="72" y="263"/>
                  </a:cubicBezTo>
                  <a:cubicBezTo>
                    <a:pt x="72" y="263"/>
                    <a:pt x="72" y="264"/>
                    <a:pt x="72" y="264"/>
                  </a:cubicBezTo>
                  <a:cubicBezTo>
                    <a:pt x="71" y="264"/>
                    <a:pt x="71" y="264"/>
                    <a:pt x="70" y="264"/>
                  </a:cubicBezTo>
                  <a:cubicBezTo>
                    <a:pt x="70" y="264"/>
                    <a:pt x="69" y="264"/>
                    <a:pt x="69" y="264"/>
                  </a:cubicBezTo>
                  <a:cubicBezTo>
                    <a:pt x="67" y="264"/>
                    <a:pt x="64" y="266"/>
                    <a:pt x="62" y="266"/>
                  </a:cubicBezTo>
                  <a:cubicBezTo>
                    <a:pt x="60" y="266"/>
                    <a:pt x="58" y="265"/>
                    <a:pt x="55" y="266"/>
                  </a:cubicBezTo>
                  <a:cubicBezTo>
                    <a:pt x="53" y="268"/>
                    <a:pt x="51" y="270"/>
                    <a:pt x="49" y="271"/>
                  </a:cubicBezTo>
                  <a:cubicBezTo>
                    <a:pt x="47" y="272"/>
                    <a:pt x="44" y="273"/>
                    <a:pt x="42" y="274"/>
                  </a:cubicBezTo>
                  <a:cubicBezTo>
                    <a:pt x="41" y="276"/>
                    <a:pt x="40" y="278"/>
                    <a:pt x="37" y="280"/>
                  </a:cubicBezTo>
                  <a:cubicBezTo>
                    <a:pt x="35" y="281"/>
                    <a:pt x="30" y="282"/>
                    <a:pt x="29" y="283"/>
                  </a:cubicBezTo>
                  <a:cubicBezTo>
                    <a:pt x="27" y="286"/>
                    <a:pt x="28" y="293"/>
                    <a:pt x="27" y="296"/>
                  </a:cubicBezTo>
                  <a:cubicBezTo>
                    <a:pt x="26" y="301"/>
                    <a:pt x="22" y="304"/>
                    <a:pt x="21" y="309"/>
                  </a:cubicBezTo>
                  <a:cubicBezTo>
                    <a:pt x="20" y="312"/>
                    <a:pt x="23" y="316"/>
                    <a:pt x="22" y="320"/>
                  </a:cubicBezTo>
                  <a:cubicBezTo>
                    <a:pt x="22" y="322"/>
                    <a:pt x="9" y="328"/>
                    <a:pt x="6" y="332"/>
                  </a:cubicBezTo>
                  <a:cubicBezTo>
                    <a:pt x="4" y="337"/>
                    <a:pt x="7" y="339"/>
                    <a:pt x="8" y="342"/>
                  </a:cubicBezTo>
                  <a:cubicBezTo>
                    <a:pt x="8" y="343"/>
                    <a:pt x="8" y="343"/>
                    <a:pt x="8" y="343"/>
                  </a:cubicBezTo>
                  <a:cubicBezTo>
                    <a:pt x="7" y="344"/>
                    <a:pt x="4" y="345"/>
                    <a:pt x="3" y="345"/>
                  </a:cubicBezTo>
                  <a:cubicBezTo>
                    <a:pt x="2" y="345"/>
                    <a:pt x="1" y="344"/>
                    <a:pt x="1" y="344"/>
                  </a:cubicBezTo>
                  <a:cubicBezTo>
                    <a:pt x="0" y="345"/>
                    <a:pt x="1" y="346"/>
                    <a:pt x="1" y="346"/>
                  </a:cubicBezTo>
                  <a:cubicBezTo>
                    <a:pt x="1" y="348"/>
                    <a:pt x="1" y="349"/>
                    <a:pt x="1" y="351"/>
                  </a:cubicBezTo>
                  <a:cubicBezTo>
                    <a:pt x="2" y="354"/>
                    <a:pt x="8" y="355"/>
                    <a:pt x="8" y="357"/>
                  </a:cubicBezTo>
                  <a:cubicBezTo>
                    <a:pt x="8" y="361"/>
                    <a:pt x="8" y="356"/>
                    <a:pt x="6" y="358"/>
                  </a:cubicBezTo>
                  <a:cubicBezTo>
                    <a:pt x="5" y="360"/>
                    <a:pt x="10" y="363"/>
                    <a:pt x="11" y="365"/>
                  </a:cubicBezTo>
                  <a:cubicBezTo>
                    <a:pt x="11" y="367"/>
                    <a:pt x="12" y="370"/>
                    <a:pt x="13" y="372"/>
                  </a:cubicBezTo>
                  <a:cubicBezTo>
                    <a:pt x="14" y="373"/>
                    <a:pt x="17" y="373"/>
                    <a:pt x="18" y="375"/>
                  </a:cubicBezTo>
                  <a:cubicBezTo>
                    <a:pt x="19" y="376"/>
                    <a:pt x="19" y="379"/>
                    <a:pt x="20" y="380"/>
                  </a:cubicBezTo>
                  <a:cubicBezTo>
                    <a:pt x="20" y="380"/>
                    <a:pt x="23" y="381"/>
                    <a:pt x="23" y="381"/>
                  </a:cubicBezTo>
                  <a:cubicBezTo>
                    <a:pt x="25" y="383"/>
                    <a:pt x="28" y="387"/>
                    <a:pt x="29" y="389"/>
                  </a:cubicBezTo>
                  <a:cubicBezTo>
                    <a:pt x="31" y="393"/>
                    <a:pt x="22" y="398"/>
                    <a:pt x="25" y="400"/>
                  </a:cubicBezTo>
                  <a:cubicBezTo>
                    <a:pt x="29" y="403"/>
                    <a:pt x="44" y="399"/>
                    <a:pt x="47" y="404"/>
                  </a:cubicBezTo>
                  <a:cubicBezTo>
                    <a:pt x="48" y="405"/>
                    <a:pt x="47" y="408"/>
                    <a:pt x="48" y="409"/>
                  </a:cubicBezTo>
                  <a:cubicBezTo>
                    <a:pt x="49" y="411"/>
                    <a:pt x="51" y="411"/>
                    <a:pt x="52" y="413"/>
                  </a:cubicBezTo>
                  <a:cubicBezTo>
                    <a:pt x="51" y="416"/>
                    <a:pt x="51" y="416"/>
                    <a:pt x="51" y="416"/>
                  </a:cubicBezTo>
                  <a:cubicBezTo>
                    <a:pt x="51" y="417"/>
                    <a:pt x="52" y="416"/>
                    <a:pt x="53" y="416"/>
                  </a:cubicBezTo>
                  <a:cubicBezTo>
                    <a:pt x="55" y="416"/>
                    <a:pt x="58" y="416"/>
                    <a:pt x="60" y="416"/>
                  </a:cubicBezTo>
                  <a:cubicBezTo>
                    <a:pt x="73" y="416"/>
                    <a:pt x="72" y="418"/>
                    <a:pt x="83" y="410"/>
                  </a:cubicBezTo>
                  <a:cubicBezTo>
                    <a:pt x="86" y="408"/>
                    <a:pt x="94" y="399"/>
                    <a:pt x="95" y="401"/>
                  </a:cubicBezTo>
                  <a:cubicBezTo>
                    <a:pt x="95" y="402"/>
                    <a:pt x="93" y="404"/>
                    <a:pt x="93" y="405"/>
                  </a:cubicBezTo>
                  <a:cubicBezTo>
                    <a:pt x="95" y="407"/>
                    <a:pt x="95" y="407"/>
                    <a:pt x="95" y="407"/>
                  </a:cubicBezTo>
                  <a:cubicBezTo>
                    <a:pt x="96" y="410"/>
                    <a:pt x="93" y="410"/>
                    <a:pt x="92" y="411"/>
                  </a:cubicBezTo>
                  <a:cubicBezTo>
                    <a:pt x="92" y="416"/>
                    <a:pt x="92" y="416"/>
                    <a:pt x="92" y="416"/>
                  </a:cubicBezTo>
                  <a:cubicBezTo>
                    <a:pt x="93" y="421"/>
                    <a:pt x="93" y="427"/>
                    <a:pt x="93" y="432"/>
                  </a:cubicBezTo>
                  <a:cubicBezTo>
                    <a:pt x="93" y="433"/>
                    <a:pt x="93" y="443"/>
                    <a:pt x="93" y="443"/>
                  </a:cubicBezTo>
                  <a:cubicBezTo>
                    <a:pt x="94" y="444"/>
                    <a:pt x="95" y="441"/>
                    <a:pt x="96" y="441"/>
                  </a:cubicBezTo>
                  <a:cubicBezTo>
                    <a:pt x="99" y="442"/>
                    <a:pt x="99" y="446"/>
                    <a:pt x="103" y="445"/>
                  </a:cubicBezTo>
                  <a:cubicBezTo>
                    <a:pt x="106" y="444"/>
                    <a:pt x="109" y="441"/>
                    <a:pt x="112" y="441"/>
                  </a:cubicBezTo>
                  <a:cubicBezTo>
                    <a:pt x="114" y="440"/>
                    <a:pt x="117" y="440"/>
                    <a:pt x="121" y="441"/>
                  </a:cubicBezTo>
                  <a:cubicBezTo>
                    <a:pt x="127" y="441"/>
                    <a:pt x="132" y="442"/>
                    <a:pt x="135" y="442"/>
                  </a:cubicBezTo>
                  <a:cubicBezTo>
                    <a:pt x="137" y="442"/>
                    <a:pt x="144" y="443"/>
                    <a:pt x="144" y="443"/>
                  </a:cubicBezTo>
                  <a:cubicBezTo>
                    <a:pt x="145" y="445"/>
                    <a:pt x="140" y="446"/>
                    <a:pt x="145" y="446"/>
                  </a:cubicBezTo>
                  <a:cubicBezTo>
                    <a:pt x="148" y="446"/>
                    <a:pt x="154" y="444"/>
                    <a:pt x="156" y="442"/>
                  </a:cubicBezTo>
                  <a:cubicBezTo>
                    <a:pt x="158" y="440"/>
                    <a:pt x="159" y="436"/>
                    <a:pt x="161" y="434"/>
                  </a:cubicBezTo>
                  <a:cubicBezTo>
                    <a:pt x="164" y="432"/>
                    <a:pt x="171" y="435"/>
                    <a:pt x="172" y="434"/>
                  </a:cubicBezTo>
                  <a:cubicBezTo>
                    <a:pt x="172" y="434"/>
                    <a:pt x="172" y="433"/>
                    <a:pt x="173" y="432"/>
                  </a:cubicBezTo>
                  <a:cubicBezTo>
                    <a:pt x="174" y="430"/>
                    <a:pt x="180" y="425"/>
                    <a:pt x="182" y="424"/>
                  </a:cubicBezTo>
                  <a:cubicBezTo>
                    <a:pt x="183" y="424"/>
                    <a:pt x="184" y="424"/>
                    <a:pt x="184" y="424"/>
                  </a:cubicBezTo>
                  <a:cubicBezTo>
                    <a:pt x="185" y="424"/>
                    <a:pt x="186" y="424"/>
                    <a:pt x="186" y="424"/>
                  </a:cubicBezTo>
                  <a:cubicBezTo>
                    <a:pt x="190" y="422"/>
                    <a:pt x="193" y="417"/>
                    <a:pt x="196" y="415"/>
                  </a:cubicBezTo>
                  <a:cubicBezTo>
                    <a:pt x="201" y="412"/>
                    <a:pt x="210" y="409"/>
                    <a:pt x="215" y="409"/>
                  </a:cubicBezTo>
                  <a:cubicBezTo>
                    <a:pt x="217" y="409"/>
                    <a:pt x="221" y="408"/>
                    <a:pt x="222" y="408"/>
                  </a:cubicBezTo>
                  <a:cubicBezTo>
                    <a:pt x="222" y="408"/>
                    <a:pt x="222" y="409"/>
                    <a:pt x="223" y="409"/>
                  </a:cubicBezTo>
                  <a:cubicBezTo>
                    <a:pt x="223" y="409"/>
                    <a:pt x="223" y="408"/>
                    <a:pt x="223" y="408"/>
                  </a:cubicBezTo>
                  <a:cubicBezTo>
                    <a:pt x="224" y="408"/>
                    <a:pt x="227" y="410"/>
                    <a:pt x="228" y="411"/>
                  </a:cubicBezTo>
                  <a:cubicBezTo>
                    <a:pt x="230" y="412"/>
                    <a:pt x="231" y="405"/>
                    <a:pt x="234" y="407"/>
                  </a:cubicBezTo>
                  <a:cubicBezTo>
                    <a:pt x="236" y="411"/>
                    <a:pt x="236" y="411"/>
                    <a:pt x="236" y="411"/>
                  </a:cubicBezTo>
                  <a:cubicBezTo>
                    <a:pt x="236" y="411"/>
                    <a:pt x="236" y="423"/>
                    <a:pt x="236" y="423"/>
                  </a:cubicBezTo>
                  <a:cubicBezTo>
                    <a:pt x="235" y="425"/>
                    <a:pt x="233" y="427"/>
                    <a:pt x="232" y="429"/>
                  </a:cubicBezTo>
                  <a:cubicBezTo>
                    <a:pt x="231" y="434"/>
                    <a:pt x="237" y="439"/>
                    <a:pt x="237" y="441"/>
                  </a:cubicBezTo>
                  <a:cubicBezTo>
                    <a:pt x="236" y="443"/>
                    <a:pt x="234" y="445"/>
                    <a:pt x="234" y="447"/>
                  </a:cubicBezTo>
                  <a:cubicBezTo>
                    <a:pt x="233" y="449"/>
                    <a:pt x="235" y="450"/>
                    <a:pt x="236" y="451"/>
                  </a:cubicBezTo>
                  <a:cubicBezTo>
                    <a:pt x="236" y="452"/>
                    <a:pt x="235" y="454"/>
                    <a:pt x="236" y="455"/>
                  </a:cubicBezTo>
                  <a:cubicBezTo>
                    <a:pt x="238" y="457"/>
                    <a:pt x="240" y="457"/>
                    <a:pt x="240" y="460"/>
                  </a:cubicBezTo>
                  <a:cubicBezTo>
                    <a:pt x="240" y="460"/>
                    <a:pt x="239" y="461"/>
                    <a:pt x="239" y="462"/>
                  </a:cubicBezTo>
                  <a:cubicBezTo>
                    <a:pt x="239" y="464"/>
                    <a:pt x="242" y="462"/>
                    <a:pt x="243" y="463"/>
                  </a:cubicBezTo>
                  <a:cubicBezTo>
                    <a:pt x="245" y="465"/>
                    <a:pt x="244" y="469"/>
                    <a:pt x="245" y="470"/>
                  </a:cubicBezTo>
                  <a:cubicBezTo>
                    <a:pt x="245" y="470"/>
                    <a:pt x="250" y="470"/>
                    <a:pt x="250" y="470"/>
                  </a:cubicBezTo>
                  <a:cubicBezTo>
                    <a:pt x="251" y="471"/>
                    <a:pt x="251" y="473"/>
                    <a:pt x="252" y="473"/>
                  </a:cubicBezTo>
                  <a:cubicBezTo>
                    <a:pt x="253" y="473"/>
                    <a:pt x="253" y="472"/>
                    <a:pt x="254" y="472"/>
                  </a:cubicBezTo>
                  <a:cubicBezTo>
                    <a:pt x="254" y="472"/>
                    <a:pt x="253" y="473"/>
                    <a:pt x="254" y="474"/>
                  </a:cubicBezTo>
                  <a:cubicBezTo>
                    <a:pt x="254" y="474"/>
                    <a:pt x="255" y="474"/>
                    <a:pt x="255" y="474"/>
                  </a:cubicBezTo>
                  <a:cubicBezTo>
                    <a:pt x="256" y="475"/>
                    <a:pt x="259" y="475"/>
                    <a:pt x="259" y="476"/>
                  </a:cubicBezTo>
                  <a:cubicBezTo>
                    <a:pt x="260" y="476"/>
                    <a:pt x="257" y="480"/>
                    <a:pt x="261" y="482"/>
                  </a:cubicBezTo>
                  <a:cubicBezTo>
                    <a:pt x="262" y="482"/>
                    <a:pt x="274" y="484"/>
                    <a:pt x="274" y="484"/>
                  </a:cubicBezTo>
                  <a:cubicBezTo>
                    <a:pt x="277" y="483"/>
                    <a:pt x="277" y="481"/>
                    <a:pt x="281" y="482"/>
                  </a:cubicBezTo>
                  <a:cubicBezTo>
                    <a:pt x="284" y="483"/>
                    <a:pt x="289" y="488"/>
                    <a:pt x="293" y="488"/>
                  </a:cubicBezTo>
                  <a:cubicBezTo>
                    <a:pt x="294" y="488"/>
                    <a:pt x="295" y="485"/>
                    <a:pt x="297" y="487"/>
                  </a:cubicBezTo>
                  <a:cubicBezTo>
                    <a:pt x="299" y="489"/>
                    <a:pt x="300" y="496"/>
                    <a:pt x="305" y="497"/>
                  </a:cubicBezTo>
                  <a:cubicBezTo>
                    <a:pt x="305" y="497"/>
                    <a:pt x="307" y="495"/>
                    <a:pt x="307" y="495"/>
                  </a:cubicBezTo>
                  <a:cubicBezTo>
                    <a:pt x="307" y="495"/>
                    <a:pt x="310" y="498"/>
                    <a:pt x="310" y="498"/>
                  </a:cubicBezTo>
                  <a:cubicBezTo>
                    <a:pt x="310" y="498"/>
                    <a:pt x="313" y="498"/>
                    <a:pt x="313" y="498"/>
                  </a:cubicBezTo>
                  <a:cubicBezTo>
                    <a:pt x="314" y="498"/>
                    <a:pt x="314" y="500"/>
                    <a:pt x="315" y="500"/>
                  </a:cubicBezTo>
                  <a:cubicBezTo>
                    <a:pt x="316" y="500"/>
                    <a:pt x="316" y="500"/>
                    <a:pt x="317" y="500"/>
                  </a:cubicBezTo>
                  <a:cubicBezTo>
                    <a:pt x="318" y="500"/>
                    <a:pt x="320" y="500"/>
                    <a:pt x="321" y="500"/>
                  </a:cubicBezTo>
                  <a:cubicBezTo>
                    <a:pt x="321" y="500"/>
                    <a:pt x="322" y="500"/>
                    <a:pt x="323" y="500"/>
                  </a:cubicBezTo>
                  <a:cubicBezTo>
                    <a:pt x="324" y="501"/>
                    <a:pt x="324" y="504"/>
                    <a:pt x="325" y="506"/>
                  </a:cubicBezTo>
                  <a:cubicBezTo>
                    <a:pt x="325" y="506"/>
                    <a:pt x="329" y="508"/>
                    <a:pt x="329" y="508"/>
                  </a:cubicBezTo>
                  <a:cubicBezTo>
                    <a:pt x="330" y="509"/>
                    <a:pt x="330" y="510"/>
                    <a:pt x="330" y="510"/>
                  </a:cubicBezTo>
                  <a:cubicBezTo>
                    <a:pt x="332" y="512"/>
                    <a:pt x="335" y="509"/>
                    <a:pt x="337" y="510"/>
                  </a:cubicBezTo>
                  <a:cubicBezTo>
                    <a:pt x="340" y="510"/>
                    <a:pt x="337" y="512"/>
                    <a:pt x="341" y="511"/>
                  </a:cubicBezTo>
                  <a:cubicBezTo>
                    <a:pt x="341" y="511"/>
                    <a:pt x="344" y="509"/>
                    <a:pt x="344" y="509"/>
                  </a:cubicBezTo>
                  <a:cubicBezTo>
                    <a:pt x="345" y="509"/>
                    <a:pt x="347" y="511"/>
                    <a:pt x="348" y="510"/>
                  </a:cubicBezTo>
                  <a:cubicBezTo>
                    <a:pt x="351" y="509"/>
                    <a:pt x="351" y="509"/>
                    <a:pt x="351" y="509"/>
                  </a:cubicBezTo>
                  <a:cubicBezTo>
                    <a:pt x="351" y="509"/>
                    <a:pt x="357" y="514"/>
                    <a:pt x="358" y="515"/>
                  </a:cubicBezTo>
                  <a:cubicBezTo>
                    <a:pt x="360" y="516"/>
                    <a:pt x="364" y="516"/>
                    <a:pt x="366" y="518"/>
                  </a:cubicBezTo>
                  <a:cubicBezTo>
                    <a:pt x="372" y="522"/>
                    <a:pt x="367" y="524"/>
                    <a:pt x="366" y="527"/>
                  </a:cubicBezTo>
                  <a:cubicBezTo>
                    <a:pt x="366" y="532"/>
                    <a:pt x="371" y="535"/>
                    <a:pt x="370" y="539"/>
                  </a:cubicBezTo>
                  <a:cubicBezTo>
                    <a:pt x="370" y="541"/>
                    <a:pt x="368" y="543"/>
                    <a:pt x="368" y="545"/>
                  </a:cubicBezTo>
                  <a:cubicBezTo>
                    <a:pt x="368" y="546"/>
                    <a:pt x="370" y="552"/>
                    <a:pt x="369" y="553"/>
                  </a:cubicBezTo>
                  <a:cubicBezTo>
                    <a:pt x="368" y="554"/>
                    <a:pt x="365" y="551"/>
                    <a:pt x="366" y="555"/>
                  </a:cubicBezTo>
                  <a:cubicBezTo>
                    <a:pt x="366" y="558"/>
                    <a:pt x="373" y="560"/>
                    <a:pt x="373" y="565"/>
                  </a:cubicBezTo>
                  <a:cubicBezTo>
                    <a:pt x="374" y="567"/>
                    <a:pt x="375" y="584"/>
                    <a:pt x="375" y="584"/>
                  </a:cubicBezTo>
                  <a:cubicBezTo>
                    <a:pt x="376" y="585"/>
                    <a:pt x="377" y="584"/>
                    <a:pt x="377" y="584"/>
                  </a:cubicBezTo>
                  <a:cubicBezTo>
                    <a:pt x="380" y="584"/>
                    <a:pt x="382" y="584"/>
                    <a:pt x="384" y="584"/>
                  </a:cubicBezTo>
                  <a:cubicBezTo>
                    <a:pt x="394" y="585"/>
                    <a:pt x="403" y="585"/>
                    <a:pt x="413" y="586"/>
                  </a:cubicBezTo>
                  <a:cubicBezTo>
                    <a:pt x="415" y="586"/>
                    <a:pt x="417" y="586"/>
                    <a:pt x="419" y="586"/>
                  </a:cubicBezTo>
                  <a:cubicBezTo>
                    <a:pt x="420" y="586"/>
                    <a:pt x="420" y="586"/>
                    <a:pt x="421" y="586"/>
                  </a:cubicBezTo>
                  <a:cubicBezTo>
                    <a:pt x="422" y="586"/>
                    <a:pt x="423" y="584"/>
                    <a:pt x="424" y="585"/>
                  </a:cubicBezTo>
                  <a:cubicBezTo>
                    <a:pt x="426" y="588"/>
                    <a:pt x="421" y="592"/>
                    <a:pt x="420" y="594"/>
                  </a:cubicBezTo>
                  <a:cubicBezTo>
                    <a:pt x="419" y="596"/>
                    <a:pt x="420" y="609"/>
                    <a:pt x="422" y="611"/>
                  </a:cubicBezTo>
                  <a:cubicBezTo>
                    <a:pt x="424" y="614"/>
                    <a:pt x="438" y="616"/>
                    <a:pt x="439" y="620"/>
                  </a:cubicBezTo>
                  <a:cubicBezTo>
                    <a:pt x="439" y="621"/>
                    <a:pt x="438" y="621"/>
                    <a:pt x="438" y="621"/>
                  </a:cubicBezTo>
                  <a:cubicBezTo>
                    <a:pt x="438" y="622"/>
                    <a:pt x="443" y="634"/>
                    <a:pt x="443" y="635"/>
                  </a:cubicBezTo>
                  <a:cubicBezTo>
                    <a:pt x="443" y="635"/>
                    <a:pt x="446" y="636"/>
                    <a:pt x="446" y="636"/>
                  </a:cubicBezTo>
                  <a:cubicBezTo>
                    <a:pt x="446" y="637"/>
                    <a:pt x="444" y="637"/>
                    <a:pt x="444" y="637"/>
                  </a:cubicBezTo>
                  <a:cubicBezTo>
                    <a:pt x="442" y="639"/>
                    <a:pt x="442" y="644"/>
                    <a:pt x="441" y="647"/>
                  </a:cubicBezTo>
                  <a:cubicBezTo>
                    <a:pt x="440" y="649"/>
                    <a:pt x="438" y="654"/>
                    <a:pt x="438" y="656"/>
                  </a:cubicBezTo>
                  <a:cubicBezTo>
                    <a:pt x="438" y="656"/>
                    <a:pt x="441" y="658"/>
                    <a:pt x="440" y="659"/>
                  </a:cubicBezTo>
                  <a:cubicBezTo>
                    <a:pt x="439" y="660"/>
                    <a:pt x="438" y="659"/>
                    <a:pt x="437" y="660"/>
                  </a:cubicBezTo>
                  <a:cubicBezTo>
                    <a:pt x="435" y="663"/>
                    <a:pt x="433" y="668"/>
                    <a:pt x="432" y="671"/>
                  </a:cubicBezTo>
                  <a:cubicBezTo>
                    <a:pt x="431" y="672"/>
                    <a:pt x="428" y="676"/>
                    <a:pt x="429" y="678"/>
                  </a:cubicBezTo>
                  <a:cubicBezTo>
                    <a:pt x="429" y="681"/>
                    <a:pt x="439" y="683"/>
                    <a:pt x="433" y="686"/>
                  </a:cubicBezTo>
                  <a:cubicBezTo>
                    <a:pt x="432" y="686"/>
                    <a:pt x="431" y="688"/>
                    <a:pt x="429" y="688"/>
                  </a:cubicBezTo>
                  <a:cubicBezTo>
                    <a:pt x="429" y="688"/>
                    <a:pt x="428" y="688"/>
                    <a:pt x="428" y="688"/>
                  </a:cubicBezTo>
                  <a:cubicBezTo>
                    <a:pt x="428" y="688"/>
                    <a:pt x="428" y="688"/>
                    <a:pt x="428" y="688"/>
                  </a:cubicBezTo>
                  <a:cubicBezTo>
                    <a:pt x="427" y="689"/>
                    <a:pt x="427" y="689"/>
                    <a:pt x="427" y="689"/>
                  </a:cubicBezTo>
                  <a:cubicBezTo>
                    <a:pt x="430" y="691"/>
                    <a:pt x="425" y="691"/>
                    <a:pt x="428" y="692"/>
                  </a:cubicBezTo>
                  <a:cubicBezTo>
                    <a:pt x="428" y="693"/>
                    <a:pt x="429" y="692"/>
                    <a:pt x="429" y="692"/>
                  </a:cubicBezTo>
                  <a:cubicBezTo>
                    <a:pt x="429" y="695"/>
                    <a:pt x="429" y="695"/>
                    <a:pt x="429" y="695"/>
                  </a:cubicBezTo>
                  <a:cubicBezTo>
                    <a:pt x="429" y="695"/>
                    <a:pt x="432" y="696"/>
                    <a:pt x="432" y="696"/>
                  </a:cubicBezTo>
                  <a:cubicBezTo>
                    <a:pt x="432" y="697"/>
                    <a:pt x="431" y="704"/>
                    <a:pt x="432" y="704"/>
                  </a:cubicBezTo>
                  <a:cubicBezTo>
                    <a:pt x="432" y="704"/>
                    <a:pt x="433" y="703"/>
                    <a:pt x="433" y="703"/>
                  </a:cubicBezTo>
                  <a:cubicBezTo>
                    <a:pt x="435" y="702"/>
                    <a:pt x="435" y="705"/>
                    <a:pt x="434" y="705"/>
                  </a:cubicBezTo>
                  <a:cubicBezTo>
                    <a:pt x="433" y="706"/>
                    <a:pt x="432" y="706"/>
                    <a:pt x="433" y="706"/>
                  </a:cubicBezTo>
                  <a:cubicBezTo>
                    <a:pt x="433" y="707"/>
                    <a:pt x="434" y="707"/>
                    <a:pt x="435" y="707"/>
                  </a:cubicBezTo>
                  <a:cubicBezTo>
                    <a:pt x="435" y="708"/>
                    <a:pt x="434" y="708"/>
                    <a:pt x="434" y="709"/>
                  </a:cubicBezTo>
                  <a:cubicBezTo>
                    <a:pt x="434" y="710"/>
                    <a:pt x="436" y="709"/>
                    <a:pt x="436" y="710"/>
                  </a:cubicBezTo>
                  <a:cubicBezTo>
                    <a:pt x="437" y="711"/>
                    <a:pt x="436" y="716"/>
                    <a:pt x="436" y="717"/>
                  </a:cubicBezTo>
                  <a:cubicBezTo>
                    <a:pt x="434" y="719"/>
                    <a:pt x="434" y="719"/>
                    <a:pt x="434" y="719"/>
                  </a:cubicBezTo>
                  <a:cubicBezTo>
                    <a:pt x="434" y="720"/>
                    <a:pt x="435" y="720"/>
                    <a:pt x="435" y="721"/>
                  </a:cubicBezTo>
                  <a:cubicBezTo>
                    <a:pt x="435" y="722"/>
                    <a:pt x="433" y="724"/>
                    <a:pt x="433" y="725"/>
                  </a:cubicBezTo>
                  <a:cubicBezTo>
                    <a:pt x="432" y="727"/>
                    <a:pt x="434" y="728"/>
                    <a:pt x="434" y="730"/>
                  </a:cubicBezTo>
                  <a:cubicBezTo>
                    <a:pt x="434" y="733"/>
                    <a:pt x="433" y="733"/>
                    <a:pt x="433" y="736"/>
                  </a:cubicBezTo>
                  <a:cubicBezTo>
                    <a:pt x="433" y="737"/>
                    <a:pt x="431" y="739"/>
                    <a:pt x="431" y="741"/>
                  </a:cubicBezTo>
                  <a:cubicBezTo>
                    <a:pt x="432" y="744"/>
                    <a:pt x="439" y="740"/>
                    <a:pt x="440" y="741"/>
                  </a:cubicBezTo>
                  <a:cubicBezTo>
                    <a:pt x="441" y="741"/>
                    <a:pt x="440" y="742"/>
                    <a:pt x="441" y="743"/>
                  </a:cubicBezTo>
                  <a:cubicBezTo>
                    <a:pt x="442" y="744"/>
                    <a:pt x="455" y="745"/>
                    <a:pt x="457" y="745"/>
                  </a:cubicBezTo>
                  <a:cubicBezTo>
                    <a:pt x="460" y="745"/>
                    <a:pt x="460" y="745"/>
                    <a:pt x="460" y="745"/>
                  </a:cubicBezTo>
                  <a:cubicBezTo>
                    <a:pt x="460" y="745"/>
                    <a:pt x="458" y="747"/>
                    <a:pt x="461" y="747"/>
                  </a:cubicBezTo>
                  <a:cubicBezTo>
                    <a:pt x="463" y="746"/>
                    <a:pt x="462" y="744"/>
                    <a:pt x="465" y="744"/>
                  </a:cubicBezTo>
                  <a:cubicBezTo>
                    <a:pt x="465" y="744"/>
                    <a:pt x="466" y="746"/>
                    <a:pt x="466" y="746"/>
                  </a:cubicBezTo>
                  <a:cubicBezTo>
                    <a:pt x="469" y="745"/>
                    <a:pt x="469" y="740"/>
                    <a:pt x="472" y="740"/>
                  </a:cubicBezTo>
                  <a:cubicBezTo>
                    <a:pt x="474" y="741"/>
                    <a:pt x="476" y="745"/>
                    <a:pt x="477" y="746"/>
                  </a:cubicBezTo>
                  <a:cubicBezTo>
                    <a:pt x="480" y="747"/>
                    <a:pt x="484" y="745"/>
                    <a:pt x="486" y="746"/>
                  </a:cubicBezTo>
                  <a:cubicBezTo>
                    <a:pt x="487" y="747"/>
                    <a:pt x="492" y="756"/>
                    <a:pt x="492" y="758"/>
                  </a:cubicBezTo>
                  <a:cubicBezTo>
                    <a:pt x="493" y="760"/>
                    <a:pt x="491" y="763"/>
                    <a:pt x="492" y="765"/>
                  </a:cubicBezTo>
                  <a:cubicBezTo>
                    <a:pt x="492" y="769"/>
                    <a:pt x="494" y="773"/>
                    <a:pt x="495" y="776"/>
                  </a:cubicBezTo>
                  <a:cubicBezTo>
                    <a:pt x="495" y="777"/>
                    <a:pt x="494" y="780"/>
                    <a:pt x="494" y="782"/>
                  </a:cubicBezTo>
                  <a:cubicBezTo>
                    <a:pt x="495" y="784"/>
                    <a:pt x="496" y="786"/>
                    <a:pt x="496" y="788"/>
                  </a:cubicBezTo>
                  <a:cubicBezTo>
                    <a:pt x="496" y="789"/>
                    <a:pt x="496" y="791"/>
                    <a:pt x="497" y="791"/>
                  </a:cubicBezTo>
                  <a:cubicBezTo>
                    <a:pt x="505" y="797"/>
                    <a:pt x="511" y="787"/>
                    <a:pt x="517" y="787"/>
                  </a:cubicBezTo>
                  <a:cubicBezTo>
                    <a:pt x="518" y="787"/>
                    <a:pt x="522" y="790"/>
                    <a:pt x="523" y="791"/>
                  </a:cubicBezTo>
                  <a:cubicBezTo>
                    <a:pt x="523" y="791"/>
                    <a:pt x="526" y="794"/>
                    <a:pt x="526" y="794"/>
                  </a:cubicBezTo>
                  <a:cubicBezTo>
                    <a:pt x="526" y="795"/>
                    <a:pt x="524" y="795"/>
                    <a:pt x="524" y="796"/>
                  </a:cubicBezTo>
                  <a:cubicBezTo>
                    <a:pt x="523" y="799"/>
                    <a:pt x="527" y="800"/>
                    <a:pt x="525" y="804"/>
                  </a:cubicBezTo>
                  <a:cubicBezTo>
                    <a:pt x="524" y="807"/>
                    <a:pt x="520" y="816"/>
                    <a:pt x="520" y="820"/>
                  </a:cubicBezTo>
                  <a:cubicBezTo>
                    <a:pt x="520" y="821"/>
                    <a:pt x="521" y="822"/>
                    <a:pt x="521" y="823"/>
                  </a:cubicBezTo>
                  <a:cubicBezTo>
                    <a:pt x="521" y="825"/>
                    <a:pt x="516" y="828"/>
                    <a:pt x="516" y="831"/>
                  </a:cubicBezTo>
                  <a:cubicBezTo>
                    <a:pt x="515" y="831"/>
                    <a:pt x="516" y="833"/>
                    <a:pt x="516" y="834"/>
                  </a:cubicBezTo>
                  <a:cubicBezTo>
                    <a:pt x="522" y="839"/>
                    <a:pt x="521" y="833"/>
                    <a:pt x="524" y="834"/>
                  </a:cubicBezTo>
                  <a:cubicBezTo>
                    <a:pt x="525" y="834"/>
                    <a:pt x="525" y="835"/>
                    <a:pt x="525" y="835"/>
                  </a:cubicBezTo>
                  <a:cubicBezTo>
                    <a:pt x="525" y="835"/>
                    <a:pt x="528" y="831"/>
                    <a:pt x="529" y="833"/>
                  </a:cubicBezTo>
                  <a:cubicBezTo>
                    <a:pt x="529" y="833"/>
                    <a:pt x="528" y="834"/>
                    <a:pt x="528" y="834"/>
                  </a:cubicBezTo>
                  <a:cubicBezTo>
                    <a:pt x="528" y="835"/>
                    <a:pt x="529" y="835"/>
                    <a:pt x="529" y="835"/>
                  </a:cubicBezTo>
                  <a:cubicBezTo>
                    <a:pt x="529" y="835"/>
                    <a:pt x="529" y="834"/>
                    <a:pt x="529" y="834"/>
                  </a:cubicBezTo>
                  <a:cubicBezTo>
                    <a:pt x="531" y="833"/>
                    <a:pt x="532" y="836"/>
                    <a:pt x="532" y="837"/>
                  </a:cubicBezTo>
                  <a:cubicBezTo>
                    <a:pt x="533" y="837"/>
                    <a:pt x="533" y="836"/>
                    <a:pt x="534" y="836"/>
                  </a:cubicBezTo>
                  <a:cubicBezTo>
                    <a:pt x="536" y="838"/>
                    <a:pt x="534" y="843"/>
                    <a:pt x="535" y="845"/>
                  </a:cubicBezTo>
                  <a:cubicBezTo>
                    <a:pt x="536" y="847"/>
                    <a:pt x="538" y="849"/>
                    <a:pt x="539" y="851"/>
                  </a:cubicBezTo>
                  <a:cubicBezTo>
                    <a:pt x="540" y="854"/>
                    <a:pt x="538" y="855"/>
                    <a:pt x="537" y="858"/>
                  </a:cubicBezTo>
                  <a:cubicBezTo>
                    <a:pt x="537" y="862"/>
                    <a:pt x="538" y="873"/>
                    <a:pt x="535" y="875"/>
                  </a:cubicBezTo>
                  <a:cubicBezTo>
                    <a:pt x="534" y="876"/>
                    <a:pt x="528" y="879"/>
                    <a:pt x="527" y="880"/>
                  </a:cubicBezTo>
                  <a:cubicBezTo>
                    <a:pt x="527" y="880"/>
                    <a:pt x="526" y="880"/>
                    <a:pt x="526" y="880"/>
                  </a:cubicBezTo>
                  <a:cubicBezTo>
                    <a:pt x="525" y="880"/>
                    <a:pt x="526" y="879"/>
                    <a:pt x="525" y="879"/>
                  </a:cubicBezTo>
                  <a:cubicBezTo>
                    <a:pt x="524" y="879"/>
                    <a:pt x="523" y="884"/>
                    <a:pt x="522" y="884"/>
                  </a:cubicBezTo>
                  <a:cubicBezTo>
                    <a:pt x="518" y="883"/>
                    <a:pt x="518" y="885"/>
                    <a:pt x="516" y="885"/>
                  </a:cubicBezTo>
                  <a:cubicBezTo>
                    <a:pt x="515" y="885"/>
                    <a:pt x="515" y="884"/>
                    <a:pt x="515" y="884"/>
                  </a:cubicBezTo>
                  <a:cubicBezTo>
                    <a:pt x="513" y="884"/>
                    <a:pt x="512" y="887"/>
                    <a:pt x="510" y="887"/>
                  </a:cubicBezTo>
                  <a:cubicBezTo>
                    <a:pt x="510" y="887"/>
                    <a:pt x="510" y="886"/>
                    <a:pt x="509" y="886"/>
                  </a:cubicBezTo>
                  <a:cubicBezTo>
                    <a:pt x="508" y="887"/>
                    <a:pt x="507" y="891"/>
                    <a:pt x="506" y="892"/>
                  </a:cubicBezTo>
                  <a:cubicBezTo>
                    <a:pt x="505" y="893"/>
                    <a:pt x="502" y="893"/>
                    <a:pt x="502" y="893"/>
                  </a:cubicBezTo>
                  <a:cubicBezTo>
                    <a:pt x="502" y="894"/>
                    <a:pt x="504" y="895"/>
                    <a:pt x="503" y="895"/>
                  </a:cubicBezTo>
                  <a:cubicBezTo>
                    <a:pt x="500" y="895"/>
                    <a:pt x="498" y="895"/>
                    <a:pt x="495" y="898"/>
                  </a:cubicBezTo>
                  <a:cubicBezTo>
                    <a:pt x="494" y="899"/>
                    <a:pt x="494" y="900"/>
                    <a:pt x="493" y="901"/>
                  </a:cubicBezTo>
                  <a:cubicBezTo>
                    <a:pt x="491" y="903"/>
                    <a:pt x="487" y="903"/>
                    <a:pt x="485" y="904"/>
                  </a:cubicBezTo>
                  <a:cubicBezTo>
                    <a:pt x="483" y="905"/>
                    <a:pt x="490" y="908"/>
                    <a:pt x="486" y="910"/>
                  </a:cubicBezTo>
                  <a:cubicBezTo>
                    <a:pt x="485" y="910"/>
                    <a:pt x="484" y="907"/>
                    <a:pt x="482" y="908"/>
                  </a:cubicBezTo>
                  <a:cubicBezTo>
                    <a:pt x="480" y="908"/>
                    <a:pt x="482" y="909"/>
                    <a:pt x="481" y="911"/>
                  </a:cubicBezTo>
                  <a:cubicBezTo>
                    <a:pt x="481" y="911"/>
                    <a:pt x="478" y="911"/>
                    <a:pt x="478" y="912"/>
                  </a:cubicBezTo>
                  <a:cubicBezTo>
                    <a:pt x="478" y="912"/>
                    <a:pt x="478" y="913"/>
                    <a:pt x="478" y="914"/>
                  </a:cubicBezTo>
                  <a:cubicBezTo>
                    <a:pt x="477" y="916"/>
                    <a:pt x="473" y="917"/>
                    <a:pt x="471" y="919"/>
                  </a:cubicBezTo>
                  <a:cubicBezTo>
                    <a:pt x="470" y="921"/>
                    <a:pt x="469" y="924"/>
                    <a:pt x="468" y="926"/>
                  </a:cubicBezTo>
                  <a:cubicBezTo>
                    <a:pt x="467" y="927"/>
                    <a:pt x="465" y="927"/>
                    <a:pt x="464" y="928"/>
                  </a:cubicBezTo>
                  <a:cubicBezTo>
                    <a:pt x="462" y="929"/>
                    <a:pt x="462" y="932"/>
                    <a:pt x="461" y="934"/>
                  </a:cubicBezTo>
                  <a:cubicBezTo>
                    <a:pt x="459" y="937"/>
                    <a:pt x="455" y="940"/>
                    <a:pt x="452" y="943"/>
                  </a:cubicBezTo>
                  <a:cubicBezTo>
                    <a:pt x="451" y="945"/>
                    <a:pt x="447" y="945"/>
                    <a:pt x="446" y="946"/>
                  </a:cubicBezTo>
                  <a:cubicBezTo>
                    <a:pt x="445" y="948"/>
                    <a:pt x="446" y="949"/>
                    <a:pt x="445" y="951"/>
                  </a:cubicBezTo>
                  <a:cubicBezTo>
                    <a:pt x="444" y="953"/>
                    <a:pt x="439" y="955"/>
                    <a:pt x="438" y="956"/>
                  </a:cubicBezTo>
                  <a:cubicBezTo>
                    <a:pt x="438" y="956"/>
                    <a:pt x="438" y="956"/>
                    <a:pt x="438" y="956"/>
                  </a:cubicBezTo>
                  <a:cubicBezTo>
                    <a:pt x="440" y="957"/>
                    <a:pt x="438" y="955"/>
                    <a:pt x="439" y="958"/>
                  </a:cubicBezTo>
                  <a:cubicBezTo>
                    <a:pt x="440" y="959"/>
                    <a:pt x="446" y="959"/>
                    <a:pt x="448" y="959"/>
                  </a:cubicBezTo>
                  <a:cubicBezTo>
                    <a:pt x="451" y="958"/>
                    <a:pt x="449" y="951"/>
                    <a:pt x="458" y="954"/>
                  </a:cubicBezTo>
                  <a:cubicBezTo>
                    <a:pt x="459" y="954"/>
                    <a:pt x="462" y="957"/>
                    <a:pt x="462" y="958"/>
                  </a:cubicBezTo>
                  <a:cubicBezTo>
                    <a:pt x="462" y="958"/>
                    <a:pt x="462" y="959"/>
                    <a:pt x="462" y="959"/>
                  </a:cubicBezTo>
                  <a:cubicBezTo>
                    <a:pt x="463" y="962"/>
                    <a:pt x="474" y="967"/>
                    <a:pt x="477" y="972"/>
                  </a:cubicBezTo>
                  <a:cubicBezTo>
                    <a:pt x="478" y="974"/>
                    <a:pt x="477" y="976"/>
                    <a:pt x="477" y="978"/>
                  </a:cubicBezTo>
                  <a:cubicBezTo>
                    <a:pt x="477" y="979"/>
                    <a:pt x="476" y="979"/>
                    <a:pt x="477" y="980"/>
                  </a:cubicBezTo>
                  <a:cubicBezTo>
                    <a:pt x="479" y="982"/>
                    <a:pt x="487" y="974"/>
                    <a:pt x="487" y="974"/>
                  </a:cubicBezTo>
                  <a:cubicBezTo>
                    <a:pt x="492" y="976"/>
                    <a:pt x="492" y="981"/>
                    <a:pt x="495" y="984"/>
                  </a:cubicBezTo>
                  <a:cubicBezTo>
                    <a:pt x="499" y="988"/>
                    <a:pt x="499" y="985"/>
                    <a:pt x="500" y="985"/>
                  </a:cubicBezTo>
                  <a:cubicBezTo>
                    <a:pt x="503" y="988"/>
                    <a:pt x="503" y="988"/>
                    <a:pt x="503" y="988"/>
                  </a:cubicBezTo>
                  <a:cubicBezTo>
                    <a:pt x="505" y="989"/>
                    <a:pt x="509" y="989"/>
                    <a:pt x="511" y="990"/>
                  </a:cubicBezTo>
                  <a:cubicBezTo>
                    <a:pt x="513" y="992"/>
                    <a:pt x="512" y="994"/>
                    <a:pt x="513" y="996"/>
                  </a:cubicBezTo>
                  <a:cubicBezTo>
                    <a:pt x="514" y="997"/>
                    <a:pt x="518" y="1000"/>
                    <a:pt x="520" y="1001"/>
                  </a:cubicBezTo>
                  <a:cubicBezTo>
                    <a:pt x="520" y="1001"/>
                    <a:pt x="521" y="1002"/>
                    <a:pt x="521" y="1002"/>
                  </a:cubicBezTo>
                  <a:cubicBezTo>
                    <a:pt x="522" y="1002"/>
                    <a:pt x="522" y="1001"/>
                    <a:pt x="523" y="1001"/>
                  </a:cubicBezTo>
                  <a:cubicBezTo>
                    <a:pt x="525" y="1001"/>
                    <a:pt x="526" y="1004"/>
                    <a:pt x="527" y="1005"/>
                  </a:cubicBezTo>
                  <a:cubicBezTo>
                    <a:pt x="528" y="1006"/>
                    <a:pt x="529" y="1005"/>
                    <a:pt x="530" y="1006"/>
                  </a:cubicBezTo>
                  <a:cubicBezTo>
                    <a:pt x="532" y="1008"/>
                    <a:pt x="531" y="1012"/>
                    <a:pt x="533" y="1014"/>
                  </a:cubicBezTo>
                  <a:cubicBezTo>
                    <a:pt x="535" y="1019"/>
                    <a:pt x="543" y="1020"/>
                    <a:pt x="545" y="1024"/>
                  </a:cubicBezTo>
                  <a:cubicBezTo>
                    <a:pt x="545" y="1024"/>
                    <a:pt x="541" y="1028"/>
                    <a:pt x="538" y="1031"/>
                  </a:cubicBezTo>
                  <a:cubicBezTo>
                    <a:pt x="538" y="1031"/>
                    <a:pt x="535" y="1034"/>
                    <a:pt x="535" y="1034"/>
                  </a:cubicBezTo>
                  <a:cubicBezTo>
                    <a:pt x="533" y="1036"/>
                    <a:pt x="534" y="1041"/>
                    <a:pt x="534" y="1044"/>
                  </a:cubicBezTo>
                  <a:cubicBezTo>
                    <a:pt x="534" y="1044"/>
                    <a:pt x="533" y="1048"/>
                    <a:pt x="534" y="1049"/>
                  </a:cubicBezTo>
                  <a:cubicBezTo>
                    <a:pt x="534" y="1050"/>
                    <a:pt x="536" y="1050"/>
                    <a:pt x="537" y="1051"/>
                  </a:cubicBezTo>
                  <a:cubicBezTo>
                    <a:pt x="537" y="1051"/>
                    <a:pt x="537" y="1051"/>
                    <a:pt x="537" y="1051"/>
                  </a:cubicBezTo>
                  <a:cubicBezTo>
                    <a:pt x="537" y="1050"/>
                    <a:pt x="537" y="1050"/>
                    <a:pt x="537" y="1050"/>
                  </a:cubicBezTo>
                  <a:cubicBezTo>
                    <a:pt x="543" y="1045"/>
                    <a:pt x="551" y="1041"/>
                    <a:pt x="555" y="1035"/>
                  </a:cubicBezTo>
                  <a:cubicBezTo>
                    <a:pt x="560" y="1029"/>
                    <a:pt x="561" y="1021"/>
                    <a:pt x="565" y="1015"/>
                  </a:cubicBezTo>
                  <a:cubicBezTo>
                    <a:pt x="566" y="1012"/>
                    <a:pt x="569" y="1012"/>
                    <a:pt x="570" y="1010"/>
                  </a:cubicBezTo>
                  <a:cubicBezTo>
                    <a:pt x="570" y="1009"/>
                    <a:pt x="570" y="1009"/>
                    <a:pt x="570" y="1008"/>
                  </a:cubicBezTo>
                  <a:cubicBezTo>
                    <a:pt x="570" y="1008"/>
                    <a:pt x="571" y="1007"/>
                    <a:pt x="570" y="1007"/>
                  </a:cubicBezTo>
                  <a:cubicBezTo>
                    <a:pt x="569" y="1007"/>
                    <a:pt x="569" y="1008"/>
                    <a:pt x="569" y="1009"/>
                  </a:cubicBezTo>
                  <a:cubicBezTo>
                    <a:pt x="568" y="1009"/>
                    <a:pt x="569" y="1007"/>
                    <a:pt x="569" y="1007"/>
                  </a:cubicBezTo>
                  <a:cubicBezTo>
                    <a:pt x="569" y="1007"/>
                    <a:pt x="571" y="1006"/>
                    <a:pt x="570" y="1006"/>
                  </a:cubicBezTo>
                  <a:cubicBezTo>
                    <a:pt x="569" y="1006"/>
                    <a:pt x="569" y="1007"/>
                    <a:pt x="569" y="1007"/>
                  </a:cubicBezTo>
                  <a:cubicBezTo>
                    <a:pt x="565" y="1010"/>
                    <a:pt x="568" y="1007"/>
                    <a:pt x="567" y="1007"/>
                  </a:cubicBezTo>
                  <a:cubicBezTo>
                    <a:pt x="567" y="1006"/>
                    <a:pt x="566" y="1007"/>
                    <a:pt x="566" y="1007"/>
                  </a:cubicBezTo>
                  <a:cubicBezTo>
                    <a:pt x="565" y="1003"/>
                    <a:pt x="569" y="1005"/>
                    <a:pt x="569" y="1004"/>
                  </a:cubicBezTo>
                  <a:cubicBezTo>
                    <a:pt x="569" y="1003"/>
                    <a:pt x="566" y="1002"/>
                    <a:pt x="567" y="1001"/>
                  </a:cubicBezTo>
                  <a:cubicBezTo>
                    <a:pt x="567" y="1001"/>
                    <a:pt x="568" y="1001"/>
                    <a:pt x="568" y="1000"/>
                  </a:cubicBezTo>
                  <a:cubicBezTo>
                    <a:pt x="568" y="999"/>
                    <a:pt x="567" y="999"/>
                    <a:pt x="568" y="998"/>
                  </a:cubicBezTo>
                  <a:cubicBezTo>
                    <a:pt x="568" y="998"/>
                    <a:pt x="574" y="996"/>
                    <a:pt x="572" y="995"/>
                  </a:cubicBezTo>
                  <a:cubicBezTo>
                    <a:pt x="571" y="995"/>
                    <a:pt x="571" y="995"/>
                    <a:pt x="571" y="995"/>
                  </a:cubicBezTo>
                  <a:cubicBezTo>
                    <a:pt x="570" y="994"/>
                    <a:pt x="572" y="993"/>
                    <a:pt x="572" y="994"/>
                  </a:cubicBezTo>
                  <a:cubicBezTo>
                    <a:pt x="573" y="994"/>
                    <a:pt x="573" y="996"/>
                    <a:pt x="573" y="996"/>
                  </a:cubicBezTo>
                  <a:cubicBezTo>
                    <a:pt x="574" y="994"/>
                    <a:pt x="572" y="992"/>
                    <a:pt x="573" y="990"/>
                  </a:cubicBezTo>
                  <a:cubicBezTo>
                    <a:pt x="574" y="989"/>
                    <a:pt x="575" y="989"/>
                    <a:pt x="575" y="989"/>
                  </a:cubicBezTo>
                  <a:cubicBezTo>
                    <a:pt x="575" y="988"/>
                    <a:pt x="574" y="988"/>
                    <a:pt x="574" y="988"/>
                  </a:cubicBezTo>
                  <a:cubicBezTo>
                    <a:pt x="575" y="987"/>
                    <a:pt x="582" y="986"/>
                    <a:pt x="582" y="986"/>
                  </a:cubicBezTo>
                  <a:cubicBezTo>
                    <a:pt x="583" y="986"/>
                    <a:pt x="582" y="985"/>
                    <a:pt x="582" y="985"/>
                  </a:cubicBezTo>
                  <a:cubicBezTo>
                    <a:pt x="583" y="981"/>
                    <a:pt x="585" y="984"/>
                    <a:pt x="587" y="982"/>
                  </a:cubicBezTo>
                  <a:cubicBezTo>
                    <a:pt x="587" y="981"/>
                    <a:pt x="585" y="977"/>
                    <a:pt x="587" y="976"/>
                  </a:cubicBezTo>
                  <a:cubicBezTo>
                    <a:pt x="588" y="976"/>
                    <a:pt x="589" y="977"/>
                    <a:pt x="590" y="976"/>
                  </a:cubicBezTo>
                  <a:cubicBezTo>
                    <a:pt x="591" y="976"/>
                    <a:pt x="588" y="971"/>
                    <a:pt x="590" y="970"/>
                  </a:cubicBezTo>
                  <a:cubicBezTo>
                    <a:pt x="593" y="969"/>
                    <a:pt x="590" y="975"/>
                    <a:pt x="592" y="974"/>
                  </a:cubicBezTo>
                  <a:cubicBezTo>
                    <a:pt x="593" y="974"/>
                    <a:pt x="592" y="969"/>
                    <a:pt x="592" y="968"/>
                  </a:cubicBezTo>
                  <a:cubicBezTo>
                    <a:pt x="594" y="963"/>
                    <a:pt x="597" y="964"/>
                    <a:pt x="597" y="963"/>
                  </a:cubicBezTo>
                  <a:cubicBezTo>
                    <a:pt x="598" y="962"/>
                    <a:pt x="596" y="963"/>
                    <a:pt x="595" y="963"/>
                  </a:cubicBezTo>
                  <a:cubicBezTo>
                    <a:pt x="594" y="962"/>
                    <a:pt x="595" y="961"/>
                    <a:pt x="595" y="961"/>
                  </a:cubicBezTo>
                  <a:cubicBezTo>
                    <a:pt x="594" y="961"/>
                    <a:pt x="594" y="961"/>
                    <a:pt x="594" y="961"/>
                  </a:cubicBezTo>
                  <a:cubicBezTo>
                    <a:pt x="593" y="961"/>
                    <a:pt x="593" y="961"/>
                    <a:pt x="593" y="961"/>
                  </a:cubicBezTo>
                  <a:cubicBezTo>
                    <a:pt x="592" y="960"/>
                    <a:pt x="593" y="960"/>
                    <a:pt x="593" y="959"/>
                  </a:cubicBezTo>
                  <a:cubicBezTo>
                    <a:pt x="592" y="959"/>
                    <a:pt x="592" y="959"/>
                    <a:pt x="591" y="959"/>
                  </a:cubicBezTo>
                  <a:cubicBezTo>
                    <a:pt x="591" y="959"/>
                    <a:pt x="593" y="956"/>
                    <a:pt x="593" y="956"/>
                  </a:cubicBezTo>
                  <a:cubicBezTo>
                    <a:pt x="593" y="955"/>
                    <a:pt x="592" y="955"/>
                    <a:pt x="592" y="955"/>
                  </a:cubicBezTo>
                  <a:cubicBezTo>
                    <a:pt x="593" y="955"/>
                    <a:pt x="592" y="954"/>
                    <a:pt x="593" y="953"/>
                  </a:cubicBezTo>
                  <a:cubicBezTo>
                    <a:pt x="594" y="953"/>
                    <a:pt x="594" y="958"/>
                    <a:pt x="594" y="958"/>
                  </a:cubicBezTo>
                  <a:cubicBezTo>
                    <a:pt x="595" y="961"/>
                    <a:pt x="598" y="959"/>
                    <a:pt x="599" y="960"/>
                  </a:cubicBezTo>
                  <a:cubicBezTo>
                    <a:pt x="600" y="961"/>
                    <a:pt x="597" y="965"/>
                    <a:pt x="601" y="965"/>
                  </a:cubicBezTo>
                  <a:cubicBezTo>
                    <a:pt x="602" y="965"/>
                    <a:pt x="601" y="962"/>
                    <a:pt x="601" y="962"/>
                  </a:cubicBezTo>
                  <a:cubicBezTo>
                    <a:pt x="603" y="960"/>
                    <a:pt x="606" y="962"/>
                    <a:pt x="608" y="961"/>
                  </a:cubicBezTo>
                  <a:cubicBezTo>
                    <a:pt x="609" y="960"/>
                    <a:pt x="605" y="958"/>
                    <a:pt x="609" y="958"/>
                  </a:cubicBezTo>
                  <a:cubicBezTo>
                    <a:pt x="612" y="959"/>
                    <a:pt x="610" y="966"/>
                    <a:pt x="609" y="966"/>
                  </a:cubicBezTo>
                  <a:cubicBezTo>
                    <a:pt x="607" y="966"/>
                    <a:pt x="609" y="963"/>
                    <a:pt x="607" y="963"/>
                  </a:cubicBezTo>
                  <a:cubicBezTo>
                    <a:pt x="604" y="962"/>
                    <a:pt x="609" y="970"/>
                    <a:pt x="605" y="974"/>
                  </a:cubicBezTo>
                  <a:cubicBezTo>
                    <a:pt x="603" y="976"/>
                    <a:pt x="600" y="976"/>
                    <a:pt x="599" y="977"/>
                  </a:cubicBezTo>
                  <a:cubicBezTo>
                    <a:pt x="598" y="977"/>
                    <a:pt x="599" y="977"/>
                    <a:pt x="600" y="978"/>
                  </a:cubicBezTo>
                  <a:cubicBezTo>
                    <a:pt x="600" y="979"/>
                    <a:pt x="599" y="982"/>
                    <a:pt x="598" y="983"/>
                  </a:cubicBezTo>
                  <a:cubicBezTo>
                    <a:pt x="598" y="983"/>
                    <a:pt x="598" y="982"/>
                    <a:pt x="598" y="981"/>
                  </a:cubicBezTo>
                  <a:cubicBezTo>
                    <a:pt x="597" y="981"/>
                    <a:pt x="597" y="982"/>
                    <a:pt x="596" y="982"/>
                  </a:cubicBezTo>
                  <a:cubicBezTo>
                    <a:pt x="593" y="982"/>
                    <a:pt x="594" y="984"/>
                    <a:pt x="594" y="987"/>
                  </a:cubicBezTo>
                  <a:cubicBezTo>
                    <a:pt x="594" y="989"/>
                    <a:pt x="591" y="993"/>
                    <a:pt x="589" y="993"/>
                  </a:cubicBezTo>
                  <a:cubicBezTo>
                    <a:pt x="588" y="993"/>
                    <a:pt x="587" y="992"/>
                    <a:pt x="587" y="992"/>
                  </a:cubicBezTo>
                  <a:cubicBezTo>
                    <a:pt x="586" y="993"/>
                    <a:pt x="586" y="994"/>
                    <a:pt x="586" y="994"/>
                  </a:cubicBezTo>
                  <a:cubicBezTo>
                    <a:pt x="586" y="995"/>
                    <a:pt x="587" y="995"/>
                    <a:pt x="586" y="996"/>
                  </a:cubicBezTo>
                  <a:cubicBezTo>
                    <a:pt x="586" y="996"/>
                    <a:pt x="586" y="995"/>
                    <a:pt x="586" y="995"/>
                  </a:cubicBezTo>
                  <a:cubicBezTo>
                    <a:pt x="585" y="995"/>
                    <a:pt x="585" y="995"/>
                    <a:pt x="585" y="996"/>
                  </a:cubicBezTo>
                  <a:cubicBezTo>
                    <a:pt x="583" y="997"/>
                    <a:pt x="582" y="999"/>
                    <a:pt x="580" y="1000"/>
                  </a:cubicBezTo>
                  <a:cubicBezTo>
                    <a:pt x="577" y="1000"/>
                    <a:pt x="577" y="1000"/>
                    <a:pt x="577" y="1000"/>
                  </a:cubicBezTo>
                  <a:cubicBezTo>
                    <a:pt x="576" y="1000"/>
                    <a:pt x="577" y="1001"/>
                    <a:pt x="577" y="1001"/>
                  </a:cubicBezTo>
                  <a:cubicBezTo>
                    <a:pt x="577" y="1001"/>
                    <a:pt x="577" y="1002"/>
                    <a:pt x="576" y="1002"/>
                  </a:cubicBezTo>
                  <a:cubicBezTo>
                    <a:pt x="574" y="1003"/>
                    <a:pt x="573" y="999"/>
                    <a:pt x="571" y="1001"/>
                  </a:cubicBezTo>
                  <a:cubicBezTo>
                    <a:pt x="570" y="1001"/>
                    <a:pt x="572" y="1004"/>
                    <a:pt x="572" y="1004"/>
                  </a:cubicBezTo>
                  <a:cubicBezTo>
                    <a:pt x="572" y="1004"/>
                    <a:pt x="570" y="1010"/>
                    <a:pt x="570" y="1010"/>
                  </a:cubicBezTo>
                  <a:cubicBezTo>
                    <a:pt x="571" y="1010"/>
                    <a:pt x="571" y="1009"/>
                    <a:pt x="571" y="1009"/>
                  </a:cubicBezTo>
                  <a:cubicBezTo>
                    <a:pt x="574" y="1005"/>
                    <a:pt x="577" y="1003"/>
                    <a:pt x="582" y="1001"/>
                  </a:cubicBezTo>
                  <a:cubicBezTo>
                    <a:pt x="596" y="992"/>
                    <a:pt x="608" y="980"/>
                    <a:pt x="616" y="966"/>
                  </a:cubicBezTo>
                  <a:cubicBezTo>
                    <a:pt x="619" y="961"/>
                    <a:pt x="620" y="954"/>
                    <a:pt x="623" y="949"/>
                  </a:cubicBezTo>
                  <a:cubicBezTo>
                    <a:pt x="629" y="940"/>
                    <a:pt x="636" y="931"/>
                    <a:pt x="644" y="924"/>
                  </a:cubicBezTo>
                  <a:cubicBezTo>
                    <a:pt x="647" y="922"/>
                    <a:pt x="651" y="920"/>
                    <a:pt x="654" y="918"/>
                  </a:cubicBezTo>
                  <a:cubicBezTo>
                    <a:pt x="654" y="918"/>
                    <a:pt x="659" y="915"/>
                    <a:pt x="658" y="915"/>
                  </a:cubicBezTo>
                  <a:cubicBezTo>
                    <a:pt x="656" y="915"/>
                    <a:pt x="656" y="914"/>
                    <a:pt x="655" y="912"/>
                  </a:cubicBezTo>
                  <a:cubicBezTo>
                    <a:pt x="655" y="912"/>
                    <a:pt x="655" y="911"/>
                    <a:pt x="655" y="911"/>
                  </a:cubicBezTo>
                  <a:cubicBezTo>
                    <a:pt x="655" y="910"/>
                    <a:pt x="655" y="910"/>
                    <a:pt x="655" y="910"/>
                  </a:cubicBezTo>
                  <a:cubicBezTo>
                    <a:pt x="656" y="910"/>
                    <a:pt x="657" y="916"/>
                    <a:pt x="658" y="914"/>
                  </a:cubicBezTo>
                  <a:cubicBezTo>
                    <a:pt x="659" y="913"/>
                    <a:pt x="664" y="898"/>
                    <a:pt x="664" y="897"/>
                  </a:cubicBezTo>
                  <a:cubicBezTo>
                    <a:pt x="663" y="896"/>
                    <a:pt x="662" y="894"/>
                    <a:pt x="662" y="892"/>
                  </a:cubicBezTo>
                  <a:cubicBezTo>
                    <a:pt x="662" y="891"/>
                    <a:pt x="664" y="891"/>
                    <a:pt x="664" y="890"/>
                  </a:cubicBezTo>
                  <a:cubicBezTo>
                    <a:pt x="664" y="890"/>
                    <a:pt x="662" y="888"/>
                    <a:pt x="663" y="887"/>
                  </a:cubicBezTo>
                  <a:cubicBezTo>
                    <a:pt x="663" y="886"/>
                    <a:pt x="665" y="886"/>
                    <a:pt x="665" y="885"/>
                  </a:cubicBezTo>
                  <a:cubicBezTo>
                    <a:pt x="666" y="881"/>
                    <a:pt x="663" y="885"/>
                    <a:pt x="664" y="882"/>
                  </a:cubicBezTo>
                  <a:cubicBezTo>
                    <a:pt x="665" y="878"/>
                    <a:pt x="668" y="882"/>
                    <a:pt x="667" y="879"/>
                  </a:cubicBezTo>
                  <a:cubicBezTo>
                    <a:pt x="666" y="876"/>
                    <a:pt x="666" y="881"/>
                    <a:pt x="664" y="878"/>
                  </a:cubicBezTo>
                  <a:cubicBezTo>
                    <a:pt x="664" y="877"/>
                    <a:pt x="666" y="877"/>
                    <a:pt x="665" y="875"/>
                  </a:cubicBezTo>
                  <a:cubicBezTo>
                    <a:pt x="665" y="875"/>
                    <a:pt x="663" y="873"/>
                    <a:pt x="665" y="870"/>
                  </a:cubicBezTo>
                  <a:cubicBezTo>
                    <a:pt x="665" y="870"/>
                    <a:pt x="666" y="870"/>
                    <a:pt x="665" y="869"/>
                  </a:cubicBezTo>
                  <a:cubicBezTo>
                    <a:pt x="665" y="869"/>
                    <a:pt x="665" y="869"/>
                    <a:pt x="664" y="869"/>
                  </a:cubicBezTo>
                  <a:cubicBezTo>
                    <a:pt x="664" y="868"/>
                    <a:pt x="663" y="868"/>
                    <a:pt x="663" y="867"/>
                  </a:cubicBezTo>
                  <a:cubicBezTo>
                    <a:pt x="662" y="864"/>
                    <a:pt x="666" y="862"/>
                    <a:pt x="666" y="860"/>
                  </a:cubicBezTo>
                  <a:cubicBezTo>
                    <a:pt x="666" y="859"/>
                    <a:pt x="663" y="857"/>
                    <a:pt x="662" y="857"/>
                  </a:cubicBezTo>
                  <a:cubicBezTo>
                    <a:pt x="662" y="856"/>
                    <a:pt x="661" y="857"/>
                    <a:pt x="661" y="857"/>
                  </a:cubicBezTo>
                  <a:cubicBezTo>
                    <a:pt x="661" y="854"/>
                    <a:pt x="663" y="859"/>
                    <a:pt x="662" y="854"/>
                  </a:cubicBezTo>
                  <a:cubicBezTo>
                    <a:pt x="662" y="851"/>
                    <a:pt x="661" y="852"/>
                    <a:pt x="661" y="850"/>
                  </a:cubicBezTo>
                  <a:cubicBezTo>
                    <a:pt x="661" y="850"/>
                    <a:pt x="663" y="855"/>
                    <a:pt x="664" y="855"/>
                  </a:cubicBezTo>
                  <a:cubicBezTo>
                    <a:pt x="667" y="855"/>
                    <a:pt x="666" y="851"/>
                    <a:pt x="666" y="850"/>
                  </a:cubicBezTo>
                  <a:cubicBezTo>
                    <a:pt x="666" y="849"/>
                    <a:pt x="668" y="845"/>
                    <a:pt x="668" y="845"/>
                  </a:cubicBezTo>
                  <a:cubicBezTo>
                    <a:pt x="668" y="845"/>
                    <a:pt x="667" y="845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5" y="845"/>
                    <a:pt x="662" y="845"/>
                    <a:pt x="663" y="845"/>
                  </a:cubicBezTo>
                  <a:cubicBezTo>
                    <a:pt x="664" y="843"/>
                    <a:pt x="666" y="844"/>
                    <a:pt x="667" y="845"/>
                  </a:cubicBezTo>
                  <a:cubicBezTo>
                    <a:pt x="667" y="845"/>
                    <a:pt x="667" y="845"/>
                    <a:pt x="667" y="845"/>
                  </a:cubicBezTo>
                  <a:cubicBezTo>
                    <a:pt x="668" y="844"/>
                    <a:pt x="666" y="843"/>
                    <a:pt x="667" y="843"/>
                  </a:cubicBezTo>
                  <a:cubicBezTo>
                    <a:pt x="670" y="844"/>
                    <a:pt x="668" y="845"/>
                    <a:pt x="669" y="843"/>
                  </a:cubicBezTo>
                  <a:cubicBezTo>
                    <a:pt x="671" y="839"/>
                    <a:pt x="671" y="839"/>
                    <a:pt x="671" y="839"/>
                  </a:cubicBezTo>
                  <a:cubicBezTo>
                    <a:pt x="672" y="838"/>
                    <a:pt x="673" y="838"/>
                    <a:pt x="673" y="837"/>
                  </a:cubicBezTo>
                  <a:cubicBezTo>
                    <a:pt x="674" y="835"/>
                    <a:pt x="670" y="838"/>
                    <a:pt x="670" y="837"/>
                  </a:cubicBezTo>
                  <a:cubicBezTo>
                    <a:pt x="670" y="837"/>
                    <a:pt x="671" y="837"/>
                    <a:pt x="671" y="836"/>
                  </a:cubicBezTo>
                  <a:cubicBezTo>
                    <a:pt x="670" y="834"/>
                    <a:pt x="668" y="836"/>
                    <a:pt x="667" y="836"/>
                  </a:cubicBezTo>
                  <a:cubicBezTo>
                    <a:pt x="667" y="836"/>
                    <a:pt x="666" y="836"/>
                    <a:pt x="666" y="835"/>
                  </a:cubicBezTo>
                  <a:cubicBezTo>
                    <a:pt x="666" y="835"/>
                    <a:pt x="667" y="835"/>
                    <a:pt x="667" y="835"/>
                  </a:cubicBezTo>
                  <a:cubicBezTo>
                    <a:pt x="666" y="835"/>
                    <a:pt x="666" y="835"/>
                    <a:pt x="665" y="835"/>
                  </a:cubicBezTo>
                  <a:cubicBezTo>
                    <a:pt x="665" y="835"/>
                    <a:pt x="664" y="834"/>
                    <a:pt x="664" y="834"/>
                  </a:cubicBezTo>
                  <a:cubicBezTo>
                    <a:pt x="664" y="834"/>
                    <a:pt x="665" y="834"/>
                    <a:pt x="665" y="834"/>
                  </a:cubicBezTo>
                  <a:cubicBezTo>
                    <a:pt x="666" y="833"/>
                    <a:pt x="664" y="832"/>
                    <a:pt x="664" y="831"/>
                  </a:cubicBezTo>
                  <a:cubicBezTo>
                    <a:pt x="664" y="830"/>
                    <a:pt x="665" y="832"/>
                    <a:pt x="666" y="833"/>
                  </a:cubicBezTo>
                  <a:cubicBezTo>
                    <a:pt x="666" y="833"/>
                    <a:pt x="670" y="835"/>
                    <a:pt x="670" y="835"/>
                  </a:cubicBezTo>
                  <a:cubicBezTo>
                    <a:pt x="675" y="833"/>
                    <a:pt x="670" y="831"/>
                    <a:pt x="670" y="831"/>
                  </a:cubicBezTo>
                  <a:cubicBezTo>
                    <a:pt x="670" y="830"/>
                    <a:pt x="672" y="831"/>
                    <a:pt x="672" y="830"/>
                  </a:cubicBezTo>
                  <a:cubicBezTo>
                    <a:pt x="672" y="830"/>
                    <a:pt x="672" y="829"/>
                    <a:pt x="672" y="828"/>
                  </a:cubicBezTo>
                  <a:cubicBezTo>
                    <a:pt x="672" y="828"/>
                    <a:pt x="673" y="830"/>
                    <a:pt x="674" y="830"/>
                  </a:cubicBezTo>
                  <a:cubicBezTo>
                    <a:pt x="674" y="830"/>
                    <a:pt x="674" y="829"/>
                    <a:pt x="674" y="828"/>
                  </a:cubicBezTo>
                  <a:cubicBezTo>
                    <a:pt x="674" y="828"/>
                    <a:pt x="675" y="828"/>
                    <a:pt x="675" y="828"/>
                  </a:cubicBezTo>
                  <a:cubicBezTo>
                    <a:pt x="675" y="829"/>
                    <a:pt x="675" y="830"/>
                    <a:pt x="675" y="831"/>
                  </a:cubicBezTo>
                  <a:cubicBezTo>
                    <a:pt x="675" y="831"/>
                    <a:pt x="675" y="832"/>
                    <a:pt x="675" y="832"/>
                  </a:cubicBezTo>
                  <a:cubicBezTo>
                    <a:pt x="676" y="830"/>
                    <a:pt x="679" y="827"/>
                    <a:pt x="680" y="831"/>
                  </a:cubicBezTo>
                  <a:cubicBezTo>
                    <a:pt x="680" y="832"/>
                    <a:pt x="681" y="829"/>
                    <a:pt x="683" y="828"/>
                  </a:cubicBezTo>
                  <a:cubicBezTo>
                    <a:pt x="684" y="827"/>
                    <a:pt x="685" y="827"/>
                    <a:pt x="686" y="825"/>
                  </a:cubicBezTo>
                  <a:cubicBezTo>
                    <a:pt x="687" y="822"/>
                    <a:pt x="684" y="826"/>
                    <a:pt x="682" y="824"/>
                  </a:cubicBezTo>
                  <a:cubicBezTo>
                    <a:pt x="682" y="823"/>
                    <a:pt x="684" y="822"/>
                    <a:pt x="684" y="822"/>
                  </a:cubicBezTo>
                  <a:cubicBezTo>
                    <a:pt x="685" y="823"/>
                    <a:pt x="683" y="823"/>
                    <a:pt x="683" y="823"/>
                  </a:cubicBezTo>
                  <a:cubicBezTo>
                    <a:pt x="684" y="825"/>
                    <a:pt x="687" y="820"/>
                    <a:pt x="688" y="819"/>
                  </a:cubicBezTo>
                  <a:cubicBezTo>
                    <a:pt x="690" y="818"/>
                    <a:pt x="693" y="815"/>
                    <a:pt x="696" y="814"/>
                  </a:cubicBezTo>
                  <a:cubicBezTo>
                    <a:pt x="701" y="813"/>
                    <a:pt x="705" y="811"/>
                    <a:pt x="709" y="807"/>
                  </a:cubicBezTo>
                  <a:cubicBezTo>
                    <a:pt x="709" y="807"/>
                    <a:pt x="708" y="807"/>
                    <a:pt x="709" y="807"/>
                  </a:cubicBezTo>
                  <a:cubicBezTo>
                    <a:pt x="709" y="807"/>
                    <a:pt x="710" y="807"/>
                    <a:pt x="710" y="807"/>
                  </a:cubicBezTo>
                  <a:cubicBezTo>
                    <a:pt x="711" y="806"/>
                    <a:pt x="711" y="804"/>
                    <a:pt x="713" y="803"/>
                  </a:cubicBezTo>
                  <a:cubicBezTo>
                    <a:pt x="716" y="801"/>
                    <a:pt x="720" y="798"/>
                    <a:pt x="724" y="797"/>
                  </a:cubicBezTo>
                  <a:cubicBezTo>
                    <a:pt x="725" y="797"/>
                    <a:pt x="726" y="798"/>
                    <a:pt x="726" y="797"/>
                  </a:cubicBezTo>
                  <a:cubicBezTo>
                    <a:pt x="727" y="797"/>
                    <a:pt x="727" y="796"/>
                    <a:pt x="727" y="796"/>
                  </a:cubicBezTo>
                  <a:cubicBezTo>
                    <a:pt x="727" y="795"/>
                    <a:pt x="724" y="797"/>
                    <a:pt x="725" y="794"/>
                  </a:cubicBezTo>
                  <a:cubicBezTo>
                    <a:pt x="725" y="794"/>
                    <a:pt x="726" y="794"/>
                    <a:pt x="726" y="794"/>
                  </a:cubicBezTo>
                  <a:cubicBezTo>
                    <a:pt x="726" y="794"/>
                    <a:pt x="726" y="794"/>
                    <a:pt x="727" y="794"/>
                  </a:cubicBezTo>
                  <a:cubicBezTo>
                    <a:pt x="727" y="792"/>
                    <a:pt x="730" y="795"/>
                    <a:pt x="729" y="796"/>
                  </a:cubicBezTo>
                  <a:cubicBezTo>
                    <a:pt x="729" y="796"/>
                    <a:pt x="728" y="796"/>
                    <a:pt x="728" y="797"/>
                  </a:cubicBezTo>
                  <a:cubicBezTo>
                    <a:pt x="728" y="797"/>
                    <a:pt x="729" y="797"/>
                    <a:pt x="729" y="797"/>
                  </a:cubicBezTo>
                  <a:cubicBezTo>
                    <a:pt x="732" y="796"/>
                    <a:pt x="732" y="796"/>
                    <a:pt x="733" y="793"/>
                  </a:cubicBezTo>
                  <a:cubicBezTo>
                    <a:pt x="734" y="792"/>
                    <a:pt x="730" y="795"/>
                    <a:pt x="730" y="794"/>
                  </a:cubicBezTo>
                  <a:cubicBezTo>
                    <a:pt x="738" y="787"/>
                    <a:pt x="749" y="793"/>
                    <a:pt x="751" y="792"/>
                  </a:cubicBezTo>
                  <a:cubicBezTo>
                    <a:pt x="754" y="791"/>
                    <a:pt x="749" y="789"/>
                    <a:pt x="752" y="786"/>
                  </a:cubicBezTo>
                  <a:cubicBezTo>
                    <a:pt x="752" y="786"/>
                    <a:pt x="757" y="786"/>
                    <a:pt x="757" y="786"/>
                  </a:cubicBezTo>
                  <a:cubicBezTo>
                    <a:pt x="757" y="785"/>
                    <a:pt x="757" y="785"/>
                    <a:pt x="757" y="784"/>
                  </a:cubicBezTo>
                  <a:cubicBezTo>
                    <a:pt x="759" y="783"/>
                    <a:pt x="759" y="784"/>
                    <a:pt x="760" y="784"/>
                  </a:cubicBezTo>
                  <a:cubicBezTo>
                    <a:pt x="760" y="784"/>
                    <a:pt x="760" y="783"/>
                    <a:pt x="760" y="783"/>
                  </a:cubicBezTo>
                  <a:cubicBezTo>
                    <a:pt x="761" y="783"/>
                    <a:pt x="761" y="784"/>
                    <a:pt x="761" y="784"/>
                  </a:cubicBezTo>
                  <a:cubicBezTo>
                    <a:pt x="761" y="784"/>
                    <a:pt x="761" y="783"/>
                    <a:pt x="761" y="783"/>
                  </a:cubicBezTo>
                  <a:cubicBezTo>
                    <a:pt x="762" y="782"/>
                    <a:pt x="763" y="783"/>
                    <a:pt x="763" y="782"/>
                  </a:cubicBezTo>
                  <a:cubicBezTo>
                    <a:pt x="763" y="782"/>
                    <a:pt x="761" y="782"/>
                    <a:pt x="761" y="781"/>
                  </a:cubicBezTo>
                  <a:cubicBezTo>
                    <a:pt x="763" y="781"/>
                    <a:pt x="764" y="779"/>
                    <a:pt x="765" y="779"/>
                  </a:cubicBezTo>
                  <a:cubicBezTo>
                    <a:pt x="766" y="779"/>
                    <a:pt x="766" y="780"/>
                    <a:pt x="767" y="781"/>
                  </a:cubicBezTo>
                  <a:cubicBezTo>
                    <a:pt x="768" y="781"/>
                    <a:pt x="775" y="779"/>
                    <a:pt x="776" y="779"/>
                  </a:cubicBezTo>
                  <a:cubicBezTo>
                    <a:pt x="776" y="778"/>
                    <a:pt x="775" y="778"/>
                    <a:pt x="775" y="778"/>
                  </a:cubicBezTo>
                  <a:cubicBezTo>
                    <a:pt x="775" y="778"/>
                    <a:pt x="774" y="778"/>
                    <a:pt x="774" y="778"/>
                  </a:cubicBezTo>
                  <a:cubicBezTo>
                    <a:pt x="772" y="775"/>
                    <a:pt x="773" y="780"/>
                    <a:pt x="772" y="778"/>
                  </a:cubicBezTo>
                  <a:cubicBezTo>
                    <a:pt x="769" y="775"/>
                    <a:pt x="775" y="778"/>
                    <a:pt x="773" y="776"/>
                  </a:cubicBezTo>
                  <a:cubicBezTo>
                    <a:pt x="772" y="775"/>
                    <a:pt x="770" y="777"/>
                    <a:pt x="770" y="776"/>
                  </a:cubicBezTo>
                  <a:cubicBezTo>
                    <a:pt x="771" y="772"/>
                    <a:pt x="774" y="771"/>
                    <a:pt x="777" y="771"/>
                  </a:cubicBezTo>
                  <a:cubicBezTo>
                    <a:pt x="777" y="771"/>
                    <a:pt x="778" y="771"/>
                    <a:pt x="778" y="771"/>
                  </a:cubicBezTo>
                  <a:cubicBezTo>
                    <a:pt x="778" y="770"/>
                    <a:pt x="778" y="769"/>
                    <a:pt x="779" y="769"/>
                  </a:cubicBezTo>
                  <a:cubicBezTo>
                    <a:pt x="779" y="769"/>
                    <a:pt x="779" y="770"/>
                    <a:pt x="780" y="770"/>
                  </a:cubicBezTo>
                  <a:cubicBezTo>
                    <a:pt x="780" y="770"/>
                    <a:pt x="781" y="768"/>
                    <a:pt x="781" y="768"/>
                  </a:cubicBezTo>
                  <a:cubicBezTo>
                    <a:pt x="782" y="769"/>
                    <a:pt x="779" y="771"/>
                    <a:pt x="780" y="771"/>
                  </a:cubicBezTo>
                  <a:cubicBezTo>
                    <a:pt x="781" y="771"/>
                    <a:pt x="786" y="772"/>
                    <a:pt x="786" y="771"/>
                  </a:cubicBezTo>
                  <a:cubicBezTo>
                    <a:pt x="788" y="769"/>
                    <a:pt x="788" y="769"/>
                    <a:pt x="788" y="769"/>
                  </a:cubicBezTo>
                  <a:cubicBezTo>
                    <a:pt x="788" y="769"/>
                    <a:pt x="788" y="770"/>
                    <a:pt x="788" y="770"/>
                  </a:cubicBezTo>
                  <a:cubicBezTo>
                    <a:pt x="790" y="770"/>
                    <a:pt x="791" y="768"/>
                    <a:pt x="793" y="769"/>
                  </a:cubicBezTo>
                  <a:cubicBezTo>
                    <a:pt x="793" y="769"/>
                    <a:pt x="799" y="771"/>
                    <a:pt x="799" y="772"/>
                  </a:cubicBezTo>
                  <a:cubicBezTo>
                    <a:pt x="799" y="773"/>
                    <a:pt x="792" y="772"/>
                    <a:pt x="792" y="772"/>
                  </a:cubicBezTo>
                  <a:cubicBezTo>
                    <a:pt x="791" y="772"/>
                    <a:pt x="790" y="771"/>
                    <a:pt x="789" y="773"/>
                  </a:cubicBezTo>
                  <a:cubicBezTo>
                    <a:pt x="789" y="773"/>
                    <a:pt x="789" y="774"/>
                    <a:pt x="789" y="774"/>
                  </a:cubicBezTo>
                  <a:cubicBezTo>
                    <a:pt x="790" y="774"/>
                    <a:pt x="810" y="772"/>
                    <a:pt x="811" y="771"/>
                  </a:cubicBezTo>
                  <a:cubicBezTo>
                    <a:pt x="812" y="769"/>
                    <a:pt x="807" y="766"/>
                    <a:pt x="808" y="765"/>
                  </a:cubicBezTo>
                  <a:cubicBezTo>
                    <a:pt x="809" y="764"/>
                    <a:pt x="814" y="763"/>
                    <a:pt x="815" y="763"/>
                  </a:cubicBezTo>
                  <a:cubicBezTo>
                    <a:pt x="815" y="764"/>
                    <a:pt x="814" y="764"/>
                    <a:pt x="813" y="765"/>
                  </a:cubicBezTo>
                  <a:cubicBezTo>
                    <a:pt x="813" y="766"/>
                    <a:pt x="814" y="766"/>
                    <a:pt x="814" y="766"/>
                  </a:cubicBezTo>
                  <a:cubicBezTo>
                    <a:pt x="813" y="768"/>
                    <a:pt x="812" y="765"/>
                    <a:pt x="811" y="768"/>
                  </a:cubicBezTo>
                  <a:cubicBezTo>
                    <a:pt x="811" y="769"/>
                    <a:pt x="813" y="769"/>
                    <a:pt x="813" y="769"/>
                  </a:cubicBezTo>
                  <a:cubicBezTo>
                    <a:pt x="812" y="770"/>
                    <a:pt x="811" y="769"/>
                    <a:pt x="811" y="770"/>
                  </a:cubicBezTo>
                  <a:cubicBezTo>
                    <a:pt x="811" y="771"/>
                    <a:pt x="816" y="771"/>
                    <a:pt x="818" y="771"/>
                  </a:cubicBezTo>
                  <a:cubicBezTo>
                    <a:pt x="821" y="771"/>
                    <a:pt x="823" y="770"/>
                    <a:pt x="826" y="770"/>
                  </a:cubicBezTo>
                  <a:cubicBezTo>
                    <a:pt x="830" y="770"/>
                    <a:pt x="835" y="771"/>
                    <a:pt x="839" y="772"/>
                  </a:cubicBezTo>
                  <a:cubicBezTo>
                    <a:pt x="840" y="772"/>
                    <a:pt x="839" y="769"/>
                    <a:pt x="841" y="768"/>
                  </a:cubicBezTo>
                  <a:cubicBezTo>
                    <a:pt x="841" y="768"/>
                    <a:pt x="845" y="765"/>
                    <a:pt x="844" y="765"/>
                  </a:cubicBezTo>
                  <a:cubicBezTo>
                    <a:pt x="843" y="765"/>
                    <a:pt x="843" y="767"/>
                    <a:pt x="842" y="766"/>
                  </a:cubicBezTo>
                  <a:cubicBezTo>
                    <a:pt x="840" y="765"/>
                    <a:pt x="840" y="761"/>
                    <a:pt x="842" y="760"/>
                  </a:cubicBezTo>
                  <a:cubicBezTo>
                    <a:pt x="845" y="758"/>
                    <a:pt x="848" y="754"/>
                    <a:pt x="852" y="753"/>
                  </a:cubicBezTo>
                  <a:cubicBezTo>
                    <a:pt x="856" y="751"/>
                    <a:pt x="866" y="751"/>
                    <a:pt x="869" y="746"/>
                  </a:cubicBezTo>
                  <a:cubicBezTo>
                    <a:pt x="870" y="744"/>
                    <a:pt x="867" y="735"/>
                    <a:pt x="867" y="733"/>
                  </a:cubicBezTo>
                  <a:cubicBezTo>
                    <a:pt x="868" y="732"/>
                    <a:pt x="870" y="730"/>
                    <a:pt x="870" y="729"/>
                  </a:cubicBezTo>
                  <a:cubicBezTo>
                    <a:pt x="871" y="728"/>
                    <a:pt x="870" y="726"/>
                    <a:pt x="871" y="726"/>
                  </a:cubicBezTo>
                  <a:cubicBezTo>
                    <a:pt x="871" y="724"/>
                    <a:pt x="873" y="723"/>
                    <a:pt x="874" y="722"/>
                  </a:cubicBezTo>
                  <a:cubicBezTo>
                    <a:pt x="875" y="720"/>
                    <a:pt x="875" y="717"/>
                    <a:pt x="877" y="715"/>
                  </a:cubicBezTo>
                  <a:cubicBezTo>
                    <a:pt x="878" y="715"/>
                    <a:pt x="880" y="715"/>
                    <a:pt x="881" y="715"/>
                  </a:cubicBezTo>
                  <a:cubicBezTo>
                    <a:pt x="882" y="714"/>
                    <a:pt x="891" y="703"/>
                    <a:pt x="891" y="701"/>
                  </a:cubicBezTo>
                  <a:cubicBezTo>
                    <a:pt x="891" y="700"/>
                    <a:pt x="889" y="702"/>
                    <a:pt x="888" y="701"/>
                  </a:cubicBezTo>
                  <a:cubicBezTo>
                    <a:pt x="887" y="700"/>
                    <a:pt x="889" y="698"/>
                    <a:pt x="890" y="699"/>
                  </a:cubicBezTo>
                  <a:cubicBezTo>
                    <a:pt x="890" y="699"/>
                    <a:pt x="891" y="701"/>
                    <a:pt x="892" y="700"/>
                  </a:cubicBezTo>
                  <a:cubicBezTo>
                    <a:pt x="894" y="699"/>
                    <a:pt x="893" y="695"/>
                    <a:pt x="894" y="694"/>
                  </a:cubicBezTo>
                  <a:cubicBezTo>
                    <a:pt x="894" y="693"/>
                    <a:pt x="898" y="687"/>
                    <a:pt x="899" y="686"/>
                  </a:cubicBezTo>
                  <a:cubicBezTo>
                    <a:pt x="900" y="684"/>
                    <a:pt x="904" y="684"/>
                    <a:pt x="905" y="683"/>
                  </a:cubicBezTo>
                  <a:cubicBezTo>
                    <a:pt x="910" y="674"/>
                    <a:pt x="908" y="662"/>
                    <a:pt x="909" y="653"/>
                  </a:cubicBezTo>
                  <a:cubicBezTo>
                    <a:pt x="909" y="648"/>
                    <a:pt x="914" y="639"/>
                    <a:pt x="919" y="636"/>
                  </a:cubicBezTo>
                  <a:cubicBezTo>
                    <a:pt x="921" y="635"/>
                    <a:pt x="926" y="633"/>
                    <a:pt x="926" y="630"/>
                  </a:cubicBezTo>
                  <a:cubicBezTo>
                    <a:pt x="927" y="629"/>
                    <a:pt x="925" y="622"/>
                    <a:pt x="925" y="619"/>
                  </a:cubicBezTo>
                  <a:cubicBezTo>
                    <a:pt x="926" y="616"/>
                    <a:pt x="928" y="612"/>
                    <a:pt x="929" y="609"/>
                  </a:cubicBezTo>
                  <a:cubicBezTo>
                    <a:pt x="930" y="602"/>
                    <a:pt x="932" y="595"/>
                    <a:pt x="935" y="588"/>
                  </a:cubicBezTo>
                  <a:cubicBezTo>
                    <a:pt x="935" y="587"/>
                    <a:pt x="937" y="582"/>
                    <a:pt x="937" y="580"/>
                  </a:cubicBezTo>
                  <a:cubicBezTo>
                    <a:pt x="937" y="578"/>
                    <a:pt x="935" y="574"/>
                    <a:pt x="935" y="572"/>
                  </a:cubicBezTo>
                  <a:cubicBezTo>
                    <a:pt x="936" y="566"/>
                    <a:pt x="936" y="558"/>
                    <a:pt x="936" y="552"/>
                  </a:cubicBezTo>
                  <a:cubicBezTo>
                    <a:pt x="935" y="551"/>
                    <a:pt x="934" y="549"/>
                    <a:pt x="935" y="547"/>
                  </a:cubicBezTo>
                  <a:cubicBezTo>
                    <a:pt x="936" y="542"/>
                    <a:pt x="939" y="533"/>
                    <a:pt x="940" y="529"/>
                  </a:cubicBezTo>
                  <a:cubicBezTo>
                    <a:pt x="940" y="528"/>
                    <a:pt x="940" y="526"/>
                    <a:pt x="939" y="526"/>
                  </a:cubicBezTo>
                  <a:cubicBezTo>
                    <a:pt x="937" y="526"/>
                    <a:pt x="939" y="530"/>
                    <a:pt x="939" y="531"/>
                  </a:cubicBezTo>
                  <a:cubicBezTo>
                    <a:pt x="938" y="532"/>
                    <a:pt x="936" y="532"/>
                    <a:pt x="936" y="533"/>
                  </a:cubicBezTo>
                  <a:cubicBezTo>
                    <a:pt x="935" y="533"/>
                    <a:pt x="937" y="534"/>
                    <a:pt x="936" y="534"/>
                  </a:cubicBezTo>
                  <a:cubicBezTo>
                    <a:pt x="936" y="535"/>
                    <a:pt x="934" y="531"/>
                    <a:pt x="936" y="531"/>
                  </a:cubicBezTo>
                  <a:cubicBezTo>
                    <a:pt x="941" y="531"/>
                    <a:pt x="934" y="528"/>
                    <a:pt x="936" y="526"/>
                  </a:cubicBezTo>
                  <a:cubicBezTo>
                    <a:pt x="937" y="525"/>
                    <a:pt x="938" y="526"/>
                    <a:pt x="938" y="525"/>
                  </a:cubicBezTo>
                  <a:cubicBezTo>
                    <a:pt x="939" y="525"/>
                    <a:pt x="937" y="525"/>
                    <a:pt x="937" y="525"/>
                  </a:cubicBezTo>
                  <a:cubicBezTo>
                    <a:pt x="937" y="524"/>
                    <a:pt x="935" y="523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4" y="522"/>
                    <a:pt x="934" y="523"/>
                    <a:pt x="934" y="522"/>
                  </a:cubicBezTo>
                  <a:cubicBezTo>
                    <a:pt x="934" y="522"/>
                    <a:pt x="934" y="522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5" y="522"/>
                    <a:pt x="935" y="522"/>
                    <a:pt x="935" y="522"/>
                  </a:cubicBezTo>
                  <a:cubicBezTo>
                    <a:pt x="935" y="522"/>
                    <a:pt x="936" y="522"/>
                    <a:pt x="936" y="523"/>
                  </a:cubicBezTo>
                  <a:cubicBezTo>
                    <a:pt x="936" y="523"/>
                    <a:pt x="938" y="526"/>
                    <a:pt x="938" y="525"/>
                  </a:cubicBezTo>
                  <a:cubicBezTo>
                    <a:pt x="939" y="523"/>
                    <a:pt x="939" y="515"/>
                    <a:pt x="938" y="515"/>
                  </a:cubicBezTo>
                  <a:cubicBezTo>
                    <a:pt x="937" y="515"/>
                    <a:pt x="937" y="516"/>
                    <a:pt x="937" y="516"/>
                  </a:cubicBezTo>
                  <a:cubicBezTo>
                    <a:pt x="936" y="517"/>
                    <a:pt x="936" y="517"/>
                    <a:pt x="936" y="518"/>
                  </a:cubicBezTo>
                  <a:cubicBezTo>
                    <a:pt x="936" y="518"/>
                    <a:pt x="936" y="518"/>
                    <a:pt x="935" y="518"/>
                  </a:cubicBezTo>
                  <a:cubicBezTo>
                    <a:pt x="935" y="518"/>
                    <a:pt x="935" y="519"/>
                    <a:pt x="935" y="518"/>
                  </a:cubicBezTo>
                  <a:cubicBezTo>
                    <a:pt x="935" y="518"/>
                    <a:pt x="935" y="518"/>
                    <a:pt x="935" y="518"/>
                  </a:cubicBezTo>
                  <a:cubicBezTo>
                    <a:pt x="936" y="518"/>
                    <a:pt x="936" y="517"/>
                    <a:pt x="937" y="516"/>
                  </a:cubicBezTo>
                  <a:cubicBezTo>
                    <a:pt x="937" y="515"/>
                    <a:pt x="936" y="512"/>
                    <a:pt x="937" y="511"/>
                  </a:cubicBezTo>
                  <a:cubicBezTo>
                    <a:pt x="939" y="508"/>
                    <a:pt x="936" y="515"/>
                    <a:pt x="940" y="513"/>
                  </a:cubicBezTo>
                  <a:cubicBezTo>
                    <a:pt x="940" y="512"/>
                    <a:pt x="940" y="512"/>
                    <a:pt x="940" y="511"/>
                  </a:cubicBezTo>
                  <a:cubicBezTo>
                    <a:pt x="939" y="510"/>
                    <a:pt x="940" y="509"/>
                    <a:pt x="941" y="508"/>
                  </a:cubicBezTo>
                  <a:cubicBezTo>
                    <a:pt x="941" y="508"/>
                    <a:pt x="944" y="507"/>
                    <a:pt x="944" y="506"/>
                  </a:cubicBezTo>
                  <a:cubicBezTo>
                    <a:pt x="943" y="505"/>
                    <a:pt x="941" y="505"/>
                    <a:pt x="942" y="504"/>
                  </a:cubicBezTo>
                  <a:cubicBezTo>
                    <a:pt x="945" y="501"/>
                    <a:pt x="944" y="504"/>
                    <a:pt x="946" y="499"/>
                  </a:cubicBezTo>
                  <a:cubicBezTo>
                    <a:pt x="946" y="499"/>
                    <a:pt x="947" y="499"/>
                    <a:pt x="947" y="498"/>
                  </a:cubicBezTo>
                  <a:cubicBezTo>
                    <a:pt x="947" y="498"/>
                    <a:pt x="946" y="498"/>
                    <a:pt x="945" y="498"/>
                  </a:cubicBezTo>
                  <a:cubicBezTo>
                    <a:pt x="944" y="498"/>
                    <a:pt x="944" y="498"/>
                    <a:pt x="944" y="498"/>
                  </a:cubicBezTo>
                  <a:cubicBezTo>
                    <a:pt x="942" y="497"/>
                    <a:pt x="942" y="492"/>
                    <a:pt x="943" y="492"/>
                  </a:cubicBezTo>
                  <a:cubicBezTo>
                    <a:pt x="944" y="492"/>
                    <a:pt x="943" y="493"/>
                    <a:pt x="943" y="494"/>
                  </a:cubicBezTo>
                  <a:cubicBezTo>
                    <a:pt x="942" y="494"/>
                    <a:pt x="943" y="498"/>
                    <a:pt x="944" y="498"/>
                  </a:cubicBezTo>
                  <a:cubicBezTo>
                    <a:pt x="947" y="497"/>
                    <a:pt x="947" y="493"/>
                    <a:pt x="947" y="492"/>
                  </a:cubicBezTo>
                  <a:cubicBezTo>
                    <a:pt x="947" y="491"/>
                    <a:pt x="948" y="491"/>
                    <a:pt x="948" y="491"/>
                  </a:cubicBezTo>
                  <a:cubicBezTo>
                    <a:pt x="948" y="491"/>
                    <a:pt x="948" y="491"/>
                    <a:pt x="948" y="492"/>
                  </a:cubicBezTo>
                  <a:cubicBezTo>
                    <a:pt x="950" y="494"/>
                    <a:pt x="949" y="494"/>
                    <a:pt x="953" y="494"/>
                  </a:cubicBezTo>
                  <a:cubicBezTo>
                    <a:pt x="953" y="494"/>
                    <a:pt x="953" y="495"/>
                    <a:pt x="953" y="495"/>
                  </a:cubicBezTo>
                  <a:cubicBezTo>
                    <a:pt x="953" y="496"/>
                    <a:pt x="953" y="496"/>
                    <a:pt x="953" y="497"/>
                  </a:cubicBezTo>
                  <a:cubicBezTo>
                    <a:pt x="953" y="499"/>
                    <a:pt x="951" y="503"/>
                    <a:pt x="953" y="503"/>
                  </a:cubicBezTo>
                  <a:cubicBezTo>
                    <a:pt x="960" y="501"/>
                    <a:pt x="975" y="480"/>
                    <a:pt x="978" y="473"/>
                  </a:cubicBezTo>
                  <a:cubicBezTo>
                    <a:pt x="980" y="469"/>
                    <a:pt x="984" y="465"/>
                    <a:pt x="985" y="461"/>
                  </a:cubicBezTo>
                  <a:cubicBezTo>
                    <a:pt x="985" y="460"/>
                    <a:pt x="983" y="459"/>
                    <a:pt x="983" y="459"/>
                  </a:cubicBezTo>
                  <a:cubicBezTo>
                    <a:pt x="983" y="458"/>
                    <a:pt x="983" y="458"/>
                    <a:pt x="983" y="458"/>
                  </a:cubicBezTo>
                  <a:cubicBezTo>
                    <a:pt x="984" y="458"/>
                    <a:pt x="983" y="459"/>
                    <a:pt x="984" y="459"/>
                  </a:cubicBezTo>
                  <a:cubicBezTo>
                    <a:pt x="984" y="459"/>
                    <a:pt x="984" y="458"/>
                    <a:pt x="984" y="458"/>
                  </a:cubicBezTo>
                  <a:cubicBezTo>
                    <a:pt x="985" y="456"/>
                    <a:pt x="987" y="456"/>
                    <a:pt x="987" y="455"/>
                  </a:cubicBezTo>
                  <a:cubicBezTo>
                    <a:pt x="987" y="454"/>
                    <a:pt x="985" y="453"/>
                    <a:pt x="986" y="453"/>
                  </a:cubicBezTo>
                  <a:cubicBezTo>
                    <a:pt x="986" y="452"/>
                    <a:pt x="986" y="454"/>
                    <a:pt x="987" y="455"/>
                  </a:cubicBezTo>
                  <a:cubicBezTo>
                    <a:pt x="987" y="455"/>
                    <a:pt x="987" y="453"/>
                    <a:pt x="987" y="453"/>
                  </a:cubicBezTo>
                  <a:cubicBezTo>
                    <a:pt x="991" y="453"/>
                    <a:pt x="981" y="458"/>
                    <a:pt x="985" y="460"/>
                  </a:cubicBezTo>
                  <a:cubicBezTo>
                    <a:pt x="986" y="461"/>
                    <a:pt x="987" y="456"/>
                    <a:pt x="988" y="456"/>
                  </a:cubicBezTo>
                  <a:cubicBezTo>
                    <a:pt x="989" y="454"/>
                    <a:pt x="992" y="454"/>
                    <a:pt x="991" y="451"/>
                  </a:cubicBezTo>
                  <a:cubicBezTo>
                    <a:pt x="990" y="450"/>
                    <a:pt x="990" y="451"/>
                    <a:pt x="988" y="450"/>
                  </a:cubicBezTo>
                  <a:cubicBezTo>
                    <a:pt x="986" y="447"/>
                    <a:pt x="990" y="449"/>
                    <a:pt x="990" y="449"/>
                  </a:cubicBezTo>
                  <a:cubicBezTo>
                    <a:pt x="991" y="449"/>
                    <a:pt x="991" y="450"/>
                    <a:pt x="992" y="451"/>
                  </a:cubicBezTo>
                  <a:cubicBezTo>
                    <a:pt x="992" y="451"/>
                    <a:pt x="991" y="452"/>
                    <a:pt x="992" y="452"/>
                  </a:cubicBezTo>
                  <a:cubicBezTo>
                    <a:pt x="994" y="450"/>
                    <a:pt x="996" y="444"/>
                    <a:pt x="998" y="442"/>
                  </a:cubicBezTo>
                  <a:cubicBezTo>
                    <a:pt x="1002" y="438"/>
                    <a:pt x="1007" y="437"/>
                    <a:pt x="1012" y="435"/>
                  </a:cubicBezTo>
                  <a:cubicBezTo>
                    <a:pt x="1014" y="434"/>
                    <a:pt x="1015" y="429"/>
                    <a:pt x="1016" y="428"/>
                  </a:cubicBezTo>
                  <a:cubicBezTo>
                    <a:pt x="1019" y="425"/>
                    <a:pt x="1022" y="422"/>
                    <a:pt x="1025" y="419"/>
                  </a:cubicBezTo>
                  <a:cubicBezTo>
                    <a:pt x="1026" y="417"/>
                    <a:pt x="1027" y="416"/>
                    <a:pt x="1028" y="414"/>
                  </a:cubicBezTo>
                  <a:cubicBezTo>
                    <a:pt x="1028" y="414"/>
                    <a:pt x="1029" y="413"/>
                    <a:pt x="1029" y="413"/>
                  </a:cubicBezTo>
                  <a:cubicBezTo>
                    <a:pt x="1028" y="413"/>
                    <a:pt x="1028" y="414"/>
                    <a:pt x="1027" y="414"/>
                  </a:cubicBezTo>
                  <a:cubicBezTo>
                    <a:pt x="1026" y="414"/>
                    <a:pt x="1027" y="412"/>
                    <a:pt x="1026" y="412"/>
                  </a:cubicBezTo>
                  <a:cubicBezTo>
                    <a:pt x="1026" y="411"/>
                    <a:pt x="1025" y="410"/>
                    <a:pt x="1025" y="410"/>
                  </a:cubicBezTo>
                  <a:cubicBezTo>
                    <a:pt x="1027" y="409"/>
                    <a:pt x="1026" y="413"/>
                    <a:pt x="1027" y="413"/>
                  </a:cubicBezTo>
                  <a:cubicBezTo>
                    <a:pt x="1027" y="414"/>
                    <a:pt x="1029" y="414"/>
                    <a:pt x="1029" y="410"/>
                  </a:cubicBezTo>
                  <a:cubicBezTo>
                    <a:pt x="1029" y="409"/>
                    <a:pt x="1031" y="410"/>
                    <a:pt x="1031" y="411"/>
                  </a:cubicBezTo>
                  <a:cubicBezTo>
                    <a:pt x="1031" y="412"/>
                    <a:pt x="1029" y="412"/>
                    <a:pt x="1029" y="413"/>
                  </a:cubicBezTo>
                  <a:cubicBezTo>
                    <a:pt x="1031" y="414"/>
                    <a:pt x="1037" y="404"/>
                    <a:pt x="1038" y="403"/>
                  </a:cubicBezTo>
                  <a:cubicBezTo>
                    <a:pt x="1045" y="397"/>
                    <a:pt x="1052" y="382"/>
                    <a:pt x="1054" y="373"/>
                  </a:cubicBezTo>
                  <a:cubicBezTo>
                    <a:pt x="1054" y="373"/>
                    <a:pt x="1055" y="369"/>
                    <a:pt x="1055" y="369"/>
                  </a:cubicBezTo>
                  <a:cubicBezTo>
                    <a:pt x="1055" y="368"/>
                    <a:pt x="1054" y="367"/>
                    <a:pt x="1054" y="367"/>
                  </a:cubicBezTo>
                  <a:cubicBezTo>
                    <a:pt x="1054" y="366"/>
                    <a:pt x="1061" y="368"/>
                    <a:pt x="1057" y="362"/>
                  </a:cubicBezTo>
                  <a:cubicBezTo>
                    <a:pt x="1057" y="361"/>
                    <a:pt x="1056" y="361"/>
                    <a:pt x="1055" y="361"/>
                  </a:cubicBezTo>
                  <a:cubicBezTo>
                    <a:pt x="1054" y="358"/>
                    <a:pt x="1058" y="358"/>
                    <a:pt x="1057" y="358"/>
                  </a:cubicBezTo>
                  <a:cubicBezTo>
                    <a:pt x="1055" y="358"/>
                    <a:pt x="1056" y="358"/>
                    <a:pt x="1057" y="355"/>
                  </a:cubicBezTo>
                  <a:cubicBezTo>
                    <a:pt x="1057" y="354"/>
                    <a:pt x="1057" y="356"/>
                    <a:pt x="1057" y="357"/>
                  </a:cubicBezTo>
                </a:path>
              </a:pathLst>
            </a:custGeom>
            <a:solidFill>
              <a:srgbClr val="3D6CAA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5" name="Freeform 4"/>
            <p:cNvSpPr/>
            <p:nvPr/>
          </p:nvSpPr>
          <p:spPr bwMode="auto">
            <a:xfrm>
              <a:off x="7938711" y="1516098"/>
              <a:ext cx="944563" cy="1300163"/>
            </a:xfrm>
            <a:custGeom>
              <a:avLst/>
              <a:gdLst>
                <a:gd name="T0" fmla="*/ 38 w 331"/>
                <a:gd name="T1" fmla="*/ 317 h 456"/>
                <a:gd name="T2" fmla="*/ 64 w 331"/>
                <a:gd name="T3" fmla="*/ 333 h 456"/>
                <a:gd name="T4" fmla="*/ 106 w 331"/>
                <a:gd name="T5" fmla="*/ 341 h 456"/>
                <a:gd name="T6" fmla="*/ 126 w 331"/>
                <a:gd name="T7" fmla="*/ 356 h 456"/>
                <a:gd name="T8" fmla="*/ 142 w 331"/>
                <a:gd name="T9" fmla="*/ 374 h 456"/>
                <a:gd name="T10" fmla="*/ 161 w 331"/>
                <a:gd name="T11" fmla="*/ 397 h 456"/>
                <a:gd name="T12" fmla="*/ 172 w 331"/>
                <a:gd name="T13" fmla="*/ 407 h 456"/>
                <a:gd name="T14" fmla="*/ 192 w 331"/>
                <a:gd name="T15" fmla="*/ 404 h 456"/>
                <a:gd name="T16" fmla="*/ 207 w 331"/>
                <a:gd name="T17" fmla="*/ 405 h 456"/>
                <a:gd name="T18" fmla="*/ 228 w 331"/>
                <a:gd name="T19" fmla="*/ 407 h 456"/>
                <a:gd name="T20" fmla="*/ 244 w 331"/>
                <a:gd name="T21" fmla="*/ 414 h 456"/>
                <a:gd name="T22" fmla="*/ 259 w 331"/>
                <a:gd name="T23" fmla="*/ 389 h 456"/>
                <a:gd name="T24" fmla="*/ 244 w 331"/>
                <a:gd name="T25" fmla="*/ 340 h 456"/>
                <a:gd name="T26" fmla="*/ 256 w 331"/>
                <a:gd name="T27" fmla="*/ 322 h 456"/>
                <a:gd name="T28" fmla="*/ 253 w 331"/>
                <a:gd name="T29" fmla="*/ 310 h 456"/>
                <a:gd name="T30" fmla="*/ 250 w 331"/>
                <a:gd name="T31" fmla="*/ 293 h 456"/>
                <a:gd name="T32" fmla="*/ 296 w 331"/>
                <a:gd name="T33" fmla="*/ 293 h 456"/>
                <a:gd name="T34" fmla="*/ 325 w 331"/>
                <a:gd name="T35" fmla="*/ 298 h 456"/>
                <a:gd name="T36" fmla="*/ 323 w 331"/>
                <a:gd name="T37" fmla="*/ 281 h 456"/>
                <a:gd name="T38" fmla="*/ 317 w 331"/>
                <a:gd name="T39" fmla="*/ 245 h 456"/>
                <a:gd name="T40" fmla="*/ 306 w 331"/>
                <a:gd name="T41" fmla="*/ 202 h 456"/>
                <a:gd name="T42" fmla="*/ 316 w 331"/>
                <a:gd name="T43" fmla="*/ 171 h 456"/>
                <a:gd name="T44" fmla="*/ 267 w 331"/>
                <a:gd name="T45" fmla="*/ 174 h 456"/>
                <a:gd name="T46" fmla="*/ 232 w 331"/>
                <a:gd name="T47" fmla="*/ 146 h 456"/>
                <a:gd name="T48" fmla="*/ 183 w 331"/>
                <a:gd name="T49" fmla="*/ 120 h 456"/>
                <a:gd name="T50" fmla="*/ 169 w 331"/>
                <a:gd name="T51" fmla="*/ 91 h 456"/>
                <a:gd name="T52" fmla="*/ 180 w 331"/>
                <a:gd name="T53" fmla="*/ 41 h 456"/>
                <a:gd name="T54" fmla="*/ 215 w 331"/>
                <a:gd name="T55" fmla="*/ 14 h 456"/>
                <a:gd name="T56" fmla="*/ 204 w 331"/>
                <a:gd name="T57" fmla="*/ 1 h 456"/>
                <a:gd name="T58" fmla="*/ 194 w 331"/>
                <a:gd name="T59" fmla="*/ 5 h 456"/>
                <a:gd name="T60" fmla="*/ 172 w 331"/>
                <a:gd name="T61" fmla="*/ 24 h 456"/>
                <a:gd name="T62" fmla="*/ 142 w 331"/>
                <a:gd name="T63" fmla="*/ 29 h 456"/>
                <a:gd name="T64" fmla="*/ 127 w 331"/>
                <a:gd name="T65" fmla="*/ 44 h 456"/>
                <a:gd name="T66" fmla="*/ 128 w 331"/>
                <a:gd name="T67" fmla="*/ 39 h 456"/>
                <a:gd name="T68" fmla="*/ 108 w 331"/>
                <a:gd name="T69" fmla="*/ 44 h 456"/>
                <a:gd name="T70" fmla="*/ 102 w 331"/>
                <a:gd name="T71" fmla="*/ 54 h 456"/>
                <a:gd name="T72" fmla="*/ 98 w 331"/>
                <a:gd name="T73" fmla="*/ 57 h 456"/>
                <a:gd name="T74" fmla="*/ 84 w 331"/>
                <a:gd name="T75" fmla="*/ 84 h 456"/>
                <a:gd name="T76" fmla="*/ 60 w 331"/>
                <a:gd name="T77" fmla="*/ 120 h 456"/>
                <a:gd name="T78" fmla="*/ 60 w 331"/>
                <a:gd name="T79" fmla="*/ 113 h 456"/>
                <a:gd name="T80" fmla="*/ 49 w 331"/>
                <a:gd name="T81" fmla="*/ 109 h 456"/>
                <a:gd name="T82" fmla="*/ 39 w 331"/>
                <a:gd name="T83" fmla="*/ 127 h 456"/>
                <a:gd name="T84" fmla="*/ 40 w 331"/>
                <a:gd name="T85" fmla="*/ 146 h 456"/>
                <a:gd name="T86" fmla="*/ 48 w 331"/>
                <a:gd name="T87" fmla="*/ 161 h 456"/>
                <a:gd name="T88" fmla="*/ 44 w 331"/>
                <a:gd name="T89" fmla="*/ 166 h 456"/>
                <a:gd name="T90" fmla="*/ 50 w 331"/>
                <a:gd name="T91" fmla="*/ 210 h 456"/>
                <a:gd name="T92" fmla="*/ 46 w 331"/>
                <a:gd name="T93" fmla="*/ 221 h 456"/>
                <a:gd name="T94" fmla="*/ 51 w 331"/>
                <a:gd name="T95" fmla="*/ 228 h 456"/>
                <a:gd name="T96" fmla="*/ 52 w 331"/>
                <a:gd name="T97" fmla="*/ 236 h 456"/>
                <a:gd name="T98" fmla="*/ 52 w 331"/>
                <a:gd name="T99" fmla="*/ 237 h 456"/>
                <a:gd name="T100" fmla="*/ 51 w 331"/>
                <a:gd name="T101" fmla="*/ 238 h 456"/>
                <a:gd name="T102" fmla="*/ 50 w 331"/>
                <a:gd name="T103" fmla="*/ 242 h 456"/>
                <a:gd name="T104" fmla="*/ 46 w 331"/>
                <a:gd name="T105" fmla="*/ 246 h 456"/>
                <a:gd name="T106" fmla="*/ 41 w 331"/>
                <a:gd name="T107" fmla="*/ 253 h 456"/>
                <a:gd name="T108" fmla="*/ 38 w 331"/>
                <a:gd name="T109" fmla="*/ 260 h 456"/>
                <a:gd name="T110" fmla="*/ 35 w 331"/>
                <a:gd name="T111" fmla="*/ 268 h 456"/>
                <a:gd name="T112" fmla="*/ 19 w 331"/>
                <a:gd name="T113" fmla="*/ 273 h 456"/>
                <a:gd name="T114" fmla="*/ 11 w 331"/>
                <a:gd name="T115" fmla="*/ 277 h 456"/>
                <a:gd name="T116" fmla="*/ 0 w 331"/>
                <a:gd name="T117" fmla="*/ 295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1" h="456">
                  <a:moveTo>
                    <a:pt x="13" y="307"/>
                  </a:moveTo>
                  <a:cubicBezTo>
                    <a:pt x="13" y="307"/>
                    <a:pt x="14" y="307"/>
                    <a:pt x="14" y="307"/>
                  </a:cubicBezTo>
                  <a:cubicBezTo>
                    <a:pt x="15" y="307"/>
                    <a:pt x="15" y="307"/>
                    <a:pt x="16" y="307"/>
                  </a:cubicBezTo>
                  <a:cubicBezTo>
                    <a:pt x="17" y="308"/>
                    <a:pt x="18" y="309"/>
                    <a:pt x="19" y="310"/>
                  </a:cubicBezTo>
                  <a:cubicBezTo>
                    <a:pt x="23" y="313"/>
                    <a:pt x="28" y="314"/>
                    <a:pt x="31" y="317"/>
                  </a:cubicBezTo>
                  <a:cubicBezTo>
                    <a:pt x="34" y="319"/>
                    <a:pt x="36" y="315"/>
                    <a:pt x="38" y="317"/>
                  </a:cubicBezTo>
                  <a:cubicBezTo>
                    <a:pt x="38" y="318"/>
                    <a:pt x="38" y="319"/>
                    <a:pt x="38" y="319"/>
                  </a:cubicBezTo>
                  <a:cubicBezTo>
                    <a:pt x="39" y="321"/>
                    <a:pt x="41" y="321"/>
                    <a:pt x="43" y="322"/>
                  </a:cubicBezTo>
                  <a:cubicBezTo>
                    <a:pt x="44" y="322"/>
                    <a:pt x="44" y="328"/>
                    <a:pt x="45" y="329"/>
                  </a:cubicBezTo>
                  <a:cubicBezTo>
                    <a:pt x="46" y="331"/>
                    <a:pt x="50" y="329"/>
                    <a:pt x="51" y="329"/>
                  </a:cubicBezTo>
                  <a:cubicBezTo>
                    <a:pt x="53" y="330"/>
                    <a:pt x="53" y="332"/>
                    <a:pt x="55" y="333"/>
                  </a:cubicBezTo>
                  <a:cubicBezTo>
                    <a:pt x="58" y="334"/>
                    <a:pt x="61" y="332"/>
                    <a:pt x="64" y="333"/>
                  </a:cubicBezTo>
                  <a:cubicBezTo>
                    <a:pt x="65" y="333"/>
                    <a:pt x="70" y="334"/>
                    <a:pt x="71" y="333"/>
                  </a:cubicBezTo>
                  <a:cubicBezTo>
                    <a:pt x="72" y="332"/>
                    <a:pt x="71" y="327"/>
                    <a:pt x="74" y="328"/>
                  </a:cubicBezTo>
                  <a:cubicBezTo>
                    <a:pt x="81" y="328"/>
                    <a:pt x="83" y="334"/>
                    <a:pt x="87" y="337"/>
                  </a:cubicBezTo>
                  <a:cubicBezTo>
                    <a:pt x="90" y="339"/>
                    <a:pt x="90" y="337"/>
                    <a:pt x="92" y="338"/>
                  </a:cubicBezTo>
                  <a:cubicBezTo>
                    <a:pt x="95" y="338"/>
                    <a:pt x="99" y="343"/>
                    <a:pt x="102" y="343"/>
                  </a:cubicBezTo>
                  <a:cubicBezTo>
                    <a:pt x="103" y="343"/>
                    <a:pt x="104" y="340"/>
                    <a:pt x="106" y="341"/>
                  </a:cubicBezTo>
                  <a:cubicBezTo>
                    <a:pt x="107" y="342"/>
                    <a:pt x="112" y="347"/>
                    <a:pt x="113" y="346"/>
                  </a:cubicBezTo>
                  <a:cubicBezTo>
                    <a:pt x="114" y="345"/>
                    <a:pt x="113" y="345"/>
                    <a:pt x="114" y="344"/>
                  </a:cubicBezTo>
                  <a:cubicBezTo>
                    <a:pt x="115" y="344"/>
                    <a:pt x="116" y="347"/>
                    <a:pt x="116" y="348"/>
                  </a:cubicBezTo>
                  <a:cubicBezTo>
                    <a:pt x="116" y="348"/>
                    <a:pt x="115" y="348"/>
                    <a:pt x="115" y="349"/>
                  </a:cubicBezTo>
                  <a:cubicBezTo>
                    <a:pt x="119" y="349"/>
                    <a:pt x="119" y="349"/>
                    <a:pt x="119" y="349"/>
                  </a:cubicBezTo>
                  <a:cubicBezTo>
                    <a:pt x="121" y="351"/>
                    <a:pt x="125" y="354"/>
                    <a:pt x="126" y="356"/>
                  </a:cubicBezTo>
                  <a:cubicBezTo>
                    <a:pt x="126" y="358"/>
                    <a:pt x="126" y="359"/>
                    <a:pt x="127" y="360"/>
                  </a:cubicBezTo>
                  <a:cubicBezTo>
                    <a:pt x="127" y="361"/>
                    <a:pt x="129" y="363"/>
                    <a:pt x="128" y="363"/>
                  </a:cubicBezTo>
                  <a:cubicBezTo>
                    <a:pt x="122" y="365"/>
                    <a:pt x="135" y="367"/>
                    <a:pt x="135" y="367"/>
                  </a:cubicBezTo>
                  <a:cubicBezTo>
                    <a:pt x="136" y="368"/>
                    <a:pt x="135" y="369"/>
                    <a:pt x="136" y="370"/>
                  </a:cubicBezTo>
                  <a:cubicBezTo>
                    <a:pt x="138" y="370"/>
                    <a:pt x="138" y="370"/>
                    <a:pt x="138" y="370"/>
                  </a:cubicBezTo>
                  <a:cubicBezTo>
                    <a:pt x="140" y="372"/>
                    <a:pt x="140" y="373"/>
                    <a:pt x="142" y="374"/>
                  </a:cubicBezTo>
                  <a:cubicBezTo>
                    <a:pt x="144" y="374"/>
                    <a:pt x="146" y="373"/>
                    <a:pt x="148" y="376"/>
                  </a:cubicBezTo>
                  <a:cubicBezTo>
                    <a:pt x="148" y="376"/>
                    <a:pt x="147" y="378"/>
                    <a:pt x="148" y="379"/>
                  </a:cubicBezTo>
                  <a:cubicBezTo>
                    <a:pt x="149" y="380"/>
                    <a:pt x="151" y="380"/>
                    <a:pt x="151" y="383"/>
                  </a:cubicBezTo>
                  <a:cubicBezTo>
                    <a:pt x="150" y="384"/>
                    <a:pt x="148" y="384"/>
                    <a:pt x="149" y="386"/>
                  </a:cubicBezTo>
                  <a:cubicBezTo>
                    <a:pt x="152" y="391"/>
                    <a:pt x="157" y="386"/>
                    <a:pt x="158" y="389"/>
                  </a:cubicBezTo>
                  <a:cubicBezTo>
                    <a:pt x="159" y="390"/>
                    <a:pt x="161" y="395"/>
                    <a:pt x="161" y="397"/>
                  </a:cubicBezTo>
                  <a:cubicBezTo>
                    <a:pt x="161" y="397"/>
                    <a:pt x="159" y="400"/>
                    <a:pt x="159" y="400"/>
                  </a:cubicBezTo>
                  <a:cubicBezTo>
                    <a:pt x="158" y="401"/>
                    <a:pt x="161" y="404"/>
                    <a:pt x="162" y="404"/>
                  </a:cubicBezTo>
                  <a:cubicBezTo>
                    <a:pt x="162" y="404"/>
                    <a:pt x="164" y="402"/>
                    <a:pt x="165" y="404"/>
                  </a:cubicBezTo>
                  <a:cubicBezTo>
                    <a:pt x="165" y="405"/>
                    <a:pt x="165" y="406"/>
                    <a:pt x="165" y="407"/>
                  </a:cubicBezTo>
                  <a:cubicBezTo>
                    <a:pt x="166" y="407"/>
                    <a:pt x="170" y="404"/>
                    <a:pt x="171" y="405"/>
                  </a:cubicBezTo>
                  <a:cubicBezTo>
                    <a:pt x="172" y="405"/>
                    <a:pt x="171" y="406"/>
                    <a:pt x="172" y="407"/>
                  </a:cubicBezTo>
                  <a:cubicBezTo>
                    <a:pt x="173" y="407"/>
                    <a:pt x="172" y="404"/>
                    <a:pt x="173" y="404"/>
                  </a:cubicBezTo>
                  <a:cubicBezTo>
                    <a:pt x="175" y="403"/>
                    <a:pt x="179" y="407"/>
                    <a:pt x="180" y="407"/>
                  </a:cubicBezTo>
                  <a:cubicBezTo>
                    <a:pt x="182" y="407"/>
                    <a:pt x="183" y="406"/>
                    <a:pt x="183" y="406"/>
                  </a:cubicBezTo>
                  <a:cubicBezTo>
                    <a:pt x="184" y="405"/>
                    <a:pt x="186" y="406"/>
                    <a:pt x="187" y="406"/>
                  </a:cubicBezTo>
                  <a:cubicBezTo>
                    <a:pt x="190" y="405"/>
                    <a:pt x="185" y="405"/>
                    <a:pt x="189" y="403"/>
                  </a:cubicBezTo>
                  <a:cubicBezTo>
                    <a:pt x="190" y="403"/>
                    <a:pt x="191" y="404"/>
                    <a:pt x="192" y="404"/>
                  </a:cubicBezTo>
                  <a:cubicBezTo>
                    <a:pt x="194" y="403"/>
                    <a:pt x="195" y="399"/>
                    <a:pt x="197" y="398"/>
                  </a:cubicBezTo>
                  <a:cubicBezTo>
                    <a:pt x="199" y="398"/>
                    <a:pt x="200" y="400"/>
                    <a:pt x="200" y="400"/>
                  </a:cubicBezTo>
                  <a:cubicBezTo>
                    <a:pt x="201" y="400"/>
                    <a:pt x="202" y="400"/>
                    <a:pt x="203" y="401"/>
                  </a:cubicBezTo>
                  <a:cubicBezTo>
                    <a:pt x="204" y="403"/>
                    <a:pt x="204" y="403"/>
                    <a:pt x="204" y="403"/>
                  </a:cubicBezTo>
                  <a:cubicBezTo>
                    <a:pt x="205" y="403"/>
                    <a:pt x="205" y="401"/>
                    <a:pt x="206" y="401"/>
                  </a:cubicBezTo>
                  <a:cubicBezTo>
                    <a:pt x="207" y="402"/>
                    <a:pt x="207" y="405"/>
                    <a:pt x="207" y="405"/>
                  </a:cubicBezTo>
                  <a:cubicBezTo>
                    <a:pt x="212" y="405"/>
                    <a:pt x="212" y="403"/>
                    <a:pt x="215" y="402"/>
                  </a:cubicBezTo>
                  <a:cubicBezTo>
                    <a:pt x="217" y="402"/>
                    <a:pt x="217" y="402"/>
                    <a:pt x="217" y="402"/>
                  </a:cubicBezTo>
                  <a:cubicBezTo>
                    <a:pt x="218" y="401"/>
                    <a:pt x="217" y="400"/>
                    <a:pt x="217" y="400"/>
                  </a:cubicBezTo>
                  <a:cubicBezTo>
                    <a:pt x="218" y="400"/>
                    <a:pt x="219" y="400"/>
                    <a:pt x="219" y="400"/>
                  </a:cubicBezTo>
                  <a:cubicBezTo>
                    <a:pt x="220" y="400"/>
                    <a:pt x="220" y="400"/>
                    <a:pt x="221" y="400"/>
                  </a:cubicBezTo>
                  <a:cubicBezTo>
                    <a:pt x="224" y="402"/>
                    <a:pt x="225" y="406"/>
                    <a:pt x="228" y="407"/>
                  </a:cubicBezTo>
                  <a:cubicBezTo>
                    <a:pt x="229" y="407"/>
                    <a:pt x="231" y="406"/>
                    <a:pt x="232" y="407"/>
                  </a:cubicBezTo>
                  <a:cubicBezTo>
                    <a:pt x="235" y="408"/>
                    <a:pt x="236" y="408"/>
                    <a:pt x="236" y="408"/>
                  </a:cubicBezTo>
                  <a:cubicBezTo>
                    <a:pt x="236" y="409"/>
                    <a:pt x="235" y="410"/>
                    <a:pt x="236" y="410"/>
                  </a:cubicBezTo>
                  <a:cubicBezTo>
                    <a:pt x="237" y="410"/>
                    <a:pt x="237" y="409"/>
                    <a:pt x="237" y="409"/>
                  </a:cubicBezTo>
                  <a:cubicBezTo>
                    <a:pt x="239" y="409"/>
                    <a:pt x="239" y="411"/>
                    <a:pt x="240" y="412"/>
                  </a:cubicBezTo>
                  <a:cubicBezTo>
                    <a:pt x="241" y="412"/>
                    <a:pt x="245" y="412"/>
                    <a:pt x="244" y="414"/>
                  </a:cubicBezTo>
                  <a:cubicBezTo>
                    <a:pt x="243" y="419"/>
                    <a:pt x="226" y="440"/>
                    <a:pt x="226" y="443"/>
                  </a:cubicBezTo>
                  <a:cubicBezTo>
                    <a:pt x="226" y="444"/>
                    <a:pt x="231" y="446"/>
                    <a:pt x="232" y="446"/>
                  </a:cubicBezTo>
                  <a:cubicBezTo>
                    <a:pt x="232" y="446"/>
                    <a:pt x="236" y="443"/>
                    <a:pt x="236" y="443"/>
                  </a:cubicBezTo>
                  <a:cubicBezTo>
                    <a:pt x="239" y="443"/>
                    <a:pt x="245" y="456"/>
                    <a:pt x="248" y="453"/>
                  </a:cubicBezTo>
                  <a:cubicBezTo>
                    <a:pt x="250" y="450"/>
                    <a:pt x="251" y="436"/>
                    <a:pt x="251" y="432"/>
                  </a:cubicBezTo>
                  <a:cubicBezTo>
                    <a:pt x="254" y="418"/>
                    <a:pt x="256" y="403"/>
                    <a:pt x="259" y="389"/>
                  </a:cubicBezTo>
                  <a:cubicBezTo>
                    <a:pt x="260" y="384"/>
                    <a:pt x="263" y="376"/>
                    <a:pt x="262" y="372"/>
                  </a:cubicBezTo>
                  <a:cubicBezTo>
                    <a:pt x="261" y="368"/>
                    <a:pt x="256" y="364"/>
                    <a:pt x="256" y="360"/>
                  </a:cubicBezTo>
                  <a:cubicBezTo>
                    <a:pt x="256" y="357"/>
                    <a:pt x="258" y="356"/>
                    <a:pt x="256" y="354"/>
                  </a:cubicBezTo>
                  <a:cubicBezTo>
                    <a:pt x="254" y="351"/>
                    <a:pt x="249" y="351"/>
                    <a:pt x="247" y="349"/>
                  </a:cubicBezTo>
                  <a:cubicBezTo>
                    <a:pt x="246" y="348"/>
                    <a:pt x="244" y="345"/>
                    <a:pt x="244" y="344"/>
                  </a:cubicBezTo>
                  <a:cubicBezTo>
                    <a:pt x="244" y="340"/>
                    <a:pt x="244" y="340"/>
                    <a:pt x="244" y="340"/>
                  </a:cubicBezTo>
                  <a:cubicBezTo>
                    <a:pt x="244" y="337"/>
                    <a:pt x="244" y="334"/>
                    <a:pt x="244" y="331"/>
                  </a:cubicBezTo>
                  <a:cubicBezTo>
                    <a:pt x="244" y="329"/>
                    <a:pt x="244" y="328"/>
                    <a:pt x="244" y="326"/>
                  </a:cubicBezTo>
                  <a:cubicBezTo>
                    <a:pt x="244" y="325"/>
                    <a:pt x="244" y="325"/>
                    <a:pt x="244" y="324"/>
                  </a:cubicBezTo>
                  <a:cubicBezTo>
                    <a:pt x="244" y="324"/>
                    <a:pt x="245" y="324"/>
                    <a:pt x="246" y="324"/>
                  </a:cubicBezTo>
                  <a:cubicBezTo>
                    <a:pt x="249" y="324"/>
                    <a:pt x="251" y="321"/>
                    <a:pt x="254" y="321"/>
                  </a:cubicBezTo>
                  <a:cubicBezTo>
                    <a:pt x="255" y="321"/>
                    <a:pt x="255" y="322"/>
                    <a:pt x="256" y="322"/>
                  </a:cubicBezTo>
                  <a:cubicBezTo>
                    <a:pt x="258" y="322"/>
                    <a:pt x="258" y="319"/>
                    <a:pt x="260" y="320"/>
                  </a:cubicBezTo>
                  <a:cubicBezTo>
                    <a:pt x="263" y="321"/>
                    <a:pt x="265" y="324"/>
                    <a:pt x="269" y="323"/>
                  </a:cubicBezTo>
                  <a:cubicBezTo>
                    <a:pt x="270" y="322"/>
                    <a:pt x="269" y="321"/>
                    <a:pt x="268" y="321"/>
                  </a:cubicBezTo>
                  <a:cubicBezTo>
                    <a:pt x="266" y="318"/>
                    <a:pt x="269" y="319"/>
                    <a:pt x="267" y="315"/>
                  </a:cubicBezTo>
                  <a:cubicBezTo>
                    <a:pt x="267" y="314"/>
                    <a:pt x="267" y="312"/>
                    <a:pt x="265" y="312"/>
                  </a:cubicBezTo>
                  <a:cubicBezTo>
                    <a:pt x="262" y="311"/>
                    <a:pt x="256" y="311"/>
                    <a:pt x="253" y="310"/>
                  </a:cubicBezTo>
                  <a:cubicBezTo>
                    <a:pt x="252" y="310"/>
                    <a:pt x="252" y="310"/>
                    <a:pt x="251" y="311"/>
                  </a:cubicBezTo>
                  <a:cubicBezTo>
                    <a:pt x="251" y="311"/>
                    <a:pt x="250" y="311"/>
                    <a:pt x="249" y="311"/>
                  </a:cubicBezTo>
                  <a:cubicBezTo>
                    <a:pt x="249" y="306"/>
                    <a:pt x="249" y="306"/>
                    <a:pt x="249" y="306"/>
                  </a:cubicBezTo>
                  <a:cubicBezTo>
                    <a:pt x="249" y="304"/>
                    <a:pt x="249" y="302"/>
                    <a:pt x="250" y="300"/>
                  </a:cubicBezTo>
                  <a:cubicBezTo>
                    <a:pt x="250" y="298"/>
                    <a:pt x="250" y="297"/>
                    <a:pt x="250" y="295"/>
                  </a:cubicBezTo>
                  <a:cubicBezTo>
                    <a:pt x="250" y="294"/>
                    <a:pt x="249" y="294"/>
                    <a:pt x="250" y="293"/>
                  </a:cubicBezTo>
                  <a:cubicBezTo>
                    <a:pt x="250" y="292"/>
                    <a:pt x="257" y="292"/>
                    <a:pt x="258" y="292"/>
                  </a:cubicBezTo>
                  <a:cubicBezTo>
                    <a:pt x="263" y="291"/>
                    <a:pt x="257" y="292"/>
                    <a:pt x="262" y="293"/>
                  </a:cubicBezTo>
                  <a:cubicBezTo>
                    <a:pt x="263" y="293"/>
                    <a:pt x="264" y="293"/>
                    <a:pt x="265" y="293"/>
                  </a:cubicBezTo>
                  <a:cubicBezTo>
                    <a:pt x="266" y="293"/>
                    <a:pt x="268" y="293"/>
                    <a:pt x="269" y="293"/>
                  </a:cubicBezTo>
                  <a:cubicBezTo>
                    <a:pt x="275" y="293"/>
                    <a:pt x="281" y="293"/>
                    <a:pt x="286" y="293"/>
                  </a:cubicBezTo>
                  <a:cubicBezTo>
                    <a:pt x="289" y="293"/>
                    <a:pt x="296" y="293"/>
                    <a:pt x="296" y="293"/>
                  </a:cubicBezTo>
                  <a:cubicBezTo>
                    <a:pt x="296" y="292"/>
                    <a:pt x="293" y="291"/>
                    <a:pt x="292" y="290"/>
                  </a:cubicBezTo>
                  <a:cubicBezTo>
                    <a:pt x="292" y="290"/>
                    <a:pt x="294" y="285"/>
                    <a:pt x="295" y="285"/>
                  </a:cubicBezTo>
                  <a:cubicBezTo>
                    <a:pt x="298" y="284"/>
                    <a:pt x="298" y="292"/>
                    <a:pt x="301" y="292"/>
                  </a:cubicBezTo>
                  <a:cubicBezTo>
                    <a:pt x="308" y="292"/>
                    <a:pt x="312" y="281"/>
                    <a:pt x="316" y="281"/>
                  </a:cubicBezTo>
                  <a:cubicBezTo>
                    <a:pt x="318" y="281"/>
                    <a:pt x="325" y="293"/>
                    <a:pt x="325" y="295"/>
                  </a:cubicBezTo>
                  <a:cubicBezTo>
                    <a:pt x="326" y="296"/>
                    <a:pt x="325" y="297"/>
                    <a:pt x="325" y="298"/>
                  </a:cubicBezTo>
                  <a:cubicBezTo>
                    <a:pt x="325" y="300"/>
                    <a:pt x="325" y="302"/>
                    <a:pt x="325" y="305"/>
                  </a:cubicBezTo>
                  <a:cubicBezTo>
                    <a:pt x="325" y="306"/>
                    <a:pt x="324" y="306"/>
                    <a:pt x="325" y="307"/>
                  </a:cubicBezTo>
                  <a:cubicBezTo>
                    <a:pt x="326" y="309"/>
                    <a:pt x="330" y="307"/>
                    <a:pt x="331" y="307"/>
                  </a:cubicBezTo>
                  <a:cubicBezTo>
                    <a:pt x="329" y="303"/>
                    <a:pt x="329" y="297"/>
                    <a:pt x="328" y="294"/>
                  </a:cubicBezTo>
                  <a:cubicBezTo>
                    <a:pt x="327" y="291"/>
                    <a:pt x="324" y="288"/>
                    <a:pt x="324" y="286"/>
                  </a:cubicBezTo>
                  <a:cubicBezTo>
                    <a:pt x="323" y="283"/>
                    <a:pt x="324" y="284"/>
                    <a:pt x="323" y="281"/>
                  </a:cubicBezTo>
                  <a:cubicBezTo>
                    <a:pt x="321" y="278"/>
                    <a:pt x="324" y="276"/>
                    <a:pt x="322" y="274"/>
                  </a:cubicBezTo>
                  <a:cubicBezTo>
                    <a:pt x="319" y="272"/>
                    <a:pt x="314" y="269"/>
                    <a:pt x="312" y="267"/>
                  </a:cubicBezTo>
                  <a:cubicBezTo>
                    <a:pt x="311" y="266"/>
                    <a:pt x="312" y="264"/>
                    <a:pt x="311" y="264"/>
                  </a:cubicBezTo>
                  <a:cubicBezTo>
                    <a:pt x="309" y="262"/>
                    <a:pt x="302" y="265"/>
                    <a:pt x="304" y="262"/>
                  </a:cubicBezTo>
                  <a:cubicBezTo>
                    <a:pt x="306" y="257"/>
                    <a:pt x="319" y="251"/>
                    <a:pt x="320" y="247"/>
                  </a:cubicBezTo>
                  <a:cubicBezTo>
                    <a:pt x="320" y="245"/>
                    <a:pt x="318" y="246"/>
                    <a:pt x="317" y="245"/>
                  </a:cubicBezTo>
                  <a:cubicBezTo>
                    <a:pt x="316" y="243"/>
                    <a:pt x="316" y="240"/>
                    <a:pt x="314" y="239"/>
                  </a:cubicBezTo>
                  <a:cubicBezTo>
                    <a:pt x="311" y="238"/>
                    <a:pt x="311" y="238"/>
                    <a:pt x="311" y="238"/>
                  </a:cubicBezTo>
                  <a:cubicBezTo>
                    <a:pt x="310" y="237"/>
                    <a:pt x="306" y="226"/>
                    <a:pt x="306" y="224"/>
                  </a:cubicBezTo>
                  <a:cubicBezTo>
                    <a:pt x="305" y="222"/>
                    <a:pt x="306" y="220"/>
                    <a:pt x="305" y="218"/>
                  </a:cubicBezTo>
                  <a:cubicBezTo>
                    <a:pt x="305" y="217"/>
                    <a:pt x="304" y="217"/>
                    <a:pt x="304" y="216"/>
                  </a:cubicBezTo>
                  <a:cubicBezTo>
                    <a:pt x="303" y="212"/>
                    <a:pt x="307" y="207"/>
                    <a:pt x="306" y="202"/>
                  </a:cubicBezTo>
                  <a:cubicBezTo>
                    <a:pt x="306" y="200"/>
                    <a:pt x="304" y="197"/>
                    <a:pt x="305" y="195"/>
                  </a:cubicBezTo>
                  <a:cubicBezTo>
                    <a:pt x="306" y="193"/>
                    <a:pt x="310" y="191"/>
                    <a:pt x="311" y="189"/>
                  </a:cubicBezTo>
                  <a:cubicBezTo>
                    <a:pt x="312" y="187"/>
                    <a:pt x="310" y="185"/>
                    <a:pt x="311" y="182"/>
                  </a:cubicBezTo>
                  <a:cubicBezTo>
                    <a:pt x="312" y="181"/>
                    <a:pt x="316" y="178"/>
                    <a:pt x="317" y="177"/>
                  </a:cubicBezTo>
                  <a:cubicBezTo>
                    <a:pt x="317" y="175"/>
                    <a:pt x="315" y="175"/>
                    <a:pt x="314" y="173"/>
                  </a:cubicBezTo>
                  <a:cubicBezTo>
                    <a:pt x="314" y="172"/>
                    <a:pt x="316" y="172"/>
                    <a:pt x="316" y="171"/>
                  </a:cubicBezTo>
                  <a:cubicBezTo>
                    <a:pt x="315" y="169"/>
                    <a:pt x="307" y="168"/>
                    <a:pt x="305" y="168"/>
                  </a:cubicBezTo>
                  <a:cubicBezTo>
                    <a:pt x="304" y="168"/>
                    <a:pt x="302" y="170"/>
                    <a:pt x="301" y="171"/>
                  </a:cubicBezTo>
                  <a:cubicBezTo>
                    <a:pt x="301" y="171"/>
                    <a:pt x="297" y="170"/>
                    <a:pt x="297" y="170"/>
                  </a:cubicBezTo>
                  <a:cubicBezTo>
                    <a:pt x="292" y="171"/>
                    <a:pt x="288" y="173"/>
                    <a:pt x="283" y="173"/>
                  </a:cubicBezTo>
                  <a:cubicBezTo>
                    <a:pt x="280" y="173"/>
                    <a:pt x="275" y="169"/>
                    <a:pt x="271" y="171"/>
                  </a:cubicBezTo>
                  <a:cubicBezTo>
                    <a:pt x="270" y="171"/>
                    <a:pt x="269" y="174"/>
                    <a:pt x="267" y="174"/>
                  </a:cubicBezTo>
                  <a:cubicBezTo>
                    <a:pt x="266" y="174"/>
                    <a:pt x="266" y="173"/>
                    <a:pt x="266" y="173"/>
                  </a:cubicBezTo>
                  <a:cubicBezTo>
                    <a:pt x="265" y="173"/>
                    <a:pt x="265" y="172"/>
                    <a:pt x="265" y="172"/>
                  </a:cubicBezTo>
                  <a:cubicBezTo>
                    <a:pt x="264" y="172"/>
                    <a:pt x="263" y="173"/>
                    <a:pt x="262" y="173"/>
                  </a:cubicBezTo>
                  <a:cubicBezTo>
                    <a:pt x="258" y="171"/>
                    <a:pt x="247" y="151"/>
                    <a:pt x="244" y="149"/>
                  </a:cubicBezTo>
                  <a:cubicBezTo>
                    <a:pt x="243" y="149"/>
                    <a:pt x="240" y="151"/>
                    <a:pt x="239" y="151"/>
                  </a:cubicBezTo>
                  <a:cubicBezTo>
                    <a:pt x="236" y="150"/>
                    <a:pt x="234" y="148"/>
                    <a:pt x="232" y="146"/>
                  </a:cubicBezTo>
                  <a:cubicBezTo>
                    <a:pt x="228" y="144"/>
                    <a:pt x="224" y="148"/>
                    <a:pt x="221" y="149"/>
                  </a:cubicBezTo>
                  <a:cubicBezTo>
                    <a:pt x="216" y="150"/>
                    <a:pt x="210" y="147"/>
                    <a:pt x="205" y="147"/>
                  </a:cubicBezTo>
                  <a:cubicBezTo>
                    <a:pt x="202" y="147"/>
                    <a:pt x="199" y="149"/>
                    <a:pt x="196" y="149"/>
                  </a:cubicBezTo>
                  <a:cubicBezTo>
                    <a:pt x="188" y="148"/>
                    <a:pt x="190" y="139"/>
                    <a:pt x="188" y="138"/>
                  </a:cubicBezTo>
                  <a:cubicBezTo>
                    <a:pt x="187" y="137"/>
                    <a:pt x="184" y="138"/>
                    <a:pt x="182" y="137"/>
                  </a:cubicBezTo>
                  <a:cubicBezTo>
                    <a:pt x="180" y="136"/>
                    <a:pt x="181" y="121"/>
                    <a:pt x="183" y="120"/>
                  </a:cubicBezTo>
                  <a:cubicBezTo>
                    <a:pt x="183" y="119"/>
                    <a:pt x="184" y="120"/>
                    <a:pt x="184" y="120"/>
                  </a:cubicBezTo>
                  <a:cubicBezTo>
                    <a:pt x="185" y="119"/>
                    <a:pt x="184" y="119"/>
                    <a:pt x="184" y="118"/>
                  </a:cubicBezTo>
                  <a:cubicBezTo>
                    <a:pt x="184" y="118"/>
                    <a:pt x="184" y="117"/>
                    <a:pt x="184" y="117"/>
                  </a:cubicBezTo>
                  <a:cubicBezTo>
                    <a:pt x="183" y="109"/>
                    <a:pt x="179" y="110"/>
                    <a:pt x="176" y="104"/>
                  </a:cubicBezTo>
                  <a:cubicBezTo>
                    <a:pt x="174" y="101"/>
                    <a:pt x="176" y="93"/>
                    <a:pt x="173" y="90"/>
                  </a:cubicBezTo>
                  <a:cubicBezTo>
                    <a:pt x="171" y="88"/>
                    <a:pt x="171" y="91"/>
                    <a:pt x="169" y="91"/>
                  </a:cubicBezTo>
                  <a:cubicBezTo>
                    <a:pt x="167" y="91"/>
                    <a:pt x="168" y="85"/>
                    <a:pt x="167" y="85"/>
                  </a:cubicBezTo>
                  <a:cubicBezTo>
                    <a:pt x="166" y="85"/>
                    <a:pt x="166" y="86"/>
                    <a:pt x="165" y="86"/>
                  </a:cubicBezTo>
                  <a:cubicBezTo>
                    <a:pt x="164" y="87"/>
                    <a:pt x="157" y="90"/>
                    <a:pt x="157" y="89"/>
                  </a:cubicBezTo>
                  <a:cubicBezTo>
                    <a:pt x="157" y="86"/>
                    <a:pt x="168" y="75"/>
                    <a:pt x="169" y="71"/>
                  </a:cubicBezTo>
                  <a:cubicBezTo>
                    <a:pt x="169" y="69"/>
                    <a:pt x="168" y="68"/>
                    <a:pt x="168" y="67"/>
                  </a:cubicBezTo>
                  <a:cubicBezTo>
                    <a:pt x="169" y="57"/>
                    <a:pt x="175" y="49"/>
                    <a:pt x="180" y="41"/>
                  </a:cubicBezTo>
                  <a:cubicBezTo>
                    <a:pt x="180" y="40"/>
                    <a:pt x="181" y="37"/>
                    <a:pt x="182" y="36"/>
                  </a:cubicBezTo>
                  <a:cubicBezTo>
                    <a:pt x="184" y="35"/>
                    <a:pt x="187" y="36"/>
                    <a:pt x="188" y="35"/>
                  </a:cubicBezTo>
                  <a:cubicBezTo>
                    <a:pt x="191" y="34"/>
                    <a:pt x="194" y="23"/>
                    <a:pt x="196" y="21"/>
                  </a:cubicBezTo>
                  <a:cubicBezTo>
                    <a:pt x="200" y="19"/>
                    <a:pt x="209" y="19"/>
                    <a:pt x="214" y="16"/>
                  </a:cubicBezTo>
                  <a:cubicBezTo>
                    <a:pt x="214" y="16"/>
                    <a:pt x="214" y="16"/>
                    <a:pt x="214" y="16"/>
                  </a:cubicBezTo>
                  <a:cubicBezTo>
                    <a:pt x="214" y="16"/>
                    <a:pt x="214" y="15"/>
                    <a:pt x="215" y="14"/>
                  </a:cubicBezTo>
                  <a:cubicBezTo>
                    <a:pt x="218" y="10"/>
                    <a:pt x="222" y="14"/>
                    <a:pt x="218" y="7"/>
                  </a:cubicBezTo>
                  <a:cubicBezTo>
                    <a:pt x="218" y="6"/>
                    <a:pt x="218" y="4"/>
                    <a:pt x="217" y="3"/>
                  </a:cubicBezTo>
                  <a:cubicBezTo>
                    <a:pt x="216" y="3"/>
                    <a:pt x="209" y="0"/>
                    <a:pt x="208" y="0"/>
                  </a:cubicBezTo>
                  <a:cubicBezTo>
                    <a:pt x="207" y="0"/>
                    <a:pt x="206" y="0"/>
                    <a:pt x="205" y="1"/>
                  </a:cubicBezTo>
                  <a:cubicBezTo>
                    <a:pt x="204" y="1"/>
                    <a:pt x="205" y="2"/>
                    <a:pt x="205" y="2"/>
                  </a:cubicBezTo>
                  <a:cubicBezTo>
                    <a:pt x="204" y="2"/>
                    <a:pt x="204" y="1"/>
                    <a:pt x="204" y="1"/>
                  </a:cubicBezTo>
                  <a:cubicBezTo>
                    <a:pt x="203" y="0"/>
                    <a:pt x="205" y="3"/>
                    <a:pt x="201" y="3"/>
                  </a:cubicBezTo>
                  <a:cubicBezTo>
                    <a:pt x="201" y="3"/>
                    <a:pt x="202" y="2"/>
                    <a:pt x="202" y="2"/>
                  </a:cubicBezTo>
                  <a:cubicBezTo>
                    <a:pt x="200" y="2"/>
                    <a:pt x="197" y="4"/>
                    <a:pt x="197" y="4"/>
                  </a:cubicBezTo>
                  <a:cubicBezTo>
                    <a:pt x="198" y="5"/>
                    <a:pt x="203" y="5"/>
                    <a:pt x="199" y="7"/>
                  </a:cubicBezTo>
                  <a:cubicBezTo>
                    <a:pt x="198" y="7"/>
                    <a:pt x="195" y="9"/>
                    <a:pt x="196" y="7"/>
                  </a:cubicBezTo>
                  <a:cubicBezTo>
                    <a:pt x="197" y="4"/>
                    <a:pt x="198" y="5"/>
                    <a:pt x="194" y="5"/>
                  </a:cubicBezTo>
                  <a:cubicBezTo>
                    <a:pt x="193" y="5"/>
                    <a:pt x="193" y="5"/>
                    <a:pt x="192" y="6"/>
                  </a:cubicBezTo>
                  <a:cubicBezTo>
                    <a:pt x="192" y="6"/>
                    <a:pt x="193" y="9"/>
                    <a:pt x="193" y="9"/>
                  </a:cubicBezTo>
                  <a:cubicBezTo>
                    <a:pt x="192" y="11"/>
                    <a:pt x="190" y="13"/>
                    <a:pt x="189" y="15"/>
                  </a:cubicBezTo>
                  <a:cubicBezTo>
                    <a:pt x="189" y="17"/>
                    <a:pt x="184" y="17"/>
                    <a:pt x="182" y="18"/>
                  </a:cubicBezTo>
                  <a:cubicBezTo>
                    <a:pt x="180" y="18"/>
                    <a:pt x="177" y="19"/>
                    <a:pt x="176" y="20"/>
                  </a:cubicBezTo>
                  <a:cubicBezTo>
                    <a:pt x="174" y="21"/>
                    <a:pt x="173" y="23"/>
                    <a:pt x="172" y="24"/>
                  </a:cubicBezTo>
                  <a:cubicBezTo>
                    <a:pt x="169" y="26"/>
                    <a:pt x="162" y="31"/>
                    <a:pt x="159" y="32"/>
                  </a:cubicBezTo>
                  <a:cubicBezTo>
                    <a:pt x="158" y="32"/>
                    <a:pt x="157" y="32"/>
                    <a:pt x="157" y="32"/>
                  </a:cubicBezTo>
                  <a:cubicBezTo>
                    <a:pt x="155" y="32"/>
                    <a:pt x="153" y="32"/>
                    <a:pt x="151" y="32"/>
                  </a:cubicBezTo>
                  <a:cubicBezTo>
                    <a:pt x="150" y="31"/>
                    <a:pt x="149" y="31"/>
                    <a:pt x="148" y="31"/>
                  </a:cubicBezTo>
                  <a:cubicBezTo>
                    <a:pt x="148" y="31"/>
                    <a:pt x="148" y="32"/>
                    <a:pt x="147" y="31"/>
                  </a:cubicBezTo>
                  <a:cubicBezTo>
                    <a:pt x="146" y="31"/>
                    <a:pt x="144" y="29"/>
                    <a:pt x="142" y="29"/>
                  </a:cubicBezTo>
                  <a:cubicBezTo>
                    <a:pt x="140" y="29"/>
                    <a:pt x="140" y="30"/>
                    <a:pt x="139" y="30"/>
                  </a:cubicBezTo>
                  <a:cubicBezTo>
                    <a:pt x="138" y="30"/>
                    <a:pt x="139" y="29"/>
                    <a:pt x="138" y="29"/>
                  </a:cubicBezTo>
                  <a:cubicBezTo>
                    <a:pt x="136" y="29"/>
                    <a:pt x="135" y="44"/>
                    <a:pt x="131" y="45"/>
                  </a:cubicBezTo>
                  <a:cubicBezTo>
                    <a:pt x="129" y="47"/>
                    <a:pt x="130" y="45"/>
                    <a:pt x="129" y="44"/>
                  </a:cubicBezTo>
                  <a:cubicBezTo>
                    <a:pt x="128" y="41"/>
                    <a:pt x="129" y="47"/>
                    <a:pt x="127" y="45"/>
                  </a:cubicBezTo>
                  <a:cubicBezTo>
                    <a:pt x="127" y="45"/>
                    <a:pt x="127" y="45"/>
                    <a:pt x="127" y="44"/>
                  </a:cubicBezTo>
                  <a:cubicBezTo>
                    <a:pt x="126" y="44"/>
                    <a:pt x="126" y="44"/>
                    <a:pt x="126" y="44"/>
                  </a:cubicBezTo>
                  <a:cubicBezTo>
                    <a:pt x="125" y="44"/>
                    <a:pt x="126" y="43"/>
                    <a:pt x="126" y="43"/>
                  </a:cubicBezTo>
                  <a:cubicBezTo>
                    <a:pt x="126" y="43"/>
                    <a:pt x="125" y="42"/>
                    <a:pt x="126" y="42"/>
                  </a:cubicBezTo>
                  <a:cubicBezTo>
                    <a:pt x="126" y="41"/>
                    <a:pt x="127" y="41"/>
                    <a:pt x="128" y="42"/>
                  </a:cubicBezTo>
                  <a:cubicBezTo>
                    <a:pt x="128" y="42"/>
                    <a:pt x="128" y="43"/>
                    <a:pt x="129" y="43"/>
                  </a:cubicBezTo>
                  <a:cubicBezTo>
                    <a:pt x="129" y="43"/>
                    <a:pt x="127" y="40"/>
                    <a:pt x="128" y="39"/>
                  </a:cubicBezTo>
                  <a:cubicBezTo>
                    <a:pt x="129" y="39"/>
                    <a:pt x="134" y="41"/>
                    <a:pt x="134" y="39"/>
                  </a:cubicBezTo>
                  <a:cubicBezTo>
                    <a:pt x="134" y="38"/>
                    <a:pt x="133" y="39"/>
                    <a:pt x="133" y="39"/>
                  </a:cubicBezTo>
                  <a:cubicBezTo>
                    <a:pt x="132" y="39"/>
                    <a:pt x="131" y="39"/>
                    <a:pt x="129" y="39"/>
                  </a:cubicBezTo>
                  <a:cubicBezTo>
                    <a:pt x="126" y="39"/>
                    <a:pt x="122" y="35"/>
                    <a:pt x="119" y="35"/>
                  </a:cubicBezTo>
                  <a:cubicBezTo>
                    <a:pt x="118" y="35"/>
                    <a:pt x="115" y="40"/>
                    <a:pt x="114" y="41"/>
                  </a:cubicBezTo>
                  <a:cubicBezTo>
                    <a:pt x="113" y="42"/>
                    <a:pt x="109" y="43"/>
                    <a:pt x="108" y="44"/>
                  </a:cubicBezTo>
                  <a:cubicBezTo>
                    <a:pt x="107" y="45"/>
                    <a:pt x="109" y="46"/>
                    <a:pt x="109" y="46"/>
                  </a:cubicBezTo>
                  <a:cubicBezTo>
                    <a:pt x="108" y="46"/>
                    <a:pt x="108" y="46"/>
                    <a:pt x="107" y="46"/>
                  </a:cubicBezTo>
                  <a:cubicBezTo>
                    <a:pt x="107" y="46"/>
                    <a:pt x="101" y="50"/>
                    <a:pt x="100" y="50"/>
                  </a:cubicBezTo>
                  <a:cubicBezTo>
                    <a:pt x="100" y="51"/>
                    <a:pt x="101" y="51"/>
                    <a:pt x="101" y="52"/>
                  </a:cubicBezTo>
                  <a:cubicBezTo>
                    <a:pt x="101" y="52"/>
                    <a:pt x="101" y="52"/>
                    <a:pt x="101" y="53"/>
                  </a:cubicBezTo>
                  <a:cubicBezTo>
                    <a:pt x="102" y="53"/>
                    <a:pt x="102" y="53"/>
                    <a:pt x="102" y="54"/>
                  </a:cubicBezTo>
                  <a:cubicBezTo>
                    <a:pt x="101" y="54"/>
                    <a:pt x="102" y="53"/>
                    <a:pt x="101" y="53"/>
                  </a:cubicBezTo>
                  <a:cubicBezTo>
                    <a:pt x="101" y="52"/>
                    <a:pt x="101" y="52"/>
                    <a:pt x="101" y="52"/>
                  </a:cubicBezTo>
                  <a:cubicBezTo>
                    <a:pt x="101" y="52"/>
                    <a:pt x="100" y="52"/>
                    <a:pt x="99" y="54"/>
                  </a:cubicBezTo>
                  <a:cubicBezTo>
                    <a:pt x="98" y="55"/>
                    <a:pt x="103" y="54"/>
                    <a:pt x="101" y="57"/>
                  </a:cubicBezTo>
                  <a:cubicBezTo>
                    <a:pt x="100" y="58"/>
                    <a:pt x="99" y="58"/>
                    <a:pt x="99" y="58"/>
                  </a:cubicBezTo>
                  <a:cubicBezTo>
                    <a:pt x="99" y="58"/>
                    <a:pt x="99" y="57"/>
                    <a:pt x="98" y="57"/>
                  </a:cubicBezTo>
                  <a:cubicBezTo>
                    <a:pt x="98" y="58"/>
                    <a:pt x="95" y="61"/>
                    <a:pt x="95" y="61"/>
                  </a:cubicBezTo>
                  <a:cubicBezTo>
                    <a:pt x="95" y="62"/>
                    <a:pt x="100" y="59"/>
                    <a:pt x="100" y="59"/>
                  </a:cubicBezTo>
                  <a:cubicBezTo>
                    <a:pt x="100" y="59"/>
                    <a:pt x="96" y="72"/>
                    <a:pt x="96" y="72"/>
                  </a:cubicBezTo>
                  <a:cubicBezTo>
                    <a:pt x="96" y="73"/>
                    <a:pt x="94" y="73"/>
                    <a:pt x="95" y="74"/>
                  </a:cubicBezTo>
                  <a:cubicBezTo>
                    <a:pt x="95" y="74"/>
                    <a:pt x="102" y="73"/>
                    <a:pt x="97" y="81"/>
                  </a:cubicBezTo>
                  <a:cubicBezTo>
                    <a:pt x="94" y="84"/>
                    <a:pt x="90" y="78"/>
                    <a:pt x="84" y="84"/>
                  </a:cubicBezTo>
                  <a:cubicBezTo>
                    <a:pt x="82" y="86"/>
                    <a:pt x="81" y="90"/>
                    <a:pt x="79" y="93"/>
                  </a:cubicBezTo>
                  <a:cubicBezTo>
                    <a:pt x="79" y="93"/>
                    <a:pt x="73" y="98"/>
                    <a:pt x="72" y="99"/>
                  </a:cubicBezTo>
                  <a:cubicBezTo>
                    <a:pt x="70" y="100"/>
                    <a:pt x="61" y="103"/>
                    <a:pt x="61" y="105"/>
                  </a:cubicBezTo>
                  <a:cubicBezTo>
                    <a:pt x="60" y="105"/>
                    <a:pt x="65" y="107"/>
                    <a:pt x="65" y="109"/>
                  </a:cubicBezTo>
                  <a:cubicBezTo>
                    <a:pt x="66" y="110"/>
                    <a:pt x="66" y="122"/>
                    <a:pt x="65" y="122"/>
                  </a:cubicBezTo>
                  <a:cubicBezTo>
                    <a:pt x="64" y="124"/>
                    <a:pt x="60" y="122"/>
                    <a:pt x="60" y="120"/>
                  </a:cubicBezTo>
                  <a:cubicBezTo>
                    <a:pt x="61" y="116"/>
                    <a:pt x="63" y="124"/>
                    <a:pt x="63" y="117"/>
                  </a:cubicBezTo>
                  <a:cubicBezTo>
                    <a:pt x="63" y="117"/>
                    <a:pt x="64" y="116"/>
                    <a:pt x="63" y="116"/>
                  </a:cubicBezTo>
                  <a:cubicBezTo>
                    <a:pt x="62" y="115"/>
                    <a:pt x="61" y="119"/>
                    <a:pt x="60" y="116"/>
                  </a:cubicBezTo>
                  <a:cubicBezTo>
                    <a:pt x="60" y="116"/>
                    <a:pt x="61" y="115"/>
                    <a:pt x="61" y="115"/>
                  </a:cubicBezTo>
                  <a:cubicBezTo>
                    <a:pt x="61" y="114"/>
                    <a:pt x="60" y="115"/>
                    <a:pt x="60" y="114"/>
                  </a:cubicBezTo>
                  <a:cubicBezTo>
                    <a:pt x="60" y="114"/>
                    <a:pt x="61" y="113"/>
                    <a:pt x="60" y="113"/>
                  </a:cubicBezTo>
                  <a:cubicBezTo>
                    <a:pt x="60" y="112"/>
                    <a:pt x="59" y="113"/>
                    <a:pt x="58" y="113"/>
                  </a:cubicBezTo>
                  <a:cubicBezTo>
                    <a:pt x="57" y="112"/>
                    <a:pt x="56" y="109"/>
                    <a:pt x="55" y="108"/>
                  </a:cubicBezTo>
                  <a:cubicBezTo>
                    <a:pt x="55" y="108"/>
                    <a:pt x="53" y="108"/>
                    <a:pt x="52" y="107"/>
                  </a:cubicBezTo>
                  <a:cubicBezTo>
                    <a:pt x="51" y="106"/>
                    <a:pt x="51" y="101"/>
                    <a:pt x="49" y="101"/>
                  </a:cubicBezTo>
                  <a:cubicBezTo>
                    <a:pt x="49" y="102"/>
                    <a:pt x="46" y="106"/>
                    <a:pt x="46" y="106"/>
                  </a:cubicBezTo>
                  <a:cubicBezTo>
                    <a:pt x="47" y="108"/>
                    <a:pt x="49" y="108"/>
                    <a:pt x="49" y="109"/>
                  </a:cubicBezTo>
                  <a:cubicBezTo>
                    <a:pt x="49" y="109"/>
                    <a:pt x="49" y="112"/>
                    <a:pt x="49" y="112"/>
                  </a:cubicBezTo>
                  <a:cubicBezTo>
                    <a:pt x="50" y="114"/>
                    <a:pt x="56" y="119"/>
                    <a:pt x="55" y="121"/>
                  </a:cubicBezTo>
                  <a:cubicBezTo>
                    <a:pt x="54" y="123"/>
                    <a:pt x="52" y="122"/>
                    <a:pt x="51" y="123"/>
                  </a:cubicBezTo>
                  <a:cubicBezTo>
                    <a:pt x="48" y="125"/>
                    <a:pt x="50" y="126"/>
                    <a:pt x="50" y="128"/>
                  </a:cubicBezTo>
                  <a:cubicBezTo>
                    <a:pt x="50" y="129"/>
                    <a:pt x="44" y="132"/>
                    <a:pt x="43" y="133"/>
                  </a:cubicBezTo>
                  <a:cubicBezTo>
                    <a:pt x="42" y="133"/>
                    <a:pt x="40" y="128"/>
                    <a:pt x="39" y="127"/>
                  </a:cubicBezTo>
                  <a:cubicBezTo>
                    <a:pt x="39" y="127"/>
                    <a:pt x="38" y="127"/>
                    <a:pt x="38" y="127"/>
                  </a:cubicBezTo>
                  <a:cubicBezTo>
                    <a:pt x="37" y="131"/>
                    <a:pt x="39" y="130"/>
                    <a:pt x="39" y="132"/>
                  </a:cubicBezTo>
                  <a:cubicBezTo>
                    <a:pt x="39" y="136"/>
                    <a:pt x="38" y="132"/>
                    <a:pt x="36" y="134"/>
                  </a:cubicBezTo>
                  <a:cubicBezTo>
                    <a:pt x="35" y="135"/>
                    <a:pt x="35" y="139"/>
                    <a:pt x="34" y="141"/>
                  </a:cubicBezTo>
                  <a:cubicBezTo>
                    <a:pt x="34" y="141"/>
                    <a:pt x="34" y="141"/>
                    <a:pt x="34" y="141"/>
                  </a:cubicBezTo>
                  <a:cubicBezTo>
                    <a:pt x="36" y="143"/>
                    <a:pt x="39" y="145"/>
                    <a:pt x="40" y="146"/>
                  </a:cubicBezTo>
                  <a:cubicBezTo>
                    <a:pt x="41" y="150"/>
                    <a:pt x="38" y="147"/>
                    <a:pt x="39" y="151"/>
                  </a:cubicBezTo>
                  <a:cubicBezTo>
                    <a:pt x="40" y="152"/>
                    <a:pt x="39" y="150"/>
                    <a:pt x="39" y="150"/>
                  </a:cubicBezTo>
                  <a:cubicBezTo>
                    <a:pt x="41" y="150"/>
                    <a:pt x="43" y="154"/>
                    <a:pt x="43" y="155"/>
                  </a:cubicBezTo>
                  <a:cubicBezTo>
                    <a:pt x="43" y="155"/>
                    <a:pt x="43" y="156"/>
                    <a:pt x="43" y="156"/>
                  </a:cubicBezTo>
                  <a:cubicBezTo>
                    <a:pt x="44" y="156"/>
                    <a:pt x="44" y="155"/>
                    <a:pt x="45" y="155"/>
                  </a:cubicBezTo>
                  <a:cubicBezTo>
                    <a:pt x="46" y="155"/>
                    <a:pt x="48" y="159"/>
                    <a:pt x="48" y="161"/>
                  </a:cubicBezTo>
                  <a:cubicBezTo>
                    <a:pt x="49" y="170"/>
                    <a:pt x="47" y="155"/>
                    <a:pt x="47" y="163"/>
                  </a:cubicBezTo>
                  <a:cubicBezTo>
                    <a:pt x="47" y="163"/>
                    <a:pt x="48" y="164"/>
                    <a:pt x="48" y="164"/>
                  </a:cubicBezTo>
                  <a:cubicBezTo>
                    <a:pt x="48" y="165"/>
                    <a:pt x="47" y="164"/>
                    <a:pt x="47" y="164"/>
                  </a:cubicBezTo>
                  <a:cubicBezTo>
                    <a:pt x="47" y="164"/>
                    <a:pt x="48" y="168"/>
                    <a:pt x="46" y="168"/>
                  </a:cubicBezTo>
                  <a:cubicBezTo>
                    <a:pt x="46" y="168"/>
                    <a:pt x="46" y="168"/>
                    <a:pt x="46" y="168"/>
                  </a:cubicBezTo>
                  <a:cubicBezTo>
                    <a:pt x="46" y="167"/>
                    <a:pt x="45" y="166"/>
                    <a:pt x="44" y="166"/>
                  </a:cubicBezTo>
                  <a:cubicBezTo>
                    <a:pt x="44" y="166"/>
                    <a:pt x="44" y="169"/>
                    <a:pt x="44" y="170"/>
                  </a:cubicBezTo>
                  <a:cubicBezTo>
                    <a:pt x="44" y="173"/>
                    <a:pt x="51" y="177"/>
                    <a:pt x="50" y="182"/>
                  </a:cubicBezTo>
                  <a:cubicBezTo>
                    <a:pt x="50" y="186"/>
                    <a:pt x="47" y="185"/>
                    <a:pt x="45" y="186"/>
                  </a:cubicBezTo>
                  <a:cubicBezTo>
                    <a:pt x="44" y="186"/>
                    <a:pt x="42" y="188"/>
                    <a:pt x="42" y="188"/>
                  </a:cubicBezTo>
                  <a:cubicBezTo>
                    <a:pt x="50" y="191"/>
                    <a:pt x="46" y="199"/>
                    <a:pt x="47" y="206"/>
                  </a:cubicBezTo>
                  <a:cubicBezTo>
                    <a:pt x="47" y="208"/>
                    <a:pt x="50" y="210"/>
                    <a:pt x="50" y="210"/>
                  </a:cubicBezTo>
                  <a:cubicBezTo>
                    <a:pt x="49" y="211"/>
                    <a:pt x="48" y="210"/>
                    <a:pt x="48" y="210"/>
                  </a:cubicBezTo>
                  <a:cubicBezTo>
                    <a:pt x="48" y="211"/>
                    <a:pt x="49" y="211"/>
                    <a:pt x="49" y="211"/>
                  </a:cubicBezTo>
                  <a:cubicBezTo>
                    <a:pt x="49" y="212"/>
                    <a:pt x="48" y="211"/>
                    <a:pt x="48" y="211"/>
                  </a:cubicBezTo>
                  <a:cubicBezTo>
                    <a:pt x="48" y="212"/>
                    <a:pt x="47" y="216"/>
                    <a:pt x="47" y="217"/>
                  </a:cubicBezTo>
                  <a:cubicBezTo>
                    <a:pt x="47" y="217"/>
                    <a:pt x="48" y="217"/>
                    <a:pt x="48" y="217"/>
                  </a:cubicBezTo>
                  <a:cubicBezTo>
                    <a:pt x="47" y="218"/>
                    <a:pt x="46" y="220"/>
                    <a:pt x="46" y="221"/>
                  </a:cubicBezTo>
                  <a:cubicBezTo>
                    <a:pt x="46" y="223"/>
                    <a:pt x="48" y="222"/>
                    <a:pt x="49" y="222"/>
                  </a:cubicBezTo>
                  <a:cubicBezTo>
                    <a:pt x="49" y="222"/>
                    <a:pt x="50" y="223"/>
                    <a:pt x="50" y="223"/>
                  </a:cubicBezTo>
                  <a:cubicBezTo>
                    <a:pt x="48" y="227"/>
                    <a:pt x="45" y="219"/>
                    <a:pt x="45" y="228"/>
                  </a:cubicBezTo>
                  <a:cubicBezTo>
                    <a:pt x="45" y="229"/>
                    <a:pt x="44" y="229"/>
                    <a:pt x="45" y="230"/>
                  </a:cubicBezTo>
                  <a:cubicBezTo>
                    <a:pt x="46" y="231"/>
                    <a:pt x="46" y="232"/>
                    <a:pt x="46" y="232"/>
                  </a:cubicBezTo>
                  <a:cubicBezTo>
                    <a:pt x="46" y="232"/>
                    <a:pt x="48" y="225"/>
                    <a:pt x="51" y="228"/>
                  </a:cubicBezTo>
                  <a:cubicBezTo>
                    <a:pt x="51" y="228"/>
                    <a:pt x="51" y="229"/>
                    <a:pt x="51" y="229"/>
                  </a:cubicBezTo>
                  <a:cubicBezTo>
                    <a:pt x="50" y="229"/>
                    <a:pt x="51" y="231"/>
                    <a:pt x="50" y="231"/>
                  </a:cubicBezTo>
                  <a:cubicBezTo>
                    <a:pt x="50" y="231"/>
                    <a:pt x="46" y="230"/>
                    <a:pt x="48" y="233"/>
                  </a:cubicBezTo>
                  <a:cubicBezTo>
                    <a:pt x="49" y="236"/>
                    <a:pt x="54" y="231"/>
                    <a:pt x="55" y="232"/>
                  </a:cubicBezTo>
                  <a:cubicBezTo>
                    <a:pt x="56" y="234"/>
                    <a:pt x="52" y="235"/>
                    <a:pt x="52" y="235"/>
                  </a:cubicBezTo>
                  <a:cubicBezTo>
                    <a:pt x="52" y="235"/>
                    <a:pt x="52" y="236"/>
                    <a:pt x="52" y="236"/>
                  </a:cubicBezTo>
                  <a:cubicBezTo>
                    <a:pt x="53" y="235"/>
                    <a:pt x="53" y="238"/>
                    <a:pt x="52" y="236"/>
                  </a:cubicBezTo>
                  <a:cubicBezTo>
                    <a:pt x="52" y="236"/>
                    <a:pt x="52" y="236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3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2" y="237"/>
                    <a:pt x="52" y="237"/>
                    <a:pt x="52" y="237"/>
                  </a:cubicBezTo>
                  <a:cubicBezTo>
                    <a:pt x="51" y="237"/>
                    <a:pt x="51" y="236"/>
                    <a:pt x="51" y="237"/>
                  </a:cubicBezTo>
                  <a:cubicBezTo>
                    <a:pt x="50" y="237"/>
                    <a:pt x="51" y="238"/>
                    <a:pt x="51" y="238"/>
                  </a:cubicBezTo>
                  <a:cubicBezTo>
                    <a:pt x="51" y="238"/>
                    <a:pt x="51" y="238"/>
                    <a:pt x="51" y="238"/>
                  </a:cubicBezTo>
                  <a:cubicBezTo>
                    <a:pt x="51" y="235"/>
                    <a:pt x="55" y="240"/>
                    <a:pt x="51" y="238"/>
                  </a:cubicBezTo>
                  <a:cubicBezTo>
                    <a:pt x="51" y="238"/>
                    <a:pt x="51" y="239"/>
                    <a:pt x="52" y="239"/>
                  </a:cubicBezTo>
                  <a:cubicBezTo>
                    <a:pt x="52" y="239"/>
                    <a:pt x="53" y="239"/>
                    <a:pt x="53" y="239"/>
                  </a:cubicBezTo>
                  <a:cubicBezTo>
                    <a:pt x="53" y="239"/>
                    <a:pt x="52" y="239"/>
                    <a:pt x="52" y="239"/>
                  </a:cubicBezTo>
                  <a:cubicBezTo>
                    <a:pt x="51" y="239"/>
                    <a:pt x="51" y="239"/>
                    <a:pt x="51" y="239"/>
                  </a:cubicBezTo>
                  <a:cubicBezTo>
                    <a:pt x="50" y="240"/>
                    <a:pt x="51" y="241"/>
                    <a:pt x="50" y="242"/>
                  </a:cubicBezTo>
                  <a:cubicBezTo>
                    <a:pt x="48" y="243"/>
                    <a:pt x="49" y="242"/>
                    <a:pt x="47" y="242"/>
                  </a:cubicBezTo>
                  <a:cubicBezTo>
                    <a:pt x="47" y="242"/>
                    <a:pt x="49" y="243"/>
                    <a:pt x="49" y="244"/>
                  </a:cubicBezTo>
                  <a:cubicBezTo>
                    <a:pt x="49" y="244"/>
                    <a:pt x="48" y="244"/>
                    <a:pt x="47" y="244"/>
                  </a:cubicBezTo>
                  <a:cubicBezTo>
                    <a:pt x="47" y="244"/>
                    <a:pt x="48" y="243"/>
                    <a:pt x="47" y="243"/>
                  </a:cubicBezTo>
                  <a:cubicBezTo>
                    <a:pt x="47" y="244"/>
                    <a:pt x="47" y="245"/>
                    <a:pt x="47" y="246"/>
                  </a:cubicBezTo>
                  <a:cubicBezTo>
                    <a:pt x="47" y="246"/>
                    <a:pt x="46" y="245"/>
                    <a:pt x="46" y="246"/>
                  </a:cubicBezTo>
                  <a:cubicBezTo>
                    <a:pt x="46" y="247"/>
                    <a:pt x="48" y="249"/>
                    <a:pt x="47" y="249"/>
                  </a:cubicBezTo>
                  <a:cubicBezTo>
                    <a:pt x="45" y="249"/>
                    <a:pt x="48" y="247"/>
                    <a:pt x="46" y="247"/>
                  </a:cubicBezTo>
                  <a:cubicBezTo>
                    <a:pt x="45" y="247"/>
                    <a:pt x="45" y="248"/>
                    <a:pt x="45" y="248"/>
                  </a:cubicBezTo>
                  <a:cubicBezTo>
                    <a:pt x="44" y="248"/>
                    <a:pt x="44" y="247"/>
                    <a:pt x="44" y="247"/>
                  </a:cubicBezTo>
                  <a:cubicBezTo>
                    <a:pt x="41" y="248"/>
                    <a:pt x="47" y="249"/>
                    <a:pt x="45" y="250"/>
                  </a:cubicBezTo>
                  <a:cubicBezTo>
                    <a:pt x="44" y="251"/>
                    <a:pt x="42" y="251"/>
                    <a:pt x="41" y="253"/>
                  </a:cubicBezTo>
                  <a:cubicBezTo>
                    <a:pt x="41" y="253"/>
                    <a:pt x="42" y="255"/>
                    <a:pt x="41" y="256"/>
                  </a:cubicBezTo>
                  <a:cubicBezTo>
                    <a:pt x="40" y="256"/>
                    <a:pt x="37" y="256"/>
                    <a:pt x="37" y="256"/>
                  </a:cubicBezTo>
                  <a:cubicBezTo>
                    <a:pt x="34" y="259"/>
                    <a:pt x="39" y="256"/>
                    <a:pt x="39" y="258"/>
                  </a:cubicBezTo>
                  <a:cubicBezTo>
                    <a:pt x="39" y="259"/>
                    <a:pt x="40" y="260"/>
                    <a:pt x="38" y="260"/>
                  </a:cubicBezTo>
                  <a:cubicBezTo>
                    <a:pt x="38" y="261"/>
                    <a:pt x="37" y="259"/>
                    <a:pt x="37" y="260"/>
                  </a:cubicBezTo>
                  <a:cubicBezTo>
                    <a:pt x="36" y="260"/>
                    <a:pt x="37" y="260"/>
                    <a:pt x="38" y="260"/>
                  </a:cubicBezTo>
                  <a:cubicBezTo>
                    <a:pt x="38" y="260"/>
                    <a:pt x="39" y="261"/>
                    <a:pt x="39" y="261"/>
                  </a:cubicBezTo>
                  <a:cubicBezTo>
                    <a:pt x="38" y="261"/>
                    <a:pt x="35" y="261"/>
                    <a:pt x="36" y="262"/>
                  </a:cubicBezTo>
                  <a:cubicBezTo>
                    <a:pt x="36" y="263"/>
                    <a:pt x="38" y="263"/>
                    <a:pt x="37" y="263"/>
                  </a:cubicBezTo>
                  <a:cubicBezTo>
                    <a:pt x="37" y="263"/>
                    <a:pt x="36" y="262"/>
                    <a:pt x="35" y="262"/>
                  </a:cubicBezTo>
                  <a:cubicBezTo>
                    <a:pt x="35" y="262"/>
                    <a:pt x="34" y="263"/>
                    <a:pt x="34" y="264"/>
                  </a:cubicBezTo>
                  <a:cubicBezTo>
                    <a:pt x="33" y="265"/>
                    <a:pt x="35" y="267"/>
                    <a:pt x="35" y="268"/>
                  </a:cubicBezTo>
                  <a:cubicBezTo>
                    <a:pt x="35" y="273"/>
                    <a:pt x="31" y="267"/>
                    <a:pt x="30" y="267"/>
                  </a:cubicBezTo>
                  <a:cubicBezTo>
                    <a:pt x="28" y="268"/>
                    <a:pt x="32" y="270"/>
                    <a:pt x="29" y="271"/>
                  </a:cubicBezTo>
                  <a:cubicBezTo>
                    <a:pt x="28" y="271"/>
                    <a:pt x="27" y="269"/>
                    <a:pt x="26" y="270"/>
                  </a:cubicBezTo>
                  <a:cubicBezTo>
                    <a:pt x="26" y="270"/>
                    <a:pt x="27" y="271"/>
                    <a:pt x="25" y="271"/>
                  </a:cubicBezTo>
                  <a:cubicBezTo>
                    <a:pt x="25" y="271"/>
                    <a:pt x="22" y="269"/>
                    <a:pt x="22" y="270"/>
                  </a:cubicBezTo>
                  <a:cubicBezTo>
                    <a:pt x="11" y="273"/>
                    <a:pt x="30" y="270"/>
                    <a:pt x="19" y="273"/>
                  </a:cubicBezTo>
                  <a:cubicBezTo>
                    <a:pt x="19" y="273"/>
                    <a:pt x="17" y="270"/>
                    <a:pt x="17" y="271"/>
                  </a:cubicBezTo>
                  <a:cubicBezTo>
                    <a:pt x="16" y="271"/>
                    <a:pt x="17" y="272"/>
                    <a:pt x="16" y="273"/>
                  </a:cubicBezTo>
                  <a:cubicBezTo>
                    <a:pt x="16" y="273"/>
                    <a:pt x="15" y="272"/>
                    <a:pt x="14" y="273"/>
                  </a:cubicBezTo>
                  <a:cubicBezTo>
                    <a:pt x="13" y="273"/>
                    <a:pt x="14" y="276"/>
                    <a:pt x="13" y="272"/>
                  </a:cubicBezTo>
                  <a:cubicBezTo>
                    <a:pt x="13" y="272"/>
                    <a:pt x="13" y="273"/>
                    <a:pt x="13" y="273"/>
                  </a:cubicBezTo>
                  <a:cubicBezTo>
                    <a:pt x="13" y="273"/>
                    <a:pt x="11" y="277"/>
                    <a:pt x="11" y="277"/>
                  </a:cubicBezTo>
                  <a:cubicBezTo>
                    <a:pt x="11" y="279"/>
                    <a:pt x="10" y="284"/>
                    <a:pt x="11" y="285"/>
                  </a:cubicBezTo>
                  <a:cubicBezTo>
                    <a:pt x="11" y="285"/>
                    <a:pt x="11" y="284"/>
                    <a:pt x="12" y="284"/>
                  </a:cubicBezTo>
                  <a:cubicBezTo>
                    <a:pt x="13" y="284"/>
                    <a:pt x="14" y="289"/>
                    <a:pt x="13" y="291"/>
                  </a:cubicBezTo>
                  <a:cubicBezTo>
                    <a:pt x="12" y="292"/>
                    <a:pt x="12" y="290"/>
                    <a:pt x="11" y="290"/>
                  </a:cubicBezTo>
                  <a:cubicBezTo>
                    <a:pt x="11" y="290"/>
                    <a:pt x="6" y="289"/>
                    <a:pt x="6" y="289"/>
                  </a:cubicBezTo>
                  <a:cubicBezTo>
                    <a:pt x="4" y="289"/>
                    <a:pt x="1" y="293"/>
                    <a:pt x="0" y="295"/>
                  </a:cubicBezTo>
                  <a:cubicBezTo>
                    <a:pt x="0" y="296"/>
                    <a:pt x="5" y="296"/>
                    <a:pt x="6" y="297"/>
                  </a:cubicBezTo>
                  <a:cubicBezTo>
                    <a:pt x="6" y="298"/>
                    <a:pt x="6" y="299"/>
                    <a:pt x="6" y="300"/>
                  </a:cubicBezTo>
                  <a:cubicBezTo>
                    <a:pt x="6" y="300"/>
                    <a:pt x="6" y="300"/>
                    <a:pt x="6" y="300"/>
                  </a:cubicBezTo>
                  <a:cubicBezTo>
                    <a:pt x="9" y="302"/>
                    <a:pt x="11" y="305"/>
                    <a:pt x="13" y="307"/>
                  </a:cubicBezTo>
                </a:path>
              </a:pathLst>
            </a:custGeom>
            <a:solidFill>
              <a:schemeClr val="accent1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6" name="Freeform 5"/>
            <p:cNvSpPr/>
            <p:nvPr/>
          </p:nvSpPr>
          <p:spPr bwMode="auto">
            <a:xfrm>
              <a:off x="8386386" y="1535148"/>
              <a:ext cx="1046163" cy="901700"/>
            </a:xfrm>
            <a:custGeom>
              <a:avLst/>
              <a:gdLst>
                <a:gd name="T0" fmla="*/ 220 w 367"/>
                <a:gd name="T1" fmla="*/ 307 h 316"/>
                <a:gd name="T2" fmla="*/ 242 w 367"/>
                <a:gd name="T3" fmla="*/ 296 h 316"/>
                <a:gd name="T4" fmla="*/ 252 w 367"/>
                <a:gd name="T5" fmla="*/ 257 h 316"/>
                <a:gd name="T6" fmla="*/ 249 w 367"/>
                <a:gd name="T7" fmla="*/ 221 h 316"/>
                <a:gd name="T8" fmla="*/ 287 w 367"/>
                <a:gd name="T9" fmla="*/ 223 h 316"/>
                <a:gd name="T10" fmla="*/ 314 w 367"/>
                <a:gd name="T11" fmla="*/ 217 h 316"/>
                <a:gd name="T12" fmla="*/ 326 w 367"/>
                <a:gd name="T13" fmla="*/ 210 h 316"/>
                <a:gd name="T14" fmla="*/ 324 w 367"/>
                <a:gd name="T15" fmla="*/ 171 h 316"/>
                <a:gd name="T16" fmla="*/ 350 w 367"/>
                <a:gd name="T17" fmla="*/ 144 h 316"/>
                <a:gd name="T18" fmla="*/ 342 w 367"/>
                <a:gd name="T19" fmla="*/ 128 h 316"/>
                <a:gd name="T20" fmla="*/ 363 w 367"/>
                <a:gd name="T21" fmla="*/ 109 h 316"/>
                <a:gd name="T22" fmla="*/ 334 w 367"/>
                <a:gd name="T23" fmla="*/ 102 h 316"/>
                <a:gd name="T24" fmla="*/ 333 w 367"/>
                <a:gd name="T25" fmla="*/ 102 h 316"/>
                <a:gd name="T26" fmla="*/ 324 w 367"/>
                <a:gd name="T27" fmla="*/ 99 h 316"/>
                <a:gd name="T28" fmla="*/ 332 w 367"/>
                <a:gd name="T29" fmla="*/ 85 h 316"/>
                <a:gd name="T30" fmla="*/ 333 w 367"/>
                <a:gd name="T31" fmla="*/ 72 h 316"/>
                <a:gd name="T32" fmla="*/ 315 w 367"/>
                <a:gd name="T33" fmla="*/ 69 h 316"/>
                <a:gd name="T34" fmla="*/ 305 w 367"/>
                <a:gd name="T35" fmla="*/ 64 h 316"/>
                <a:gd name="T36" fmla="*/ 303 w 367"/>
                <a:gd name="T37" fmla="*/ 69 h 316"/>
                <a:gd name="T38" fmla="*/ 296 w 367"/>
                <a:gd name="T39" fmla="*/ 63 h 316"/>
                <a:gd name="T40" fmla="*/ 286 w 367"/>
                <a:gd name="T41" fmla="*/ 61 h 316"/>
                <a:gd name="T42" fmla="*/ 285 w 367"/>
                <a:gd name="T43" fmla="*/ 60 h 316"/>
                <a:gd name="T44" fmla="*/ 282 w 367"/>
                <a:gd name="T45" fmla="*/ 50 h 316"/>
                <a:gd name="T46" fmla="*/ 280 w 367"/>
                <a:gd name="T47" fmla="*/ 54 h 316"/>
                <a:gd name="T48" fmla="*/ 280 w 367"/>
                <a:gd name="T49" fmla="*/ 49 h 316"/>
                <a:gd name="T50" fmla="*/ 312 w 367"/>
                <a:gd name="T51" fmla="*/ 41 h 316"/>
                <a:gd name="T52" fmla="*/ 270 w 367"/>
                <a:gd name="T53" fmla="*/ 42 h 316"/>
                <a:gd name="T54" fmla="*/ 247 w 367"/>
                <a:gd name="T55" fmla="*/ 47 h 316"/>
                <a:gd name="T56" fmla="*/ 244 w 367"/>
                <a:gd name="T57" fmla="*/ 52 h 316"/>
                <a:gd name="T58" fmla="*/ 239 w 367"/>
                <a:gd name="T59" fmla="*/ 54 h 316"/>
                <a:gd name="T60" fmla="*/ 222 w 367"/>
                <a:gd name="T61" fmla="*/ 58 h 316"/>
                <a:gd name="T62" fmla="*/ 196 w 367"/>
                <a:gd name="T63" fmla="*/ 47 h 316"/>
                <a:gd name="T64" fmla="*/ 172 w 367"/>
                <a:gd name="T65" fmla="*/ 44 h 316"/>
                <a:gd name="T66" fmla="*/ 137 w 367"/>
                <a:gd name="T67" fmla="*/ 35 h 316"/>
                <a:gd name="T68" fmla="*/ 118 w 367"/>
                <a:gd name="T69" fmla="*/ 21 h 316"/>
                <a:gd name="T70" fmla="*/ 85 w 367"/>
                <a:gd name="T71" fmla="*/ 10 h 316"/>
                <a:gd name="T72" fmla="*/ 92 w 367"/>
                <a:gd name="T73" fmla="*/ 21 h 316"/>
                <a:gd name="T74" fmla="*/ 78 w 367"/>
                <a:gd name="T75" fmla="*/ 26 h 316"/>
                <a:gd name="T76" fmla="*/ 49 w 367"/>
                <a:gd name="T77" fmla="*/ 38 h 316"/>
                <a:gd name="T78" fmla="*/ 59 w 367"/>
                <a:gd name="T79" fmla="*/ 60 h 316"/>
                <a:gd name="T80" fmla="*/ 45 w 367"/>
                <a:gd name="T81" fmla="*/ 85 h 316"/>
                <a:gd name="T82" fmla="*/ 37 w 367"/>
                <a:gd name="T83" fmla="*/ 74 h 316"/>
                <a:gd name="T84" fmla="*/ 36 w 367"/>
                <a:gd name="T85" fmla="*/ 61 h 316"/>
                <a:gd name="T86" fmla="*/ 45 w 367"/>
                <a:gd name="T87" fmla="*/ 32 h 316"/>
                <a:gd name="T88" fmla="*/ 57 w 367"/>
                <a:gd name="T89" fmla="*/ 9 h 316"/>
                <a:gd name="T90" fmla="*/ 11 w 367"/>
                <a:gd name="T91" fmla="*/ 60 h 316"/>
                <a:gd name="T92" fmla="*/ 16 w 367"/>
                <a:gd name="T93" fmla="*/ 83 h 316"/>
                <a:gd name="T94" fmla="*/ 25 w 367"/>
                <a:gd name="T95" fmla="*/ 130 h 316"/>
                <a:gd name="T96" fmla="*/ 82 w 367"/>
                <a:gd name="T97" fmla="*/ 144 h 316"/>
                <a:gd name="T98" fmla="*/ 114 w 367"/>
                <a:gd name="T99" fmla="*/ 164 h 316"/>
                <a:gd name="T100" fmla="*/ 157 w 367"/>
                <a:gd name="T101" fmla="*/ 166 h 316"/>
                <a:gd name="T102" fmla="*/ 147 w 367"/>
                <a:gd name="T103" fmla="*/ 209 h 316"/>
                <a:gd name="T104" fmla="*/ 163 w 367"/>
                <a:gd name="T105" fmla="*/ 240 h 316"/>
                <a:gd name="T106" fmla="*/ 167 w 367"/>
                <a:gd name="T107" fmla="*/ 279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67" h="316">
                  <a:moveTo>
                    <a:pt x="189" y="312"/>
                  </a:moveTo>
                  <a:cubicBezTo>
                    <a:pt x="190" y="313"/>
                    <a:pt x="193" y="313"/>
                    <a:pt x="194" y="313"/>
                  </a:cubicBezTo>
                  <a:cubicBezTo>
                    <a:pt x="199" y="312"/>
                    <a:pt x="204" y="303"/>
                    <a:pt x="209" y="307"/>
                  </a:cubicBezTo>
                  <a:cubicBezTo>
                    <a:pt x="213" y="309"/>
                    <a:pt x="206" y="316"/>
                    <a:pt x="211" y="315"/>
                  </a:cubicBezTo>
                  <a:cubicBezTo>
                    <a:pt x="214" y="315"/>
                    <a:pt x="213" y="309"/>
                    <a:pt x="217" y="307"/>
                  </a:cubicBezTo>
                  <a:cubicBezTo>
                    <a:pt x="218" y="307"/>
                    <a:pt x="219" y="309"/>
                    <a:pt x="220" y="307"/>
                  </a:cubicBezTo>
                  <a:cubicBezTo>
                    <a:pt x="221" y="306"/>
                    <a:pt x="220" y="302"/>
                    <a:pt x="222" y="302"/>
                  </a:cubicBezTo>
                  <a:cubicBezTo>
                    <a:pt x="223" y="301"/>
                    <a:pt x="224" y="302"/>
                    <a:pt x="224" y="302"/>
                  </a:cubicBezTo>
                  <a:cubicBezTo>
                    <a:pt x="226" y="302"/>
                    <a:pt x="228" y="298"/>
                    <a:pt x="230" y="298"/>
                  </a:cubicBezTo>
                  <a:cubicBezTo>
                    <a:pt x="233" y="298"/>
                    <a:pt x="230" y="300"/>
                    <a:pt x="233" y="298"/>
                  </a:cubicBezTo>
                  <a:cubicBezTo>
                    <a:pt x="236" y="297"/>
                    <a:pt x="238" y="292"/>
                    <a:pt x="242" y="292"/>
                  </a:cubicBezTo>
                  <a:cubicBezTo>
                    <a:pt x="243" y="291"/>
                    <a:pt x="241" y="295"/>
                    <a:pt x="242" y="296"/>
                  </a:cubicBezTo>
                  <a:cubicBezTo>
                    <a:pt x="243" y="297"/>
                    <a:pt x="245" y="293"/>
                    <a:pt x="245" y="292"/>
                  </a:cubicBezTo>
                  <a:cubicBezTo>
                    <a:pt x="247" y="291"/>
                    <a:pt x="250" y="290"/>
                    <a:pt x="250" y="288"/>
                  </a:cubicBezTo>
                  <a:cubicBezTo>
                    <a:pt x="251" y="286"/>
                    <a:pt x="250" y="283"/>
                    <a:pt x="251" y="281"/>
                  </a:cubicBezTo>
                  <a:cubicBezTo>
                    <a:pt x="252" y="279"/>
                    <a:pt x="269" y="277"/>
                    <a:pt x="270" y="271"/>
                  </a:cubicBezTo>
                  <a:cubicBezTo>
                    <a:pt x="271" y="262"/>
                    <a:pt x="256" y="268"/>
                    <a:pt x="251" y="266"/>
                  </a:cubicBezTo>
                  <a:cubicBezTo>
                    <a:pt x="251" y="265"/>
                    <a:pt x="252" y="258"/>
                    <a:pt x="252" y="257"/>
                  </a:cubicBezTo>
                  <a:cubicBezTo>
                    <a:pt x="251" y="253"/>
                    <a:pt x="247" y="251"/>
                    <a:pt x="246" y="248"/>
                  </a:cubicBezTo>
                  <a:cubicBezTo>
                    <a:pt x="245" y="245"/>
                    <a:pt x="248" y="235"/>
                    <a:pt x="247" y="234"/>
                  </a:cubicBezTo>
                  <a:cubicBezTo>
                    <a:pt x="244" y="231"/>
                    <a:pt x="228" y="222"/>
                    <a:pt x="230" y="216"/>
                  </a:cubicBezTo>
                  <a:cubicBezTo>
                    <a:pt x="231" y="216"/>
                    <a:pt x="231" y="216"/>
                    <a:pt x="231" y="216"/>
                  </a:cubicBezTo>
                  <a:cubicBezTo>
                    <a:pt x="235" y="217"/>
                    <a:pt x="235" y="220"/>
                    <a:pt x="236" y="221"/>
                  </a:cubicBezTo>
                  <a:cubicBezTo>
                    <a:pt x="240" y="222"/>
                    <a:pt x="246" y="218"/>
                    <a:pt x="249" y="221"/>
                  </a:cubicBezTo>
                  <a:cubicBezTo>
                    <a:pt x="250" y="222"/>
                    <a:pt x="250" y="226"/>
                    <a:pt x="251" y="227"/>
                  </a:cubicBezTo>
                  <a:cubicBezTo>
                    <a:pt x="253" y="229"/>
                    <a:pt x="255" y="225"/>
                    <a:pt x="256" y="225"/>
                  </a:cubicBezTo>
                  <a:cubicBezTo>
                    <a:pt x="262" y="224"/>
                    <a:pt x="263" y="227"/>
                    <a:pt x="266" y="228"/>
                  </a:cubicBezTo>
                  <a:cubicBezTo>
                    <a:pt x="269" y="229"/>
                    <a:pt x="267" y="223"/>
                    <a:pt x="271" y="225"/>
                  </a:cubicBezTo>
                  <a:cubicBezTo>
                    <a:pt x="275" y="228"/>
                    <a:pt x="278" y="236"/>
                    <a:pt x="283" y="236"/>
                  </a:cubicBezTo>
                  <a:cubicBezTo>
                    <a:pt x="291" y="236"/>
                    <a:pt x="283" y="226"/>
                    <a:pt x="287" y="223"/>
                  </a:cubicBezTo>
                  <a:cubicBezTo>
                    <a:pt x="289" y="222"/>
                    <a:pt x="287" y="225"/>
                    <a:pt x="292" y="220"/>
                  </a:cubicBezTo>
                  <a:cubicBezTo>
                    <a:pt x="296" y="217"/>
                    <a:pt x="300" y="222"/>
                    <a:pt x="304" y="221"/>
                  </a:cubicBezTo>
                  <a:cubicBezTo>
                    <a:pt x="304" y="221"/>
                    <a:pt x="305" y="220"/>
                    <a:pt x="305" y="220"/>
                  </a:cubicBezTo>
                  <a:cubicBezTo>
                    <a:pt x="306" y="220"/>
                    <a:pt x="307" y="220"/>
                    <a:pt x="308" y="220"/>
                  </a:cubicBezTo>
                  <a:cubicBezTo>
                    <a:pt x="308" y="220"/>
                    <a:pt x="309" y="220"/>
                    <a:pt x="310" y="220"/>
                  </a:cubicBezTo>
                  <a:cubicBezTo>
                    <a:pt x="311" y="220"/>
                    <a:pt x="312" y="218"/>
                    <a:pt x="314" y="217"/>
                  </a:cubicBezTo>
                  <a:cubicBezTo>
                    <a:pt x="314" y="217"/>
                    <a:pt x="315" y="217"/>
                    <a:pt x="315" y="217"/>
                  </a:cubicBezTo>
                  <a:cubicBezTo>
                    <a:pt x="316" y="217"/>
                    <a:pt x="317" y="217"/>
                    <a:pt x="317" y="217"/>
                  </a:cubicBezTo>
                  <a:cubicBezTo>
                    <a:pt x="318" y="217"/>
                    <a:pt x="319" y="217"/>
                    <a:pt x="319" y="217"/>
                  </a:cubicBezTo>
                  <a:cubicBezTo>
                    <a:pt x="321" y="216"/>
                    <a:pt x="320" y="214"/>
                    <a:pt x="320" y="213"/>
                  </a:cubicBezTo>
                  <a:cubicBezTo>
                    <a:pt x="322" y="212"/>
                    <a:pt x="326" y="214"/>
                    <a:pt x="326" y="212"/>
                  </a:cubicBezTo>
                  <a:cubicBezTo>
                    <a:pt x="327" y="211"/>
                    <a:pt x="325" y="211"/>
                    <a:pt x="326" y="210"/>
                  </a:cubicBezTo>
                  <a:cubicBezTo>
                    <a:pt x="326" y="210"/>
                    <a:pt x="326" y="210"/>
                    <a:pt x="327" y="210"/>
                  </a:cubicBezTo>
                  <a:cubicBezTo>
                    <a:pt x="329" y="210"/>
                    <a:pt x="331" y="210"/>
                    <a:pt x="333" y="210"/>
                  </a:cubicBezTo>
                  <a:cubicBezTo>
                    <a:pt x="333" y="210"/>
                    <a:pt x="334" y="210"/>
                    <a:pt x="335" y="210"/>
                  </a:cubicBezTo>
                  <a:cubicBezTo>
                    <a:pt x="337" y="209"/>
                    <a:pt x="336" y="206"/>
                    <a:pt x="337" y="205"/>
                  </a:cubicBezTo>
                  <a:cubicBezTo>
                    <a:pt x="339" y="203"/>
                    <a:pt x="343" y="203"/>
                    <a:pt x="344" y="201"/>
                  </a:cubicBezTo>
                  <a:cubicBezTo>
                    <a:pt x="351" y="193"/>
                    <a:pt x="324" y="177"/>
                    <a:pt x="324" y="171"/>
                  </a:cubicBezTo>
                  <a:cubicBezTo>
                    <a:pt x="324" y="168"/>
                    <a:pt x="330" y="167"/>
                    <a:pt x="331" y="165"/>
                  </a:cubicBezTo>
                  <a:cubicBezTo>
                    <a:pt x="332" y="163"/>
                    <a:pt x="329" y="155"/>
                    <a:pt x="329" y="154"/>
                  </a:cubicBezTo>
                  <a:cubicBezTo>
                    <a:pt x="328" y="149"/>
                    <a:pt x="335" y="151"/>
                    <a:pt x="337" y="149"/>
                  </a:cubicBezTo>
                  <a:cubicBezTo>
                    <a:pt x="337" y="148"/>
                    <a:pt x="336" y="148"/>
                    <a:pt x="336" y="147"/>
                  </a:cubicBezTo>
                  <a:cubicBezTo>
                    <a:pt x="337" y="147"/>
                    <a:pt x="341" y="149"/>
                    <a:pt x="342" y="149"/>
                  </a:cubicBezTo>
                  <a:cubicBezTo>
                    <a:pt x="345" y="149"/>
                    <a:pt x="347" y="144"/>
                    <a:pt x="350" y="144"/>
                  </a:cubicBezTo>
                  <a:cubicBezTo>
                    <a:pt x="351" y="144"/>
                    <a:pt x="351" y="145"/>
                    <a:pt x="351" y="144"/>
                  </a:cubicBezTo>
                  <a:cubicBezTo>
                    <a:pt x="353" y="143"/>
                    <a:pt x="355" y="138"/>
                    <a:pt x="352" y="137"/>
                  </a:cubicBezTo>
                  <a:cubicBezTo>
                    <a:pt x="348" y="136"/>
                    <a:pt x="348" y="139"/>
                    <a:pt x="347" y="139"/>
                  </a:cubicBezTo>
                  <a:cubicBezTo>
                    <a:pt x="346" y="139"/>
                    <a:pt x="346" y="139"/>
                    <a:pt x="346" y="138"/>
                  </a:cubicBezTo>
                  <a:cubicBezTo>
                    <a:pt x="343" y="136"/>
                    <a:pt x="345" y="137"/>
                    <a:pt x="346" y="134"/>
                  </a:cubicBezTo>
                  <a:cubicBezTo>
                    <a:pt x="346" y="132"/>
                    <a:pt x="342" y="130"/>
                    <a:pt x="342" y="128"/>
                  </a:cubicBezTo>
                  <a:cubicBezTo>
                    <a:pt x="342" y="127"/>
                    <a:pt x="344" y="126"/>
                    <a:pt x="344" y="126"/>
                  </a:cubicBezTo>
                  <a:cubicBezTo>
                    <a:pt x="346" y="125"/>
                    <a:pt x="346" y="122"/>
                    <a:pt x="347" y="121"/>
                  </a:cubicBezTo>
                  <a:cubicBezTo>
                    <a:pt x="348" y="120"/>
                    <a:pt x="351" y="120"/>
                    <a:pt x="352" y="119"/>
                  </a:cubicBezTo>
                  <a:cubicBezTo>
                    <a:pt x="354" y="119"/>
                    <a:pt x="355" y="117"/>
                    <a:pt x="356" y="116"/>
                  </a:cubicBezTo>
                  <a:cubicBezTo>
                    <a:pt x="361" y="114"/>
                    <a:pt x="361" y="114"/>
                    <a:pt x="361" y="114"/>
                  </a:cubicBezTo>
                  <a:cubicBezTo>
                    <a:pt x="362" y="113"/>
                    <a:pt x="362" y="110"/>
                    <a:pt x="363" y="109"/>
                  </a:cubicBezTo>
                  <a:cubicBezTo>
                    <a:pt x="363" y="109"/>
                    <a:pt x="367" y="110"/>
                    <a:pt x="367" y="108"/>
                  </a:cubicBezTo>
                  <a:cubicBezTo>
                    <a:pt x="367" y="107"/>
                    <a:pt x="366" y="106"/>
                    <a:pt x="365" y="105"/>
                  </a:cubicBezTo>
                  <a:cubicBezTo>
                    <a:pt x="361" y="102"/>
                    <a:pt x="363" y="100"/>
                    <a:pt x="356" y="99"/>
                  </a:cubicBezTo>
                  <a:cubicBezTo>
                    <a:pt x="348" y="97"/>
                    <a:pt x="351" y="101"/>
                    <a:pt x="349" y="101"/>
                  </a:cubicBezTo>
                  <a:cubicBezTo>
                    <a:pt x="345" y="101"/>
                    <a:pt x="339" y="97"/>
                    <a:pt x="335" y="101"/>
                  </a:cubicBezTo>
                  <a:cubicBezTo>
                    <a:pt x="334" y="101"/>
                    <a:pt x="334" y="102"/>
                    <a:pt x="334" y="102"/>
                  </a:cubicBezTo>
                  <a:cubicBezTo>
                    <a:pt x="333" y="102"/>
                    <a:pt x="333" y="103"/>
                    <a:pt x="332" y="103"/>
                  </a:cubicBezTo>
                  <a:cubicBezTo>
                    <a:pt x="332" y="104"/>
                    <a:pt x="333" y="104"/>
                    <a:pt x="332" y="104"/>
                  </a:cubicBezTo>
                  <a:cubicBezTo>
                    <a:pt x="331" y="104"/>
                    <a:pt x="332" y="104"/>
                    <a:pt x="332" y="103"/>
                  </a:cubicBezTo>
                  <a:cubicBezTo>
                    <a:pt x="332" y="103"/>
                    <a:pt x="332" y="103"/>
                    <a:pt x="332" y="103"/>
                  </a:cubicBezTo>
                  <a:cubicBezTo>
                    <a:pt x="333" y="103"/>
                    <a:pt x="333" y="102"/>
                    <a:pt x="334" y="102"/>
                  </a:cubicBezTo>
                  <a:cubicBezTo>
                    <a:pt x="334" y="102"/>
                    <a:pt x="334" y="102"/>
                    <a:pt x="333" y="102"/>
                  </a:cubicBezTo>
                  <a:cubicBezTo>
                    <a:pt x="330" y="100"/>
                    <a:pt x="329" y="104"/>
                    <a:pt x="327" y="104"/>
                  </a:cubicBezTo>
                  <a:cubicBezTo>
                    <a:pt x="324" y="105"/>
                    <a:pt x="326" y="103"/>
                    <a:pt x="325" y="102"/>
                  </a:cubicBezTo>
                  <a:cubicBezTo>
                    <a:pt x="324" y="102"/>
                    <a:pt x="317" y="101"/>
                    <a:pt x="316" y="99"/>
                  </a:cubicBezTo>
                  <a:cubicBezTo>
                    <a:pt x="315" y="98"/>
                    <a:pt x="317" y="98"/>
                    <a:pt x="318" y="98"/>
                  </a:cubicBezTo>
                  <a:cubicBezTo>
                    <a:pt x="319" y="98"/>
                    <a:pt x="319" y="99"/>
                    <a:pt x="320" y="99"/>
                  </a:cubicBezTo>
                  <a:cubicBezTo>
                    <a:pt x="324" y="99"/>
                    <a:pt x="324" y="99"/>
                    <a:pt x="324" y="99"/>
                  </a:cubicBezTo>
                  <a:cubicBezTo>
                    <a:pt x="325" y="99"/>
                    <a:pt x="328" y="101"/>
                    <a:pt x="329" y="99"/>
                  </a:cubicBezTo>
                  <a:cubicBezTo>
                    <a:pt x="329" y="97"/>
                    <a:pt x="331" y="89"/>
                    <a:pt x="332" y="88"/>
                  </a:cubicBezTo>
                  <a:cubicBezTo>
                    <a:pt x="333" y="87"/>
                    <a:pt x="336" y="86"/>
                    <a:pt x="336" y="84"/>
                  </a:cubicBezTo>
                  <a:cubicBezTo>
                    <a:pt x="336" y="83"/>
                    <a:pt x="333" y="86"/>
                    <a:pt x="333" y="86"/>
                  </a:cubicBezTo>
                  <a:cubicBezTo>
                    <a:pt x="332" y="86"/>
                    <a:pt x="332" y="88"/>
                    <a:pt x="332" y="87"/>
                  </a:cubicBezTo>
                  <a:cubicBezTo>
                    <a:pt x="331" y="87"/>
                    <a:pt x="332" y="86"/>
                    <a:pt x="332" y="85"/>
                  </a:cubicBezTo>
                  <a:cubicBezTo>
                    <a:pt x="333" y="83"/>
                    <a:pt x="338" y="83"/>
                    <a:pt x="339" y="81"/>
                  </a:cubicBezTo>
                  <a:cubicBezTo>
                    <a:pt x="340" y="81"/>
                    <a:pt x="339" y="80"/>
                    <a:pt x="339" y="80"/>
                  </a:cubicBezTo>
                  <a:cubicBezTo>
                    <a:pt x="340" y="79"/>
                    <a:pt x="340" y="80"/>
                    <a:pt x="340" y="80"/>
                  </a:cubicBezTo>
                  <a:cubicBezTo>
                    <a:pt x="341" y="78"/>
                    <a:pt x="338" y="76"/>
                    <a:pt x="337" y="75"/>
                  </a:cubicBezTo>
                  <a:cubicBezTo>
                    <a:pt x="337" y="75"/>
                    <a:pt x="336" y="75"/>
                    <a:pt x="335" y="75"/>
                  </a:cubicBezTo>
                  <a:cubicBezTo>
                    <a:pt x="335" y="75"/>
                    <a:pt x="336" y="73"/>
                    <a:pt x="333" y="72"/>
                  </a:cubicBezTo>
                  <a:cubicBezTo>
                    <a:pt x="330" y="72"/>
                    <a:pt x="328" y="73"/>
                    <a:pt x="325" y="71"/>
                  </a:cubicBezTo>
                  <a:cubicBezTo>
                    <a:pt x="323" y="69"/>
                    <a:pt x="322" y="65"/>
                    <a:pt x="318" y="64"/>
                  </a:cubicBezTo>
                  <a:cubicBezTo>
                    <a:pt x="317" y="64"/>
                    <a:pt x="317" y="64"/>
                    <a:pt x="317" y="64"/>
                  </a:cubicBezTo>
                  <a:cubicBezTo>
                    <a:pt x="317" y="65"/>
                    <a:pt x="319" y="65"/>
                    <a:pt x="319" y="66"/>
                  </a:cubicBezTo>
                  <a:cubicBezTo>
                    <a:pt x="319" y="68"/>
                    <a:pt x="313" y="65"/>
                    <a:pt x="312" y="65"/>
                  </a:cubicBezTo>
                  <a:cubicBezTo>
                    <a:pt x="312" y="67"/>
                    <a:pt x="314" y="68"/>
                    <a:pt x="315" y="69"/>
                  </a:cubicBezTo>
                  <a:cubicBezTo>
                    <a:pt x="315" y="70"/>
                    <a:pt x="315" y="70"/>
                    <a:pt x="315" y="70"/>
                  </a:cubicBezTo>
                  <a:cubicBezTo>
                    <a:pt x="315" y="71"/>
                    <a:pt x="315" y="71"/>
                    <a:pt x="315" y="71"/>
                  </a:cubicBezTo>
                  <a:cubicBezTo>
                    <a:pt x="314" y="68"/>
                    <a:pt x="304" y="58"/>
                    <a:pt x="301" y="61"/>
                  </a:cubicBezTo>
                  <a:cubicBezTo>
                    <a:pt x="301" y="62"/>
                    <a:pt x="301" y="62"/>
                    <a:pt x="302" y="63"/>
                  </a:cubicBezTo>
                  <a:cubicBezTo>
                    <a:pt x="302" y="63"/>
                    <a:pt x="302" y="63"/>
                    <a:pt x="302" y="63"/>
                  </a:cubicBezTo>
                  <a:cubicBezTo>
                    <a:pt x="302" y="63"/>
                    <a:pt x="304" y="63"/>
                    <a:pt x="305" y="64"/>
                  </a:cubicBezTo>
                  <a:cubicBezTo>
                    <a:pt x="305" y="64"/>
                    <a:pt x="306" y="64"/>
                    <a:pt x="306" y="64"/>
                  </a:cubicBezTo>
                  <a:cubicBezTo>
                    <a:pt x="306" y="64"/>
                    <a:pt x="307" y="65"/>
                    <a:pt x="307" y="65"/>
                  </a:cubicBezTo>
                  <a:cubicBezTo>
                    <a:pt x="307" y="65"/>
                    <a:pt x="306" y="64"/>
                    <a:pt x="305" y="64"/>
                  </a:cubicBezTo>
                  <a:cubicBezTo>
                    <a:pt x="304" y="63"/>
                    <a:pt x="303" y="63"/>
                    <a:pt x="302" y="63"/>
                  </a:cubicBezTo>
                  <a:cubicBezTo>
                    <a:pt x="302" y="64"/>
                    <a:pt x="305" y="69"/>
                    <a:pt x="301" y="71"/>
                  </a:cubicBezTo>
                  <a:cubicBezTo>
                    <a:pt x="301" y="71"/>
                    <a:pt x="303" y="70"/>
                    <a:pt x="303" y="69"/>
                  </a:cubicBezTo>
                  <a:cubicBezTo>
                    <a:pt x="303" y="68"/>
                    <a:pt x="302" y="62"/>
                    <a:pt x="301" y="62"/>
                  </a:cubicBezTo>
                  <a:cubicBezTo>
                    <a:pt x="300" y="62"/>
                    <a:pt x="301" y="63"/>
                    <a:pt x="301" y="63"/>
                  </a:cubicBezTo>
                  <a:cubicBezTo>
                    <a:pt x="301" y="65"/>
                    <a:pt x="301" y="66"/>
                    <a:pt x="300" y="68"/>
                  </a:cubicBezTo>
                  <a:cubicBezTo>
                    <a:pt x="299" y="68"/>
                    <a:pt x="299" y="69"/>
                    <a:pt x="299" y="69"/>
                  </a:cubicBezTo>
                  <a:cubicBezTo>
                    <a:pt x="298" y="69"/>
                    <a:pt x="299" y="67"/>
                    <a:pt x="298" y="66"/>
                  </a:cubicBezTo>
                  <a:cubicBezTo>
                    <a:pt x="298" y="65"/>
                    <a:pt x="297" y="63"/>
                    <a:pt x="296" y="63"/>
                  </a:cubicBezTo>
                  <a:cubicBezTo>
                    <a:pt x="296" y="63"/>
                    <a:pt x="295" y="63"/>
                    <a:pt x="295" y="63"/>
                  </a:cubicBezTo>
                  <a:cubicBezTo>
                    <a:pt x="295" y="62"/>
                    <a:pt x="296" y="62"/>
                    <a:pt x="296" y="62"/>
                  </a:cubicBezTo>
                  <a:cubicBezTo>
                    <a:pt x="296" y="61"/>
                    <a:pt x="293" y="55"/>
                    <a:pt x="292" y="55"/>
                  </a:cubicBezTo>
                  <a:cubicBezTo>
                    <a:pt x="290" y="55"/>
                    <a:pt x="292" y="58"/>
                    <a:pt x="291" y="59"/>
                  </a:cubicBezTo>
                  <a:cubicBezTo>
                    <a:pt x="288" y="61"/>
                    <a:pt x="289" y="59"/>
                    <a:pt x="287" y="59"/>
                  </a:cubicBezTo>
                  <a:cubicBezTo>
                    <a:pt x="286" y="59"/>
                    <a:pt x="286" y="61"/>
                    <a:pt x="286" y="61"/>
                  </a:cubicBezTo>
                  <a:cubicBezTo>
                    <a:pt x="285" y="62"/>
                    <a:pt x="285" y="60"/>
                    <a:pt x="284" y="60"/>
                  </a:cubicBezTo>
                  <a:cubicBezTo>
                    <a:pt x="284" y="59"/>
                    <a:pt x="283" y="60"/>
                    <a:pt x="283" y="60"/>
                  </a:cubicBezTo>
                  <a:cubicBezTo>
                    <a:pt x="283" y="60"/>
                    <a:pt x="283" y="59"/>
                    <a:pt x="283" y="59"/>
                  </a:cubicBezTo>
                  <a:cubicBezTo>
                    <a:pt x="283" y="60"/>
                    <a:pt x="283" y="61"/>
                    <a:pt x="282" y="61"/>
                  </a:cubicBezTo>
                  <a:cubicBezTo>
                    <a:pt x="281" y="61"/>
                    <a:pt x="280" y="57"/>
                    <a:pt x="283" y="58"/>
                  </a:cubicBezTo>
                  <a:cubicBezTo>
                    <a:pt x="283" y="58"/>
                    <a:pt x="285" y="60"/>
                    <a:pt x="285" y="60"/>
                  </a:cubicBezTo>
                  <a:cubicBezTo>
                    <a:pt x="286" y="60"/>
                    <a:pt x="286" y="59"/>
                    <a:pt x="287" y="59"/>
                  </a:cubicBezTo>
                  <a:cubicBezTo>
                    <a:pt x="287" y="58"/>
                    <a:pt x="290" y="60"/>
                    <a:pt x="291" y="58"/>
                  </a:cubicBezTo>
                  <a:cubicBezTo>
                    <a:pt x="291" y="57"/>
                    <a:pt x="290" y="56"/>
                    <a:pt x="289" y="56"/>
                  </a:cubicBezTo>
                  <a:cubicBezTo>
                    <a:pt x="289" y="54"/>
                    <a:pt x="289" y="50"/>
                    <a:pt x="286" y="50"/>
                  </a:cubicBezTo>
                  <a:cubicBezTo>
                    <a:pt x="285" y="50"/>
                    <a:pt x="284" y="51"/>
                    <a:pt x="284" y="51"/>
                  </a:cubicBezTo>
                  <a:cubicBezTo>
                    <a:pt x="283" y="51"/>
                    <a:pt x="282" y="50"/>
                    <a:pt x="282" y="50"/>
                  </a:cubicBezTo>
                  <a:cubicBezTo>
                    <a:pt x="281" y="50"/>
                    <a:pt x="281" y="51"/>
                    <a:pt x="282" y="51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2" y="51"/>
                    <a:pt x="282" y="52"/>
                    <a:pt x="282" y="52"/>
                  </a:cubicBezTo>
                  <a:cubicBezTo>
                    <a:pt x="282" y="52"/>
                    <a:pt x="282" y="52"/>
                    <a:pt x="282" y="52"/>
                  </a:cubicBezTo>
                  <a:cubicBezTo>
                    <a:pt x="282" y="52"/>
                    <a:pt x="282" y="53"/>
                    <a:pt x="282" y="53"/>
                  </a:cubicBezTo>
                  <a:cubicBezTo>
                    <a:pt x="282" y="53"/>
                    <a:pt x="281" y="54"/>
                    <a:pt x="280" y="54"/>
                  </a:cubicBezTo>
                  <a:cubicBezTo>
                    <a:pt x="280" y="54"/>
                    <a:pt x="281" y="52"/>
                    <a:pt x="282" y="52"/>
                  </a:cubicBezTo>
                  <a:cubicBezTo>
                    <a:pt x="282" y="51"/>
                    <a:pt x="282" y="51"/>
                    <a:pt x="282" y="51"/>
                  </a:cubicBezTo>
                  <a:cubicBezTo>
                    <a:pt x="281" y="51"/>
                    <a:pt x="280" y="51"/>
                    <a:pt x="280" y="50"/>
                  </a:cubicBezTo>
                  <a:cubicBezTo>
                    <a:pt x="281" y="48"/>
                    <a:pt x="284" y="50"/>
                    <a:pt x="284" y="51"/>
                  </a:cubicBezTo>
                  <a:cubicBezTo>
                    <a:pt x="285" y="51"/>
                    <a:pt x="285" y="47"/>
                    <a:pt x="284" y="47"/>
                  </a:cubicBezTo>
                  <a:cubicBezTo>
                    <a:pt x="282" y="46"/>
                    <a:pt x="282" y="49"/>
                    <a:pt x="280" y="49"/>
                  </a:cubicBezTo>
                  <a:cubicBezTo>
                    <a:pt x="280" y="49"/>
                    <a:pt x="281" y="48"/>
                    <a:pt x="282" y="48"/>
                  </a:cubicBezTo>
                  <a:cubicBezTo>
                    <a:pt x="283" y="46"/>
                    <a:pt x="285" y="46"/>
                    <a:pt x="287" y="46"/>
                  </a:cubicBezTo>
                  <a:cubicBezTo>
                    <a:pt x="290" y="45"/>
                    <a:pt x="295" y="48"/>
                    <a:pt x="298" y="46"/>
                  </a:cubicBezTo>
                  <a:cubicBezTo>
                    <a:pt x="299" y="46"/>
                    <a:pt x="300" y="44"/>
                    <a:pt x="301" y="44"/>
                  </a:cubicBezTo>
                  <a:cubicBezTo>
                    <a:pt x="302" y="43"/>
                    <a:pt x="305" y="44"/>
                    <a:pt x="307" y="44"/>
                  </a:cubicBezTo>
                  <a:cubicBezTo>
                    <a:pt x="307" y="44"/>
                    <a:pt x="313" y="42"/>
                    <a:pt x="312" y="41"/>
                  </a:cubicBezTo>
                  <a:cubicBezTo>
                    <a:pt x="311" y="41"/>
                    <a:pt x="304" y="42"/>
                    <a:pt x="303" y="42"/>
                  </a:cubicBezTo>
                  <a:cubicBezTo>
                    <a:pt x="299" y="43"/>
                    <a:pt x="292" y="39"/>
                    <a:pt x="289" y="40"/>
                  </a:cubicBezTo>
                  <a:cubicBezTo>
                    <a:pt x="287" y="41"/>
                    <a:pt x="285" y="42"/>
                    <a:pt x="283" y="42"/>
                  </a:cubicBezTo>
                  <a:cubicBezTo>
                    <a:pt x="281" y="42"/>
                    <a:pt x="278" y="42"/>
                    <a:pt x="276" y="41"/>
                  </a:cubicBezTo>
                  <a:cubicBezTo>
                    <a:pt x="275" y="41"/>
                    <a:pt x="275" y="42"/>
                    <a:pt x="274" y="42"/>
                  </a:cubicBezTo>
                  <a:cubicBezTo>
                    <a:pt x="272" y="43"/>
                    <a:pt x="271" y="42"/>
                    <a:pt x="270" y="42"/>
                  </a:cubicBezTo>
                  <a:cubicBezTo>
                    <a:pt x="269" y="42"/>
                    <a:pt x="268" y="43"/>
                    <a:pt x="267" y="44"/>
                  </a:cubicBezTo>
                  <a:cubicBezTo>
                    <a:pt x="265" y="45"/>
                    <a:pt x="259" y="41"/>
                    <a:pt x="258" y="41"/>
                  </a:cubicBezTo>
                  <a:cubicBezTo>
                    <a:pt x="258" y="42"/>
                    <a:pt x="258" y="43"/>
                    <a:pt x="258" y="43"/>
                  </a:cubicBezTo>
                  <a:cubicBezTo>
                    <a:pt x="257" y="43"/>
                    <a:pt x="251" y="44"/>
                    <a:pt x="250" y="44"/>
                  </a:cubicBezTo>
                  <a:cubicBezTo>
                    <a:pt x="249" y="44"/>
                    <a:pt x="245" y="41"/>
                    <a:pt x="245" y="44"/>
                  </a:cubicBezTo>
                  <a:cubicBezTo>
                    <a:pt x="247" y="47"/>
                    <a:pt x="247" y="47"/>
                    <a:pt x="247" y="47"/>
                  </a:cubicBezTo>
                  <a:cubicBezTo>
                    <a:pt x="248" y="47"/>
                    <a:pt x="251" y="45"/>
                    <a:pt x="253" y="45"/>
                  </a:cubicBezTo>
                  <a:cubicBezTo>
                    <a:pt x="255" y="45"/>
                    <a:pt x="260" y="47"/>
                    <a:pt x="263" y="47"/>
                  </a:cubicBezTo>
                  <a:cubicBezTo>
                    <a:pt x="263" y="47"/>
                    <a:pt x="262" y="48"/>
                    <a:pt x="261" y="48"/>
                  </a:cubicBezTo>
                  <a:cubicBezTo>
                    <a:pt x="260" y="49"/>
                    <a:pt x="258" y="49"/>
                    <a:pt x="257" y="49"/>
                  </a:cubicBezTo>
                  <a:cubicBezTo>
                    <a:pt x="252" y="48"/>
                    <a:pt x="248" y="47"/>
                    <a:pt x="244" y="50"/>
                  </a:cubicBezTo>
                  <a:cubicBezTo>
                    <a:pt x="244" y="51"/>
                    <a:pt x="244" y="51"/>
                    <a:pt x="244" y="52"/>
                  </a:cubicBezTo>
                  <a:cubicBezTo>
                    <a:pt x="244" y="52"/>
                    <a:pt x="244" y="52"/>
                    <a:pt x="244" y="52"/>
                  </a:cubicBezTo>
                  <a:cubicBezTo>
                    <a:pt x="244" y="52"/>
                    <a:pt x="243" y="52"/>
                    <a:pt x="243" y="51"/>
                  </a:cubicBezTo>
                  <a:cubicBezTo>
                    <a:pt x="242" y="51"/>
                    <a:pt x="242" y="52"/>
                    <a:pt x="241" y="52"/>
                  </a:cubicBezTo>
                  <a:cubicBezTo>
                    <a:pt x="240" y="52"/>
                    <a:pt x="243" y="52"/>
                    <a:pt x="243" y="53"/>
                  </a:cubicBezTo>
                  <a:cubicBezTo>
                    <a:pt x="244" y="53"/>
                    <a:pt x="243" y="53"/>
                    <a:pt x="243" y="53"/>
                  </a:cubicBezTo>
                  <a:cubicBezTo>
                    <a:pt x="241" y="54"/>
                    <a:pt x="241" y="54"/>
                    <a:pt x="239" y="54"/>
                  </a:cubicBezTo>
                  <a:cubicBezTo>
                    <a:pt x="237" y="54"/>
                    <a:pt x="238" y="54"/>
                    <a:pt x="235" y="56"/>
                  </a:cubicBezTo>
                  <a:cubicBezTo>
                    <a:pt x="234" y="57"/>
                    <a:pt x="235" y="55"/>
                    <a:pt x="234" y="55"/>
                  </a:cubicBezTo>
                  <a:cubicBezTo>
                    <a:pt x="233" y="55"/>
                    <a:pt x="234" y="57"/>
                    <a:pt x="234" y="58"/>
                  </a:cubicBezTo>
                  <a:cubicBezTo>
                    <a:pt x="232" y="59"/>
                    <a:pt x="229" y="58"/>
                    <a:pt x="228" y="58"/>
                  </a:cubicBezTo>
                  <a:cubicBezTo>
                    <a:pt x="224" y="60"/>
                    <a:pt x="224" y="60"/>
                    <a:pt x="224" y="60"/>
                  </a:cubicBezTo>
                  <a:cubicBezTo>
                    <a:pt x="223" y="60"/>
                    <a:pt x="221" y="58"/>
                    <a:pt x="222" y="58"/>
                  </a:cubicBezTo>
                  <a:cubicBezTo>
                    <a:pt x="222" y="59"/>
                    <a:pt x="223" y="59"/>
                    <a:pt x="223" y="59"/>
                  </a:cubicBezTo>
                  <a:cubicBezTo>
                    <a:pt x="223" y="59"/>
                    <a:pt x="223" y="59"/>
                    <a:pt x="222" y="59"/>
                  </a:cubicBezTo>
                  <a:cubicBezTo>
                    <a:pt x="221" y="58"/>
                    <a:pt x="219" y="58"/>
                    <a:pt x="217" y="57"/>
                  </a:cubicBezTo>
                  <a:cubicBezTo>
                    <a:pt x="214" y="57"/>
                    <a:pt x="203" y="54"/>
                    <a:pt x="201" y="53"/>
                  </a:cubicBezTo>
                  <a:cubicBezTo>
                    <a:pt x="201" y="53"/>
                    <a:pt x="203" y="53"/>
                    <a:pt x="203" y="52"/>
                  </a:cubicBezTo>
                  <a:cubicBezTo>
                    <a:pt x="202" y="50"/>
                    <a:pt x="197" y="49"/>
                    <a:pt x="196" y="47"/>
                  </a:cubicBezTo>
                  <a:cubicBezTo>
                    <a:pt x="196" y="46"/>
                    <a:pt x="198" y="46"/>
                    <a:pt x="198" y="45"/>
                  </a:cubicBezTo>
                  <a:cubicBezTo>
                    <a:pt x="198" y="44"/>
                    <a:pt x="197" y="45"/>
                    <a:pt x="197" y="45"/>
                  </a:cubicBezTo>
                  <a:cubicBezTo>
                    <a:pt x="196" y="44"/>
                    <a:pt x="195" y="43"/>
                    <a:pt x="193" y="43"/>
                  </a:cubicBezTo>
                  <a:cubicBezTo>
                    <a:pt x="190" y="42"/>
                    <a:pt x="193" y="43"/>
                    <a:pt x="190" y="44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2" y="43"/>
                    <a:pt x="176" y="43"/>
                    <a:pt x="172" y="44"/>
                  </a:cubicBezTo>
                  <a:cubicBezTo>
                    <a:pt x="171" y="44"/>
                    <a:pt x="169" y="45"/>
                    <a:pt x="168" y="46"/>
                  </a:cubicBezTo>
                  <a:cubicBezTo>
                    <a:pt x="164" y="46"/>
                    <a:pt x="161" y="45"/>
                    <a:pt x="158" y="46"/>
                  </a:cubicBezTo>
                  <a:cubicBezTo>
                    <a:pt x="151" y="47"/>
                    <a:pt x="149" y="48"/>
                    <a:pt x="142" y="47"/>
                  </a:cubicBezTo>
                  <a:cubicBezTo>
                    <a:pt x="140" y="47"/>
                    <a:pt x="136" y="40"/>
                    <a:pt x="137" y="38"/>
                  </a:cubicBezTo>
                  <a:cubicBezTo>
                    <a:pt x="137" y="37"/>
                    <a:pt x="140" y="36"/>
                    <a:pt x="140" y="36"/>
                  </a:cubicBezTo>
                  <a:cubicBezTo>
                    <a:pt x="139" y="36"/>
                    <a:pt x="136" y="35"/>
                    <a:pt x="137" y="35"/>
                  </a:cubicBezTo>
                  <a:cubicBezTo>
                    <a:pt x="137" y="35"/>
                    <a:pt x="138" y="36"/>
                    <a:pt x="139" y="35"/>
                  </a:cubicBezTo>
                  <a:cubicBezTo>
                    <a:pt x="139" y="35"/>
                    <a:pt x="136" y="30"/>
                    <a:pt x="136" y="30"/>
                  </a:cubicBezTo>
                  <a:cubicBezTo>
                    <a:pt x="135" y="29"/>
                    <a:pt x="136" y="28"/>
                    <a:pt x="135" y="28"/>
                  </a:cubicBezTo>
                  <a:cubicBezTo>
                    <a:pt x="131" y="27"/>
                    <a:pt x="128" y="22"/>
                    <a:pt x="123" y="21"/>
                  </a:cubicBezTo>
                  <a:cubicBezTo>
                    <a:pt x="123" y="21"/>
                    <a:pt x="122" y="21"/>
                    <a:pt x="121" y="21"/>
                  </a:cubicBezTo>
                  <a:cubicBezTo>
                    <a:pt x="118" y="21"/>
                    <a:pt x="118" y="21"/>
                    <a:pt x="118" y="21"/>
                  </a:cubicBezTo>
                  <a:cubicBezTo>
                    <a:pt x="116" y="20"/>
                    <a:pt x="114" y="18"/>
                    <a:pt x="112" y="18"/>
                  </a:cubicBezTo>
                  <a:cubicBezTo>
                    <a:pt x="111" y="18"/>
                    <a:pt x="110" y="20"/>
                    <a:pt x="109" y="20"/>
                  </a:cubicBezTo>
                  <a:cubicBezTo>
                    <a:pt x="109" y="20"/>
                    <a:pt x="105" y="19"/>
                    <a:pt x="105" y="19"/>
                  </a:cubicBezTo>
                  <a:cubicBezTo>
                    <a:pt x="104" y="19"/>
                    <a:pt x="104" y="22"/>
                    <a:pt x="102" y="20"/>
                  </a:cubicBezTo>
                  <a:cubicBezTo>
                    <a:pt x="97" y="17"/>
                    <a:pt x="99" y="0"/>
                    <a:pt x="93" y="0"/>
                  </a:cubicBezTo>
                  <a:cubicBezTo>
                    <a:pt x="89" y="0"/>
                    <a:pt x="85" y="6"/>
                    <a:pt x="85" y="10"/>
                  </a:cubicBezTo>
                  <a:cubicBezTo>
                    <a:pt x="85" y="10"/>
                    <a:pt x="88" y="12"/>
                    <a:pt x="87" y="13"/>
                  </a:cubicBezTo>
                  <a:cubicBezTo>
                    <a:pt x="87" y="13"/>
                    <a:pt x="86" y="12"/>
                    <a:pt x="86" y="12"/>
                  </a:cubicBezTo>
                  <a:cubicBezTo>
                    <a:pt x="86" y="12"/>
                    <a:pt x="86" y="16"/>
                    <a:pt x="87" y="16"/>
                  </a:cubicBezTo>
                  <a:cubicBezTo>
                    <a:pt x="89" y="18"/>
                    <a:pt x="100" y="10"/>
                    <a:pt x="100" y="19"/>
                  </a:cubicBezTo>
                  <a:cubicBezTo>
                    <a:pt x="99" y="25"/>
                    <a:pt x="90" y="17"/>
                    <a:pt x="89" y="17"/>
                  </a:cubicBezTo>
                  <a:cubicBezTo>
                    <a:pt x="88" y="18"/>
                    <a:pt x="92" y="20"/>
                    <a:pt x="92" y="21"/>
                  </a:cubicBezTo>
                  <a:cubicBezTo>
                    <a:pt x="91" y="22"/>
                    <a:pt x="90" y="20"/>
                    <a:pt x="88" y="20"/>
                  </a:cubicBezTo>
                  <a:cubicBezTo>
                    <a:pt x="88" y="20"/>
                    <a:pt x="89" y="20"/>
                    <a:pt x="89" y="21"/>
                  </a:cubicBezTo>
                  <a:cubicBezTo>
                    <a:pt x="89" y="22"/>
                    <a:pt x="88" y="22"/>
                    <a:pt x="87" y="23"/>
                  </a:cubicBezTo>
                  <a:cubicBezTo>
                    <a:pt x="87" y="23"/>
                    <a:pt x="80" y="24"/>
                    <a:pt x="79" y="24"/>
                  </a:cubicBezTo>
                  <a:cubicBezTo>
                    <a:pt x="79" y="25"/>
                    <a:pt x="79" y="25"/>
                    <a:pt x="78" y="25"/>
                  </a:cubicBezTo>
                  <a:cubicBezTo>
                    <a:pt x="78" y="26"/>
                    <a:pt x="79" y="26"/>
                    <a:pt x="78" y="26"/>
                  </a:cubicBezTo>
                  <a:cubicBezTo>
                    <a:pt x="76" y="27"/>
                    <a:pt x="72" y="26"/>
                    <a:pt x="69" y="27"/>
                  </a:cubicBezTo>
                  <a:cubicBezTo>
                    <a:pt x="66" y="28"/>
                    <a:pt x="62" y="31"/>
                    <a:pt x="59" y="32"/>
                  </a:cubicBezTo>
                  <a:cubicBezTo>
                    <a:pt x="58" y="33"/>
                    <a:pt x="52" y="33"/>
                    <a:pt x="52" y="33"/>
                  </a:cubicBezTo>
                  <a:cubicBezTo>
                    <a:pt x="51" y="35"/>
                    <a:pt x="56" y="34"/>
                    <a:pt x="53" y="38"/>
                  </a:cubicBezTo>
                  <a:cubicBezTo>
                    <a:pt x="53" y="38"/>
                    <a:pt x="52" y="38"/>
                    <a:pt x="51" y="38"/>
                  </a:cubicBezTo>
                  <a:cubicBezTo>
                    <a:pt x="51" y="38"/>
                    <a:pt x="50" y="37"/>
                    <a:pt x="49" y="38"/>
                  </a:cubicBezTo>
                  <a:cubicBezTo>
                    <a:pt x="49" y="39"/>
                    <a:pt x="51" y="39"/>
                    <a:pt x="51" y="40"/>
                  </a:cubicBezTo>
                  <a:cubicBezTo>
                    <a:pt x="52" y="43"/>
                    <a:pt x="51" y="41"/>
                    <a:pt x="50" y="44"/>
                  </a:cubicBezTo>
                  <a:cubicBezTo>
                    <a:pt x="50" y="45"/>
                    <a:pt x="52" y="45"/>
                    <a:pt x="52" y="46"/>
                  </a:cubicBezTo>
                  <a:cubicBezTo>
                    <a:pt x="53" y="47"/>
                    <a:pt x="52" y="48"/>
                    <a:pt x="52" y="48"/>
                  </a:cubicBezTo>
                  <a:cubicBezTo>
                    <a:pt x="52" y="51"/>
                    <a:pt x="56" y="53"/>
                    <a:pt x="57" y="56"/>
                  </a:cubicBezTo>
                  <a:cubicBezTo>
                    <a:pt x="59" y="58"/>
                    <a:pt x="58" y="58"/>
                    <a:pt x="59" y="60"/>
                  </a:cubicBezTo>
                  <a:cubicBezTo>
                    <a:pt x="60" y="61"/>
                    <a:pt x="62" y="62"/>
                    <a:pt x="63" y="64"/>
                  </a:cubicBezTo>
                  <a:cubicBezTo>
                    <a:pt x="63" y="67"/>
                    <a:pt x="62" y="69"/>
                    <a:pt x="62" y="72"/>
                  </a:cubicBezTo>
                  <a:cubicBezTo>
                    <a:pt x="62" y="74"/>
                    <a:pt x="63" y="76"/>
                    <a:pt x="63" y="77"/>
                  </a:cubicBezTo>
                  <a:cubicBezTo>
                    <a:pt x="63" y="79"/>
                    <a:pt x="61" y="79"/>
                    <a:pt x="60" y="79"/>
                  </a:cubicBezTo>
                  <a:cubicBezTo>
                    <a:pt x="59" y="80"/>
                    <a:pt x="59" y="81"/>
                    <a:pt x="58" y="82"/>
                  </a:cubicBezTo>
                  <a:cubicBezTo>
                    <a:pt x="55" y="85"/>
                    <a:pt x="48" y="86"/>
                    <a:pt x="45" y="85"/>
                  </a:cubicBezTo>
                  <a:cubicBezTo>
                    <a:pt x="43" y="84"/>
                    <a:pt x="44" y="82"/>
                    <a:pt x="44" y="81"/>
                  </a:cubicBezTo>
                  <a:cubicBezTo>
                    <a:pt x="44" y="78"/>
                    <a:pt x="43" y="83"/>
                    <a:pt x="42" y="81"/>
                  </a:cubicBezTo>
                  <a:cubicBezTo>
                    <a:pt x="42" y="80"/>
                    <a:pt x="47" y="78"/>
                    <a:pt x="44" y="76"/>
                  </a:cubicBezTo>
                  <a:cubicBezTo>
                    <a:pt x="43" y="76"/>
                    <a:pt x="40" y="77"/>
                    <a:pt x="40" y="76"/>
                  </a:cubicBezTo>
                  <a:cubicBezTo>
                    <a:pt x="38" y="74"/>
                    <a:pt x="41" y="75"/>
                    <a:pt x="41" y="75"/>
                  </a:cubicBezTo>
                  <a:cubicBezTo>
                    <a:pt x="40" y="71"/>
                    <a:pt x="38" y="76"/>
                    <a:pt x="37" y="74"/>
                  </a:cubicBezTo>
                  <a:cubicBezTo>
                    <a:pt x="37" y="73"/>
                    <a:pt x="38" y="74"/>
                    <a:pt x="38" y="73"/>
                  </a:cubicBezTo>
                  <a:cubicBezTo>
                    <a:pt x="38" y="72"/>
                    <a:pt x="37" y="72"/>
                    <a:pt x="37" y="71"/>
                  </a:cubicBezTo>
                  <a:cubicBezTo>
                    <a:pt x="37" y="71"/>
                    <a:pt x="37" y="70"/>
                    <a:pt x="38" y="70"/>
                  </a:cubicBezTo>
                  <a:cubicBezTo>
                    <a:pt x="38" y="70"/>
                    <a:pt x="38" y="70"/>
                    <a:pt x="38" y="70"/>
                  </a:cubicBezTo>
                  <a:cubicBezTo>
                    <a:pt x="37" y="69"/>
                    <a:pt x="39" y="71"/>
                    <a:pt x="37" y="68"/>
                  </a:cubicBezTo>
                  <a:cubicBezTo>
                    <a:pt x="34" y="65"/>
                    <a:pt x="35" y="64"/>
                    <a:pt x="36" y="61"/>
                  </a:cubicBezTo>
                  <a:cubicBezTo>
                    <a:pt x="38" y="57"/>
                    <a:pt x="41" y="57"/>
                    <a:pt x="42" y="54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4" y="49"/>
                    <a:pt x="48" y="48"/>
                    <a:pt x="48" y="47"/>
                  </a:cubicBezTo>
                  <a:cubicBezTo>
                    <a:pt x="49" y="45"/>
                    <a:pt x="49" y="42"/>
                    <a:pt x="49" y="40"/>
                  </a:cubicBezTo>
                  <a:cubicBezTo>
                    <a:pt x="49" y="39"/>
                    <a:pt x="48" y="39"/>
                    <a:pt x="47" y="38"/>
                  </a:cubicBezTo>
                  <a:cubicBezTo>
                    <a:pt x="47" y="38"/>
                    <a:pt x="45" y="32"/>
                    <a:pt x="45" y="32"/>
                  </a:cubicBezTo>
                  <a:cubicBezTo>
                    <a:pt x="44" y="30"/>
                    <a:pt x="49" y="34"/>
                    <a:pt x="49" y="32"/>
                  </a:cubicBezTo>
                  <a:cubicBezTo>
                    <a:pt x="49" y="32"/>
                    <a:pt x="44" y="29"/>
                    <a:pt x="44" y="28"/>
                  </a:cubicBezTo>
                  <a:cubicBezTo>
                    <a:pt x="42" y="25"/>
                    <a:pt x="39" y="21"/>
                    <a:pt x="40" y="17"/>
                  </a:cubicBezTo>
                  <a:cubicBezTo>
                    <a:pt x="40" y="15"/>
                    <a:pt x="45" y="15"/>
                    <a:pt x="47" y="14"/>
                  </a:cubicBezTo>
                  <a:cubicBezTo>
                    <a:pt x="50" y="13"/>
                    <a:pt x="53" y="13"/>
                    <a:pt x="56" y="12"/>
                  </a:cubicBezTo>
                  <a:cubicBezTo>
                    <a:pt x="57" y="11"/>
                    <a:pt x="57" y="10"/>
                    <a:pt x="57" y="9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52" y="12"/>
                    <a:pt x="43" y="12"/>
                    <a:pt x="39" y="14"/>
                  </a:cubicBezTo>
                  <a:cubicBezTo>
                    <a:pt x="37" y="16"/>
                    <a:pt x="34" y="27"/>
                    <a:pt x="31" y="28"/>
                  </a:cubicBezTo>
                  <a:cubicBezTo>
                    <a:pt x="30" y="29"/>
                    <a:pt x="27" y="28"/>
                    <a:pt x="25" y="29"/>
                  </a:cubicBezTo>
                  <a:cubicBezTo>
                    <a:pt x="24" y="30"/>
                    <a:pt x="23" y="33"/>
                    <a:pt x="23" y="34"/>
                  </a:cubicBezTo>
                  <a:cubicBezTo>
                    <a:pt x="18" y="42"/>
                    <a:pt x="12" y="50"/>
                    <a:pt x="11" y="60"/>
                  </a:cubicBezTo>
                  <a:cubicBezTo>
                    <a:pt x="11" y="61"/>
                    <a:pt x="12" y="62"/>
                    <a:pt x="12" y="64"/>
                  </a:cubicBezTo>
                  <a:cubicBezTo>
                    <a:pt x="11" y="68"/>
                    <a:pt x="0" y="79"/>
                    <a:pt x="0" y="82"/>
                  </a:cubicBezTo>
                  <a:cubicBezTo>
                    <a:pt x="0" y="83"/>
                    <a:pt x="7" y="80"/>
                    <a:pt x="8" y="79"/>
                  </a:cubicBezTo>
                  <a:cubicBezTo>
                    <a:pt x="9" y="79"/>
                    <a:pt x="9" y="78"/>
                    <a:pt x="10" y="78"/>
                  </a:cubicBezTo>
                  <a:cubicBezTo>
                    <a:pt x="11" y="78"/>
                    <a:pt x="10" y="84"/>
                    <a:pt x="12" y="84"/>
                  </a:cubicBezTo>
                  <a:cubicBezTo>
                    <a:pt x="14" y="84"/>
                    <a:pt x="14" y="81"/>
                    <a:pt x="16" y="83"/>
                  </a:cubicBezTo>
                  <a:cubicBezTo>
                    <a:pt x="19" y="86"/>
                    <a:pt x="17" y="94"/>
                    <a:pt x="19" y="97"/>
                  </a:cubicBezTo>
                  <a:cubicBezTo>
                    <a:pt x="22" y="103"/>
                    <a:pt x="26" y="102"/>
                    <a:pt x="27" y="110"/>
                  </a:cubicBezTo>
                  <a:cubicBezTo>
                    <a:pt x="27" y="110"/>
                    <a:pt x="27" y="111"/>
                    <a:pt x="27" y="111"/>
                  </a:cubicBezTo>
                  <a:cubicBezTo>
                    <a:pt x="27" y="112"/>
                    <a:pt x="28" y="112"/>
                    <a:pt x="27" y="113"/>
                  </a:cubicBezTo>
                  <a:cubicBezTo>
                    <a:pt x="27" y="113"/>
                    <a:pt x="26" y="112"/>
                    <a:pt x="26" y="113"/>
                  </a:cubicBezTo>
                  <a:cubicBezTo>
                    <a:pt x="24" y="114"/>
                    <a:pt x="23" y="129"/>
                    <a:pt x="25" y="130"/>
                  </a:cubicBezTo>
                  <a:cubicBezTo>
                    <a:pt x="27" y="131"/>
                    <a:pt x="30" y="130"/>
                    <a:pt x="31" y="131"/>
                  </a:cubicBezTo>
                  <a:cubicBezTo>
                    <a:pt x="33" y="132"/>
                    <a:pt x="31" y="141"/>
                    <a:pt x="39" y="142"/>
                  </a:cubicBezTo>
                  <a:cubicBezTo>
                    <a:pt x="42" y="142"/>
                    <a:pt x="45" y="140"/>
                    <a:pt x="48" y="140"/>
                  </a:cubicBezTo>
                  <a:cubicBezTo>
                    <a:pt x="53" y="140"/>
                    <a:pt x="59" y="143"/>
                    <a:pt x="64" y="142"/>
                  </a:cubicBezTo>
                  <a:cubicBezTo>
                    <a:pt x="67" y="141"/>
                    <a:pt x="71" y="137"/>
                    <a:pt x="75" y="139"/>
                  </a:cubicBezTo>
                  <a:cubicBezTo>
                    <a:pt x="77" y="141"/>
                    <a:pt x="79" y="143"/>
                    <a:pt x="82" y="144"/>
                  </a:cubicBezTo>
                  <a:cubicBezTo>
                    <a:pt x="83" y="144"/>
                    <a:pt x="86" y="142"/>
                    <a:pt x="87" y="142"/>
                  </a:cubicBezTo>
                  <a:cubicBezTo>
                    <a:pt x="90" y="144"/>
                    <a:pt x="101" y="164"/>
                    <a:pt x="105" y="166"/>
                  </a:cubicBezTo>
                  <a:cubicBezTo>
                    <a:pt x="106" y="166"/>
                    <a:pt x="107" y="165"/>
                    <a:pt x="108" y="165"/>
                  </a:cubicBezTo>
                  <a:cubicBezTo>
                    <a:pt x="108" y="165"/>
                    <a:pt x="108" y="166"/>
                    <a:pt x="109" y="166"/>
                  </a:cubicBezTo>
                  <a:cubicBezTo>
                    <a:pt x="109" y="166"/>
                    <a:pt x="109" y="167"/>
                    <a:pt x="110" y="167"/>
                  </a:cubicBezTo>
                  <a:cubicBezTo>
                    <a:pt x="112" y="167"/>
                    <a:pt x="113" y="164"/>
                    <a:pt x="114" y="164"/>
                  </a:cubicBezTo>
                  <a:cubicBezTo>
                    <a:pt x="118" y="162"/>
                    <a:pt x="123" y="166"/>
                    <a:pt x="126" y="166"/>
                  </a:cubicBezTo>
                  <a:cubicBezTo>
                    <a:pt x="131" y="166"/>
                    <a:pt x="135" y="164"/>
                    <a:pt x="140" y="163"/>
                  </a:cubicBezTo>
                  <a:cubicBezTo>
                    <a:pt x="140" y="163"/>
                    <a:pt x="144" y="164"/>
                    <a:pt x="144" y="164"/>
                  </a:cubicBezTo>
                  <a:cubicBezTo>
                    <a:pt x="145" y="163"/>
                    <a:pt x="147" y="161"/>
                    <a:pt x="148" y="161"/>
                  </a:cubicBezTo>
                  <a:cubicBezTo>
                    <a:pt x="150" y="161"/>
                    <a:pt x="158" y="162"/>
                    <a:pt x="159" y="164"/>
                  </a:cubicBezTo>
                  <a:cubicBezTo>
                    <a:pt x="159" y="165"/>
                    <a:pt x="157" y="165"/>
                    <a:pt x="157" y="166"/>
                  </a:cubicBezTo>
                  <a:cubicBezTo>
                    <a:pt x="158" y="168"/>
                    <a:pt x="160" y="168"/>
                    <a:pt x="160" y="170"/>
                  </a:cubicBezTo>
                  <a:cubicBezTo>
                    <a:pt x="159" y="171"/>
                    <a:pt x="155" y="174"/>
                    <a:pt x="154" y="175"/>
                  </a:cubicBezTo>
                  <a:cubicBezTo>
                    <a:pt x="153" y="178"/>
                    <a:pt x="155" y="180"/>
                    <a:pt x="154" y="182"/>
                  </a:cubicBezTo>
                  <a:cubicBezTo>
                    <a:pt x="153" y="184"/>
                    <a:pt x="149" y="186"/>
                    <a:pt x="148" y="188"/>
                  </a:cubicBezTo>
                  <a:cubicBezTo>
                    <a:pt x="147" y="190"/>
                    <a:pt x="149" y="193"/>
                    <a:pt x="149" y="195"/>
                  </a:cubicBezTo>
                  <a:cubicBezTo>
                    <a:pt x="150" y="200"/>
                    <a:pt x="146" y="205"/>
                    <a:pt x="147" y="209"/>
                  </a:cubicBezTo>
                  <a:cubicBezTo>
                    <a:pt x="147" y="210"/>
                    <a:pt x="148" y="210"/>
                    <a:pt x="148" y="211"/>
                  </a:cubicBezTo>
                  <a:cubicBezTo>
                    <a:pt x="149" y="213"/>
                    <a:pt x="148" y="215"/>
                    <a:pt x="149" y="217"/>
                  </a:cubicBezTo>
                  <a:cubicBezTo>
                    <a:pt x="149" y="219"/>
                    <a:pt x="153" y="230"/>
                    <a:pt x="154" y="231"/>
                  </a:cubicBezTo>
                  <a:cubicBezTo>
                    <a:pt x="157" y="232"/>
                    <a:pt x="157" y="232"/>
                    <a:pt x="157" y="232"/>
                  </a:cubicBezTo>
                  <a:cubicBezTo>
                    <a:pt x="159" y="233"/>
                    <a:pt x="159" y="236"/>
                    <a:pt x="160" y="238"/>
                  </a:cubicBezTo>
                  <a:cubicBezTo>
                    <a:pt x="161" y="239"/>
                    <a:pt x="163" y="238"/>
                    <a:pt x="163" y="240"/>
                  </a:cubicBezTo>
                  <a:cubicBezTo>
                    <a:pt x="162" y="244"/>
                    <a:pt x="149" y="250"/>
                    <a:pt x="147" y="255"/>
                  </a:cubicBezTo>
                  <a:cubicBezTo>
                    <a:pt x="145" y="258"/>
                    <a:pt x="152" y="255"/>
                    <a:pt x="154" y="257"/>
                  </a:cubicBezTo>
                  <a:cubicBezTo>
                    <a:pt x="155" y="257"/>
                    <a:pt x="154" y="259"/>
                    <a:pt x="155" y="260"/>
                  </a:cubicBezTo>
                  <a:cubicBezTo>
                    <a:pt x="157" y="262"/>
                    <a:pt x="162" y="265"/>
                    <a:pt x="165" y="267"/>
                  </a:cubicBezTo>
                  <a:cubicBezTo>
                    <a:pt x="167" y="269"/>
                    <a:pt x="164" y="271"/>
                    <a:pt x="166" y="274"/>
                  </a:cubicBezTo>
                  <a:cubicBezTo>
                    <a:pt x="167" y="277"/>
                    <a:pt x="166" y="276"/>
                    <a:pt x="167" y="279"/>
                  </a:cubicBezTo>
                  <a:cubicBezTo>
                    <a:pt x="167" y="281"/>
                    <a:pt x="170" y="284"/>
                    <a:pt x="171" y="287"/>
                  </a:cubicBezTo>
                  <a:cubicBezTo>
                    <a:pt x="172" y="290"/>
                    <a:pt x="172" y="296"/>
                    <a:pt x="174" y="300"/>
                  </a:cubicBezTo>
                  <a:cubicBezTo>
                    <a:pt x="175" y="302"/>
                    <a:pt x="187" y="311"/>
                    <a:pt x="189" y="312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7" name="Freeform 6"/>
            <p:cNvSpPr/>
            <p:nvPr/>
          </p:nvSpPr>
          <p:spPr bwMode="auto">
            <a:xfrm>
              <a:off x="7787899" y="2370173"/>
              <a:ext cx="447675" cy="508000"/>
            </a:xfrm>
            <a:custGeom>
              <a:avLst/>
              <a:gdLst>
                <a:gd name="T0" fmla="*/ 24 w 157"/>
                <a:gd name="T1" fmla="*/ 147 h 178"/>
                <a:gd name="T2" fmla="*/ 18 w 157"/>
                <a:gd name="T3" fmla="*/ 158 h 178"/>
                <a:gd name="T4" fmla="*/ 25 w 157"/>
                <a:gd name="T5" fmla="*/ 158 h 178"/>
                <a:gd name="T6" fmla="*/ 41 w 157"/>
                <a:gd name="T7" fmla="*/ 164 h 178"/>
                <a:gd name="T8" fmla="*/ 54 w 157"/>
                <a:gd name="T9" fmla="*/ 178 h 178"/>
                <a:gd name="T10" fmla="*/ 65 w 157"/>
                <a:gd name="T11" fmla="*/ 166 h 178"/>
                <a:gd name="T12" fmla="*/ 68 w 157"/>
                <a:gd name="T13" fmla="*/ 148 h 178"/>
                <a:gd name="T14" fmla="*/ 73 w 157"/>
                <a:gd name="T15" fmla="*/ 134 h 178"/>
                <a:gd name="T16" fmla="*/ 76 w 157"/>
                <a:gd name="T17" fmla="*/ 133 h 178"/>
                <a:gd name="T18" fmla="*/ 85 w 157"/>
                <a:gd name="T19" fmla="*/ 123 h 178"/>
                <a:gd name="T20" fmla="*/ 147 w 157"/>
                <a:gd name="T21" fmla="*/ 82 h 178"/>
                <a:gd name="T22" fmla="*/ 155 w 157"/>
                <a:gd name="T23" fmla="*/ 67 h 178"/>
                <a:gd name="T24" fmla="*/ 155 w 157"/>
                <a:gd name="T25" fmla="*/ 60 h 178"/>
                <a:gd name="T26" fmla="*/ 153 w 157"/>
                <a:gd name="T27" fmla="*/ 53 h 178"/>
                <a:gd name="T28" fmla="*/ 146 w 157"/>
                <a:gd name="T29" fmla="*/ 45 h 178"/>
                <a:gd name="T30" fmla="*/ 145 w 157"/>
                <a:gd name="T31" fmla="*/ 38 h 178"/>
                <a:gd name="T32" fmla="*/ 127 w 157"/>
                <a:gd name="T33" fmla="*/ 28 h 178"/>
                <a:gd name="T34" fmla="*/ 117 w 157"/>
                <a:gd name="T35" fmla="*/ 33 h 178"/>
                <a:gd name="T36" fmla="*/ 104 w 157"/>
                <a:gd name="T37" fmla="*/ 29 h 178"/>
                <a:gd name="T38" fmla="*/ 96 w 157"/>
                <a:gd name="T39" fmla="*/ 22 h 178"/>
                <a:gd name="T40" fmla="*/ 91 w 157"/>
                <a:gd name="T41" fmla="*/ 17 h 178"/>
                <a:gd name="T42" fmla="*/ 72 w 157"/>
                <a:gd name="T43" fmla="*/ 10 h 178"/>
                <a:gd name="T44" fmla="*/ 67 w 157"/>
                <a:gd name="T45" fmla="*/ 7 h 178"/>
                <a:gd name="T46" fmla="*/ 59 w 157"/>
                <a:gd name="T47" fmla="*/ 0 h 178"/>
                <a:gd name="T48" fmla="*/ 59 w 157"/>
                <a:gd name="T49" fmla="*/ 2 h 178"/>
                <a:gd name="T50" fmla="*/ 59 w 157"/>
                <a:gd name="T51" fmla="*/ 4 h 178"/>
                <a:gd name="T52" fmla="*/ 58 w 157"/>
                <a:gd name="T53" fmla="*/ 6 h 178"/>
                <a:gd name="T54" fmla="*/ 55 w 157"/>
                <a:gd name="T55" fmla="*/ 9 h 178"/>
                <a:gd name="T56" fmla="*/ 52 w 157"/>
                <a:gd name="T57" fmla="*/ 7 h 178"/>
                <a:gd name="T58" fmla="*/ 42 w 157"/>
                <a:gd name="T59" fmla="*/ 10 h 178"/>
                <a:gd name="T60" fmla="*/ 37 w 157"/>
                <a:gd name="T61" fmla="*/ 13 h 178"/>
                <a:gd name="T62" fmla="*/ 37 w 157"/>
                <a:gd name="T63" fmla="*/ 12 h 178"/>
                <a:gd name="T64" fmla="*/ 26 w 157"/>
                <a:gd name="T65" fmla="*/ 17 h 178"/>
                <a:gd name="T66" fmla="*/ 26 w 157"/>
                <a:gd name="T67" fmla="*/ 27 h 178"/>
                <a:gd name="T68" fmla="*/ 25 w 157"/>
                <a:gd name="T69" fmla="*/ 40 h 178"/>
                <a:gd name="T70" fmla="*/ 17 w 157"/>
                <a:gd name="T71" fmla="*/ 57 h 178"/>
                <a:gd name="T72" fmla="*/ 16 w 157"/>
                <a:gd name="T73" fmla="*/ 56 h 178"/>
                <a:gd name="T74" fmla="*/ 3 w 157"/>
                <a:gd name="T75" fmla="*/ 68 h 178"/>
                <a:gd name="T76" fmla="*/ 5 w 157"/>
                <a:gd name="T77" fmla="*/ 84 h 178"/>
                <a:gd name="T78" fmla="*/ 3 w 157"/>
                <a:gd name="T79" fmla="*/ 101 h 178"/>
                <a:gd name="T80" fmla="*/ 1 w 157"/>
                <a:gd name="T81" fmla="*/ 101 h 178"/>
                <a:gd name="T82" fmla="*/ 9 w 157"/>
                <a:gd name="T83" fmla="*/ 106 h 178"/>
                <a:gd name="T84" fmla="*/ 20 w 157"/>
                <a:gd name="T85" fmla="*/ 112 h 178"/>
                <a:gd name="T86" fmla="*/ 29 w 157"/>
                <a:gd name="T87" fmla="*/ 104 h 178"/>
                <a:gd name="T88" fmla="*/ 28 w 157"/>
                <a:gd name="T89" fmla="*/ 108 h 178"/>
                <a:gd name="T90" fmla="*/ 27 w 157"/>
                <a:gd name="T91" fmla="*/ 109 h 178"/>
                <a:gd name="T92" fmla="*/ 31 w 157"/>
                <a:gd name="T93" fmla="*/ 98 h 178"/>
                <a:gd name="T94" fmla="*/ 32 w 157"/>
                <a:gd name="T95" fmla="*/ 98 h 178"/>
                <a:gd name="T96" fmla="*/ 32 w 157"/>
                <a:gd name="T97" fmla="*/ 106 h 178"/>
                <a:gd name="T98" fmla="*/ 31 w 157"/>
                <a:gd name="T99" fmla="*/ 122 h 178"/>
                <a:gd name="T100" fmla="*/ 27 w 157"/>
                <a:gd name="T101" fmla="*/ 128 h 178"/>
                <a:gd name="T102" fmla="*/ 20 w 157"/>
                <a:gd name="T103" fmla="*/ 133 h 178"/>
                <a:gd name="T104" fmla="*/ 19 w 157"/>
                <a:gd name="T105" fmla="*/ 133 h 178"/>
                <a:gd name="T106" fmla="*/ 23 w 157"/>
                <a:gd name="T107" fmla="*/ 14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7" h="178">
                  <a:moveTo>
                    <a:pt x="23" y="144"/>
                  </a:moveTo>
                  <a:cubicBezTo>
                    <a:pt x="23" y="145"/>
                    <a:pt x="25" y="146"/>
                    <a:pt x="24" y="147"/>
                  </a:cubicBezTo>
                  <a:cubicBezTo>
                    <a:pt x="23" y="151"/>
                    <a:pt x="16" y="150"/>
                    <a:pt x="16" y="150"/>
                  </a:cubicBezTo>
                  <a:cubicBezTo>
                    <a:pt x="13" y="154"/>
                    <a:pt x="18" y="157"/>
                    <a:pt x="18" y="158"/>
                  </a:cubicBezTo>
                  <a:cubicBezTo>
                    <a:pt x="18" y="159"/>
                    <a:pt x="15" y="161"/>
                    <a:pt x="16" y="162"/>
                  </a:cubicBezTo>
                  <a:cubicBezTo>
                    <a:pt x="20" y="166"/>
                    <a:pt x="21" y="159"/>
                    <a:pt x="25" y="158"/>
                  </a:cubicBezTo>
                  <a:cubicBezTo>
                    <a:pt x="26" y="158"/>
                    <a:pt x="33" y="164"/>
                    <a:pt x="34" y="164"/>
                  </a:cubicBezTo>
                  <a:cubicBezTo>
                    <a:pt x="38" y="164"/>
                    <a:pt x="36" y="161"/>
                    <a:pt x="41" y="164"/>
                  </a:cubicBezTo>
                  <a:cubicBezTo>
                    <a:pt x="45" y="167"/>
                    <a:pt x="40" y="172"/>
                    <a:pt x="50" y="176"/>
                  </a:cubicBezTo>
                  <a:cubicBezTo>
                    <a:pt x="54" y="178"/>
                    <a:pt x="54" y="178"/>
                    <a:pt x="54" y="178"/>
                  </a:cubicBezTo>
                  <a:cubicBezTo>
                    <a:pt x="60" y="177"/>
                    <a:pt x="57" y="171"/>
                    <a:pt x="59" y="169"/>
                  </a:cubicBezTo>
                  <a:cubicBezTo>
                    <a:pt x="61" y="167"/>
                    <a:pt x="63" y="167"/>
                    <a:pt x="65" y="166"/>
                  </a:cubicBezTo>
                  <a:cubicBezTo>
                    <a:pt x="67" y="163"/>
                    <a:pt x="64" y="161"/>
                    <a:pt x="64" y="158"/>
                  </a:cubicBezTo>
                  <a:cubicBezTo>
                    <a:pt x="65" y="155"/>
                    <a:pt x="66" y="151"/>
                    <a:pt x="68" y="148"/>
                  </a:cubicBezTo>
                  <a:cubicBezTo>
                    <a:pt x="69" y="146"/>
                    <a:pt x="71" y="145"/>
                    <a:pt x="71" y="143"/>
                  </a:cubicBezTo>
                  <a:cubicBezTo>
                    <a:pt x="72" y="141"/>
                    <a:pt x="71" y="136"/>
                    <a:pt x="73" y="134"/>
                  </a:cubicBezTo>
                  <a:cubicBezTo>
                    <a:pt x="75" y="131"/>
                    <a:pt x="74" y="138"/>
                    <a:pt x="76" y="137"/>
                  </a:cubicBezTo>
                  <a:cubicBezTo>
                    <a:pt x="79" y="135"/>
                    <a:pt x="76" y="134"/>
                    <a:pt x="76" y="133"/>
                  </a:cubicBezTo>
                  <a:cubicBezTo>
                    <a:pt x="76" y="132"/>
                    <a:pt x="77" y="132"/>
                    <a:pt x="77" y="131"/>
                  </a:cubicBezTo>
                  <a:cubicBezTo>
                    <a:pt x="80" y="129"/>
                    <a:pt x="82" y="125"/>
                    <a:pt x="85" y="123"/>
                  </a:cubicBezTo>
                  <a:cubicBezTo>
                    <a:pt x="94" y="117"/>
                    <a:pt x="107" y="116"/>
                    <a:pt x="118" y="110"/>
                  </a:cubicBezTo>
                  <a:cubicBezTo>
                    <a:pt x="126" y="106"/>
                    <a:pt x="143" y="90"/>
                    <a:pt x="147" y="82"/>
                  </a:cubicBezTo>
                  <a:cubicBezTo>
                    <a:pt x="148" y="79"/>
                    <a:pt x="151" y="65"/>
                    <a:pt x="152" y="65"/>
                  </a:cubicBezTo>
                  <a:cubicBezTo>
                    <a:pt x="155" y="64"/>
                    <a:pt x="151" y="69"/>
                    <a:pt x="155" y="67"/>
                  </a:cubicBezTo>
                  <a:cubicBezTo>
                    <a:pt x="155" y="67"/>
                    <a:pt x="156" y="66"/>
                    <a:pt x="156" y="65"/>
                  </a:cubicBezTo>
                  <a:cubicBezTo>
                    <a:pt x="157" y="64"/>
                    <a:pt x="155" y="61"/>
                    <a:pt x="155" y="60"/>
                  </a:cubicBezTo>
                  <a:cubicBezTo>
                    <a:pt x="155" y="58"/>
                    <a:pt x="157" y="56"/>
                    <a:pt x="155" y="54"/>
                  </a:cubicBezTo>
                  <a:cubicBezTo>
                    <a:pt x="155" y="53"/>
                    <a:pt x="153" y="53"/>
                    <a:pt x="153" y="53"/>
                  </a:cubicBezTo>
                  <a:cubicBezTo>
                    <a:pt x="151" y="51"/>
                    <a:pt x="151" y="48"/>
                    <a:pt x="149" y="46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5" y="42"/>
                    <a:pt x="152" y="44"/>
                    <a:pt x="155" y="43"/>
                  </a:cubicBezTo>
                  <a:cubicBezTo>
                    <a:pt x="152" y="43"/>
                    <a:pt x="148" y="38"/>
                    <a:pt x="145" y="38"/>
                  </a:cubicBezTo>
                  <a:cubicBezTo>
                    <a:pt x="143" y="37"/>
                    <a:pt x="143" y="39"/>
                    <a:pt x="140" y="37"/>
                  </a:cubicBezTo>
                  <a:cubicBezTo>
                    <a:pt x="136" y="34"/>
                    <a:pt x="134" y="28"/>
                    <a:pt x="127" y="28"/>
                  </a:cubicBezTo>
                  <a:cubicBezTo>
                    <a:pt x="124" y="27"/>
                    <a:pt x="125" y="32"/>
                    <a:pt x="124" y="33"/>
                  </a:cubicBezTo>
                  <a:cubicBezTo>
                    <a:pt x="123" y="34"/>
                    <a:pt x="118" y="33"/>
                    <a:pt x="117" y="33"/>
                  </a:cubicBezTo>
                  <a:cubicBezTo>
                    <a:pt x="114" y="32"/>
                    <a:pt x="111" y="34"/>
                    <a:pt x="108" y="33"/>
                  </a:cubicBezTo>
                  <a:cubicBezTo>
                    <a:pt x="106" y="32"/>
                    <a:pt x="106" y="30"/>
                    <a:pt x="104" y="29"/>
                  </a:cubicBezTo>
                  <a:cubicBezTo>
                    <a:pt x="103" y="29"/>
                    <a:pt x="99" y="31"/>
                    <a:pt x="98" y="29"/>
                  </a:cubicBezTo>
                  <a:cubicBezTo>
                    <a:pt x="97" y="28"/>
                    <a:pt x="97" y="22"/>
                    <a:pt x="96" y="22"/>
                  </a:cubicBezTo>
                  <a:cubicBezTo>
                    <a:pt x="94" y="21"/>
                    <a:pt x="92" y="21"/>
                    <a:pt x="91" y="19"/>
                  </a:cubicBezTo>
                  <a:cubicBezTo>
                    <a:pt x="91" y="19"/>
                    <a:pt x="91" y="18"/>
                    <a:pt x="91" y="17"/>
                  </a:cubicBezTo>
                  <a:cubicBezTo>
                    <a:pt x="89" y="15"/>
                    <a:pt x="87" y="19"/>
                    <a:pt x="84" y="17"/>
                  </a:cubicBezTo>
                  <a:cubicBezTo>
                    <a:pt x="81" y="14"/>
                    <a:pt x="76" y="13"/>
                    <a:pt x="72" y="10"/>
                  </a:cubicBezTo>
                  <a:cubicBezTo>
                    <a:pt x="71" y="9"/>
                    <a:pt x="70" y="8"/>
                    <a:pt x="69" y="7"/>
                  </a:cubicBezTo>
                  <a:cubicBezTo>
                    <a:pt x="68" y="7"/>
                    <a:pt x="68" y="7"/>
                    <a:pt x="67" y="7"/>
                  </a:cubicBezTo>
                  <a:cubicBezTo>
                    <a:pt x="67" y="7"/>
                    <a:pt x="66" y="7"/>
                    <a:pt x="66" y="7"/>
                  </a:cubicBezTo>
                  <a:cubicBezTo>
                    <a:pt x="64" y="5"/>
                    <a:pt x="62" y="2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1"/>
                    <a:pt x="59" y="1"/>
                    <a:pt x="59" y="2"/>
                  </a:cubicBezTo>
                  <a:cubicBezTo>
                    <a:pt x="59" y="2"/>
                    <a:pt x="57" y="3"/>
                    <a:pt x="58" y="4"/>
                  </a:cubicBezTo>
                  <a:cubicBezTo>
                    <a:pt x="58" y="4"/>
                    <a:pt x="59" y="4"/>
                    <a:pt x="59" y="4"/>
                  </a:cubicBezTo>
                  <a:cubicBezTo>
                    <a:pt x="60" y="5"/>
                    <a:pt x="58" y="4"/>
                    <a:pt x="58" y="4"/>
                  </a:cubicBezTo>
                  <a:cubicBezTo>
                    <a:pt x="58" y="5"/>
                    <a:pt x="58" y="6"/>
                    <a:pt x="58" y="6"/>
                  </a:cubicBezTo>
                  <a:cubicBezTo>
                    <a:pt x="57" y="6"/>
                    <a:pt x="56" y="6"/>
                    <a:pt x="56" y="6"/>
                  </a:cubicBezTo>
                  <a:cubicBezTo>
                    <a:pt x="55" y="7"/>
                    <a:pt x="56" y="10"/>
                    <a:pt x="55" y="9"/>
                  </a:cubicBezTo>
                  <a:cubicBezTo>
                    <a:pt x="54" y="9"/>
                    <a:pt x="54" y="7"/>
                    <a:pt x="53" y="6"/>
                  </a:cubicBezTo>
                  <a:cubicBezTo>
                    <a:pt x="53" y="6"/>
                    <a:pt x="52" y="7"/>
                    <a:pt x="52" y="7"/>
                  </a:cubicBezTo>
                  <a:cubicBezTo>
                    <a:pt x="51" y="8"/>
                    <a:pt x="51" y="9"/>
                    <a:pt x="49" y="10"/>
                  </a:cubicBezTo>
                  <a:cubicBezTo>
                    <a:pt x="47" y="11"/>
                    <a:pt x="44" y="10"/>
                    <a:pt x="42" y="10"/>
                  </a:cubicBezTo>
                  <a:cubicBezTo>
                    <a:pt x="42" y="10"/>
                    <a:pt x="40" y="12"/>
                    <a:pt x="40" y="12"/>
                  </a:cubicBezTo>
                  <a:cubicBezTo>
                    <a:pt x="39" y="13"/>
                    <a:pt x="38" y="12"/>
                    <a:pt x="37" y="13"/>
                  </a:cubicBezTo>
                  <a:cubicBezTo>
                    <a:pt x="35" y="15"/>
                    <a:pt x="38" y="17"/>
                    <a:pt x="38" y="17"/>
                  </a:cubicBezTo>
                  <a:cubicBezTo>
                    <a:pt x="34" y="17"/>
                    <a:pt x="38" y="13"/>
                    <a:pt x="37" y="12"/>
                  </a:cubicBezTo>
                  <a:cubicBezTo>
                    <a:pt x="36" y="12"/>
                    <a:pt x="32" y="16"/>
                    <a:pt x="31" y="16"/>
                  </a:cubicBezTo>
                  <a:cubicBezTo>
                    <a:pt x="30" y="16"/>
                    <a:pt x="26" y="16"/>
                    <a:pt x="26" y="17"/>
                  </a:cubicBezTo>
                  <a:cubicBezTo>
                    <a:pt x="22" y="20"/>
                    <a:pt x="26" y="21"/>
                    <a:pt x="27" y="24"/>
                  </a:cubicBezTo>
                  <a:cubicBezTo>
                    <a:pt x="28" y="26"/>
                    <a:pt x="26" y="25"/>
                    <a:pt x="26" y="27"/>
                  </a:cubicBezTo>
                  <a:cubicBezTo>
                    <a:pt x="26" y="27"/>
                    <a:pt x="27" y="30"/>
                    <a:pt x="27" y="30"/>
                  </a:cubicBezTo>
                  <a:cubicBezTo>
                    <a:pt x="27" y="30"/>
                    <a:pt x="25" y="39"/>
                    <a:pt x="25" y="40"/>
                  </a:cubicBezTo>
                  <a:cubicBezTo>
                    <a:pt x="22" y="43"/>
                    <a:pt x="15" y="47"/>
                    <a:pt x="14" y="50"/>
                  </a:cubicBezTo>
                  <a:cubicBezTo>
                    <a:pt x="14" y="51"/>
                    <a:pt x="17" y="57"/>
                    <a:pt x="17" y="57"/>
                  </a:cubicBezTo>
                  <a:cubicBezTo>
                    <a:pt x="18" y="58"/>
                    <a:pt x="21" y="57"/>
                    <a:pt x="20" y="57"/>
                  </a:cubicBezTo>
                  <a:cubicBezTo>
                    <a:pt x="18" y="59"/>
                    <a:pt x="16" y="56"/>
                    <a:pt x="16" y="56"/>
                  </a:cubicBezTo>
                  <a:cubicBezTo>
                    <a:pt x="15" y="56"/>
                    <a:pt x="13" y="64"/>
                    <a:pt x="12" y="65"/>
                  </a:cubicBezTo>
                  <a:cubicBezTo>
                    <a:pt x="10" y="67"/>
                    <a:pt x="6" y="63"/>
                    <a:pt x="3" y="68"/>
                  </a:cubicBezTo>
                  <a:cubicBezTo>
                    <a:pt x="1" y="70"/>
                    <a:pt x="7" y="75"/>
                    <a:pt x="7" y="77"/>
                  </a:cubicBezTo>
                  <a:cubicBezTo>
                    <a:pt x="8" y="79"/>
                    <a:pt x="4" y="82"/>
                    <a:pt x="5" y="84"/>
                  </a:cubicBezTo>
                  <a:cubicBezTo>
                    <a:pt x="5" y="87"/>
                    <a:pt x="8" y="90"/>
                    <a:pt x="8" y="93"/>
                  </a:cubicBezTo>
                  <a:cubicBezTo>
                    <a:pt x="8" y="96"/>
                    <a:pt x="7" y="100"/>
                    <a:pt x="3" y="101"/>
                  </a:cubicBezTo>
                  <a:cubicBezTo>
                    <a:pt x="2" y="101"/>
                    <a:pt x="1" y="99"/>
                    <a:pt x="0" y="100"/>
                  </a:cubicBezTo>
                  <a:cubicBezTo>
                    <a:pt x="0" y="100"/>
                    <a:pt x="1" y="101"/>
                    <a:pt x="1" y="101"/>
                  </a:cubicBezTo>
                  <a:cubicBezTo>
                    <a:pt x="2" y="102"/>
                    <a:pt x="2" y="103"/>
                    <a:pt x="3" y="104"/>
                  </a:cubicBezTo>
                  <a:cubicBezTo>
                    <a:pt x="4" y="105"/>
                    <a:pt x="8" y="105"/>
                    <a:pt x="9" y="106"/>
                  </a:cubicBezTo>
                  <a:cubicBezTo>
                    <a:pt x="12" y="108"/>
                    <a:pt x="18" y="116"/>
                    <a:pt x="21" y="115"/>
                  </a:cubicBezTo>
                  <a:cubicBezTo>
                    <a:pt x="22" y="115"/>
                    <a:pt x="19" y="112"/>
                    <a:pt x="20" y="112"/>
                  </a:cubicBezTo>
                  <a:cubicBezTo>
                    <a:pt x="21" y="112"/>
                    <a:pt x="23" y="113"/>
                    <a:pt x="25" y="109"/>
                  </a:cubicBezTo>
                  <a:cubicBezTo>
                    <a:pt x="26" y="108"/>
                    <a:pt x="29" y="100"/>
                    <a:pt x="29" y="104"/>
                  </a:cubicBezTo>
                  <a:cubicBezTo>
                    <a:pt x="29" y="104"/>
                    <a:pt x="25" y="107"/>
                    <a:pt x="27" y="109"/>
                  </a:cubicBezTo>
                  <a:cubicBezTo>
                    <a:pt x="27" y="109"/>
                    <a:pt x="27" y="108"/>
                    <a:pt x="28" y="108"/>
                  </a:cubicBezTo>
                  <a:cubicBezTo>
                    <a:pt x="28" y="108"/>
                    <a:pt x="30" y="108"/>
                    <a:pt x="30" y="109"/>
                  </a:cubicBezTo>
                  <a:cubicBezTo>
                    <a:pt x="30" y="109"/>
                    <a:pt x="28" y="108"/>
                    <a:pt x="27" y="109"/>
                  </a:cubicBezTo>
                  <a:cubicBezTo>
                    <a:pt x="26" y="109"/>
                    <a:pt x="25" y="112"/>
                    <a:pt x="28" y="112"/>
                  </a:cubicBezTo>
                  <a:cubicBezTo>
                    <a:pt x="34" y="113"/>
                    <a:pt x="29" y="100"/>
                    <a:pt x="31" y="98"/>
                  </a:cubicBezTo>
                  <a:cubicBezTo>
                    <a:pt x="31" y="98"/>
                    <a:pt x="34" y="95"/>
                    <a:pt x="34" y="96"/>
                  </a:cubicBezTo>
                  <a:cubicBezTo>
                    <a:pt x="35" y="98"/>
                    <a:pt x="32" y="97"/>
                    <a:pt x="32" y="98"/>
                  </a:cubicBezTo>
                  <a:cubicBezTo>
                    <a:pt x="30" y="101"/>
                    <a:pt x="32" y="99"/>
                    <a:pt x="32" y="101"/>
                  </a:cubicBezTo>
                  <a:cubicBezTo>
                    <a:pt x="32" y="102"/>
                    <a:pt x="32" y="104"/>
                    <a:pt x="32" y="106"/>
                  </a:cubicBezTo>
                  <a:cubicBezTo>
                    <a:pt x="32" y="108"/>
                    <a:pt x="35" y="108"/>
                    <a:pt x="35" y="110"/>
                  </a:cubicBezTo>
                  <a:cubicBezTo>
                    <a:pt x="36" y="112"/>
                    <a:pt x="31" y="119"/>
                    <a:pt x="31" y="122"/>
                  </a:cubicBezTo>
                  <a:cubicBezTo>
                    <a:pt x="31" y="126"/>
                    <a:pt x="27" y="131"/>
                    <a:pt x="27" y="131"/>
                  </a:cubicBezTo>
                  <a:cubicBezTo>
                    <a:pt x="27" y="130"/>
                    <a:pt x="27" y="128"/>
                    <a:pt x="27" y="128"/>
                  </a:cubicBezTo>
                  <a:cubicBezTo>
                    <a:pt x="25" y="129"/>
                    <a:pt x="26" y="133"/>
                    <a:pt x="21" y="132"/>
                  </a:cubicBezTo>
                  <a:cubicBezTo>
                    <a:pt x="19" y="132"/>
                    <a:pt x="21" y="133"/>
                    <a:pt x="20" y="133"/>
                  </a:cubicBezTo>
                  <a:cubicBezTo>
                    <a:pt x="20" y="133"/>
                    <a:pt x="20" y="132"/>
                    <a:pt x="20" y="132"/>
                  </a:cubicBezTo>
                  <a:cubicBezTo>
                    <a:pt x="19" y="132"/>
                    <a:pt x="19" y="132"/>
                    <a:pt x="19" y="133"/>
                  </a:cubicBezTo>
                  <a:cubicBezTo>
                    <a:pt x="20" y="133"/>
                    <a:pt x="21" y="133"/>
                    <a:pt x="21" y="134"/>
                  </a:cubicBezTo>
                  <a:cubicBezTo>
                    <a:pt x="22" y="135"/>
                    <a:pt x="22" y="142"/>
                    <a:pt x="23" y="144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8" name="Freeform 7"/>
            <p:cNvSpPr/>
            <p:nvPr/>
          </p:nvSpPr>
          <p:spPr bwMode="auto">
            <a:xfrm>
              <a:off x="7765674" y="2484473"/>
              <a:ext cx="989013" cy="1425575"/>
            </a:xfrm>
            <a:custGeom>
              <a:avLst/>
              <a:gdLst>
                <a:gd name="T0" fmla="*/ 332 w 347"/>
                <a:gd name="T1" fmla="*/ 412 h 500"/>
                <a:gd name="T2" fmla="*/ 340 w 347"/>
                <a:gd name="T3" fmla="*/ 388 h 500"/>
                <a:gd name="T4" fmla="*/ 340 w 347"/>
                <a:gd name="T5" fmla="*/ 365 h 500"/>
                <a:gd name="T6" fmla="*/ 344 w 347"/>
                <a:gd name="T7" fmla="*/ 344 h 500"/>
                <a:gd name="T8" fmla="*/ 312 w 347"/>
                <a:gd name="T9" fmla="*/ 298 h 500"/>
                <a:gd name="T10" fmla="*/ 292 w 347"/>
                <a:gd name="T11" fmla="*/ 273 h 500"/>
                <a:gd name="T12" fmla="*/ 283 w 347"/>
                <a:gd name="T13" fmla="*/ 267 h 500"/>
                <a:gd name="T14" fmla="*/ 248 w 347"/>
                <a:gd name="T15" fmla="*/ 266 h 500"/>
                <a:gd name="T16" fmla="*/ 220 w 347"/>
                <a:gd name="T17" fmla="*/ 237 h 500"/>
                <a:gd name="T18" fmla="*/ 208 w 347"/>
                <a:gd name="T19" fmla="*/ 214 h 500"/>
                <a:gd name="T20" fmla="*/ 208 w 347"/>
                <a:gd name="T21" fmla="*/ 200 h 500"/>
                <a:gd name="T22" fmla="*/ 227 w 347"/>
                <a:gd name="T23" fmla="*/ 153 h 500"/>
                <a:gd name="T24" fmla="*/ 255 w 347"/>
                <a:gd name="T25" fmla="*/ 123 h 500"/>
                <a:gd name="T26" fmla="*/ 272 w 347"/>
                <a:gd name="T27" fmla="*/ 120 h 500"/>
                <a:gd name="T28" fmla="*/ 280 w 347"/>
                <a:gd name="T29" fmla="*/ 118 h 500"/>
                <a:gd name="T30" fmla="*/ 291 w 347"/>
                <a:gd name="T31" fmla="*/ 114 h 500"/>
                <a:gd name="T32" fmla="*/ 304 w 347"/>
                <a:gd name="T33" fmla="*/ 116 h 500"/>
                <a:gd name="T34" fmla="*/ 293 w 347"/>
                <a:gd name="T35" fmla="*/ 106 h 500"/>
                <a:gd name="T36" fmla="*/ 297 w 347"/>
                <a:gd name="T37" fmla="*/ 70 h 500"/>
                <a:gd name="T38" fmla="*/ 280 w 347"/>
                <a:gd name="T39" fmla="*/ 60 h 500"/>
                <a:gd name="T40" fmla="*/ 267 w 347"/>
                <a:gd name="T41" fmla="*/ 61 h 500"/>
                <a:gd name="T42" fmla="*/ 253 w 347"/>
                <a:gd name="T43" fmla="*/ 64 h 500"/>
                <a:gd name="T44" fmla="*/ 234 w 347"/>
                <a:gd name="T45" fmla="*/ 64 h 500"/>
                <a:gd name="T46" fmla="*/ 223 w 347"/>
                <a:gd name="T47" fmla="*/ 64 h 500"/>
                <a:gd name="T48" fmla="*/ 212 w 347"/>
                <a:gd name="T49" fmla="*/ 43 h 500"/>
                <a:gd name="T50" fmla="*/ 197 w 347"/>
                <a:gd name="T51" fmla="*/ 30 h 500"/>
                <a:gd name="T52" fmla="*/ 180 w 347"/>
                <a:gd name="T53" fmla="*/ 9 h 500"/>
                <a:gd name="T54" fmla="*/ 167 w 347"/>
                <a:gd name="T55" fmla="*/ 1 h 500"/>
                <a:gd name="T56" fmla="*/ 163 w 347"/>
                <a:gd name="T57" fmla="*/ 14 h 500"/>
                <a:gd name="T58" fmla="*/ 155 w 347"/>
                <a:gd name="T59" fmla="*/ 42 h 500"/>
                <a:gd name="T60" fmla="*/ 84 w 347"/>
                <a:gd name="T61" fmla="*/ 97 h 500"/>
                <a:gd name="T62" fmla="*/ 73 w 347"/>
                <a:gd name="T63" fmla="*/ 126 h 500"/>
                <a:gd name="T64" fmla="*/ 42 w 347"/>
                <a:gd name="T65" fmla="*/ 124 h 500"/>
                <a:gd name="T66" fmla="*/ 32 w 347"/>
                <a:gd name="T67" fmla="*/ 107 h 500"/>
                <a:gd name="T68" fmla="*/ 22 w 347"/>
                <a:gd name="T69" fmla="*/ 97 h 500"/>
                <a:gd name="T70" fmla="*/ 8 w 347"/>
                <a:gd name="T71" fmla="*/ 113 h 500"/>
                <a:gd name="T72" fmla="*/ 5 w 347"/>
                <a:gd name="T73" fmla="*/ 144 h 500"/>
                <a:gd name="T74" fmla="*/ 35 w 347"/>
                <a:gd name="T75" fmla="*/ 183 h 500"/>
                <a:gd name="T76" fmla="*/ 50 w 347"/>
                <a:gd name="T77" fmla="*/ 206 h 500"/>
                <a:gd name="T78" fmla="*/ 72 w 347"/>
                <a:gd name="T79" fmla="*/ 236 h 500"/>
                <a:gd name="T80" fmla="*/ 78 w 347"/>
                <a:gd name="T81" fmla="*/ 254 h 500"/>
                <a:gd name="T82" fmla="*/ 83 w 347"/>
                <a:gd name="T83" fmla="*/ 261 h 500"/>
                <a:gd name="T84" fmla="*/ 107 w 347"/>
                <a:gd name="T85" fmla="*/ 308 h 500"/>
                <a:gd name="T86" fmla="*/ 119 w 347"/>
                <a:gd name="T87" fmla="*/ 331 h 500"/>
                <a:gd name="T88" fmla="*/ 137 w 347"/>
                <a:gd name="T89" fmla="*/ 353 h 500"/>
                <a:gd name="T90" fmla="*/ 145 w 347"/>
                <a:gd name="T91" fmla="*/ 381 h 500"/>
                <a:gd name="T92" fmla="*/ 150 w 347"/>
                <a:gd name="T93" fmla="*/ 393 h 500"/>
                <a:gd name="T94" fmla="*/ 171 w 347"/>
                <a:gd name="T95" fmla="*/ 414 h 500"/>
                <a:gd name="T96" fmla="*/ 184 w 347"/>
                <a:gd name="T97" fmla="*/ 424 h 500"/>
                <a:gd name="T98" fmla="*/ 217 w 347"/>
                <a:gd name="T99" fmla="*/ 443 h 500"/>
                <a:gd name="T100" fmla="*/ 242 w 347"/>
                <a:gd name="T101" fmla="*/ 454 h 500"/>
                <a:gd name="T102" fmla="*/ 267 w 347"/>
                <a:gd name="T103" fmla="*/ 468 h 500"/>
                <a:gd name="T104" fmla="*/ 290 w 347"/>
                <a:gd name="T105" fmla="*/ 487 h 500"/>
                <a:gd name="T106" fmla="*/ 329 w 347"/>
                <a:gd name="T107" fmla="*/ 476 h 500"/>
                <a:gd name="T108" fmla="*/ 342 w 347"/>
                <a:gd name="T109" fmla="*/ 447 h 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7" h="500">
                  <a:moveTo>
                    <a:pt x="335" y="440"/>
                  </a:moveTo>
                  <a:cubicBezTo>
                    <a:pt x="333" y="436"/>
                    <a:pt x="330" y="429"/>
                    <a:pt x="329" y="425"/>
                  </a:cubicBezTo>
                  <a:cubicBezTo>
                    <a:pt x="329" y="423"/>
                    <a:pt x="332" y="419"/>
                    <a:pt x="333" y="418"/>
                  </a:cubicBezTo>
                  <a:cubicBezTo>
                    <a:pt x="333" y="418"/>
                    <a:pt x="337" y="415"/>
                    <a:pt x="337" y="415"/>
                  </a:cubicBezTo>
                  <a:cubicBezTo>
                    <a:pt x="337" y="415"/>
                    <a:pt x="333" y="412"/>
                    <a:pt x="332" y="412"/>
                  </a:cubicBezTo>
                  <a:cubicBezTo>
                    <a:pt x="331" y="410"/>
                    <a:pt x="328" y="406"/>
                    <a:pt x="330" y="403"/>
                  </a:cubicBezTo>
                  <a:cubicBezTo>
                    <a:pt x="331" y="402"/>
                    <a:pt x="333" y="402"/>
                    <a:pt x="333" y="401"/>
                  </a:cubicBezTo>
                  <a:cubicBezTo>
                    <a:pt x="334" y="400"/>
                    <a:pt x="332" y="398"/>
                    <a:pt x="334" y="397"/>
                  </a:cubicBezTo>
                  <a:cubicBezTo>
                    <a:pt x="336" y="396"/>
                    <a:pt x="339" y="394"/>
                    <a:pt x="340" y="391"/>
                  </a:cubicBezTo>
                  <a:cubicBezTo>
                    <a:pt x="340" y="391"/>
                    <a:pt x="339" y="388"/>
                    <a:pt x="340" y="388"/>
                  </a:cubicBezTo>
                  <a:cubicBezTo>
                    <a:pt x="341" y="387"/>
                    <a:pt x="343" y="388"/>
                    <a:pt x="343" y="387"/>
                  </a:cubicBezTo>
                  <a:cubicBezTo>
                    <a:pt x="344" y="386"/>
                    <a:pt x="336" y="374"/>
                    <a:pt x="337" y="372"/>
                  </a:cubicBezTo>
                  <a:cubicBezTo>
                    <a:pt x="337" y="371"/>
                    <a:pt x="338" y="372"/>
                    <a:pt x="338" y="371"/>
                  </a:cubicBezTo>
                  <a:cubicBezTo>
                    <a:pt x="339" y="370"/>
                    <a:pt x="339" y="369"/>
                    <a:pt x="340" y="367"/>
                  </a:cubicBezTo>
                  <a:cubicBezTo>
                    <a:pt x="340" y="366"/>
                    <a:pt x="340" y="366"/>
                    <a:pt x="340" y="365"/>
                  </a:cubicBezTo>
                  <a:cubicBezTo>
                    <a:pt x="339" y="364"/>
                    <a:pt x="339" y="364"/>
                    <a:pt x="339" y="363"/>
                  </a:cubicBezTo>
                  <a:cubicBezTo>
                    <a:pt x="339" y="361"/>
                    <a:pt x="339" y="359"/>
                    <a:pt x="339" y="357"/>
                  </a:cubicBezTo>
                  <a:cubicBezTo>
                    <a:pt x="339" y="357"/>
                    <a:pt x="339" y="352"/>
                    <a:pt x="339" y="352"/>
                  </a:cubicBezTo>
                  <a:cubicBezTo>
                    <a:pt x="340" y="346"/>
                    <a:pt x="346" y="347"/>
                    <a:pt x="345" y="345"/>
                  </a:cubicBezTo>
                  <a:cubicBezTo>
                    <a:pt x="345" y="344"/>
                    <a:pt x="344" y="344"/>
                    <a:pt x="344" y="344"/>
                  </a:cubicBezTo>
                  <a:cubicBezTo>
                    <a:pt x="344" y="344"/>
                    <a:pt x="346" y="341"/>
                    <a:pt x="346" y="341"/>
                  </a:cubicBezTo>
                  <a:cubicBezTo>
                    <a:pt x="347" y="338"/>
                    <a:pt x="342" y="332"/>
                    <a:pt x="341" y="329"/>
                  </a:cubicBezTo>
                  <a:cubicBezTo>
                    <a:pt x="334" y="319"/>
                    <a:pt x="328" y="309"/>
                    <a:pt x="322" y="299"/>
                  </a:cubicBezTo>
                  <a:cubicBezTo>
                    <a:pt x="321" y="298"/>
                    <a:pt x="321" y="298"/>
                    <a:pt x="321" y="298"/>
                  </a:cubicBezTo>
                  <a:cubicBezTo>
                    <a:pt x="317" y="297"/>
                    <a:pt x="314" y="297"/>
                    <a:pt x="312" y="298"/>
                  </a:cubicBezTo>
                  <a:cubicBezTo>
                    <a:pt x="309" y="298"/>
                    <a:pt x="306" y="301"/>
                    <a:pt x="303" y="302"/>
                  </a:cubicBezTo>
                  <a:cubicBezTo>
                    <a:pt x="299" y="303"/>
                    <a:pt x="299" y="299"/>
                    <a:pt x="296" y="298"/>
                  </a:cubicBezTo>
                  <a:cubicBezTo>
                    <a:pt x="295" y="298"/>
                    <a:pt x="294" y="301"/>
                    <a:pt x="293" y="300"/>
                  </a:cubicBezTo>
                  <a:cubicBezTo>
                    <a:pt x="293" y="300"/>
                    <a:pt x="293" y="290"/>
                    <a:pt x="293" y="289"/>
                  </a:cubicBezTo>
                  <a:cubicBezTo>
                    <a:pt x="293" y="284"/>
                    <a:pt x="293" y="278"/>
                    <a:pt x="292" y="273"/>
                  </a:cubicBezTo>
                  <a:cubicBezTo>
                    <a:pt x="292" y="268"/>
                    <a:pt x="292" y="268"/>
                    <a:pt x="292" y="268"/>
                  </a:cubicBezTo>
                  <a:cubicBezTo>
                    <a:pt x="293" y="267"/>
                    <a:pt x="296" y="267"/>
                    <a:pt x="295" y="264"/>
                  </a:cubicBezTo>
                  <a:cubicBezTo>
                    <a:pt x="293" y="262"/>
                    <a:pt x="293" y="262"/>
                    <a:pt x="293" y="262"/>
                  </a:cubicBezTo>
                  <a:cubicBezTo>
                    <a:pt x="293" y="261"/>
                    <a:pt x="295" y="259"/>
                    <a:pt x="295" y="258"/>
                  </a:cubicBezTo>
                  <a:cubicBezTo>
                    <a:pt x="294" y="256"/>
                    <a:pt x="286" y="265"/>
                    <a:pt x="283" y="267"/>
                  </a:cubicBezTo>
                  <a:cubicBezTo>
                    <a:pt x="272" y="275"/>
                    <a:pt x="273" y="273"/>
                    <a:pt x="260" y="273"/>
                  </a:cubicBezTo>
                  <a:cubicBezTo>
                    <a:pt x="258" y="273"/>
                    <a:pt x="255" y="273"/>
                    <a:pt x="253" y="273"/>
                  </a:cubicBezTo>
                  <a:cubicBezTo>
                    <a:pt x="252" y="273"/>
                    <a:pt x="251" y="274"/>
                    <a:pt x="251" y="273"/>
                  </a:cubicBezTo>
                  <a:cubicBezTo>
                    <a:pt x="252" y="270"/>
                    <a:pt x="252" y="270"/>
                    <a:pt x="252" y="270"/>
                  </a:cubicBezTo>
                  <a:cubicBezTo>
                    <a:pt x="251" y="268"/>
                    <a:pt x="249" y="268"/>
                    <a:pt x="248" y="266"/>
                  </a:cubicBezTo>
                  <a:cubicBezTo>
                    <a:pt x="247" y="265"/>
                    <a:pt x="248" y="262"/>
                    <a:pt x="247" y="261"/>
                  </a:cubicBezTo>
                  <a:cubicBezTo>
                    <a:pt x="244" y="256"/>
                    <a:pt x="229" y="260"/>
                    <a:pt x="225" y="257"/>
                  </a:cubicBezTo>
                  <a:cubicBezTo>
                    <a:pt x="222" y="255"/>
                    <a:pt x="231" y="250"/>
                    <a:pt x="229" y="246"/>
                  </a:cubicBezTo>
                  <a:cubicBezTo>
                    <a:pt x="228" y="244"/>
                    <a:pt x="225" y="240"/>
                    <a:pt x="223" y="238"/>
                  </a:cubicBezTo>
                  <a:cubicBezTo>
                    <a:pt x="223" y="238"/>
                    <a:pt x="220" y="237"/>
                    <a:pt x="220" y="237"/>
                  </a:cubicBezTo>
                  <a:cubicBezTo>
                    <a:pt x="219" y="236"/>
                    <a:pt x="219" y="233"/>
                    <a:pt x="218" y="232"/>
                  </a:cubicBezTo>
                  <a:cubicBezTo>
                    <a:pt x="217" y="230"/>
                    <a:pt x="214" y="230"/>
                    <a:pt x="213" y="229"/>
                  </a:cubicBezTo>
                  <a:cubicBezTo>
                    <a:pt x="212" y="227"/>
                    <a:pt x="211" y="224"/>
                    <a:pt x="211" y="222"/>
                  </a:cubicBezTo>
                  <a:cubicBezTo>
                    <a:pt x="210" y="220"/>
                    <a:pt x="205" y="217"/>
                    <a:pt x="206" y="215"/>
                  </a:cubicBezTo>
                  <a:cubicBezTo>
                    <a:pt x="208" y="213"/>
                    <a:pt x="208" y="218"/>
                    <a:pt x="208" y="214"/>
                  </a:cubicBezTo>
                  <a:cubicBezTo>
                    <a:pt x="208" y="212"/>
                    <a:pt x="202" y="211"/>
                    <a:pt x="201" y="208"/>
                  </a:cubicBezTo>
                  <a:cubicBezTo>
                    <a:pt x="201" y="206"/>
                    <a:pt x="201" y="205"/>
                    <a:pt x="201" y="203"/>
                  </a:cubicBezTo>
                  <a:cubicBezTo>
                    <a:pt x="201" y="203"/>
                    <a:pt x="200" y="202"/>
                    <a:pt x="201" y="201"/>
                  </a:cubicBezTo>
                  <a:cubicBezTo>
                    <a:pt x="201" y="201"/>
                    <a:pt x="202" y="202"/>
                    <a:pt x="203" y="202"/>
                  </a:cubicBezTo>
                  <a:cubicBezTo>
                    <a:pt x="204" y="202"/>
                    <a:pt x="207" y="201"/>
                    <a:pt x="208" y="200"/>
                  </a:cubicBezTo>
                  <a:cubicBezTo>
                    <a:pt x="208" y="200"/>
                    <a:pt x="208" y="200"/>
                    <a:pt x="208" y="199"/>
                  </a:cubicBezTo>
                  <a:cubicBezTo>
                    <a:pt x="207" y="196"/>
                    <a:pt x="204" y="194"/>
                    <a:pt x="206" y="189"/>
                  </a:cubicBezTo>
                  <a:cubicBezTo>
                    <a:pt x="209" y="185"/>
                    <a:pt x="222" y="179"/>
                    <a:pt x="222" y="177"/>
                  </a:cubicBezTo>
                  <a:cubicBezTo>
                    <a:pt x="223" y="173"/>
                    <a:pt x="220" y="169"/>
                    <a:pt x="221" y="166"/>
                  </a:cubicBezTo>
                  <a:cubicBezTo>
                    <a:pt x="222" y="161"/>
                    <a:pt x="226" y="158"/>
                    <a:pt x="227" y="153"/>
                  </a:cubicBezTo>
                  <a:cubicBezTo>
                    <a:pt x="228" y="150"/>
                    <a:pt x="227" y="143"/>
                    <a:pt x="229" y="140"/>
                  </a:cubicBezTo>
                  <a:cubicBezTo>
                    <a:pt x="230" y="139"/>
                    <a:pt x="235" y="138"/>
                    <a:pt x="237" y="137"/>
                  </a:cubicBezTo>
                  <a:cubicBezTo>
                    <a:pt x="240" y="135"/>
                    <a:pt x="241" y="133"/>
                    <a:pt x="242" y="131"/>
                  </a:cubicBezTo>
                  <a:cubicBezTo>
                    <a:pt x="244" y="130"/>
                    <a:pt x="247" y="129"/>
                    <a:pt x="249" y="128"/>
                  </a:cubicBezTo>
                  <a:cubicBezTo>
                    <a:pt x="251" y="127"/>
                    <a:pt x="253" y="125"/>
                    <a:pt x="255" y="123"/>
                  </a:cubicBezTo>
                  <a:cubicBezTo>
                    <a:pt x="258" y="122"/>
                    <a:pt x="260" y="123"/>
                    <a:pt x="262" y="123"/>
                  </a:cubicBezTo>
                  <a:cubicBezTo>
                    <a:pt x="264" y="123"/>
                    <a:pt x="267" y="121"/>
                    <a:pt x="269" y="121"/>
                  </a:cubicBezTo>
                  <a:cubicBezTo>
                    <a:pt x="269" y="121"/>
                    <a:pt x="270" y="121"/>
                    <a:pt x="270" y="121"/>
                  </a:cubicBezTo>
                  <a:cubicBezTo>
                    <a:pt x="271" y="121"/>
                    <a:pt x="271" y="121"/>
                    <a:pt x="272" y="121"/>
                  </a:cubicBezTo>
                  <a:cubicBezTo>
                    <a:pt x="272" y="121"/>
                    <a:pt x="272" y="120"/>
                    <a:pt x="272" y="120"/>
                  </a:cubicBezTo>
                  <a:cubicBezTo>
                    <a:pt x="272" y="119"/>
                    <a:pt x="273" y="120"/>
                    <a:pt x="273" y="120"/>
                  </a:cubicBezTo>
                  <a:cubicBezTo>
                    <a:pt x="274" y="120"/>
                    <a:pt x="274" y="121"/>
                    <a:pt x="274" y="121"/>
                  </a:cubicBezTo>
                  <a:cubicBezTo>
                    <a:pt x="275" y="120"/>
                    <a:pt x="275" y="119"/>
                    <a:pt x="275" y="119"/>
                  </a:cubicBezTo>
                  <a:cubicBezTo>
                    <a:pt x="276" y="119"/>
                    <a:pt x="276" y="120"/>
                    <a:pt x="276" y="120"/>
                  </a:cubicBezTo>
                  <a:cubicBezTo>
                    <a:pt x="277" y="120"/>
                    <a:pt x="278" y="118"/>
                    <a:pt x="280" y="118"/>
                  </a:cubicBezTo>
                  <a:cubicBezTo>
                    <a:pt x="280" y="118"/>
                    <a:pt x="280" y="120"/>
                    <a:pt x="281" y="120"/>
                  </a:cubicBezTo>
                  <a:cubicBezTo>
                    <a:pt x="283" y="120"/>
                    <a:pt x="283" y="115"/>
                    <a:pt x="284" y="114"/>
                  </a:cubicBezTo>
                  <a:cubicBezTo>
                    <a:pt x="287" y="112"/>
                    <a:pt x="285" y="115"/>
                    <a:pt x="288" y="114"/>
                  </a:cubicBezTo>
                  <a:cubicBezTo>
                    <a:pt x="288" y="114"/>
                    <a:pt x="289" y="112"/>
                    <a:pt x="290" y="112"/>
                  </a:cubicBezTo>
                  <a:cubicBezTo>
                    <a:pt x="291" y="113"/>
                    <a:pt x="290" y="114"/>
                    <a:pt x="291" y="114"/>
                  </a:cubicBezTo>
                  <a:cubicBezTo>
                    <a:pt x="292" y="114"/>
                    <a:pt x="291" y="113"/>
                    <a:pt x="292" y="113"/>
                  </a:cubicBezTo>
                  <a:cubicBezTo>
                    <a:pt x="293" y="113"/>
                    <a:pt x="293" y="114"/>
                    <a:pt x="293" y="114"/>
                  </a:cubicBezTo>
                  <a:cubicBezTo>
                    <a:pt x="295" y="114"/>
                    <a:pt x="296" y="112"/>
                    <a:pt x="298" y="113"/>
                  </a:cubicBezTo>
                  <a:cubicBezTo>
                    <a:pt x="299" y="113"/>
                    <a:pt x="298" y="117"/>
                    <a:pt x="302" y="118"/>
                  </a:cubicBezTo>
                  <a:cubicBezTo>
                    <a:pt x="303" y="119"/>
                    <a:pt x="302" y="115"/>
                    <a:pt x="304" y="116"/>
                  </a:cubicBezTo>
                  <a:cubicBezTo>
                    <a:pt x="305" y="116"/>
                    <a:pt x="305" y="118"/>
                    <a:pt x="306" y="119"/>
                  </a:cubicBezTo>
                  <a:cubicBezTo>
                    <a:pt x="307" y="119"/>
                    <a:pt x="308" y="116"/>
                    <a:pt x="308" y="115"/>
                  </a:cubicBezTo>
                  <a:cubicBezTo>
                    <a:pt x="308" y="113"/>
                    <a:pt x="308" y="113"/>
                    <a:pt x="308" y="113"/>
                  </a:cubicBezTo>
                  <a:cubicBezTo>
                    <a:pt x="305" y="114"/>
                    <a:pt x="300" y="103"/>
                    <a:pt x="297" y="103"/>
                  </a:cubicBezTo>
                  <a:cubicBezTo>
                    <a:pt x="297" y="103"/>
                    <a:pt x="293" y="106"/>
                    <a:pt x="293" y="106"/>
                  </a:cubicBezTo>
                  <a:cubicBezTo>
                    <a:pt x="292" y="106"/>
                    <a:pt x="287" y="104"/>
                    <a:pt x="287" y="103"/>
                  </a:cubicBezTo>
                  <a:cubicBezTo>
                    <a:pt x="287" y="100"/>
                    <a:pt x="304" y="79"/>
                    <a:pt x="305" y="74"/>
                  </a:cubicBezTo>
                  <a:cubicBezTo>
                    <a:pt x="306" y="72"/>
                    <a:pt x="302" y="72"/>
                    <a:pt x="301" y="72"/>
                  </a:cubicBezTo>
                  <a:cubicBezTo>
                    <a:pt x="300" y="71"/>
                    <a:pt x="300" y="69"/>
                    <a:pt x="298" y="69"/>
                  </a:cubicBezTo>
                  <a:cubicBezTo>
                    <a:pt x="298" y="69"/>
                    <a:pt x="298" y="70"/>
                    <a:pt x="297" y="70"/>
                  </a:cubicBezTo>
                  <a:cubicBezTo>
                    <a:pt x="296" y="70"/>
                    <a:pt x="297" y="69"/>
                    <a:pt x="297" y="68"/>
                  </a:cubicBezTo>
                  <a:cubicBezTo>
                    <a:pt x="297" y="68"/>
                    <a:pt x="296" y="68"/>
                    <a:pt x="293" y="67"/>
                  </a:cubicBezTo>
                  <a:cubicBezTo>
                    <a:pt x="292" y="66"/>
                    <a:pt x="290" y="67"/>
                    <a:pt x="289" y="67"/>
                  </a:cubicBezTo>
                  <a:cubicBezTo>
                    <a:pt x="286" y="66"/>
                    <a:pt x="285" y="62"/>
                    <a:pt x="282" y="60"/>
                  </a:cubicBezTo>
                  <a:cubicBezTo>
                    <a:pt x="281" y="60"/>
                    <a:pt x="281" y="60"/>
                    <a:pt x="280" y="60"/>
                  </a:cubicBezTo>
                  <a:cubicBezTo>
                    <a:pt x="280" y="60"/>
                    <a:pt x="279" y="60"/>
                    <a:pt x="278" y="60"/>
                  </a:cubicBezTo>
                  <a:cubicBezTo>
                    <a:pt x="278" y="60"/>
                    <a:pt x="279" y="61"/>
                    <a:pt x="278" y="62"/>
                  </a:cubicBezTo>
                  <a:cubicBezTo>
                    <a:pt x="276" y="62"/>
                    <a:pt x="276" y="62"/>
                    <a:pt x="276" y="62"/>
                  </a:cubicBezTo>
                  <a:cubicBezTo>
                    <a:pt x="273" y="63"/>
                    <a:pt x="273" y="65"/>
                    <a:pt x="268" y="65"/>
                  </a:cubicBezTo>
                  <a:cubicBezTo>
                    <a:pt x="268" y="65"/>
                    <a:pt x="268" y="62"/>
                    <a:pt x="267" y="61"/>
                  </a:cubicBezTo>
                  <a:cubicBezTo>
                    <a:pt x="266" y="61"/>
                    <a:pt x="266" y="63"/>
                    <a:pt x="265" y="63"/>
                  </a:cubicBezTo>
                  <a:cubicBezTo>
                    <a:pt x="264" y="61"/>
                    <a:pt x="264" y="61"/>
                    <a:pt x="264" y="61"/>
                  </a:cubicBezTo>
                  <a:cubicBezTo>
                    <a:pt x="263" y="60"/>
                    <a:pt x="262" y="60"/>
                    <a:pt x="261" y="60"/>
                  </a:cubicBezTo>
                  <a:cubicBezTo>
                    <a:pt x="261" y="60"/>
                    <a:pt x="260" y="58"/>
                    <a:pt x="258" y="58"/>
                  </a:cubicBezTo>
                  <a:cubicBezTo>
                    <a:pt x="256" y="59"/>
                    <a:pt x="255" y="63"/>
                    <a:pt x="253" y="64"/>
                  </a:cubicBezTo>
                  <a:cubicBezTo>
                    <a:pt x="252" y="64"/>
                    <a:pt x="251" y="63"/>
                    <a:pt x="250" y="63"/>
                  </a:cubicBezTo>
                  <a:cubicBezTo>
                    <a:pt x="246" y="65"/>
                    <a:pt x="251" y="65"/>
                    <a:pt x="248" y="66"/>
                  </a:cubicBezTo>
                  <a:cubicBezTo>
                    <a:pt x="247" y="66"/>
                    <a:pt x="245" y="65"/>
                    <a:pt x="244" y="66"/>
                  </a:cubicBezTo>
                  <a:cubicBezTo>
                    <a:pt x="244" y="66"/>
                    <a:pt x="243" y="67"/>
                    <a:pt x="241" y="67"/>
                  </a:cubicBezTo>
                  <a:cubicBezTo>
                    <a:pt x="240" y="67"/>
                    <a:pt x="236" y="63"/>
                    <a:pt x="234" y="64"/>
                  </a:cubicBezTo>
                  <a:cubicBezTo>
                    <a:pt x="233" y="64"/>
                    <a:pt x="234" y="67"/>
                    <a:pt x="233" y="67"/>
                  </a:cubicBezTo>
                  <a:cubicBezTo>
                    <a:pt x="232" y="66"/>
                    <a:pt x="233" y="65"/>
                    <a:pt x="232" y="65"/>
                  </a:cubicBezTo>
                  <a:cubicBezTo>
                    <a:pt x="231" y="64"/>
                    <a:pt x="227" y="67"/>
                    <a:pt x="226" y="67"/>
                  </a:cubicBezTo>
                  <a:cubicBezTo>
                    <a:pt x="226" y="66"/>
                    <a:pt x="226" y="65"/>
                    <a:pt x="226" y="64"/>
                  </a:cubicBezTo>
                  <a:cubicBezTo>
                    <a:pt x="225" y="62"/>
                    <a:pt x="223" y="64"/>
                    <a:pt x="223" y="64"/>
                  </a:cubicBezTo>
                  <a:cubicBezTo>
                    <a:pt x="222" y="64"/>
                    <a:pt x="219" y="61"/>
                    <a:pt x="220" y="60"/>
                  </a:cubicBezTo>
                  <a:cubicBezTo>
                    <a:pt x="220" y="60"/>
                    <a:pt x="222" y="57"/>
                    <a:pt x="222" y="57"/>
                  </a:cubicBezTo>
                  <a:cubicBezTo>
                    <a:pt x="222" y="55"/>
                    <a:pt x="220" y="50"/>
                    <a:pt x="219" y="49"/>
                  </a:cubicBezTo>
                  <a:cubicBezTo>
                    <a:pt x="218" y="46"/>
                    <a:pt x="213" y="51"/>
                    <a:pt x="210" y="46"/>
                  </a:cubicBezTo>
                  <a:cubicBezTo>
                    <a:pt x="209" y="44"/>
                    <a:pt x="211" y="44"/>
                    <a:pt x="212" y="43"/>
                  </a:cubicBezTo>
                  <a:cubicBezTo>
                    <a:pt x="212" y="40"/>
                    <a:pt x="210" y="40"/>
                    <a:pt x="209" y="39"/>
                  </a:cubicBezTo>
                  <a:cubicBezTo>
                    <a:pt x="208" y="38"/>
                    <a:pt x="209" y="36"/>
                    <a:pt x="209" y="36"/>
                  </a:cubicBezTo>
                  <a:cubicBezTo>
                    <a:pt x="207" y="33"/>
                    <a:pt x="205" y="34"/>
                    <a:pt x="203" y="34"/>
                  </a:cubicBezTo>
                  <a:cubicBezTo>
                    <a:pt x="201" y="33"/>
                    <a:pt x="201" y="32"/>
                    <a:pt x="199" y="30"/>
                  </a:cubicBezTo>
                  <a:cubicBezTo>
                    <a:pt x="197" y="30"/>
                    <a:pt x="197" y="30"/>
                    <a:pt x="197" y="30"/>
                  </a:cubicBezTo>
                  <a:cubicBezTo>
                    <a:pt x="196" y="29"/>
                    <a:pt x="197" y="28"/>
                    <a:pt x="196" y="27"/>
                  </a:cubicBezTo>
                  <a:cubicBezTo>
                    <a:pt x="196" y="27"/>
                    <a:pt x="183" y="25"/>
                    <a:pt x="189" y="23"/>
                  </a:cubicBezTo>
                  <a:cubicBezTo>
                    <a:pt x="190" y="23"/>
                    <a:pt x="188" y="21"/>
                    <a:pt x="188" y="20"/>
                  </a:cubicBezTo>
                  <a:cubicBezTo>
                    <a:pt x="187" y="19"/>
                    <a:pt x="187" y="18"/>
                    <a:pt x="187" y="16"/>
                  </a:cubicBezTo>
                  <a:cubicBezTo>
                    <a:pt x="186" y="14"/>
                    <a:pt x="182" y="11"/>
                    <a:pt x="180" y="9"/>
                  </a:cubicBezTo>
                  <a:cubicBezTo>
                    <a:pt x="176" y="9"/>
                    <a:pt x="176" y="9"/>
                    <a:pt x="176" y="9"/>
                  </a:cubicBezTo>
                  <a:cubicBezTo>
                    <a:pt x="176" y="8"/>
                    <a:pt x="177" y="8"/>
                    <a:pt x="177" y="8"/>
                  </a:cubicBezTo>
                  <a:cubicBezTo>
                    <a:pt x="177" y="7"/>
                    <a:pt x="176" y="4"/>
                    <a:pt x="175" y="4"/>
                  </a:cubicBezTo>
                  <a:cubicBezTo>
                    <a:pt x="174" y="5"/>
                    <a:pt x="175" y="5"/>
                    <a:pt x="174" y="6"/>
                  </a:cubicBezTo>
                  <a:cubicBezTo>
                    <a:pt x="173" y="7"/>
                    <a:pt x="168" y="2"/>
                    <a:pt x="167" y="1"/>
                  </a:cubicBezTo>
                  <a:cubicBezTo>
                    <a:pt x="165" y="0"/>
                    <a:pt x="164" y="3"/>
                    <a:pt x="163" y="3"/>
                  </a:cubicBezTo>
                  <a:cubicBezTo>
                    <a:pt x="160" y="4"/>
                    <a:pt x="153" y="2"/>
                    <a:pt x="154" y="5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9" y="8"/>
                    <a:pt x="159" y="11"/>
                    <a:pt x="161" y="13"/>
                  </a:cubicBezTo>
                  <a:cubicBezTo>
                    <a:pt x="161" y="13"/>
                    <a:pt x="163" y="13"/>
                    <a:pt x="163" y="14"/>
                  </a:cubicBezTo>
                  <a:cubicBezTo>
                    <a:pt x="165" y="16"/>
                    <a:pt x="163" y="18"/>
                    <a:pt x="163" y="20"/>
                  </a:cubicBezTo>
                  <a:cubicBezTo>
                    <a:pt x="163" y="21"/>
                    <a:pt x="165" y="24"/>
                    <a:pt x="164" y="25"/>
                  </a:cubicBezTo>
                  <a:cubicBezTo>
                    <a:pt x="164" y="26"/>
                    <a:pt x="163" y="27"/>
                    <a:pt x="163" y="27"/>
                  </a:cubicBezTo>
                  <a:cubicBezTo>
                    <a:pt x="159" y="29"/>
                    <a:pt x="163" y="24"/>
                    <a:pt x="160" y="25"/>
                  </a:cubicBezTo>
                  <a:cubicBezTo>
                    <a:pt x="159" y="25"/>
                    <a:pt x="156" y="39"/>
                    <a:pt x="155" y="42"/>
                  </a:cubicBezTo>
                  <a:cubicBezTo>
                    <a:pt x="151" y="50"/>
                    <a:pt x="134" y="66"/>
                    <a:pt x="126" y="70"/>
                  </a:cubicBezTo>
                  <a:cubicBezTo>
                    <a:pt x="115" y="76"/>
                    <a:pt x="102" y="77"/>
                    <a:pt x="93" y="83"/>
                  </a:cubicBezTo>
                  <a:cubicBezTo>
                    <a:pt x="90" y="85"/>
                    <a:pt x="88" y="89"/>
                    <a:pt x="85" y="91"/>
                  </a:cubicBezTo>
                  <a:cubicBezTo>
                    <a:pt x="85" y="92"/>
                    <a:pt x="84" y="92"/>
                    <a:pt x="84" y="93"/>
                  </a:cubicBezTo>
                  <a:cubicBezTo>
                    <a:pt x="84" y="94"/>
                    <a:pt x="87" y="95"/>
                    <a:pt x="84" y="97"/>
                  </a:cubicBezTo>
                  <a:cubicBezTo>
                    <a:pt x="82" y="98"/>
                    <a:pt x="83" y="91"/>
                    <a:pt x="81" y="94"/>
                  </a:cubicBezTo>
                  <a:cubicBezTo>
                    <a:pt x="79" y="96"/>
                    <a:pt x="80" y="101"/>
                    <a:pt x="79" y="103"/>
                  </a:cubicBezTo>
                  <a:cubicBezTo>
                    <a:pt x="79" y="105"/>
                    <a:pt x="77" y="106"/>
                    <a:pt x="76" y="108"/>
                  </a:cubicBezTo>
                  <a:cubicBezTo>
                    <a:pt x="74" y="111"/>
                    <a:pt x="73" y="115"/>
                    <a:pt x="72" y="118"/>
                  </a:cubicBezTo>
                  <a:cubicBezTo>
                    <a:pt x="72" y="121"/>
                    <a:pt x="75" y="123"/>
                    <a:pt x="73" y="126"/>
                  </a:cubicBezTo>
                  <a:cubicBezTo>
                    <a:pt x="71" y="127"/>
                    <a:pt x="69" y="127"/>
                    <a:pt x="67" y="129"/>
                  </a:cubicBezTo>
                  <a:cubicBezTo>
                    <a:pt x="65" y="131"/>
                    <a:pt x="68" y="137"/>
                    <a:pt x="62" y="138"/>
                  </a:cubicBezTo>
                  <a:cubicBezTo>
                    <a:pt x="58" y="136"/>
                    <a:pt x="58" y="136"/>
                    <a:pt x="58" y="136"/>
                  </a:cubicBezTo>
                  <a:cubicBezTo>
                    <a:pt x="48" y="132"/>
                    <a:pt x="53" y="127"/>
                    <a:pt x="49" y="124"/>
                  </a:cubicBezTo>
                  <a:cubicBezTo>
                    <a:pt x="44" y="121"/>
                    <a:pt x="46" y="124"/>
                    <a:pt x="42" y="124"/>
                  </a:cubicBezTo>
                  <a:cubicBezTo>
                    <a:pt x="41" y="124"/>
                    <a:pt x="34" y="118"/>
                    <a:pt x="33" y="118"/>
                  </a:cubicBezTo>
                  <a:cubicBezTo>
                    <a:pt x="29" y="119"/>
                    <a:pt x="28" y="126"/>
                    <a:pt x="24" y="122"/>
                  </a:cubicBezTo>
                  <a:cubicBezTo>
                    <a:pt x="23" y="121"/>
                    <a:pt x="26" y="119"/>
                    <a:pt x="26" y="118"/>
                  </a:cubicBezTo>
                  <a:cubicBezTo>
                    <a:pt x="26" y="117"/>
                    <a:pt x="21" y="114"/>
                    <a:pt x="24" y="110"/>
                  </a:cubicBezTo>
                  <a:cubicBezTo>
                    <a:pt x="24" y="110"/>
                    <a:pt x="31" y="111"/>
                    <a:pt x="32" y="107"/>
                  </a:cubicBezTo>
                  <a:cubicBezTo>
                    <a:pt x="33" y="106"/>
                    <a:pt x="31" y="105"/>
                    <a:pt x="31" y="104"/>
                  </a:cubicBezTo>
                  <a:cubicBezTo>
                    <a:pt x="30" y="102"/>
                    <a:pt x="30" y="95"/>
                    <a:pt x="29" y="94"/>
                  </a:cubicBezTo>
                  <a:cubicBezTo>
                    <a:pt x="29" y="93"/>
                    <a:pt x="28" y="93"/>
                    <a:pt x="27" y="93"/>
                  </a:cubicBezTo>
                  <a:cubicBezTo>
                    <a:pt x="27" y="94"/>
                    <a:pt x="27" y="96"/>
                    <a:pt x="26" y="96"/>
                  </a:cubicBezTo>
                  <a:cubicBezTo>
                    <a:pt x="25" y="97"/>
                    <a:pt x="23" y="96"/>
                    <a:pt x="22" y="97"/>
                  </a:cubicBezTo>
                  <a:cubicBezTo>
                    <a:pt x="22" y="97"/>
                    <a:pt x="20" y="100"/>
                    <a:pt x="20" y="100"/>
                  </a:cubicBezTo>
                  <a:cubicBezTo>
                    <a:pt x="18" y="102"/>
                    <a:pt x="14" y="102"/>
                    <a:pt x="13" y="105"/>
                  </a:cubicBezTo>
                  <a:cubicBezTo>
                    <a:pt x="13" y="105"/>
                    <a:pt x="14" y="107"/>
                    <a:pt x="13" y="107"/>
                  </a:cubicBezTo>
                  <a:cubicBezTo>
                    <a:pt x="12" y="108"/>
                    <a:pt x="11" y="108"/>
                    <a:pt x="10" y="109"/>
                  </a:cubicBezTo>
                  <a:cubicBezTo>
                    <a:pt x="9" y="110"/>
                    <a:pt x="9" y="112"/>
                    <a:pt x="8" y="113"/>
                  </a:cubicBezTo>
                  <a:cubicBezTo>
                    <a:pt x="6" y="115"/>
                    <a:pt x="3" y="117"/>
                    <a:pt x="2" y="119"/>
                  </a:cubicBezTo>
                  <a:cubicBezTo>
                    <a:pt x="1" y="123"/>
                    <a:pt x="2" y="126"/>
                    <a:pt x="1" y="130"/>
                  </a:cubicBezTo>
                  <a:cubicBezTo>
                    <a:pt x="0" y="130"/>
                    <a:pt x="8" y="137"/>
                    <a:pt x="8" y="139"/>
                  </a:cubicBezTo>
                  <a:cubicBezTo>
                    <a:pt x="8" y="141"/>
                    <a:pt x="6" y="139"/>
                    <a:pt x="5" y="140"/>
                  </a:cubicBezTo>
                  <a:cubicBezTo>
                    <a:pt x="5" y="140"/>
                    <a:pt x="5" y="143"/>
                    <a:pt x="5" y="144"/>
                  </a:cubicBezTo>
                  <a:cubicBezTo>
                    <a:pt x="5" y="144"/>
                    <a:pt x="5" y="145"/>
                    <a:pt x="6" y="145"/>
                  </a:cubicBezTo>
                  <a:cubicBezTo>
                    <a:pt x="9" y="149"/>
                    <a:pt x="13" y="151"/>
                    <a:pt x="14" y="156"/>
                  </a:cubicBezTo>
                  <a:cubicBezTo>
                    <a:pt x="16" y="165"/>
                    <a:pt x="9" y="160"/>
                    <a:pt x="8" y="160"/>
                  </a:cubicBezTo>
                  <a:cubicBezTo>
                    <a:pt x="6" y="160"/>
                    <a:pt x="6" y="164"/>
                    <a:pt x="6" y="165"/>
                  </a:cubicBezTo>
                  <a:cubicBezTo>
                    <a:pt x="7" y="172"/>
                    <a:pt x="28" y="179"/>
                    <a:pt x="35" y="183"/>
                  </a:cubicBezTo>
                  <a:cubicBezTo>
                    <a:pt x="37" y="185"/>
                    <a:pt x="38" y="187"/>
                    <a:pt x="40" y="190"/>
                  </a:cubicBezTo>
                  <a:cubicBezTo>
                    <a:pt x="41" y="192"/>
                    <a:pt x="44" y="193"/>
                    <a:pt x="46" y="195"/>
                  </a:cubicBezTo>
                  <a:cubicBezTo>
                    <a:pt x="47" y="197"/>
                    <a:pt x="45" y="195"/>
                    <a:pt x="46" y="198"/>
                  </a:cubicBezTo>
                  <a:cubicBezTo>
                    <a:pt x="48" y="200"/>
                    <a:pt x="48" y="200"/>
                    <a:pt x="48" y="200"/>
                  </a:cubicBezTo>
                  <a:cubicBezTo>
                    <a:pt x="50" y="202"/>
                    <a:pt x="49" y="204"/>
                    <a:pt x="50" y="206"/>
                  </a:cubicBezTo>
                  <a:cubicBezTo>
                    <a:pt x="51" y="209"/>
                    <a:pt x="53" y="210"/>
                    <a:pt x="53" y="213"/>
                  </a:cubicBezTo>
                  <a:cubicBezTo>
                    <a:pt x="55" y="219"/>
                    <a:pt x="64" y="222"/>
                    <a:pt x="66" y="226"/>
                  </a:cubicBezTo>
                  <a:cubicBezTo>
                    <a:pt x="66" y="227"/>
                    <a:pt x="69" y="230"/>
                    <a:pt x="69" y="231"/>
                  </a:cubicBezTo>
                  <a:cubicBezTo>
                    <a:pt x="69" y="231"/>
                    <a:pt x="68" y="232"/>
                    <a:pt x="68" y="232"/>
                  </a:cubicBezTo>
                  <a:cubicBezTo>
                    <a:pt x="68" y="233"/>
                    <a:pt x="71" y="235"/>
                    <a:pt x="72" y="236"/>
                  </a:cubicBezTo>
                  <a:cubicBezTo>
                    <a:pt x="74" y="238"/>
                    <a:pt x="72" y="240"/>
                    <a:pt x="73" y="242"/>
                  </a:cubicBezTo>
                  <a:cubicBezTo>
                    <a:pt x="74" y="243"/>
                    <a:pt x="76" y="244"/>
                    <a:pt x="76" y="246"/>
                  </a:cubicBezTo>
                  <a:cubicBezTo>
                    <a:pt x="76" y="247"/>
                    <a:pt x="76" y="248"/>
                    <a:pt x="77" y="250"/>
                  </a:cubicBezTo>
                  <a:cubicBezTo>
                    <a:pt x="78" y="251"/>
                    <a:pt x="78" y="249"/>
                    <a:pt x="79" y="251"/>
                  </a:cubicBezTo>
                  <a:cubicBezTo>
                    <a:pt x="79" y="252"/>
                    <a:pt x="75" y="253"/>
                    <a:pt x="78" y="254"/>
                  </a:cubicBezTo>
                  <a:cubicBezTo>
                    <a:pt x="79" y="254"/>
                    <a:pt x="78" y="253"/>
                    <a:pt x="79" y="253"/>
                  </a:cubicBezTo>
                  <a:cubicBezTo>
                    <a:pt x="79" y="253"/>
                    <a:pt x="80" y="253"/>
                    <a:pt x="80" y="253"/>
                  </a:cubicBezTo>
                  <a:cubicBezTo>
                    <a:pt x="81" y="253"/>
                    <a:pt x="80" y="254"/>
                    <a:pt x="80" y="254"/>
                  </a:cubicBezTo>
                  <a:cubicBezTo>
                    <a:pt x="80" y="255"/>
                    <a:pt x="80" y="255"/>
                    <a:pt x="80" y="255"/>
                  </a:cubicBezTo>
                  <a:cubicBezTo>
                    <a:pt x="80" y="257"/>
                    <a:pt x="83" y="258"/>
                    <a:pt x="83" y="261"/>
                  </a:cubicBezTo>
                  <a:cubicBezTo>
                    <a:pt x="83" y="265"/>
                    <a:pt x="91" y="274"/>
                    <a:pt x="90" y="278"/>
                  </a:cubicBezTo>
                  <a:cubicBezTo>
                    <a:pt x="89" y="279"/>
                    <a:pt x="95" y="284"/>
                    <a:pt x="96" y="287"/>
                  </a:cubicBezTo>
                  <a:cubicBezTo>
                    <a:pt x="98" y="291"/>
                    <a:pt x="101" y="295"/>
                    <a:pt x="103" y="298"/>
                  </a:cubicBezTo>
                  <a:cubicBezTo>
                    <a:pt x="104" y="299"/>
                    <a:pt x="104" y="302"/>
                    <a:pt x="105" y="303"/>
                  </a:cubicBezTo>
                  <a:cubicBezTo>
                    <a:pt x="105" y="304"/>
                    <a:pt x="108" y="307"/>
                    <a:pt x="107" y="308"/>
                  </a:cubicBezTo>
                  <a:cubicBezTo>
                    <a:pt x="105" y="310"/>
                    <a:pt x="105" y="307"/>
                    <a:pt x="106" y="311"/>
                  </a:cubicBezTo>
                  <a:cubicBezTo>
                    <a:pt x="110" y="313"/>
                    <a:pt x="110" y="313"/>
                    <a:pt x="110" y="313"/>
                  </a:cubicBezTo>
                  <a:cubicBezTo>
                    <a:pt x="114" y="315"/>
                    <a:pt x="116" y="317"/>
                    <a:pt x="118" y="320"/>
                  </a:cubicBezTo>
                  <a:cubicBezTo>
                    <a:pt x="119" y="321"/>
                    <a:pt x="120" y="329"/>
                    <a:pt x="120" y="331"/>
                  </a:cubicBezTo>
                  <a:cubicBezTo>
                    <a:pt x="120" y="331"/>
                    <a:pt x="119" y="331"/>
                    <a:pt x="119" y="331"/>
                  </a:cubicBezTo>
                  <a:cubicBezTo>
                    <a:pt x="120" y="332"/>
                    <a:pt x="121" y="332"/>
                    <a:pt x="122" y="333"/>
                  </a:cubicBezTo>
                  <a:cubicBezTo>
                    <a:pt x="124" y="334"/>
                    <a:pt x="122" y="334"/>
                    <a:pt x="123" y="335"/>
                  </a:cubicBezTo>
                  <a:cubicBezTo>
                    <a:pt x="126" y="337"/>
                    <a:pt x="128" y="337"/>
                    <a:pt x="130" y="340"/>
                  </a:cubicBezTo>
                  <a:cubicBezTo>
                    <a:pt x="131" y="341"/>
                    <a:pt x="129" y="343"/>
                    <a:pt x="130" y="344"/>
                  </a:cubicBezTo>
                  <a:cubicBezTo>
                    <a:pt x="132" y="346"/>
                    <a:pt x="136" y="349"/>
                    <a:pt x="137" y="353"/>
                  </a:cubicBezTo>
                  <a:cubicBezTo>
                    <a:pt x="138" y="354"/>
                    <a:pt x="138" y="356"/>
                    <a:pt x="139" y="358"/>
                  </a:cubicBezTo>
                  <a:cubicBezTo>
                    <a:pt x="141" y="362"/>
                    <a:pt x="147" y="364"/>
                    <a:pt x="148" y="369"/>
                  </a:cubicBezTo>
                  <a:cubicBezTo>
                    <a:pt x="148" y="371"/>
                    <a:pt x="148" y="376"/>
                    <a:pt x="146" y="378"/>
                  </a:cubicBezTo>
                  <a:cubicBezTo>
                    <a:pt x="145" y="379"/>
                    <a:pt x="142" y="378"/>
                    <a:pt x="142" y="381"/>
                  </a:cubicBezTo>
                  <a:cubicBezTo>
                    <a:pt x="142" y="382"/>
                    <a:pt x="145" y="381"/>
                    <a:pt x="145" y="381"/>
                  </a:cubicBezTo>
                  <a:cubicBezTo>
                    <a:pt x="145" y="381"/>
                    <a:pt x="146" y="388"/>
                    <a:pt x="146" y="388"/>
                  </a:cubicBezTo>
                  <a:cubicBezTo>
                    <a:pt x="146" y="389"/>
                    <a:pt x="147" y="388"/>
                    <a:pt x="148" y="388"/>
                  </a:cubicBezTo>
                  <a:cubicBezTo>
                    <a:pt x="149" y="389"/>
                    <a:pt x="149" y="389"/>
                    <a:pt x="150" y="390"/>
                  </a:cubicBezTo>
                  <a:cubicBezTo>
                    <a:pt x="150" y="391"/>
                    <a:pt x="151" y="392"/>
                    <a:pt x="150" y="392"/>
                  </a:cubicBezTo>
                  <a:cubicBezTo>
                    <a:pt x="150" y="393"/>
                    <a:pt x="150" y="393"/>
                    <a:pt x="150" y="393"/>
                  </a:cubicBezTo>
                  <a:cubicBezTo>
                    <a:pt x="150" y="394"/>
                    <a:pt x="154" y="396"/>
                    <a:pt x="154" y="396"/>
                  </a:cubicBezTo>
                  <a:cubicBezTo>
                    <a:pt x="155" y="397"/>
                    <a:pt x="154" y="398"/>
                    <a:pt x="154" y="398"/>
                  </a:cubicBezTo>
                  <a:cubicBezTo>
                    <a:pt x="154" y="399"/>
                    <a:pt x="155" y="399"/>
                    <a:pt x="155" y="399"/>
                  </a:cubicBezTo>
                  <a:cubicBezTo>
                    <a:pt x="156" y="402"/>
                    <a:pt x="156" y="402"/>
                    <a:pt x="156" y="402"/>
                  </a:cubicBezTo>
                  <a:cubicBezTo>
                    <a:pt x="162" y="407"/>
                    <a:pt x="166" y="406"/>
                    <a:pt x="171" y="414"/>
                  </a:cubicBezTo>
                  <a:cubicBezTo>
                    <a:pt x="172" y="415"/>
                    <a:pt x="175" y="415"/>
                    <a:pt x="176" y="417"/>
                  </a:cubicBezTo>
                  <a:cubicBezTo>
                    <a:pt x="176" y="418"/>
                    <a:pt x="174" y="417"/>
                    <a:pt x="174" y="418"/>
                  </a:cubicBezTo>
                  <a:cubicBezTo>
                    <a:pt x="174" y="418"/>
                    <a:pt x="178" y="419"/>
                    <a:pt x="177" y="419"/>
                  </a:cubicBezTo>
                  <a:cubicBezTo>
                    <a:pt x="177" y="420"/>
                    <a:pt x="176" y="420"/>
                    <a:pt x="176" y="421"/>
                  </a:cubicBezTo>
                  <a:cubicBezTo>
                    <a:pt x="176" y="421"/>
                    <a:pt x="183" y="424"/>
                    <a:pt x="184" y="424"/>
                  </a:cubicBezTo>
                  <a:cubicBezTo>
                    <a:pt x="186" y="426"/>
                    <a:pt x="186" y="426"/>
                    <a:pt x="186" y="426"/>
                  </a:cubicBezTo>
                  <a:cubicBezTo>
                    <a:pt x="189" y="427"/>
                    <a:pt x="193" y="428"/>
                    <a:pt x="196" y="430"/>
                  </a:cubicBezTo>
                  <a:cubicBezTo>
                    <a:pt x="197" y="431"/>
                    <a:pt x="197" y="433"/>
                    <a:pt x="199" y="433"/>
                  </a:cubicBezTo>
                  <a:cubicBezTo>
                    <a:pt x="201" y="434"/>
                    <a:pt x="206" y="434"/>
                    <a:pt x="207" y="436"/>
                  </a:cubicBezTo>
                  <a:cubicBezTo>
                    <a:pt x="210" y="439"/>
                    <a:pt x="213" y="442"/>
                    <a:pt x="217" y="443"/>
                  </a:cubicBezTo>
                  <a:cubicBezTo>
                    <a:pt x="220" y="444"/>
                    <a:pt x="225" y="443"/>
                    <a:pt x="227" y="446"/>
                  </a:cubicBezTo>
                  <a:cubicBezTo>
                    <a:pt x="228" y="446"/>
                    <a:pt x="227" y="447"/>
                    <a:pt x="228" y="448"/>
                  </a:cubicBezTo>
                  <a:cubicBezTo>
                    <a:pt x="228" y="448"/>
                    <a:pt x="229" y="448"/>
                    <a:pt x="229" y="448"/>
                  </a:cubicBezTo>
                  <a:cubicBezTo>
                    <a:pt x="230" y="448"/>
                    <a:pt x="230" y="448"/>
                    <a:pt x="230" y="448"/>
                  </a:cubicBezTo>
                  <a:cubicBezTo>
                    <a:pt x="231" y="448"/>
                    <a:pt x="240" y="453"/>
                    <a:pt x="242" y="454"/>
                  </a:cubicBezTo>
                  <a:cubicBezTo>
                    <a:pt x="244" y="455"/>
                    <a:pt x="247" y="454"/>
                    <a:pt x="249" y="455"/>
                  </a:cubicBezTo>
                  <a:cubicBezTo>
                    <a:pt x="250" y="456"/>
                    <a:pt x="254" y="458"/>
                    <a:pt x="255" y="459"/>
                  </a:cubicBezTo>
                  <a:cubicBezTo>
                    <a:pt x="255" y="460"/>
                    <a:pt x="254" y="460"/>
                    <a:pt x="255" y="460"/>
                  </a:cubicBezTo>
                  <a:cubicBezTo>
                    <a:pt x="257" y="463"/>
                    <a:pt x="261" y="464"/>
                    <a:pt x="263" y="465"/>
                  </a:cubicBezTo>
                  <a:cubicBezTo>
                    <a:pt x="265" y="466"/>
                    <a:pt x="265" y="468"/>
                    <a:pt x="267" y="468"/>
                  </a:cubicBezTo>
                  <a:cubicBezTo>
                    <a:pt x="271" y="470"/>
                    <a:pt x="277" y="470"/>
                    <a:pt x="279" y="474"/>
                  </a:cubicBezTo>
                  <a:cubicBezTo>
                    <a:pt x="280" y="475"/>
                    <a:pt x="281" y="479"/>
                    <a:pt x="281" y="480"/>
                  </a:cubicBezTo>
                  <a:cubicBezTo>
                    <a:pt x="281" y="481"/>
                    <a:pt x="279" y="482"/>
                    <a:pt x="280" y="482"/>
                  </a:cubicBezTo>
                  <a:cubicBezTo>
                    <a:pt x="280" y="483"/>
                    <a:pt x="281" y="482"/>
                    <a:pt x="282" y="483"/>
                  </a:cubicBezTo>
                  <a:cubicBezTo>
                    <a:pt x="285" y="484"/>
                    <a:pt x="287" y="486"/>
                    <a:pt x="290" y="487"/>
                  </a:cubicBezTo>
                  <a:cubicBezTo>
                    <a:pt x="290" y="487"/>
                    <a:pt x="301" y="496"/>
                    <a:pt x="306" y="500"/>
                  </a:cubicBezTo>
                  <a:cubicBezTo>
                    <a:pt x="306" y="499"/>
                    <a:pt x="306" y="499"/>
                    <a:pt x="306" y="499"/>
                  </a:cubicBezTo>
                  <a:cubicBezTo>
                    <a:pt x="312" y="499"/>
                    <a:pt x="323" y="497"/>
                    <a:pt x="322" y="488"/>
                  </a:cubicBezTo>
                  <a:cubicBezTo>
                    <a:pt x="322" y="486"/>
                    <a:pt x="318" y="482"/>
                    <a:pt x="321" y="480"/>
                  </a:cubicBezTo>
                  <a:cubicBezTo>
                    <a:pt x="322" y="480"/>
                    <a:pt x="326" y="481"/>
                    <a:pt x="329" y="476"/>
                  </a:cubicBezTo>
                  <a:cubicBezTo>
                    <a:pt x="331" y="471"/>
                    <a:pt x="322" y="471"/>
                    <a:pt x="326" y="468"/>
                  </a:cubicBezTo>
                  <a:cubicBezTo>
                    <a:pt x="328" y="466"/>
                    <a:pt x="330" y="464"/>
                    <a:pt x="332" y="462"/>
                  </a:cubicBezTo>
                  <a:cubicBezTo>
                    <a:pt x="334" y="460"/>
                    <a:pt x="335" y="456"/>
                    <a:pt x="337" y="455"/>
                  </a:cubicBezTo>
                  <a:cubicBezTo>
                    <a:pt x="338" y="454"/>
                    <a:pt x="341" y="454"/>
                    <a:pt x="341" y="453"/>
                  </a:cubicBezTo>
                  <a:cubicBezTo>
                    <a:pt x="342" y="451"/>
                    <a:pt x="339" y="449"/>
                    <a:pt x="342" y="447"/>
                  </a:cubicBezTo>
                  <a:cubicBezTo>
                    <a:pt x="342" y="446"/>
                    <a:pt x="347" y="446"/>
                    <a:pt x="345" y="443"/>
                  </a:cubicBezTo>
                  <a:cubicBezTo>
                    <a:pt x="342" y="439"/>
                    <a:pt x="337" y="443"/>
                    <a:pt x="335" y="44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29" name="Freeform 8"/>
            <p:cNvSpPr/>
            <p:nvPr/>
          </p:nvSpPr>
          <p:spPr bwMode="auto">
            <a:xfrm>
              <a:off x="9310311" y="1828836"/>
              <a:ext cx="382588" cy="565150"/>
            </a:xfrm>
            <a:custGeom>
              <a:avLst/>
              <a:gdLst>
                <a:gd name="T0" fmla="*/ 116 w 134"/>
                <a:gd name="T1" fmla="*/ 154 h 198"/>
                <a:gd name="T2" fmla="*/ 116 w 134"/>
                <a:gd name="T3" fmla="*/ 153 h 198"/>
                <a:gd name="T4" fmla="*/ 114 w 134"/>
                <a:gd name="T5" fmla="*/ 150 h 198"/>
                <a:gd name="T6" fmla="*/ 111 w 134"/>
                <a:gd name="T7" fmla="*/ 141 h 198"/>
                <a:gd name="T8" fmla="*/ 103 w 134"/>
                <a:gd name="T9" fmla="*/ 139 h 198"/>
                <a:gd name="T10" fmla="*/ 97 w 134"/>
                <a:gd name="T11" fmla="*/ 130 h 198"/>
                <a:gd name="T12" fmla="*/ 93 w 134"/>
                <a:gd name="T13" fmla="*/ 113 h 198"/>
                <a:gd name="T14" fmla="*/ 97 w 134"/>
                <a:gd name="T15" fmla="*/ 103 h 198"/>
                <a:gd name="T16" fmla="*/ 111 w 134"/>
                <a:gd name="T17" fmla="*/ 93 h 198"/>
                <a:gd name="T18" fmla="*/ 114 w 134"/>
                <a:gd name="T19" fmla="*/ 89 h 198"/>
                <a:gd name="T20" fmla="*/ 112 w 134"/>
                <a:gd name="T21" fmla="*/ 87 h 198"/>
                <a:gd name="T22" fmla="*/ 111 w 134"/>
                <a:gd name="T23" fmla="*/ 85 h 198"/>
                <a:gd name="T24" fmla="*/ 112 w 134"/>
                <a:gd name="T25" fmla="*/ 81 h 198"/>
                <a:gd name="T26" fmla="*/ 114 w 134"/>
                <a:gd name="T27" fmla="*/ 63 h 198"/>
                <a:gd name="T28" fmla="*/ 105 w 134"/>
                <a:gd name="T29" fmla="*/ 59 h 198"/>
                <a:gd name="T30" fmla="*/ 102 w 134"/>
                <a:gd name="T31" fmla="*/ 53 h 198"/>
                <a:gd name="T32" fmla="*/ 87 w 134"/>
                <a:gd name="T33" fmla="*/ 44 h 198"/>
                <a:gd name="T34" fmla="*/ 73 w 134"/>
                <a:gd name="T35" fmla="*/ 56 h 198"/>
                <a:gd name="T36" fmla="*/ 75 w 134"/>
                <a:gd name="T37" fmla="*/ 50 h 198"/>
                <a:gd name="T38" fmla="*/ 72 w 134"/>
                <a:gd name="T39" fmla="*/ 22 h 198"/>
                <a:gd name="T40" fmla="*/ 70 w 134"/>
                <a:gd name="T41" fmla="*/ 20 h 198"/>
                <a:gd name="T42" fmla="*/ 44 w 134"/>
                <a:gd name="T43" fmla="*/ 1 h 198"/>
                <a:gd name="T44" fmla="*/ 52 w 134"/>
                <a:gd name="T45" fmla="*/ 8 h 198"/>
                <a:gd name="T46" fmla="*/ 42 w 134"/>
                <a:gd name="T47" fmla="*/ 2 h 198"/>
                <a:gd name="T48" fmla="*/ 43 w 134"/>
                <a:gd name="T49" fmla="*/ 5 h 198"/>
                <a:gd name="T50" fmla="*/ 37 w 134"/>
                <a:gd name="T51" fmla="*/ 11 h 198"/>
                <a:gd name="T52" fmla="*/ 28 w 134"/>
                <a:gd name="T53" fmla="*/ 16 h 198"/>
                <a:gd name="T54" fmla="*/ 20 w 134"/>
                <a:gd name="T55" fmla="*/ 23 h 198"/>
                <a:gd name="T56" fmla="*/ 22 w 134"/>
                <a:gd name="T57" fmla="*/ 31 h 198"/>
                <a:gd name="T58" fmla="*/ 23 w 134"/>
                <a:gd name="T59" fmla="*/ 36 h 198"/>
                <a:gd name="T60" fmla="*/ 27 w 134"/>
                <a:gd name="T61" fmla="*/ 41 h 198"/>
                <a:gd name="T62" fmla="*/ 18 w 134"/>
                <a:gd name="T63" fmla="*/ 46 h 198"/>
                <a:gd name="T64" fmla="*/ 13 w 134"/>
                <a:gd name="T65" fmla="*/ 46 h 198"/>
                <a:gd name="T66" fmla="*/ 7 w 134"/>
                <a:gd name="T67" fmla="*/ 62 h 198"/>
                <a:gd name="T68" fmla="*/ 18 w 134"/>
                <a:gd name="T69" fmla="*/ 88 h 198"/>
                <a:gd name="T70" fmla="*/ 32 w 134"/>
                <a:gd name="T71" fmla="*/ 87 h 198"/>
                <a:gd name="T72" fmla="*/ 38 w 134"/>
                <a:gd name="T73" fmla="*/ 93 h 198"/>
                <a:gd name="T74" fmla="*/ 33 w 134"/>
                <a:gd name="T75" fmla="*/ 107 h 198"/>
                <a:gd name="T76" fmla="*/ 46 w 134"/>
                <a:gd name="T77" fmla="*/ 116 h 198"/>
                <a:gd name="T78" fmla="*/ 48 w 134"/>
                <a:gd name="T79" fmla="*/ 121 h 198"/>
                <a:gd name="T80" fmla="*/ 41 w 134"/>
                <a:gd name="T81" fmla="*/ 133 h 198"/>
                <a:gd name="T82" fmla="*/ 41 w 134"/>
                <a:gd name="T83" fmla="*/ 141 h 198"/>
                <a:gd name="T84" fmla="*/ 42 w 134"/>
                <a:gd name="T85" fmla="*/ 166 h 198"/>
                <a:gd name="T86" fmla="*/ 45 w 134"/>
                <a:gd name="T87" fmla="*/ 170 h 198"/>
                <a:gd name="T88" fmla="*/ 44 w 134"/>
                <a:gd name="T89" fmla="*/ 179 h 198"/>
                <a:gd name="T90" fmla="*/ 46 w 134"/>
                <a:gd name="T91" fmla="*/ 182 h 198"/>
                <a:gd name="T92" fmla="*/ 58 w 134"/>
                <a:gd name="T93" fmla="*/ 192 h 198"/>
                <a:gd name="T94" fmla="*/ 70 w 134"/>
                <a:gd name="T95" fmla="*/ 198 h 198"/>
                <a:gd name="T96" fmla="*/ 78 w 134"/>
                <a:gd name="T97" fmla="*/ 195 h 198"/>
                <a:gd name="T98" fmla="*/ 83 w 134"/>
                <a:gd name="T99" fmla="*/ 188 h 198"/>
                <a:gd name="T100" fmla="*/ 92 w 134"/>
                <a:gd name="T101" fmla="*/ 189 h 198"/>
                <a:gd name="T102" fmla="*/ 104 w 134"/>
                <a:gd name="T103" fmla="*/ 184 h 198"/>
                <a:gd name="T104" fmla="*/ 113 w 134"/>
                <a:gd name="T105" fmla="*/ 177 h 198"/>
                <a:gd name="T106" fmla="*/ 120 w 134"/>
                <a:gd name="T107" fmla="*/ 178 h 198"/>
                <a:gd name="T108" fmla="*/ 132 w 134"/>
                <a:gd name="T109" fmla="*/ 178 h 198"/>
                <a:gd name="T110" fmla="*/ 128 w 134"/>
                <a:gd name="T111" fmla="*/ 175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34" h="198">
                  <a:moveTo>
                    <a:pt x="117" y="156"/>
                  </a:moveTo>
                  <a:cubicBezTo>
                    <a:pt x="117" y="155"/>
                    <a:pt x="117" y="155"/>
                    <a:pt x="116" y="154"/>
                  </a:cubicBezTo>
                  <a:cubicBezTo>
                    <a:pt x="116" y="154"/>
                    <a:pt x="115" y="155"/>
                    <a:pt x="115" y="155"/>
                  </a:cubicBezTo>
                  <a:cubicBezTo>
                    <a:pt x="115" y="154"/>
                    <a:pt x="116" y="153"/>
                    <a:pt x="116" y="153"/>
                  </a:cubicBezTo>
                  <a:cubicBezTo>
                    <a:pt x="115" y="152"/>
                    <a:pt x="114" y="153"/>
                    <a:pt x="114" y="152"/>
                  </a:cubicBezTo>
                  <a:cubicBezTo>
                    <a:pt x="112" y="151"/>
                    <a:pt x="115" y="151"/>
                    <a:pt x="114" y="150"/>
                  </a:cubicBezTo>
                  <a:cubicBezTo>
                    <a:pt x="114" y="149"/>
                    <a:pt x="113" y="149"/>
                    <a:pt x="113" y="149"/>
                  </a:cubicBezTo>
                  <a:cubicBezTo>
                    <a:pt x="113" y="149"/>
                    <a:pt x="111" y="141"/>
                    <a:pt x="111" y="141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09" y="137"/>
                    <a:pt x="105" y="140"/>
                    <a:pt x="103" y="139"/>
                  </a:cubicBezTo>
                  <a:cubicBezTo>
                    <a:pt x="100" y="139"/>
                    <a:pt x="102" y="134"/>
                    <a:pt x="99" y="131"/>
                  </a:cubicBezTo>
                  <a:cubicBezTo>
                    <a:pt x="97" y="130"/>
                    <a:pt x="97" y="130"/>
                    <a:pt x="97" y="130"/>
                  </a:cubicBezTo>
                  <a:cubicBezTo>
                    <a:pt x="95" y="128"/>
                    <a:pt x="89" y="118"/>
                    <a:pt x="90" y="116"/>
                  </a:cubicBezTo>
                  <a:cubicBezTo>
                    <a:pt x="91" y="115"/>
                    <a:pt x="93" y="115"/>
                    <a:pt x="93" y="113"/>
                  </a:cubicBezTo>
                  <a:cubicBezTo>
                    <a:pt x="95" y="111"/>
                    <a:pt x="94" y="108"/>
                    <a:pt x="95" y="106"/>
                  </a:cubicBezTo>
                  <a:cubicBezTo>
                    <a:pt x="97" y="103"/>
                    <a:pt x="97" y="103"/>
                    <a:pt x="97" y="103"/>
                  </a:cubicBezTo>
                  <a:cubicBezTo>
                    <a:pt x="96" y="102"/>
                    <a:pt x="94" y="101"/>
                    <a:pt x="94" y="99"/>
                  </a:cubicBezTo>
                  <a:cubicBezTo>
                    <a:pt x="94" y="92"/>
                    <a:pt x="110" y="95"/>
                    <a:pt x="111" y="93"/>
                  </a:cubicBezTo>
                  <a:cubicBezTo>
                    <a:pt x="111" y="89"/>
                    <a:pt x="111" y="89"/>
                    <a:pt x="111" y="89"/>
                  </a:cubicBezTo>
                  <a:cubicBezTo>
                    <a:pt x="112" y="87"/>
                    <a:pt x="113" y="93"/>
                    <a:pt x="114" y="89"/>
                  </a:cubicBezTo>
                  <a:cubicBezTo>
                    <a:pt x="114" y="89"/>
                    <a:pt x="113" y="87"/>
                    <a:pt x="112" y="87"/>
                  </a:cubicBezTo>
                  <a:cubicBezTo>
                    <a:pt x="112" y="88"/>
                    <a:pt x="111" y="88"/>
                    <a:pt x="112" y="87"/>
                  </a:cubicBezTo>
                  <a:cubicBezTo>
                    <a:pt x="112" y="86"/>
                    <a:pt x="112" y="87"/>
                    <a:pt x="112" y="87"/>
                  </a:cubicBezTo>
                  <a:cubicBezTo>
                    <a:pt x="112" y="86"/>
                    <a:pt x="112" y="86"/>
                    <a:pt x="111" y="85"/>
                  </a:cubicBezTo>
                  <a:cubicBezTo>
                    <a:pt x="111" y="85"/>
                    <a:pt x="110" y="86"/>
                    <a:pt x="110" y="86"/>
                  </a:cubicBezTo>
                  <a:cubicBezTo>
                    <a:pt x="110" y="86"/>
                    <a:pt x="112" y="83"/>
                    <a:pt x="112" y="81"/>
                  </a:cubicBezTo>
                  <a:cubicBezTo>
                    <a:pt x="112" y="81"/>
                    <a:pt x="115" y="77"/>
                    <a:pt x="115" y="75"/>
                  </a:cubicBezTo>
                  <a:cubicBezTo>
                    <a:pt x="115" y="70"/>
                    <a:pt x="115" y="67"/>
                    <a:pt x="114" y="63"/>
                  </a:cubicBezTo>
                  <a:cubicBezTo>
                    <a:pt x="113" y="62"/>
                    <a:pt x="106" y="56"/>
                    <a:pt x="105" y="58"/>
                  </a:cubicBezTo>
                  <a:cubicBezTo>
                    <a:pt x="105" y="58"/>
                    <a:pt x="105" y="59"/>
                    <a:pt x="105" y="59"/>
                  </a:cubicBezTo>
                  <a:cubicBezTo>
                    <a:pt x="105" y="60"/>
                    <a:pt x="104" y="58"/>
                    <a:pt x="104" y="57"/>
                  </a:cubicBezTo>
                  <a:cubicBezTo>
                    <a:pt x="103" y="55"/>
                    <a:pt x="104" y="55"/>
                    <a:pt x="102" y="53"/>
                  </a:cubicBezTo>
                  <a:cubicBezTo>
                    <a:pt x="99" y="51"/>
                    <a:pt x="93" y="45"/>
                    <a:pt x="90" y="44"/>
                  </a:cubicBezTo>
                  <a:cubicBezTo>
                    <a:pt x="89" y="44"/>
                    <a:pt x="88" y="44"/>
                    <a:pt x="87" y="44"/>
                  </a:cubicBezTo>
                  <a:cubicBezTo>
                    <a:pt x="84" y="44"/>
                    <a:pt x="82" y="40"/>
                    <a:pt x="79" y="44"/>
                  </a:cubicBezTo>
                  <a:cubicBezTo>
                    <a:pt x="78" y="46"/>
                    <a:pt x="76" y="57"/>
                    <a:pt x="73" y="56"/>
                  </a:cubicBezTo>
                  <a:cubicBezTo>
                    <a:pt x="73" y="56"/>
                    <a:pt x="74" y="55"/>
                    <a:pt x="74" y="55"/>
                  </a:cubicBezTo>
                  <a:cubicBezTo>
                    <a:pt x="75" y="53"/>
                    <a:pt x="75" y="52"/>
                    <a:pt x="75" y="50"/>
                  </a:cubicBezTo>
                  <a:cubicBezTo>
                    <a:pt x="75" y="42"/>
                    <a:pt x="80" y="38"/>
                    <a:pt x="79" y="30"/>
                  </a:cubicBezTo>
                  <a:cubicBezTo>
                    <a:pt x="79" y="29"/>
                    <a:pt x="73" y="22"/>
                    <a:pt x="72" y="22"/>
                  </a:cubicBezTo>
                  <a:cubicBezTo>
                    <a:pt x="72" y="22"/>
                    <a:pt x="72" y="23"/>
                    <a:pt x="72" y="23"/>
                  </a:cubicBezTo>
                  <a:cubicBezTo>
                    <a:pt x="72" y="23"/>
                    <a:pt x="70" y="20"/>
                    <a:pt x="70" y="20"/>
                  </a:cubicBezTo>
                  <a:cubicBezTo>
                    <a:pt x="69" y="18"/>
                    <a:pt x="67" y="17"/>
                    <a:pt x="65" y="15"/>
                  </a:cubicBezTo>
                  <a:cubicBezTo>
                    <a:pt x="61" y="11"/>
                    <a:pt x="50" y="3"/>
                    <a:pt x="44" y="1"/>
                  </a:cubicBezTo>
                  <a:cubicBezTo>
                    <a:pt x="40" y="0"/>
                    <a:pt x="48" y="5"/>
                    <a:pt x="50" y="6"/>
                  </a:cubicBezTo>
                  <a:cubicBezTo>
                    <a:pt x="51" y="6"/>
                    <a:pt x="51" y="7"/>
                    <a:pt x="52" y="8"/>
                  </a:cubicBezTo>
                  <a:cubicBezTo>
                    <a:pt x="52" y="8"/>
                    <a:pt x="53" y="9"/>
                    <a:pt x="53" y="9"/>
                  </a:cubicBezTo>
                  <a:cubicBezTo>
                    <a:pt x="49" y="7"/>
                    <a:pt x="45" y="5"/>
                    <a:pt x="42" y="2"/>
                  </a:cubicBezTo>
                  <a:cubicBezTo>
                    <a:pt x="42" y="2"/>
                    <a:pt x="41" y="2"/>
                    <a:pt x="41" y="2"/>
                  </a:cubicBezTo>
                  <a:cubicBezTo>
                    <a:pt x="42" y="3"/>
                    <a:pt x="43" y="4"/>
                    <a:pt x="43" y="5"/>
                  </a:cubicBezTo>
                  <a:cubicBezTo>
                    <a:pt x="43" y="7"/>
                    <a:pt x="39" y="6"/>
                    <a:pt x="39" y="6"/>
                  </a:cubicBezTo>
                  <a:cubicBezTo>
                    <a:pt x="38" y="7"/>
                    <a:pt x="38" y="10"/>
                    <a:pt x="37" y="11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1" y="14"/>
                    <a:pt x="30" y="16"/>
                    <a:pt x="28" y="16"/>
                  </a:cubicBezTo>
                  <a:cubicBezTo>
                    <a:pt x="27" y="17"/>
                    <a:pt x="24" y="17"/>
                    <a:pt x="23" y="18"/>
                  </a:cubicBezTo>
                  <a:cubicBezTo>
                    <a:pt x="22" y="19"/>
                    <a:pt x="22" y="22"/>
                    <a:pt x="20" y="23"/>
                  </a:cubicBezTo>
                  <a:cubicBezTo>
                    <a:pt x="20" y="23"/>
                    <a:pt x="18" y="24"/>
                    <a:pt x="18" y="25"/>
                  </a:cubicBezTo>
                  <a:cubicBezTo>
                    <a:pt x="18" y="27"/>
                    <a:pt x="22" y="29"/>
                    <a:pt x="22" y="31"/>
                  </a:cubicBezTo>
                  <a:cubicBezTo>
                    <a:pt x="21" y="34"/>
                    <a:pt x="19" y="33"/>
                    <a:pt x="22" y="35"/>
                  </a:cubicBezTo>
                  <a:cubicBezTo>
                    <a:pt x="22" y="36"/>
                    <a:pt x="22" y="36"/>
                    <a:pt x="23" y="36"/>
                  </a:cubicBezTo>
                  <a:cubicBezTo>
                    <a:pt x="24" y="36"/>
                    <a:pt x="24" y="33"/>
                    <a:pt x="28" y="34"/>
                  </a:cubicBezTo>
                  <a:cubicBezTo>
                    <a:pt x="31" y="35"/>
                    <a:pt x="29" y="40"/>
                    <a:pt x="27" y="41"/>
                  </a:cubicBezTo>
                  <a:cubicBezTo>
                    <a:pt x="27" y="42"/>
                    <a:pt x="27" y="41"/>
                    <a:pt x="26" y="41"/>
                  </a:cubicBezTo>
                  <a:cubicBezTo>
                    <a:pt x="23" y="41"/>
                    <a:pt x="21" y="46"/>
                    <a:pt x="18" y="46"/>
                  </a:cubicBezTo>
                  <a:cubicBezTo>
                    <a:pt x="17" y="46"/>
                    <a:pt x="13" y="44"/>
                    <a:pt x="12" y="44"/>
                  </a:cubicBezTo>
                  <a:cubicBezTo>
                    <a:pt x="12" y="45"/>
                    <a:pt x="13" y="45"/>
                    <a:pt x="13" y="46"/>
                  </a:cubicBezTo>
                  <a:cubicBezTo>
                    <a:pt x="11" y="48"/>
                    <a:pt x="4" y="46"/>
                    <a:pt x="5" y="51"/>
                  </a:cubicBezTo>
                  <a:cubicBezTo>
                    <a:pt x="5" y="52"/>
                    <a:pt x="8" y="60"/>
                    <a:pt x="7" y="62"/>
                  </a:cubicBezTo>
                  <a:cubicBezTo>
                    <a:pt x="6" y="64"/>
                    <a:pt x="0" y="65"/>
                    <a:pt x="0" y="68"/>
                  </a:cubicBezTo>
                  <a:cubicBezTo>
                    <a:pt x="0" y="72"/>
                    <a:pt x="12" y="81"/>
                    <a:pt x="18" y="88"/>
                  </a:cubicBezTo>
                  <a:cubicBezTo>
                    <a:pt x="21" y="88"/>
                    <a:pt x="23" y="89"/>
                    <a:pt x="26" y="89"/>
                  </a:cubicBezTo>
                  <a:cubicBezTo>
                    <a:pt x="28" y="89"/>
                    <a:pt x="30" y="87"/>
                    <a:pt x="32" y="87"/>
                  </a:cubicBezTo>
                  <a:cubicBezTo>
                    <a:pt x="32" y="87"/>
                    <a:pt x="38" y="91"/>
                    <a:pt x="38" y="91"/>
                  </a:cubicBezTo>
                  <a:cubicBezTo>
                    <a:pt x="39" y="92"/>
                    <a:pt x="38" y="93"/>
                    <a:pt x="38" y="93"/>
                  </a:cubicBezTo>
                  <a:cubicBezTo>
                    <a:pt x="38" y="96"/>
                    <a:pt x="38" y="100"/>
                    <a:pt x="37" y="102"/>
                  </a:cubicBezTo>
                  <a:cubicBezTo>
                    <a:pt x="36" y="103"/>
                    <a:pt x="32" y="106"/>
                    <a:pt x="33" y="107"/>
                  </a:cubicBezTo>
                  <a:cubicBezTo>
                    <a:pt x="36" y="109"/>
                    <a:pt x="41" y="108"/>
                    <a:pt x="44" y="109"/>
                  </a:cubicBezTo>
                  <a:cubicBezTo>
                    <a:pt x="49" y="111"/>
                    <a:pt x="42" y="114"/>
                    <a:pt x="46" y="116"/>
                  </a:cubicBezTo>
                  <a:cubicBezTo>
                    <a:pt x="46" y="117"/>
                    <a:pt x="47" y="117"/>
                    <a:pt x="47" y="117"/>
                  </a:cubicBezTo>
                  <a:cubicBezTo>
                    <a:pt x="48" y="118"/>
                    <a:pt x="48" y="119"/>
                    <a:pt x="48" y="121"/>
                  </a:cubicBezTo>
                  <a:cubicBezTo>
                    <a:pt x="49" y="121"/>
                    <a:pt x="51" y="121"/>
                    <a:pt x="51" y="122"/>
                  </a:cubicBezTo>
                  <a:cubicBezTo>
                    <a:pt x="50" y="124"/>
                    <a:pt x="41" y="132"/>
                    <a:pt x="41" y="133"/>
                  </a:cubicBezTo>
                  <a:cubicBezTo>
                    <a:pt x="42" y="136"/>
                    <a:pt x="42" y="136"/>
                    <a:pt x="42" y="136"/>
                  </a:cubicBezTo>
                  <a:cubicBezTo>
                    <a:pt x="43" y="137"/>
                    <a:pt x="41" y="139"/>
                    <a:pt x="41" y="141"/>
                  </a:cubicBezTo>
                  <a:cubicBezTo>
                    <a:pt x="39" y="148"/>
                    <a:pt x="37" y="154"/>
                    <a:pt x="40" y="162"/>
                  </a:cubicBezTo>
                  <a:cubicBezTo>
                    <a:pt x="40" y="162"/>
                    <a:pt x="42" y="166"/>
                    <a:pt x="42" y="166"/>
                  </a:cubicBezTo>
                  <a:cubicBezTo>
                    <a:pt x="42" y="167"/>
                    <a:pt x="44" y="167"/>
                    <a:pt x="45" y="168"/>
                  </a:cubicBezTo>
                  <a:cubicBezTo>
                    <a:pt x="45" y="168"/>
                    <a:pt x="45" y="169"/>
                    <a:pt x="45" y="170"/>
                  </a:cubicBezTo>
                  <a:cubicBezTo>
                    <a:pt x="45" y="172"/>
                    <a:pt x="44" y="175"/>
                    <a:pt x="44" y="177"/>
                  </a:cubicBezTo>
                  <a:cubicBezTo>
                    <a:pt x="44" y="178"/>
                    <a:pt x="44" y="178"/>
                    <a:pt x="44" y="179"/>
                  </a:cubicBezTo>
                  <a:cubicBezTo>
                    <a:pt x="47" y="180"/>
                    <a:pt x="47" y="180"/>
                    <a:pt x="47" y="180"/>
                  </a:cubicBezTo>
                  <a:cubicBezTo>
                    <a:pt x="46" y="182"/>
                    <a:pt x="46" y="182"/>
                    <a:pt x="46" y="182"/>
                  </a:cubicBezTo>
                  <a:cubicBezTo>
                    <a:pt x="46" y="183"/>
                    <a:pt x="49" y="183"/>
                    <a:pt x="50" y="183"/>
                  </a:cubicBezTo>
                  <a:cubicBezTo>
                    <a:pt x="53" y="185"/>
                    <a:pt x="55" y="190"/>
                    <a:pt x="58" y="192"/>
                  </a:cubicBezTo>
                  <a:cubicBezTo>
                    <a:pt x="61" y="194"/>
                    <a:pt x="64" y="193"/>
                    <a:pt x="67" y="194"/>
                  </a:cubicBezTo>
                  <a:cubicBezTo>
                    <a:pt x="68" y="196"/>
                    <a:pt x="68" y="198"/>
                    <a:pt x="70" y="198"/>
                  </a:cubicBezTo>
                  <a:cubicBezTo>
                    <a:pt x="76" y="196"/>
                    <a:pt x="69" y="197"/>
                    <a:pt x="73" y="195"/>
                  </a:cubicBezTo>
                  <a:cubicBezTo>
                    <a:pt x="74" y="194"/>
                    <a:pt x="77" y="196"/>
                    <a:pt x="78" y="195"/>
                  </a:cubicBezTo>
                  <a:cubicBezTo>
                    <a:pt x="81" y="194"/>
                    <a:pt x="78" y="192"/>
                    <a:pt x="78" y="190"/>
                  </a:cubicBezTo>
                  <a:cubicBezTo>
                    <a:pt x="79" y="189"/>
                    <a:pt x="82" y="188"/>
                    <a:pt x="83" y="188"/>
                  </a:cubicBezTo>
                  <a:cubicBezTo>
                    <a:pt x="83" y="187"/>
                    <a:pt x="83" y="186"/>
                    <a:pt x="83" y="186"/>
                  </a:cubicBezTo>
                  <a:cubicBezTo>
                    <a:pt x="86" y="186"/>
                    <a:pt x="89" y="189"/>
                    <a:pt x="92" y="189"/>
                  </a:cubicBezTo>
                  <a:cubicBezTo>
                    <a:pt x="93" y="188"/>
                    <a:pt x="92" y="185"/>
                    <a:pt x="93" y="185"/>
                  </a:cubicBezTo>
                  <a:cubicBezTo>
                    <a:pt x="95" y="182"/>
                    <a:pt x="101" y="184"/>
                    <a:pt x="104" y="184"/>
                  </a:cubicBezTo>
                  <a:cubicBezTo>
                    <a:pt x="107" y="183"/>
                    <a:pt x="108" y="176"/>
                    <a:pt x="111" y="176"/>
                  </a:cubicBezTo>
                  <a:cubicBezTo>
                    <a:pt x="112" y="176"/>
                    <a:pt x="112" y="177"/>
                    <a:pt x="113" y="177"/>
                  </a:cubicBezTo>
                  <a:cubicBezTo>
                    <a:pt x="114" y="177"/>
                    <a:pt x="117" y="174"/>
                    <a:pt x="118" y="175"/>
                  </a:cubicBezTo>
                  <a:cubicBezTo>
                    <a:pt x="119" y="177"/>
                    <a:pt x="116" y="177"/>
                    <a:pt x="120" y="178"/>
                  </a:cubicBezTo>
                  <a:cubicBezTo>
                    <a:pt x="123" y="178"/>
                    <a:pt x="127" y="177"/>
                    <a:pt x="129" y="177"/>
                  </a:cubicBezTo>
                  <a:cubicBezTo>
                    <a:pt x="130" y="177"/>
                    <a:pt x="131" y="178"/>
                    <a:pt x="132" y="178"/>
                  </a:cubicBezTo>
                  <a:cubicBezTo>
                    <a:pt x="133" y="178"/>
                    <a:pt x="133" y="177"/>
                    <a:pt x="134" y="177"/>
                  </a:cubicBezTo>
                  <a:cubicBezTo>
                    <a:pt x="132" y="175"/>
                    <a:pt x="130" y="176"/>
                    <a:pt x="128" y="175"/>
                  </a:cubicBezTo>
                  <a:cubicBezTo>
                    <a:pt x="125" y="173"/>
                    <a:pt x="119" y="160"/>
                    <a:pt x="117" y="156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0" name="Freeform 9"/>
            <p:cNvSpPr/>
            <p:nvPr/>
          </p:nvSpPr>
          <p:spPr bwMode="auto">
            <a:xfrm>
              <a:off x="9564311" y="2017748"/>
              <a:ext cx="325438" cy="327025"/>
            </a:xfrm>
            <a:custGeom>
              <a:avLst/>
              <a:gdLst>
                <a:gd name="T0" fmla="*/ 98 w 114"/>
                <a:gd name="T1" fmla="*/ 100 h 115"/>
                <a:gd name="T2" fmla="*/ 100 w 114"/>
                <a:gd name="T3" fmla="*/ 98 h 115"/>
                <a:gd name="T4" fmla="*/ 107 w 114"/>
                <a:gd name="T5" fmla="*/ 77 h 115"/>
                <a:gd name="T6" fmla="*/ 102 w 114"/>
                <a:gd name="T7" fmla="*/ 54 h 115"/>
                <a:gd name="T8" fmla="*/ 101 w 114"/>
                <a:gd name="T9" fmla="*/ 50 h 115"/>
                <a:gd name="T10" fmla="*/ 108 w 114"/>
                <a:gd name="T11" fmla="*/ 17 h 115"/>
                <a:gd name="T12" fmla="*/ 89 w 114"/>
                <a:gd name="T13" fmla="*/ 1 h 115"/>
                <a:gd name="T14" fmla="*/ 88 w 114"/>
                <a:gd name="T15" fmla="*/ 5 h 115"/>
                <a:gd name="T16" fmla="*/ 81 w 114"/>
                <a:gd name="T17" fmla="*/ 5 h 115"/>
                <a:gd name="T18" fmla="*/ 66 w 114"/>
                <a:gd name="T19" fmla="*/ 1 h 115"/>
                <a:gd name="T20" fmla="*/ 60 w 114"/>
                <a:gd name="T21" fmla="*/ 8 h 115"/>
                <a:gd name="T22" fmla="*/ 53 w 114"/>
                <a:gd name="T23" fmla="*/ 5 h 115"/>
                <a:gd name="T24" fmla="*/ 23 w 114"/>
                <a:gd name="T25" fmla="*/ 15 h 115"/>
                <a:gd name="T26" fmla="*/ 22 w 114"/>
                <a:gd name="T27" fmla="*/ 19 h 115"/>
                <a:gd name="T28" fmla="*/ 25 w 114"/>
                <a:gd name="T29" fmla="*/ 23 h 115"/>
                <a:gd name="T30" fmla="*/ 22 w 114"/>
                <a:gd name="T31" fmla="*/ 27 h 115"/>
                <a:gd name="T32" fmla="*/ 8 w 114"/>
                <a:gd name="T33" fmla="*/ 37 h 115"/>
                <a:gd name="T34" fmla="*/ 4 w 114"/>
                <a:gd name="T35" fmla="*/ 47 h 115"/>
                <a:gd name="T36" fmla="*/ 8 w 114"/>
                <a:gd name="T37" fmla="*/ 64 h 115"/>
                <a:gd name="T38" fmla="*/ 14 w 114"/>
                <a:gd name="T39" fmla="*/ 73 h 115"/>
                <a:gd name="T40" fmla="*/ 22 w 114"/>
                <a:gd name="T41" fmla="*/ 75 h 115"/>
                <a:gd name="T42" fmla="*/ 25 w 114"/>
                <a:gd name="T43" fmla="*/ 84 h 115"/>
                <a:gd name="T44" fmla="*/ 27 w 114"/>
                <a:gd name="T45" fmla="*/ 87 h 115"/>
                <a:gd name="T46" fmla="*/ 27 w 114"/>
                <a:gd name="T47" fmla="*/ 88 h 115"/>
                <a:gd name="T48" fmla="*/ 39 w 114"/>
                <a:gd name="T49" fmla="*/ 109 h 115"/>
                <a:gd name="T50" fmla="*/ 59 w 114"/>
                <a:gd name="T51" fmla="*/ 113 h 115"/>
                <a:gd name="T52" fmla="*/ 55 w 114"/>
                <a:gd name="T53" fmla="*/ 100 h 115"/>
                <a:gd name="T54" fmla="*/ 59 w 114"/>
                <a:gd name="T55" fmla="*/ 95 h 115"/>
                <a:gd name="T56" fmla="*/ 81 w 114"/>
                <a:gd name="T57" fmla="*/ 94 h 115"/>
                <a:gd name="T58" fmla="*/ 86 w 114"/>
                <a:gd name="T59" fmla="*/ 93 h 115"/>
                <a:gd name="T60" fmla="*/ 94 w 114"/>
                <a:gd name="T61" fmla="*/ 97 h 115"/>
                <a:gd name="T62" fmla="*/ 95 w 114"/>
                <a:gd name="T63" fmla="*/ 101 h 115"/>
                <a:gd name="T64" fmla="*/ 96 w 114"/>
                <a:gd name="T65" fmla="*/ 10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14" h="115">
                  <a:moveTo>
                    <a:pt x="97" y="100"/>
                  </a:moveTo>
                  <a:cubicBezTo>
                    <a:pt x="97" y="100"/>
                    <a:pt x="98" y="101"/>
                    <a:pt x="98" y="100"/>
                  </a:cubicBezTo>
                  <a:cubicBezTo>
                    <a:pt x="99" y="98"/>
                    <a:pt x="99" y="98"/>
                    <a:pt x="99" y="98"/>
                  </a:cubicBezTo>
                  <a:cubicBezTo>
                    <a:pt x="99" y="97"/>
                    <a:pt x="100" y="98"/>
                    <a:pt x="100" y="98"/>
                  </a:cubicBezTo>
                  <a:cubicBezTo>
                    <a:pt x="102" y="96"/>
                    <a:pt x="106" y="89"/>
                    <a:pt x="107" y="87"/>
                  </a:cubicBezTo>
                  <a:cubicBezTo>
                    <a:pt x="108" y="84"/>
                    <a:pt x="106" y="80"/>
                    <a:pt x="107" y="77"/>
                  </a:cubicBezTo>
                  <a:cubicBezTo>
                    <a:pt x="108" y="73"/>
                    <a:pt x="114" y="71"/>
                    <a:pt x="113" y="66"/>
                  </a:cubicBezTo>
                  <a:cubicBezTo>
                    <a:pt x="112" y="64"/>
                    <a:pt x="102" y="55"/>
                    <a:pt x="102" y="54"/>
                  </a:cubicBezTo>
                  <a:cubicBezTo>
                    <a:pt x="103" y="51"/>
                    <a:pt x="103" y="51"/>
                    <a:pt x="103" y="51"/>
                  </a:cubicBezTo>
                  <a:cubicBezTo>
                    <a:pt x="103" y="50"/>
                    <a:pt x="101" y="50"/>
                    <a:pt x="101" y="50"/>
                  </a:cubicBezTo>
                  <a:cubicBezTo>
                    <a:pt x="100" y="48"/>
                    <a:pt x="100" y="37"/>
                    <a:pt x="99" y="35"/>
                  </a:cubicBezTo>
                  <a:cubicBezTo>
                    <a:pt x="97" y="27"/>
                    <a:pt x="104" y="23"/>
                    <a:pt x="108" y="17"/>
                  </a:cubicBezTo>
                  <a:cubicBezTo>
                    <a:pt x="108" y="15"/>
                    <a:pt x="114" y="7"/>
                    <a:pt x="111" y="5"/>
                  </a:cubicBezTo>
                  <a:cubicBezTo>
                    <a:pt x="109" y="4"/>
                    <a:pt x="91" y="1"/>
                    <a:pt x="89" y="1"/>
                  </a:cubicBezTo>
                  <a:cubicBezTo>
                    <a:pt x="88" y="1"/>
                    <a:pt x="82" y="0"/>
                    <a:pt x="82" y="1"/>
                  </a:cubicBezTo>
                  <a:cubicBezTo>
                    <a:pt x="80" y="5"/>
                    <a:pt x="88" y="3"/>
                    <a:pt x="88" y="5"/>
                  </a:cubicBezTo>
                  <a:cubicBezTo>
                    <a:pt x="88" y="5"/>
                    <a:pt x="82" y="4"/>
                    <a:pt x="82" y="4"/>
                  </a:cubicBezTo>
                  <a:cubicBezTo>
                    <a:pt x="82" y="4"/>
                    <a:pt x="82" y="6"/>
                    <a:pt x="81" y="5"/>
                  </a:cubicBezTo>
                  <a:cubicBezTo>
                    <a:pt x="81" y="5"/>
                    <a:pt x="82" y="4"/>
                    <a:pt x="81" y="4"/>
                  </a:cubicBezTo>
                  <a:cubicBezTo>
                    <a:pt x="80" y="2"/>
                    <a:pt x="68" y="1"/>
                    <a:pt x="66" y="1"/>
                  </a:cubicBezTo>
                  <a:cubicBezTo>
                    <a:pt x="56" y="2"/>
                    <a:pt x="62" y="4"/>
                    <a:pt x="60" y="10"/>
                  </a:cubicBezTo>
                  <a:cubicBezTo>
                    <a:pt x="60" y="9"/>
                    <a:pt x="60" y="9"/>
                    <a:pt x="60" y="8"/>
                  </a:cubicBezTo>
                  <a:cubicBezTo>
                    <a:pt x="60" y="8"/>
                    <a:pt x="60" y="7"/>
                    <a:pt x="60" y="7"/>
                  </a:cubicBezTo>
                  <a:cubicBezTo>
                    <a:pt x="59" y="5"/>
                    <a:pt x="55" y="5"/>
                    <a:pt x="53" y="5"/>
                  </a:cubicBezTo>
                  <a:cubicBezTo>
                    <a:pt x="47" y="3"/>
                    <a:pt x="38" y="0"/>
                    <a:pt x="31" y="1"/>
                  </a:cubicBezTo>
                  <a:cubicBezTo>
                    <a:pt x="25" y="1"/>
                    <a:pt x="28" y="12"/>
                    <a:pt x="23" y="15"/>
                  </a:cubicBezTo>
                  <a:cubicBezTo>
                    <a:pt x="23" y="17"/>
                    <a:pt x="21" y="20"/>
                    <a:pt x="21" y="20"/>
                  </a:cubicBezTo>
                  <a:cubicBezTo>
                    <a:pt x="21" y="20"/>
                    <a:pt x="22" y="19"/>
                    <a:pt x="22" y="19"/>
                  </a:cubicBezTo>
                  <a:cubicBezTo>
                    <a:pt x="23" y="20"/>
                    <a:pt x="23" y="20"/>
                    <a:pt x="23" y="21"/>
                  </a:cubicBezTo>
                  <a:cubicBezTo>
                    <a:pt x="24" y="21"/>
                    <a:pt x="25" y="23"/>
                    <a:pt x="25" y="23"/>
                  </a:cubicBezTo>
                  <a:cubicBezTo>
                    <a:pt x="24" y="27"/>
                    <a:pt x="23" y="21"/>
                    <a:pt x="22" y="23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1" y="29"/>
                    <a:pt x="5" y="26"/>
                    <a:pt x="5" y="33"/>
                  </a:cubicBezTo>
                  <a:cubicBezTo>
                    <a:pt x="5" y="35"/>
                    <a:pt x="7" y="36"/>
                    <a:pt x="8" y="37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2"/>
                    <a:pt x="6" y="45"/>
                    <a:pt x="4" y="47"/>
                  </a:cubicBezTo>
                  <a:cubicBezTo>
                    <a:pt x="4" y="49"/>
                    <a:pt x="2" y="49"/>
                    <a:pt x="1" y="50"/>
                  </a:cubicBezTo>
                  <a:cubicBezTo>
                    <a:pt x="0" y="52"/>
                    <a:pt x="6" y="62"/>
                    <a:pt x="8" y="64"/>
                  </a:cubicBezTo>
                  <a:cubicBezTo>
                    <a:pt x="10" y="65"/>
                    <a:pt x="10" y="65"/>
                    <a:pt x="10" y="65"/>
                  </a:cubicBezTo>
                  <a:cubicBezTo>
                    <a:pt x="13" y="68"/>
                    <a:pt x="11" y="73"/>
                    <a:pt x="14" y="73"/>
                  </a:cubicBezTo>
                  <a:cubicBezTo>
                    <a:pt x="16" y="74"/>
                    <a:pt x="20" y="71"/>
                    <a:pt x="22" y="72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4" y="83"/>
                    <a:pt x="24" y="83"/>
                  </a:cubicBezTo>
                  <a:cubicBezTo>
                    <a:pt x="24" y="83"/>
                    <a:pt x="25" y="83"/>
                    <a:pt x="25" y="84"/>
                  </a:cubicBezTo>
                  <a:cubicBezTo>
                    <a:pt x="26" y="85"/>
                    <a:pt x="23" y="85"/>
                    <a:pt x="25" y="86"/>
                  </a:cubicBezTo>
                  <a:cubicBezTo>
                    <a:pt x="25" y="87"/>
                    <a:pt x="26" y="86"/>
                    <a:pt x="27" y="87"/>
                  </a:cubicBezTo>
                  <a:cubicBezTo>
                    <a:pt x="27" y="87"/>
                    <a:pt x="26" y="88"/>
                    <a:pt x="26" y="89"/>
                  </a:cubicBezTo>
                  <a:cubicBezTo>
                    <a:pt x="26" y="89"/>
                    <a:pt x="27" y="88"/>
                    <a:pt x="27" y="88"/>
                  </a:cubicBezTo>
                  <a:cubicBezTo>
                    <a:pt x="28" y="89"/>
                    <a:pt x="28" y="89"/>
                    <a:pt x="28" y="90"/>
                  </a:cubicBezTo>
                  <a:cubicBezTo>
                    <a:pt x="30" y="94"/>
                    <a:pt x="36" y="107"/>
                    <a:pt x="39" y="109"/>
                  </a:cubicBezTo>
                  <a:cubicBezTo>
                    <a:pt x="41" y="110"/>
                    <a:pt x="43" y="109"/>
                    <a:pt x="45" y="111"/>
                  </a:cubicBezTo>
                  <a:cubicBezTo>
                    <a:pt x="49" y="110"/>
                    <a:pt x="55" y="115"/>
                    <a:pt x="59" y="113"/>
                  </a:cubicBezTo>
                  <a:cubicBezTo>
                    <a:pt x="61" y="113"/>
                    <a:pt x="61" y="109"/>
                    <a:pt x="60" y="108"/>
                  </a:cubicBezTo>
                  <a:cubicBezTo>
                    <a:pt x="60" y="106"/>
                    <a:pt x="51" y="102"/>
                    <a:pt x="55" y="100"/>
                  </a:cubicBezTo>
                  <a:cubicBezTo>
                    <a:pt x="55" y="100"/>
                    <a:pt x="56" y="100"/>
                    <a:pt x="57" y="100"/>
                  </a:cubicBezTo>
                  <a:cubicBezTo>
                    <a:pt x="58" y="99"/>
                    <a:pt x="58" y="95"/>
                    <a:pt x="59" y="95"/>
                  </a:cubicBezTo>
                  <a:cubicBezTo>
                    <a:pt x="61" y="95"/>
                    <a:pt x="63" y="98"/>
                    <a:pt x="65" y="99"/>
                  </a:cubicBezTo>
                  <a:cubicBezTo>
                    <a:pt x="72" y="100"/>
                    <a:pt x="77" y="94"/>
                    <a:pt x="81" y="94"/>
                  </a:cubicBezTo>
                  <a:cubicBezTo>
                    <a:pt x="81" y="94"/>
                    <a:pt x="81" y="95"/>
                    <a:pt x="82" y="95"/>
                  </a:cubicBezTo>
                  <a:cubicBezTo>
                    <a:pt x="83" y="95"/>
                    <a:pt x="85" y="92"/>
                    <a:pt x="86" y="93"/>
                  </a:cubicBezTo>
                  <a:cubicBezTo>
                    <a:pt x="87" y="94"/>
                    <a:pt x="87" y="97"/>
                    <a:pt x="89" y="98"/>
                  </a:cubicBezTo>
                  <a:cubicBezTo>
                    <a:pt x="91" y="99"/>
                    <a:pt x="91" y="95"/>
                    <a:pt x="94" y="97"/>
                  </a:cubicBezTo>
                  <a:cubicBezTo>
                    <a:pt x="94" y="98"/>
                    <a:pt x="92" y="100"/>
                    <a:pt x="94" y="101"/>
                  </a:cubicBezTo>
                  <a:cubicBezTo>
                    <a:pt x="94" y="101"/>
                    <a:pt x="95" y="101"/>
                    <a:pt x="95" y="101"/>
                  </a:cubicBezTo>
                  <a:cubicBezTo>
                    <a:pt x="96" y="101"/>
                    <a:pt x="96" y="101"/>
                    <a:pt x="96" y="101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7" y="10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9837361" y="2035211"/>
              <a:ext cx="231775" cy="287338"/>
            </a:xfrm>
            <a:custGeom>
              <a:avLst/>
              <a:gdLst>
                <a:gd name="T0" fmla="*/ 80 w 81"/>
                <a:gd name="T1" fmla="*/ 43 h 101"/>
                <a:gd name="T2" fmla="*/ 78 w 81"/>
                <a:gd name="T3" fmla="*/ 41 h 101"/>
                <a:gd name="T4" fmla="*/ 78 w 81"/>
                <a:gd name="T5" fmla="*/ 39 h 101"/>
                <a:gd name="T6" fmla="*/ 79 w 81"/>
                <a:gd name="T7" fmla="*/ 38 h 101"/>
                <a:gd name="T8" fmla="*/ 74 w 81"/>
                <a:gd name="T9" fmla="*/ 31 h 101"/>
                <a:gd name="T10" fmla="*/ 70 w 81"/>
                <a:gd name="T11" fmla="*/ 40 h 101"/>
                <a:gd name="T12" fmla="*/ 72 w 81"/>
                <a:gd name="T13" fmla="*/ 37 h 101"/>
                <a:gd name="T14" fmla="*/ 70 w 81"/>
                <a:gd name="T15" fmla="*/ 30 h 101"/>
                <a:gd name="T16" fmla="*/ 66 w 81"/>
                <a:gd name="T17" fmla="*/ 27 h 101"/>
                <a:gd name="T18" fmla="*/ 65 w 81"/>
                <a:gd name="T19" fmla="*/ 25 h 101"/>
                <a:gd name="T20" fmla="*/ 61 w 81"/>
                <a:gd name="T21" fmla="*/ 29 h 101"/>
                <a:gd name="T22" fmla="*/ 63 w 81"/>
                <a:gd name="T23" fmla="*/ 23 h 101"/>
                <a:gd name="T24" fmla="*/ 60 w 81"/>
                <a:gd name="T25" fmla="*/ 25 h 101"/>
                <a:gd name="T26" fmla="*/ 59 w 81"/>
                <a:gd name="T27" fmla="*/ 22 h 101"/>
                <a:gd name="T28" fmla="*/ 56 w 81"/>
                <a:gd name="T29" fmla="*/ 20 h 101"/>
                <a:gd name="T30" fmla="*/ 46 w 81"/>
                <a:gd name="T31" fmla="*/ 10 h 101"/>
                <a:gd name="T32" fmla="*/ 26 w 81"/>
                <a:gd name="T33" fmla="*/ 4 h 101"/>
                <a:gd name="T34" fmla="*/ 19 w 81"/>
                <a:gd name="T35" fmla="*/ 0 h 101"/>
                <a:gd name="T36" fmla="*/ 15 w 81"/>
                <a:gd name="T37" fmla="*/ 8 h 101"/>
                <a:gd name="T38" fmla="*/ 12 w 81"/>
                <a:gd name="T39" fmla="*/ 12 h 101"/>
                <a:gd name="T40" fmla="*/ 12 w 81"/>
                <a:gd name="T41" fmla="*/ 11 h 101"/>
                <a:gd name="T42" fmla="*/ 3 w 81"/>
                <a:gd name="T43" fmla="*/ 29 h 101"/>
                <a:gd name="T44" fmla="*/ 5 w 81"/>
                <a:gd name="T45" fmla="*/ 44 h 101"/>
                <a:gd name="T46" fmla="*/ 7 w 81"/>
                <a:gd name="T47" fmla="*/ 45 h 101"/>
                <a:gd name="T48" fmla="*/ 6 w 81"/>
                <a:gd name="T49" fmla="*/ 48 h 101"/>
                <a:gd name="T50" fmla="*/ 17 w 81"/>
                <a:gd name="T51" fmla="*/ 60 h 101"/>
                <a:gd name="T52" fmla="*/ 11 w 81"/>
                <a:gd name="T53" fmla="*/ 71 h 101"/>
                <a:gd name="T54" fmla="*/ 11 w 81"/>
                <a:gd name="T55" fmla="*/ 81 h 101"/>
                <a:gd name="T56" fmla="*/ 4 w 81"/>
                <a:gd name="T57" fmla="*/ 92 h 101"/>
                <a:gd name="T58" fmla="*/ 3 w 81"/>
                <a:gd name="T59" fmla="*/ 92 h 101"/>
                <a:gd name="T60" fmla="*/ 2 w 81"/>
                <a:gd name="T61" fmla="*/ 94 h 101"/>
                <a:gd name="T62" fmla="*/ 1 w 81"/>
                <a:gd name="T63" fmla="*/ 94 h 101"/>
                <a:gd name="T64" fmla="*/ 0 w 81"/>
                <a:gd name="T65" fmla="*/ 94 h 101"/>
                <a:gd name="T66" fmla="*/ 0 w 81"/>
                <a:gd name="T67" fmla="*/ 95 h 101"/>
                <a:gd name="T68" fmla="*/ 1 w 81"/>
                <a:gd name="T69" fmla="*/ 95 h 101"/>
                <a:gd name="T70" fmla="*/ 3 w 81"/>
                <a:gd name="T71" fmla="*/ 97 h 101"/>
                <a:gd name="T72" fmla="*/ 11 w 81"/>
                <a:gd name="T73" fmla="*/ 99 h 101"/>
                <a:gd name="T74" fmla="*/ 14 w 81"/>
                <a:gd name="T75" fmla="*/ 100 h 101"/>
                <a:gd name="T76" fmla="*/ 23 w 81"/>
                <a:gd name="T77" fmla="*/ 93 h 101"/>
                <a:gd name="T78" fmla="*/ 31 w 81"/>
                <a:gd name="T79" fmla="*/ 97 h 101"/>
                <a:gd name="T80" fmla="*/ 34 w 81"/>
                <a:gd name="T81" fmla="*/ 94 h 101"/>
                <a:gd name="T82" fmla="*/ 38 w 81"/>
                <a:gd name="T83" fmla="*/ 97 h 101"/>
                <a:gd name="T84" fmla="*/ 36 w 81"/>
                <a:gd name="T85" fmla="*/ 98 h 101"/>
                <a:gd name="T86" fmla="*/ 40 w 81"/>
                <a:gd name="T87" fmla="*/ 97 h 101"/>
                <a:gd name="T88" fmla="*/ 46 w 81"/>
                <a:gd name="T89" fmla="*/ 98 h 101"/>
                <a:gd name="T90" fmla="*/ 55 w 81"/>
                <a:gd name="T91" fmla="*/ 89 h 101"/>
                <a:gd name="T92" fmla="*/ 58 w 81"/>
                <a:gd name="T93" fmla="*/ 80 h 101"/>
                <a:gd name="T94" fmla="*/ 62 w 81"/>
                <a:gd name="T95" fmla="*/ 74 h 101"/>
                <a:gd name="T96" fmla="*/ 61 w 81"/>
                <a:gd name="T97" fmla="*/ 72 h 101"/>
                <a:gd name="T98" fmla="*/ 79 w 81"/>
                <a:gd name="T99" fmla="*/ 48 h 101"/>
                <a:gd name="T100" fmla="*/ 80 w 81"/>
                <a:gd name="T101" fmla="*/ 4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1" h="101">
                  <a:moveTo>
                    <a:pt x="80" y="43"/>
                  </a:moveTo>
                  <a:cubicBezTo>
                    <a:pt x="80" y="43"/>
                    <a:pt x="78" y="41"/>
                    <a:pt x="78" y="41"/>
                  </a:cubicBezTo>
                  <a:cubicBezTo>
                    <a:pt x="78" y="40"/>
                    <a:pt x="78" y="40"/>
                    <a:pt x="78" y="39"/>
                  </a:cubicBezTo>
                  <a:cubicBezTo>
                    <a:pt x="78" y="39"/>
                    <a:pt x="79" y="39"/>
                    <a:pt x="79" y="38"/>
                  </a:cubicBezTo>
                  <a:cubicBezTo>
                    <a:pt x="79" y="38"/>
                    <a:pt x="74" y="31"/>
                    <a:pt x="74" y="31"/>
                  </a:cubicBezTo>
                  <a:cubicBezTo>
                    <a:pt x="70" y="31"/>
                    <a:pt x="75" y="38"/>
                    <a:pt x="70" y="40"/>
                  </a:cubicBezTo>
                  <a:cubicBezTo>
                    <a:pt x="69" y="40"/>
                    <a:pt x="72" y="38"/>
                    <a:pt x="72" y="37"/>
                  </a:cubicBezTo>
                  <a:cubicBezTo>
                    <a:pt x="72" y="36"/>
                    <a:pt x="71" y="32"/>
                    <a:pt x="70" y="30"/>
                  </a:cubicBezTo>
                  <a:cubicBezTo>
                    <a:pt x="69" y="29"/>
                    <a:pt x="68" y="28"/>
                    <a:pt x="66" y="27"/>
                  </a:cubicBezTo>
                  <a:cubicBezTo>
                    <a:pt x="66" y="27"/>
                    <a:pt x="66" y="26"/>
                    <a:pt x="65" y="25"/>
                  </a:cubicBezTo>
                  <a:cubicBezTo>
                    <a:pt x="63" y="23"/>
                    <a:pt x="62" y="29"/>
                    <a:pt x="61" y="29"/>
                  </a:cubicBezTo>
                  <a:cubicBezTo>
                    <a:pt x="61" y="29"/>
                    <a:pt x="63" y="24"/>
                    <a:pt x="63" y="23"/>
                  </a:cubicBezTo>
                  <a:cubicBezTo>
                    <a:pt x="61" y="21"/>
                    <a:pt x="61" y="25"/>
                    <a:pt x="60" y="25"/>
                  </a:cubicBezTo>
                  <a:cubicBezTo>
                    <a:pt x="59" y="25"/>
                    <a:pt x="60" y="22"/>
                    <a:pt x="59" y="22"/>
                  </a:cubicBezTo>
                  <a:cubicBezTo>
                    <a:pt x="58" y="21"/>
                    <a:pt x="57" y="21"/>
                    <a:pt x="56" y="20"/>
                  </a:cubicBezTo>
                  <a:cubicBezTo>
                    <a:pt x="52" y="19"/>
                    <a:pt x="49" y="13"/>
                    <a:pt x="46" y="10"/>
                  </a:cubicBezTo>
                  <a:cubicBezTo>
                    <a:pt x="45" y="9"/>
                    <a:pt x="30" y="6"/>
                    <a:pt x="26" y="4"/>
                  </a:cubicBezTo>
                  <a:cubicBezTo>
                    <a:pt x="24" y="3"/>
                    <a:pt x="21" y="0"/>
                    <a:pt x="19" y="0"/>
                  </a:cubicBezTo>
                  <a:cubicBezTo>
                    <a:pt x="15" y="1"/>
                    <a:pt x="16" y="6"/>
                    <a:pt x="15" y="8"/>
                  </a:cubicBezTo>
                  <a:cubicBezTo>
                    <a:pt x="15" y="8"/>
                    <a:pt x="12" y="12"/>
                    <a:pt x="12" y="12"/>
                  </a:cubicBezTo>
                  <a:cubicBezTo>
                    <a:pt x="12" y="12"/>
                    <a:pt x="12" y="11"/>
                    <a:pt x="12" y="11"/>
                  </a:cubicBezTo>
                  <a:cubicBezTo>
                    <a:pt x="8" y="17"/>
                    <a:pt x="1" y="21"/>
                    <a:pt x="3" y="29"/>
                  </a:cubicBezTo>
                  <a:cubicBezTo>
                    <a:pt x="4" y="31"/>
                    <a:pt x="4" y="42"/>
                    <a:pt x="5" y="44"/>
                  </a:cubicBezTo>
                  <a:cubicBezTo>
                    <a:pt x="5" y="44"/>
                    <a:pt x="7" y="44"/>
                    <a:pt x="7" y="45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16" y="58"/>
                    <a:pt x="17" y="60"/>
                  </a:cubicBezTo>
                  <a:cubicBezTo>
                    <a:pt x="18" y="65"/>
                    <a:pt x="12" y="67"/>
                    <a:pt x="11" y="71"/>
                  </a:cubicBezTo>
                  <a:cubicBezTo>
                    <a:pt x="10" y="74"/>
                    <a:pt x="12" y="78"/>
                    <a:pt x="11" y="81"/>
                  </a:cubicBezTo>
                  <a:cubicBezTo>
                    <a:pt x="10" y="83"/>
                    <a:pt x="6" y="90"/>
                    <a:pt x="4" y="92"/>
                  </a:cubicBezTo>
                  <a:cubicBezTo>
                    <a:pt x="4" y="92"/>
                    <a:pt x="3" y="91"/>
                    <a:pt x="3" y="92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5"/>
                    <a:pt x="1" y="94"/>
                    <a:pt x="1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1" y="95"/>
                    <a:pt x="1" y="95"/>
                  </a:cubicBezTo>
                  <a:cubicBezTo>
                    <a:pt x="3" y="97"/>
                    <a:pt x="3" y="97"/>
                    <a:pt x="3" y="97"/>
                  </a:cubicBezTo>
                  <a:cubicBezTo>
                    <a:pt x="6" y="99"/>
                    <a:pt x="9" y="98"/>
                    <a:pt x="11" y="99"/>
                  </a:cubicBezTo>
                  <a:cubicBezTo>
                    <a:pt x="13" y="99"/>
                    <a:pt x="11" y="101"/>
                    <a:pt x="14" y="100"/>
                  </a:cubicBezTo>
                  <a:cubicBezTo>
                    <a:pt x="16" y="99"/>
                    <a:pt x="22" y="93"/>
                    <a:pt x="23" y="93"/>
                  </a:cubicBezTo>
                  <a:cubicBezTo>
                    <a:pt x="25" y="94"/>
                    <a:pt x="28" y="98"/>
                    <a:pt x="31" y="97"/>
                  </a:cubicBezTo>
                  <a:cubicBezTo>
                    <a:pt x="32" y="96"/>
                    <a:pt x="33" y="94"/>
                    <a:pt x="34" y="94"/>
                  </a:cubicBezTo>
                  <a:cubicBezTo>
                    <a:pt x="38" y="97"/>
                    <a:pt x="38" y="97"/>
                    <a:pt x="38" y="97"/>
                  </a:cubicBezTo>
                  <a:cubicBezTo>
                    <a:pt x="38" y="97"/>
                    <a:pt x="36" y="97"/>
                    <a:pt x="36" y="98"/>
                  </a:cubicBezTo>
                  <a:cubicBezTo>
                    <a:pt x="40" y="97"/>
                    <a:pt x="40" y="97"/>
                    <a:pt x="40" y="97"/>
                  </a:cubicBezTo>
                  <a:cubicBezTo>
                    <a:pt x="42" y="97"/>
                    <a:pt x="45" y="98"/>
                    <a:pt x="46" y="98"/>
                  </a:cubicBezTo>
                  <a:cubicBezTo>
                    <a:pt x="48" y="97"/>
                    <a:pt x="54" y="91"/>
                    <a:pt x="55" y="89"/>
                  </a:cubicBezTo>
                  <a:cubicBezTo>
                    <a:pt x="57" y="87"/>
                    <a:pt x="57" y="83"/>
                    <a:pt x="58" y="80"/>
                  </a:cubicBezTo>
                  <a:cubicBezTo>
                    <a:pt x="59" y="78"/>
                    <a:pt x="61" y="76"/>
                    <a:pt x="62" y="74"/>
                  </a:cubicBezTo>
                  <a:cubicBezTo>
                    <a:pt x="62" y="73"/>
                    <a:pt x="61" y="73"/>
                    <a:pt x="61" y="72"/>
                  </a:cubicBezTo>
                  <a:cubicBezTo>
                    <a:pt x="61" y="71"/>
                    <a:pt x="78" y="50"/>
                    <a:pt x="79" y="48"/>
                  </a:cubicBezTo>
                  <a:cubicBezTo>
                    <a:pt x="79" y="48"/>
                    <a:pt x="81" y="45"/>
                    <a:pt x="80" y="43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8680074" y="3232186"/>
              <a:ext cx="927100" cy="1022350"/>
            </a:xfrm>
            <a:custGeom>
              <a:avLst/>
              <a:gdLst>
                <a:gd name="T0" fmla="*/ 84 w 325"/>
                <a:gd name="T1" fmla="*/ 346 h 359"/>
                <a:gd name="T2" fmla="*/ 97 w 325"/>
                <a:gd name="T3" fmla="*/ 328 h 359"/>
                <a:gd name="T4" fmla="*/ 141 w 325"/>
                <a:gd name="T5" fmla="*/ 344 h 359"/>
                <a:gd name="T6" fmla="*/ 148 w 325"/>
                <a:gd name="T7" fmla="*/ 351 h 359"/>
                <a:gd name="T8" fmla="*/ 187 w 325"/>
                <a:gd name="T9" fmla="*/ 337 h 359"/>
                <a:gd name="T10" fmla="*/ 200 w 325"/>
                <a:gd name="T11" fmla="*/ 308 h 359"/>
                <a:gd name="T12" fmla="*/ 199 w 325"/>
                <a:gd name="T13" fmla="*/ 295 h 359"/>
                <a:gd name="T14" fmla="*/ 231 w 325"/>
                <a:gd name="T15" fmla="*/ 267 h 359"/>
                <a:gd name="T16" fmla="*/ 282 w 325"/>
                <a:gd name="T17" fmla="*/ 262 h 359"/>
                <a:gd name="T18" fmla="*/ 312 w 325"/>
                <a:gd name="T19" fmla="*/ 281 h 359"/>
                <a:gd name="T20" fmla="*/ 316 w 325"/>
                <a:gd name="T21" fmla="*/ 255 h 359"/>
                <a:gd name="T22" fmla="*/ 320 w 325"/>
                <a:gd name="T23" fmla="*/ 242 h 359"/>
                <a:gd name="T24" fmla="*/ 322 w 325"/>
                <a:gd name="T25" fmla="*/ 230 h 359"/>
                <a:gd name="T26" fmla="*/ 301 w 325"/>
                <a:gd name="T27" fmla="*/ 206 h 359"/>
                <a:gd name="T28" fmla="*/ 300 w 325"/>
                <a:gd name="T29" fmla="*/ 181 h 359"/>
                <a:gd name="T30" fmla="*/ 263 w 325"/>
                <a:gd name="T31" fmla="*/ 179 h 359"/>
                <a:gd name="T32" fmla="*/ 252 w 325"/>
                <a:gd name="T33" fmla="*/ 160 h 359"/>
                <a:gd name="T34" fmla="*/ 247 w 325"/>
                <a:gd name="T35" fmla="*/ 140 h 359"/>
                <a:gd name="T36" fmla="*/ 245 w 325"/>
                <a:gd name="T37" fmla="*/ 113 h 359"/>
                <a:gd name="T38" fmla="*/ 227 w 325"/>
                <a:gd name="T39" fmla="*/ 105 h 359"/>
                <a:gd name="T40" fmla="*/ 216 w 325"/>
                <a:gd name="T41" fmla="*/ 105 h 359"/>
                <a:gd name="T42" fmla="*/ 204 w 325"/>
                <a:gd name="T43" fmla="*/ 101 h 359"/>
                <a:gd name="T44" fmla="*/ 196 w 325"/>
                <a:gd name="T45" fmla="*/ 95 h 359"/>
                <a:gd name="T46" fmla="*/ 189 w 325"/>
                <a:gd name="T47" fmla="*/ 93 h 359"/>
                <a:gd name="T48" fmla="*/ 176 w 325"/>
                <a:gd name="T49" fmla="*/ 82 h 359"/>
                <a:gd name="T50" fmla="*/ 153 w 325"/>
                <a:gd name="T51" fmla="*/ 79 h 359"/>
                <a:gd name="T52" fmla="*/ 134 w 325"/>
                <a:gd name="T53" fmla="*/ 69 h 359"/>
                <a:gd name="T54" fmla="*/ 131 w 325"/>
                <a:gd name="T55" fmla="*/ 68 h 359"/>
                <a:gd name="T56" fmla="*/ 122 w 325"/>
                <a:gd name="T57" fmla="*/ 58 h 359"/>
                <a:gd name="T58" fmla="*/ 115 w 325"/>
                <a:gd name="T59" fmla="*/ 50 h 359"/>
                <a:gd name="T60" fmla="*/ 116 w 325"/>
                <a:gd name="T61" fmla="*/ 36 h 359"/>
                <a:gd name="T62" fmla="*/ 115 w 325"/>
                <a:gd name="T63" fmla="*/ 6 h 359"/>
                <a:gd name="T64" fmla="*/ 102 w 325"/>
                <a:gd name="T65" fmla="*/ 3 h 359"/>
                <a:gd name="T66" fmla="*/ 94 w 325"/>
                <a:gd name="T67" fmla="*/ 4 h 359"/>
                <a:gd name="T68" fmla="*/ 63 w 325"/>
                <a:gd name="T69" fmla="*/ 19 h 359"/>
                <a:gd name="T70" fmla="*/ 51 w 325"/>
                <a:gd name="T71" fmla="*/ 29 h 359"/>
                <a:gd name="T72" fmla="*/ 24 w 325"/>
                <a:gd name="T73" fmla="*/ 41 h 359"/>
                <a:gd name="T74" fmla="*/ 0 w 325"/>
                <a:gd name="T75" fmla="*/ 36 h 359"/>
                <a:gd name="T76" fmla="*/ 25 w 325"/>
                <a:gd name="T77" fmla="*/ 79 h 359"/>
                <a:gd name="T78" fmla="*/ 18 w 325"/>
                <a:gd name="T79" fmla="*/ 90 h 359"/>
                <a:gd name="T80" fmla="*/ 19 w 325"/>
                <a:gd name="T81" fmla="*/ 103 h 359"/>
                <a:gd name="T82" fmla="*/ 16 w 325"/>
                <a:gd name="T83" fmla="*/ 110 h 359"/>
                <a:gd name="T84" fmla="*/ 19 w 325"/>
                <a:gd name="T85" fmla="*/ 129 h 359"/>
                <a:gd name="T86" fmla="*/ 9 w 325"/>
                <a:gd name="T87" fmla="*/ 141 h 359"/>
                <a:gd name="T88" fmla="*/ 12 w 325"/>
                <a:gd name="T89" fmla="*/ 156 h 359"/>
                <a:gd name="T90" fmla="*/ 24 w 325"/>
                <a:gd name="T91" fmla="*/ 181 h 359"/>
                <a:gd name="T92" fmla="*/ 16 w 325"/>
                <a:gd name="T93" fmla="*/ 193 h 359"/>
                <a:gd name="T94" fmla="*/ 8 w 325"/>
                <a:gd name="T95" fmla="*/ 214 h 359"/>
                <a:gd name="T96" fmla="*/ 19 w 325"/>
                <a:gd name="T97" fmla="*/ 228 h 359"/>
                <a:gd name="T98" fmla="*/ 22 w 325"/>
                <a:gd name="T99" fmla="*/ 248 h 359"/>
                <a:gd name="T100" fmla="*/ 38 w 325"/>
                <a:gd name="T101" fmla="*/ 266 h 359"/>
                <a:gd name="T102" fmla="*/ 30 w 325"/>
                <a:gd name="T103" fmla="*/ 284 h 359"/>
                <a:gd name="T104" fmla="*/ 33 w 325"/>
                <a:gd name="T105" fmla="*/ 295 h 359"/>
                <a:gd name="T106" fmla="*/ 40 w 325"/>
                <a:gd name="T107" fmla="*/ 306 h 359"/>
                <a:gd name="T108" fmla="*/ 49 w 325"/>
                <a:gd name="T109" fmla="*/ 328 h 359"/>
                <a:gd name="T110" fmla="*/ 55 w 325"/>
                <a:gd name="T111" fmla="*/ 346 h 359"/>
                <a:gd name="T112" fmla="*/ 78 w 325"/>
                <a:gd name="T113" fmla="*/ 352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5" h="359">
                  <a:moveTo>
                    <a:pt x="78" y="352"/>
                  </a:moveTo>
                  <a:cubicBezTo>
                    <a:pt x="78" y="348"/>
                    <a:pt x="78" y="348"/>
                    <a:pt x="78" y="348"/>
                  </a:cubicBezTo>
                  <a:cubicBezTo>
                    <a:pt x="79" y="347"/>
                    <a:pt x="83" y="347"/>
                    <a:pt x="84" y="346"/>
                  </a:cubicBezTo>
                  <a:cubicBezTo>
                    <a:pt x="85" y="345"/>
                    <a:pt x="84" y="342"/>
                    <a:pt x="85" y="341"/>
                  </a:cubicBezTo>
                  <a:cubicBezTo>
                    <a:pt x="87" y="338"/>
                    <a:pt x="92" y="339"/>
                    <a:pt x="95" y="337"/>
                  </a:cubicBezTo>
                  <a:cubicBezTo>
                    <a:pt x="96" y="336"/>
                    <a:pt x="97" y="329"/>
                    <a:pt x="97" y="328"/>
                  </a:cubicBezTo>
                  <a:cubicBezTo>
                    <a:pt x="99" y="327"/>
                    <a:pt x="108" y="336"/>
                    <a:pt x="110" y="337"/>
                  </a:cubicBezTo>
                  <a:cubicBezTo>
                    <a:pt x="117" y="339"/>
                    <a:pt x="132" y="332"/>
                    <a:pt x="141" y="340"/>
                  </a:cubicBezTo>
                  <a:cubicBezTo>
                    <a:pt x="143" y="342"/>
                    <a:pt x="140" y="340"/>
                    <a:pt x="141" y="344"/>
                  </a:cubicBezTo>
                  <a:cubicBezTo>
                    <a:pt x="141" y="345"/>
                    <a:pt x="144" y="347"/>
                    <a:pt x="144" y="348"/>
                  </a:cubicBezTo>
                  <a:cubicBezTo>
                    <a:pt x="144" y="349"/>
                    <a:pt x="145" y="356"/>
                    <a:pt x="147" y="356"/>
                  </a:cubicBezTo>
                  <a:cubicBezTo>
                    <a:pt x="148" y="357"/>
                    <a:pt x="148" y="351"/>
                    <a:pt x="148" y="351"/>
                  </a:cubicBezTo>
                  <a:cubicBezTo>
                    <a:pt x="149" y="350"/>
                    <a:pt x="157" y="334"/>
                    <a:pt x="157" y="334"/>
                  </a:cubicBezTo>
                  <a:cubicBezTo>
                    <a:pt x="157" y="333"/>
                    <a:pt x="185" y="333"/>
                    <a:pt x="186" y="333"/>
                  </a:cubicBezTo>
                  <a:cubicBezTo>
                    <a:pt x="187" y="337"/>
                    <a:pt x="187" y="337"/>
                    <a:pt x="187" y="337"/>
                  </a:cubicBezTo>
                  <a:cubicBezTo>
                    <a:pt x="187" y="338"/>
                    <a:pt x="189" y="338"/>
                    <a:pt x="190" y="339"/>
                  </a:cubicBezTo>
                  <a:cubicBezTo>
                    <a:pt x="190" y="340"/>
                    <a:pt x="190" y="340"/>
                    <a:pt x="190" y="340"/>
                  </a:cubicBezTo>
                  <a:cubicBezTo>
                    <a:pt x="193" y="329"/>
                    <a:pt x="198" y="319"/>
                    <a:pt x="200" y="308"/>
                  </a:cubicBezTo>
                  <a:cubicBezTo>
                    <a:pt x="200" y="307"/>
                    <a:pt x="200" y="307"/>
                    <a:pt x="200" y="306"/>
                  </a:cubicBezTo>
                  <a:cubicBezTo>
                    <a:pt x="200" y="304"/>
                    <a:pt x="199" y="301"/>
                    <a:pt x="199" y="299"/>
                  </a:cubicBezTo>
                  <a:cubicBezTo>
                    <a:pt x="199" y="299"/>
                    <a:pt x="199" y="295"/>
                    <a:pt x="199" y="295"/>
                  </a:cubicBezTo>
                  <a:cubicBezTo>
                    <a:pt x="201" y="290"/>
                    <a:pt x="206" y="286"/>
                    <a:pt x="208" y="282"/>
                  </a:cubicBezTo>
                  <a:cubicBezTo>
                    <a:pt x="210" y="279"/>
                    <a:pt x="210" y="272"/>
                    <a:pt x="213" y="270"/>
                  </a:cubicBezTo>
                  <a:cubicBezTo>
                    <a:pt x="215" y="269"/>
                    <a:pt x="228" y="268"/>
                    <a:pt x="231" y="267"/>
                  </a:cubicBezTo>
                  <a:cubicBezTo>
                    <a:pt x="240" y="266"/>
                    <a:pt x="250" y="262"/>
                    <a:pt x="259" y="261"/>
                  </a:cubicBezTo>
                  <a:cubicBezTo>
                    <a:pt x="263" y="260"/>
                    <a:pt x="268" y="261"/>
                    <a:pt x="273" y="262"/>
                  </a:cubicBezTo>
                  <a:cubicBezTo>
                    <a:pt x="276" y="262"/>
                    <a:pt x="279" y="262"/>
                    <a:pt x="282" y="262"/>
                  </a:cubicBezTo>
                  <a:cubicBezTo>
                    <a:pt x="284" y="263"/>
                    <a:pt x="307" y="275"/>
                    <a:pt x="307" y="275"/>
                  </a:cubicBezTo>
                  <a:cubicBezTo>
                    <a:pt x="307" y="277"/>
                    <a:pt x="304" y="283"/>
                    <a:pt x="308" y="283"/>
                  </a:cubicBezTo>
                  <a:cubicBezTo>
                    <a:pt x="310" y="283"/>
                    <a:pt x="311" y="281"/>
                    <a:pt x="312" y="281"/>
                  </a:cubicBezTo>
                  <a:cubicBezTo>
                    <a:pt x="318" y="278"/>
                    <a:pt x="308" y="276"/>
                    <a:pt x="308" y="273"/>
                  </a:cubicBezTo>
                  <a:cubicBezTo>
                    <a:pt x="307" y="271"/>
                    <a:pt x="310" y="267"/>
                    <a:pt x="311" y="266"/>
                  </a:cubicBezTo>
                  <a:cubicBezTo>
                    <a:pt x="312" y="263"/>
                    <a:pt x="314" y="258"/>
                    <a:pt x="316" y="255"/>
                  </a:cubicBezTo>
                  <a:cubicBezTo>
                    <a:pt x="317" y="254"/>
                    <a:pt x="318" y="255"/>
                    <a:pt x="319" y="254"/>
                  </a:cubicBezTo>
                  <a:cubicBezTo>
                    <a:pt x="320" y="253"/>
                    <a:pt x="317" y="251"/>
                    <a:pt x="317" y="251"/>
                  </a:cubicBezTo>
                  <a:cubicBezTo>
                    <a:pt x="317" y="249"/>
                    <a:pt x="319" y="244"/>
                    <a:pt x="320" y="242"/>
                  </a:cubicBezTo>
                  <a:cubicBezTo>
                    <a:pt x="321" y="239"/>
                    <a:pt x="321" y="234"/>
                    <a:pt x="323" y="232"/>
                  </a:cubicBezTo>
                  <a:cubicBezTo>
                    <a:pt x="323" y="232"/>
                    <a:pt x="325" y="232"/>
                    <a:pt x="325" y="231"/>
                  </a:cubicBezTo>
                  <a:cubicBezTo>
                    <a:pt x="325" y="231"/>
                    <a:pt x="322" y="230"/>
                    <a:pt x="322" y="230"/>
                  </a:cubicBezTo>
                  <a:cubicBezTo>
                    <a:pt x="322" y="229"/>
                    <a:pt x="317" y="217"/>
                    <a:pt x="317" y="216"/>
                  </a:cubicBezTo>
                  <a:cubicBezTo>
                    <a:pt x="317" y="216"/>
                    <a:pt x="318" y="216"/>
                    <a:pt x="318" y="215"/>
                  </a:cubicBezTo>
                  <a:cubicBezTo>
                    <a:pt x="317" y="211"/>
                    <a:pt x="303" y="209"/>
                    <a:pt x="301" y="206"/>
                  </a:cubicBezTo>
                  <a:cubicBezTo>
                    <a:pt x="299" y="204"/>
                    <a:pt x="298" y="191"/>
                    <a:pt x="299" y="189"/>
                  </a:cubicBezTo>
                  <a:cubicBezTo>
                    <a:pt x="300" y="187"/>
                    <a:pt x="305" y="183"/>
                    <a:pt x="303" y="180"/>
                  </a:cubicBezTo>
                  <a:cubicBezTo>
                    <a:pt x="302" y="179"/>
                    <a:pt x="301" y="181"/>
                    <a:pt x="300" y="181"/>
                  </a:cubicBezTo>
                  <a:cubicBezTo>
                    <a:pt x="299" y="181"/>
                    <a:pt x="299" y="181"/>
                    <a:pt x="298" y="181"/>
                  </a:cubicBezTo>
                  <a:cubicBezTo>
                    <a:pt x="296" y="181"/>
                    <a:pt x="294" y="181"/>
                    <a:pt x="292" y="181"/>
                  </a:cubicBezTo>
                  <a:cubicBezTo>
                    <a:pt x="282" y="180"/>
                    <a:pt x="273" y="180"/>
                    <a:pt x="263" y="179"/>
                  </a:cubicBezTo>
                  <a:cubicBezTo>
                    <a:pt x="261" y="179"/>
                    <a:pt x="259" y="179"/>
                    <a:pt x="256" y="179"/>
                  </a:cubicBezTo>
                  <a:cubicBezTo>
                    <a:pt x="256" y="179"/>
                    <a:pt x="255" y="180"/>
                    <a:pt x="254" y="179"/>
                  </a:cubicBezTo>
                  <a:cubicBezTo>
                    <a:pt x="254" y="179"/>
                    <a:pt x="253" y="162"/>
                    <a:pt x="252" y="160"/>
                  </a:cubicBezTo>
                  <a:cubicBezTo>
                    <a:pt x="252" y="155"/>
                    <a:pt x="245" y="153"/>
                    <a:pt x="245" y="150"/>
                  </a:cubicBezTo>
                  <a:cubicBezTo>
                    <a:pt x="244" y="146"/>
                    <a:pt x="247" y="149"/>
                    <a:pt x="248" y="148"/>
                  </a:cubicBezTo>
                  <a:cubicBezTo>
                    <a:pt x="249" y="147"/>
                    <a:pt x="247" y="141"/>
                    <a:pt x="247" y="140"/>
                  </a:cubicBezTo>
                  <a:cubicBezTo>
                    <a:pt x="247" y="138"/>
                    <a:pt x="249" y="136"/>
                    <a:pt x="249" y="134"/>
                  </a:cubicBezTo>
                  <a:cubicBezTo>
                    <a:pt x="250" y="130"/>
                    <a:pt x="245" y="127"/>
                    <a:pt x="245" y="122"/>
                  </a:cubicBezTo>
                  <a:cubicBezTo>
                    <a:pt x="246" y="119"/>
                    <a:pt x="251" y="117"/>
                    <a:pt x="245" y="113"/>
                  </a:cubicBezTo>
                  <a:cubicBezTo>
                    <a:pt x="243" y="111"/>
                    <a:pt x="239" y="111"/>
                    <a:pt x="237" y="110"/>
                  </a:cubicBezTo>
                  <a:cubicBezTo>
                    <a:pt x="236" y="109"/>
                    <a:pt x="230" y="104"/>
                    <a:pt x="230" y="104"/>
                  </a:cubicBezTo>
                  <a:cubicBezTo>
                    <a:pt x="227" y="105"/>
                    <a:pt x="227" y="105"/>
                    <a:pt x="227" y="105"/>
                  </a:cubicBezTo>
                  <a:cubicBezTo>
                    <a:pt x="226" y="106"/>
                    <a:pt x="224" y="104"/>
                    <a:pt x="223" y="104"/>
                  </a:cubicBezTo>
                  <a:cubicBezTo>
                    <a:pt x="223" y="104"/>
                    <a:pt x="220" y="106"/>
                    <a:pt x="220" y="106"/>
                  </a:cubicBezTo>
                  <a:cubicBezTo>
                    <a:pt x="216" y="107"/>
                    <a:pt x="219" y="105"/>
                    <a:pt x="216" y="105"/>
                  </a:cubicBezTo>
                  <a:cubicBezTo>
                    <a:pt x="214" y="104"/>
                    <a:pt x="211" y="107"/>
                    <a:pt x="209" y="105"/>
                  </a:cubicBezTo>
                  <a:cubicBezTo>
                    <a:pt x="209" y="105"/>
                    <a:pt x="209" y="104"/>
                    <a:pt x="208" y="103"/>
                  </a:cubicBezTo>
                  <a:cubicBezTo>
                    <a:pt x="208" y="103"/>
                    <a:pt x="204" y="101"/>
                    <a:pt x="204" y="101"/>
                  </a:cubicBezTo>
                  <a:cubicBezTo>
                    <a:pt x="203" y="99"/>
                    <a:pt x="203" y="96"/>
                    <a:pt x="202" y="95"/>
                  </a:cubicBezTo>
                  <a:cubicBezTo>
                    <a:pt x="201" y="95"/>
                    <a:pt x="200" y="95"/>
                    <a:pt x="200" y="95"/>
                  </a:cubicBezTo>
                  <a:cubicBezTo>
                    <a:pt x="199" y="95"/>
                    <a:pt x="197" y="95"/>
                    <a:pt x="196" y="95"/>
                  </a:cubicBezTo>
                  <a:cubicBezTo>
                    <a:pt x="195" y="95"/>
                    <a:pt x="195" y="95"/>
                    <a:pt x="194" y="95"/>
                  </a:cubicBezTo>
                  <a:cubicBezTo>
                    <a:pt x="193" y="95"/>
                    <a:pt x="193" y="93"/>
                    <a:pt x="192" y="93"/>
                  </a:cubicBezTo>
                  <a:cubicBezTo>
                    <a:pt x="192" y="93"/>
                    <a:pt x="189" y="93"/>
                    <a:pt x="189" y="93"/>
                  </a:cubicBezTo>
                  <a:cubicBezTo>
                    <a:pt x="189" y="93"/>
                    <a:pt x="186" y="90"/>
                    <a:pt x="186" y="90"/>
                  </a:cubicBezTo>
                  <a:cubicBezTo>
                    <a:pt x="186" y="90"/>
                    <a:pt x="184" y="92"/>
                    <a:pt x="184" y="92"/>
                  </a:cubicBezTo>
                  <a:cubicBezTo>
                    <a:pt x="179" y="91"/>
                    <a:pt x="178" y="84"/>
                    <a:pt x="176" y="82"/>
                  </a:cubicBezTo>
                  <a:cubicBezTo>
                    <a:pt x="174" y="80"/>
                    <a:pt x="173" y="83"/>
                    <a:pt x="172" y="83"/>
                  </a:cubicBezTo>
                  <a:cubicBezTo>
                    <a:pt x="168" y="83"/>
                    <a:pt x="163" y="78"/>
                    <a:pt x="160" y="77"/>
                  </a:cubicBezTo>
                  <a:cubicBezTo>
                    <a:pt x="156" y="76"/>
                    <a:pt x="156" y="78"/>
                    <a:pt x="153" y="79"/>
                  </a:cubicBezTo>
                  <a:cubicBezTo>
                    <a:pt x="153" y="79"/>
                    <a:pt x="141" y="77"/>
                    <a:pt x="140" y="77"/>
                  </a:cubicBezTo>
                  <a:cubicBezTo>
                    <a:pt x="136" y="75"/>
                    <a:pt x="139" y="71"/>
                    <a:pt x="138" y="71"/>
                  </a:cubicBezTo>
                  <a:cubicBezTo>
                    <a:pt x="138" y="70"/>
                    <a:pt x="135" y="70"/>
                    <a:pt x="134" y="69"/>
                  </a:cubicBezTo>
                  <a:cubicBezTo>
                    <a:pt x="134" y="69"/>
                    <a:pt x="133" y="69"/>
                    <a:pt x="133" y="69"/>
                  </a:cubicBezTo>
                  <a:cubicBezTo>
                    <a:pt x="132" y="68"/>
                    <a:pt x="133" y="67"/>
                    <a:pt x="133" y="67"/>
                  </a:cubicBezTo>
                  <a:cubicBezTo>
                    <a:pt x="132" y="67"/>
                    <a:pt x="132" y="68"/>
                    <a:pt x="131" y="68"/>
                  </a:cubicBezTo>
                  <a:cubicBezTo>
                    <a:pt x="130" y="68"/>
                    <a:pt x="130" y="66"/>
                    <a:pt x="129" y="65"/>
                  </a:cubicBezTo>
                  <a:cubicBezTo>
                    <a:pt x="129" y="65"/>
                    <a:pt x="124" y="65"/>
                    <a:pt x="124" y="65"/>
                  </a:cubicBezTo>
                  <a:cubicBezTo>
                    <a:pt x="123" y="64"/>
                    <a:pt x="124" y="60"/>
                    <a:pt x="122" y="58"/>
                  </a:cubicBezTo>
                  <a:cubicBezTo>
                    <a:pt x="121" y="57"/>
                    <a:pt x="118" y="59"/>
                    <a:pt x="118" y="57"/>
                  </a:cubicBezTo>
                  <a:cubicBezTo>
                    <a:pt x="118" y="56"/>
                    <a:pt x="119" y="55"/>
                    <a:pt x="119" y="55"/>
                  </a:cubicBezTo>
                  <a:cubicBezTo>
                    <a:pt x="119" y="52"/>
                    <a:pt x="117" y="52"/>
                    <a:pt x="115" y="50"/>
                  </a:cubicBezTo>
                  <a:cubicBezTo>
                    <a:pt x="114" y="49"/>
                    <a:pt x="115" y="47"/>
                    <a:pt x="115" y="46"/>
                  </a:cubicBezTo>
                  <a:cubicBezTo>
                    <a:pt x="114" y="45"/>
                    <a:pt x="112" y="44"/>
                    <a:pt x="113" y="42"/>
                  </a:cubicBezTo>
                  <a:cubicBezTo>
                    <a:pt x="113" y="40"/>
                    <a:pt x="115" y="38"/>
                    <a:pt x="116" y="36"/>
                  </a:cubicBezTo>
                  <a:cubicBezTo>
                    <a:pt x="116" y="34"/>
                    <a:pt x="110" y="29"/>
                    <a:pt x="111" y="24"/>
                  </a:cubicBezTo>
                  <a:cubicBezTo>
                    <a:pt x="112" y="22"/>
                    <a:pt x="114" y="20"/>
                    <a:pt x="115" y="18"/>
                  </a:cubicBezTo>
                  <a:cubicBezTo>
                    <a:pt x="115" y="18"/>
                    <a:pt x="115" y="6"/>
                    <a:pt x="115" y="6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0" y="0"/>
                    <a:pt x="109" y="7"/>
                    <a:pt x="107" y="6"/>
                  </a:cubicBezTo>
                  <a:cubicBezTo>
                    <a:pt x="106" y="5"/>
                    <a:pt x="103" y="3"/>
                    <a:pt x="102" y="3"/>
                  </a:cubicBezTo>
                  <a:cubicBezTo>
                    <a:pt x="102" y="3"/>
                    <a:pt x="102" y="4"/>
                    <a:pt x="102" y="4"/>
                  </a:cubicBezTo>
                  <a:cubicBezTo>
                    <a:pt x="101" y="4"/>
                    <a:pt x="101" y="3"/>
                    <a:pt x="101" y="3"/>
                  </a:cubicBezTo>
                  <a:cubicBezTo>
                    <a:pt x="100" y="3"/>
                    <a:pt x="96" y="4"/>
                    <a:pt x="94" y="4"/>
                  </a:cubicBezTo>
                  <a:cubicBezTo>
                    <a:pt x="89" y="4"/>
                    <a:pt x="80" y="7"/>
                    <a:pt x="75" y="10"/>
                  </a:cubicBezTo>
                  <a:cubicBezTo>
                    <a:pt x="72" y="12"/>
                    <a:pt x="69" y="17"/>
                    <a:pt x="65" y="19"/>
                  </a:cubicBezTo>
                  <a:cubicBezTo>
                    <a:pt x="65" y="19"/>
                    <a:pt x="64" y="19"/>
                    <a:pt x="63" y="19"/>
                  </a:cubicBezTo>
                  <a:cubicBezTo>
                    <a:pt x="63" y="19"/>
                    <a:pt x="62" y="19"/>
                    <a:pt x="61" y="19"/>
                  </a:cubicBezTo>
                  <a:cubicBezTo>
                    <a:pt x="59" y="20"/>
                    <a:pt x="53" y="25"/>
                    <a:pt x="52" y="27"/>
                  </a:cubicBezTo>
                  <a:cubicBezTo>
                    <a:pt x="51" y="28"/>
                    <a:pt x="51" y="29"/>
                    <a:pt x="51" y="29"/>
                  </a:cubicBezTo>
                  <a:cubicBezTo>
                    <a:pt x="50" y="30"/>
                    <a:pt x="43" y="27"/>
                    <a:pt x="40" y="29"/>
                  </a:cubicBezTo>
                  <a:cubicBezTo>
                    <a:pt x="38" y="31"/>
                    <a:pt x="37" y="35"/>
                    <a:pt x="35" y="37"/>
                  </a:cubicBezTo>
                  <a:cubicBezTo>
                    <a:pt x="33" y="39"/>
                    <a:pt x="27" y="41"/>
                    <a:pt x="24" y="41"/>
                  </a:cubicBezTo>
                  <a:cubicBezTo>
                    <a:pt x="19" y="41"/>
                    <a:pt x="24" y="40"/>
                    <a:pt x="23" y="38"/>
                  </a:cubicBezTo>
                  <a:cubicBezTo>
                    <a:pt x="23" y="38"/>
                    <a:pt x="16" y="37"/>
                    <a:pt x="14" y="37"/>
                  </a:cubicBezTo>
                  <a:cubicBezTo>
                    <a:pt x="11" y="37"/>
                    <a:pt x="6" y="36"/>
                    <a:pt x="0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7" y="47"/>
                    <a:pt x="13" y="57"/>
                    <a:pt x="20" y="67"/>
                  </a:cubicBezTo>
                  <a:cubicBezTo>
                    <a:pt x="21" y="70"/>
                    <a:pt x="26" y="76"/>
                    <a:pt x="25" y="79"/>
                  </a:cubicBezTo>
                  <a:cubicBezTo>
                    <a:pt x="25" y="79"/>
                    <a:pt x="23" y="82"/>
                    <a:pt x="23" y="82"/>
                  </a:cubicBezTo>
                  <a:cubicBezTo>
                    <a:pt x="23" y="82"/>
                    <a:pt x="24" y="82"/>
                    <a:pt x="24" y="83"/>
                  </a:cubicBezTo>
                  <a:cubicBezTo>
                    <a:pt x="25" y="85"/>
                    <a:pt x="19" y="84"/>
                    <a:pt x="18" y="90"/>
                  </a:cubicBezTo>
                  <a:cubicBezTo>
                    <a:pt x="18" y="90"/>
                    <a:pt x="18" y="95"/>
                    <a:pt x="18" y="95"/>
                  </a:cubicBezTo>
                  <a:cubicBezTo>
                    <a:pt x="18" y="97"/>
                    <a:pt x="18" y="99"/>
                    <a:pt x="18" y="101"/>
                  </a:cubicBezTo>
                  <a:cubicBezTo>
                    <a:pt x="18" y="102"/>
                    <a:pt x="18" y="102"/>
                    <a:pt x="19" y="103"/>
                  </a:cubicBezTo>
                  <a:cubicBezTo>
                    <a:pt x="19" y="104"/>
                    <a:pt x="19" y="104"/>
                    <a:pt x="19" y="105"/>
                  </a:cubicBezTo>
                  <a:cubicBezTo>
                    <a:pt x="18" y="107"/>
                    <a:pt x="18" y="108"/>
                    <a:pt x="17" y="109"/>
                  </a:cubicBezTo>
                  <a:cubicBezTo>
                    <a:pt x="17" y="110"/>
                    <a:pt x="16" y="109"/>
                    <a:pt x="16" y="110"/>
                  </a:cubicBezTo>
                  <a:cubicBezTo>
                    <a:pt x="15" y="112"/>
                    <a:pt x="23" y="124"/>
                    <a:pt x="22" y="125"/>
                  </a:cubicBezTo>
                  <a:cubicBezTo>
                    <a:pt x="22" y="126"/>
                    <a:pt x="20" y="125"/>
                    <a:pt x="19" y="126"/>
                  </a:cubicBezTo>
                  <a:cubicBezTo>
                    <a:pt x="18" y="126"/>
                    <a:pt x="19" y="129"/>
                    <a:pt x="19" y="129"/>
                  </a:cubicBezTo>
                  <a:cubicBezTo>
                    <a:pt x="18" y="132"/>
                    <a:pt x="15" y="134"/>
                    <a:pt x="13" y="135"/>
                  </a:cubicBezTo>
                  <a:cubicBezTo>
                    <a:pt x="11" y="136"/>
                    <a:pt x="13" y="138"/>
                    <a:pt x="12" y="139"/>
                  </a:cubicBezTo>
                  <a:cubicBezTo>
                    <a:pt x="12" y="140"/>
                    <a:pt x="10" y="140"/>
                    <a:pt x="9" y="141"/>
                  </a:cubicBezTo>
                  <a:cubicBezTo>
                    <a:pt x="7" y="144"/>
                    <a:pt x="10" y="148"/>
                    <a:pt x="11" y="150"/>
                  </a:cubicBezTo>
                  <a:cubicBezTo>
                    <a:pt x="12" y="150"/>
                    <a:pt x="16" y="153"/>
                    <a:pt x="16" y="153"/>
                  </a:cubicBezTo>
                  <a:cubicBezTo>
                    <a:pt x="16" y="153"/>
                    <a:pt x="12" y="156"/>
                    <a:pt x="12" y="156"/>
                  </a:cubicBezTo>
                  <a:cubicBezTo>
                    <a:pt x="11" y="157"/>
                    <a:pt x="8" y="161"/>
                    <a:pt x="8" y="163"/>
                  </a:cubicBezTo>
                  <a:cubicBezTo>
                    <a:pt x="9" y="167"/>
                    <a:pt x="12" y="174"/>
                    <a:pt x="14" y="178"/>
                  </a:cubicBezTo>
                  <a:cubicBezTo>
                    <a:pt x="16" y="181"/>
                    <a:pt x="21" y="177"/>
                    <a:pt x="24" y="181"/>
                  </a:cubicBezTo>
                  <a:cubicBezTo>
                    <a:pt x="26" y="184"/>
                    <a:pt x="21" y="184"/>
                    <a:pt x="21" y="185"/>
                  </a:cubicBezTo>
                  <a:cubicBezTo>
                    <a:pt x="18" y="187"/>
                    <a:pt x="21" y="189"/>
                    <a:pt x="20" y="191"/>
                  </a:cubicBezTo>
                  <a:cubicBezTo>
                    <a:pt x="20" y="192"/>
                    <a:pt x="17" y="192"/>
                    <a:pt x="16" y="193"/>
                  </a:cubicBezTo>
                  <a:cubicBezTo>
                    <a:pt x="14" y="194"/>
                    <a:pt x="13" y="198"/>
                    <a:pt x="11" y="200"/>
                  </a:cubicBezTo>
                  <a:cubicBezTo>
                    <a:pt x="9" y="202"/>
                    <a:pt x="7" y="204"/>
                    <a:pt x="5" y="206"/>
                  </a:cubicBezTo>
                  <a:cubicBezTo>
                    <a:pt x="1" y="209"/>
                    <a:pt x="10" y="209"/>
                    <a:pt x="8" y="214"/>
                  </a:cubicBezTo>
                  <a:cubicBezTo>
                    <a:pt x="9" y="218"/>
                    <a:pt x="11" y="218"/>
                    <a:pt x="13" y="222"/>
                  </a:cubicBezTo>
                  <a:cubicBezTo>
                    <a:pt x="13" y="223"/>
                    <a:pt x="13" y="225"/>
                    <a:pt x="14" y="227"/>
                  </a:cubicBezTo>
                  <a:cubicBezTo>
                    <a:pt x="15" y="228"/>
                    <a:pt x="19" y="228"/>
                    <a:pt x="19" y="228"/>
                  </a:cubicBezTo>
                  <a:cubicBezTo>
                    <a:pt x="22" y="230"/>
                    <a:pt x="18" y="230"/>
                    <a:pt x="18" y="231"/>
                  </a:cubicBezTo>
                  <a:cubicBezTo>
                    <a:pt x="18" y="234"/>
                    <a:pt x="21" y="238"/>
                    <a:pt x="21" y="240"/>
                  </a:cubicBezTo>
                  <a:cubicBezTo>
                    <a:pt x="22" y="242"/>
                    <a:pt x="22" y="245"/>
                    <a:pt x="22" y="248"/>
                  </a:cubicBezTo>
                  <a:cubicBezTo>
                    <a:pt x="22" y="248"/>
                    <a:pt x="24" y="251"/>
                    <a:pt x="24" y="251"/>
                  </a:cubicBezTo>
                  <a:cubicBezTo>
                    <a:pt x="24" y="252"/>
                    <a:pt x="24" y="253"/>
                    <a:pt x="24" y="253"/>
                  </a:cubicBezTo>
                  <a:cubicBezTo>
                    <a:pt x="25" y="256"/>
                    <a:pt x="38" y="266"/>
                    <a:pt x="38" y="266"/>
                  </a:cubicBezTo>
                  <a:cubicBezTo>
                    <a:pt x="38" y="266"/>
                    <a:pt x="32" y="271"/>
                    <a:pt x="32" y="273"/>
                  </a:cubicBezTo>
                  <a:cubicBezTo>
                    <a:pt x="32" y="274"/>
                    <a:pt x="39" y="280"/>
                    <a:pt x="35" y="283"/>
                  </a:cubicBezTo>
                  <a:cubicBezTo>
                    <a:pt x="34" y="283"/>
                    <a:pt x="31" y="282"/>
                    <a:pt x="30" y="284"/>
                  </a:cubicBezTo>
                  <a:cubicBezTo>
                    <a:pt x="29" y="284"/>
                    <a:pt x="30" y="285"/>
                    <a:pt x="30" y="285"/>
                  </a:cubicBezTo>
                  <a:cubicBezTo>
                    <a:pt x="31" y="285"/>
                    <a:pt x="33" y="290"/>
                    <a:pt x="33" y="290"/>
                  </a:cubicBezTo>
                  <a:cubicBezTo>
                    <a:pt x="33" y="291"/>
                    <a:pt x="28" y="292"/>
                    <a:pt x="33" y="295"/>
                  </a:cubicBezTo>
                  <a:cubicBezTo>
                    <a:pt x="34" y="296"/>
                    <a:pt x="39" y="297"/>
                    <a:pt x="38" y="299"/>
                  </a:cubicBezTo>
                  <a:cubicBezTo>
                    <a:pt x="38" y="301"/>
                    <a:pt x="34" y="302"/>
                    <a:pt x="36" y="306"/>
                  </a:cubicBezTo>
                  <a:cubicBezTo>
                    <a:pt x="37" y="307"/>
                    <a:pt x="40" y="306"/>
                    <a:pt x="40" y="306"/>
                  </a:cubicBezTo>
                  <a:cubicBezTo>
                    <a:pt x="42" y="307"/>
                    <a:pt x="46" y="314"/>
                    <a:pt x="46" y="316"/>
                  </a:cubicBezTo>
                  <a:cubicBezTo>
                    <a:pt x="47" y="318"/>
                    <a:pt x="46" y="322"/>
                    <a:pt x="47" y="324"/>
                  </a:cubicBezTo>
                  <a:cubicBezTo>
                    <a:pt x="47" y="326"/>
                    <a:pt x="49" y="327"/>
                    <a:pt x="49" y="328"/>
                  </a:cubicBezTo>
                  <a:cubicBezTo>
                    <a:pt x="50" y="330"/>
                    <a:pt x="49" y="332"/>
                    <a:pt x="50" y="334"/>
                  </a:cubicBezTo>
                  <a:cubicBezTo>
                    <a:pt x="50" y="335"/>
                    <a:pt x="52" y="335"/>
                    <a:pt x="53" y="336"/>
                  </a:cubicBezTo>
                  <a:cubicBezTo>
                    <a:pt x="54" y="339"/>
                    <a:pt x="55" y="344"/>
                    <a:pt x="55" y="346"/>
                  </a:cubicBezTo>
                  <a:cubicBezTo>
                    <a:pt x="56" y="350"/>
                    <a:pt x="54" y="357"/>
                    <a:pt x="58" y="358"/>
                  </a:cubicBezTo>
                  <a:cubicBezTo>
                    <a:pt x="61" y="359"/>
                    <a:pt x="67" y="358"/>
                    <a:pt x="72" y="357"/>
                  </a:cubicBezTo>
                  <a:cubicBezTo>
                    <a:pt x="75" y="355"/>
                    <a:pt x="77" y="354"/>
                    <a:pt x="78" y="352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9221411" y="3971961"/>
              <a:ext cx="615950" cy="636588"/>
            </a:xfrm>
            <a:custGeom>
              <a:avLst/>
              <a:gdLst>
                <a:gd name="T0" fmla="*/ 0 w 216"/>
                <a:gd name="T1" fmla="*/ 81 h 223"/>
                <a:gd name="T2" fmla="*/ 11 w 216"/>
                <a:gd name="T3" fmla="*/ 89 h 223"/>
                <a:gd name="T4" fmla="*/ 17 w 216"/>
                <a:gd name="T5" fmla="*/ 100 h 223"/>
                <a:gd name="T6" fmla="*/ 42 w 216"/>
                <a:gd name="T7" fmla="*/ 121 h 223"/>
                <a:gd name="T8" fmla="*/ 68 w 216"/>
                <a:gd name="T9" fmla="*/ 127 h 223"/>
                <a:gd name="T10" fmla="*/ 82 w 216"/>
                <a:gd name="T11" fmla="*/ 136 h 223"/>
                <a:gd name="T12" fmla="*/ 78 w 216"/>
                <a:gd name="T13" fmla="*/ 133 h 223"/>
                <a:gd name="T14" fmla="*/ 107 w 216"/>
                <a:gd name="T15" fmla="*/ 149 h 223"/>
                <a:gd name="T16" fmla="*/ 112 w 216"/>
                <a:gd name="T17" fmla="*/ 153 h 223"/>
                <a:gd name="T18" fmla="*/ 120 w 216"/>
                <a:gd name="T19" fmla="*/ 156 h 223"/>
                <a:gd name="T20" fmla="*/ 128 w 216"/>
                <a:gd name="T21" fmla="*/ 164 h 223"/>
                <a:gd name="T22" fmla="*/ 121 w 216"/>
                <a:gd name="T23" fmla="*/ 179 h 223"/>
                <a:gd name="T24" fmla="*/ 115 w 216"/>
                <a:gd name="T25" fmla="*/ 187 h 223"/>
                <a:gd name="T26" fmla="*/ 113 w 216"/>
                <a:gd name="T27" fmla="*/ 197 h 223"/>
                <a:gd name="T28" fmla="*/ 110 w 216"/>
                <a:gd name="T29" fmla="*/ 202 h 223"/>
                <a:gd name="T30" fmla="*/ 107 w 216"/>
                <a:gd name="T31" fmla="*/ 205 h 223"/>
                <a:gd name="T32" fmla="*/ 105 w 216"/>
                <a:gd name="T33" fmla="*/ 208 h 223"/>
                <a:gd name="T34" fmla="*/ 103 w 216"/>
                <a:gd name="T35" fmla="*/ 215 h 223"/>
                <a:gd name="T36" fmla="*/ 142 w 216"/>
                <a:gd name="T37" fmla="*/ 220 h 223"/>
                <a:gd name="T38" fmla="*/ 149 w 216"/>
                <a:gd name="T39" fmla="*/ 220 h 223"/>
                <a:gd name="T40" fmla="*/ 159 w 216"/>
                <a:gd name="T41" fmla="*/ 222 h 223"/>
                <a:gd name="T42" fmla="*/ 178 w 216"/>
                <a:gd name="T43" fmla="*/ 216 h 223"/>
                <a:gd name="T44" fmla="*/ 182 w 216"/>
                <a:gd name="T45" fmla="*/ 209 h 223"/>
                <a:gd name="T46" fmla="*/ 190 w 216"/>
                <a:gd name="T47" fmla="*/ 206 h 223"/>
                <a:gd name="T48" fmla="*/ 195 w 216"/>
                <a:gd name="T49" fmla="*/ 201 h 223"/>
                <a:gd name="T50" fmla="*/ 199 w 216"/>
                <a:gd name="T51" fmla="*/ 198 h 223"/>
                <a:gd name="T52" fmla="*/ 204 w 216"/>
                <a:gd name="T53" fmla="*/ 186 h 223"/>
                <a:gd name="T54" fmla="*/ 205 w 216"/>
                <a:gd name="T55" fmla="*/ 179 h 223"/>
                <a:gd name="T56" fmla="*/ 205 w 216"/>
                <a:gd name="T57" fmla="*/ 171 h 223"/>
                <a:gd name="T58" fmla="*/ 210 w 216"/>
                <a:gd name="T59" fmla="*/ 158 h 223"/>
                <a:gd name="T60" fmla="*/ 214 w 216"/>
                <a:gd name="T61" fmla="*/ 139 h 223"/>
                <a:gd name="T62" fmla="*/ 215 w 216"/>
                <a:gd name="T63" fmla="*/ 129 h 223"/>
                <a:gd name="T64" fmla="*/ 206 w 216"/>
                <a:gd name="T65" fmla="*/ 122 h 223"/>
                <a:gd name="T66" fmla="*/ 185 w 216"/>
                <a:gd name="T67" fmla="*/ 123 h 223"/>
                <a:gd name="T68" fmla="*/ 184 w 216"/>
                <a:gd name="T69" fmla="*/ 111 h 223"/>
                <a:gd name="T70" fmla="*/ 181 w 216"/>
                <a:gd name="T71" fmla="*/ 93 h 223"/>
                <a:gd name="T72" fmla="*/ 166 w 216"/>
                <a:gd name="T73" fmla="*/ 81 h 223"/>
                <a:gd name="T74" fmla="*/ 155 w 216"/>
                <a:gd name="T75" fmla="*/ 81 h 223"/>
                <a:gd name="T76" fmla="*/ 150 w 216"/>
                <a:gd name="T77" fmla="*/ 82 h 223"/>
                <a:gd name="T78" fmla="*/ 146 w 216"/>
                <a:gd name="T79" fmla="*/ 80 h 223"/>
                <a:gd name="T80" fmla="*/ 129 w 216"/>
                <a:gd name="T81" fmla="*/ 76 h 223"/>
                <a:gd name="T82" fmla="*/ 122 w 216"/>
                <a:gd name="T83" fmla="*/ 71 h 223"/>
                <a:gd name="T84" fmla="*/ 122 w 216"/>
                <a:gd name="T85" fmla="*/ 60 h 223"/>
                <a:gd name="T86" fmla="*/ 123 w 216"/>
                <a:gd name="T87" fmla="*/ 54 h 223"/>
                <a:gd name="T88" fmla="*/ 125 w 216"/>
                <a:gd name="T89" fmla="*/ 45 h 223"/>
                <a:gd name="T90" fmla="*/ 124 w 216"/>
                <a:gd name="T91" fmla="*/ 42 h 223"/>
                <a:gd name="T92" fmla="*/ 123 w 216"/>
                <a:gd name="T93" fmla="*/ 40 h 223"/>
                <a:gd name="T94" fmla="*/ 121 w 216"/>
                <a:gd name="T95" fmla="*/ 39 h 223"/>
                <a:gd name="T96" fmla="*/ 118 w 216"/>
                <a:gd name="T97" fmla="*/ 30 h 223"/>
                <a:gd name="T98" fmla="*/ 117 w 216"/>
                <a:gd name="T99" fmla="*/ 27 h 223"/>
                <a:gd name="T100" fmla="*/ 117 w 216"/>
                <a:gd name="T101" fmla="*/ 23 h 223"/>
                <a:gd name="T102" fmla="*/ 117 w 216"/>
                <a:gd name="T103" fmla="*/ 15 h 223"/>
                <a:gd name="T104" fmla="*/ 83 w 216"/>
                <a:gd name="T105" fmla="*/ 2 h 223"/>
                <a:gd name="T106" fmla="*/ 41 w 216"/>
                <a:gd name="T107" fmla="*/ 7 h 223"/>
                <a:gd name="T108" fmla="*/ 18 w 216"/>
                <a:gd name="T109" fmla="*/ 22 h 223"/>
                <a:gd name="T110" fmla="*/ 9 w 216"/>
                <a:gd name="T111" fmla="*/ 39 h 223"/>
                <a:gd name="T112" fmla="*/ 10 w 216"/>
                <a:gd name="T113" fmla="*/ 48 h 223"/>
                <a:gd name="T114" fmla="*/ 1 w 216"/>
                <a:gd name="T115" fmla="*/ 8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6" h="223">
                  <a:moveTo>
                    <a:pt x="1" y="80"/>
                  </a:moveTo>
                  <a:cubicBezTo>
                    <a:pt x="1" y="81"/>
                    <a:pt x="0" y="81"/>
                    <a:pt x="0" y="81"/>
                  </a:cubicBezTo>
                  <a:cubicBezTo>
                    <a:pt x="2" y="84"/>
                    <a:pt x="8" y="85"/>
                    <a:pt x="10" y="87"/>
                  </a:cubicBezTo>
                  <a:cubicBezTo>
                    <a:pt x="10" y="88"/>
                    <a:pt x="11" y="88"/>
                    <a:pt x="11" y="89"/>
                  </a:cubicBezTo>
                  <a:cubicBezTo>
                    <a:pt x="11" y="89"/>
                    <a:pt x="10" y="89"/>
                    <a:pt x="10" y="89"/>
                  </a:cubicBezTo>
                  <a:cubicBezTo>
                    <a:pt x="10" y="91"/>
                    <a:pt x="16" y="99"/>
                    <a:pt x="17" y="100"/>
                  </a:cubicBezTo>
                  <a:cubicBezTo>
                    <a:pt x="21" y="106"/>
                    <a:pt x="35" y="111"/>
                    <a:pt x="40" y="116"/>
                  </a:cubicBezTo>
                  <a:cubicBezTo>
                    <a:pt x="41" y="117"/>
                    <a:pt x="41" y="120"/>
                    <a:pt x="42" y="121"/>
                  </a:cubicBezTo>
                  <a:cubicBezTo>
                    <a:pt x="44" y="123"/>
                    <a:pt x="58" y="127"/>
                    <a:pt x="60" y="127"/>
                  </a:cubicBezTo>
                  <a:cubicBezTo>
                    <a:pt x="63" y="128"/>
                    <a:pt x="66" y="127"/>
                    <a:pt x="68" y="127"/>
                  </a:cubicBezTo>
                  <a:cubicBezTo>
                    <a:pt x="71" y="128"/>
                    <a:pt x="75" y="132"/>
                    <a:pt x="79" y="134"/>
                  </a:cubicBezTo>
                  <a:cubicBezTo>
                    <a:pt x="82" y="136"/>
                    <a:pt x="82" y="136"/>
                    <a:pt x="82" y="136"/>
                  </a:cubicBezTo>
                  <a:cubicBezTo>
                    <a:pt x="81" y="136"/>
                    <a:pt x="80" y="135"/>
                    <a:pt x="79" y="13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80" y="137"/>
                    <a:pt x="97" y="147"/>
                    <a:pt x="102" y="149"/>
                  </a:cubicBezTo>
                  <a:cubicBezTo>
                    <a:pt x="103" y="149"/>
                    <a:pt x="106" y="149"/>
                    <a:pt x="107" y="149"/>
                  </a:cubicBezTo>
                  <a:cubicBezTo>
                    <a:pt x="108" y="150"/>
                    <a:pt x="109" y="152"/>
                    <a:pt x="110" y="152"/>
                  </a:cubicBezTo>
                  <a:cubicBezTo>
                    <a:pt x="110" y="152"/>
                    <a:pt x="111" y="153"/>
                    <a:pt x="112" y="153"/>
                  </a:cubicBezTo>
                  <a:cubicBezTo>
                    <a:pt x="113" y="152"/>
                    <a:pt x="113" y="152"/>
                    <a:pt x="113" y="152"/>
                  </a:cubicBezTo>
                  <a:cubicBezTo>
                    <a:pt x="115" y="152"/>
                    <a:pt x="118" y="155"/>
                    <a:pt x="120" y="156"/>
                  </a:cubicBezTo>
                  <a:cubicBezTo>
                    <a:pt x="123" y="156"/>
                    <a:pt x="123" y="156"/>
                    <a:pt x="123" y="156"/>
                  </a:cubicBezTo>
                  <a:cubicBezTo>
                    <a:pt x="125" y="157"/>
                    <a:pt x="127" y="161"/>
                    <a:pt x="128" y="164"/>
                  </a:cubicBezTo>
                  <a:cubicBezTo>
                    <a:pt x="130" y="165"/>
                    <a:pt x="130" y="165"/>
                    <a:pt x="130" y="165"/>
                  </a:cubicBezTo>
                  <a:cubicBezTo>
                    <a:pt x="131" y="168"/>
                    <a:pt x="121" y="174"/>
                    <a:pt x="121" y="179"/>
                  </a:cubicBezTo>
                  <a:cubicBezTo>
                    <a:pt x="121" y="179"/>
                    <a:pt x="123" y="179"/>
                    <a:pt x="123" y="180"/>
                  </a:cubicBezTo>
                  <a:cubicBezTo>
                    <a:pt x="122" y="182"/>
                    <a:pt x="116" y="185"/>
                    <a:pt x="115" y="187"/>
                  </a:cubicBezTo>
                  <a:cubicBezTo>
                    <a:pt x="113" y="190"/>
                    <a:pt x="114" y="193"/>
                    <a:pt x="114" y="196"/>
                  </a:cubicBezTo>
                  <a:cubicBezTo>
                    <a:pt x="115" y="200"/>
                    <a:pt x="114" y="197"/>
                    <a:pt x="113" y="197"/>
                  </a:cubicBezTo>
                  <a:cubicBezTo>
                    <a:pt x="113" y="197"/>
                    <a:pt x="112" y="200"/>
                    <a:pt x="112" y="200"/>
                  </a:cubicBezTo>
                  <a:cubicBezTo>
                    <a:pt x="110" y="202"/>
                    <a:pt x="110" y="202"/>
                    <a:pt x="110" y="202"/>
                  </a:cubicBezTo>
                  <a:cubicBezTo>
                    <a:pt x="110" y="202"/>
                    <a:pt x="111" y="203"/>
                    <a:pt x="111" y="203"/>
                  </a:cubicBezTo>
                  <a:cubicBezTo>
                    <a:pt x="110" y="205"/>
                    <a:pt x="108" y="204"/>
                    <a:pt x="107" y="205"/>
                  </a:cubicBezTo>
                  <a:cubicBezTo>
                    <a:pt x="106" y="206"/>
                    <a:pt x="107" y="208"/>
                    <a:pt x="106" y="208"/>
                  </a:cubicBezTo>
                  <a:cubicBezTo>
                    <a:pt x="105" y="209"/>
                    <a:pt x="105" y="208"/>
                    <a:pt x="105" y="208"/>
                  </a:cubicBezTo>
                  <a:cubicBezTo>
                    <a:pt x="104" y="208"/>
                    <a:pt x="105" y="209"/>
                    <a:pt x="104" y="210"/>
                  </a:cubicBezTo>
                  <a:cubicBezTo>
                    <a:pt x="104" y="210"/>
                    <a:pt x="100" y="213"/>
                    <a:pt x="103" y="215"/>
                  </a:cubicBezTo>
                  <a:cubicBezTo>
                    <a:pt x="106" y="216"/>
                    <a:pt x="120" y="213"/>
                    <a:pt x="125" y="215"/>
                  </a:cubicBezTo>
                  <a:cubicBezTo>
                    <a:pt x="130" y="216"/>
                    <a:pt x="136" y="220"/>
                    <a:pt x="142" y="220"/>
                  </a:cubicBezTo>
                  <a:cubicBezTo>
                    <a:pt x="143" y="219"/>
                    <a:pt x="145" y="217"/>
                    <a:pt x="147" y="218"/>
                  </a:cubicBezTo>
                  <a:cubicBezTo>
                    <a:pt x="147" y="218"/>
                    <a:pt x="149" y="220"/>
                    <a:pt x="149" y="220"/>
                  </a:cubicBezTo>
                  <a:cubicBezTo>
                    <a:pt x="150" y="221"/>
                    <a:pt x="152" y="219"/>
                    <a:pt x="154" y="219"/>
                  </a:cubicBezTo>
                  <a:cubicBezTo>
                    <a:pt x="155" y="219"/>
                    <a:pt x="158" y="223"/>
                    <a:pt x="159" y="222"/>
                  </a:cubicBezTo>
                  <a:cubicBezTo>
                    <a:pt x="162" y="220"/>
                    <a:pt x="161" y="217"/>
                    <a:pt x="165" y="215"/>
                  </a:cubicBezTo>
                  <a:cubicBezTo>
                    <a:pt x="170" y="213"/>
                    <a:pt x="173" y="221"/>
                    <a:pt x="178" y="216"/>
                  </a:cubicBezTo>
                  <a:cubicBezTo>
                    <a:pt x="180" y="215"/>
                    <a:pt x="178" y="213"/>
                    <a:pt x="179" y="211"/>
                  </a:cubicBezTo>
                  <a:cubicBezTo>
                    <a:pt x="179" y="211"/>
                    <a:pt x="182" y="209"/>
                    <a:pt x="182" y="209"/>
                  </a:cubicBezTo>
                  <a:cubicBezTo>
                    <a:pt x="184" y="207"/>
                    <a:pt x="184" y="205"/>
                    <a:pt x="188" y="205"/>
                  </a:cubicBezTo>
                  <a:cubicBezTo>
                    <a:pt x="189" y="205"/>
                    <a:pt x="189" y="207"/>
                    <a:pt x="190" y="206"/>
                  </a:cubicBezTo>
                  <a:cubicBezTo>
                    <a:pt x="191" y="203"/>
                    <a:pt x="191" y="203"/>
                    <a:pt x="191" y="203"/>
                  </a:cubicBezTo>
                  <a:cubicBezTo>
                    <a:pt x="192" y="202"/>
                    <a:pt x="194" y="202"/>
                    <a:pt x="195" y="201"/>
                  </a:cubicBezTo>
                  <a:cubicBezTo>
                    <a:pt x="196" y="200"/>
                    <a:pt x="195" y="198"/>
                    <a:pt x="197" y="198"/>
                  </a:cubicBezTo>
                  <a:cubicBezTo>
                    <a:pt x="198" y="198"/>
                    <a:pt x="198" y="199"/>
                    <a:pt x="199" y="198"/>
                  </a:cubicBezTo>
                  <a:cubicBezTo>
                    <a:pt x="200" y="198"/>
                    <a:pt x="202" y="192"/>
                    <a:pt x="202" y="190"/>
                  </a:cubicBezTo>
                  <a:cubicBezTo>
                    <a:pt x="203" y="189"/>
                    <a:pt x="203" y="187"/>
                    <a:pt x="204" y="186"/>
                  </a:cubicBezTo>
                  <a:cubicBezTo>
                    <a:pt x="204" y="185"/>
                    <a:pt x="202" y="181"/>
                    <a:pt x="203" y="180"/>
                  </a:cubicBezTo>
                  <a:cubicBezTo>
                    <a:pt x="203" y="180"/>
                    <a:pt x="204" y="180"/>
                    <a:pt x="205" y="179"/>
                  </a:cubicBezTo>
                  <a:cubicBezTo>
                    <a:pt x="206" y="177"/>
                    <a:pt x="203" y="173"/>
                    <a:pt x="204" y="171"/>
                  </a:cubicBezTo>
                  <a:cubicBezTo>
                    <a:pt x="204" y="171"/>
                    <a:pt x="205" y="171"/>
                    <a:pt x="205" y="171"/>
                  </a:cubicBezTo>
                  <a:cubicBezTo>
                    <a:pt x="206" y="170"/>
                    <a:pt x="204" y="167"/>
                    <a:pt x="205" y="166"/>
                  </a:cubicBezTo>
                  <a:cubicBezTo>
                    <a:pt x="205" y="163"/>
                    <a:pt x="210" y="160"/>
                    <a:pt x="210" y="158"/>
                  </a:cubicBezTo>
                  <a:cubicBezTo>
                    <a:pt x="210" y="157"/>
                    <a:pt x="209" y="156"/>
                    <a:pt x="209" y="155"/>
                  </a:cubicBezTo>
                  <a:cubicBezTo>
                    <a:pt x="209" y="151"/>
                    <a:pt x="213" y="142"/>
                    <a:pt x="214" y="139"/>
                  </a:cubicBezTo>
                  <a:cubicBezTo>
                    <a:pt x="216" y="135"/>
                    <a:pt x="212" y="134"/>
                    <a:pt x="213" y="131"/>
                  </a:cubicBezTo>
                  <a:cubicBezTo>
                    <a:pt x="213" y="130"/>
                    <a:pt x="215" y="130"/>
                    <a:pt x="215" y="129"/>
                  </a:cubicBezTo>
                  <a:cubicBezTo>
                    <a:pt x="215" y="129"/>
                    <a:pt x="212" y="126"/>
                    <a:pt x="212" y="126"/>
                  </a:cubicBezTo>
                  <a:cubicBezTo>
                    <a:pt x="211" y="125"/>
                    <a:pt x="207" y="122"/>
                    <a:pt x="206" y="122"/>
                  </a:cubicBezTo>
                  <a:cubicBezTo>
                    <a:pt x="200" y="122"/>
                    <a:pt x="194" y="132"/>
                    <a:pt x="186" y="126"/>
                  </a:cubicBezTo>
                  <a:cubicBezTo>
                    <a:pt x="185" y="126"/>
                    <a:pt x="185" y="124"/>
                    <a:pt x="185" y="123"/>
                  </a:cubicBezTo>
                  <a:cubicBezTo>
                    <a:pt x="185" y="121"/>
                    <a:pt x="184" y="119"/>
                    <a:pt x="183" y="117"/>
                  </a:cubicBezTo>
                  <a:cubicBezTo>
                    <a:pt x="183" y="115"/>
                    <a:pt x="184" y="112"/>
                    <a:pt x="184" y="111"/>
                  </a:cubicBezTo>
                  <a:cubicBezTo>
                    <a:pt x="183" y="108"/>
                    <a:pt x="181" y="104"/>
                    <a:pt x="181" y="100"/>
                  </a:cubicBezTo>
                  <a:cubicBezTo>
                    <a:pt x="180" y="98"/>
                    <a:pt x="182" y="95"/>
                    <a:pt x="181" y="93"/>
                  </a:cubicBezTo>
                  <a:cubicBezTo>
                    <a:pt x="181" y="91"/>
                    <a:pt x="176" y="82"/>
                    <a:pt x="175" y="81"/>
                  </a:cubicBezTo>
                  <a:cubicBezTo>
                    <a:pt x="173" y="80"/>
                    <a:pt x="169" y="82"/>
                    <a:pt x="166" y="81"/>
                  </a:cubicBezTo>
                  <a:cubicBezTo>
                    <a:pt x="165" y="80"/>
                    <a:pt x="163" y="76"/>
                    <a:pt x="161" y="75"/>
                  </a:cubicBezTo>
                  <a:cubicBezTo>
                    <a:pt x="158" y="75"/>
                    <a:pt x="158" y="80"/>
                    <a:pt x="155" y="81"/>
                  </a:cubicBezTo>
                  <a:cubicBezTo>
                    <a:pt x="155" y="81"/>
                    <a:pt x="154" y="79"/>
                    <a:pt x="154" y="79"/>
                  </a:cubicBezTo>
                  <a:cubicBezTo>
                    <a:pt x="151" y="79"/>
                    <a:pt x="152" y="81"/>
                    <a:pt x="150" y="82"/>
                  </a:cubicBezTo>
                  <a:cubicBezTo>
                    <a:pt x="147" y="82"/>
                    <a:pt x="149" y="80"/>
                    <a:pt x="149" y="80"/>
                  </a:cubicBezTo>
                  <a:cubicBezTo>
                    <a:pt x="146" y="80"/>
                    <a:pt x="146" y="80"/>
                    <a:pt x="146" y="80"/>
                  </a:cubicBezTo>
                  <a:cubicBezTo>
                    <a:pt x="144" y="80"/>
                    <a:pt x="131" y="79"/>
                    <a:pt x="130" y="78"/>
                  </a:cubicBezTo>
                  <a:cubicBezTo>
                    <a:pt x="129" y="77"/>
                    <a:pt x="130" y="76"/>
                    <a:pt x="129" y="76"/>
                  </a:cubicBezTo>
                  <a:cubicBezTo>
                    <a:pt x="128" y="75"/>
                    <a:pt x="121" y="79"/>
                    <a:pt x="120" y="76"/>
                  </a:cubicBezTo>
                  <a:cubicBezTo>
                    <a:pt x="120" y="74"/>
                    <a:pt x="122" y="72"/>
                    <a:pt x="122" y="71"/>
                  </a:cubicBezTo>
                  <a:cubicBezTo>
                    <a:pt x="122" y="68"/>
                    <a:pt x="123" y="68"/>
                    <a:pt x="123" y="65"/>
                  </a:cubicBezTo>
                  <a:cubicBezTo>
                    <a:pt x="123" y="63"/>
                    <a:pt x="121" y="62"/>
                    <a:pt x="122" y="60"/>
                  </a:cubicBezTo>
                  <a:cubicBezTo>
                    <a:pt x="122" y="59"/>
                    <a:pt x="124" y="57"/>
                    <a:pt x="124" y="56"/>
                  </a:cubicBezTo>
                  <a:cubicBezTo>
                    <a:pt x="124" y="55"/>
                    <a:pt x="123" y="55"/>
                    <a:pt x="123" y="54"/>
                  </a:cubicBezTo>
                  <a:cubicBezTo>
                    <a:pt x="125" y="52"/>
                    <a:pt x="125" y="52"/>
                    <a:pt x="125" y="52"/>
                  </a:cubicBezTo>
                  <a:cubicBezTo>
                    <a:pt x="125" y="51"/>
                    <a:pt x="126" y="46"/>
                    <a:pt x="125" y="45"/>
                  </a:cubicBezTo>
                  <a:cubicBezTo>
                    <a:pt x="125" y="44"/>
                    <a:pt x="123" y="45"/>
                    <a:pt x="123" y="44"/>
                  </a:cubicBezTo>
                  <a:cubicBezTo>
                    <a:pt x="123" y="43"/>
                    <a:pt x="124" y="43"/>
                    <a:pt x="124" y="42"/>
                  </a:cubicBezTo>
                  <a:cubicBezTo>
                    <a:pt x="123" y="42"/>
                    <a:pt x="122" y="42"/>
                    <a:pt x="122" y="41"/>
                  </a:cubicBezTo>
                  <a:cubicBezTo>
                    <a:pt x="121" y="41"/>
                    <a:pt x="122" y="41"/>
                    <a:pt x="123" y="40"/>
                  </a:cubicBezTo>
                  <a:cubicBezTo>
                    <a:pt x="124" y="40"/>
                    <a:pt x="124" y="37"/>
                    <a:pt x="122" y="38"/>
                  </a:cubicBezTo>
                  <a:cubicBezTo>
                    <a:pt x="122" y="38"/>
                    <a:pt x="121" y="39"/>
                    <a:pt x="121" y="39"/>
                  </a:cubicBezTo>
                  <a:cubicBezTo>
                    <a:pt x="120" y="39"/>
                    <a:pt x="121" y="32"/>
                    <a:pt x="121" y="31"/>
                  </a:cubicBezTo>
                  <a:cubicBezTo>
                    <a:pt x="121" y="31"/>
                    <a:pt x="118" y="30"/>
                    <a:pt x="118" y="30"/>
                  </a:cubicBezTo>
                  <a:cubicBezTo>
                    <a:pt x="118" y="27"/>
                    <a:pt x="118" y="27"/>
                    <a:pt x="118" y="27"/>
                  </a:cubicBezTo>
                  <a:cubicBezTo>
                    <a:pt x="118" y="27"/>
                    <a:pt x="117" y="28"/>
                    <a:pt x="117" y="27"/>
                  </a:cubicBezTo>
                  <a:cubicBezTo>
                    <a:pt x="114" y="26"/>
                    <a:pt x="119" y="26"/>
                    <a:pt x="116" y="24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7" y="23"/>
                    <a:pt x="117" y="23"/>
                    <a:pt x="117" y="23"/>
                  </a:cubicBezTo>
                  <a:cubicBezTo>
                    <a:pt x="115" y="21"/>
                    <a:pt x="117" y="17"/>
                    <a:pt x="117" y="15"/>
                  </a:cubicBezTo>
                  <a:cubicBezTo>
                    <a:pt x="117" y="15"/>
                    <a:pt x="94" y="3"/>
                    <a:pt x="92" y="2"/>
                  </a:cubicBezTo>
                  <a:cubicBezTo>
                    <a:pt x="89" y="2"/>
                    <a:pt x="86" y="2"/>
                    <a:pt x="83" y="2"/>
                  </a:cubicBezTo>
                  <a:cubicBezTo>
                    <a:pt x="78" y="1"/>
                    <a:pt x="73" y="0"/>
                    <a:pt x="69" y="1"/>
                  </a:cubicBezTo>
                  <a:cubicBezTo>
                    <a:pt x="60" y="2"/>
                    <a:pt x="50" y="6"/>
                    <a:pt x="41" y="7"/>
                  </a:cubicBezTo>
                  <a:cubicBezTo>
                    <a:pt x="38" y="8"/>
                    <a:pt x="25" y="9"/>
                    <a:pt x="23" y="10"/>
                  </a:cubicBezTo>
                  <a:cubicBezTo>
                    <a:pt x="20" y="12"/>
                    <a:pt x="20" y="19"/>
                    <a:pt x="18" y="22"/>
                  </a:cubicBezTo>
                  <a:cubicBezTo>
                    <a:pt x="16" y="26"/>
                    <a:pt x="11" y="30"/>
                    <a:pt x="9" y="35"/>
                  </a:cubicBezTo>
                  <a:cubicBezTo>
                    <a:pt x="9" y="35"/>
                    <a:pt x="9" y="39"/>
                    <a:pt x="9" y="39"/>
                  </a:cubicBezTo>
                  <a:cubicBezTo>
                    <a:pt x="9" y="41"/>
                    <a:pt x="10" y="44"/>
                    <a:pt x="10" y="46"/>
                  </a:cubicBezTo>
                  <a:cubicBezTo>
                    <a:pt x="10" y="47"/>
                    <a:pt x="10" y="47"/>
                    <a:pt x="10" y="48"/>
                  </a:cubicBezTo>
                  <a:cubicBezTo>
                    <a:pt x="8" y="58"/>
                    <a:pt x="3" y="6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8651499" y="4164048"/>
              <a:ext cx="1223963" cy="2259013"/>
            </a:xfrm>
            <a:custGeom>
              <a:avLst/>
              <a:gdLst>
                <a:gd name="T0" fmla="*/ 319 w 429"/>
                <a:gd name="T1" fmla="*/ 244 h 793"/>
                <a:gd name="T2" fmla="*/ 341 w 429"/>
                <a:gd name="T3" fmla="*/ 211 h 793"/>
                <a:gd name="T4" fmla="*/ 371 w 429"/>
                <a:gd name="T5" fmla="*/ 176 h 793"/>
                <a:gd name="T6" fmla="*/ 398 w 429"/>
                <a:gd name="T7" fmla="*/ 154 h 793"/>
                <a:gd name="T8" fmla="*/ 424 w 429"/>
                <a:gd name="T9" fmla="*/ 143 h 793"/>
                <a:gd name="T10" fmla="*/ 417 w 429"/>
                <a:gd name="T11" fmla="*/ 102 h 793"/>
                <a:gd name="T12" fmla="*/ 403 w 429"/>
                <a:gd name="T13" fmla="*/ 113 h 793"/>
                <a:gd name="T14" fmla="*/ 388 w 429"/>
                <a:gd name="T15" fmla="*/ 138 h 793"/>
                <a:gd name="T16" fmla="*/ 347 w 429"/>
                <a:gd name="T17" fmla="*/ 151 h 793"/>
                <a:gd name="T18" fmla="*/ 311 w 429"/>
                <a:gd name="T19" fmla="*/ 136 h 793"/>
                <a:gd name="T20" fmla="*/ 330 w 429"/>
                <a:gd name="T21" fmla="*/ 98 h 793"/>
                <a:gd name="T22" fmla="*/ 302 w 429"/>
                <a:gd name="T23" fmla="*/ 82 h 793"/>
                <a:gd name="T24" fmla="*/ 210 w 429"/>
                <a:gd name="T25" fmla="*/ 22 h 793"/>
                <a:gd name="T26" fmla="*/ 197 w 429"/>
                <a:gd name="T27" fmla="*/ 10 h 793"/>
                <a:gd name="T28" fmla="*/ 120 w 429"/>
                <a:gd name="T29" fmla="*/ 10 h 793"/>
                <a:gd name="T30" fmla="*/ 84 w 429"/>
                <a:gd name="T31" fmla="*/ 29 h 793"/>
                <a:gd name="T32" fmla="*/ 57 w 429"/>
                <a:gd name="T33" fmla="*/ 119 h 793"/>
                <a:gd name="T34" fmla="*/ 35 w 429"/>
                <a:gd name="T35" fmla="*/ 174 h 793"/>
                <a:gd name="T36" fmla="*/ 28 w 429"/>
                <a:gd name="T37" fmla="*/ 226 h 793"/>
                <a:gd name="T38" fmla="*/ 16 w 429"/>
                <a:gd name="T39" fmla="*/ 252 h 793"/>
                <a:gd name="T40" fmla="*/ 25 w 429"/>
                <a:gd name="T41" fmla="*/ 295 h 793"/>
                <a:gd name="T42" fmla="*/ 31 w 429"/>
                <a:gd name="T43" fmla="*/ 338 h 793"/>
                <a:gd name="T44" fmla="*/ 28 w 429"/>
                <a:gd name="T45" fmla="*/ 374 h 793"/>
                <a:gd name="T46" fmla="*/ 13 w 429"/>
                <a:gd name="T47" fmla="*/ 395 h 793"/>
                <a:gd name="T48" fmla="*/ 14 w 429"/>
                <a:gd name="T49" fmla="*/ 418 h 793"/>
                <a:gd name="T50" fmla="*/ 12 w 429"/>
                <a:gd name="T51" fmla="*/ 460 h 793"/>
                <a:gd name="T52" fmla="*/ 5 w 429"/>
                <a:gd name="T53" fmla="*/ 503 h 793"/>
                <a:gd name="T54" fmla="*/ 8 w 429"/>
                <a:gd name="T55" fmla="*/ 548 h 793"/>
                <a:gd name="T56" fmla="*/ 18 w 429"/>
                <a:gd name="T57" fmla="*/ 589 h 793"/>
                <a:gd name="T58" fmla="*/ 15 w 429"/>
                <a:gd name="T59" fmla="*/ 606 h 793"/>
                <a:gd name="T60" fmla="*/ 24 w 429"/>
                <a:gd name="T61" fmla="*/ 641 h 793"/>
                <a:gd name="T62" fmla="*/ 25 w 429"/>
                <a:gd name="T63" fmla="*/ 669 h 793"/>
                <a:gd name="T64" fmla="*/ 18 w 429"/>
                <a:gd name="T65" fmla="*/ 700 h 793"/>
                <a:gd name="T66" fmla="*/ 8 w 429"/>
                <a:gd name="T67" fmla="*/ 739 h 793"/>
                <a:gd name="T68" fmla="*/ 33 w 429"/>
                <a:gd name="T69" fmla="*/ 755 h 793"/>
                <a:gd name="T70" fmla="*/ 40 w 429"/>
                <a:gd name="T71" fmla="*/ 781 h 793"/>
                <a:gd name="T72" fmla="*/ 99 w 429"/>
                <a:gd name="T73" fmla="*/ 775 h 793"/>
                <a:gd name="T74" fmla="*/ 96 w 429"/>
                <a:gd name="T75" fmla="*/ 766 h 793"/>
                <a:gd name="T76" fmla="*/ 106 w 429"/>
                <a:gd name="T77" fmla="*/ 738 h 793"/>
                <a:gd name="T78" fmla="*/ 110 w 429"/>
                <a:gd name="T79" fmla="*/ 737 h 793"/>
                <a:gd name="T80" fmla="*/ 118 w 429"/>
                <a:gd name="T81" fmla="*/ 712 h 793"/>
                <a:gd name="T82" fmla="*/ 149 w 429"/>
                <a:gd name="T83" fmla="*/ 683 h 793"/>
                <a:gd name="T84" fmla="*/ 150 w 429"/>
                <a:gd name="T85" fmla="*/ 678 h 793"/>
                <a:gd name="T86" fmla="*/ 122 w 429"/>
                <a:gd name="T87" fmla="*/ 616 h 793"/>
                <a:gd name="T88" fmla="*/ 151 w 429"/>
                <a:gd name="T89" fmla="*/ 607 h 793"/>
                <a:gd name="T90" fmla="*/ 158 w 429"/>
                <a:gd name="T91" fmla="*/ 591 h 793"/>
                <a:gd name="T92" fmla="*/ 173 w 429"/>
                <a:gd name="T93" fmla="*/ 556 h 793"/>
                <a:gd name="T94" fmla="*/ 174 w 429"/>
                <a:gd name="T95" fmla="*/ 537 h 793"/>
                <a:gd name="T96" fmla="*/ 160 w 429"/>
                <a:gd name="T97" fmla="*/ 526 h 793"/>
                <a:gd name="T98" fmla="*/ 165 w 429"/>
                <a:gd name="T99" fmla="*/ 501 h 793"/>
                <a:gd name="T100" fmla="*/ 220 w 429"/>
                <a:gd name="T101" fmla="*/ 496 h 793"/>
                <a:gd name="T102" fmla="*/ 221 w 429"/>
                <a:gd name="T103" fmla="*/ 475 h 793"/>
                <a:gd name="T104" fmla="*/ 215 w 429"/>
                <a:gd name="T105" fmla="*/ 456 h 793"/>
                <a:gd name="T106" fmla="*/ 244 w 429"/>
                <a:gd name="T107" fmla="*/ 454 h 793"/>
                <a:gd name="T108" fmla="*/ 333 w 429"/>
                <a:gd name="T109" fmla="*/ 381 h 793"/>
                <a:gd name="T110" fmla="*/ 302 w 429"/>
                <a:gd name="T111" fmla="*/ 331 h 793"/>
                <a:gd name="T112" fmla="*/ 313 w 429"/>
                <a:gd name="T113" fmla="*/ 299 h 7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29" h="793">
                  <a:moveTo>
                    <a:pt x="312" y="275"/>
                  </a:moveTo>
                  <a:cubicBezTo>
                    <a:pt x="312" y="275"/>
                    <a:pt x="313" y="271"/>
                    <a:pt x="313" y="271"/>
                  </a:cubicBezTo>
                  <a:cubicBezTo>
                    <a:pt x="313" y="270"/>
                    <a:pt x="311" y="269"/>
                    <a:pt x="312" y="268"/>
                  </a:cubicBezTo>
                  <a:cubicBezTo>
                    <a:pt x="314" y="265"/>
                    <a:pt x="316" y="267"/>
                    <a:pt x="317" y="261"/>
                  </a:cubicBezTo>
                  <a:cubicBezTo>
                    <a:pt x="318" y="260"/>
                    <a:pt x="314" y="258"/>
                    <a:pt x="315" y="257"/>
                  </a:cubicBezTo>
                  <a:cubicBezTo>
                    <a:pt x="315" y="256"/>
                    <a:pt x="317" y="257"/>
                    <a:pt x="317" y="256"/>
                  </a:cubicBezTo>
                  <a:cubicBezTo>
                    <a:pt x="318" y="254"/>
                    <a:pt x="321" y="249"/>
                    <a:pt x="321" y="247"/>
                  </a:cubicBezTo>
                  <a:cubicBezTo>
                    <a:pt x="321" y="245"/>
                    <a:pt x="319" y="245"/>
                    <a:pt x="319" y="244"/>
                  </a:cubicBezTo>
                  <a:cubicBezTo>
                    <a:pt x="319" y="243"/>
                    <a:pt x="322" y="244"/>
                    <a:pt x="322" y="242"/>
                  </a:cubicBezTo>
                  <a:cubicBezTo>
                    <a:pt x="322" y="239"/>
                    <a:pt x="319" y="235"/>
                    <a:pt x="321" y="232"/>
                  </a:cubicBezTo>
                  <a:cubicBezTo>
                    <a:pt x="322" y="230"/>
                    <a:pt x="325" y="229"/>
                    <a:pt x="326" y="226"/>
                  </a:cubicBezTo>
                  <a:cubicBezTo>
                    <a:pt x="327" y="226"/>
                    <a:pt x="326" y="226"/>
                    <a:pt x="326" y="225"/>
                  </a:cubicBezTo>
                  <a:cubicBezTo>
                    <a:pt x="326" y="225"/>
                    <a:pt x="326" y="224"/>
                    <a:pt x="326" y="224"/>
                  </a:cubicBezTo>
                  <a:cubicBezTo>
                    <a:pt x="327" y="223"/>
                    <a:pt x="333" y="221"/>
                    <a:pt x="334" y="219"/>
                  </a:cubicBezTo>
                  <a:cubicBezTo>
                    <a:pt x="335" y="217"/>
                    <a:pt x="334" y="216"/>
                    <a:pt x="335" y="214"/>
                  </a:cubicBezTo>
                  <a:cubicBezTo>
                    <a:pt x="336" y="213"/>
                    <a:pt x="340" y="213"/>
                    <a:pt x="341" y="211"/>
                  </a:cubicBezTo>
                  <a:cubicBezTo>
                    <a:pt x="344" y="208"/>
                    <a:pt x="348" y="205"/>
                    <a:pt x="350" y="202"/>
                  </a:cubicBezTo>
                  <a:cubicBezTo>
                    <a:pt x="351" y="200"/>
                    <a:pt x="351" y="197"/>
                    <a:pt x="353" y="196"/>
                  </a:cubicBezTo>
                  <a:cubicBezTo>
                    <a:pt x="354" y="195"/>
                    <a:pt x="356" y="195"/>
                    <a:pt x="357" y="194"/>
                  </a:cubicBezTo>
                  <a:cubicBezTo>
                    <a:pt x="358" y="192"/>
                    <a:pt x="359" y="189"/>
                    <a:pt x="360" y="187"/>
                  </a:cubicBezTo>
                  <a:cubicBezTo>
                    <a:pt x="362" y="185"/>
                    <a:pt x="366" y="184"/>
                    <a:pt x="367" y="182"/>
                  </a:cubicBezTo>
                  <a:cubicBezTo>
                    <a:pt x="367" y="181"/>
                    <a:pt x="367" y="180"/>
                    <a:pt x="367" y="180"/>
                  </a:cubicBezTo>
                  <a:cubicBezTo>
                    <a:pt x="367" y="179"/>
                    <a:pt x="370" y="179"/>
                    <a:pt x="370" y="179"/>
                  </a:cubicBezTo>
                  <a:cubicBezTo>
                    <a:pt x="371" y="177"/>
                    <a:pt x="369" y="176"/>
                    <a:pt x="371" y="176"/>
                  </a:cubicBezTo>
                  <a:cubicBezTo>
                    <a:pt x="373" y="175"/>
                    <a:pt x="374" y="178"/>
                    <a:pt x="375" y="178"/>
                  </a:cubicBezTo>
                  <a:cubicBezTo>
                    <a:pt x="379" y="176"/>
                    <a:pt x="372" y="173"/>
                    <a:pt x="374" y="172"/>
                  </a:cubicBezTo>
                  <a:cubicBezTo>
                    <a:pt x="376" y="171"/>
                    <a:pt x="380" y="171"/>
                    <a:pt x="382" y="169"/>
                  </a:cubicBezTo>
                  <a:cubicBezTo>
                    <a:pt x="383" y="168"/>
                    <a:pt x="383" y="167"/>
                    <a:pt x="384" y="166"/>
                  </a:cubicBezTo>
                  <a:cubicBezTo>
                    <a:pt x="387" y="163"/>
                    <a:pt x="389" y="163"/>
                    <a:pt x="392" y="163"/>
                  </a:cubicBezTo>
                  <a:cubicBezTo>
                    <a:pt x="393" y="163"/>
                    <a:pt x="391" y="162"/>
                    <a:pt x="391" y="161"/>
                  </a:cubicBezTo>
                  <a:cubicBezTo>
                    <a:pt x="391" y="161"/>
                    <a:pt x="394" y="161"/>
                    <a:pt x="395" y="160"/>
                  </a:cubicBezTo>
                  <a:cubicBezTo>
                    <a:pt x="396" y="159"/>
                    <a:pt x="397" y="155"/>
                    <a:pt x="398" y="154"/>
                  </a:cubicBezTo>
                  <a:cubicBezTo>
                    <a:pt x="399" y="154"/>
                    <a:pt x="399" y="155"/>
                    <a:pt x="399" y="155"/>
                  </a:cubicBezTo>
                  <a:cubicBezTo>
                    <a:pt x="401" y="155"/>
                    <a:pt x="402" y="152"/>
                    <a:pt x="404" y="152"/>
                  </a:cubicBezTo>
                  <a:cubicBezTo>
                    <a:pt x="404" y="152"/>
                    <a:pt x="404" y="153"/>
                    <a:pt x="405" y="153"/>
                  </a:cubicBezTo>
                  <a:cubicBezTo>
                    <a:pt x="407" y="153"/>
                    <a:pt x="407" y="151"/>
                    <a:pt x="411" y="152"/>
                  </a:cubicBezTo>
                  <a:cubicBezTo>
                    <a:pt x="412" y="152"/>
                    <a:pt x="413" y="147"/>
                    <a:pt x="414" y="147"/>
                  </a:cubicBezTo>
                  <a:cubicBezTo>
                    <a:pt x="415" y="147"/>
                    <a:pt x="414" y="148"/>
                    <a:pt x="415" y="148"/>
                  </a:cubicBezTo>
                  <a:cubicBezTo>
                    <a:pt x="415" y="148"/>
                    <a:pt x="416" y="148"/>
                    <a:pt x="416" y="148"/>
                  </a:cubicBezTo>
                  <a:cubicBezTo>
                    <a:pt x="417" y="147"/>
                    <a:pt x="423" y="144"/>
                    <a:pt x="424" y="143"/>
                  </a:cubicBezTo>
                  <a:cubicBezTo>
                    <a:pt x="427" y="141"/>
                    <a:pt x="426" y="130"/>
                    <a:pt x="426" y="126"/>
                  </a:cubicBezTo>
                  <a:cubicBezTo>
                    <a:pt x="427" y="123"/>
                    <a:pt x="429" y="122"/>
                    <a:pt x="428" y="119"/>
                  </a:cubicBezTo>
                  <a:cubicBezTo>
                    <a:pt x="427" y="117"/>
                    <a:pt x="425" y="115"/>
                    <a:pt x="424" y="113"/>
                  </a:cubicBezTo>
                  <a:cubicBezTo>
                    <a:pt x="423" y="111"/>
                    <a:pt x="425" y="106"/>
                    <a:pt x="423" y="104"/>
                  </a:cubicBezTo>
                  <a:cubicBezTo>
                    <a:pt x="422" y="104"/>
                    <a:pt x="422" y="105"/>
                    <a:pt x="421" y="105"/>
                  </a:cubicBezTo>
                  <a:cubicBezTo>
                    <a:pt x="421" y="104"/>
                    <a:pt x="420" y="101"/>
                    <a:pt x="418" y="102"/>
                  </a:cubicBezTo>
                  <a:cubicBezTo>
                    <a:pt x="418" y="102"/>
                    <a:pt x="418" y="103"/>
                    <a:pt x="418" y="103"/>
                  </a:cubicBezTo>
                  <a:cubicBezTo>
                    <a:pt x="418" y="103"/>
                    <a:pt x="417" y="103"/>
                    <a:pt x="417" y="102"/>
                  </a:cubicBezTo>
                  <a:cubicBezTo>
                    <a:pt x="417" y="102"/>
                    <a:pt x="418" y="101"/>
                    <a:pt x="418" y="101"/>
                  </a:cubicBezTo>
                  <a:cubicBezTo>
                    <a:pt x="417" y="99"/>
                    <a:pt x="414" y="103"/>
                    <a:pt x="414" y="103"/>
                  </a:cubicBezTo>
                  <a:cubicBezTo>
                    <a:pt x="414" y="103"/>
                    <a:pt x="414" y="102"/>
                    <a:pt x="413" y="102"/>
                  </a:cubicBezTo>
                  <a:cubicBezTo>
                    <a:pt x="410" y="101"/>
                    <a:pt x="411" y="107"/>
                    <a:pt x="405" y="102"/>
                  </a:cubicBezTo>
                  <a:cubicBezTo>
                    <a:pt x="406" y="103"/>
                    <a:pt x="406" y="104"/>
                    <a:pt x="405" y="104"/>
                  </a:cubicBezTo>
                  <a:cubicBezTo>
                    <a:pt x="405" y="104"/>
                    <a:pt x="404" y="104"/>
                    <a:pt x="404" y="104"/>
                  </a:cubicBezTo>
                  <a:cubicBezTo>
                    <a:pt x="403" y="106"/>
                    <a:pt x="406" y="110"/>
                    <a:pt x="405" y="112"/>
                  </a:cubicBezTo>
                  <a:cubicBezTo>
                    <a:pt x="404" y="113"/>
                    <a:pt x="403" y="113"/>
                    <a:pt x="403" y="113"/>
                  </a:cubicBezTo>
                  <a:cubicBezTo>
                    <a:pt x="402" y="114"/>
                    <a:pt x="404" y="118"/>
                    <a:pt x="404" y="119"/>
                  </a:cubicBezTo>
                  <a:cubicBezTo>
                    <a:pt x="403" y="120"/>
                    <a:pt x="403" y="122"/>
                    <a:pt x="402" y="123"/>
                  </a:cubicBezTo>
                  <a:cubicBezTo>
                    <a:pt x="402" y="125"/>
                    <a:pt x="400" y="131"/>
                    <a:pt x="399" y="131"/>
                  </a:cubicBezTo>
                  <a:cubicBezTo>
                    <a:pt x="398" y="132"/>
                    <a:pt x="398" y="131"/>
                    <a:pt x="397" y="131"/>
                  </a:cubicBezTo>
                  <a:cubicBezTo>
                    <a:pt x="395" y="131"/>
                    <a:pt x="396" y="133"/>
                    <a:pt x="395" y="134"/>
                  </a:cubicBezTo>
                  <a:cubicBezTo>
                    <a:pt x="394" y="135"/>
                    <a:pt x="392" y="135"/>
                    <a:pt x="391" y="136"/>
                  </a:cubicBezTo>
                  <a:cubicBezTo>
                    <a:pt x="390" y="139"/>
                    <a:pt x="390" y="139"/>
                    <a:pt x="390" y="139"/>
                  </a:cubicBezTo>
                  <a:cubicBezTo>
                    <a:pt x="389" y="140"/>
                    <a:pt x="389" y="138"/>
                    <a:pt x="388" y="138"/>
                  </a:cubicBezTo>
                  <a:cubicBezTo>
                    <a:pt x="384" y="138"/>
                    <a:pt x="384" y="140"/>
                    <a:pt x="382" y="142"/>
                  </a:cubicBezTo>
                  <a:cubicBezTo>
                    <a:pt x="382" y="142"/>
                    <a:pt x="379" y="144"/>
                    <a:pt x="379" y="144"/>
                  </a:cubicBezTo>
                  <a:cubicBezTo>
                    <a:pt x="378" y="146"/>
                    <a:pt x="380" y="148"/>
                    <a:pt x="378" y="149"/>
                  </a:cubicBezTo>
                  <a:cubicBezTo>
                    <a:pt x="373" y="154"/>
                    <a:pt x="370" y="146"/>
                    <a:pt x="365" y="148"/>
                  </a:cubicBezTo>
                  <a:cubicBezTo>
                    <a:pt x="361" y="150"/>
                    <a:pt x="362" y="153"/>
                    <a:pt x="359" y="155"/>
                  </a:cubicBezTo>
                  <a:cubicBezTo>
                    <a:pt x="358" y="156"/>
                    <a:pt x="355" y="152"/>
                    <a:pt x="354" y="152"/>
                  </a:cubicBezTo>
                  <a:cubicBezTo>
                    <a:pt x="352" y="152"/>
                    <a:pt x="350" y="154"/>
                    <a:pt x="349" y="153"/>
                  </a:cubicBezTo>
                  <a:cubicBezTo>
                    <a:pt x="349" y="153"/>
                    <a:pt x="347" y="151"/>
                    <a:pt x="347" y="151"/>
                  </a:cubicBezTo>
                  <a:cubicBezTo>
                    <a:pt x="345" y="150"/>
                    <a:pt x="343" y="152"/>
                    <a:pt x="342" y="153"/>
                  </a:cubicBezTo>
                  <a:cubicBezTo>
                    <a:pt x="336" y="153"/>
                    <a:pt x="330" y="149"/>
                    <a:pt x="325" y="148"/>
                  </a:cubicBezTo>
                  <a:cubicBezTo>
                    <a:pt x="320" y="146"/>
                    <a:pt x="306" y="149"/>
                    <a:pt x="303" y="148"/>
                  </a:cubicBezTo>
                  <a:cubicBezTo>
                    <a:pt x="300" y="146"/>
                    <a:pt x="304" y="143"/>
                    <a:pt x="304" y="143"/>
                  </a:cubicBezTo>
                  <a:cubicBezTo>
                    <a:pt x="305" y="142"/>
                    <a:pt x="304" y="141"/>
                    <a:pt x="305" y="141"/>
                  </a:cubicBezTo>
                  <a:cubicBezTo>
                    <a:pt x="305" y="141"/>
                    <a:pt x="305" y="142"/>
                    <a:pt x="306" y="141"/>
                  </a:cubicBezTo>
                  <a:cubicBezTo>
                    <a:pt x="307" y="141"/>
                    <a:pt x="306" y="139"/>
                    <a:pt x="307" y="138"/>
                  </a:cubicBezTo>
                  <a:cubicBezTo>
                    <a:pt x="308" y="137"/>
                    <a:pt x="310" y="138"/>
                    <a:pt x="311" y="136"/>
                  </a:cubicBezTo>
                  <a:cubicBezTo>
                    <a:pt x="311" y="136"/>
                    <a:pt x="310" y="135"/>
                    <a:pt x="310" y="135"/>
                  </a:cubicBezTo>
                  <a:cubicBezTo>
                    <a:pt x="312" y="133"/>
                    <a:pt x="312" y="133"/>
                    <a:pt x="312" y="133"/>
                  </a:cubicBezTo>
                  <a:cubicBezTo>
                    <a:pt x="312" y="133"/>
                    <a:pt x="313" y="130"/>
                    <a:pt x="313" y="130"/>
                  </a:cubicBezTo>
                  <a:cubicBezTo>
                    <a:pt x="314" y="130"/>
                    <a:pt x="315" y="133"/>
                    <a:pt x="314" y="129"/>
                  </a:cubicBezTo>
                  <a:cubicBezTo>
                    <a:pt x="314" y="126"/>
                    <a:pt x="313" y="123"/>
                    <a:pt x="315" y="120"/>
                  </a:cubicBezTo>
                  <a:cubicBezTo>
                    <a:pt x="316" y="118"/>
                    <a:pt x="322" y="115"/>
                    <a:pt x="323" y="113"/>
                  </a:cubicBezTo>
                  <a:cubicBezTo>
                    <a:pt x="323" y="112"/>
                    <a:pt x="321" y="112"/>
                    <a:pt x="321" y="112"/>
                  </a:cubicBezTo>
                  <a:cubicBezTo>
                    <a:pt x="321" y="107"/>
                    <a:pt x="331" y="101"/>
                    <a:pt x="330" y="98"/>
                  </a:cubicBezTo>
                  <a:cubicBezTo>
                    <a:pt x="328" y="97"/>
                    <a:pt x="328" y="97"/>
                    <a:pt x="328" y="97"/>
                  </a:cubicBezTo>
                  <a:cubicBezTo>
                    <a:pt x="327" y="94"/>
                    <a:pt x="325" y="90"/>
                    <a:pt x="323" y="89"/>
                  </a:cubicBezTo>
                  <a:cubicBezTo>
                    <a:pt x="320" y="89"/>
                    <a:pt x="320" y="89"/>
                    <a:pt x="320" y="89"/>
                  </a:cubicBezTo>
                  <a:cubicBezTo>
                    <a:pt x="318" y="88"/>
                    <a:pt x="315" y="85"/>
                    <a:pt x="313" y="85"/>
                  </a:cubicBezTo>
                  <a:cubicBezTo>
                    <a:pt x="313" y="85"/>
                    <a:pt x="313" y="85"/>
                    <a:pt x="312" y="86"/>
                  </a:cubicBezTo>
                  <a:cubicBezTo>
                    <a:pt x="311" y="86"/>
                    <a:pt x="310" y="85"/>
                    <a:pt x="310" y="85"/>
                  </a:cubicBezTo>
                  <a:cubicBezTo>
                    <a:pt x="309" y="85"/>
                    <a:pt x="308" y="83"/>
                    <a:pt x="307" y="82"/>
                  </a:cubicBezTo>
                  <a:cubicBezTo>
                    <a:pt x="306" y="82"/>
                    <a:pt x="303" y="82"/>
                    <a:pt x="302" y="82"/>
                  </a:cubicBezTo>
                  <a:cubicBezTo>
                    <a:pt x="297" y="80"/>
                    <a:pt x="280" y="70"/>
                    <a:pt x="278" y="66"/>
                  </a:cubicBezTo>
                  <a:cubicBezTo>
                    <a:pt x="279" y="67"/>
                    <a:pt x="279" y="67"/>
                    <a:pt x="279" y="67"/>
                  </a:cubicBezTo>
                  <a:cubicBezTo>
                    <a:pt x="275" y="65"/>
                    <a:pt x="271" y="61"/>
                    <a:pt x="268" y="60"/>
                  </a:cubicBezTo>
                  <a:cubicBezTo>
                    <a:pt x="266" y="60"/>
                    <a:pt x="263" y="61"/>
                    <a:pt x="260" y="60"/>
                  </a:cubicBezTo>
                  <a:cubicBezTo>
                    <a:pt x="258" y="60"/>
                    <a:pt x="244" y="56"/>
                    <a:pt x="242" y="54"/>
                  </a:cubicBezTo>
                  <a:cubicBezTo>
                    <a:pt x="241" y="53"/>
                    <a:pt x="241" y="50"/>
                    <a:pt x="240" y="49"/>
                  </a:cubicBezTo>
                  <a:cubicBezTo>
                    <a:pt x="235" y="44"/>
                    <a:pt x="221" y="39"/>
                    <a:pt x="217" y="33"/>
                  </a:cubicBezTo>
                  <a:cubicBezTo>
                    <a:pt x="216" y="32"/>
                    <a:pt x="210" y="24"/>
                    <a:pt x="210" y="22"/>
                  </a:cubicBezTo>
                  <a:cubicBezTo>
                    <a:pt x="210" y="22"/>
                    <a:pt x="211" y="22"/>
                    <a:pt x="211" y="22"/>
                  </a:cubicBezTo>
                  <a:cubicBezTo>
                    <a:pt x="211" y="21"/>
                    <a:pt x="210" y="21"/>
                    <a:pt x="210" y="20"/>
                  </a:cubicBezTo>
                  <a:cubicBezTo>
                    <a:pt x="208" y="18"/>
                    <a:pt x="202" y="17"/>
                    <a:pt x="200" y="14"/>
                  </a:cubicBezTo>
                  <a:cubicBezTo>
                    <a:pt x="200" y="14"/>
                    <a:pt x="201" y="14"/>
                    <a:pt x="201" y="13"/>
                  </a:cubicBezTo>
                  <a:cubicBezTo>
                    <a:pt x="201" y="13"/>
                    <a:pt x="201" y="13"/>
                    <a:pt x="201" y="13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0" y="12"/>
                    <a:pt x="200" y="12"/>
                    <a:pt x="200" y="12"/>
                  </a:cubicBezTo>
                  <a:cubicBezTo>
                    <a:pt x="199" y="11"/>
                    <a:pt x="197" y="11"/>
                    <a:pt x="197" y="10"/>
                  </a:cubicBezTo>
                  <a:cubicBezTo>
                    <a:pt x="196" y="6"/>
                    <a:pt x="196" y="6"/>
                    <a:pt x="196" y="6"/>
                  </a:cubicBezTo>
                  <a:cubicBezTo>
                    <a:pt x="195" y="6"/>
                    <a:pt x="167" y="6"/>
                    <a:pt x="167" y="7"/>
                  </a:cubicBezTo>
                  <a:cubicBezTo>
                    <a:pt x="167" y="7"/>
                    <a:pt x="159" y="23"/>
                    <a:pt x="158" y="24"/>
                  </a:cubicBezTo>
                  <a:cubicBezTo>
                    <a:pt x="158" y="24"/>
                    <a:pt x="158" y="30"/>
                    <a:pt x="157" y="29"/>
                  </a:cubicBezTo>
                  <a:cubicBezTo>
                    <a:pt x="155" y="29"/>
                    <a:pt x="154" y="22"/>
                    <a:pt x="154" y="21"/>
                  </a:cubicBezTo>
                  <a:cubicBezTo>
                    <a:pt x="154" y="20"/>
                    <a:pt x="151" y="18"/>
                    <a:pt x="151" y="17"/>
                  </a:cubicBezTo>
                  <a:cubicBezTo>
                    <a:pt x="150" y="13"/>
                    <a:pt x="153" y="15"/>
                    <a:pt x="151" y="13"/>
                  </a:cubicBezTo>
                  <a:cubicBezTo>
                    <a:pt x="142" y="5"/>
                    <a:pt x="127" y="12"/>
                    <a:pt x="120" y="10"/>
                  </a:cubicBezTo>
                  <a:cubicBezTo>
                    <a:pt x="118" y="9"/>
                    <a:pt x="109" y="0"/>
                    <a:pt x="107" y="1"/>
                  </a:cubicBezTo>
                  <a:cubicBezTo>
                    <a:pt x="107" y="2"/>
                    <a:pt x="106" y="9"/>
                    <a:pt x="105" y="10"/>
                  </a:cubicBezTo>
                  <a:cubicBezTo>
                    <a:pt x="102" y="12"/>
                    <a:pt x="97" y="11"/>
                    <a:pt x="95" y="14"/>
                  </a:cubicBezTo>
                  <a:cubicBezTo>
                    <a:pt x="94" y="15"/>
                    <a:pt x="95" y="18"/>
                    <a:pt x="94" y="19"/>
                  </a:cubicBezTo>
                  <a:cubicBezTo>
                    <a:pt x="93" y="20"/>
                    <a:pt x="89" y="20"/>
                    <a:pt x="88" y="21"/>
                  </a:cubicBezTo>
                  <a:cubicBezTo>
                    <a:pt x="88" y="25"/>
                    <a:pt x="88" y="25"/>
                    <a:pt x="88" y="25"/>
                  </a:cubicBezTo>
                  <a:cubicBezTo>
                    <a:pt x="87" y="27"/>
                    <a:pt x="85" y="28"/>
                    <a:pt x="82" y="30"/>
                  </a:cubicBezTo>
                  <a:cubicBezTo>
                    <a:pt x="84" y="29"/>
                    <a:pt x="84" y="29"/>
                    <a:pt x="84" y="29"/>
                  </a:cubicBezTo>
                  <a:cubicBezTo>
                    <a:pt x="85" y="30"/>
                    <a:pt x="88" y="33"/>
                    <a:pt x="89" y="34"/>
                  </a:cubicBezTo>
                  <a:cubicBezTo>
                    <a:pt x="89" y="35"/>
                    <a:pt x="87" y="39"/>
                    <a:pt x="87" y="41"/>
                  </a:cubicBezTo>
                  <a:cubicBezTo>
                    <a:pt x="85" y="44"/>
                    <a:pt x="83" y="60"/>
                    <a:pt x="81" y="61"/>
                  </a:cubicBezTo>
                  <a:cubicBezTo>
                    <a:pt x="79" y="65"/>
                    <a:pt x="59" y="70"/>
                    <a:pt x="55" y="75"/>
                  </a:cubicBezTo>
                  <a:cubicBezTo>
                    <a:pt x="54" y="75"/>
                    <a:pt x="50" y="83"/>
                    <a:pt x="51" y="85"/>
                  </a:cubicBezTo>
                  <a:cubicBezTo>
                    <a:pt x="53" y="86"/>
                    <a:pt x="55" y="85"/>
                    <a:pt x="56" y="90"/>
                  </a:cubicBezTo>
                  <a:cubicBezTo>
                    <a:pt x="56" y="92"/>
                    <a:pt x="50" y="95"/>
                    <a:pt x="51" y="102"/>
                  </a:cubicBezTo>
                  <a:cubicBezTo>
                    <a:pt x="52" y="106"/>
                    <a:pt x="58" y="115"/>
                    <a:pt x="57" y="119"/>
                  </a:cubicBezTo>
                  <a:cubicBezTo>
                    <a:pt x="56" y="123"/>
                    <a:pt x="51" y="123"/>
                    <a:pt x="53" y="129"/>
                  </a:cubicBezTo>
                  <a:cubicBezTo>
                    <a:pt x="54" y="132"/>
                    <a:pt x="64" y="139"/>
                    <a:pt x="60" y="143"/>
                  </a:cubicBezTo>
                  <a:cubicBezTo>
                    <a:pt x="59" y="144"/>
                    <a:pt x="56" y="143"/>
                    <a:pt x="55" y="144"/>
                  </a:cubicBezTo>
                  <a:cubicBezTo>
                    <a:pt x="54" y="144"/>
                    <a:pt x="55" y="146"/>
                    <a:pt x="54" y="146"/>
                  </a:cubicBezTo>
                  <a:cubicBezTo>
                    <a:pt x="51" y="146"/>
                    <a:pt x="50" y="143"/>
                    <a:pt x="48" y="145"/>
                  </a:cubicBezTo>
                  <a:cubicBezTo>
                    <a:pt x="47" y="146"/>
                    <a:pt x="41" y="166"/>
                    <a:pt x="40" y="167"/>
                  </a:cubicBezTo>
                  <a:cubicBezTo>
                    <a:pt x="39" y="168"/>
                    <a:pt x="38" y="168"/>
                    <a:pt x="37" y="168"/>
                  </a:cubicBezTo>
                  <a:cubicBezTo>
                    <a:pt x="36" y="169"/>
                    <a:pt x="36" y="174"/>
                    <a:pt x="35" y="174"/>
                  </a:cubicBezTo>
                  <a:cubicBezTo>
                    <a:pt x="34" y="174"/>
                    <a:pt x="33" y="173"/>
                    <a:pt x="33" y="173"/>
                  </a:cubicBezTo>
                  <a:cubicBezTo>
                    <a:pt x="33" y="173"/>
                    <a:pt x="32" y="177"/>
                    <a:pt x="32" y="177"/>
                  </a:cubicBezTo>
                  <a:cubicBezTo>
                    <a:pt x="32" y="177"/>
                    <a:pt x="29" y="179"/>
                    <a:pt x="29" y="179"/>
                  </a:cubicBezTo>
                  <a:cubicBezTo>
                    <a:pt x="27" y="183"/>
                    <a:pt x="28" y="193"/>
                    <a:pt x="27" y="198"/>
                  </a:cubicBezTo>
                  <a:cubicBezTo>
                    <a:pt x="26" y="200"/>
                    <a:pt x="22" y="201"/>
                    <a:pt x="21" y="203"/>
                  </a:cubicBezTo>
                  <a:cubicBezTo>
                    <a:pt x="21" y="204"/>
                    <a:pt x="24" y="213"/>
                    <a:pt x="25" y="214"/>
                  </a:cubicBezTo>
                  <a:cubicBezTo>
                    <a:pt x="27" y="217"/>
                    <a:pt x="23" y="221"/>
                    <a:pt x="24" y="224"/>
                  </a:cubicBezTo>
                  <a:cubicBezTo>
                    <a:pt x="25" y="226"/>
                    <a:pt x="28" y="223"/>
                    <a:pt x="28" y="226"/>
                  </a:cubicBezTo>
                  <a:cubicBezTo>
                    <a:pt x="28" y="228"/>
                    <a:pt x="27" y="231"/>
                    <a:pt x="25" y="232"/>
                  </a:cubicBezTo>
                  <a:cubicBezTo>
                    <a:pt x="24" y="233"/>
                    <a:pt x="20" y="231"/>
                    <a:pt x="20" y="231"/>
                  </a:cubicBezTo>
                  <a:cubicBezTo>
                    <a:pt x="20" y="232"/>
                    <a:pt x="21" y="233"/>
                    <a:pt x="21" y="233"/>
                  </a:cubicBezTo>
                  <a:cubicBezTo>
                    <a:pt x="21" y="237"/>
                    <a:pt x="18" y="241"/>
                    <a:pt x="17" y="245"/>
                  </a:cubicBezTo>
                  <a:cubicBezTo>
                    <a:pt x="17" y="246"/>
                    <a:pt x="17" y="246"/>
                    <a:pt x="17" y="247"/>
                  </a:cubicBezTo>
                  <a:cubicBezTo>
                    <a:pt x="17" y="248"/>
                    <a:pt x="20" y="248"/>
                    <a:pt x="19" y="249"/>
                  </a:cubicBezTo>
                  <a:cubicBezTo>
                    <a:pt x="19" y="250"/>
                    <a:pt x="18" y="249"/>
                    <a:pt x="17" y="250"/>
                  </a:cubicBezTo>
                  <a:cubicBezTo>
                    <a:pt x="17" y="251"/>
                    <a:pt x="16" y="252"/>
                    <a:pt x="16" y="252"/>
                  </a:cubicBezTo>
                  <a:cubicBezTo>
                    <a:pt x="14" y="252"/>
                    <a:pt x="14" y="250"/>
                    <a:pt x="13" y="253"/>
                  </a:cubicBezTo>
                  <a:cubicBezTo>
                    <a:pt x="12" y="258"/>
                    <a:pt x="12" y="268"/>
                    <a:pt x="17" y="272"/>
                  </a:cubicBezTo>
                  <a:cubicBezTo>
                    <a:pt x="19" y="273"/>
                    <a:pt x="21" y="271"/>
                    <a:pt x="22" y="274"/>
                  </a:cubicBezTo>
                  <a:cubicBezTo>
                    <a:pt x="23" y="279"/>
                    <a:pt x="19" y="274"/>
                    <a:pt x="18" y="276"/>
                  </a:cubicBezTo>
                  <a:cubicBezTo>
                    <a:pt x="18" y="279"/>
                    <a:pt x="21" y="281"/>
                    <a:pt x="22" y="283"/>
                  </a:cubicBezTo>
                  <a:cubicBezTo>
                    <a:pt x="22" y="283"/>
                    <a:pt x="23" y="286"/>
                    <a:pt x="23" y="286"/>
                  </a:cubicBezTo>
                  <a:cubicBezTo>
                    <a:pt x="24" y="287"/>
                    <a:pt x="25" y="286"/>
                    <a:pt x="25" y="288"/>
                  </a:cubicBezTo>
                  <a:cubicBezTo>
                    <a:pt x="25" y="290"/>
                    <a:pt x="24" y="292"/>
                    <a:pt x="25" y="295"/>
                  </a:cubicBezTo>
                  <a:cubicBezTo>
                    <a:pt x="26" y="296"/>
                    <a:pt x="29" y="297"/>
                    <a:pt x="29" y="298"/>
                  </a:cubicBezTo>
                  <a:cubicBezTo>
                    <a:pt x="29" y="301"/>
                    <a:pt x="26" y="302"/>
                    <a:pt x="27" y="305"/>
                  </a:cubicBezTo>
                  <a:cubicBezTo>
                    <a:pt x="30" y="312"/>
                    <a:pt x="32" y="304"/>
                    <a:pt x="35" y="308"/>
                  </a:cubicBezTo>
                  <a:cubicBezTo>
                    <a:pt x="37" y="311"/>
                    <a:pt x="34" y="313"/>
                    <a:pt x="34" y="316"/>
                  </a:cubicBezTo>
                  <a:cubicBezTo>
                    <a:pt x="34" y="317"/>
                    <a:pt x="35" y="318"/>
                    <a:pt x="34" y="319"/>
                  </a:cubicBezTo>
                  <a:cubicBezTo>
                    <a:pt x="33" y="325"/>
                    <a:pt x="35" y="327"/>
                    <a:pt x="36" y="333"/>
                  </a:cubicBezTo>
                  <a:cubicBezTo>
                    <a:pt x="37" y="334"/>
                    <a:pt x="32" y="334"/>
                    <a:pt x="32" y="334"/>
                  </a:cubicBezTo>
                  <a:cubicBezTo>
                    <a:pt x="30" y="335"/>
                    <a:pt x="32" y="337"/>
                    <a:pt x="31" y="338"/>
                  </a:cubicBezTo>
                  <a:cubicBezTo>
                    <a:pt x="31" y="339"/>
                    <a:pt x="26" y="346"/>
                    <a:pt x="26" y="347"/>
                  </a:cubicBezTo>
                  <a:cubicBezTo>
                    <a:pt x="26" y="347"/>
                    <a:pt x="27" y="347"/>
                    <a:pt x="27" y="348"/>
                  </a:cubicBezTo>
                  <a:cubicBezTo>
                    <a:pt x="27" y="349"/>
                    <a:pt x="25" y="352"/>
                    <a:pt x="25" y="353"/>
                  </a:cubicBezTo>
                  <a:cubicBezTo>
                    <a:pt x="25" y="353"/>
                    <a:pt x="25" y="357"/>
                    <a:pt x="25" y="357"/>
                  </a:cubicBezTo>
                  <a:cubicBezTo>
                    <a:pt x="25" y="359"/>
                    <a:pt x="21" y="358"/>
                    <a:pt x="21" y="360"/>
                  </a:cubicBezTo>
                  <a:cubicBezTo>
                    <a:pt x="21" y="363"/>
                    <a:pt x="24" y="361"/>
                    <a:pt x="25" y="362"/>
                  </a:cubicBezTo>
                  <a:cubicBezTo>
                    <a:pt x="25" y="363"/>
                    <a:pt x="24" y="363"/>
                    <a:pt x="24" y="363"/>
                  </a:cubicBezTo>
                  <a:cubicBezTo>
                    <a:pt x="24" y="366"/>
                    <a:pt x="28" y="372"/>
                    <a:pt x="28" y="374"/>
                  </a:cubicBezTo>
                  <a:cubicBezTo>
                    <a:pt x="28" y="376"/>
                    <a:pt x="26" y="377"/>
                    <a:pt x="26" y="379"/>
                  </a:cubicBezTo>
                  <a:cubicBezTo>
                    <a:pt x="26" y="379"/>
                    <a:pt x="28" y="380"/>
                    <a:pt x="28" y="381"/>
                  </a:cubicBezTo>
                  <a:cubicBezTo>
                    <a:pt x="28" y="384"/>
                    <a:pt x="24" y="383"/>
                    <a:pt x="23" y="383"/>
                  </a:cubicBezTo>
                  <a:cubicBezTo>
                    <a:pt x="20" y="386"/>
                    <a:pt x="22" y="388"/>
                    <a:pt x="21" y="391"/>
                  </a:cubicBezTo>
                  <a:cubicBezTo>
                    <a:pt x="21" y="391"/>
                    <a:pt x="17" y="390"/>
                    <a:pt x="16" y="390"/>
                  </a:cubicBezTo>
                  <a:cubicBezTo>
                    <a:pt x="16" y="391"/>
                    <a:pt x="16" y="392"/>
                    <a:pt x="16" y="392"/>
                  </a:cubicBezTo>
                  <a:cubicBezTo>
                    <a:pt x="15" y="393"/>
                    <a:pt x="14" y="392"/>
                    <a:pt x="13" y="392"/>
                  </a:cubicBezTo>
                  <a:cubicBezTo>
                    <a:pt x="13" y="393"/>
                    <a:pt x="13" y="394"/>
                    <a:pt x="13" y="395"/>
                  </a:cubicBezTo>
                  <a:cubicBezTo>
                    <a:pt x="13" y="396"/>
                    <a:pt x="13" y="397"/>
                    <a:pt x="13" y="398"/>
                  </a:cubicBezTo>
                  <a:cubicBezTo>
                    <a:pt x="13" y="399"/>
                    <a:pt x="12" y="397"/>
                    <a:pt x="11" y="398"/>
                  </a:cubicBezTo>
                  <a:cubicBezTo>
                    <a:pt x="11" y="398"/>
                    <a:pt x="11" y="402"/>
                    <a:pt x="11" y="402"/>
                  </a:cubicBezTo>
                  <a:cubicBezTo>
                    <a:pt x="12" y="405"/>
                    <a:pt x="12" y="405"/>
                    <a:pt x="12" y="405"/>
                  </a:cubicBezTo>
                  <a:cubicBezTo>
                    <a:pt x="12" y="406"/>
                    <a:pt x="11" y="405"/>
                    <a:pt x="11" y="406"/>
                  </a:cubicBezTo>
                  <a:cubicBezTo>
                    <a:pt x="11" y="407"/>
                    <a:pt x="13" y="407"/>
                    <a:pt x="14" y="409"/>
                  </a:cubicBezTo>
                  <a:cubicBezTo>
                    <a:pt x="14" y="410"/>
                    <a:pt x="11" y="413"/>
                    <a:pt x="12" y="414"/>
                  </a:cubicBezTo>
                  <a:cubicBezTo>
                    <a:pt x="12" y="416"/>
                    <a:pt x="13" y="416"/>
                    <a:pt x="14" y="418"/>
                  </a:cubicBezTo>
                  <a:cubicBezTo>
                    <a:pt x="15" y="420"/>
                    <a:pt x="12" y="422"/>
                    <a:pt x="13" y="425"/>
                  </a:cubicBezTo>
                  <a:cubicBezTo>
                    <a:pt x="14" y="428"/>
                    <a:pt x="16" y="431"/>
                    <a:pt x="17" y="435"/>
                  </a:cubicBezTo>
                  <a:cubicBezTo>
                    <a:pt x="18" y="436"/>
                    <a:pt x="18" y="437"/>
                    <a:pt x="19" y="439"/>
                  </a:cubicBezTo>
                  <a:cubicBezTo>
                    <a:pt x="19" y="441"/>
                    <a:pt x="24" y="446"/>
                    <a:pt x="23" y="447"/>
                  </a:cubicBezTo>
                  <a:cubicBezTo>
                    <a:pt x="23" y="448"/>
                    <a:pt x="22" y="448"/>
                    <a:pt x="22" y="448"/>
                  </a:cubicBezTo>
                  <a:cubicBezTo>
                    <a:pt x="22" y="449"/>
                    <a:pt x="23" y="449"/>
                    <a:pt x="23" y="450"/>
                  </a:cubicBezTo>
                  <a:cubicBezTo>
                    <a:pt x="22" y="451"/>
                    <a:pt x="13" y="454"/>
                    <a:pt x="11" y="456"/>
                  </a:cubicBezTo>
                  <a:cubicBezTo>
                    <a:pt x="11" y="457"/>
                    <a:pt x="12" y="459"/>
                    <a:pt x="12" y="460"/>
                  </a:cubicBezTo>
                  <a:cubicBezTo>
                    <a:pt x="12" y="462"/>
                    <a:pt x="13" y="465"/>
                    <a:pt x="13" y="467"/>
                  </a:cubicBezTo>
                  <a:cubicBezTo>
                    <a:pt x="12" y="467"/>
                    <a:pt x="10" y="471"/>
                    <a:pt x="10" y="472"/>
                  </a:cubicBezTo>
                  <a:cubicBezTo>
                    <a:pt x="11" y="474"/>
                    <a:pt x="13" y="470"/>
                    <a:pt x="12" y="474"/>
                  </a:cubicBezTo>
                  <a:cubicBezTo>
                    <a:pt x="11" y="475"/>
                    <a:pt x="8" y="472"/>
                    <a:pt x="7" y="473"/>
                  </a:cubicBezTo>
                  <a:cubicBezTo>
                    <a:pt x="4" y="474"/>
                    <a:pt x="12" y="483"/>
                    <a:pt x="9" y="487"/>
                  </a:cubicBezTo>
                  <a:cubicBezTo>
                    <a:pt x="9" y="487"/>
                    <a:pt x="6" y="487"/>
                    <a:pt x="6" y="487"/>
                  </a:cubicBezTo>
                  <a:cubicBezTo>
                    <a:pt x="4" y="490"/>
                    <a:pt x="9" y="492"/>
                    <a:pt x="10" y="492"/>
                  </a:cubicBezTo>
                  <a:cubicBezTo>
                    <a:pt x="10" y="493"/>
                    <a:pt x="4" y="500"/>
                    <a:pt x="5" y="503"/>
                  </a:cubicBezTo>
                  <a:cubicBezTo>
                    <a:pt x="5" y="505"/>
                    <a:pt x="7" y="507"/>
                    <a:pt x="8" y="509"/>
                  </a:cubicBezTo>
                  <a:cubicBezTo>
                    <a:pt x="8" y="509"/>
                    <a:pt x="8" y="510"/>
                    <a:pt x="8" y="511"/>
                  </a:cubicBezTo>
                  <a:cubicBezTo>
                    <a:pt x="8" y="513"/>
                    <a:pt x="7" y="517"/>
                    <a:pt x="8" y="519"/>
                  </a:cubicBezTo>
                  <a:cubicBezTo>
                    <a:pt x="8" y="521"/>
                    <a:pt x="10" y="523"/>
                    <a:pt x="10" y="524"/>
                  </a:cubicBezTo>
                  <a:cubicBezTo>
                    <a:pt x="10" y="525"/>
                    <a:pt x="8" y="525"/>
                    <a:pt x="8" y="526"/>
                  </a:cubicBezTo>
                  <a:cubicBezTo>
                    <a:pt x="8" y="529"/>
                    <a:pt x="15" y="535"/>
                    <a:pt x="14" y="538"/>
                  </a:cubicBezTo>
                  <a:cubicBezTo>
                    <a:pt x="12" y="542"/>
                    <a:pt x="6" y="536"/>
                    <a:pt x="6" y="543"/>
                  </a:cubicBezTo>
                  <a:cubicBezTo>
                    <a:pt x="6" y="544"/>
                    <a:pt x="9" y="546"/>
                    <a:pt x="8" y="548"/>
                  </a:cubicBezTo>
                  <a:cubicBezTo>
                    <a:pt x="8" y="549"/>
                    <a:pt x="7" y="549"/>
                    <a:pt x="7" y="549"/>
                  </a:cubicBezTo>
                  <a:cubicBezTo>
                    <a:pt x="6" y="550"/>
                    <a:pt x="8" y="562"/>
                    <a:pt x="9" y="563"/>
                  </a:cubicBezTo>
                  <a:cubicBezTo>
                    <a:pt x="10" y="565"/>
                    <a:pt x="17" y="564"/>
                    <a:pt x="17" y="566"/>
                  </a:cubicBezTo>
                  <a:cubicBezTo>
                    <a:pt x="18" y="570"/>
                    <a:pt x="15" y="568"/>
                    <a:pt x="14" y="571"/>
                  </a:cubicBezTo>
                  <a:cubicBezTo>
                    <a:pt x="13" y="573"/>
                    <a:pt x="18" y="575"/>
                    <a:pt x="19" y="576"/>
                  </a:cubicBezTo>
                  <a:cubicBezTo>
                    <a:pt x="22" y="579"/>
                    <a:pt x="17" y="578"/>
                    <a:pt x="17" y="580"/>
                  </a:cubicBezTo>
                  <a:cubicBezTo>
                    <a:pt x="17" y="580"/>
                    <a:pt x="21" y="583"/>
                    <a:pt x="21" y="584"/>
                  </a:cubicBezTo>
                  <a:cubicBezTo>
                    <a:pt x="22" y="586"/>
                    <a:pt x="18" y="588"/>
                    <a:pt x="18" y="589"/>
                  </a:cubicBezTo>
                  <a:cubicBezTo>
                    <a:pt x="17" y="591"/>
                    <a:pt x="20" y="593"/>
                    <a:pt x="19" y="595"/>
                  </a:cubicBezTo>
                  <a:cubicBezTo>
                    <a:pt x="19" y="595"/>
                    <a:pt x="18" y="596"/>
                    <a:pt x="19" y="597"/>
                  </a:cubicBezTo>
                  <a:cubicBezTo>
                    <a:pt x="23" y="598"/>
                    <a:pt x="33" y="594"/>
                    <a:pt x="34" y="599"/>
                  </a:cubicBezTo>
                  <a:cubicBezTo>
                    <a:pt x="35" y="601"/>
                    <a:pt x="33" y="601"/>
                    <a:pt x="33" y="602"/>
                  </a:cubicBezTo>
                  <a:cubicBezTo>
                    <a:pt x="31" y="604"/>
                    <a:pt x="34" y="605"/>
                    <a:pt x="32" y="606"/>
                  </a:cubicBezTo>
                  <a:cubicBezTo>
                    <a:pt x="31" y="607"/>
                    <a:pt x="29" y="605"/>
                    <a:pt x="27" y="605"/>
                  </a:cubicBezTo>
                  <a:cubicBezTo>
                    <a:pt x="25" y="605"/>
                    <a:pt x="23" y="606"/>
                    <a:pt x="21" y="606"/>
                  </a:cubicBezTo>
                  <a:cubicBezTo>
                    <a:pt x="20" y="606"/>
                    <a:pt x="15" y="606"/>
                    <a:pt x="15" y="606"/>
                  </a:cubicBezTo>
                  <a:cubicBezTo>
                    <a:pt x="14" y="612"/>
                    <a:pt x="22" y="609"/>
                    <a:pt x="26" y="611"/>
                  </a:cubicBezTo>
                  <a:cubicBezTo>
                    <a:pt x="27" y="612"/>
                    <a:pt x="28" y="615"/>
                    <a:pt x="30" y="616"/>
                  </a:cubicBezTo>
                  <a:cubicBezTo>
                    <a:pt x="30" y="617"/>
                    <a:pt x="34" y="617"/>
                    <a:pt x="33" y="619"/>
                  </a:cubicBezTo>
                  <a:cubicBezTo>
                    <a:pt x="33" y="620"/>
                    <a:pt x="30" y="621"/>
                    <a:pt x="29" y="622"/>
                  </a:cubicBezTo>
                  <a:cubicBezTo>
                    <a:pt x="29" y="623"/>
                    <a:pt x="31" y="624"/>
                    <a:pt x="30" y="625"/>
                  </a:cubicBezTo>
                  <a:cubicBezTo>
                    <a:pt x="28" y="626"/>
                    <a:pt x="26" y="624"/>
                    <a:pt x="25" y="627"/>
                  </a:cubicBezTo>
                  <a:cubicBezTo>
                    <a:pt x="23" y="634"/>
                    <a:pt x="29" y="634"/>
                    <a:pt x="29" y="636"/>
                  </a:cubicBezTo>
                  <a:cubicBezTo>
                    <a:pt x="29" y="639"/>
                    <a:pt x="24" y="641"/>
                    <a:pt x="24" y="641"/>
                  </a:cubicBezTo>
                  <a:cubicBezTo>
                    <a:pt x="23" y="641"/>
                    <a:pt x="26" y="642"/>
                    <a:pt x="27" y="643"/>
                  </a:cubicBezTo>
                  <a:cubicBezTo>
                    <a:pt x="28" y="644"/>
                    <a:pt x="29" y="649"/>
                    <a:pt x="30" y="650"/>
                  </a:cubicBezTo>
                  <a:cubicBezTo>
                    <a:pt x="32" y="657"/>
                    <a:pt x="28" y="655"/>
                    <a:pt x="25" y="657"/>
                  </a:cubicBezTo>
                  <a:cubicBezTo>
                    <a:pt x="24" y="659"/>
                    <a:pt x="27" y="662"/>
                    <a:pt x="27" y="662"/>
                  </a:cubicBezTo>
                  <a:cubicBezTo>
                    <a:pt x="27" y="663"/>
                    <a:pt x="25" y="663"/>
                    <a:pt x="25" y="664"/>
                  </a:cubicBezTo>
                  <a:cubicBezTo>
                    <a:pt x="24" y="665"/>
                    <a:pt x="28" y="665"/>
                    <a:pt x="28" y="667"/>
                  </a:cubicBezTo>
                  <a:cubicBezTo>
                    <a:pt x="28" y="670"/>
                    <a:pt x="26" y="667"/>
                    <a:pt x="25" y="668"/>
                  </a:cubicBezTo>
                  <a:cubicBezTo>
                    <a:pt x="25" y="668"/>
                    <a:pt x="25" y="668"/>
                    <a:pt x="25" y="669"/>
                  </a:cubicBezTo>
                  <a:cubicBezTo>
                    <a:pt x="25" y="669"/>
                    <a:pt x="25" y="669"/>
                    <a:pt x="25" y="669"/>
                  </a:cubicBezTo>
                  <a:cubicBezTo>
                    <a:pt x="25" y="669"/>
                    <a:pt x="25" y="670"/>
                    <a:pt x="25" y="670"/>
                  </a:cubicBezTo>
                  <a:cubicBezTo>
                    <a:pt x="25" y="670"/>
                    <a:pt x="24" y="673"/>
                    <a:pt x="23" y="673"/>
                  </a:cubicBezTo>
                  <a:cubicBezTo>
                    <a:pt x="23" y="673"/>
                    <a:pt x="19" y="673"/>
                    <a:pt x="19" y="675"/>
                  </a:cubicBezTo>
                  <a:cubicBezTo>
                    <a:pt x="19" y="675"/>
                    <a:pt x="20" y="675"/>
                    <a:pt x="20" y="675"/>
                  </a:cubicBezTo>
                  <a:cubicBezTo>
                    <a:pt x="21" y="677"/>
                    <a:pt x="17" y="686"/>
                    <a:pt x="18" y="687"/>
                  </a:cubicBezTo>
                  <a:cubicBezTo>
                    <a:pt x="19" y="689"/>
                    <a:pt x="26" y="692"/>
                    <a:pt x="24" y="697"/>
                  </a:cubicBezTo>
                  <a:cubicBezTo>
                    <a:pt x="23" y="698"/>
                    <a:pt x="19" y="699"/>
                    <a:pt x="18" y="700"/>
                  </a:cubicBezTo>
                  <a:cubicBezTo>
                    <a:pt x="18" y="702"/>
                    <a:pt x="21" y="706"/>
                    <a:pt x="20" y="708"/>
                  </a:cubicBezTo>
                  <a:cubicBezTo>
                    <a:pt x="19" y="712"/>
                    <a:pt x="14" y="711"/>
                    <a:pt x="12" y="714"/>
                  </a:cubicBezTo>
                  <a:cubicBezTo>
                    <a:pt x="11" y="715"/>
                    <a:pt x="10" y="718"/>
                    <a:pt x="10" y="719"/>
                  </a:cubicBezTo>
                  <a:cubicBezTo>
                    <a:pt x="10" y="720"/>
                    <a:pt x="12" y="721"/>
                    <a:pt x="11" y="721"/>
                  </a:cubicBezTo>
                  <a:cubicBezTo>
                    <a:pt x="11" y="721"/>
                    <a:pt x="7" y="722"/>
                    <a:pt x="7" y="722"/>
                  </a:cubicBezTo>
                  <a:cubicBezTo>
                    <a:pt x="0" y="726"/>
                    <a:pt x="7" y="731"/>
                    <a:pt x="7" y="734"/>
                  </a:cubicBezTo>
                  <a:cubicBezTo>
                    <a:pt x="7" y="734"/>
                    <a:pt x="5" y="737"/>
                    <a:pt x="5" y="737"/>
                  </a:cubicBezTo>
                  <a:cubicBezTo>
                    <a:pt x="6" y="738"/>
                    <a:pt x="7" y="738"/>
                    <a:pt x="8" y="739"/>
                  </a:cubicBezTo>
                  <a:cubicBezTo>
                    <a:pt x="8" y="740"/>
                    <a:pt x="6" y="742"/>
                    <a:pt x="7" y="743"/>
                  </a:cubicBezTo>
                  <a:cubicBezTo>
                    <a:pt x="8" y="744"/>
                    <a:pt x="10" y="744"/>
                    <a:pt x="11" y="745"/>
                  </a:cubicBezTo>
                  <a:cubicBezTo>
                    <a:pt x="14" y="747"/>
                    <a:pt x="13" y="750"/>
                    <a:pt x="14" y="753"/>
                  </a:cubicBezTo>
                  <a:cubicBezTo>
                    <a:pt x="15" y="754"/>
                    <a:pt x="16" y="757"/>
                    <a:pt x="17" y="758"/>
                  </a:cubicBezTo>
                  <a:cubicBezTo>
                    <a:pt x="20" y="759"/>
                    <a:pt x="22" y="753"/>
                    <a:pt x="24" y="754"/>
                  </a:cubicBezTo>
                  <a:cubicBezTo>
                    <a:pt x="25" y="754"/>
                    <a:pt x="26" y="754"/>
                    <a:pt x="26" y="755"/>
                  </a:cubicBezTo>
                  <a:cubicBezTo>
                    <a:pt x="28" y="755"/>
                    <a:pt x="31" y="751"/>
                    <a:pt x="33" y="754"/>
                  </a:cubicBezTo>
                  <a:cubicBezTo>
                    <a:pt x="33" y="754"/>
                    <a:pt x="33" y="755"/>
                    <a:pt x="33" y="755"/>
                  </a:cubicBezTo>
                  <a:cubicBezTo>
                    <a:pt x="33" y="756"/>
                    <a:pt x="32" y="756"/>
                    <a:pt x="33" y="756"/>
                  </a:cubicBezTo>
                  <a:cubicBezTo>
                    <a:pt x="33" y="759"/>
                    <a:pt x="36" y="760"/>
                    <a:pt x="35" y="763"/>
                  </a:cubicBezTo>
                  <a:cubicBezTo>
                    <a:pt x="35" y="763"/>
                    <a:pt x="33" y="765"/>
                    <a:pt x="33" y="765"/>
                  </a:cubicBezTo>
                  <a:cubicBezTo>
                    <a:pt x="32" y="767"/>
                    <a:pt x="36" y="767"/>
                    <a:pt x="36" y="768"/>
                  </a:cubicBezTo>
                  <a:cubicBezTo>
                    <a:pt x="37" y="771"/>
                    <a:pt x="35" y="774"/>
                    <a:pt x="34" y="776"/>
                  </a:cubicBezTo>
                  <a:cubicBezTo>
                    <a:pt x="34" y="777"/>
                    <a:pt x="35" y="777"/>
                    <a:pt x="36" y="777"/>
                  </a:cubicBezTo>
                  <a:cubicBezTo>
                    <a:pt x="37" y="779"/>
                    <a:pt x="37" y="779"/>
                    <a:pt x="37" y="779"/>
                  </a:cubicBezTo>
                  <a:cubicBezTo>
                    <a:pt x="38" y="780"/>
                    <a:pt x="39" y="781"/>
                    <a:pt x="40" y="781"/>
                  </a:cubicBezTo>
                  <a:cubicBezTo>
                    <a:pt x="40" y="781"/>
                    <a:pt x="44" y="783"/>
                    <a:pt x="44" y="783"/>
                  </a:cubicBezTo>
                  <a:cubicBezTo>
                    <a:pt x="46" y="784"/>
                    <a:pt x="43" y="786"/>
                    <a:pt x="45" y="787"/>
                  </a:cubicBezTo>
                  <a:cubicBezTo>
                    <a:pt x="55" y="789"/>
                    <a:pt x="71" y="784"/>
                    <a:pt x="81" y="785"/>
                  </a:cubicBezTo>
                  <a:cubicBezTo>
                    <a:pt x="85" y="786"/>
                    <a:pt x="89" y="789"/>
                    <a:pt x="94" y="788"/>
                  </a:cubicBezTo>
                  <a:cubicBezTo>
                    <a:pt x="96" y="788"/>
                    <a:pt x="108" y="791"/>
                    <a:pt x="111" y="793"/>
                  </a:cubicBezTo>
                  <a:cubicBezTo>
                    <a:pt x="112" y="793"/>
                    <a:pt x="112" y="793"/>
                    <a:pt x="112" y="792"/>
                  </a:cubicBezTo>
                  <a:cubicBezTo>
                    <a:pt x="113" y="790"/>
                    <a:pt x="107" y="786"/>
                    <a:pt x="106" y="785"/>
                  </a:cubicBezTo>
                  <a:cubicBezTo>
                    <a:pt x="104" y="782"/>
                    <a:pt x="102" y="776"/>
                    <a:pt x="99" y="775"/>
                  </a:cubicBezTo>
                  <a:cubicBezTo>
                    <a:pt x="98" y="775"/>
                    <a:pt x="96" y="777"/>
                    <a:pt x="95" y="777"/>
                  </a:cubicBezTo>
                  <a:cubicBezTo>
                    <a:pt x="94" y="777"/>
                    <a:pt x="96" y="776"/>
                    <a:pt x="96" y="776"/>
                  </a:cubicBezTo>
                  <a:cubicBezTo>
                    <a:pt x="95" y="775"/>
                    <a:pt x="95" y="775"/>
                    <a:pt x="94" y="775"/>
                  </a:cubicBezTo>
                  <a:cubicBezTo>
                    <a:pt x="92" y="774"/>
                    <a:pt x="89" y="775"/>
                    <a:pt x="87" y="776"/>
                  </a:cubicBezTo>
                  <a:cubicBezTo>
                    <a:pt x="87" y="776"/>
                    <a:pt x="88" y="775"/>
                    <a:pt x="88" y="775"/>
                  </a:cubicBezTo>
                  <a:cubicBezTo>
                    <a:pt x="89" y="775"/>
                    <a:pt x="90" y="774"/>
                    <a:pt x="92" y="774"/>
                  </a:cubicBezTo>
                  <a:cubicBezTo>
                    <a:pt x="93" y="773"/>
                    <a:pt x="97" y="776"/>
                    <a:pt x="99" y="774"/>
                  </a:cubicBezTo>
                  <a:cubicBezTo>
                    <a:pt x="100" y="773"/>
                    <a:pt x="96" y="767"/>
                    <a:pt x="96" y="766"/>
                  </a:cubicBezTo>
                  <a:cubicBezTo>
                    <a:pt x="95" y="765"/>
                    <a:pt x="94" y="759"/>
                    <a:pt x="93" y="759"/>
                  </a:cubicBezTo>
                  <a:cubicBezTo>
                    <a:pt x="93" y="759"/>
                    <a:pt x="92" y="759"/>
                    <a:pt x="92" y="759"/>
                  </a:cubicBezTo>
                  <a:cubicBezTo>
                    <a:pt x="91" y="760"/>
                    <a:pt x="91" y="760"/>
                    <a:pt x="91" y="760"/>
                  </a:cubicBezTo>
                  <a:cubicBezTo>
                    <a:pt x="90" y="761"/>
                    <a:pt x="89" y="763"/>
                    <a:pt x="89" y="762"/>
                  </a:cubicBezTo>
                  <a:cubicBezTo>
                    <a:pt x="90" y="762"/>
                    <a:pt x="91" y="760"/>
                    <a:pt x="92" y="759"/>
                  </a:cubicBezTo>
                  <a:cubicBezTo>
                    <a:pt x="93" y="759"/>
                    <a:pt x="94" y="758"/>
                    <a:pt x="94" y="757"/>
                  </a:cubicBezTo>
                  <a:cubicBezTo>
                    <a:pt x="95" y="754"/>
                    <a:pt x="91" y="751"/>
                    <a:pt x="96" y="744"/>
                  </a:cubicBezTo>
                  <a:cubicBezTo>
                    <a:pt x="99" y="741"/>
                    <a:pt x="105" y="742"/>
                    <a:pt x="106" y="738"/>
                  </a:cubicBezTo>
                  <a:cubicBezTo>
                    <a:pt x="107" y="738"/>
                    <a:pt x="105" y="737"/>
                    <a:pt x="105" y="737"/>
                  </a:cubicBezTo>
                  <a:cubicBezTo>
                    <a:pt x="104" y="737"/>
                    <a:pt x="103" y="734"/>
                    <a:pt x="102" y="734"/>
                  </a:cubicBezTo>
                  <a:cubicBezTo>
                    <a:pt x="101" y="734"/>
                    <a:pt x="94" y="735"/>
                    <a:pt x="94" y="735"/>
                  </a:cubicBezTo>
                  <a:cubicBezTo>
                    <a:pt x="93" y="735"/>
                    <a:pt x="94" y="735"/>
                    <a:pt x="94" y="735"/>
                  </a:cubicBezTo>
                  <a:cubicBezTo>
                    <a:pt x="96" y="734"/>
                    <a:pt x="100" y="735"/>
                    <a:pt x="101" y="734"/>
                  </a:cubicBezTo>
                  <a:cubicBezTo>
                    <a:pt x="103" y="732"/>
                    <a:pt x="98" y="728"/>
                    <a:pt x="98" y="728"/>
                  </a:cubicBezTo>
                  <a:cubicBezTo>
                    <a:pt x="98" y="728"/>
                    <a:pt x="99" y="729"/>
                    <a:pt x="100" y="729"/>
                  </a:cubicBezTo>
                  <a:cubicBezTo>
                    <a:pt x="103" y="732"/>
                    <a:pt x="104" y="739"/>
                    <a:pt x="110" y="737"/>
                  </a:cubicBezTo>
                  <a:cubicBezTo>
                    <a:pt x="117" y="735"/>
                    <a:pt x="117" y="730"/>
                    <a:pt x="118" y="724"/>
                  </a:cubicBezTo>
                  <a:cubicBezTo>
                    <a:pt x="118" y="722"/>
                    <a:pt x="119" y="721"/>
                    <a:pt x="118" y="720"/>
                  </a:cubicBezTo>
                  <a:cubicBezTo>
                    <a:pt x="118" y="717"/>
                    <a:pt x="116" y="720"/>
                    <a:pt x="115" y="719"/>
                  </a:cubicBezTo>
                  <a:cubicBezTo>
                    <a:pt x="114" y="718"/>
                    <a:pt x="117" y="718"/>
                    <a:pt x="117" y="717"/>
                  </a:cubicBezTo>
                  <a:cubicBezTo>
                    <a:pt x="118" y="717"/>
                    <a:pt x="116" y="717"/>
                    <a:pt x="117" y="716"/>
                  </a:cubicBezTo>
                  <a:cubicBezTo>
                    <a:pt x="117" y="716"/>
                    <a:pt x="119" y="714"/>
                    <a:pt x="119" y="714"/>
                  </a:cubicBezTo>
                  <a:cubicBezTo>
                    <a:pt x="119" y="711"/>
                    <a:pt x="118" y="712"/>
                    <a:pt x="118" y="712"/>
                  </a:cubicBezTo>
                  <a:cubicBezTo>
                    <a:pt x="118" y="713"/>
                    <a:pt x="118" y="713"/>
                    <a:pt x="118" y="712"/>
                  </a:cubicBezTo>
                  <a:cubicBezTo>
                    <a:pt x="118" y="712"/>
                    <a:pt x="118" y="711"/>
                    <a:pt x="119" y="710"/>
                  </a:cubicBezTo>
                  <a:cubicBezTo>
                    <a:pt x="120" y="708"/>
                    <a:pt x="123" y="707"/>
                    <a:pt x="125" y="704"/>
                  </a:cubicBezTo>
                  <a:cubicBezTo>
                    <a:pt x="126" y="703"/>
                    <a:pt x="127" y="701"/>
                    <a:pt x="128" y="700"/>
                  </a:cubicBezTo>
                  <a:cubicBezTo>
                    <a:pt x="128" y="699"/>
                    <a:pt x="138" y="695"/>
                    <a:pt x="140" y="694"/>
                  </a:cubicBezTo>
                  <a:cubicBezTo>
                    <a:pt x="142" y="692"/>
                    <a:pt x="144" y="688"/>
                    <a:pt x="147" y="686"/>
                  </a:cubicBezTo>
                  <a:cubicBezTo>
                    <a:pt x="147" y="686"/>
                    <a:pt x="148" y="686"/>
                    <a:pt x="149" y="686"/>
                  </a:cubicBezTo>
                  <a:cubicBezTo>
                    <a:pt x="149" y="686"/>
                    <a:pt x="150" y="686"/>
                    <a:pt x="150" y="686"/>
                  </a:cubicBezTo>
                  <a:cubicBezTo>
                    <a:pt x="151" y="685"/>
                    <a:pt x="149" y="684"/>
                    <a:pt x="149" y="683"/>
                  </a:cubicBezTo>
                  <a:cubicBezTo>
                    <a:pt x="149" y="681"/>
                    <a:pt x="152" y="683"/>
                    <a:pt x="152" y="682"/>
                  </a:cubicBezTo>
                  <a:cubicBezTo>
                    <a:pt x="153" y="682"/>
                    <a:pt x="151" y="681"/>
                    <a:pt x="150" y="679"/>
                  </a:cubicBezTo>
                  <a:cubicBezTo>
                    <a:pt x="149" y="675"/>
                    <a:pt x="142" y="682"/>
                    <a:pt x="140" y="680"/>
                  </a:cubicBezTo>
                  <a:cubicBezTo>
                    <a:pt x="140" y="680"/>
                    <a:pt x="141" y="680"/>
                    <a:pt x="141" y="680"/>
                  </a:cubicBezTo>
                  <a:cubicBezTo>
                    <a:pt x="142" y="680"/>
                    <a:pt x="142" y="680"/>
                    <a:pt x="142" y="680"/>
                  </a:cubicBezTo>
                  <a:cubicBezTo>
                    <a:pt x="144" y="680"/>
                    <a:pt x="146" y="678"/>
                    <a:pt x="147" y="678"/>
                  </a:cubicBezTo>
                  <a:cubicBezTo>
                    <a:pt x="148" y="677"/>
                    <a:pt x="149" y="678"/>
                    <a:pt x="150" y="678"/>
                  </a:cubicBezTo>
                  <a:cubicBezTo>
                    <a:pt x="150" y="678"/>
                    <a:pt x="150" y="678"/>
                    <a:pt x="150" y="678"/>
                  </a:cubicBezTo>
                  <a:cubicBezTo>
                    <a:pt x="153" y="673"/>
                    <a:pt x="154" y="660"/>
                    <a:pt x="146" y="660"/>
                  </a:cubicBezTo>
                  <a:cubicBezTo>
                    <a:pt x="142" y="660"/>
                    <a:pt x="134" y="662"/>
                    <a:pt x="130" y="658"/>
                  </a:cubicBezTo>
                  <a:cubicBezTo>
                    <a:pt x="126" y="656"/>
                    <a:pt x="116" y="648"/>
                    <a:pt x="114" y="645"/>
                  </a:cubicBezTo>
                  <a:cubicBezTo>
                    <a:pt x="111" y="640"/>
                    <a:pt x="111" y="633"/>
                    <a:pt x="115" y="629"/>
                  </a:cubicBezTo>
                  <a:cubicBezTo>
                    <a:pt x="115" y="629"/>
                    <a:pt x="116" y="629"/>
                    <a:pt x="117" y="628"/>
                  </a:cubicBezTo>
                  <a:cubicBezTo>
                    <a:pt x="117" y="628"/>
                    <a:pt x="116" y="625"/>
                    <a:pt x="117" y="624"/>
                  </a:cubicBezTo>
                  <a:cubicBezTo>
                    <a:pt x="117" y="624"/>
                    <a:pt x="119" y="622"/>
                    <a:pt x="119" y="622"/>
                  </a:cubicBezTo>
                  <a:cubicBezTo>
                    <a:pt x="120" y="620"/>
                    <a:pt x="121" y="618"/>
                    <a:pt x="122" y="616"/>
                  </a:cubicBezTo>
                  <a:cubicBezTo>
                    <a:pt x="125" y="613"/>
                    <a:pt x="129" y="614"/>
                    <a:pt x="132" y="613"/>
                  </a:cubicBezTo>
                  <a:cubicBezTo>
                    <a:pt x="133" y="613"/>
                    <a:pt x="131" y="612"/>
                    <a:pt x="131" y="612"/>
                  </a:cubicBezTo>
                  <a:cubicBezTo>
                    <a:pt x="133" y="612"/>
                    <a:pt x="133" y="612"/>
                    <a:pt x="133" y="612"/>
                  </a:cubicBezTo>
                  <a:cubicBezTo>
                    <a:pt x="133" y="611"/>
                    <a:pt x="131" y="611"/>
                    <a:pt x="132" y="610"/>
                  </a:cubicBezTo>
                  <a:cubicBezTo>
                    <a:pt x="133" y="609"/>
                    <a:pt x="136" y="610"/>
                    <a:pt x="137" y="609"/>
                  </a:cubicBezTo>
                  <a:cubicBezTo>
                    <a:pt x="138" y="609"/>
                    <a:pt x="138" y="608"/>
                    <a:pt x="138" y="607"/>
                  </a:cubicBezTo>
                  <a:cubicBezTo>
                    <a:pt x="142" y="606"/>
                    <a:pt x="148" y="610"/>
                    <a:pt x="151" y="608"/>
                  </a:cubicBezTo>
                  <a:cubicBezTo>
                    <a:pt x="151" y="608"/>
                    <a:pt x="151" y="607"/>
                    <a:pt x="151" y="607"/>
                  </a:cubicBezTo>
                  <a:cubicBezTo>
                    <a:pt x="151" y="606"/>
                    <a:pt x="153" y="606"/>
                    <a:pt x="152" y="605"/>
                  </a:cubicBezTo>
                  <a:cubicBezTo>
                    <a:pt x="151" y="604"/>
                    <a:pt x="148" y="605"/>
                    <a:pt x="148" y="602"/>
                  </a:cubicBezTo>
                  <a:cubicBezTo>
                    <a:pt x="149" y="600"/>
                    <a:pt x="152" y="596"/>
                    <a:pt x="154" y="596"/>
                  </a:cubicBezTo>
                  <a:cubicBezTo>
                    <a:pt x="154" y="596"/>
                    <a:pt x="155" y="596"/>
                    <a:pt x="155" y="596"/>
                  </a:cubicBezTo>
                  <a:cubicBezTo>
                    <a:pt x="156" y="596"/>
                    <a:pt x="155" y="595"/>
                    <a:pt x="155" y="595"/>
                  </a:cubicBezTo>
                  <a:cubicBezTo>
                    <a:pt x="156" y="594"/>
                    <a:pt x="157" y="595"/>
                    <a:pt x="157" y="595"/>
                  </a:cubicBezTo>
                  <a:cubicBezTo>
                    <a:pt x="157" y="594"/>
                    <a:pt x="156" y="594"/>
                    <a:pt x="156" y="593"/>
                  </a:cubicBezTo>
                  <a:cubicBezTo>
                    <a:pt x="158" y="591"/>
                    <a:pt x="158" y="591"/>
                    <a:pt x="158" y="591"/>
                  </a:cubicBezTo>
                  <a:cubicBezTo>
                    <a:pt x="158" y="590"/>
                    <a:pt x="156" y="588"/>
                    <a:pt x="156" y="587"/>
                  </a:cubicBezTo>
                  <a:cubicBezTo>
                    <a:pt x="156" y="586"/>
                    <a:pt x="159" y="583"/>
                    <a:pt x="158" y="581"/>
                  </a:cubicBezTo>
                  <a:cubicBezTo>
                    <a:pt x="157" y="581"/>
                    <a:pt x="157" y="581"/>
                    <a:pt x="156" y="581"/>
                  </a:cubicBezTo>
                  <a:cubicBezTo>
                    <a:pt x="155" y="580"/>
                    <a:pt x="154" y="575"/>
                    <a:pt x="155" y="573"/>
                  </a:cubicBezTo>
                  <a:cubicBezTo>
                    <a:pt x="156" y="571"/>
                    <a:pt x="163" y="562"/>
                    <a:pt x="166" y="561"/>
                  </a:cubicBezTo>
                  <a:cubicBezTo>
                    <a:pt x="168" y="559"/>
                    <a:pt x="174" y="559"/>
                    <a:pt x="176" y="557"/>
                  </a:cubicBezTo>
                  <a:cubicBezTo>
                    <a:pt x="176" y="556"/>
                    <a:pt x="176" y="555"/>
                    <a:pt x="175" y="555"/>
                  </a:cubicBezTo>
                  <a:cubicBezTo>
                    <a:pt x="175" y="555"/>
                    <a:pt x="174" y="556"/>
                    <a:pt x="173" y="556"/>
                  </a:cubicBezTo>
                  <a:cubicBezTo>
                    <a:pt x="171" y="556"/>
                    <a:pt x="160" y="551"/>
                    <a:pt x="160" y="550"/>
                  </a:cubicBezTo>
                  <a:cubicBezTo>
                    <a:pt x="161" y="548"/>
                    <a:pt x="169" y="544"/>
                    <a:pt x="172" y="544"/>
                  </a:cubicBezTo>
                  <a:cubicBezTo>
                    <a:pt x="173" y="544"/>
                    <a:pt x="177" y="546"/>
                    <a:pt x="178" y="547"/>
                  </a:cubicBezTo>
                  <a:cubicBezTo>
                    <a:pt x="178" y="547"/>
                    <a:pt x="175" y="554"/>
                    <a:pt x="180" y="554"/>
                  </a:cubicBezTo>
                  <a:cubicBezTo>
                    <a:pt x="189" y="553"/>
                    <a:pt x="194" y="548"/>
                    <a:pt x="191" y="539"/>
                  </a:cubicBezTo>
                  <a:cubicBezTo>
                    <a:pt x="190" y="538"/>
                    <a:pt x="188" y="534"/>
                    <a:pt x="187" y="533"/>
                  </a:cubicBezTo>
                  <a:cubicBezTo>
                    <a:pt x="186" y="533"/>
                    <a:pt x="177" y="537"/>
                    <a:pt x="176" y="537"/>
                  </a:cubicBezTo>
                  <a:cubicBezTo>
                    <a:pt x="175" y="537"/>
                    <a:pt x="175" y="537"/>
                    <a:pt x="174" y="537"/>
                  </a:cubicBezTo>
                  <a:cubicBezTo>
                    <a:pt x="174" y="537"/>
                    <a:pt x="175" y="538"/>
                    <a:pt x="175" y="538"/>
                  </a:cubicBezTo>
                  <a:cubicBezTo>
                    <a:pt x="177" y="538"/>
                    <a:pt x="181" y="536"/>
                    <a:pt x="181" y="540"/>
                  </a:cubicBezTo>
                  <a:cubicBezTo>
                    <a:pt x="180" y="543"/>
                    <a:pt x="176" y="542"/>
                    <a:pt x="174" y="542"/>
                  </a:cubicBezTo>
                  <a:cubicBezTo>
                    <a:pt x="173" y="542"/>
                    <a:pt x="169" y="542"/>
                    <a:pt x="169" y="542"/>
                  </a:cubicBezTo>
                  <a:cubicBezTo>
                    <a:pt x="169" y="541"/>
                    <a:pt x="171" y="538"/>
                    <a:pt x="171" y="538"/>
                  </a:cubicBezTo>
                  <a:cubicBezTo>
                    <a:pt x="171" y="537"/>
                    <a:pt x="170" y="538"/>
                    <a:pt x="170" y="538"/>
                  </a:cubicBezTo>
                  <a:cubicBezTo>
                    <a:pt x="166" y="537"/>
                    <a:pt x="162" y="537"/>
                    <a:pt x="159" y="534"/>
                  </a:cubicBezTo>
                  <a:cubicBezTo>
                    <a:pt x="156" y="530"/>
                    <a:pt x="160" y="529"/>
                    <a:pt x="160" y="526"/>
                  </a:cubicBezTo>
                  <a:cubicBezTo>
                    <a:pt x="160" y="526"/>
                    <a:pt x="158" y="523"/>
                    <a:pt x="158" y="523"/>
                  </a:cubicBezTo>
                  <a:cubicBezTo>
                    <a:pt x="158" y="522"/>
                    <a:pt x="159" y="520"/>
                    <a:pt x="159" y="519"/>
                  </a:cubicBezTo>
                  <a:cubicBezTo>
                    <a:pt x="157" y="517"/>
                    <a:pt x="157" y="517"/>
                    <a:pt x="157" y="517"/>
                  </a:cubicBezTo>
                  <a:cubicBezTo>
                    <a:pt x="155" y="512"/>
                    <a:pt x="154" y="507"/>
                    <a:pt x="155" y="502"/>
                  </a:cubicBezTo>
                  <a:cubicBezTo>
                    <a:pt x="156" y="499"/>
                    <a:pt x="162" y="499"/>
                    <a:pt x="163" y="499"/>
                  </a:cubicBezTo>
                  <a:cubicBezTo>
                    <a:pt x="165" y="501"/>
                    <a:pt x="158" y="501"/>
                    <a:pt x="161" y="501"/>
                  </a:cubicBezTo>
                  <a:cubicBezTo>
                    <a:pt x="161" y="502"/>
                    <a:pt x="162" y="501"/>
                    <a:pt x="163" y="501"/>
                  </a:cubicBezTo>
                  <a:cubicBezTo>
                    <a:pt x="163" y="501"/>
                    <a:pt x="164" y="501"/>
                    <a:pt x="165" y="501"/>
                  </a:cubicBezTo>
                  <a:cubicBezTo>
                    <a:pt x="168" y="502"/>
                    <a:pt x="172" y="504"/>
                    <a:pt x="175" y="505"/>
                  </a:cubicBezTo>
                  <a:cubicBezTo>
                    <a:pt x="176" y="505"/>
                    <a:pt x="176" y="506"/>
                    <a:pt x="177" y="506"/>
                  </a:cubicBezTo>
                  <a:cubicBezTo>
                    <a:pt x="178" y="506"/>
                    <a:pt x="178" y="505"/>
                    <a:pt x="179" y="505"/>
                  </a:cubicBezTo>
                  <a:cubicBezTo>
                    <a:pt x="179" y="506"/>
                    <a:pt x="179" y="506"/>
                    <a:pt x="179" y="507"/>
                  </a:cubicBezTo>
                  <a:cubicBezTo>
                    <a:pt x="180" y="507"/>
                    <a:pt x="184" y="509"/>
                    <a:pt x="185" y="510"/>
                  </a:cubicBezTo>
                  <a:cubicBezTo>
                    <a:pt x="193" y="511"/>
                    <a:pt x="212" y="507"/>
                    <a:pt x="217" y="502"/>
                  </a:cubicBezTo>
                  <a:cubicBezTo>
                    <a:pt x="218" y="501"/>
                    <a:pt x="218" y="498"/>
                    <a:pt x="219" y="496"/>
                  </a:cubicBezTo>
                  <a:cubicBezTo>
                    <a:pt x="219" y="496"/>
                    <a:pt x="220" y="496"/>
                    <a:pt x="220" y="496"/>
                  </a:cubicBezTo>
                  <a:cubicBezTo>
                    <a:pt x="219" y="495"/>
                    <a:pt x="218" y="497"/>
                    <a:pt x="217" y="497"/>
                  </a:cubicBezTo>
                  <a:cubicBezTo>
                    <a:pt x="216" y="497"/>
                    <a:pt x="217" y="496"/>
                    <a:pt x="217" y="496"/>
                  </a:cubicBezTo>
                  <a:cubicBezTo>
                    <a:pt x="217" y="495"/>
                    <a:pt x="216" y="495"/>
                    <a:pt x="217" y="495"/>
                  </a:cubicBezTo>
                  <a:cubicBezTo>
                    <a:pt x="217" y="495"/>
                    <a:pt x="220" y="498"/>
                    <a:pt x="218" y="494"/>
                  </a:cubicBezTo>
                  <a:cubicBezTo>
                    <a:pt x="217" y="491"/>
                    <a:pt x="213" y="491"/>
                    <a:pt x="213" y="487"/>
                  </a:cubicBezTo>
                  <a:cubicBezTo>
                    <a:pt x="213" y="484"/>
                    <a:pt x="217" y="486"/>
                    <a:pt x="216" y="482"/>
                  </a:cubicBezTo>
                  <a:cubicBezTo>
                    <a:pt x="216" y="478"/>
                    <a:pt x="217" y="475"/>
                    <a:pt x="217" y="475"/>
                  </a:cubicBezTo>
                  <a:cubicBezTo>
                    <a:pt x="219" y="475"/>
                    <a:pt x="219" y="476"/>
                    <a:pt x="221" y="475"/>
                  </a:cubicBezTo>
                  <a:cubicBezTo>
                    <a:pt x="222" y="475"/>
                    <a:pt x="222" y="468"/>
                    <a:pt x="222" y="468"/>
                  </a:cubicBezTo>
                  <a:cubicBezTo>
                    <a:pt x="222" y="467"/>
                    <a:pt x="223" y="466"/>
                    <a:pt x="222" y="466"/>
                  </a:cubicBezTo>
                  <a:cubicBezTo>
                    <a:pt x="222" y="466"/>
                    <a:pt x="219" y="463"/>
                    <a:pt x="218" y="463"/>
                  </a:cubicBezTo>
                  <a:cubicBezTo>
                    <a:pt x="218" y="462"/>
                    <a:pt x="217" y="462"/>
                    <a:pt x="217" y="462"/>
                  </a:cubicBezTo>
                  <a:cubicBezTo>
                    <a:pt x="219" y="461"/>
                    <a:pt x="224" y="466"/>
                    <a:pt x="223" y="463"/>
                  </a:cubicBezTo>
                  <a:cubicBezTo>
                    <a:pt x="223" y="460"/>
                    <a:pt x="218" y="462"/>
                    <a:pt x="216" y="461"/>
                  </a:cubicBezTo>
                  <a:cubicBezTo>
                    <a:pt x="215" y="460"/>
                    <a:pt x="217" y="461"/>
                    <a:pt x="217" y="461"/>
                  </a:cubicBezTo>
                  <a:cubicBezTo>
                    <a:pt x="217" y="459"/>
                    <a:pt x="215" y="458"/>
                    <a:pt x="215" y="456"/>
                  </a:cubicBezTo>
                  <a:cubicBezTo>
                    <a:pt x="216" y="454"/>
                    <a:pt x="216" y="455"/>
                    <a:pt x="217" y="454"/>
                  </a:cubicBezTo>
                  <a:cubicBezTo>
                    <a:pt x="217" y="453"/>
                    <a:pt x="217" y="453"/>
                    <a:pt x="217" y="453"/>
                  </a:cubicBezTo>
                  <a:cubicBezTo>
                    <a:pt x="216" y="452"/>
                    <a:pt x="214" y="451"/>
                    <a:pt x="214" y="449"/>
                  </a:cubicBezTo>
                  <a:cubicBezTo>
                    <a:pt x="214" y="448"/>
                    <a:pt x="215" y="449"/>
                    <a:pt x="216" y="449"/>
                  </a:cubicBezTo>
                  <a:cubicBezTo>
                    <a:pt x="221" y="449"/>
                    <a:pt x="222" y="453"/>
                    <a:pt x="227" y="453"/>
                  </a:cubicBezTo>
                  <a:cubicBezTo>
                    <a:pt x="230" y="453"/>
                    <a:pt x="231" y="454"/>
                    <a:pt x="233" y="454"/>
                  </a:cubicBezTo>
                  <a:cubicBezTo>
                    <a:pt x="235" y="454"/>
                    <a:pt x="236" y="453"/>
                    <a:pt x="237" y="453"/>
                  </a:cubicBezTo>
                  <a:cubicBezTo>
                    <a:pt x="239" y="453"/>
                    <a:pt x="242" y="454"/>
                    <a:pt x="244" y="454"/>
                  </a:cubicBezTo>
                  <a:cubicBezTo>
                    <a:pt x="249" y="452"/>
                    <a:pt x="254" y="452"/>
                    <a:pt x="259" y="451"/>
                  </a:cubicBezTo>
                  <a:cubicBezTo>
                    <a:pt x="280" y="448"/>
                    <a:pt x="303" y="445"/>
                    <a:pt x="322" y="433"/>
                  </a:cubicBezTo>
                  <a:cubicBezTo>
                    <a:pt x="326" y="430"/>
                    <a:pt x="325" y="423"/>
                    <a:pt x="330" y="419"/>
                  </a:cubicBezTo>
                  <a:cubicBezTo>
                    <a:pt x="333" y="416"/>
                    <a:pt x="344" y="404"/>
                    <a:pt x="345" y="400"/>
                  </a:cubicBezTo>
                  <a:cubicBezTo>
                    <a:pt x="346" y="398"/>
                    <a:pt x="345" y="385"/>
                    <a:pt x="344" y="384"/>
                  </a:cubicBezTo>
                  <a:cubicBezTo>
                    <a:pt x="344" y="384"/>
                    <a:pt x="341" y="386"/>
                    <a:pt x="340" y="386"/>
                  </a:cubicBezTo>
                  <a:cubicBezTo>
                    <a:pt x="339" y="386"/>
                    <a:pt x="340" y="385"/>
                    <a:pt x="340" y="385"/>
                  </a:cubicBezTo>
                  <a:cubicBezTo>
                    <a:pt x="338" y="384"/>
                    <a:pt x="335" y="383"/>
                    <a:pt x="333" y="381"/>
                  </a:cubicBezTo>
                  <a:cubicBezTo>
                    <a:pt x="331" y="379"/>
                    <a:pt x="331" y="377"/>
                    <a:pt x="329" y="375"/>
                  </a:cubicBezTo>
                  <a:cubicBezTo>
                    <a:pt x="327" y="372"/>
                    <a:pt x="334" y="365"/>
                    <a:pt x="335" y="362"/>
                  </a:cubicBezTo>
                  <a:cubicBezTo>
                    <a:pt x="337" y="360"/>
                    <a:pt x="333" y="355"/>
                    <a:pt x="331" y="354"/>
                  </a:cubicBezTo>
                  <a:cubicBezTo>
                    <a:pt x="325" y="349"/>
                    <a:pt x="318" y="347"/>
                    <a:pt x="311" y="343"/>
                  </a:cubicBezTo>
                  <a:cubicBezTo>
                    <a:pt x="309" y="342"/>
                    <a:pt x="309" y="340"/>
                    <a:pt x="307" y="339"/>
                  </a:cubicBezTo>
                  <a:cubicBezTo>
                    <a:pt x="306" y="339"/>
                    <a:pt x="305" y="339"/>
                    <a:pt x="305" y="338"/>
                  </a:cubicBezTo>
                  <a:cubicBezTo>
                    <a:pt x="303" y="335"/>
                    <a:pt x="305" y="336"/>
                    <a:pt x="304" y="333"/>
                  </a:cubicBezTo>
                  <a:cubicBezTo>
                    <a:pt x="304" y="333"/>
                    <a:pt x="302" y="331"/>
                    <a:pt x="302" y="331"/>
                  </a:cubicBezTo>
                  <a:cubicBezTo>
                    <a:pt x="302" y="330"/>
                    <a:pt x="304" y="331"/>
                    <a:pt x="306" y="331"/>
                  </a:cubicBezTo>
                  <a:cubicBezTo>
                    <a:pt x="307" y="330"/>
                    <a:pt x="307" y="326"/>
                    <a:pt x="307" y="325"/>
                  </a:cubicBezTo>
                  <a:cubicBezTo>
                    <a:pt x="306" y="325"/>
                    <a:pt x="305" y="325"/>
                    <a:pt x="305" y="324"/>
                  </a:cubicBezTo>
                  <a:cubicBezTo>
                    <a:pt x="305" y="324"/>
                    <a:pt x="306" y="323"/>
                    <a:pt x="306" y="323"/>
                  </a:cubicBezTo>
                  <a:cubicBezTo>
                    <a:pt x="306" y="318"/>
                    <a:pt x="300" y="316"/>
                    <a:pt x="304" y="308"/>
                  </a:cubicBezTo>
                  <a:cubicBezTo>
                    <a:pt x="305" y="307"/>
                    <a:pt x="306" y="307"/>
                    <a:pt x="306" y="306"/>
                  </a:cubicBezTo>
                  <a:cubicBezTo>
                    <a:pt x="307" y="304"/>
                    <a:pt x="306" y="301"/>
                    <a:pt x="306" y="300"/>
                  </a:cubicBezTo>
                  <a:cubicBezTo>
                    <a:pt x="307" y="298"/>
                    <a:pt x="311" y="302"/>
                    <a:pt x="313" y="299"/>
                  </a:cubicBezTo>
                  <a:cubicBezTo>
                    <a:pt x="315" y="294"/>
                    <a:pt x="310" y="289"/>
                    <a:pt x="312" y="283"/>
                  </a:cubicBezTo>
                  <a:cubicBezTo>
                    <a:pt x="312" y="283"/>
                    <a:pt x="314" y="280"/>
                    <a:pt x="314" y="280"/>
                  </a:cubicBezTo>
                  <a:cubicBezTo>
                    <a:pt x="315" y="278"/>
                    <a:pt x="312" y="277"/>
                    <a:pt x="312" y="275"/>
                  </a:cubicBezTo>
                </a:path>
              </a:pathLst>
            </a:custGeom>
            <a:solidFill>
              <a:schemeClr val="accent3"/>
            </a:solidFill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5" name="Freeform 14"/>
            <p:cNvSpPr/>
            <p:nvPr/>
          </p:nvSpPr>
          <p:spPr bwMode="auto">
            <a:xfrm>
              <a:off x="9515099" y="4787936"/>
              <a:ext cx="374650" cy="376238"/>
            </a:xfrm>
            <a:custGeom>
              <a:avLst/>
              <a:gdLst>
                <a:gd name="T0" fmla="*/ 120 w 131"/>
                <a:gd name="T1" fmla="*/ 93 h 132"/>
                <a:gd name="T2" fmla="*/ 124 w 131"/>
                <a:gd name="T3" fmla="*/ 80 h 132"/>
                <a:gd name="T4" fmla="*/ 119 w 131"/>
                <a:gd name="T5" fmla="*/ 63 h 132"/>
                <a:gd name="T6" fmla="*/ 113 w 131"/>
                <a:gd name="T7" fmla="*/ 54 h 132"/>
                <a:gd name="T8" fmla="*/ 107 w 131"/>
                <a:gd name="T9" fmla="*/ 51 h 132"/>
                <a:gd name="T10" fmla="*/ 99 w 131"/>
                <a:gd name="T11" fmla="*/ 45 h 132"/>
                <a:gd name="T12" fmla="*/ 89 w 131"/>
                <a:gd name="T13" fmla="*/ 37 h 132"/>
                <a:gd name="T14" fmla="*/ 81 w 131"/>
                <a:gd name="T15" fmla="*/ 33 h 132"/>
                <a:gd name="T16" fmla="*/ 63 w 131"/>
                <a:gd name="T17" fmla="*/ 29 h 132"/>
                <a:gd name="T18" fmla="*/ 63 w 131"/>
                <a:gd name="T19" fmla="*/ 21 h 132"/>
                <a:gd name="T20" fmla="*/ 48 w 131"/>
                <a:gd name="T21" fmla="*/ 7 h 132"/>
                <a:gd name="T22" fmla="*/ 34 w 131"/>
                <a:gd name="T23" fmla="*/ 8 h 132"/>
                <a:gd name="T24" fmla="*/ 24 w 131"/>
                <a:gd name="T25" fmla="*/ 5 h 132"/>
                <a:gd name="T26" fmla="*/ 23 w 131"/>
                <a:gd name="T27" fmla="*/ 5 h 132"/>
                <a:gd name="T28" fmla="*/ 23 w 131"/>
                <a:gd name="T29" fmla="*/ 7 h 132"/>
                <a:gd name="T30" fmla="*/ 19 w 131"/>
                <a:gd name="T31" fmla="*/ 23 h 132"/>
                <a:gd name="T32" fmla="*/ 18 w 131"/>
                <a:gd name="T33" fmla="*/ 28 h 132"/>
                <a:gd name="T34" fmla="*/ 12 w 131"/>
                <a:gd name="T35" fmla="*/ 38 h 132"/>
                <a:gd name="T36" fmla="*/ 9 w 131"/>
                <a:gd name="T37" fmla="*/ 49 h 132"/>
                <a:gd name="T38" fmla="*/ 9 w 131"/>
                <a:gd name="T39" fmla="*/ 56 h 132"/>
                <a:gd name="T40" fmla="*/ 9 w 131"/>
                <a:gd name="T41" fmla="*/ 64 h 132"/>
                <a:gd name="T42" fmla="*/ 10 w 131"/>
                <a:gd name="T43" fmla="*/ 70 h 132"/>
                <a:gd name="T44" fmla="*/ 10 w 131"/>
                <a:gd name="T45" fmla="*/ 81 h 132"/>
                <a:gd name="T46" fmla="*/ 5 w 131"/>
                <a:gd name="T47" fmla="*/ 86 h 132"/>
                <a:gd name="T48" fmla="*/ 6 w 131"/>
                <a:gd name="T49" fmla="*/ 105 h 132"/>
                <a:gd name="T50" fmla="*/ 11 w 131"/>
                <a:gd name="T51" fmla="*/ 110 h 132"/>
                <a:gd name="T52" fmla="*/ 17 w 131"/>
                <a:gd name="T53" fmla="*/ 118 h 132"/>
                <a:gd name="T54" fmla="*/ 34 w 131"/>
                <a:gd name="T55" fmla="*/ 117 h 132"/>
                <a:gd name="T56" fmla="*/ 51 w 131"/>
                <a:gd name="T57" fmla="*/ 126 h 132"/>
                <a:gd name="T58" fmla="*/ 54 w 131"/>
                <a:gd name="T59" fmla="*/ 128 h 132"/>
                <a:gd name="T60" fmla="*/ 67 w 131"/>
                <a:gd name="T61" fmla="*/ 125 h 132"/>
                <a:gd name="T62" fmla="*/ 77 w 131"/>
                <a:gd name="T63" fmla="*/ 129 h 132"/>
                <a:gd name="T64" fmla="*/ 84 w 131"/>
                <a:gd name="T65" fmla="*/ 130 h 132"/>
                <a:gd name="T66" fmla="*/ 93 w 131"/>
                <a:gd name="T67" fmla="*/ 127 h 132"/>
                <a:gd name="T68" fmla="*/ 99 w 131"/>
                <a:gd name="T69" fmla="*/ 123 h 132"/>
                <a:gd name="T70" fmla="*/ 99 w 131"/>
                <a:gd name="T71" fmla="*/ 121 h 132"/>
                <a:gd name="T72" fmla="*/ 110 w 131"/>
                <a:gd name="T73" fmla="*/ 117 h 132"/>
                <a:gd name="T74" fmla="*/ 115 w 131"/>
                <a:gd name="T75" fmla="*/ 111 h 132"/>
                <a:gd name="T76" fmla="*/ 123 w 131"/>
                <a:gd name="T77" fmla="*/ 100 h 132"/>
                <a:gd name="T78" fmla="*/ 120 w 131"/>
                <a:gd name="T79" fmla="*/ 98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1" h="132">
                  <a:moveTo>
                    <a:pt x="120" y="98"/>
                  </a:moveTo>
                  <a:cubicBezTo>
                    <a:pt x="119" y="97"/>
                    <a:pt x="120" y="93"/>
                    <a:pt x="120" y="93"/>
                  </a:cubicBezTo>
                  <a:cubicBezTo>
                    <a:pt x="120" y="90"/>
                    <a:pt x="119" y="85"/>
                    <a:pt x="121" y="83"/>
                  </a:cubicBezTo>
                  <a:cubicBezTo>
                    <a:pt x="121" y="83"/>
                    <a:pt x="124" y="80"/>
                    <a:pt x="124" y="80"/>
                  </a:cubicBezTo>
                  <a:cubicBezTo>
                    <a:pt x="127" y="77"/>
                    <a:pt x="131" y="73"/>
                    <a:pt x="131" y="73"/>
                  </a:cubicBezTo>
                  <a:cubicBezTo>
                    <a:pt x="129" y="69"/>
                    <a:pt x="121" y="68"/>
                    <a:pt x="119" y="63"/>
                  </a:cubicBezTo>
                  <a:cubicBezTo>
                    <a:pt x="117" y="61"/>
                    <a:pt x="118" y="57"/>
                    <a:pt x="116" y="55"/>
                  </a:cubicBezTo>
                  <a:cubicBezTo>
                    <a:pt x="115" y="54"/>
                    <a:pt x="114" y="55"/>
                    <a:pt x="113" y="54"/>
                  </a:cubicBezTo>
                  <a:cubicBezTo>
                    <a:pt x="112" y="53"/>
                    <a:pt x="111" y="50"/>
                    <a:pt x="109" y="50"/>
                  </a:cubicBezTo>
                  <a:cubicBezTo>
                    <a:pt x="108" y="50"/>
                    <a:pt x="108" y="51"/>
                    <a:pt x="107" y="51"/>
                  </a:cubicBezTo>
                  <a:cubicBezTo>
                    <a:pt x="107" y="51"/>
                    <a:pt x="106" y="50"/>
                    <a:pt x="106" y="50"/>
                  </a:cubicBezTo>
                  <a:cubicBezTo>
                    <a:pt x="104" y="49"/>
                    <a:pt x="100" y="46"/>
                    <a:pt x="99" y="45"/>
                  </a:cubicBezTo>
                  <a:cubicBezTo>
                    <a:pt x="98" y="43"/>
                    <a:pt x="99" y="41"/>
                    <a:pt x="97" y="39"/>
                  </a:cubicBezTo>
                  <a:cubicBezTo>
                    <a:pt x="95" y="38"/>
                    <a:pt x="91" y="38"/>
                    <a:pt x="89" y="37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5" y="34"/>
                    <a:pt x="85" y="37"/>
                    <a:pt x="81" y="33"/>
                  </a:cubicBezTo>
                  <a:cubicBezTo>
                    <a:pt x="78" y="30"/>
                    <a:pt x="78" y="25"/>
                    <a:pt x="73" y="23"/>
                  </a:cubicBezTo>
                  <a:cubicBezTo>
                    <a:pt x="73" y="23"/>
                    <a:pt x="65" y="31"/>
                    <a:pt x="63" y="29"/>
                  </a:cubicBezTo>
                  <a:cubicBezTo>
                    <a:pt x="62" y="28"/>
                    <a:pt x="63" y="28"/>
                    <a:pt x="63" y="27"/>
                  </a:cubicBezTo>
                  <a:cubicBezTo>
                    <a:pt x="63" y="25"/>
                    <a:pt x="64" y="23"/>
                    <a:pt x="63" y="21"/>
                  </a:cubicBezTo>
                  <a:cubicBezTo>
                    <a:pt x="60" y="16"/>
                    <a:pt x="49" y="11"/>
                    <a:pt x="48" y="8"/>
                  </a:cubicBezTo>
                  <a:cubicBezTo>
                    <a:pt x="48" y="8"/>
                    <a:pt x="48" y="7"/>
                    <a:pt x="48" y="7"/>
                  </a:cubicBezTo>
                  <a:cubicBezTo>
                    <a:pt x="48" y="6"/>
                    <a:pt x="45" y="3"/>
                    <a:pt x="44" y="3"/>
                  </a:cubicBezTo>
                  <a:cubicBezTo>
                    <a:pt x="35" y="0"/>
                    <a:pt x="37" y="7"/>
                    <a:pt x="34" y="8"/>
                  </a:cubicBezTo>
                  <a:cubicBezTo>
                    <a:pt x="32" y="8"/>
                    <a:pt x="26" y="8"/>
                    <a:pt x="25" y="7"/>
                  </a:cubicBezTo>
                  <a:cubicBezTo>
                    <a:pt x="24" y="4"/>
                    <a:pt x="26" y="6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3" y="5"/>
                    <a:pt x="23" y="5"/>
                  </a:cubicBezTo>
                  <a:cubicBezTo>
                    <a:pt x="23" y="5"/>
                    <a:pt x="23" y="6"/>
                    <a:pt x="23" y="6"/>
                  </a:cubicBezTo>
                  <a:cubicBezTo>
                    <a:pt x="23" y="7"/>
                    <a:pt x="24" y="7"/>
                    <a:pt x="23" y="7"/>
                  </a:cubicBezTo>
                  <a:cubicBezTo>
                    <a:pt x="22" y="10"/>
                    <a:pt x="19" y="11"/>
                    <a:pt x="18" y="13"/>
                  </a:cubicBezTo>
                  <a:cubicBezTo>
                    <a:pt x="16" y="16"/>
                    <a:pt x="19" y="20"/>
                    <a:pt x="19" y="23"/>
                  </a:cubicBezTo>
                  <a:cubicBezTo>
                    <a:pt x="19" y="25"/>
                    <a:pt x="16" y="24"/>
                    <a:pt x="16" y="25"/>
                  </a:cubicBezTo>
                  <a:cubicBezTo>
                    <a:pt x="16" y="26"/>
                    <a:pt x="18" y="26"/>
                    <a:pt x="18" y="28"/>
                  </a:cubicBezTo>
                  <a:cubicBezTo>
                    <a:pt x="18" y="30"/>
                    <a:pt x="15" y="35"/>
                    <a:pt x="14" y="37"/>
                  </a:cubicBezTo>
                  <a:cubicBezTo>
                    <a:pt x="14" y="38"/>
                    <a:pt x="12" y="37"/>
                    <a:pt x="12" y="38"/>
                  </a:cubicBezTo>
                  <a:cubicBezTo>
                    <a:pt x="11" y="39"/>
                    <a:pt x="15" y="41"/>
                    <a:pt x="14" y="42"/>
                  </a:cubicBezTo>
                  <a:cubicBezTo>
                    <a:pt x="13" y="48"/>
                    <a:pt x="11" y="46"/>
                    <a:pt x="9" y="49"/>
                  </a:cubicBezTo>
                  <a:cubicBezTo>
                    <a:pt x="8" y="50"/>
                    <a:pt x="10" y="51"/>
                    <a:pt x="10" y="52"/>
                  </a:cubicBezTo>
                  <a:cubicBezTo>
                    <a:pt x="10" y="52"/>
                    <a:pt x="9" y="56"/>
                    <a:pt x="9" y="56"/>
                  </a:cubicBezTo>
                  <a:cubicBezTo>
                    <a:pt x="9" y="58"/>
                    <a:pt x="12" y="59"/>
                    <a:pt x="11" y="61"/>
                  </a:cubicBezTo>
                  <a:cubicBezTo>
                    <a:pt x="11" y="61"/>
                    <a:pt x="9" y="64"/>
                    <a:pt x="9" y="64"/>
                  </a:cubicBezTo>
                  <a:cubicBezTo>
                    <a:pt x="9" y="64"/>
                    <a:pt x="9" y="65"/>
                    <a:pt x="9" y="65"/>
                  </a:cubicBezTo>
                  <a:cubicBezTo>
                    <a:pt x="9" y="67"/>
                    <a:pt x="10" y="68"/>
                    <a:pt x="10" y="70"/>
                  </a:cubicBezTo>
                  <a:cubicBezTo>
                    <a:pt x="10" y="73"/>
                    <a:pt x="13" y="76"/>
                    <a:pt x="11" y="80"/>
                  </a:cubicBezTo>
                  <a:cubicBezTo>
                    <a:pt x="11" y="80"/>
                    <a:pt x="10" y="81"/>
                    <a:pt x="10" y="81"/>
                  </a:cubicBezTo>
                  <a:cubicBezTo>
                    <a:pt x="9" y="82"/>
                    <a:pt x="5" y="81"/>
                    <a:pt x="4" y="82"/>
                  </a:cubicBezTo>
                  <a:cubicBezTo>
                    <a:pt x="4" y="83"/>
                    <a:pt x="5" y="85"/>
                    <a:pt x="5" y="86"/>
                  </a:cubicBezTo>
                  <a:cubicBezTo>
                    <a:pt x="5" y="88"/>
                    <a:pt x="3" y="88"/>
                    <a:pt x="3" y="89"/>
                  </a:cubicBezTo>
                  <a:cubicBezTo>
                    <a:pt x="4" y="96"/>
                    <a:pt x="0" y="98"/>
                    <a:pt x="6" y="105"/>
                  </a:cubicBezTo>
                  <a:cubicBezTo>
                    <a:pt x="7" y="106"/>
                    <a:pt x="7" y="108"/>
                    <a:pt x="8" y="109"/>
                  </a:cubicBezTo>
                  <a:cubicBezTo>
                    <a:pt x="8" y="109"/>
                    <a:pt x="11" y="110"/>
                    <a:pt x="11" y="110"/>
                  </a:cubicBezTo>
                  <a:cubicBezTo>
                    <a:pt x="13" y="111"/>
                    <a:pt x="15" y="114"/>
                    <a:pt x="16" y="117"/>
                  </a:cubicBezTo>
                  <a:cubicBezTo>
                    <a:pt x="16" y="117"/>
                    <a:pt x="16" y="118"/>
                    <a:pt x="17" y="118"/>
                  </a:cubicBezTo>
                  <a:cubicBezTo>
                    <a:pt x="18" y="118"/>
                    <a:pt x="21" y="116"/>
                    <a:pt x="23" y="116"/>
                  </a:cubicBezTo>
                  <a:cubicBezTo>
                    <a:pt x="25" y="116"/>
                    <a:pt x="32" y="116"/>
                    <a:pt x="34" y="117"/>
                  </a:cubicBezTo>
                  <a:cubicBezTo>
                    <a:pt x="36" y="118"/>
                    <a:pt x="37" y="121"/>
                    <a:pt x="39" y="122"/>
                  </a:cubicBezTo>
                  <a:cubicBezTo>
                    <a:pt x="42" y="124"/>
                    <a:pt x="51" y="125"/>
                    <a:pt x="51" y="126"/>
                  </a:cubicBezTo>
                  <a:cubicBezTo>
                    <a:pt x="51" y="127"/>
                    <a:pt x="49" y="127"/>
                    <a:pt x="49" y="127"/>
                  </a:cubicBezTo>
                  <a:cubicBezTo>
                    <a:pt x="49" y="130"/>
                    <a:pt x="54" y="128"/>
                    <a:pt x="54" y="128"/>
                  </a:cubicBezTo>
                  <a:cubicBezTo>
                    <a:pt x="55" y="128"/>
                    <a:pt x="55" y="129"/>
                    <a:pt x="55" y="130"/>
                  </a:cubicBezTo>
                  <a:cubicBezTo>
                    <a:pt x="58" y="131"/>
                    <a:pt x="63" y="125"/>
                    <a:pt x="67" y="125"/>
                  </a:cubicBezTo>
                  <a:cubicBezTo>
                    <a:pt x="70" y="125"/>
                    <a:pt x="74" y="127"/>
                    <a:pt x="76" y="129"/>
                  </a:cubicBezTo>
                  <a:cubicBezTo>
                    <a:pt x="77" y="129"/>
                    <a:pt x="77" y="129"/>
                    <a:pt x="77" y="129"/>
                  </a:cubicBezTo>
                  <a:cubicBezTo>
                    <a:pt x="81" y="129"/>
                    <a:pt x="81" y="129"/>
                    <a:pt x="81" y="129"/>
                  </a:cubicBezTo>
                  <a:cubicBezTo>
                    <a:pt x="82" y="129"/>
                    <a:pt x="83" y="129"/>
                    <a:pt x="84" y="130"/>
                  </a:cubicBezTo>
                  <a:cubicBezTo>
                    <a:pt x="84" y="130"/>
                    <a:pt x="84" y="131"/>
                    <a:pt x="84" y="131"/>
                  </a:cubicBezTo>
                  <a:cubicBezTo>
                    <a:pt x="85" y="132"/>
                    <a:pt x="91" y="128"/>
                    <a:pt x="93" y="127"/>
                  </a:cubicBezTo>
                  <a:cubicBezTo>
                    <a:pt x="94" y="126"/>
                    <a:pt x="99" y="126"/>
                    <a:pt x="100" y="124"/>
                  </a:cubicBezTo>
                  <a:cubicBezTo>
                    <a:pt x="102" y="122"/>
                    <a:pt x="98" y="123"/>
                    <a:pt x="99" y="123"/>
                  </a:cubicBezTo>
                  <a:cubicBezTo>
                    <a:pt x="99" y="122"/>
                    <a:pt x="100" y="122"/>
                    <a:pt x="100" y="121"/>
                  </a:cubicBezTo>
                  <a:cubicBezTo>
                    <a:pt x="100" y="121"/>
                    <a:pt x="99" y="121"/>
                    <a:pt x="99" y="121"/>
                  </a:cubicBezTo>
                  <a:cubicBezTo>
                    <a:pt x="103" y="119"/>
                    <a:pt x="98" y="126"/>
                    <a:pt x="103" y="123"/>
                  </a:cubicBezTo>
                  <a:cubicBezTo>
                    <a:pt x="106" y="122"/>
                    <a:pt x="108" y="119"/>
                    <a:pt x="110" y="117"/>
                  </a:cubicBezTo>
                  <a:cubicBezTo>
                    <a:pt x="111" y="117"/>
                    <a:pt x="112" y="117"/>
                    <a:pt x="113" y="116"/>
                  </a:cubicBezTo>
                  <a:cubicBezTo>
                    <a:pt x="113" y="114"/>
                    <a:pt x="113" y="113"/>
                    <a:pt x="115" y="111"/>
                  </a:cubicBezTo>
                  <a:cubicBezTo>
                    <a:pt x="116" y="110"/>
                    <a:pt x="118" y="109"/>
                    <a:pt x="119" y="108"/>
                  </a:cubicBezTo>
                  <a:cubicBezTo>
                    <a:pt x="121" y="105"/>
                    <a:pt x="120" y="103"/>
                    <a:pt x="123" y="100"/>
                  </a:cubicBezTo>
                  <a:cubicBezTo>
                    <a:pt x="123" y="100"/>
                    <a:pt x="123" y="100"/>
                    <a:pt x="123" y="100"/>
                  </a:cubicBezTo>
                  <a:cubicBezTo>
                    <a:pt x="122" y="99"/>
                    <a:pt x="120" y="99"/>
                    <a:pt x="120" y="98"/>
                  </a:cubicBezTo>
                </a:path>
              </a:pathLst>
            </a:custGeom>
            <a:grpFill/>
            <a:ln>
              <a:solidFill>
                <a:srgbClr val="FFFFFF"/>
              </a:solidFill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6" name="Group 1084"/>
          <p:cNvGrpSpPr/>
          <p:nvPr/>
        </p:nvGrpSpPr>
        <p:grpSpPr>
          <a:xfrm rot="3169619" flipH="1">
            <a:off x="7427578" y="1996908"/>
            <a:ext cx="443073" cy="1730659"/>
            <a:chOff x="-5826127" y="5463957"/>
            <a:chExt cx="1419226" cy="5543550"/>
          </a:xfrm>
        </p:grpSpPr>
        <p:sp>
          <p:nvSpPr>
            <p:cNvPr id="37" name="Freeform 94"/>
            <p:cNvSpPr/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8" name="Freeform 57"/>
            <p:cNvSpPr/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39" name="Freeform 59"/>
            <p:cNvSpPr/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0" name="Freeform 60"/>
            <p:cNvSpPr/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1" name="Freeform 95"/>
            <p:cNvSpPr/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2" name="Freeform 63"/>
            <p:cNvSpPr/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3" name="Freeform 65"/>
            <p:cNvSpPr/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4" name="Freeform 66"/>
            <p:cNvSpPr/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5" name="Group 97"/>
          <p:cNvGrpSpPr/>
          <p:nvPr/>
        </p:nvGrpSpPr>
        <p:grpSpPr>
          <a:xfrm rot="18430381">
            <a:off x="4754999" y="4374817"/>
            <a:ext cx="443073" cy="1730659"/>
            <a:chOff x="-5826127" y="5463957"/>
            <a:chExt cx="1419226" cy="5543550"/>
          </a:xfrm>
        </p:grpSpPr>
        <p:sp>
          <p:nvSpPr>
            <p:cNvPr id="46" name="Freeform 98"/>
            <p:cNvSpPr/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7" name="Freeform 57"/>
            <p:cNvSpPr/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8" name="Freeform 59"/>
            <p:cNvSpPr/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49" name="Freeform 60"/>
            <p:cNvSpPr/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0" name="Freeform 102"/>
            <p:cNvSpPr/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1" name="Freeform 63"/>
            <p:cNvSpPr/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2" name="Freeform 65"/>
            <p:cNvSpPr/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3" name="Freeform 66"/>
            <p:cNvSpPr/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4" name="Group 106"/>
          <p:cNvGrpSpPr/>
          <p:nvPr/>
        </p:nvGrpSpPr>
        <p:grpSpPr>
          <a:xfrm rot="18430381">
            <a:off x="4325840" y="1520737"/>
            <a:ext cx="443073" cy="1730659"/>
            <a:chOff x="-5826127" y="5463957"/>
            <a:chExt cx="1419226" cy="5543550"/>
          </a:xfrm>
        </p:grpSpPr>
        <p:sp>
          <p:nvSpPr>
            <p:cNvPr id="55" name="Freeform 107"/>
            <p:cNvSpPr/>
            <p:nvPr/>
          </p:nvSpPr>
          <p:spPr bwMode="auto">
            <a:xfrm>
              <a:off x="-5289551" y="5463957"/>
              <a:ext cx="790575" cy="282575"/>
            </a:xfrm>
            <a:custGeom>
              <a:avLst/>
              <a:gdLst>
                <a:gd name="connsiteX0" fmla="*/ 0 w 790575"/>
                <a:gd name="connsiteY0" fmla="*/ 0 h 282575"/>
                <a:gd name="connsiteX1" fmla="*/ 139700 w 790575"/>
                <a:gd name="connsiteY1" fmla="*/ 34925 h 282575"/>
                <a:gd name="connsiteX2" fmla="*/ 231775 w 790575"/>
                <a:gd name="connsiteY2" fmla="*/ 60325 h 282575"/>
                <a:gd name="connsiteX3" fmla="*/ 323850 w 790575"/>
                <a:gd name="connsiteY3" fmla="*/ 85725 h 282575"/>
                <a:gd name="connsiteX4" fmla="*/ 482600 w 790575"/>
                <a:gd name="connsiteY4" fmla="*/ 139700 h 282575"/>
                <a:gd name="connsiteX5" fmla="*/ 635000 w 790575"/>
                <a:gd name="connsiteY5" fmla="*/ 196850 h 282575"/>
                <a:gd name="connsiteX6" fmla="*/ 790575 w 790575"/>
                <a:gd name="connsiteY6" fmla="*/ 282575 h 282575"/>
                <a:gd name="connsiteX7" fmla="*/ 638175 w 790575"/>
                <a:gd name="connsiteY7" fmla="*/ 225425 h 282575"/>
                <a:gd name="connsiteX8" fmla="*/ 479425 w 790575"/>
                <a:gd name="connsiteY8" fmla="*/ 171450 h 282575"/>
                <a:gd name="connsiteX9" fmla="*/ 387350 w 790575"/>
                <a:gd name="connsiteY9" fmla="*/ 142875 h 282575"/>
                <a:gd name="connsiteX10" fmla="*/ 295275 w 790575"/>
                <a:gd name="connsiteY10" fmla="*/ 117475 h 282575"/>
                <a:gd name="connsiteX11" fmla="*/ 155575 w 790575"/>
                <a:gd name="connsiteY11" fmla="*/ 85725 h 282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90575" h="282575">
                  <a:moveTo>
                    <a:pt x="0" y="0"/>
                  </a:moveTo>
                  <a:lnTo>
                    <a:pt x="139700" y="34925"/>
                  </a:lnTo>
                  <a:lnTo>
                    <a:pt x="231775" y="60325"/>
                  </a:lnTo>
                  <a:lnTo>
                    <a:pt x="323850" y="85725"/>
                  </a:lnTo>
                  <a:lnTo>
                    <a:pt x="482600" y="139700"/>
                  </a:lnTo>
                  <a:lnTo>
                    <a:pt x="635000" y="196850"/>
                  </a:lnTo>
                  <a:lnTo>
                    <a:pt x="790575" y="282575"/>
                  </a:lnTo>
                  <a:lnTo>
                    <a:pt x="638175" y="225425"/>
                  </a:lnTo>
                  <a:lnTo>
                    <a:pt x="479425" y="171450"/>
                  </a:lnTo>
                  <a:lnTo>
                    <a:pt x="387350" y="142875"/>
                  </a:lnTo>
                  <a:lnTo>
                    <a:pt x="295275" y="117475"/>
                  </a:lnTo>
                  <a:lnTo>
                    <a:pt x="155575" y="85725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6" name="Freeform 57"/>
            <p:cNvSpPr/>
            <p:nvPr/>
          </p:nvSpPr>
          <p:spPr bwMode="auto">
            <a:xfrm>
              <a:off x="-5289551" y="5463957"/>
              <a:ext cx="295275" cy="117475"/>
            </a:xfrm>
            <a:custGeom>
              <a:avLst/>
              <a:gdLst>
                <a:gd name="T0" fmla="*/ 98 w 186"/>
                <a:gd name="T1" fmla="*/ 54 h 74"/>
                <a:gd name="T2" fmla="*/ 0 w 186"/>
                <a:gd name="T3" fmla="*/ 0 h 74"/>
                <a:gd name="T4" fmla="*/ 0 w 186"/>
                <a:gd name="T5" fmla="*/ 0 h 74"/>
                <a:gd name="T6" fmla="*/ 88 w 186"/>
                <a:gd name="T7" fmla="*/ 22 h 74"/>
                <a:gd name="T8" fmla="*/ 186 w 186"/>
                <a:gd name="T9" fmla="*/ 74 h 74"/>
                <a:gd name="T10" fmla="*/ 186 w 186"/>
                <a:gd name="T11" fmla="*/ 74 h 74"/>
                <a:gd name="T12" fmla="*/ 98 w 186"/>
                <a:gd name="T13" fmla="*/ 5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74">
                  <a:moveTo>
                    <a:pt x="98" y="54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88" y="22"/>
                  </a:lnTo>
                  <a:lnTo>
                    <a:pt x="186" y="74"/>
                  </a:lnTo>
                  <a:lnTo>
                    <a:pt x="186" y="74"/>
                  </a:lnTo>
                  <a:lnTo>
                    <a:pt x="98" y="5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59"/>
            <p:cNvSpPr/>
            <p:nvPr/>
          </p:nvSpPr>
          <p:spPr bwMode="auto">
            <a:xfrm>
              <a:off x="-5149851" y="5498882"/>
              <a:ext cx="650875" cy="247650"/>
            </a:xfrm>
            <a:custGeom>
              <a:avLst/>
              <a:gdLst>
                <a:gd name="T0" fmla="*/ 98 w 410"/>
                <a:gd name="T1" fmla="*/ 52 h 156"/>
                <a:gd name="T2" fmla="*/ 0 w 410"/>
                <a:gd name="T3" fmla="*/ 0 h 156"/>
                <a:gd name="T4" fmla="*/ 0 w 410"/>
                <a:gd name="T5" fmla="*/ 0 h 156"/>
                <a:gd name="T6" fmla="*/ 58 w 410"/>
                <a:gd name="T7" fmla="*/ 16 h 156"/>
                <a:gd name="T8" fmla="*/ 116 w 410"/>
                <a:gd name="T9" fmla="*/ 32 h 156"/>
                <a:gd name="T10" fmla="*/ 116 w 410"/>
                <a:gd name="T11" fmla="*/ 32 h 156"/>
                <a:gd name="T12" fmla="*/ 216 w 410"/>
                <a:gd name="T13" fmla="*/ 66 h 156"/>
                <a:gd name="T14" fmla="*/ 312 w 410"/>
                <a:gd name="T15" fmla="*/ 102 h 156"/>
                <a:gd name="T16" fmla="*/ 410 w 410"/>
                <a:gd name="T17" fmla="*/ 156 h 156"/>
                <a:gd name="T18" fmla="*/ 410 w 410"/>
                <a:gd name="T19" fmla="*/ 156 h 156"/>
                <a:gd name="T20" fmla="*/ 314 w 410"/>
                <a:gd name="T21" fmla="*/ 120 h 156"/>
                <a:gd name="T22" fmla="*/ 214 w 410"/>
                <a:gd name="T23" fmla="*/ 86 h 156"/>
                <a:gd name="T24" fmla="*/ 214 w 410"/>
                <a:gd name="T25" fmla="*/ 86 h 156"/>
                <a:gd name="T26" fmla="*/ 156 w 410"/>
                <a:gd name="T27" fmla="*/ 68 h 156"/>
                <a:gd name="T28" fmla="*/ 98 w 410"/>
                <a:gd name="T29" fmla="*/ 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0" h="156">
                  <a:moveTo>
                    <a:pt x="98" y="5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58" y="16"/>
                  </a:lnTo>
                  <a:lnTo>
                    <a:pt x="116" y="32"/>
                  </a:lnTo>
                  <a:lnTo>
                    <a:pt x="116" y="32"/>
                  </a:lnTo>
                  <a:lnTo>
                    <a:pt x="216" y="66"/>
                  </a:lnTo>
                  <a:lnTo>
                    <a:pt x="312" y="102"/>
                  </a:lnTo>
                  <a:lnTo>
                    <a:pt x="410" y="156"/>
                  </a:lnTo>
                  <a:lnTo>
                    <a:pt x="410" y="156"/>
                  </a:lnTo>
                  <a:lnTo>
                    <a:pt x="314" y="120"/>
                  </a:lnTo>
                  <a:lnTo>
                    <a:pt x="214" y="86"/>
                  </a:lnTo>
                  <a:lnTo>
                    <a:pt x="214" y="86"/>
                  </a:lnTo>
                  <a:lnTo>
                    <a:pt x="156" y="68"/>
                  </a:lnTo>
                  <a:lnTo>
                    <a:pt x="98" y="52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8" name="Freeform 60"/>
            <p:cNvSpPr/>
            <p:nvPr/>
          </p:nvSpPr>
          <p:spPr bwMode="auto">
            <a:xfrm>
              <a:off x="-5702301" y="5965607"/>
              <a:ext cx="1273175" cy="5041900"/>
            </a:xfrm>
            <a:custGeom>
              <a:avLst/>
              <a:gdLst>
                <a:gd name="T0" fmla="*/ 802 w 802"/>
                <a:gd name="T1" fmla="*/ 3176 h 3176"/>
                <a:gd name="T2" fmla="*/ 704 w 802"/>
                <a:gd name="T3" fmla="*/ 3122 h 3176"/>
                <a:gd name="T4" fmla="*/ 704 w 802"/>
                <a:gd name="T5" fmla="*/ 3122 h 3176"/>
                <a:gd name="T6" fmla="*/ 0 w 802"/>
                <a:gd name="T7" fmla="*/ 0 h 3176"/>
                <a:gd name="T8" fmla="*/ 98 w 802"/>
                <a:gd name="T9" fmla="*/ 52 h 3176"/>
                <a:gd name="T10" fmla="*/ 98 w 802"/>
                <a:gd name="T11" fmla="*/ 52 h 3176"/>
                <a:gd name="T12" fmla="*/ 802 w 802"/>
                <a:gd name="T13" fmla="*/ 3176 h 3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2" h="3176">
                  <a:moveTo>
                    <a:pt x="802" y="3176"/>
                  </a:moveTo>
                  <a:lnTo>
                    <a:pt x="704" y="3122"/>
                  </a:lnTo>
                  <a:lnTo>
                    <a:pt x="704" y="3122"/>
                  </a:lnTo>
                  <a:lnTo>
                    <a:pt x="0" y="0"/>
                  </a:lnTo>
                  <a:lnTo>
                    <a:pt x="98" y="52"/>
                  </a:lnTo>
                  <a:lnTo>
                    <a:pt x="98" y="52"/>
                  </a:lnTo>
                  <a:lnTo>
                    <a:pt x="802" y="3176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111"/>
            <p:cNvSpPr/>
            <p:nvPr/>
          </p:nvSpPr>
          <p:spPr bwMode="auto">
            <a:xfrm>
              <a:off x="-5826127" y="5463957"/>
              <a:ext cx="692150" cy="638175"/>
            </a:xfrm>
            <a:custGeom>
              <a:avLst/>
              <a:gdLst>
                <a:gd name="connsiteX0" fmla="*/ 536575 w 692150"/>
                <a:gd name="connsiteY0" fmla="*/ 0 h 638175"/>
                <a:gd name="connsiteX1" fmla="*/ 692150 w 692150"/>
                <a:gd name="connsiteY1" fmla="*/ 85725 h 638175"/>
                <a:gd name="connsiteX2" fmla="*/ 549275 w 692150"/>
                <a:gd name="connsiteY2" fmla="*/ 219075 h 638175"/>
                <a:gd name="connsiteX3" fmla="*/ 412750 w 692150"/>
                <a:gd name="connsiteY3" fmla="*/ 355600 h 638175"/>
                <a:gd name="connsiteX4" fmla="*/ 317500 w 692150"/>
                <a:gd name="connsiteY4" fmla="*/ 454025 h 638175"/>
                <a:gd name="connsiteX5" fmla="*/ 225425 w 692150"/>
                <a:gd name="connsiteY5" fmla="*/ 555625 h 638175"/>
                <a:gd name="connsiteX6" fmla="*/ 155575 w 692150"/>
                <a:gd name="connsiteY6" fmla="*/ 638175 h 638175"/>
                <a:gd name="connsiteX7" fmla="*/ 0 w 692150"/>
                <a:gd name="connsiteY7" fmla="*/ 552450 h 638175"/>
                <a:gd name="connsiteX8" fmla="*/ 69850 w 692150"/>
                <a:gd name="connsiteY8" fmla="*/ 469900 h 638175"/>
                <a:gd name="connsiteX9" fmla="*/ 161925 w 692150"/>
                <a:gd name="connsiteY9" fmla="*/ 371475 h 638175"/>
                <a:gd name="connsiteX10" fmla="*/ 257175 w 692150"/>
                <a:gd name="connsiteY10" fmla="*/ 269875 h 638175"/>
                <a:gd name="connsiteX11" fmla="*/ 393700 w 692150"/>
                <a:gd name="connsiteY11" fmla="*/ 133350 h 63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92150" h="638175">
                  <a:moveTo>
                    <a:pt x="536575" y="0"/>
                  </a:moveTo>
                  <a:lnTo>
                    <a:pt x="692150" y="85725"/>
                  </a:lnTo>
                  <a:lnTo>
                    <a:pt x="549275" y="219075"/>
                  </a:lnTo>
                  <a:lnTo>
                    <a:pt x="412750" y="355600"/>
                  </a:lnTo>
                  <a:lnTo>
                    <a:pt x="317500" y="454025"/>
                  </a:lnTo>
                  <a:lnTo>
                    <a:pt x="225425" y="555625"/>
                  </a:lnTo>
                  <a:lnTo>
                    <a:pt x="155575" y="638175"/>
                  </a:lnTo>
                  <a:lnTo>
                    <a:pt x="0" y="552450"/>
                  </a:lnTo>
                  <a:lnTo>
                    <a:pt x="69850" y="469900"/>
                  </a:lnTo>
                  <a:lnTo>
                    <a:pt x="161925" y="371475"/>
                  </a:lnTo>
                  <a:lnTo>
                    <a:pt x="257175" y="269875"/>
                  </a:lnTo>
                  <a:lnTo>
                    <a:pt x="393700" y="133350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>
              <a:noAutofit/>
            </a:bodyPr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0" name="Freeform 63"/>
            <p:cNvSpPr/>
            <p:nvPr/>
          </p:nvSpPr>
          <p:spPr bwMode="auto">
            <a:xfrm>
              <a:off x="-5826126" y="5933857"/>
              <a:ext cx="225425" cy="168275"/>
            </a:xfrm>
            <a:custGeom>
              <a:avLst/>
              <a:gdLst>
                <a:gd name="T0" fmla="*/ 98 w 142"/>
                <a:gd name="T1" fmla="*/ 106 h 106"/>
                <a:gd name="T2" fmla="*/ 0 w 142"/>
                <a:gd name="T3" fmla="*/ 52 h 106"/>
                <a:gd name="T4" fmla="*/ 0 w 142"/>
                <a:gd name="T5" fmla="*/ 52 h 106"/>
                <a:gd name="T6" fmla="*/ 44 w 142"/>
                <a:gd name="T7" fmla="*/ 0 h 106"/>
                <a:gd name="T8" fmla="*/ 142 w 142"/>
                <a:gd name="T9" fmla="*/ 54 h 106"/>
                <a:gd name="T10" fmla="*/ 142 w 142"/>
                <a:gd name="T11" fmla="*/ 54 h 106"/>
                <a:gd name="T12" fmla="*/ 98 w 142"/>
                <a:gd name="T13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2" h="106">
                  <a:moveTo>
                    <a:pt x="98" y="106"/>
                  </a:moveTo>
                  <a:lnTo>
                    <a:pt x="0" y="52"/>
                  </a:lnTo>
                  <a:lnTo>
                    <a:pt x="0" y="52"/>
                  </a:lnTo>
                  <a:lnTo>
                    <a:pt x="44" y="0"/>
                  </a:lnTo>
                  <a:lnTo>
                    <a:pt x="142" y="54"/>
                  </a:lnTo>
                  <a:lnTo>
                    <a:pt x="142" y="54"/>
                  </a:lnTo>
                  <a:lnTo>
                    <a:pt x="98" y="10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1" name="Freeform 65"/>
            <p:cNvSpPr/>
            <p:nvPr/>
          </p:nvSpPr>
          <p:spPr bwMode="auto">
            <a:xfrm>
              <a:off x="-5756276" y="5463957"/>
              <a:ext cx="622300" cy="555625"/>
            </a:xfrm>
            <a:custGeom>
              <a:avLst/>
              <a:gdLst>
                <a:gd name="T0" fmla="*/ 98 w 392"/>
                <a:gd name="T1" fmla="*/ 350 h 350"/>
                <a:gd name="T2" fmla="*/ 0 w 392"/>
                <a:gd name="T3" fmla="*/ 296 h 350"/>
                <a:gd name="T4" fmla="*/ 0 w 392"/>
                <a:gd name="T5" fmla="*/ 296 h 350"/>
                <a:gd name="T6" fmla="*/ 58 w 392"/>
                <a:gd name="T7" fmla="*/ 234 h 350"/>
                <a:gd name="T8" fmla="*/ 118 w 392"/>
                <a:gd name="T9" fmla="*/ 170 h 350"/>
                <a:gd name="T10" fmla="*/ 118 w 392"/>
                <a:gd name="T11" fmla="*/ 170 h 350"/>
                <a:gd name="T12" fmla="*/ 204 w 392"/>
                <a:gd name="T13" fmla="*/ 84 h 350"/>
                <a:gd name="T14" fmla="*/ 294 w 392"/>
                <a:gd name="T15" fmla="*/ 0 h 350"/>
                <a:gd name="T16" fmla="*/ 392 w 392"/>
                <a:gd name="T17" fmla="*/ 54 h 350"/>
                <a:gd name="T18" fmla="*/ 392 w 392"/>
                <a:gd name="T19" fmla="*/ 54 h 350"/>
                <a:gd name="T20" fmla="*/ 302 w 392"/>
                <a:gd name="T21" fmla="*/ 138 h 350"/>
                <a:gd name="T22" fmla="*/ 216 w 392"/>
                <a:gd name="T23" fmla="*/ 224 h 350"/>
                <a:gd name="T24" fmla="*/ 216 w 392"/>
                <a:gd name="T25" fmla="*/ 224 h 350"/>
                <a:gd name="T26" fmla="*/ 156 w 392"/>
                <a:gd name="T27" fmla="*/ 286 h 350"/>
                <a:gd name="T28" fmla="*/ 98 w 392"/>
                <a:gd name="T29" fmla="*/ 350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92" h="350">
                  <a:moveTo>
                    <a:pt x="98" y="350"/>
                  </a:moveTo>
                  <a:lnTo>
                    <a:pt x="0" y="296"/>
                  </a:lnTo>
                  <a:lnTo>
                    <a:pt x="0" y="296"/>
                  </a:lnTo>
                  <a:lnTo>
                    <a:pt x="58" y="234"/>
                  </a:lnTo>
                  <a:lnTo>
                    <a:pt x="118" y="170"/>
                  </a:lnTo>
                  <a:lnTo>
                    <a:pt x="118" y="170"/>
                  </a:lnTo>
                  <a:lnTo>
                    <a:pt x="204" y="84"/>
                  </a:lnTo>
                  <a:lnTo>
                    <a:pt x="294" y="0"/>
                  </a:lnTo>
                  <a:lnTo>
                    <a:pt x="392" y="54"/>
                  </a:lnTo>
                  <a:lnTo>
                    <a:pt x="392" y="54"/>
                  </a:lnTo>
                  <a:lnTo>
                    <a:pt x="302" y="138"/>
                  </a:lnTo>
                  <a:lnTo>
                    <a:pt x="216" y="224"/>
                  </a:lnTo>
                  <a:lnTo>
                    <a:pt x="216" y="224"/>
                  </a:lnTo>
                  <a:lnTo>
                    <a:pt x="156" y="286"/>
                  </a:lnTo>
                  <a:lnTo>
                    <a:pt x="98" y="35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62" name="Freeform 66"/>
            <p:cNvSpPr/>
            <p:nvPr/>
          </p:nvSpPr>
          <p:spPr bwMode="auto">
            <a:xfrm>
              <a:off x="-5670551" y="5549682"/>
              <a:ext cx="1263650" cy="5457825"/>
            </a:xfrm>
            <a:custGeom>
              <a:avLst/>
              <a:gdLst>
                <a:gd name="T0" fmla="*/ 338 w 796"/>
                <a:gd name="T1" fmla="*/ 0 h 3438"/>
                <a:gd name="T2" fmla="*/ 338 w 796"/>
                <a:gd name="T3" fmla="*/ 0 h 3438"/>
                <a:gd name="T4" fmla="*/ 442 w 796"/>
                <a:gd name="T5" fmla="*/ 24 h 3438"/>
                <a:gd name="T6" fmla="*/ 542 w 796"/>
                <a:gd name="T7" fmla="*/ 54 h 3438"/>
                <a:gd name="T8" fmla="*/ 542 w 796"/>
                <a:gd name="T9" fmla="*/ 54 h 3438"/>
                <a:gd name="T10" fmla="*/ 642 w 796"/>
                <a:gd name="T11" fmla="*/ 88 h 3438"/>
                <a:gd name="T12" fmla="*/ 738 w 796"/>
                <a:gd name="T13" fmla="*/ 124 h 3438"/>
                <a:gd name="T14" fmla="*/ 738 w 796"/>
                <a:gd name="T15" fmla="*/ 124 h 3438"/>
                <a:gd name="T16" fmla="*/ 636 w 796"/>
                <a:gd name="T17" fmla="*/ 142 h 3438"/>
                <a:gd name="T18" fmla="*/ 636 w 796"/>
                <a:gd name="T19" fmla="*/ 142 h 3438"/>
                <a:gd name="T20" fmla="*/ 796 w 796"/>
                <a:gd name="T21" fmla="*/ 3432 h 3438"/>
                <a:gd name="T22" fmla="*/ 796 w 796"/>
                <a:gd name="T23" fmla="*/ 3432 h 3438"/>
                <a:gd name="T24" fmla="*/ 782 w 796"/>
                <a:gd name="T25" fmla="*/ 3438 h 3438"/>
                <a:gd name="T26" fmla="*/ 782 w 796"/>
                <a:gd name="T27" fmla="*/ 3438 h 3438"/>
                <a:gd name="T28" fmla="*/ 78 w 796"/>
                <a:gd name="T29" fmla="*/ 314 h 3438"/>
                <a:gd name="T30" fmla="*/ 78 w 796"/>
                <a:gd name="T31" fmla="*/ 314 h 3438"/>
                <a:gd name="T32" fmla="*/ 0 w 796"/>
                <a:gd name="T33" fmla="*/ 348 h 3438"/>
                <a:gd name="T34" fmla="*/ 0 w 796"/>
                <a:gd name="T35" fmla="*/ 348 h 3438"/>
                <a:gd name="T36" fmla="*/ 80 w 796"/>
                <a:gd name="T37" fmla="*/ 258 h 3438"/>
                <a:gd name="T38" fmla="*/ 162 w 796"/>
                <a:gd name="T39" fmla="*/ 170 h 3438"/>
                <a:gd name="T40" fmla="*/ 162 w 796"/>
                <a:gd name="T41" fmla="*/ 170 h 3438"/>
                <a:gd name="T42" fmla="*/ 248 w 796"/>
                <a:gd name="T43" fmla="*/ 84 h 3438"/>
                <a:gd name="T44" fmla="*/ 338 w 796"/>
                <a:gd name="T45" fmla="*/ 0 h 3438"/>
                <a:gd name="T46" fmla="*/ 338 w 796"/>
                <a:gd name="T47" fmla="*/ 0 h 3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96" h="3438">
                  <a:moveTo>
                    <a:pt x="338" y="0"/>
                  </a:moveTo>
                  <a:lnTo>
                    <a:pt x="338" y="0"/>
                  </a:lnTo>
                  <a:lnTo>
                    <a:pt x="442" y="24"/>
                  </a:lnTo>
                  <a:lnTo>
                    <a:pt x="542" y="54"/>
                  </a:lnTo>
                  <a:lnTo>
                    <a:pt x="542" y="54"/>
                  </a:lnTo>
                  <a:lnTo>
                    <a:pt x="642" y="88"/>
                  </a:lnTo>
                  <a:lnTo>
                    <a:pt x="738" y="124"/>
                  </a:lnTo>
                  <a:lnTo>
                    <a:pt x="738" y="124"/>
                  </a:lnTo>
                  <a:lnTo>
                    <a:pt x="636" y="142"/>
                  </a:lnTo>
                  <a:lnTo>
                    <a:pt x="636" y="142"/>
                  </a:lnTo>
                  <a:lnTo>
                    <a:pt x="796" y="3432"/>
                  </a:lnTo>
                  <a:lnTo>
                    <a:pt x="796" y="3432"/>
                  </a:lnTo>
                  <a:lnTo>
                    <a:pt x="782" y="3438"/>
                  </a:lnTo>
                  <a:lnTo>
                    <a:pt x="782" y="3438"/>
                  </a:lnTo>
                  <a:lnTo>
                    <a:pt x="78" y="314"/>
                  </a:lnTo>
                  <a:lnTo>
                    <a:pt x="78" y="314"/>
                  </a:lnTo>
                  <a:lnTo>
                    <a:pt x="0" y="348"/>
                  </a:lnTo>
                  <a:lnTo>
                    <a:pt x="0" y="348"/>
                  </a:lnTo>
                  <a:lnTo>
                    <a:pt x="80" y="258"/>
                  </a:lnTo>
                  <a:lnTo>
                    <a:pt x="162" y="170"/>
                  </a:lnTo>
                  <a:lnTo>
                    <a:pt x="162" y="170"/>
                  </a:lnTo>
                  <a:lnTo>
                    <a:pt x="248" y="84"/>
                  </a:lnTo>
                  <a:lnTo>
                    <a:pt x="338" y="0"/>
                  </a:lnTo>
                  <a:lnTo>
                    <a:pt x="33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AU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3" name="TextBox 115"/>
          <p:cNvSpPr txBox="1"/>
          <p:nvPr/>
        </p:nvSpPr>
        <p:spPr>
          <a:xfrm>
            <a:off x="502386" y="1632977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zh-CN" altLang="en-US" sz="1400" b="1" dirty="0">
                <a:solidFill>
                  <a:srgbClr val="3D6CAA"/>
                </a:solidFill>
                <a:cs typeface="+mn-ea"/>
                <a:sym typeface="+mn-lt"/>
              </a:rPr>
              <a:t>教育分布</a:t>
            </a:r>
            <a:endParaRPr lang="id-ID" sz="1400" b="1" dirty="0">
              <a:solidFill>
                <a:srgbClr val="3D6CAA"/>
              </a:solidFill>
              <a:cs typeface="+mn-ea"/>
              <a:sym typeface="+mn-lt"/>
            </a:endParaRPr>
          </a:p>
        </p:txBody>
      </p:sp>
      <p:sp>
        <p:nvSpPr>
          <p:cNvPr id="64" name="Rectangle 116"/>
          <p:cNvSpPr/>
          <p:nvPr/>
        </p:nvSpPr>
        <p:spPr>
          <a:xfrm>
            <a:off x="502385" y="1862314"/>
            <a:ext cx="2468922" cy="52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id-ID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Geplis dipsam volorib vendian debist lignist quantium temab ium exper</a:t>
            </a:r>
          </a:p>
        </p:txBody>
      </p:sp>
      <p:sp>
        <p:nvSpPr>
          <p:cNvPr id="65" name="TextBox 117"/>
          <p:cNvSpPr txBox="1"/>
          <p:nvPr/>
        </p:nvSpPr>
        <p:spPr>
          <a:xfrm>
            <a:off x="542703" y="4591060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400"/>
            <a:r>
              <a:rPr lang="id-ID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COUNTRY NAME</a:t>
            </a:r>
          </a:p>
        </p:txBody>
      </p:sp>
      <p:sp>
        <p:nvSpPr>
          <p:cNvPr id="66" name="Rectangle 118"/>
          <p:cNvSpPr/>
          <p:nvPr/>
        </p:nvSpPr>
        <p:spPr>
          <a:xfrm>
            <a:off x="542702" y="4820397"/>
            <a:ext cx="2468922" cy="52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914400">
              <a:lnSpc>
                <a:spcPct val="150000"/>
              </a:lnSpc>
            </a:pPr>
            <a:r>
              <a:rPr lang="id-ID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Geplis dipsam volorib vendian debist lignist quantium temab ium exper</a:t>
            </a:r>
          </a:p>
        </p:txBody>
      </p:sp>
      <p:sp>
        <p:nvSpPr>
          <p:cNvPr id="67" name="TextBox 119"/>
          <p:cNvSpPr txBox="1"/>
          <p:nvPr/>
        </p:nvSpPr>
        <p:spPr>
          <a:xfrm>
            <a:off x="9225185" y="2174123"/>
            <a:ext cx="24689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srgbClr val="ED7D31"/>
                </a:solidFill>
                <a:cs typeface="+mn-ea"/>
                <a:sym typeface="+mn-lt"/>
              </a:rPr>
              <a:t>教育分布</a:t>
            </a:r>
            <a:endParaRPr lang="id-ID" sz="1400" b="1" dirty="0">
              <a:solidFill>
                <a:srgbClr val="ED7D31"/>
              </a:solidFill>
              <a:cs typeface="+mn-ea"/>
              <a:sym typeface="+mn-lt"/>
            </a:endParaRPr>
          </a:p>
        </p:txBody>
      </p:sp>
      <p:sp>
        <p:nvSpPr>
          <p:cNvPr id="68" name="Rectangle 120"/>
          <p:cNvSpPr/>
          <p:nvPr/>
        </p:nvSpPr>
        <p:spPr>
          <a:xfrm>
            <a:off x="9225184" y="2403460"/>
            <a:ext cx="2468922" cy="5237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150000"/>
              </a:lnSpc>
            </a:pPr>
            <a:r>
              <a:rPr lang="id-ID" sz="1000" dirty="0">
                <a:solidFill>
                  <a:prstClr val="white">
                    <a:lumMod val="50000"/>
                  </a:prstClr>
                </a:solidFill>
                <a:cs typeface="+mn-ea"/>
                <a:sym typeface="+mn-lt"/>
              </a:rPr>
              <a:t>Geplis dipsam volorib vendian debist lignist quantium temab ium exper</a:t>
            </a:r>
          </a:p>
        </p:txBody>
      </p:sp>
      <p:sp>
        <p:nvSpPr>
          <p:cNvPr id="69" name="TextBox 121"/>
          <p:cNvSpPr txBox="1"/>
          <p:nvPr/>
        </p:nvSpPr>
        <p:spPr>
          <a:xfrm>
            <a:off x="1580862" y="2437663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400"/>
            <a:r>
              <a:rPr lang="id-ID" sz="3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15 %</a:t>
            </a:r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0" name="TextBox 122"/>
          <p:cNvSpPr txBox="1"/>
          <p:nvPr/>
        </p:nvSpPr>
        <p:spPr>
          <a:xfrm>
            <a:off x="1595605" y="5410586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defTabSz="914400"/>
            <a:r>
              <a:rPr lang="id-ID" sz="3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55 %</a:t>
            </a:r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71" name="TextBox 123"/>
          <p:cNvSpPr txBox="1"/>
          <p:nvPr/>
        </p:nvSpPr>
        <p:spPr>
          <a:xfrm>
            <a:off x="9225184" y="3050275"/>
            <a:ext cx="1371952" cy="49023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defTabSz="914400"/>
            <a:r>
              <a:rPr lang="id-ID" sz="3000" b="1" i="1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35 %</a:t>
            </a:r>
            <a:endParaRPr lang="en-US" sz="3000" b="1" i="1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72" name="Group 124"/>
          <p:cNvGrpSpPr/>
          <p:nvPr/>
        </p:nvGrpSpPr>
        <p:grpSpPr>
          <a:xfrm>
            <a:off x="7094036" y="5087656"/>
            <a:ext cx="1944988" cy="628999"/>
            <a:chOff x="13823724" y="9446225"/>
            <a:chExt cx="3889975" cy="1257997"/>
          </a:xfrm>
        </p:grpSpPr>
        <p:grpSp>
          <p:nvGrpSpPr>
            <p:cNvPr id="73" name="Group 125"/>
            <p:cNvGrpSpPr/>
            <p:nvPr/>
          </p:nvGrpSpPr>
          <p:grpSpPr>
            <a:xfrm>
              <a:off x="13823724" y="9475731"/>
              <a:ext cx="225900" cy="574722"/>
              <a:chOff x="4422775" y="2198688"/>
              <a:chExt cx="292100" cy="742950"/>
            </a:xfrm>
            <a:solidFill>
              <a:schemeClr val="tx1">
                <a:lumMod val="85000"/>
                <a:lumOff val="15000"/>
              </a:schemeClr>
            </a:solidFill>
          </p:grpSpPr>
          <p:sp>
            <p:nvSpPr>
              <p:cNvPr id="78" name="Freeform 12"/>
              <p:cNvSpPr/>
              <p:nvPr/>
            </p:nvSpPr>
            <p:spPr bwMode="auto">
              <a:xfrm>
                <a:off x="4422775" y="2325688"/>
                <a:ext cx="292100" cy="615950"/>
              </a:xfrm>
              <a:custGeom>
                <a:avLst/>
                <a:gdLst>
                  <a:gd name="T0" fmla="*/ 59 w 78"/>
                  <a:gd name="T1" fmla="*/ 0 h 164"/>
                  <a:gd name="T2" fmla="*/ 20 w 78"/>
                  <a:gd name="T3" fmla="*/ 0 h 164"/>
                  <a:gd name="T4" fmla="*/ 0 w 78"/>
                  <a:gd name="T5" fmla="*/ 16 h 164"/>
                  <a:gd name="T6" fmla="*/ 0 w 78"/>
                  <a:gd name="T7" fmla="*/ 16 h 164"/>
                  <a:gd name="T8" fmla="*/ 0 w 78"/>
                  <a:gd name="T9" fmla="*/ 19 h 164"/>
                  <a:gd name="T10" fmla="*/ 0 w 78"/>
                  <a:gd name="T11" fmla="*/ 74 h 164"/>
                  <a:gd name="T12" fmla="*/ 7 w 78"/>
                  <a:gd name="T13" fmla="*/ 80 h 164"/>
                  <a:gd name="T14" fmla="*/ 13 w 78"/>
                  <a:gd name="T15" fmla="*/ 74 h 164"/>
                  <a:gd name="T16" fmla="*/ 13 w 78"/>
                  <a:gd name="T17" fmla="*/ 26 h 164"/>
                  <a:gd name="T18" fmla="*/ 19 w 78"/>
                  <a:gd name="T19" fmla="*/ 26 h 164"/>
                  <a:gd name="T20" fmla="*/ 19 w 78"/>
                  <a:gd name="T21" fmla="*/ 72 h 164"/>
                  <a:gd name="T22" fmla="*/ 19 w 78"/>
                  <a:gd name="T23" fmla="*/ 73 h 164"/>
                  <a:gd name="T24" fmla="*/ 19 w 78"/>
                  <a:gd name="T25" fmla="*/ 154 h 164"/>
                  <a:gd name="T26" fmla="*/ 28 w 78"/>
                  <a:gd name="T27" fmla="*/ 164 h 164"/>
                  <a:gd name="T28" fmla="*/ 37 w 78"/>
                  <a:gd name="T29" fmla="*/ 154 h 164"/>
                  <a:gd name="T30" fmla="*/ 37 w 78"/>
                  <a:gd name="T31" fmla="*/ 83 h 164"/>
                  <a:gd name="T32" fmla="*/ 41 w 78"/>
                  <a:gd name="T33" fmla="*/ 83 h 164"/>
                  <a:gd name="T34" fmla="*/ 41 w 78"/>
                  <a:gd name="T35" fmla="*/ 154 h 164"/>
                  <a:gd name="T36" fmla="*/ 50 w 78"/>
                  <a:gd name="T37" fmla="*/ 164 h 164"/>
                  <a:gd name="T38" fmla="*/ 59 w 78"/>
                  <a:gd name="T39" fmla="*/ 154 h 164"/>
                  <a:gd name="T40" fmla="*/ 59 w 78"/>
                  <a:gd name="T41" fmla="*/ 72 h 164"/>
                  <a:gd name="T42" fmla="*/ 59 w 78"/>
                  <a:gd name="T43" fmla="*/ 71 h 164"/>
                  <a:gd name="T44" fmla="*/ 59 w 78"/>
                  <a:gd name="T45" fmla="*/ 26 h 164"/>
                  <a:gd name="T46" fmla="*/ 64 w 78"/>
                  <a:gd name="T47" fmla="*/ 26 h 164"/>
                  <a:gd name="T48" fmla="*/ 64 w 78"/>
                  <a:gd name="T49" fmla="*/ 74 h 164"/>
                  <a:gd name="T50" fmla="*/ 71 w 78"/>
                  <a:gd name="T51" fmla="*/ 80 h 164"/>
                  <a:gd name="T52" fmla="*/ 78 w 78"/>
                  <a:gd name="T53" fmla="*/ 74 h 164"/>
                  <a:gd name="T54" fmla="*/ 78 w 78"/>
                  <a:gd name="T55" fmla="*/ 19 h 164"/>
                  <a:gd name="T56" fmla="*/ 78 w 78"/>
                  <a:gd name="T57" fmla="*/ 16 h 164"/>
                  <a:gd name="T58" fmla="*/ 78 w 78"/>
                  <a:gd name="T59" fmla="*/ 15 h 164"/>
                  <a:gd name="T60" fmla="*/ 59 w 78"/>
                  <a:gd name="T61" fmla="*/ 0 h 1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78" h="164">
                    <a:moveTo>
                      <a:pt x="59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6" y="0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74"/>
                      <a:pt x="0" y="74"/>
                      <a:pt x="0" y="74"/>
                    </a:cubicBezTo>
                    <a:cubicBezTo>
                      <a:pt x="0" y="77"/>
                      <a:pt x="3" y="80"/>
                      <a:pt x="7" y="80"/>
                    </a:cubicBezTo>
                    <a:cubicBezTo>
                      <a:pt x="10" y="80"/>
                      <a:pt x="13" y="77"/>
                      <a:pt x="13" y="74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9" y="26"/>
                      <a:pt x="19" y="26"/>
                      <a:pt x="19" y="26"/>
                    </a:cubicBezTo>
                    <a:cubicBezTo>
                      <a:pt x="19" y="72"/>
                      <a:pt x="19" y="72"/>
                      <a:pt x="19" y="72"/>
                    </a:cubicBezTo>
                    <a:cubicBezTo>
                      <a:pt x="19" y="72"/>
                      <a:pt x="19" y="73"/>
                      <a:pt x="19" y="73"/>
                    </a:cubicBezTo>
                    <a:cubicBezTo>
                      <a:pt x="19" y="154"/>
                      <a:pt x="19" y="154"/>
                      <a:pt x="19" y="154"/>
                    </a:cubicBezTo>
                    <a:cubicBezTo>
                      <a:pt x="19" y="159"/>
                      <a:pt x="23" y="164"/>
                      <a:pt x="28" y="164"/>
                    </a:cubicBezTo>
                    <a:cubicBezTo>
                      <a:pt x="33" y="164"/>
                      <a:pt x="37" y="159"/>
                      <a:pt x="37" y="154"/>
                    </a:cubicBezTo>
                    <a:cubicBezTo>
                      <a:pt x="37" y="83"/>
                      <a:pt x="37" y="83"/>
                      <a:pt x="37" y="83"/>
                    </a:cubicBezTo>
                    <a:cubicBezTo>
                      <a:pt x="41" y="83"/>
                      <a:pt x="41" y="83"/>
                      <a:pt x="41" y="83"/>
                    </a:cubicBezTo>
                    <a:cubicBezTo>
                      <a:pt x="41" y="154"/>
                      <a:pt x="41" y="154"/>
                      <a:pt x="41" y="154"/>
                    </a:cubicBezTo>
                    <a:cubicBezTo>
                      <a:pt x="41" y="159"/>
                      <a:pt x="45" y="164"/>
                      <a:pt x="50" y="164"/>
                    </a:cubicBezTo>
                    <a:cubicBezTo>
                      <a:pt x="55" y="164"/>
                      <a:pt x="59" y="159"/>
                      <a:pt x="59" y="154"/>
                    </a:cubicBezTo>
                    <a:cubicBezTo>
                      <a:pt x="59" y="72"/>
                      <a:pt x="59" y="72"/>
                      <a:pt x="59" y="72"/>
                    </a:cubicBezTo>
                    <a:cubicBezTo>
                      <a:pt x="59" y="71"/>
                      <a:pt x="59" y="71"/>
                      <a:pt x="59" y="71"/>
                    </a:cubicBezTo>
                    <a:cubicBezTo>
                      <a:pt x="59" y="26"/>
                      <a:pt x="59" y="26"/>
                      <a:pt x="59" y="26"/>
                    </a:cubicBezTo>
                    <a:cubicBezTo>
                      <a:pt x="64" y="26"/>
                      <a:pt x="64" y="26"/>
                      <a:pt x="64" y="26"/>
                    </a:cubicBezTo>
                    <a:cubicBezTo>
                      <a:pt x="64" y="74"/>
                      <a:pt x="64" y="74"/>
                      <a:pt x="64" y="74"/>
                    </a:cubicBezTo>
                    <a:cubicBezTo>
                      <a:pt x="64" y="77"/>
                      <a:pt x="67" y="80"/>
                      <a:pt x="71" y="80"/>
                    </a:cubicBezTo>
                    <a:cubicBezTo>
                      <a:pt x="75" y="80"/>
                      <a:pt x="78" y="77"/>
                      <a:pt x="78" y="74"/>
                    </a:cubicBezTo>
                    <a:cubicBezTo>
                      <a:pt x="78" y="19"/>
                      <a:pt x="78" y="19"/>
                      <a:pt x="78" y="19"/>
                    </a:cubicBezTo>
                    <a:cubicBezTo>
                      <a:pt x="78" y="16"/>
                      <a:pt x="78" y="16"/>
                      <a:pt x="78" y="16"/>
                    </a:cubicBezTo>
                    <a:cubicBezTo>
                      <a:pt x="78" y="15"/>
                      <a:pt x="78" y="15"/>
                      <a:pt x="78" y="15"/>
                    </a:cubicBezTo>
                    <a:cubicBezTo>
                      <a:pt x="78" y="10"/>
                      <a:pt x="72" y="0"/>
                      <a:pt x="59" y="0"/>
                    </a:cubicBezTo>
                    <a:close/>
                  </a:path>
                </a:pathLst>
              </a:custGeom>
              <a:solidFill>
                <a:srgbClr val="3D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9" name="Oval 13"/>
              <p:cNvSpPr>
                <a:spLocks noChangeArrowheads="1"/>
              </p:cNvSpPr>
              <p:nvPr/>
            </p:nvSpPr>
            <p:spPr bwMode="auto">
              <a:xfrm>
                <a:off x="4511675" y="2198688"/>
                <a:ext cx="115888" cy="115888"/>
              </a:xfrm>
              <a:prstGeom prst="ellipse">
                <a:avLst/>
              </a:prstGeom>
              <a:solidFill>
                <a:srgbClr val="3D6C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4" name="Group 126"/>
            <p:cNvGrpSpPr/>
            <p:nvPr/>
          </p:nvGrpSpPr>
          <p:grpSpPr>
            <a:xfrm>
              <a:off x="14205733" y="9446225"/>
              <a:ext cx="3507966" cy="1257997"/>
              <a:chOff x="14205733" y="9446225"/>
              <a:chExt cx="3507966" cy="1257997"/>
            </a:xfrm>
          </p:grpSpPr>
          <p:sp>
            <p:nvSpPr>
              <p:cNvPr id="75" name="TextBox 127"/>
              <p:cNvSpPr txBox="1"/>
              <p:nvPr/>
            </p:nvSpPr>
            <p:spPr>
              <a:xfrm>
                <a:off x="14205733" y="9455079"/>
                <a:ext cx="1962123" cy="584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75 %</a:t>
                </a:r>
                <a:endParaRPr 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6" name="TextBox 128"/>
              <p:cNvSpPr txBox="1"/>
              <p:nvPr/>
            </p:nvSpPr>
            <p:spPr>
              <a:xfrm>
                <a:off x="14257733" y="10021513"/>
                <a:ext cx="3455966" cy="6827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dolor sit amet put any analysis here please</a:t>
                </a:r>
                <a:endParaRPr lang="en-US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7" name="TextBox 129"/>
              <p:cNvSpPr txBox="1"/>
              <p:nvPr/>
            </p:nvSpPr>
            <p:spPr>
              <a:xfrm>
                <a:off x="15591031" y="9446225"/>
                <a:ext cx="2039150" cy="63265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Male</a:t>
                </a:r>
                <a:endPara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0" name="Group 132"/>
          <p:cNvGrpSpPr/>
          <p:nvPr/>
        </p:nvGrpSpPr>
        <p:grpSpPr>
          <a:xfrm>
            <a:off x="9502511" y="5102409"/>
            <a:ext cx="1937658" cy="628999"/>
            <a:chOff x="13753530" y="10799472"/>
            <a:chExt cx="3875315" cy="1257997"/>
          </a:xfrm>
        </p:grpSpPr>
        <p:grpSp>
          <p:nvGrpSpPr>
            <p:cNvPr id="81" name="Group 133"/>
            <p:cNvGrpSpPr/>
            <p:nvPr/>
          </p:nvGrpSpPr>
          <p:grpSpPr>
            <a:xfrm>
              <a:off x="13753530" y="10905835"/>
              <a:ext cx="258253" cy="557116"/>
              <a:chOff x="4302618" y="2198688"/>
              <a:chExt cx="344488" cy="742951"/>
            </a:xfrm>
            <a:solidFill>
              <a:srgbClr val="C00000"/>
            </a:solidFill>
          </p:grpSpPr>
          <p:sp>
            <p:nvSpPr>
              <p:cNvPr id="86" name="Oval 138"/>
              <p:cNvSpPr>
                <a:spLocks noChangeArrowheads="1"/>
              </p:cNvSpPr>
              <p:nvPr/>
            </p:nvSpPr>
            <p:spPr bwMode="auto">
              <a:xfrm>
                <a:off x="4418505" y="2198688"/>
                <a:ext cx="109539" cy="112713"/>
              </a:xfrm>
              <a:prstGeom prst="ellipse">
                <a:avLst/>
              </a:pr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7" name="Freeform 7"/>
              <p:cNvSpPr/>
              <p:nvPr/>
            </p:nvSpPr>
            <p:spPr bwMode="auto">
              <a:xfrm>
                <a:off x="4302618" y="2333626"/>
                <a:ext cx="344488" cy="608013"/>
              </a:xfrm>
              <a:custGeom>
                <a:avLst/>
                <a:gdLst>
                  <a:gd name="T0" fmla="*/ 91 w 92"/>
                  <a:gd name="T1" fmla="*/ 60 h 162"/>
                  <a:gd name="T2" fmla="*/ 75 w 92"/>
                  <a:gd name="T3" fmla="*/ 10 h 162"/>
                  <a:gd name="T4" fmla="*/ 64 w 92"/>
                  <a:gd name="T5" fmla="*/ 0 h 162"/>
                  <a:gd name="T6" fmla="*/ 28 w 92"/>
                  <a:gd name="T7" fmla="*/ 0 h 162"/>
                  <a:gd name="T8" fmla="*/ 19 w 92"/>
                  <a:gd name="T9" fmla="*/ 5 h 162"/>
                  <a:gd name="T10" fmla="*/ 18 w 92"/>
                  <a:gd name="T11" fmla="*/ 7 h 162"/>
                  <a:gd name="T12" fmla="*/ 18 w 92"/>
                  <a:gd name="T13" fmla="*/ 7 h 162"/>
                  <a:gd name="T14" fmla="*/ 17 w 92"/>
                  <a:gd name="T15" fmla="*/ 8 h 162"/>
                  <a:gd name="T16" fmla="*/ 1 w 92"/>
                  <a:gd name="T17" fmla="*/ 60 h 162"/>
                  <a:gd name="T18" fmla="*/ 5 w 92"/>
                  <a:gd name="T19" fmla="*/ 68 h 162"/>
                  <a:gd name="T20" fmla="*/ 14 w 92"/>
                  <a:gd name="T21" fmla="*/ 64 h 162"/>
                  <a:gd name="T22" fmla="*/ 26 w 92"/>
                  <a:gd name="T23" fmla="*/ 23 h 162"/>
                  <a:gd name="T24" fmla="*/ 28 w 92"/>
                  <a:gd name="T25" fmla="*/ 23 h 162"/>
                  <a:gd name="T26" fmla="*/ 29 w 92"/>
                  <a:gd name="T27" fmla="*/ 23 h 162"/>
                  <a:gd name="T28" fmla="*/ 9 w 92"/>
                  <a:gd name="T29" fmla="*/ 96 h 162"/>
                  <a:gd name="T30" fmla="*/ 29 w 92"/>
                  <a:gd name="T31" fmla="*/ 96 h 162"/>
                  <a:gd name="T32" fmla="*/ 29 w 92"/>
                  <a:gd name="T33" fmla="*/ 154 h 162"/>
                  <a:gd name="T34" fmla="*/ 37 w 92"/>
                  <a:gd name="T35" fmla="*/ 162 h 162"/>
                  <a:gd name="T36" fmla="*/ 44 w 92"/>
                  <a:gd name="T37" fmla="*/ 154 h 162"/>
                  <a:gd name="T38" fmla="*/ 44 w 92"/>
                  <a:gd name="T39" fmla="*/ 96 h 162"/>
                  <a:gd name="T40" fmla="*/ 49 w 92"/>
                  <a:gd name="T41" fmla="*/ 96 h 162"/>
                  <a:gd name="T42" fmla="*/ 49 w 92"/>
                  <a:gd name="T43" fmla="*/ 154 h 162"/>
                  <a:gd name="T44" fmla="*/ 56 w 92"/>
                  <a:gd name="T45" fmla="*/ 162 h 162"/>
                  <a:gd name="T46" fmla="*/ 64 w 92"/>
                  <a:gd name="T47" fmla="*/ 154 h 162"/>
                  <a:gd name="T48" fmla="*/ 64 w 92"/>
                  <a:gd name="T49" fmla="*/ 96 h 162"/>
                  <a:gd name="T50" fmla="*/ 83 w 92"/>
                  <a:gd name="T51" fmla="*/ 96 h 162"/>
                  <a:gd name="T52" fmla="*/ 63 w 92"/>
                  <a:gd name="T53" fmla="*/ 23 h 162"/>
                  <a:gd name="T54" fmla="*/ 64 w 92"/>
                  <a:gd name="T55" fmla="*/ 23 h 162"/>
                  <a:gd name="T56" fmla="*/ 65 w 92"/>
                  <a:gd name="T57" fmla="*/ 23 h 162"/>
                  <a:gd name="T58" fmla="*/ 79 w 92"/>
                  <a:gd name="T59" fmla="*/ 64 h 162"/>
                  <a:gd name="T60" fmla="*/ 87 w 92"/>
                  <a:gd name="T61" fmla="*/ 68 h 162"/>
                  <a:gd name="T62" fmla="*/ 91 w 92"/>
                  <a:gd name="T63" fmla="*/ 6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92" h="162">
                    <a:moveTo>
                      <a:pt x="91" y="60"/>
                    </a:moveTo>
                    <a:cubicBezTo>
                      <a:pt x="75" y="10"/>
                      <a:pt x="75" y="10"/>
                      <a:pt x="75" y="10"/>
                    </a:cubicBezTo>
                    <a:cubicBezTo>
                      <a:pt x="74" y="4"/>
                      <a:pt x="70" y="0"/>
                      <a:pt x="64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4" y="0"/>
                      <a:pt x="21" y="2"/>
                      <a:pt x="19" y="5"/>
                    </a:cubicBezTo>
                    <a:cubicBezTo>
                      <a:pt x="18" y="5"/>
                      <a:pt x="18" y="6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8" y="7"/>
                      <a:pt x="17" y="8"/>
                      <a:pt x="17" y="8"/>
                    </a:cubicBezTo>
                    <a:cubicBezTo>
                      <a:pt x="1" y="60"/>
                      <a:pt x="1" y="60"/>
                      <a:pt x="1" y="60"/>
                    </a:cubicBezTo>
                    <a:cubicBezTo>
                      <a:pt x="0" y="63"/>
                      <a:pt x="2" y="67"/>
                      <a:pt x="5" y="68"/>
                    </a:cubicBezTo>
                    <a:cubicBezTo>
                      <a:pt x="9" y="69"/>
                      <a:pt x="13" y="67"/>
                      <a:pt x="14" y="64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27" y="23"/>
                      <a:pt x="27" y="23"/>
                      <a:pt x="28" y="23"/>
                    </a:cubicBezTo>
                    <a:cubicBezTo>
                      <a:pt x="29" y="23"/>
                      <a:pt x="29" y="23"/>
                      <a:pt x="29" y="23"/>
                    </a:cubicBezTo>
                    <a:cubicBezTo>
                      <a:pt x="9" y="96"/>
                      <a:pt x="9" y="96"/>
                      <a:pt x="9" y="96"/>
                    </a:cubicBezTo>
                    <a:cubicBezTo>
                      <a:pt x="29" y="96"/>
                      <a:pt x="29" y="96"/>
                      <a:pt x="29" y="96"/>
                    </a:cubicBezTo>
                    <a:cubicBezTo>
                      <a:pt x="29" y="154"/>
                      <a:pt x="29" y="154"/>
                      <a:pt x="29" y="154"/>
                    </a:cubicBezTo>
                    <a:cubicBezTo>
                      <a:pt x="29" y="159"/>
                      <a:pt x="33" y="162"/>
                      <a:pt x="37" y="162"/>
                    </a:cubicBezTo>
                    <a:cubicBezTo>
                      <a:pt x="41" y="162"/>
                      <a:pt x="44" y="159"/>
                      <a:pt x="44" y="154"/>
                    </a:cubicBezTo>
                    <a:cubicBezTo>
                      <a:pt x="44" y="96"/>
                      <a:pt x="44" y="96"/>
                      <a:pt x="44" y="96"/>
                    </a:cubicBezTo>
                    <a:cubicBezTo>
                      <a:pt x="49" y="96"/>
                      <a:pt x="49" y="96"/>
                      <a:pt x="49" y="96"/>
                    </a:cubicBezTo>
                    <a:cubicBezTo>
                      <a:pt x="49" y="154"/>
                      <a:pt x="49" y="154"/>
                      <a:pt x="49" y="154"/>
                    </a:cubicBezTo>
                    <a:cubicBezTo>
                      <a:pt x="49" y="159"/>
                      <a:pt x="52" y="162"/>
                      <a:pt x="56" y="162"/>
                    </a:cubicBezTo>
                    <a:cubicBezTo>
                      <a:pt x="60" y="162"/>
                      <a:pt x="64" y="159"/>
                      <a:pt x="64" y="154"/>
                    </a:cubicBezTo>
                    <a:cubicBezTo>
                      <a:pt x="64" y="96"/>
                      <a:pt x="64" y="96"/>
                      <a:pt x="64" y="96"/>
                    </a:cubicBezTo>
                    <a:cubicBezTo>
                      <a:pt x="83" y="96"/>
                      <a:pt x="83" y="96"/>
                      <a:pt x="83" y="96"/>
                    </a:cubicBezTo>
                    <a:cubicBezTo>
                      <a:pt x="63" y="23"/>
                      <a:pt x="63" y="23"/>
                      <a:pt x="63" y="23"/>
                    </a:cubicBezTo>
                    <a:cubicBezTo>
                      <a:pt x="64" y="23"/>
                      <a:pt x="64" y="23"/>
                      <a:pt x="64" y="23"/>
                    </a:cubicBezTo>
                    <a:cubicBezTo>
                      <a:pt x="65" y="23"/>
                      <a:pt x="65" y="23"/>
                      <a:pt x="65" y="23"/>
                    </a:cubicBezTo>
                    <a:cubicBezTo>
                      <a:pt x="79" y="64"/>
                      <a:pt x="79" y="64"/>
                      <a:pt x="79" y="64"/>
                    </a:cubicBezTo>
                    <a:cubicBezTo>
                      <a:pt x="80" y="67"/>
                      <a:pt x="84" y="69"/>
                      <a:pt x="87" y="68"/>
                    </a:cubicBezTo>
                    <a:cubicBezTo>
                      <a:pt x="91" y="67"/>
                      <a:pt x="92" y="63"/>
                      <a:pt x="91" y="60"/>
                    </a:cubicBezTo>
                    <a:close/>
                  </a:path>
                </a:pathLst>
              </a:custGeom>
              <a:solidFill>
                <a:srgbClr val="ED7D3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45720" tIns="22860" rIns="45720" bIns="22860" numCol="1" anchor="t" anchorCtr="0" compatLnSpc="1"/>
              <a:lstStyle/>
              <a:p>
                <a:pPr defTabSz="914400"/>
                <a:endParaRPr lang="en-US" sz="3300" dirty="0">
                  <a:solidFill>
                    <a:prstClr val="black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2" name="Group 134"/>
            <p:cNvGrpSpPr/>
            <p:nvPr/>
          </p:nvGrpSpPr>
          <p:grpSpPr>
            <a:xfrm>
              <a:off x="14120879" y="10799472"/>
              <a:ext cx="3507966" cy="1257997"/>
              <a:chOff x="14120879" y="10799472"/>
              <a:chExt cx="3507966" cy="1257997"/>
            </a:xfrm>
          </p:grpSpPr>
          <p:sp>
            <p:nvSpPr>
              <p:cNvPr id="83" name="TextBox 135"/>
              <p:cNvSpPr txBox="1"/>
              <p:nvPr/>
            </p:nvSpPr>
            <p:spPr>
              <a:xfrm>
                <a:off x="14120879" y="10808326"/>
                <a:ext cx="1962123" cy="58477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600" b="1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cs typeface="+mn-ea"/>
                    <a:sym typeface="+mn-lt"/>
                  </a:rPr>
                  <a:t>25 %</a:t>
                </a:r>
                <a:endParaRPr lang="en-US" sz="1600" b="1" dirty="0">
                  <a:solidFill>
                    <a:prstClr val="black">
                      <a:lumMod val="85000"/>
                      <a:lumOff val="15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4" name="TextBox 136"/>
              <p:cNvSpPr txBox="1"/>
              <p:nvPr/>
            </p:nvSpPr>
            <p:spPr>
              <a:xfrm>
                <a:off x="14172879" y="11374760"/>
                <a:ext cx="3455966" cy="68270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000" dirty="0">
                    <a:solidFill>
                      <a:prstClr val="black">
                        <a:lumMod val="50000"/>
                        <a:lumOff val="50000"/>
                      </a:prstClr>
                    </a:solidFill>
                    <a:cs typeface="+mn-ea"/>
                    <a:sym typeface="+mn-lt"/>
                  </a:rPr>
                  <a:t>Lorem ipsum dolor sit amet put any analysis here please</a:t>
                </a:r>
                <a:endParaRPr lang="en-US" sz="1000" b="1" dirty="0">
                  <a:solidFill>
                    <a:prstClr val="black">
                      <a:lumMod val="50000"/>
                      <a:lumOff val="50000"/>
                    </a:prst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5" name="TextBox 137"/>
              <p:cNvSpPr txBox="1"/>
              <p:nvPr/>
            </p:nvSpPr>
            <p:spPr>
              <a:xfrm>
                <a:off x="15506177" y="10799472"/>
                <a:ext cx="2039150" cy="632659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defTabSz="914400"/>
                <a:r>
                  <a:rPr lang="id-ID" sz="1600" b="1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cs typeface="+mn-ea"/>
                    <a:sym typeface="+mn-lt"/>
                  </a:rPr>
                  <a:t>Female</a:t>
                </a:r>
                <a:endParaRPr lang="en-US" sz="1600" b="1" dirty="0">
                  <a:solidFill>
                    <a:prstClr val="black">
                      <a:lumMod val="75000"/>
                      <a:lumOff val="25000"/>
                    </a:prstClr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8" name="组合 56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9223" name="文本框 57"/>
            <p:cNvSpPr txBox="1">
              <a:spLocks noChangeArrowheads="1"/>
            </p:cNvSpPr>
            <p:nvPr/>
          </p:nvSpPr>
          <p:spPr bwMode="auto">
            <a:xfrm>
              <a:off x="2404253" y="0"/>
              <a:ext cx="1620987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关于我们</a:t>
              </a:r>
            </a:p>
          </p:txBody>
        </p:sp>
        <p:cxnSp>
          <p:nvCxnSpPr>
            <p:cNvPr id="9224" name="直接连接符 58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225" name="文本框 59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41" name="Oval 14"/>
          <p:cNvSpPr/>
          <p:nvPr/>
        </p:nvSpPr>
        <p:spPr>
          <a:xfrm>
            <a:off x="6096000" y="252795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2" name="TextBox 15"/>
          <p:cNvSpPr txBox="1"/>
          <p:nvPr/>
        </p:nvSpPr>
        <p:spPr>
          <a:xfrm>
            <a:off x="6737875" y="251580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3" name="Oval 16"/>
          <p:cNvSpPr/>
          <p:nvPr/>
        </p:nvSpPr>
        <p:spPr>
          <a:xfrm>
            <a:off x="6096000" y="3504006"/>
            <a:ext cx="296248" cy="296248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4" name="TextBox 17"/>
          <p:cNvSpPr txBox="1"/>
          <p:nvPr/>
        </p:nvSpPr>
        <p:spPr>
          <a:xfrm>
            <a:off x="6737875" y="3491853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5" name="Oval 18"/>
          <p:cNvSpPr/>
          <p:nvPr/>
        </p:nvSpPr>
        <p:spPr>
          <a:xfrm>
            <a:off x="6096306" y="467234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6" name="TextBox 19"/>
          <p:cNvSpPr txBox="1"/>
          <p:nvPr/>
        </p:nvSpPr>
        <p:spPr>
          <a:xfrm>
            <a:off x="6738181" y="466019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7" name="Oval 20"/>
          <p:cNvSpPr/>
          <p:nvPr/>
        </p:nvSpPr>
        <p:spPr>
          <a:xfrm>
            <a:off x="9145962" y="2527958"/>
            <a:ext cx="296248" cy="296248"/>
          </a:xfrm>
          <a:prstGeom prst="ellipse">
            <a:avLst/>
          </a:prstGeom>
          <a:solidFill>
            <a:srgbClr val="3D6C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48" name="TextBox 21"/>
          <p:cNvSpPr txBox="1"/>
          <p:nvPr/>
        </p:nvSpPr>
        <p:spPr>
          <a:xfrm>
            <a:off x="9787837" y="2515805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49" name="TextBox 22"/>
          <p:cNvSpPr txBox="1"/>
          <p:nvPr/>
        </p:nvSpPr>
        <p:spPr>
          <a:xfrm>
            <a:off x="6737875" y="2796131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0" name="TextBox 23"/>
          <p:cNvSpPr txBox="1"/>
          <p:nvPr/>
        </p:nvSpPr>
        <p:spPr>
          <a:xfrm>
            <a:off x="6738181" y="4941128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1" name="TextBox 24"/>
          <p:cNvSpPr txBox="1"/>
          <p:nvPr/>
        </p:nvSpPr>
        <p:spPr>
          <a:xfrm>
            <a:off x="6737875" y="3775291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2" name="TextBox 25"/>
          <p:cNvSpPr txBox="1"/>
          <p:nvPr/>
        </p:nvSpPr>
        <p:spPr>
          <a:xfrm>
            <a:off x="9776832" y="2777415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3" name="Oval 26"/>
          <p:cNvSpPr/>
          <p:nvPr/>
        </p:nvSpPr>
        <p:spPr>
          <a:xfrm>
            <a:off x="9162817" y="3518976"/>
            <a:ext cx="296248" cy="296248"/>
          </a:xfrm>
          <a:prstGeom prst="ellipse">
            <a:avLst/>
          </a:prstGeom>
          <a:solidFill>
            <a:srgbClr val="C55A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54" name="TextBox 27"/>
          <p:cNvSpPr txBox="1"/>
          <p:nvPr/>
        </p:nvSpPr>
        <p:spPr>
          <a:xfrm>
            <a:off x="9804692" y="3506822"/>
            <a:ext cx="19234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zh-CN" altLang="en-US" sz="1400" b="1" dirty="0">
                <a:solidFill>
                  <a:prstClr val="black">
                    <a:lumMod val="75000"/>
                    <a:lumOff val="25000"/>
                  </a:prstClr>
                </a:solidFill>
                <a:cs typeface="+mn-ea"/>
                <a:sym typeface="+mn-lt"/>
              </a:rPr>
              <a:t>我们特色</a:t>
            </a:r>
            <a:endParaRPr lang="id-ID" altLang="zh-CN" sz="1400" b="1" dirty="0">
              <a:solidFill>
                <a:prstClr val="black">
                  <a:lumMod val="75000"/>
                  <a:lumOff val="25000"/>
                </a:prstClr>
              </a:solidFill>
              <a:cs typeface="+mn-ea"/>
              <a:sym typeface="+mn-lt"/>
            </a:endParaRPr>
          </a:p>
        </p:txBody>
      </p:sp>
      <p:sp>
        <p:nvSpPr>
          <p:cNvPr id="55" name="TextBox 28"/>
          <p:cNvSpPr txBox="1"/>
          <p:nvPr/>
        </p:nvSpPr>
        <p:spPr>
          <a:xfrm>
            <a:off x="9793687" y="3768432"/>
            <a:ext cx="2062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/>
            <a:r>
              <a:rPr lang="id-ID" sz="1000" dirty="0">
                <a:solidFill>
                  <a:prstClr val="black">
                    <a:lumMod val="50000"/>
                    <a:lumOff val="50000"/>
                  </a:prstClr>
                </a:solidFill>
                <a:cs typeface="+mn-ea"/>
                <a:sym typeface="+mn-lt"/>
              </a:rPr>
              <a:t>We are placing great text in this text frames. Lorem ipsum will be replaced</a:t>
            </a:r>
            <a:endParaRPr lang="en-AU" sz="1000" dirty="0">
              <a:solidFill>
                <a:prstClr val="black">
                  <a:lumMod val="50000"/>
                  <a:lumOff val="50000"/>
                </a:prstClr>
              </a:solidFill>
              <a:cs typeface="+mn-ea"/>
              <a:sym typeface="+mn-lt"/>
            </a:endParaRPr>
          </a:p>
        </p:txBody>
      </p:sp>
      <p:grpSp>
        <p:nvGrpSpPr>
          <p:cNvPr id="69" name="Group 3"/>
          <p:cNvGrpSpPr/>
          <p:nvPr/>
        </p:nvGrpSpPr>
        <p:grpSpPr>
          <a:xfrm>
            <a:off x="-12267" y="1526136"/>
            <a:ext cx="5491847" cy="5030311"/>
            <a:chOff x="-27709" y="2391872"/>
            <a:chExt cx="10983693" cy="10060622"/>
          </a:xfrm>
        </p:grpSpPr>
        <p:sp>
          <p:nvSpPr>
            <p:cNvPr id="70" name="Freeform 66"/>
            <p:cNvSpPr/>
            <p:nvPr/>
          </p:nvSpPr>
          <p:spPr bwMode="auto">
            <a:xfrm flipH="1">
              <a:off x="6478159" y="7865591"/>
              <a:ext cx="2784243" cy="2686551"/>
            </a:xfrm>
            <a:custGeom>
              <a:avLst/>
              <a:gdLst>
                <a:gd name="T0" fmla="*/ 256 w 1197"/>
                <a:gd name="T1" fmla="*/ 0 h 1155"/>
                <a:gd name="T2" fmla="*/ 0 w 1197"/>
                <a:gd name="T3" fmla="*/ 353 h 1155"/>
                <a:gd name="T4" fmla="*/ 1197 w 1197"/>
                <a:gd name="T5" fmla="*/ 1155 h 1155"/>
                <a:gd name="T6" fmla="*/ 1197 w 1197"/>
                <a:gd name="T7" fmla="*/ 633 h 1155"/>
                <a:gd name="T8" fmla="*/ 256 w 1197"/>
                <a:gd name="T9" fmla="*/ 0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7" h="1155">
                  <a:moveTo>
                    <a:pt x="256" y="0"/>
                  </a:moveTo>
                  <a:lnTo>
                    <a:pt x="0" y="353"/>
                  </a:lnTo>
                  <a:lnTo>
                    <a:pt x="1197" y="1155"/>
                  </a:lnTo>
                  <a:lnTo>
                    <a:pt x="1197" y="633"/>
                  </a:lnTo>
                  <a:lnTo>
                    <a:pt x="25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1" name="Freeform 72"/>
            <p:cNvSpPr/>
            <p:nvPr/>
          </p:nvSpPr>
          <p:spPr bwMode="auto">
            <a:xfrm flipH="1">
              <a:off x="6492115" y="8921599"/>
              <a:ext cx="3712324" cy="3530893"/>
            </a:xfrm>
            <a:custGeom>
              <a:avLst/>
              <a:gdLst>
                <a:gd name="T0" fmla="*/ 330 w 1596"/>
                <a:gd name="T1" fmla="*/ 0 h 1518"/>
                <a:gd name="T2" fmla="*/ 0 w 1596"/>
                <a:gd name="T3" fmla="*/ 451 h 1518"/>
                <a:gd name="T4" fmla="*/ 1596 w 1596"/>
                <a:gd name="T5" fmla="*/ 1518 h 1518"/>
                <a:gd name="T6" fmla="*/ 1596 w 1596"/>
                <a:gd name="T7" fmla="*/ 848 h 1518"/>
                <a:gd name="T8" fmla="*/ 330 w 1596"/>
                <a:gd name="T9" fmla="*/ 0 h 15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6" h="1518">
                  <a:moveTo>
                    <a:pt x="330" y="0"/>
                  </a:moveTo>
                  <a:lnTo>
                    <a:pt x="0" y="451"/>
                  </a:lnTo>
                  <a:lnTo>
                    <a:pt x="1596" y="1518"/>
                  </a:lnTo>
                  <a:lnTo>
                    <a:pt x="1596" y="848"/>
                  </a:lnTo>
                  <a:lnTo>
                    <a:pt x="330" y="0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2" name="Freeform 67"/>
            <p:cNvSpPr/>
            <p:nvPr/>
          </p:nvSpPr>
          <p:spPr bwMode="auto">
            <a:xfrm flipH="1">
              <a:off x="-17683" y="5595384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3" name="Freeform 73"/>
            <p:cNvSpPr/>
            <p:nvPr/>
          </p:nvSpPr>
          <p:spPr bwMode="auto">
            <a:xfrm flipH="1">
              <a:off x="-27709" y="7195696"/>
              <a:ext cx="6519826" cy="5256798"/>
            </a:xfrm>
            <a:custGeom>
              <a:avLst/>
              <a:gdLst>
                <a:gd name="T0" fmla="*/ 0 w 2803"/>
                <a:gd name="T1" fmla="*/ 1590 h 2260"/>
                <a:gd name="T2" fmla="*/ 0 w 2803"/>
                <a:gd name="T3" fmla="*/ 2260 h 2260"/>
                <a:gd name="T4" fmla="*/ 2803 w 2803"/>
                <a:gd name="T5" fmla="*/ 692 h 2260"/>
                <a:gd name="T6" fmla="*/ 2803 w 2803"/>
                <a:gd name="T7" fmla="*/ 0 h 2260"/>
                <a:gd name="T8" fmla="*/ 0 w 2803"/>
                <a:gd name="T9" fmla="*/ 1590 h 2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03" h="2260">
                  <a:moveTo>
                    <a:pt x="0" y="1590"/>
                  </a:moveTo>
                  <a:lnTo>
                    <a:pt x="0" y="2260"/>
                  </a:lnTo>
                  <a:lnTo>
                    <a:pt x="2803" y="692"/>
                  </a:lnTo>
                  <a:lnTo>
                    <a:pt x="2803" y="0"/>
                  </a:lnTo>
                  <a:lnTo>
                    <a:pt x="0" y="159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4" name="Freeform 53"/>
            <p:cNvSpPr/>
            <p:nvPr/>
          </p:nvSpPr>
          <p:spPr bwMode="auto">
            <a:xfrm flipH="1">
              <a:off x="5433360" y="4280978"/>
              <a:ext cx="1041457" cy="1449831"/>
            </a:xfrm>
            <a:custGeom>
              <a:avLst/>
              <a:gdLst>
                <a:gd name="T0" fmla="*/ 0 w 498"/>
                <a:gd name="T1" fmla="*/ 853 h 853"/>
                <a:gd name="T2" fmla="*/ 0 w 498"/>
                <a:gd name="T3" fmla="*/ 0 h 853"/>
                <a:gd name="T4" fmla="*/ 498 w 498"/>
                <a:gd name="T5" fmla="*/ 562 h 853"/>
                <a:gd name="T6" fmla="*/ 0 w 498"/>
                <a:gd name="T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8" h="853">
                  <a:moveTo>
                    <a:pt x="0" y="853"/>
                  </a:moveTo>
                  <a:lnTo>
                    <a:pt x="0" y="0"/>
                  </a:lnTo>
                  <a:lnTo>
                    <a:pt x="498" y="562"/>
                  </a:lnTo>
                  <a:lnTo>
                    <a:pt x="0" y="8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29"/>
            <p:cNvSpPr>
              <a:spLocks noEditPoints="1"/>
            </p:cNvSpPr>
            <p:nvPr/>
          </p:nvSpPr>
          <p:spPr bwMode="auto">
            <a:xfrm>
              <a:off x="7360184" y="4136287"/>
              <a:ext cx="659548" cy="861538"/>
            </a:xfrm>
            <a:custGeom>
              <a:avLst/>
              <a:gdLst>
                <a:gd name="T0" fmla="*/ 60 w 74"/>
                <a:gd name="T1" fmla="*/ 0 h 97"/>
                <a:gd name="T2" fmla="*/ 72 w 74"/>
                <a:gd name="T3" fmla="*/ 11 h 97"/>
                <a:gd name="T4" fmla="*/ 70 w 74"/>
                <a:gd name="T5" fmla="*/ 52 h 97"/>
                <a:gd name="T6" fmla="*/ 63 w 74"/>
                <a:gd name="T7" fmla="*/ 11 h 97"/>
                <a:gd name="T8" fmla="*/ 60 w 74"/>
                <a:gd name="T9" fmla="*/ 8 h 97"/>
                <a:gd name="T10" fmla="*/ 26 w 74"/>
                <a:gd name="T11" fmla="*/ 11 h 97"/>
                <a:gd name="T12" fmla="*/ 26 w 74"/>
                <a:gd name="T13" fmla="*/ 18 h 97"/>
                <a:gd name="T14" fmla="*/ 19 w 74"/>
                <a:gd name="T15" fmla="*/ 24 h 97"/>
                <a:gd name="T16" fmla="*/ 12 w 74"/>
                <a:gd name="T17" fmla="*/ 24 h 97"/>
                <a:gd name="T18" fmla="*/ 8 w 74"/>
                <a:gd name="T19" fmla="*/ 79 h 97"/>
                <a:gd name="T20" fmla="*/ 9 w 74"/>
                <a:gd name="T21" fmla="*/ 81 h 97"/>
                <a:gd name="T22" fmla="*/ 28 w 74"/>
                <a:gd name="T23" fmla="*/ 82 h 97"/>
                <a:gd name="T24" fmla="*/ 37 w 74"/>
                <a:gd name="T25" fmla="*/ 90 h 97"/>
                <a:gd name="T26" fmla="*/ 3 w 74"/>
                <a:gd name="T27" fmla="*/ 87 h 97"/>
                <a:gd name="T28" fmla="*/ 3 w 74"/>
                <a:gd name="T29" fmla="*/ 87 h 97"/>
                <a:gd name="T30" fmla="*/ 0 w 74"/>
                <a:gd name="T31" fmla="*/ 20 h 97"/>
                <a:gd name="T32" fmla="*/ 1 w 74"/>
                <a:gd name="T33" fmla="*/ 17 h 97"/>
                <a:gd name="T34" fmla="*/ 19 w 74"/>
                <a:gd name="T35" fmla="*/ 0 h 97"/>
                <a:gd name="T36" fmla="*/ 17 w 74"/>
                <a:gd name="T37" fmla="*/ 52 h 97"/>
                <a:gd name="T38" fmla="*/ 27 w 74"/>
                <a:gd name="T39" fmla="*/ 56 h 97"/>
                <a:gd name="T40" fmla="*/ 17 w 74"/>
                <a:gd name="T41" fmla="*/ 52 h 97"/>
                <a:gd name="T42" fmla="*/ 17 w 74"/>
                <a:gd name="T43" fmla="*/ 44 h 97"/>
                <a:gd name="T44" fmla="*/ 56 w 74"/>
                <a:gd name="T45" fmla="*/ 40 h 97"/>
                <a:gd name="T46" fmla="*/ 17 w 74"/>
                <a:gd name="T47" fmla="*/ 28 h 97"/>
                <a:gd name="T48" fmla="*/ 56 w 74"/>
                <a:gd name="T49" fmla="*/ 33 h 97"/>
                <a:gd name="T50" fmla="*/ 17 w 74"/>
                <a:gd name="T51" fmla="*/ 28 h 97"/>
                <a:gd name="T52" fmla="*/ 34 w 74"/>
                <a:gd name="T53" fmla="*/ 22 h 97"/>
                <a:gd name="T54" fmla="*/ 56 w 74"/>
                <a:gd name="T55" fmla="*/ 17 h 97"/>
                <a:gd name="T56" fmla="*/ 41 w 74"/>
                <a:gd name="T57" fmla="*/ 69 h 97"/>
                <a:gd name="T58" fmla="*/ 41 w 74"/>
                <a:gd name="T59" fmla="*/ 69 h 97"/>
                <a:gd name="T60" fmla="*/ 31 w 74"/>
                <a:gd name="T61" fmla="*/ 66 h 97"/>
                <a:gd name="T62" fmla="*/ 47 w 74"/>
                <a:gd name="T63" fmla="*/ 86 h 97"/>
                <a:gd name="T64" fmla="*/ 59 w 74"/>
                <a:gd name="T65" fmla="*/ 87 h 97"/>
                <a:gd name="T66" fmla="*/ 71 w 74"/>
                <a:gd name="T67" fmla="*/ 96 h 97"/>
                <a:gd name="T68" fmla="*/ 72 w 74"/>
                <a:gd name="T69" fmla="*/ 90 h 97"/>
                <a:gd name="T70" fmla="*/ 63 w 74"/>
                <a:gd name="T71" fmla="*/ 80 h 97"/>
                <a:gd name="T72" fmla="*/ 64 w 74"/>
                <a:gd name="T73" fmla="*/ 57 h 97"/>
                <a:gd name="T74" fmla="*/ 38 w 74"/>
                <a:gd name="T75" fmla="*/ 54 h 97"/>
                <a:gd name="T76" fmla="*/ 42 w 74"/>
                <a:gd name="T77" fmla="*/ 58 h 97"/>
                <a:gd name="T78" fmla="*/ 40 w 74"/>
                <a:gd name="T79" fmla="*/ 76 h 97"/>
                <a:gd name="T80" fmla="*/ 57 w 74"/>
                <a:gd name="T81" fmla="*/ 78 h 97"/>
                <a:gd name="T82" fmla="*/ 59 w 74"/>
                <a:gd name="T83" fmla="*/ 61 h 97"/>
                <a:gd name="T84" fmla="*/ 21 w 74"/>
                <a:gd name="T85" fmla="*/ 9 h 97"/>
                <a:gd name="T86" fmla="*/ 13 w 74"/>
                <a:gd name="T87" fmla="*/ 19 h 97"/>
                <a:gd name="T88" fmla="*/ 17 w 74"/>
                <a:gd name="T89" fmla="*/ 20 h 97"/>
                <a:gd name="T90" fmla="*/ 18 w 74"/>
                <a:gd name="T91" fmla="*/ 20 h 97"/>
                <a:gd name="T92" fmla="*/ 22 w 74"/>
                <a:gd name="T93" fmla="*/ 17 h 97"/>
                <a:gd name="T94" fmla="*/ 22 w 74"/>
                <a:gd name="T95" fmla="*/ 15 h 97"/>
                <a:gd name="T96" fmla="*/ 21 w 74"/>
                <a:gd name="T97" fmla="*/ 11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74" h="97">
                  <a:moveTo>
                    <a:pt x="21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4" y="0"/>
                    <a:pt x="66" y="1"/>
                    <a:pt x="68" y="3"/>
                  </a:cubicBezTo>
                  <a:cubicBezTo>
                    <a:pt x="70" y="5"/>
                    <a:pt x="72" y="8"/>
                    <a:pt x="72" y="11"/>
                  </a:cubicBezTo>
                  <a:cubicBezTo>
                    <a:pt x="72" y="56"/>
                    <a:pt x="72" y="56"/>
                    <a:pt x="72" y="56"/>
                  </a:cubicBezTo>
                  <a:cubicBezTo>
                    <a:pt x="71" y="55"/>
                    <a:pt x="70" y="53"/>
                    <a:pt x="70" y="52"/>
                  </a:cubicBezTo>
                  <a:cubicBezTo>
                    <a:pt x="68" y="50"/>
                    <a:pt x="66" y="48"/>
                    <a:pt x="63" y="47"/>
                  </a:cubicBezTo>
                  <a:cubicBezTo>
                    <a:pt x="63" y="11"/>
                    <a:pt x="63" y="11"/>
                    <a:pt x="63" y="11"/>
                  </a:cubicBezTo>
                  <a:cubicBezTo>
                    <a:pt x="63" y="10"/>
                    <a:pt x="63" y="9"/>
                    <a:pt x="62" y="9"/>
                  </a:cubicBezTo>
                  <a:cubicBezTo>
                    <a:pt x="62" y="8"/>
                    <a:pt x="61" y="8"/>
                    <a:pt x="60" y="8"/>
                  </a:cubicBezTo>
                  <a:cubicBezTo>
                    <a:pt x="25" y="8"/>
                    <a:pt x="25" y="8"/>
                    <a:pt x="25" y="8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6"/>
                    <a:pt x="26" y="17"/>
                    <a:pt x="26" y="18"/>
                  </a:cubicBezTo>
                  <a:cubicBezTo>
                    <a:pt x="26" y="19"/>
                    <a:pt x="25" y="21"/>
                    <a:pt x="23" y="22"/>
                  </a:cubicBezTo>
                  <a:cubicBezTo>
                    <a:pt x="22" y="23"/>
                    <a:pt x="21" y="24"/>
                    <a:pt x="19" y="24"/>
                  </a:cubicBezTo>
                  <a:cubicBezTo>
                    <a:pt x="18" y="24"/>
                    <a:pt x="17" y="24"/>
                    <a:pt x="16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79"/>
                    <a:pt x="8" y="79"/>
                    <a:pt x="8" y="79"/>
                  </a:cubicBezTo>
                  <a:cubicBezTo>
                    <a:pt x="8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10" y="81"/>
                    <a:pt x="10" y="82"/>
                    <a:pt x="11" y="82"/>
                  </a:cubicBezTo>
                  <a:cubicBezTo>
                    <a:pt x="28" y="82"/>
                    <a:pt x="28" y="82"/>
                    <a:pt x="28" y="82"/>
                  </a:cubicBezTo>
                  <a:cubicBezTo>
                    <a:pt x="28" y="82"/>
                    <a:pt x="29" y="83"/>
                    <a:pt x="29" y="84"/>
                  </a:cubicBezTo>
                  <a:cubicBezTo>
                    <a:pt x="31" y="86"/>
                    <a:pt x="34" y="88"/>
                    <a:pt x="37" y="90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8" y="90"/>
                    <a:pt x="5" y="89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3" y="87"/>
                    <a:pt x="3" y="87"/>
                    <a:pt x="3" y="87"/>
                  </a:cubicBezTo>
                  <a:cubicBezTo>
                    <a:pt x="1" y="85"/>
                    <a:pt x="0" y="82"/>
                    <a:pt x="0" y="79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0"/>
                    <a:pt x="21" y="0"/>
                  </a:cubicBezTo>
                  <a:close/>
                  <a:moveTo>
                    <a:pt x="17" y="52"/>
                  </a:moveTo>
                  <a:cubicBezTo>
                    <a:pt x="17" y="56"/>
                    <a:pt x="17" y="56"/>
                    <a:pt x="17" y="56"/>
                  </a:cubicBezTo>
                  <a:cubicBezTo>
                    <a:pt x="27" y="56"/>
                    <a:pt x="27" y="56"/>
                    <a:pt x="27" y="56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7" y="52"/>
                    <a:pt x="17" y="52"/>
                    <a:pt x="17" y="52"/>
                  </a:cubicBezTo>
                  <a:close/>
                  <a:moveTo>
                    <a:pt x="17" y="40"/>
                  </a:moveTo>
                  <a:cubicBezTo>
                    <a:pt x="17" y="44"/>
                    <a:pt x="17" y="44"/>
                    <a:pt x="17" y="44"/>
                  </a:cubicBezTo>
                  <a:cubicBezTo>
                    <a:pt x="56" y="44"/>
                    <a:pt x="56" y="44"/>
                    <a:pt x="56" y="44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17" y="40"/>
                    <a:pt x="17" y="40"/>
                    <a:pt x="17" y="40"/>
                  </a:cubicBezTo>
                  <a:close/>
                  <a:moveTo>
                    <a:pt x="17" y="28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6" y="28"/>
                    <a:pt x="56" y="28"/>
                    <a:pt x="56" y="28"/>
                  </a:cubicBezTo>
                  <a:cubicBezTo>
                    <a:pt x="17" y="28"/>
                    <a:pt x="17" y="28"/>
                    <a:pt x="17" y="28"/>
                  </a:cubicBezTo>
                  <a:close/>
                  <a:moveTo>
                    <a:pt x="34" y="17"/>
                  </a:moveTo>
                  <a:cubicBezTo>
                    <a:pt x="34" y="22"/>
                    <a:pt x="34" y="22"/>
                    <a:pt x="34" y="22"/>
                  </a:cubicBezTo>
                  <a:cubicBezTo>
                    <a:pt x="56" y="22"/>
                    <a:pt x="56" y="22"/>
                    <a:pt x="56" y="22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34" y="17"/>
                    <a:pt x="34" y="17"/>
                    <a:pt x="34" y="17"/>
                  </a:cubicBezTo>
                  <a:close/>
                  <a:moveTo>
                    <a:pt x="41" y="69"/>
                  </a:moveTo>
                  <a:cubicBezTo>
                    <a:pt x="43" y="64"/>
                    <a:pt x="48" y="61"/>
                    <a:pt x="55" y="60"/>
                  </a:cubicBezTo>
                  <a:cubicBezTo>
                    <a:pt x="48" y="56"/>
                    <a:pt x="39" y="62"/>
                    <a:pt x="41" y="69"/>
                  </a:cubicBezTo>
                  <a:close/>
                  <a:moveTo>
                    <a:pt x="38" y="54"/>
                  </a:moveTo>
                  <a:cubicBezTo>
                    <a:pt x="34" y="57"/>
                    <a:pt x="32" y="61"/>
                    <a:pt x="31" y="66"/>
                  </a:cubicBezTo>
                  <a:cubicBezTo>
                    <a:pt x="31" y="70"/>
                    <a:pt x="32" y="75"/>
                    <a:pt x="35" y="79"/>
                  </a:cubicBezTo>
                  <a:cubicBezTo>
                    <a:pt x="38" y="83"/>
                    <a:pt x="43" y="86"/>
                    <a:pt x="47" y="86"/>
                  </a:cubicBezTo>
                  <a:cubicBezTo>
                    <a:pt x="51" y="87"/>
                    <a:pt x="55" y="86"/>
                    <a:pt x="58" y="84"/>
                  </a:cubicBezTo>
                  <a:cubicBezTo>
                    <a:pt x="58" y="85"/>
                    <a:pt x="58" y="86"/>
                    <a:pt x="59" y="87"/>
                  </a:cubicBezTo>
                  <a:cubicBezTo>
                    <a:pt x="65" y="95"/>
                    <a:pt x="65" y="95"/>
                    <a:pt x="65" y="95"/>
                  </a:cubicBezTo>
                  <a:cubicBezTo>
                    <a:pt x="67" y="97"/>
                    <a:pt x="69" y="97"/>
                    <a:pt x="71" y="96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3" y="94"/>
                    <a:pt x="74" y="91"/>
                    <a:pt x="72" y="90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5" y="81"/>
                    <a:pt x="64" y="80"/>
                    <a:pt x="63" y="80"/>
                  </a:cubicBezTo>
                  <a:cubicBezTo>
                    <a:pt x="66" y="77"/>
                    <a:pt x="67" y="74"/>
                    <a:pt x="68" y="70"/>
                  </a:cubicBezTo>
                  <a:cubicBezTo>
                    <a:pt x="68" y="66"/>
                    <a:pt x="67" y="61"/>
                    <a:pt x="64" y="57"/>
                  </a:cubicBezTo>
                  <a:cubicBezTo>
                    <a:pt x="61" y="53"/>
                    <a:pt x="56" y="50"/>
                    <a:pt x="52" y="50"/>
                  </a:cubicBezTo>
                  <a:cubicBezTo>
                    <a:pt x="47" y="49"/>
                    <a:pt x="42" y="50"/>
                    <a:pt x="38" y="54"/>
                  </a:cubicBezTo>
                  <a:close/>
                  <a:moveTo>
                    <a:pt x="51" y="56"/>
                  </a:moveTo>
                  <a:cubicBezTo>
                    <a:pt x="48" y="56"/>
                    <a:pt x="45" y="56"/>
                    <a:pt x="42" y="58"/>
                  </a:cubicBezTo>
                  <a:cubicBezTo>
                    <a:pt x="39" y="61"/>
                    <a:pt x="38" y="63"/>
                    <a:pt x="37" y="67"/>
                  </a:cubicBezTo>
                  <a:cubicBezTo>
                    <a:pt x="37" y="70"/>
                    <a:pt x="38" y="73"/>
                    <a:pt x="40" y="76"/>
                  </a:cubicBezTo>
                  <a:cubicBezTo>
                    <a:pt x="42" y="78"/>
                    <a:pt x="45" y="80"/>
                    <a:pt x="48" y="80"/>
                  </a:cubicBezTo>
                  <a:cubicBezTo>
                    <a:pt x="51" y="80"/>
                    <a:pt x="54" y="80"/>
                    <a:pt x="57" y="78"/>
                  </a:cubicBezTo>
                  <a:cubicBezTo>
                    <a:pt x="60" y="76"/>
                    <a:pt x="61" y="73"/>
                    <a:pt x="61" y="69"/>
                  </a:cubicBezTo>
                  <a:cubicBezTo>
                    <a:pt x="62" y="66"/>
                    <a:pt x="61" y="63"/>
                    <a:pt x="59" y="61"/>
                  </a:cubicBezTo>
                  <a:cubicBezTo>
                    <a:pt x="57" y="58"/>
                    <a:pt x="54" y="56"/>
                    <a:pt x="51" y="56"/>
                  </a:cubicBezTo>
                  <a:close/>
                  <a:moveTo>
                    <a:pt x="21" y="9"/>
                  </a:moveTo>
                  <a:cubicBezTo>
                    <a:pt x="11" y="19"/>
                    <a:pt x="11" y="19"/>
                    <a:pt x="11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0"/>
                    <a:pt x="18" y="20"/>
                  </a:cubicBezTo>
                  <a:cubicBezTo>
                    <a:pt x="19" y="20"/>
                    <a:pt x="20" y="19"/>
                    <a:pt x="21" y="19"/>
                  </a:cubicBezTo>
                  <a:cubicBezTo>
                    <a:pt x="21" y="18"/>
                    <a:pt x="22" y="17"/>
                    <a:pt x="22" y="17"/>
                  </a:cubicBezTo>
                  <a:cubicBezTo>
                    <a:pt x="22" y="16"/>
                    <a:pt x="22" y="16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1"/>
                    <a:pt x="21" y="11"/>
                    <a:pt x="21" y="11"/>
                  </a:cubicBezTo>
                  <a:lnTo>
                    <a:pt x="21" y="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6" name="Freeform 30"/>
            <p:cNvSpPr>
              <a:spLocks noEditPoints="1"/>
            </p:cNvSpPr>
            <p:nvPr/>
          </p:nvSpPr>
          <p:spPr bwMode="auto">
            <a:xfrm>
              <a:off x="8904939" y="6335092"/>
              <a:ext cx="597714" cy="94398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31"/>
            <p:cNvSpPr>
              <a:spLocks noEditPoints="1"/>
            </p:cNvSpPr>
            <p:nvPr/>
          </p:nvSpPr>
          <p:spPr bwMode="auto">
            <a:xfrm>
              <a:off x="8074324" y="5415833"/>
              <a:ext cx="836800" cy="717260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 sz="9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67"/>
            <p:cNvSpPr/>
            <p:nvPr/>
          </p:nvSpPr>
          <p:spPr bwMode="auto">
            <a:xfrm flipH="1">
              <a:off x="9067" y="3958229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rgbClr val="ED7D3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79" name="Freeform 67"/>
            <p:cNvSpPr/>
            <p:nvPr/>
          </p:nvSpPr>
          <p:spPr bwMode="auto">
            <a:xfrm flipH="1">
              <a:off x="1494" y="2391872"/>
              <a:ext cx="6505869" cy="4952089"/>
            </a:xfrm>
            <a:custGeom>
              <a:avLst/>
              <a:gdLst>
                <a:gd name="T0" fmla="*/ 0 w 2797"/>
                <a:gd name="T1" fmla="*/ 1607 h 2129"/>
                <a:gd name="T2" fmla="*/ 0 w 2797"/>
                <a:gd name="T3" fmla="*/ 2129 h 2129"/>
                <a:gd name="T4" fmla="*/ 2797 w 2797"/>
                <a:gd name="T5" fmla="*/ 543 h 2129"/>
                <a:gd name="T6" fmla="*/ 2797 w 2797"/>
                <a:gd name="T7" fmla="*/ 0 h 2129"/>
                <a:gd name="T8" fmla="*/ 0 w 2797"/>
                <a:gd name="T9" fmla="*/ 1607 h 2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97" h="2129">
                  <a:moveTo>
                    <a:pt x="0" y="1607"/>
                  </a:moveTo>
                  <a:lnTo>
                    <a:pt x="0" y="2129"/>
                  </a:lnTo>
                  <a:lnTo>
                    <a:pt x="2797" y="543"/>
                  </a:lnTo>
                  <a:lnTo>
                    <a:pt x="2797" y="0"/>
                  </a:lnTo>
                  <a:lnTo>
                    <a:pt x="0" y="1607"/>
                  </a:lnTo>
                  <a:close/>
                </a:path>
              </a:pathLst>
            </a:custGeom>
            <a:solidFill>
              <a:srgbClr val="3E77B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/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42"/>
            <p:cNvSpPr/>
            <p:nvPr/>
          </p:nvSpPr>
          <p:spPr bwMode="auto">
            <a:xfrm flipH="1">
              <a:off x="6516151" y="6692553"/>
              <a:ext cx="2018400" cy="2215083"/>
            </a:xfrm>
            <a:custGeom>
              <a:avLst/>
              <a:gdLst>
                <a:gd name="connsiteX0" fmla="*/ 530488 w 2018400"/>
                <a:gd name="connsiteY0" fmla="*/ 0 h 2215083"/>
                <a:gd name="connsiteX1" fmla="*/ 0 w 2018400"/>
                <a:gd name="connsiteY1" fmla="*/ 862737 h 2215083"/>
                <a:gd name="connsiteX2" fmla="*/ 2018400 w 2018400"/>
                <a:gd name="connsiteY2" fmla="*/ 2215083 h 2215083"/>
                <a:gd name="connsiteX3" fmla="*/ 2018400 w 2018400"/>
                <a:gd name="connsiteY3" fmla="*/ 1000902 h 22150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18400" h="2215083">
                  <a:moveTo>
                    <a:pt x="530488" y="0"/>
                  </a:moveTo>
                  <a:lnTo>
                    <a:pt x="0" y="862737"/>
                  </a:lnTo>
                  <a:lnTo>
                    <a:pt x="2018400" y="2215083"/>
                  </a:lnTo>
                  <a:lnTo>
                    <a:pt x="2018400" y="1000902"/>
                  </a:lnTo>
                  <a:close/>
                </a:path>
              </a:pathLst>
            </a:custGeom>
            <a:solidFill>
              <a:srgbClr val="C55A11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noAutofit/>
            </a:bodyPr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1" name="Freeform 45"/>
            <p:cNvSpPr/>
            <p:nvPr/>
          </p:nvSpPr>
          <p:spPr bwMode="auto">
            <a:xfrm flipH="1">
              <a:off x="6504772" y="5584344"/>
              <a:ext cx="1341647" cy="1760369"/>
            </a:xfrm>
            <a:custGeom>
              <a:avLst/>
              <a:gdLst>
                <a:gd name="connsiteX0" fmla="*/ 529700 w 1341647"/>
                <a:gd name="connsiteY0" fmla="*/ 0 h 1760369"/>
                <a:gd name="connsiteX1" fmla="*/ 0 w 1341647"/>
                <a:gd name="connsiteY1" fmla="*/ 861454 h 1760369"/>
                <a:gd name="connsiteX2" fmla="*/ 1341647 w 1341647"/>
                <a:gd name="connsiteY2" fmla="*/ 1760369 h 1760369"/>
                <a:gd name="connsiteX3" fmla="*/ 1341647 w 1341647"/>
                <a:gd name="connsiteY3" fmla="*/ 546187 h 1760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41647" h="1760369">
                  <a:moveTo>
                    <a:pt x="529700" y="0"/>
                  </a:moveTo>
                  <a:lnTo>
                    <a:pt x="0" y="861454"/>
                  </a:lnTo>
                  <a:lnTo>
                    <a:pt x="1341647" y="1760369"/>
                  </a:lnTo>
                  <a:lnTo>
                    <a:pt x="1341647" y="546187"/>
                  </a:lnTo>
                  <a:close/>
                </a:path>
              </a:pathLst>
            </a:custGeom>
            <a:solidFill>
              <a:srgbClr val="3D6CAA"/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noAutofit/>
            </a:bodyPr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2" name="Freeform 48"/>
            <p:cNvSpPr/>
            <p:nvPr/>
          </p:nvSpPr>
          <p:spPr bwMode="auto">
            <a:xfrm flipH="1">
              <a:off x="6474818" y="4280978"/>
              <a:ext cx="661183" cy="1448594"/>
            </a:xfrm>
            <a:custGeom>
              <a:avLst/>
              <a:gdLst>
                <a:gd name="connsiteX0" fmla="*/ 661183 w 661183"/>
                <a:gd name="connsiteY0" fmla="*/ 0 h 1448594"/>
                <a:gd name="connsiteX1" fmla="*/ 0 w 661183"/>
                <a:gd name="connsiteY1" fmla="*/ 1075287 h 1448594"/>
                <a:gd name="connsiteX2" fmla="*/ 661183 w 661183"/>
                <a:gd name="connsiteY2" fmla="*/ 1448594 h 1448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61183" h="1448594">
                  <a:moveTo>
                    <a:pt x="661183" y="0"/>
                  </a:moveTo>
                  <a:lnTo>
                    <a:pt x="0" y="1075287"/>
                  </a:lnTo>
                  <a:lnTo>
                    <a:pt x="661183" y="144859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vert="horz" wrap="square" lIns="60960" tIns="30480" rIns="60960" bIns="30480" numCol="1" anchor="t" anchorCtr="0" compatLnSpc="1">
              <a:noAutofit/>
            </a:bodyPr>
            <a:lstStyle/>
            <a:p>
              <a:pPr defTabSz="914400"/>
              <a:endParaRPr lang="id-ID" sz="120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49"/>
            <p:cNvSpPr>
              <a:spLocks noEditPoints="1"/>
            </p:cNvSpPr>
            <p:nvPr/>
          </p:nvSpPr>
          <p:spPr bwMode="auto">
            <a:xfrm>
              <a:off x="9429147" y="7509533"/>
              <a:ext cx="775292" cy="792621"/>
            </a:xfrm>
            <a:custGeom>
              <a:avLst/>
              <a:gdLst>
                <a:gd name="T0" fmla="*/ 203 w 360"/>
                <a:gd name="T1" fmla="*/ 271 h 368"/>
                <a:gd name="T2" fmla="*/ 261 w 360"/>
                <a:gd name="T3" fmla="*/ 202 h 368"/>
                <a:gd name="T4" fmla="*/ 360 w 360"/>
                <a:gd name="T5" fmla="*/ 51 h 368"/>
                <a:gd name="T6" fmla="*/ 346 w 360"/>
                <a:gd name="T7" fmla="*/ 37 h 368"/>
                <a:gd name="T8" fmla="*/ 277 w 360"/>
                <a:gd name="T9" fmla="*/ 37 h 368"/>
                <a:gd name="T10" fmla="*/ 180 w 360"/>
                <a:gd name="T11" fmla="*/ 0 h 368"/>
                <a:gd name="T12" fmla="*/ 83 w 360"/>
                <a:gd name="T13" fmla="*/ 37 h 368"/>
                <a:gd name="T14" fmla="*/ 14 w 360"/>
                <a:gd name="T15" fmla="*/ 37 h 368"/>
                <a:gd name="T16" fmla="*/ 0 w 360"/>
                <a:gd name="T17" fmla="*/ 51 h 368"/>
                <a:gd name="T18" fmla="*/ 98 w 360"/>
                <a:gd name="T19" fmla="*/ 202 h 368"/>
                <a:gd name="T20" fmla="*/ 156 w 360"/>
                <a:gd name="T21" fmla="*/ 271 h 368"/>
                <a:gd name="T22" fmla="*/ 156 w 360"/>
                <a:gd name="T23" fmla="*/ 297 h 368"/>
                <a:gd name="T24" fmla="*/ 91 w 360"/>
                <a:gd name="T25" fmla="*/ 332 h 368"/>
                <a:gd name="T26" fmla="*/ 180 w 360"/>
                <a:gd name="T27" fmla="*/ 368 h 368"/>
                <a:gd name="T28" fmla="*/ 269 w 360"/>
                <a:gd name="T29" fmla="*/ 332 h 368"/>
                <a:gd name="T30" fmla="*/ 203 w 360"/>
                <a:gd name="T31" fmla="*/ 297 h 368"/>
                <a:gd name="T32" fmla="*/ 203 w 360"/>
                <a:gd name="T33" fmla="*/ 271 h 368"/>
                <a:gd name="T34" fmla="*/ 259 w 360"/>
                <a:gd name="T35" fmla="*/ 170 h 368"/>
                <a:gd name="T36" fmla="*/ 281 w 360"/>
                <a:gd name="T37" fmla="*/ 65 h 368"/>
                <a:gd name="T38" fmla="*/ 331 w 360"/>
                <a:gd name="T39" fmla="*/ 65 h 368"/>
                <a:gd name="T40" fmla="*/ 259 w 360"/>
                <a:gd name="T41" fmla="*/ 170 h 368"/>
                <a:gd name="T42" fmla="*/ 180 w 360"/>
                <a:gd name="T43" fmla="*/ 24 h 368"/>
                <a:gd name="T44" fmla="*/ 256 w 360"/>
                <a:gd name="T45" fmla="*/ 55 h 368"/>
                <a:gd name="T46" fmla="*/ 180 w 360"/>
                <a:gd name="T47" fmla="*/ 86 h 368"/>
                <a:gd name="T48" fmla="*/ 104 w 360"/>
                <a:gd name="T49" fmla="*/ 55 h 368"/>
                <a:gd name="T50" fmla="*/ 180 w 360"/>
                <a:gd name="T51" fmla="*/ 24 h 368"/>
                <a:gd name="T52" fmla="*/ 29 w 360"/>
                <a:gd name="T53" fmla="*/ 65 h 368"/>
                <a:gd name="T54" fmla="*/ 79 w 360"/>
                <a:gd name="T55" fmla="*/ 65 h 368"/>
                <a:gd name="T56" fmla="*/ 101 w 360"/>
                <a:gd name="T57" fmla="*/ 170 h 368"/>
                <a:gd name="T58" fmla="*/ 29 w 360"/>
                <a:gd name="T59" fmla="*/ 6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0" h="368">
                  <a:moveTo>
                    <a:pt x="203" y="271"/>
                  </a:moveTo>
                  <a:cubicBezTo>
                    <a:pt x="203" y="242"/>
                    <a:pt x="225" y="226"/>
                    <a:pt x="261" y="202"/>
                  </a:cubicBezTo>
                  <a:cubicBezTo>
                    <a:pt x="305" y="173"/>
                    <a:pt x="360" y="137"/>
                    <a:pt x="360" y="51"/>
                  </a:cubicBezTo>
                  <a:cubicBezTo>
                    <a:pt x="360" y="43"/>
                    <a:pt x="353" y="37"/>
                    <a:pt x="346" y="37"/>
                  </a:cubicBezTo>
                  <a:cubicBezTo>
                    <a:pt x="277" y="37"/>
                    <a:pt x="277" y="37"/>
                    <a:pt x="277" y="37"/>
                  </a:cubicBezTo>
                  <a:cubicBezTo>
                    <a:pt x="267" y="19"/>
                    <a:pt x="238" y="0"/>
                    <a:pt x="180" y="0"/>
                  </a:cubicBezTo>
                  <a:cubicBezTo>
                    <a:pt x="121" y="0"/>
                    <a:pt x="92" y="19"/>
                    <a:pt x="83" y="37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6" y="37"/>
                    <a:pt x="0" y="43"/>
                    <a:pt x="0" y="51"/>
                  </a:cubicBezTo>
                  <a:cubicBezTo>
                    <a:pt x="0" y="137"/>
                    <a:pt x="54" y="173"/>
                    <a:pt x="98" y="202"/>
                  </a:cubicBezTo>
                  <a:cubicBezTo>
                    <a:pt x="134" y="226"/>
                    <a:pt x="156" y="242"/>
                    <a:pt x="156" y="271"/>
                  </a:cubicBezTo>
                  <a:cubicBezTo>
                    <a:pt x="156" y="297"/>
                    <a:pt x="156" y="297"/>
                    <a:pt x="156" y="297"/>
                  </a:cubicBezTo>
                  <a:cubicBezTo>
                    <a:pt x="118" y="301"/>
                    <a:pt x="91" y="315"/>
                    <a:pt x="91" y="332"/>
                  </a:cubicBezTo>
                  <a:cubicBezTo>
                    <a:pt x="91" y="352"/>
                    <a:pt x="131" y="368"/>
                    <a:pt x="180" y="368"/>
                  </a:cubicBezTo>
                  <a:cubicBezTo>
                    <a:pt x="229" y="368"/>
                    <a:pt x="269" y="352"/>
                    <a:pt x="269" y="332"/>
                  </a:cubicBezTo>
                  <a:cubicBezTo>
                    <a:pt x="269" y="315"/>
                    <a:pt x="241" y="301"/>
                    <a:pt x="203" y="297"/>
                  </a:cubicBezTo>
                  <a:lnTo>
                    <a:pt x="203" y="271"/>
                  </a:lnTo>
                  <a:close/>
                  <a:moveTo>
                    <a:pt x="259" y="170"/>
                  </a:moveTo>
                  <a:cubicBezTo>
                    <a:pt x="270" y="146"/>
                    <a:pt x="279" y="113"/>
                    <a:pt x="281" y="65"/>
                  </a:cubicBezTo>
                  <a:cubicBezTo>
                    <a:pt x="331" y="65"/>
                    <a:pt x="331" y="65"/>
                    <a:pt x="331" y="65"/>
                  </a:cubicBezTo>
                  <a:cubicBezTo>
                    <a:pt x="326" y="119"/>
                    <a:pt x="294" y="146"/>
                    <a:pt x="259" y="170"/>
                  </a:cubicBezTo>
                  <a:close/>
                  <a:moveTo>
                    <a:pt x="180" y="24"/>
                  </a:moveTo>
                  <a:cubicBezTo>
                    <a:pt x="234" y="24"/>
                    <a:pt x="256" y="47"/>
                    <a:pt x="256" y="55"/>
                  </a:cubicBezTo>
                  <a:cubicBezTo>
                    <a:pt x="256" y="63"/>
                    <a:pt x="234" y="86"/>
                    <a:pt x="180" y="86"/>
                  </a:cubicBezTo>
                  <a:cubicBezTo>
                    <a:pt x="125" y="86"/>
                    <a:pt x="104" y="63"/>
                    <a:pt x="104" y="55"/>
                  </a:cubicBezTo>
                  <a:cubicBezTo>
                    <a:pt x="104" y="47"/>
                    <a:pt x="125" y="24"/>
                    <a:pt x="180" y="24"/>
                  </a:cubicBezTo>
                  <a:close/>
                  <a:moveTo>
                    <a:pt x="29" y="65"/>
                  </a:moveTo>
                  <a:cubicBezTo>
                    <a:pt x="79" y="65"/>
                    <a:pt x="79" y="65"/>
                    <a:pt x="79" y="65"/>
                  </a:cubicBezTo>
                  <a:cubicBezTo>
                    <a:pt x="80" y="113"/>
                    <a:pt x="89" y="146"/>
                    <a:pt x="101" y="170"/>
                  </a:cubicBezTo>
                  <a:cubicBezTo>
                    <a:pt x="66" y="146"/>
                    <a:pt x="33" y="119"/>
                    <a:pt x="29" y="6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 defTabSz="914400"/>
              <a:endParaRPr lang="en-US" dirty="0">
                <a:solidFill>
                  <a:prstClr val="black"/>
                </a:solidFill>
                <a:cs typeface="+mn-ea"/>
                <a:sym typeface="+mn-lt"/>
              </a:endParaRPr>
            </a:p>
          </p:txBody>
        </p:sp>
        <p:sp>
          <p:nvSpPr>
            <p:cNvPr id="84" name="AutoShape 117"/>
            <p:cNvSpPr/>
            <p:nvPr/>
          </p:nvSpPr>
          <p:spPr bwMode="auto">
            <a:xfrm>
              <a:off x="10132365" y="8843273"/>
              <a:ext cx="823619" cy="679872"/>
            </a:xfrm>
            <a:custGeom>
              <a:avLst/>
              <a:gdLst>
                <a:gd name="T0" fmla="+- 0 10799 1"/>
                <a:gd name="T1" fmla="*/ T0 w 21596"/>
                <a:gd name="T2" fmla="*/ 10800 h 21600"/>
                <a:gd name="T3" fmla="+- 0 10799 1"/>
                <a:gd name="T4" fmla="*/ T3 w 21596"/>
                <a:gd name="T5" fmla="*/ 10800 h 21600"/>
                <a:gd name="T6" fmla="+- 0 10799 1"/>
                <a:gd name="T7" fmla="*/ T6 w 21596"/>
                <a:gd name="T8" fmla="*/ 10800 h 21600"/>
                <a:gd name="T9" fmla="+- 0 10799 1"/>
                <a:gd name="T10" fmla="*/ T9 w 21596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96" h="21600">
                  <a:moveTo>
                    <a:pt x="4511" y="2151"/>
                  </a:moveTo>
                  <a:lnTo>
                    <a:pt x="6064" y="3877"/>
                  </a:lnTo>
                  <a:lnTo>
                    <a:pt x="4246" y="6302"/>
                  </a:lnTo>
                  <a:lnTo>
                    <a:pt x="1353" y="6302"/>
                  </a:lnTo>
                  <a:cubicBezTo>
                    <a:pt x="1353" y="6302"/>
                    <a:pt x="4511" y="2151"/>
                    <a:pt x="4511" y="2151"/>
                  </a:cubicBezTo>
                  <a:close/>
                  <a:moveTo>
                    <a:pt x="17348" y="6302"/>
                  </a:moveTo>
                  <a:lnTo>
                    <a:pt x="15531" y="3877"/>
                  </a:lnTo>
                  <a:lnTo>
                    <a:pt x="17082" y="2153"/>
                  </a:lnTo>
                  <a:lnTo>
                    <a:pt x="20191" y="6302"/>
                  </a:lnTo>
                  <a:cubicBezTo>
                    <a:pt x="20191" y="6302"/>
                    <a:pt x="17348" y="6302"/>
                    <a:pt x="17348" y="6302"/>
                  </a:cubicBezTo>
                  <a:close/>
                  <a:moveTo>
                    <a:pt x="17264" y="7202"/>
                  </a:moveTo>
                  <a:lnTo>
                    <a:pt x="19663" y="7202"/>
                  </a:lnTo>
                  <a:lnTo>
                    <a:pt x="13021" y="16638"/>
                  </a:lnTo>
                  <a:cubicBezTo>
                    <a:pt x="13021" y="16638"/>
                    <a:pt x="17264" y="7202"/>
                    <a:pt x="17264" y="7202"/>
                  </a:cubicBezTo>
                  <a:close/>
                  <a:moveTo>
                    <a:pt x="8574" y="16637"/>
                  </a:moveTo>
                  <a:lnTo>
                    <a:pt x="1933" y="7202"/>
                  </a:lnTo>
                  <a:lnTo>
                    <a:pt x="4330" y="7202"/>
                  </a:lnTo>
                  <a:cubicBezTo>
                    <a:pt x="4330" y="7202"/>
                    <a:pt x="8574" y="16637"/>
                    <a:pt x="8574" y="16637"/>
                  </a:cubicBezTo>
                  <a:close/>
                  <a:moveTo>
                    <a:pt x="8429" y="7202"/>
                  </a:moveTo>
                  <a:lnTo>
                    <a:pt x="10084" y="18249"/>
                  </a:lnTo>
                  <a:lnTo>
                    <a:pt x="5117" y="7202"/>
                  </a:lnTo>
                  <a:cubicBezTo>
                    <a:pt x="5117" y="7202"/>
                    <a:pt x="8429" y="7202"/>
                    <a:pt x="8429" y="7202"/>
                  </a:cubicBezTo>
                  <a:close/>
                  <a:moveTo>
                    <a:pt x="6584" y="4456"/>
                  </a:moveTo>
                  <a:lnTo>
                    <a:pt x="8246" y="6302"/>
                  </a:lnTo>
                  <a:lnTo>
                    <a:pt x="5200" y="6302"/>
                  </a:lnTo>
                  <a:cubicBezTo>
                    <a:pt x="5200" y="6302"/>
                    <a:pt x="6584" y="4456"/>
                    <a:pt x="6584" y="4456"/>
                  </a:cubicBezTo>
                  <a:close/>
                  <a:moveTo>
                    <a:pt x="6543" y="3238"/>
                  </a:moveTo>
                  <a:lnTo>
                    <a:pt x="5250" y="1800"/>
                  </a:lnTo>
                  <a:lnTo>
                    <a:pt x="7621" y="1800"/>
                  </a:lnTo>
                  <a:cubicBezTo>
                    <a:pt x="7621" y="1800"/>
                    <a:pt x="6543" y="3238"/>
                    <a:pt x="6543" y="3238"/>
                  </a:cubicBezTo>
                  <a:close/>
                  <a:moveTo>
                    <a:pt x="10797" y="3466"/>
                  </a:moveTo>
                  <a:lnTo>
                    <a:pt x="9299" y="1800"/>
                  </a:lnTo>
                  <a:lnTo>
                    <a:pt x="12296" y="1800"/>
                  </a:lnTo>
                  <a:cubicBezTo>
                    <a:pt x="12296" y="1800"/>
                    <a:pt x="10797" y="3466"/>
                    <a:pt x="10797" y="3466"/>
                  </a:cubicBezTo>
                  <a:close/>
                  <a:moveTo>
                    <a:pt x="13974" y="1800"/>
                  </a:moveTo>
                  <a:lnTo>
                    <a:pt x="16345" y="1800"/>
                  </a:lnTo>
                  <a:lnTo>
                    <a:pt x="15052" y="3238"/>
                  </a:lnTo>
                  <a:cubicBezTo>
                    <a:pt x="15052" y="3238"/>
                    <a:pt x="13974" y="1800"/>
                    <a:pt x="13974" y="1800"/>
                  </a:cubicBezTo>
                  <a:close/>
                  <a:moveTo>
                    <a:pt x="13349" y="6302"/>
                  </a:moveTo>
                  <a:lnTo>
                    <a:pt x="15011" y="4456"/>
                  </a:lnTo>
                  <a:lnTo>
                    <a:pt x="16394" y="6302"/>
                  </a:lnTo>
                  <a:cubicBezTo>
                    <a:pt x="16394" y="6302"/>
                    <a:pt x="13349" y="6302"/>
                    <a:pt x="13349" y="6302"/>
                  </a:cubicBezTo>
                  <a:close/>
                  <a:moveTo>
                    <a:pt x="13166" y="7202"/>
                  </a:moveTo>
                  <a:lnTo>
                    <a:pt x="16478" y="7202"/>
                  </a:lnTo>
                  <a:lnTo>
                    <a:pt x="11511" y="18249"/>
                  </a:lnTo>
                  <a:cubicBezTo>
                    <a:pt x="11511" y="18249"/>
                    <a:pt x="13166" y="7202"/>
                    <a:pt x="13166" y="7202"/>
                  </a:cubicBezTo>
                  <a:close/>
                  <a:moveTo>
                    <a:pt x="12478" y="7202"/>
                  </a:moveTo>
                  <a:lnTo>
                    <a:pt x="10797" y="18414"/>
                  </a:lnTo>
                  <a:lnTo>
                    <a:pt x="9117" y="7202"/>
                  </a:lnTo>
                  <a:cubicBezTo>
                    <a:pt x="9117" y="7202"/>
                    <a:pt x="12478" y="7202"/>
                    <a:pt x="12478" y="7202"/>
                  </a:cubicBezTo>
                  <a:close/>
                  <a:moveTo>
                    <a:pt x="8773" y="5716"/>
                  </a:moveTo>
                  <a:lnTo>
                    <a:pt x="7064" y="3817"/>
                  </a:lnTo>
                  <a:lnTo>
                    <a:pt x="8426" y="2000"/>
                  </a:lnTo>
                  <a:lnTo>
                    <a:pt x="10270" y="4051"/>
                  </a:lnTo>
                  <a:cubicBezTo>
                    <a:pt x="10270" y="4051"/>
                    <a:pt x="8773" y="5716"/>
                    <a:pt x="8773" y="5716"/>
                  </a:cubicBezTo>
                  <a:close/>
                  <a:moveTo>
                    <a:pt x="11325" y="4051"/>
                  </a:moveTo>
                  <a:lnTo>
                    <a:pt x="13169" y="2000"/>
                  </a:lnTo>
                  <a:lnTo>
                    <a:pt x="14531" y="3817"/>
                  </a:lnTo>
                  <a:lnTo>
                    <a:pt x="12822" y="5716"/>
                  </a:lnTo>
                  <a:cubicBezTo>
                    <a:pt x="12822" y="5716"/>
                    <a:pt x="11325" y="4051"/>
                    <a:pt x="11325" y="4051"/>
                  </a:cubicBezTo>
                  <a:close/>
                  <a:moveTo>
                    <a:pt x="12296" y="6302"/>
                  </a:moveTo>
                  <a:lnTo>
                    <a:pt x="9299" y="6302"/>
                  </a:lnTo>
                  <a:lnTo>
                    <a:pt x="10797" y="4638"/>
                  </a:lnTo>
                  <a:cubicBezTo>
                    <a:pt x="10797" y="4638"/>
                    <a:pt x="12296" y="6302"/>
                    <a:pt x="12296" y="6302"/>
                  </a:cubicBezTo>
                  <a:close/>
                  <a:moveTo>
                    <a:pt x="21200" y="5102"/>
                  </a:moveTo>
                  <a:lnTo>
                    <a:pt x="17771" y="527"/>
                  </a:lnTo>
                  <a:cubicBezTo>
                    <a:pt x="17518" y="189"/>
                    <a:pt x="17176" y="0"/>
                    <a:pt x="16817" y="0"/>
                  </a:cubicBezTo>
                  <a:lnTo>
                    <a:pt x="4779" y="0"/>
                  </a:lnTo>
                  <a:cubicBezTo>
                    <a:pt x="4420" y="0"/>
                    <a:pt x="4077" y="189"/>
                    <a:pt x="3824" y="527"/>
                  </a:cubicBezTo>
                  <a:lnTo>
                    <a:pt x="395" y="5102"/>
                  </a:lnTo>
                  <a:cubicBezTo>
                    <a:pt x="131" y="5455"/>
                    <a:pt x="-1" y="5921"/>
                    <a:pt x="-1" y="6387"/>
                  </a:cubicBezTo>
                  <a:cubicBezTo>
                    <a:pt x="1" y="6810"/>
                    <a:pt x="114" y="7233"/>
                    <a:pt x="341" y="7573"/>
                  </a:cubicBezTo>
                  <a:lnTo>
                    <a:pt x="9788" y="20995"/>
                  </a:lnTo>
                  <a:cubicBezTo>
                    <a:pt x="10045" y="21379"/>
                    <a:pt x="10412" y="21599"/>
                    <a:pt x="10797" y="21599"/>
                  </a:cubicBezTo>
                  <a:cubicBezTo>
                    <a:pt x="11183" y="21599"/>
                    <a:pt x="11550" y="21379"/>
                    <a:pt x="11807" y="20995"/>
                  </a:cubicBezTo>
                  <a:lnTo>
                    <a:pt x="21255" y="7573"/>
                  </a:lnTo>
                  <a:cubicBezTo>
                    <a:pt x="21485" y="7226"/>
                    <a:pt x="21598" y="6791"/>
                    <a:pt x="21595" y="6359"/>
                  </a:cubicBezTo>
                  <a:cubicBezTo>
                    <a:pt x="21593" y="5902"/>
                    <a:pt x="21459" y="5449"/>
                    <a:pt x="21200" y="510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9525" tIns="9525" rIns="9525" bIns="9525" anchor="ctr"/>
            <a:lstStyle/>
            <a:p>
              <a:pPr algn="ctr" defTabSz="11430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75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  <p:bldP spid="43" grpId="0" animBg="1"/>
      <p:bldP spid="44" grpId="0"/>
      <p:bldP spid="45" grpId="0" animBg="1"/>
      <p:bldP spid="46" grpId="0"/>
      <p:bldP spid="47" grpId="0" animBg="1"/>
      <p:bldP spid="48" grpId="0"/>
      <p:bldP spid="49" grpId="0"/>
      <p:bldP spid="50" grpId="0"/>
      <p:bldP spid="51" grpId="0"/>
      <p:bldP spid="52" grpId="0"/>
      <p:bldP spid="53" grpId="0" animBg="1"/>
      <p:bldP spid="54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799677" y="1019406"/>
            <a:ext cx="4772026" cy="4772026"/>
            <a:chOff x="3799677" y="1019406"/>
            <a:chExt cx="4772026" cy="4772026"/>
          </a:xfrm>
        </p:grpSpPr>
        <p:sp>
          <p:nvSpPr>
            <p:cNvPr id="52" name="椭圆 51"/>
            <p:cNvSpPr/>
            <p:nvPr/>
          </p:nvSpPr>
          <p:spPr>
            <a:xfrm>
              <a:off x="3799677" y="1019406"/>
              <a:ext cx="4772026" cy="4772026"/>
            </a:xfrm>
            <a:prstGeom prst="ellipse">
              <a:avLst/>
            </a:prstGeom>
            <a:solidFill>
              <a:srgbClr val="3E77B1">
                <a:alpha val="12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/>
            <p:cNvSpPr/>
            <p:nvPr/>
          </p:nvSpPr>
          <p:spPr>
            <a:xfrm>
              <a:off x="4633483" y="1853212"/>
              <a:ext cx="3104407" cy="3104407"/>
            </a:xfrm>
            <a:prstGeom prst="ellipse">
              <a:avLst/>
            </a:prstGeom>
            <a:solidFill>
              <a:srgbClr val="3E77B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5075324" y="2660911"/>
              <a:ext cx="222418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schemeClr val="bg1"/>
                  </a:solidFill>
                  <a:cs typeface="+mn-ea"/>
                  <a:sym typeface="+mn-lt"/>
                </a:rPr>
                <a:t>我们的特色</a:t>
              </a:r>
              <a:endParaRPr lang="en-US" altLang="zh-CN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4758667" y="3081043"/>
              <a:ext cx="2857500" cy="9787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Once when I was six years old I saw a magnificent picture in a book, called True Stories from Nature, about the primeval forest. Once when I was six years old I saw a magnificent about the primeval forest. Once </a:t>
              </a:r>
              <a:endParaRPr lang="zh-CN" altLang="en-US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30" name="组合 29"/>
          <p:cNvGrpSpPr/>
          <p:nvPr/>
        </p:nvGrpSpPr>
        <p:grpSpPr bwMode="auto">
          <a:xfrm>
            <a:off x="2881313" y="282575"/>
            <a:ext cx="6429375" cy="809625"/>
            <a:chOff x="0" y="0"/>
            <a:chExt cx="6429492" cy="808970"/>
          </a:xfrm>
        </p:grpSpPr>
        <p:sp>
          <p:nvSpPr>
            <p:cNvPr id="14347" name="文本框 30"/>
            <p:cNvSpPr txBox="1">
              <a:spLocks noChangeArrowheads="1"/>
            </p:cNvSpPr>
            <p:nvPr/>
          </p:nvSpPr>
          <p:spPr bwMode="auto">
            <a:xfrm>
              <a:off x="2224713" y="0"/>
              <a:ext cx="1980065" cy="522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zh-CN" altLang="en-US" b="1" dirty="0">
                  <a:solidFill>
                    <a:srgbClr val="3D6CAA"/>
                  </a:solidFill>
                  <a:latin typeface="+mn-lt"/>
                  <a:ea typeface="+mn-ea"/>
                  <a:cs typeface="+mn-ea"/>
                  <a:sym typeface="+mn-lt"/>
                </a:rPr>
                <a:t>我们的特色</a:t>
              </a:r>
            </a:p>
          </p:txBody>
        </p:sp>
        <p:cxnSp>
          <p:nvCxnSpPr>
            <p:cNvPr id="14348" name="直接连接符 34"/>
            <p:cNvCxnSpPr>
              <a:cxnSpLocks noChangeShapeType="1"/>
            </p:cNvCxnSpPr>
            <p:nvPr/>
          </p:nvCxnSpPr>
          <p:spPr bwMode="auto">
            <a:xfrm>
              <a:off x="0" y="808970"/>
              <a:ext cx="6429492" cy="0"/>
            </a:xfrm>
            <a:prstGeom prst="line">
              <a:avLst/>
            </a:prstGeom>
            <a:noFill/>
            <a:ln w="6350">
              <a:solidFill>
                <a:srgbClr val="BFBFBF"/>
              </a:solidFill>
              <a:prstDash val="dash"/>
              <a:round/>
              <a:headEnd type="oval" w="med" len="med"/>
              <a:tailEnd type="oval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349" name="文本框 35"/>
            <p:cNvSpPr txBox="1">
              <a:spLocks noChangeArrowheads="1"/>
            </p:cNvSpPr>
            <p:nvPr/>
          </p:nvSpPr>
          <p:spPr bwMode="auto">
            <a:xfrm>
              <a:off x="2377002" y="377674"/>
              <a:ext cx="1675489" cy="399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微软雅黑 Light" panose="020B0502040204020203" pitchFamily="2" charset="-122"/>
                  <a:ea typeface="微软雅黑 Light" panose="020B0502040204020203" pitchFamily="2" charset="-122"/>
                </a:defRPr>
              </a:lvl9pPr>
            </a:lstStyle>
            <a:p>
              <a:pPr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buNone/>
              </a:pPr>
              <a:r>
                <a:rPr lang="en-US" altLang="zh-CN" sz="2000">
                  <a:solidFill>
                    <a:srgbClr val="7F7F7F"/>
                  </a:solidFill>
                  <a:latin typeface="+mn-lt"/>
                  <a:ea typeface="+mn-ea"/>
                  <a:cs typeface="+mn-ea"/>
                  <a:sym typeface="+mn-lt"/>
                </a:rPr>
                <a:t>Your Subtitle Here</a:t>
              </a:r>
              <a:endParaRPr lang="zh-CN" altLang="en-US" sz="2000">
                <a:solidFill>
                  <a:srgbClr val="7F7F7F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sp>
        <p:nvSpPr>
          <p:cNvPr id="88" name="Rectangle 44"/>
          <p:cNvSpPr/>
          <p:nvPr/>
        </p:nvSpPr>
        <p:spPr>
          <a:xfrm>
            <a:off x="6108589" y="1668864"/>
            <a:ext cx="3058663" cy="2239759"/>
          </a:xfrm>
          <a:prstGeom prst="rect">
            <a:avLst/>
          </a:prstGeom>
          <a:blipFill>
            <a:blip r:embed="rId3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89" name="Group 77"/>
          <p:cNvGrpSpPr/>
          <p:nvPr/>
        </p:nvGrpSpPr>
        <p:grpSpPr>
          <a:xfrm>
            <a:off x="7753584" y="2412888"/>
            <a:ext cx="1413668" cy="1495395"/>
            <a:chOff x="5992191" y="-176153"/>
            <a:chExt cx="1413668" cy="1495395"/>
          </a:xfrm>
        </p:grpSpPr>
        <p:sp>
          <p:nvSpPr>
            <p:cNvPr id="90" name="Freeform 78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1" name="Rectangle 79"/>
            <p:cNvSpPr/>
            <p:nvPr/>
          </p:nvSpPr>
          <p:spPr>
            <a:xfrm rot="18782617">
              <a:off x="6373433" y="580277"/>
              <a:ext cx="101341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3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92" name="Rectangle 38"/>
          <p:cNvSpPr/>
          <p:nvPr/>
        </p:nvSpPr>
        <p:spPr>
          <a:xfrm>
            <a:off x="-6562" y="1668864"/>
            <a:ext cx="3098456" cy="2239759"/>
          </a:xfrm>
          <a:prstGeom prst="rect">
            <a:avLst/>
          </a:prstGeom>
          <a:blipFill>
            <a:blip r:embed="rId4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3" name="Group 73"/>
          <p:cNvGrpSpPr/>
          <p:nvPr/>
        </p:nvGrpSpPr>
        <p:grpSpPr>
          <a:xfrm>
            <a:off x="1661748" y="2425071"/>
            <a:ext cx="1413668" cy="1495395"/>
            <a:chOff x="5992191" y="-176153"/>
            <a:chExt cx="1413668" cy="1495395"/>
          </a:xfrm>
        </p:grpSpPr>
        <p:sp>
          <p:nvSpPr>
            <p:cNvPr id="94" name="Freeform 72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5" name="Rectangle 71"/>
            <p:cNvSpPr/>
            <p:nvPr/>
          </p:nvSpPr>
          <p:spPr>
            <a:xfrm rot="18782617">
              <a:off x="6396677" y="580277"/>
              <a:ext cx="96693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1</a:t>
              </a:r>
            </a:p>
          </p:txBody>
        </p:sp>
      </p:grpSp>
      <p:sp>
        <p:nvSpPr>
          <p:cNvPr id="96" name="Rectangle 41"/>
          <p:cNvSpPr/>
          <p:nvPr/>
        </p:nvSpPr>
        <p:spPr>
          <a:xfrm>
            <a:off x="3062489" y="3896780"/>
            <a:ext cx="3058663" cy="2227917"/>
          </a:xfrm>
          <a:prstGeom prst="rect">
            <a:avLst/>
          </a:prstGeom>
          <a:blipFill>
            <a:blip r:embed="rId5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sp>
        <p:nvSpPr>
          <p:cNvPr id="97" name="Rectangle 47"/>
          <p:cNvSpPr/>
          <p:nvPr/>
        </p:nvSpPr>
        <p:spPr>
          <a:xfrm>
            <a:off x="9167253" y="3896781"/>
            <a:ext cx="3058663" cy="2227916"/>
          </a:xfrm>
          <a:prstGeom prst="rect">
            <a:avLst/>
          </a:prstGeom>
          <a:blipFill>
            <a:blip r:embed="rId6" cstate="screen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prstClr val="white"/>
              </a:solidFill>
              <a:cs typeface="+mn-ea"/>
              <a:sym typeface="+mn-lt"/>
            </a:endParaRPr>
          </a:p>
        </p:txBody>
      </p:sp>
      <p:grpSp>
        <p:nvGrpSpPr>
          <p:cNvPr id="98" name="Group 49"/>
          <p:cNvGrpSpPr/>
          <p:nvPr/>
        </p:nvGrpSpPr>
        <p:grpSpPr>
          <a:xfrm>
            <a:off x="-6564" y="3896781"/>
            <a:ext cx="3078994" cy="2227916"/>
            <a:chOff x="619511" y="3941600"/>
            <a:chExt cx="2759024" cy="2227916"/>
          </a:xfrm>
          <a:solidFill>
            <a:srgbClr val="C55A11"/>
          </a:solidFill>
        </p:grpSpPr>
        <p:sp>
          <p:nvSpPr>
            <p:cNvPr id="99" name="Rectangle 50"/>
            <p:cNvSpPr/>
            <p:nvPr/>
          </p:nvSpPr>
          <p:spPr>
            <a:xfrm>
              <a:off x="619511" y="3941600"/>
              <a:ext cx="2759024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0" name="Group 51"/>
            <p:cNvGrpSpPr/>
            <p:nvPr/>
          </p:nvGrpSpPr>
          <p:grpSpPr>
            <a:xfrm>
              <a:off x="891581" y="4475428"/>
              <a:ext cx="2313837" cy="908379"/>
              <a:chOff x="891581" y="4475428"/>
              <a:chExt cx="2313837" cy="908379"/>
            </a:xfrm>
            <a:grpFill/>
          </p:grpSpPr>
          <p:sp>
            <p:nvSpPr>
              <p:cNvPr id="101" name="TextBox 52"/>
              <p:cNvSpPr txBox="1"/>
              <p:nvPr/>
            </p:nvSpPr>
            <p:spPr>
              <a:xfrm>
                <a:off x="891581" y="4773832"/>
                <a:ext cx="2313837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02" name="Text Placeholder 8"/>
              <p:cNvSpPr txBox="1"/>
              <p:nvPr/>
            </p:nvSpPr>
            <p:spPr>
              <a:xfrm>
                <a:off x="915213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01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</p:grpSp>
      </p:grpSp>
      <p:grpSp>
        <p:nvGrpSpPr>
          <p:cNvPr id="103" name="Group 54"/>
          <p:cNvGrpSpPr/>
          <p:nvPr/>
        </p:nvGrpSpPr>
        <p:grpSpPr>
          <a:xfrm>
            <a:off x="3062490" y="1668865"/>
            <a:ext cx="3058663" cy="2227916"/>
            <a:chOff x="3369628" y="1713684"/>
            <a:chExt cx="2740806" cy="2227916"/>
          </a:xfrm>
          <a:solidFill>
            <a:srgbClr val="3D6CAA"/>
          </a:solidFill>
        </p:grpSpPr>
        <p:sp>
          <p:nvSpPr>
            <p:cNvPr id="104" name="Rectangle 55"/>
            <p:cNvSpPr/>
            <p:nvPr/>
          </p:nvSpPr>
          <p:spPr>
            <a:xfrm>
              <a:off x="3369628" y="1713684"/>
              <a:ext cx="2740806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05" name="Group 56"/>
            <p:cNvGrpSpPr/>
            <p:nvPr/>
          </p:nvGrpSpPr>
          <p:grpSpPr>
            <a:xfrm>
              <a:off x="3625504" y="2279932"/>
              <a:ext cx="2308762" cy="908379"/>
              <a:chOff x="891581" y="4475428"/>
              <a:chExt cx="2308762" cy="908379"/>
            </a:xfrm>
            <a:grpFill/>
          </p:grpSpPr>
          <p:sp>
            <p:nvSpPr>
              <p:cNvPr id="106" name="TextBox 57"/>
              <p:cNvSpPr txBox="1"/>
              <p:nvPr/>
            </p:nvSpPr>
            <p:spPr>
              <a:xfrm>
                <a:off x="891581" y="4773832"/>
                <a:ext cx="2308762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07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02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 :</a:t>
                </a:r>
              </a:p>
            </p:txBody>
          </p:sp>
        </p:grpSp>
      </p:grpSp>
      <p:grpSp>
        <p:nvGrpSpPr>
          <p:cNvPr id="108" name="Group 59"/>
          <p:cNvGrpSpPr/>
          <p:nvPr/>
        </p:nvGrpSpPr>
        <p:grpSpPr>
          <a:xfrm>
            <a:off x="6110765" y="3896781"/>
            <a:ext cx="3058662" cy="2227916"/>
            <a:chOff x="6101125" y="3941600"/>
            <a:chExt cx="2740805" cy="2227916"/>
          </a:xfrm>
          <a:solidFill>
            <a:srgbClr val="C55A11"/>
          </a:solidFill>
        </p:grpSpPr>
        <p:sp>
          <p:nvSpPr>
            <p:cNvPr id="109" name="Rectangle 60"/>
            <p:cNvSpPr/>
            <p:nvPr/>
          </p:nvSpPr>
          <p:spPr>
            <a:xfrm>
              <a:off x="6101125" y="3941600"/>
              <a:ext cx="2740805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0" name="Group 61"/>
            <p:cNvGrpSpPr/>
            <p:nvPr/>
          </p:nvGrpSpPr>
          <p:grpSpPr>
            <a:xfrm>
              <a:off x="6377982" y="4475428"/>
              <a:ext cx="2297790" cy="908379"/>
              <a:chOff x="891581" y="4475428"/>
              <a:chExt cx="2297790" cy="908379"/>
            </a:xfrm>
            <a:grpFill/>
          </p:grpSpPr>
          <p:sp>
            <p:nvSpPr>
              <p:cNvPr id="111" name="TextBox 62"/>
              <p:cNvSpPr txBox="1"/>
              <p:nvPr/>
            </p:nvSpPr>
            <p:spPr>
              <a:xfrm>
                <a:off x="891581" y="4773832"/>
                <a:ext cx="2297790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12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03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</p:grpSp>
      </p:grpSp>
      <p:grpSp>
        <p:nvGrpSpPr>
          <p:cNvPr id="113" name="Group 64"/>
          <p:cNvGrpSpPr/>
          <p:nvPr/>
        </p:nvGrpSpPr>
        <p:grpSpPr>
          <a:xfrm>
            <a:off x="9167253" y="1668865"/>
            <a:ext cx="3058663" cy="2227916"/>
            <a:chOff x="8839982" y="1713684"/>
            <a:chExt cx="2740806" cy="2227916"/>
          </a:xfrm>
          <a:solidFill>
            <a:srgbClr val="3D6CAA"/>
          </a:solidFill>
        </p:grpSpPr>
        <p:sp>
          <p:nvSpPr>
            <p:cNvPr id="114" name="Rectangle 65"/>
            <p:cNvSpPr/>
            <p:nvPr/>
          </p:nvSpPr>
          <p:spPr>
            <a:xfrm>
              <a:off x="8839982" y="1713684"/>
              <a:ext cx="2740806" cy="222791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grpSp>
          <p:nvGrpSpPr>
            <p:cNvPr id="115" name="Group 66"/>
            <p:cNvGrpSpPr/>
            <p:nvPr/>
          </p:nvGrpSpPr>
          <p:grpSpPr>
            <a:xfrm>
              <a:off x="9093144" y="2279932"/>
              <a:ext cx="2344591" cy="908379"/>
              <a:chOff x="891581" y="4475428"/>
              <a:chExt cx="2344591" cy="908379"/>
            </a:xfrm>
            <a:grpFill/>
          </p:grpSpPr>
          <p:sp>
            <p:nvSpPr>
              <p:cNvPr id="116" name="TextBox 67"/>
              <p:cNvSpPr txBox="1"/>
              <p:nvPr/>
            </p:nvSpPr>
            <p:spPr>
              <a:xfrm>
                <a:off x="891581" y="4773832"/>
                <a:ext cx="2344591" cy="609975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Date : Oct 22 2015, Photo by : Ronan  </a:t>
                </a:r>
                <a:r>
                  <a:rPr lang="en-US" sz="1200" dirty="0" err="1">
                    <a:solidFill>
                      <a:prstClr val="white"/>
                    </a:solidFill>
                    <a:cs typeface="+mn-ea"/>
                    <a:sym typeface="+mn-lt"/>
                  </a:rPr>
                  <a:t>Zart</a:t>
                </a:r>
                <a:r>
                  <a:rPr lang="en-US" sz="1200" dirty="0">
                    <a:solidFill>
                      <a:prstClr val="white"/>
                    </a:solidFill>
                    <a:cs typeface="+mn-ea"/>
                    <a:sym typeface="+mn-lt"/>
                  </a:rPr>
                  <a:t>, Category : Interior Design, Client : Amanda Holden</a:t>
                </a:r>
              </a:p>
            </p:txBody>
          </p:sp>
          <p:sp>
            <p:nvSpPr>
              <p:cNvPr id="117" name="Text Placeholder 8"/>
              <p:cNvSpPr txBox="1"/>
              <p:nvPr/>
            </p:nvSpPr>
            <p:spPr>
              <a:xfrm>
                <a:off x="915216" y="4475428"/>
                <a:ext cx="1604400" cy="286561"/>
              </a:xfrm>
              <a:prstGeom prst="rect">
                <a:avLst/>
              </a:prstGeom>
              <a:grpFill/>
            </p:spPr>
            <p:txBody>
              <a:bodyPr vert="horz" lIns="91440" tIns="45720" rIns="91440" bIns="45720" rtlCol="0" anchor="ctr">
                <a:noAutofit/>
              </a:bodyPr>
              <a:lstStyle>
                <a:defPPr>
                  <a:defRPr lang="en-US"/>
                </a:defPPr>
                <a:lvl1pPr marL="0" algn="ctr" defTabSz="914400" rtl="0" eaLnBrk="1" latinLnBrk="0" hangingPunct="1">
                  <a:defRPr sz="12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CN" altLang="en-US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特色</a:t>
                </a:r>
                <a:r>
                  <a:rPr lang="en-US" altLang="zh-CN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04</a:t>
                </a:r>
                <a:r>
                  <a:rPr lang="en-GB" sz="1400" dirty="0">
                    <a:solidFill>
                      <a:prstClr val="white"/>
                    </a:solidFill>
                    <a:cs typeface="+mn-ea"/>
                    <a:sym typeface="+mn-lt"/>
                  </a:rPr>
                  <a:t>:</a:t>
                </a:r>
              </a:p>
            </p:txBody>
          </p:sp>
        </p:grpSp>
      </p:grpSp>
      <p:grpSp>
        <p:nvGrpSpPr>
          <p:cNvPr id="118" name="Group 74"/>
          <p:cNvGrpSpPr/>
          <p:nvPr/>
        </p:nvGrpSpPr>
        <p:grpSpPr>
          <a:xfrm>
            <a:off x="4694111" y="4628962"/>
            <a:ext cx="1413668" cy="1495395"/>
            <a:chOff x="5992191" y="-176153"/>
            <a:chExt cx="1413668" cy="1495395"/>
          </a:xfrm>
        </p:grpSpPr>
        <p:sp>
          <p:nvSpPr>
            <p:cNvPr id="119" name="Freeform 75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0" name="Rectangle 76"/>
            <p:cNvSpPr/>
            <p:nvPr/>
          </p:nvSpPr>
          <p:spPr>
            <a:xfrm rot="18782617">
              <a:off x="6375838" y="580277"/>
              <a:ext cx="100860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2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1" name="Group 80"/>
          <p:cNvGrpSpPr/>
          <p:nvPr/>
        </p:nvGrpSpPr>
        <p:grpSpPr>
          <a:xfrm>
            <a:off x="10801860" y="4628962"/>
            <a:ext cx="1413668" cy="1495395"/>
            <a:chOff x="5992191" y="-176153"/>
            <a:chExt cx="1413668" cy="1495395"/>
          </a:xfrm>
        </p:grpSpPr>
        <p:sp>
          <p:nvSpPr>
            <p:cNvPr id="122" name="Freeform 81"/>
            <p:cNvSpPr/>
            <p:nvPr/>
          </p:nvSpPr>
          <p:spPr>
            <a:xfrm>
              <a:off x="5992191" y="-176153"/>
              <a:ext cx="1413668" cy="1495395"/>
            </a:xfrm>
            <a:custGeom>
              <a:avLst/>
              <a:gdLst>
                <a:gd name="connsiteX0" fmla="*/ 1413668 w 1413668"/>
                <a:gd name="connsiteY0" fmla="*/ 0 h 1495395"/>
                <a:gd name="connsiteX1" fmla="*/ 1413668 w 1413668"/>
                <a:gd name="connsiteY1" fmla="*/ 1495395 h 1495395"/>
                <a:gd name="connsiteX2" fmla="*/ 0 w 1413668"/>
                <a:gd name="connsiteY2" fmla="*/ 1495395 h 1495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13668" h="1495395">
                  <a:moveTo>
                    <a:pt x="1413668" y="0"/>
                  </a:moveTo>
                  <a:lnTo>
                    <a:pt x="1413668" y="1495395"/>
                  </a:lnTo>
                  <a:lnTo>
                    <a:pt x="0" y="1495395"/>
                  </a:lnTo>
                  <a:close/>
                </a:path>
              </a:pathLst>
            </a:cu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3200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3" name="Rectangle 82"/>
            <p:cNvSpPr/>
            <p:nvPr/>
          </p:nvSpPr>
          <p:spPr>
            <a:xfrm rot="18782617">
              <a:off x="6374235" y="580277"/>
              <a:ext cx="101181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Portofolio</a:t>
              </a:r>
              <a:r>
                <a:rPr lang="en-US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 </a:t>
              </a:r>
              <a:r>
                <a:rPr lang="id-ID" sz="1600" b="1" dirty="0">
                  <a:solidFill>
                    <a:prstClr val="white">
                      <a:lumMod val="95000"/>
                    </a:prstClr>
                  </a:solidFill>
                  <a:cs typeface="+mn-ea"/>
                  <a:sym typeface="+mn-lt"/>
                </a:rPr>
                <a:t>4</a:t>
              </a:r>
              <a:endParaRPr lang="en-US" sz="1600" b="1" dirty="0">
                <a:solidFill>
                  <a:prstClr val="white">
                    <a:lumMod val="95000"/>
                  </a:prst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3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  <p:bldP spid="92" grpId="0" animBg="1"/>
      <p:bldP spid="96" grpId="0" animBg="1"/>
      <p:bldP spid="9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述职报告PPT模板 (41)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qtkzd3zd">
      <a:majorFont>
        <a:latin typeface="Agency FB"/>
        <a:ea typeface="微软雅黑"/>
        <a:cs typeface=""/>
      </a:majorFont>
      <a:minorFont>
        <a:latin typeface="Agency FB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ol color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EBEA9"/>
    </a:accent1>
    <a:accent2>
      <a:srgbClr val="FF642E"/>
    </a:accent2>
    <a:accent3>
      <a:srgbClr val="B2D235"/>
    </a:accent3>
    <a:accent4>
      <a:srgbClr val="15B0BF"/>
    </a:accent4>
    <a:accent5>
      <a:srgbClr val="F13B48"/>
    </a:accent5>
    <a:accent6>
      <a:srgbClr val="937863"/>
    </a:accent6>
    <a:hlink>
      <a:srgbClr val="0563C1"/>
    </a:hlink>
    <a:folHlink>
      <a:srgbClr val="954F72"/>
    </a:folHlink>
  </a:clrScheme>
  <a:fontScheme name="Temp">
    <a:majorFont>
      <a:latin typeface="Agency FB"/>
      <a:ea typeface="方正正大黑简体"/>
      <a:cs typeface=""/>
    </a:majorFont>
    <a:minorFont>
      <a:latin typeface="Agency FB"/>
      <a:ea typeface="方正正大黑简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cool colora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0EBEA9"/>
    </a:accent1>
    <a:accent2>
      <a:srgbClr val="FF642E"/>
    </a:accent2>
    <a:accent3>
      <a:srgbClr val="B2D235"/>
    </a:accent3>
    <a:accent4>
      <a:srgbClr val="15B0BF"/>
    </a:accent4>
    <a:accent5>
      <a:srgbClr val="F13B48"/>
    </a:accent5>
    <a:accent6>
      <a:srgbClr val="937863"/>
    </a:accent6>
    <a:hlink>
      <a:srgbClr val="0563C1"/>
    </a:hlink>
    <a:folHlink>
      <a:srgbClr val="954F72"/>
    </a:folHlink>
  </a:clrScheme>
  <a:fontScheme name="Temp">
    <a:majorFont>
      <a:latin typeface="Agency FB"/>
      <a:ea typeface="方正正大黑简体"/>
      <a:cs typeface=""/>
    </a:majorFont>
    <a:minorFont>
      <a:latin typeface="Agency FB"/>
      <a:ea typeface="方正正大黑简体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1881</Words>
  <Application>Microsoft Office PowerPoint</Application>
  <PresentationFormat>宽屏</PresentationFormat>
  <Paragraphs>289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Helvetica Light</vt:lpstr>
      <vt:lpstr>Kontrapunkt Bob Bold</vt:lpstr>
      <vt:lpstr>Sinkin Sans 400 Regular</vt:lpstr>
      <vt:lpstr>等线</vt:lpstr>
      <vt:lpstr>宋体</vt:lpstr>
      <vt:lpstr>微软雅黑</vt:lpstr>
      <vt:lpstr>微软雅黑 Light</vt:lpstr>
      <vt:lpstr>Agency FB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2022-03-16T05:56:44Z</dcterms:created>
  <dcterms:modified xsi:type="dcterms:W3CDTF">2023-01-10T06:44:01Z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1753D4C481A84864AC9144FE8172A06E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