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7" r:id="rId2"/>
  </p:sldMasterIdLst>
  <p:notesMasterIdLst>
    <p:notesMasterId r:id="rId28"/>
  </p:notesMasterIdLst>
  <p:handoutMasterIdLst>
    <p:handoutMasterId r:id="rId29"/>
  </p:handoutMasterIdLst>
  <p:sldIdLst>
    <p:sldId id="318" r:id="rId3"/>
    <p:sldId id="324" r:id="rId4"/>
    <p:sldId id="312" r:id="rId5"/>
    <p:sldId id="266" r:id="rId6"/>
    <p:sldId id="269" r:id="rId7"/>
    <p:sldId id="332" r:id="rId8"/>
    <p:sldId id="271" r:id="rId9"/>
    <p:sldId id="331" r:id="rId10"/>
    <p:sldId id="340" r:id="rId11"/>
    <p:sldId id="273" r:id="rId12"/>
    <p:sldId id="330" r:id="rId13"/>
    <p:sldId id="274" r:id="rId14"/>
    <p:sldId id="279" r:id="rId15"/>
    <p:sldId id="329" r:id="rId16"/>
    <p:sldId id="341" r:id="rId17"/>
    <p:sldId id="335" r:id="rId18"/>
    <p:sldId id="336" r:id="rId19"/>
    <p:sldId id="337" r:id="rId20"/>
    <p:sldId id="338" r:id="rId21"/>
    <p:sldId id="342" r:id="rId22"/>
    <p:sldId id="276" r:id="rId23"/>
    <p:sldId id="339" r:id="rId24"/>
    <p:sldId id="295" r:id="rId25"/>
    <p:sldId id="328" r:id="rId26"/>
    <p:sldId id="343"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94" autoAdjust="0"/>
    <p:restoredTop sz="94660"/>
  </p:normalViewPr>
  <p:slideViewPr>
    <p:cSldViewPr snapToGrid="0">
      <p:cViewPr>
        <p:scale>
          <a:sx n="66" d="100"/>
          <a:sy n="66" d="100"/>
        </p:scale>
        <p:origin x="-2466" y="-10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38538F-1B26-4AE9-80F2-720EF5222EBE}"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4EAF6F-A594-4F57-BB0C-847790E027C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94EAF6F-A594-4F57-BB0C-847790E027C2}"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94EAF6F-A594-4F57-BB0C-847790E027C2}"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94EAF6F-A594-4F57-BB0C-847790E027C2}"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94EAF6F-A594-4F57-BB0C-847790E027C2}"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94EAF6F-A594-4F57-BB0C-847790E027C2}"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94EAF6F-A594-4F57-BB0C-847790E027C2}"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FBD784-468D-43CE-8EE0-A34D50BA37B0}" type="slidenum">
              <a:rPr kumimoji="0" lang="zh-CN" altLang="en-US" sz="1200" b="0" i="0" u="none" strike="noStrike" kern="1200" cap="none" spc="0" normalizeH="0" baseline="0" noProof="0" smtClean="0">
                <a:ln>
                  <a:noFill/>
                </a:ln>
                <a:solidFill>
                  <a:prstClr val="black"/>
                </a:solidFill>
                <a:effectLst/>
                <a:uLnTx/>
                <a:uFillTx/>
                <a:latin typeface="方正黑体简体" panose="02010601030101010101" pitchFamily="2" charset="-122"/>
                <a:ea typeface="方正黑体简体" panose="02010601030101010101" pitchFamily="2" charset="-122"/>
                <a:cs typeface="+mn-cs"/>
              </a:rPr>
              <a:t>15</a:t>
            </a:fld>
            <a:endParaRPr kumimoji="0" lang="zh-CN" altLang="en-US" sz="1200" b="0" i="0" u="none" strike="noStrike" kern="1200" cap="none" spc="0" normalizeH="0" baseline="0" noProof="0" dirty="0">
              <a:ln>
                <a:noFill/>
              </a:ln>
              <a:solidFill>
                <a:prstClr val="black"/>
              </a:solidFill>
              <a:effectLst/>
              <a:uLnTx/>
              <a:uFillTx/>
              <a:latin typeface="方正黑体简体" panose="02010601030101010101" pitchFamily="2" charset="-122"/>
              <a:ea typeface="方正黑体简体" panose="02010601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94EAF6F-A594-4F57-BB0C-847790E027C2}"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94EAF6F-A594-4F57-BB0C-847790E027C2}"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94EAF6F-A594-4F57-BB0C-847790E027C2}"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94EAF6F-A594-4F57-BB0C-847790E027C2}"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FBD784-468D-43CE-8EE0-A34D50BA37B0}" type="slidenum">
              <a:rPr kumimoji="0" lang="zh-CN" altLang="en-US" sz="1200" b="0" i="0" u="none" strike="noStrike" kern="1200" cap="none" spc="0" normalizeH="0" baseline="0" noProof="0" smtClean="0">
                <a:ln>
                  <a:noFill/>
                </a:ln>
                <a:solidFill>
                  <a:prstClr val="black"/>
                </a:solidFill>
                <a:effectLst/>
                <a:uLnTx/>
                <a:uFillTx/>
                <a:latin typeface="方正黑体简体" panose="02010601030101010101" pitchFamily="2" charset="-122"/>
                <a:ea typeface="方正黑体简体" panose="02010601030101010101" pitchFamily="2" charset="-122"/>
                <a:cs typeface="+mn-cs"/>
              </a:rPr>
              <a:t>2</a:t>
            </a:fld>
            <a:endParaRPr kumimoji="0" lang="zh-CN" altLang="en-US" sz="1200" b="0" i="0" u="none" strike="noStrike" kern="1200" cap="none" spc="0" normalizeH="0" baseline="0" noProof="0" dirty="0">
              <a:ln>
                <a:noFill/>
              </a:ln>
              <a:solidFill>
                <a:prstClr val="black"/>
              </a:solidFill>
              <a:effectLst/>
              <a:uLnTx/>
              <a:uFillTx/>
              <a:latin typeface="方正黑体简体" panose="02010601030101010101" pitchFamily="2" charset="-122"/>
              <a:ea typeface="方正黑体简体" panose="02010601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FBD784-468D-43CE-8EE0-A34D50BA37B0}" type="slidenum">
              <a:rPr kumimoji="0" lang="zh-CN" altLang="en-US" sz="1200" b="0" i="0" u="none" strike="noStrike" kern="1200" cap="none" spc="0" normalizeH="0" baseline="0" noProof="0" smtClean="0">
                <a:ln>
                  <a:noFill/>
                </a:ln>
                <a:solidFill>
                  <a:prstClr val="black"/>
                </a:solidFill>
                <a:effectLst/>
                <a:uLnTx/>
                <a:uFillTx/>
                <a:latin typeface="方正黑体简体" panose="02010601030101010101" pitchFamily="2" charset="-122"/>
                <a:ea typeface="方正黑体简体" panose="02010601030101010101" pitchFamily="2" charset="-122"/>
                <a:cs typeface="+mn-cs"/>
              </a:rPr>
              <a:t>20</a:t>
            </a:fld>
            <a:endParaRPr kumimoji="0" lang="zh-CN" altLang="en-US" sz="1200" b="0" i="0" u="none" strike="noStrike" kern="1200" cap="none" spc="0" normalizeH="0" baseline="0" noProof="0" dirty="0">
              <a:ln>
                <a:noFill/>
              </a:ln>
              <a:solidFill>
                <a:prstClr val="black"/>
              </a:solidFill>
              <a:effectLst/>
              <a:uLnTx/>
              <a:uFillTx/>
              <a:latin typeface="方正黑体简体" panose="02010601030101010101" pitchFamily="2" charset="-122"/>
              <a:ea typeface="方正黑体简体" panose="02010601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79FBF-CFFB-4FC1-B874-060C34CF7202}"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94EAF6F-A594-4F57-BB0C-847790E027C2}"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94EAF6F-A594-4F57-BB0C-847790E027C2}"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94EAF6F-A594-4F57-BB0C-847790E027C2}"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FBD784-468D-43CE-8EE0-A34D50BA37B0}" type="slidenum">
              <a:rPr kumimoji="0" lang="zh-CN" altLang="en-US" sz="1200" b="0" i="0" u="none" strike="noStrike" kern="1200" cap="none" spc="0" normalizeH="0" baseline="0" noProof="0" smtClean="0">
                <a:ln>
                  <a:noFill/>
                </a:ln>
                <a:solidFill>
                  <a:prstClr val="black"/>
                </a:solidFill>
                <a:effectLst/>
                <a:uLnTx/>
                <a:uFillTx/>
                <a:latin typeface="方正黑体简体" panose="02010601030101010101" pitchFamily="2" charset="-122"/>
                <a:ea typeface="方正黑体简体" panose="02010601030101010101" pitchFamily="2" charset="-122"/>
                <a:cs typeface="+mn-cs"/>
              </a:rPr>
              <a:t>3</a:t>
            </a:fld>
            <a:endParaRPr kumimoji="0" lang="zh-CN" altLang="en-US" sz="1200" b="0" i="0" u="none" strike="noStrike" kern="1200" cap="none" spc="0" normalizeH="0" baseline="0" noProof="0" dirty="0">
              <a:ln>
                <a:noFill/>
              </a:ln>
              <a:solidFill>
                <a:prstClr val="black"/>
              </a:solidFill>
              <a:effectLst/>
              <a:uLnTx/>
              <a:uFillTx/>
              <a:latin typeface="方正黑体简体" panose="02010601030101010101" pitchFamily="2" charset="-122"/>
              <a:ea typeface="方正黑体简体" panose="02010601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94EAF6F-A594-4F57-BB0C-847790E027C2}"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94EAF6F-A594-4F57-BB0C-847790E027C2}"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94EAF6F-A594-4F57-BB0C-847790E027C2}"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94EAF6F-A594-4F57-BB0C-847790E027C2}"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94EAF6F-A594-4F57-BB0C-847790E027C2}"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FBD784-468D-43CE-8EE0-A34D50BA37B0}" type="slidenum">
              <a:rPr kumimoji="0" lang="zh-CN" altLang="en-US" sz="1200" b="0" i="0" u="none" strike="noStrike" kern="1200" cap="none" spc="0" normalizeH="0" baseline="0" noProof="0" smtClean="0">
                <a:ln>
                  <a:noFill/>
                </a:ln>
                <a:solidFill>
                  <a:prstClr val="black"/>
                </a:solidFill>
                <a:effectLst/>
                <a:uLnTx/>
                <a:uFillTx/>
                <a:latin typeface="方正黑体简体" panose="02010601030101010101" pitchFamily="2" charset="-122"/>
                <a:ea typeface="方正黑体简体" panose="02010601030101010101" pitchFamily="2" charset="-122"/>
                <a:cs typeface="+mn-cs"/>
              </a:rPr>
              <a:t>9</a:t>
            </a:fld>
            <a:endParaRPr kumimoji="0" lang="zh-CN" altLang="en-US" sz="1200" b="0" i="0" u="none" strike="noStrike" kern="1200" cap="none" spc="0" normalizeH="0" baseline="0" noProof="0" dirty="0">
              <a:ln>
                <a:noFill/>
              </a:ln>
              <a:solidFill>
                <a:prstClr val="black"/>
              </a:solidFill>
              <a:effectLst/>
              <a:uLnTx/>
              <a:uFillTx/>
              <a:latin typeface="方正黑体简体" panose="02010601030101010101" pitchFamily="2" charset="-122"/>
              <a:ea typeface="方正黑体简体" panose="02010601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CFF9170-3F7C-498F-B6A8-6D1B2ADA496D}"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97E3440-743E-4CA8-8ECF-A1FC3F0953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CFF9170-3F7C-498F-B6A8-6D1B2ADA496D}"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97E3440-743E-4CA8-8ECF-A1FC3F0953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CFF9170-3F7C-498F-B6A8-6D1B2ADA496D}"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97E3440-743E-4CA8-8ECF-A1FC3F0953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CFF9170-3F7C-498F-B6A8-6D1B2ADA496D}"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97E3440-743E-4CA8-8ECF-A1FC3F0953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CFF9170-3F7C-498F-B6A8-6D1B2ADA496D}"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97E3440-743E-4CA8-8ECF-A1FC3F0953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with Footer &amp; Header">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up 13">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up 14">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ockup 18">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874713" y="1800665"/>
            <a:ext cx="4628270" cy="3981156"/>
          </a:xfrm>
          <a:custGeom>
            <a:avLst/>
            <a:gdLst>
              <a:gd name="connsiteX0" fmla="*/ 0 w 4628270"/>
              <a:gd name="connsiteY0" fmla="*/ 0 h 3981156"/>
              <a:gd name="connsiteX1" fmla="*/ 4628270 w 4628270"/>
              <a:gd name="connsiteY1" fmla="*/ 0 h 3981156"/>
              <a:gd name="connsiteX2" fmla="*/ 4628270 w 4628270"/>
              <a:gd name="connsiteY2" fmla="*/ 3981156 h 3981156"/>
              <a:gd name="connsiteX3" fmla="*/ 0 w 4628270"/>
              <a:gd name="connsiteY3" fmla="*/ 3981156 h 3981156"/>
            </a:gdLst>
            <a:ahLst/>
            <a:cxnLst>
              <a:cxn ang="0">
                <a:pos x="connsiteX0" y="connsiteY0"/>
              </a:cxn>
              <a:cxn ang="0">
                <a:pos x="connsiteX1" y="connsiteY1"/>
              </a:cxn>
              <a:cxn ang="0">
                <a:pos x="connsiteX2" y="connsiteY2"/>
              </a:cxn>
              <a:cxn ang="0">
                <a:pos x="connsiteX3" y="connsiteY3"/>
              </a:cxn>
            </a:cxnLst>
            <a:rect l="l" t="t" r="r" b="b"/>
            <a:pathLst>
              <a:path w="4628270" h="3981156">
                <a:moveTo>
                  <a:pt x="0" y="0"/>
                </a:moveTo>
                <a:lnTo>
                  <a:pt x="4628270" y="0"/>
                </a:lnTo>
                <a:lnTo>
                  <a:pt x="4628270" y="3981156"/>
                </a:lnTo>
                <a:lnTo>
                  <a:pt x="0" y="3981156"/>
                </a:lnTo>
                <a:close/>
              </a:path>
            </a:pathLst>
          </a:custGeom>
        </p:spPr>
        <p:txBody>
          <a:bodyPr wrap="square">
            <a:noAutofit/>
          </a:bodyPr>
          <a:lstStyle>
            <a:lvl1pPr>
              <a:defRPr>
                <a:ea typeface="方正黑体简体" panose="02010601030101010101" pitchFamily="2" charset="-122"/>
              </a:defRPr>
            </a:lvl1pPr>
          </a:lstStyle>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CFF9170-3F7C-498F-B6A8-6D1B2ADA496D}"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97E3440-743E-4CA8-8ECF-A1FC3F0953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900894" y="1883657"/>
            <a:ext cx="2480606" cy="2138453"/>
          </a:xfrm>
          <a:custGeom>
            <a:avLst/>
            <a:gdLst>
              <a:gd name="connsiteX0" fmla="*/ 534613 w 2480606"/>
              <a:gd name="connsiteY0" fmla="*/ 0 h 2138453"/>
              <a:gd name="connsiteX1" fmla="*/ 1945993 w 2480606"/>
              <a:gd name="connsiteY1" fmla="*/ 0 h 2138453"/>
              <a:gd name="connsiteX2" fmla="*/ 2480606 w 2480606"/>
              <a:gd name="connsiteY2" fmla="*/ 1069227 h 2138453"/>
              <a:gd name="connsiteX3" fmla="*/ 1945993 w 2480606"/>
              <a:gd name="connsiteY3" fmla="*/ 2138453 h 2138453"/>
              <a:gd name="connsiteX4" fmla="*/ 534613 w 2480606"/>
              <a:gd name="connsiteY4" fmla="*/ 2138453 h 2138453"/>
              <a:gd name="connsiteX5" fmla="*/ 0 w 2480606"/>
              <a:gd name="connsiteY5" fmla="*/ 1069227 h 213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0606" h="2138453">
                <a:moveTo>
                  <a:pt x="534613" y="0"/>
                </a:moveTo>
                <a:lnTo>
                  <a:pt x="1945993" y="0"/>
                </a:lnTo>
                <a:lnTo>
                  <a:pt x="2480606" y="1069227"/>
                </a:lnTo>
                <a:lnTo>
                  <a:pt x="1945993" y="2138453"/>
                </a:lnTo>
                <a:lnTo>
                  <a:pt x="534613" y="2138453"/>
                </a:lnTo>
                <a:lnTo>
                  <a:pt x="0" y="1069227"/>
                </a:lnTo>
                <a:close/>
              </a:path>
            </a:pathLst>
          </a:custGeom>
        </p:spPr>
        <p:txBody>
          <a:bodyPr wrap="square">
            <a:noAutofit/>
          </a:bodyPr>
          <a:lstStyle>
            <a:lvl1pPr>
              <a:defRPr>
                <a:ea typeface="方正黑体简体" panose="02010601030101010101" pitchFamily="2" charset="-122"/>
              </a:defRPr>
            </a:lvl1pPr>
          </a:lstStyle>
          <a:p>
            <a:endParaRPr lang="zh-CN" altLang="en-US" dirty="0"/>
          </a:p>
        </p:txBody>
      </p:sp>
      <p:sp>
        <p:nvSpPr>
          <p:cNvPr id="10" name="图片占位符 9"/>
          <p:cNvSpPr>
            <a:spLocks noGrp="1"/>
          </p:cNvSpPr>
          <p:nvPr>
            <p:ph type="pic" sz="quarter" idx="11"/>
          </p:nvPr>
        </p:nvSpPr>
        <p:spPr>
          <a:xfrm>
            <a:off x="4858407" y="1883657"/>
            <a:ext cx="2480606" cy="2138453"/>
          </a:xfrm>
          <a:custGeom>
            <a:avLst/>
            <a:gdLst>
              <a:gd name="connsiteX0" fmla="*/ 534613 w 2480606"/>
              <a:gd name="connsiteY0" fmla="*/ 0 h 2138453"/>
              <a:gd name="connsiteX1" fmla="*/ 1945993 w 2480606"/>
              <a:gd name="connsiteY1" fmla="*/ 0 h 2138453"/>
              <a:gd name="connsiteX2" fmla="*/ 2480606 w 2480606"/>
              <a:gd name="connsiteY2" fmla="*/ 1069227 h 2138453"/>
              <a:gd name="connsiteX3" fmla="*/ 1945993 w 2480606"/>
              <a:gd name="connsiteY3" fmla="*/ 2138453 h 2138453"/>
              <a:gd name="connsiteX4" fmla="*/ 534613 w 2480606"/>
              <a:gd name="connsiteY4" fmla="*/ 2138453 h 2138453"/>
              <a:gd name="connsiteX5" fmla="*/ 0 w 2480606"/>
              <a:gd name="connsiteY5" fmla="*/ 1069227 h 213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0606" h="2138453">
                <a:moveTo>
                  <a:pt x="534613" y="0"/>
                </a:moveTo>
                <a:lnTo>
                  <a:pt x="1945993" y="0"/>
                </a:lnTo>
                <a:lnTo>
                  <a:pt x="2480606" y="1069227"/>
                </a:lnTo>
                <a:lnTo>
                  <a:pt x="1945993" y="2138453"/>
                </a:lnTo>
                <a:lnTo>
                  <a:pt x="534613" y="2138453"/>
                </a:lnTo>
                <a:lnTo>
                  <a:pt x="0" y="1069227"/>
                </a:lnTo>
                <a:close/>
              </a:path>
            </a:pathLst>
          </a:custGeom>
        </p:spPr>
        <p:txBody>
          <a:bodyPr wrap="square">
            <a:noAutofit/>
          </a:bodyPr>
          <a:lstStyle>
            <a:lvl1pPr>
              <a:defRPr>
                <a:ea typeface="方正黑体简体" panose="02010601030101010101" pitchFamily="2" charset="-122"/>
              </a:defRPr>
            </a:lvl1pPr>
          </a:lstStyle>
          <a:p>
            <a:endParaRPr lang="zh-CN" altLang="en-US" dirty="0"/>
          </a:p>
        </p:txBody>
      </p:sp>
      <p:sp>
        <p:nvSpPr>
          <p:cNvPr id="9" name="图片占位符 8"/>
          <p:cNvSpPr>
            <a:spLocks noGrp="1"/>
          </p:cNvSpPr>
          <p:nvPr>
            <p:ph type="pic" sz="quarter" idx="12"/>
          </p:nvPr>
        </p:nvSpPr>
        <p:spPr>
          <a:xfrm>
            <a:off x="7815919" y="1883657"/>
            <a:ext cx="2480606" cy="2138453"/>
          </a:xfrm>
          <a:custGeom>
            <a:avLst/>
            <a:gdLst>
              <a:gd name="connsiteX0" fmla="*/ 534613 w 2480606"/>
              <a:gd name="connsiteY0" fmla="*/ 0 h 2138453"/>
              <a:gd name="connsiteX1" fmla="*/ 1945993 w 2480606"/>
              <a:gd name="connsiteY1" fmla="*/ 0 h 2138453"/>
              <a:gd name="connsiteX2" fmla="*/ 2480606 w 2480606"/>
              <a:gd name="connsiteY2" fmla="*/ 1069227 h 2138453"/>
              <a:gd name="connsiteX3" fmla="*/ 1945993 w 2480606"/>
              <a:gd name="connsiteY3" fmla="*/ 2138453 h 2138453"/>
              <a:gd name="connsiteX4" fmla="*/ 534613 w 2480606"/>
              <a:gd name="connsiteY4" fmla="*/ 2138453 h 2138453"/>
              <a:gd name="connsiteX5" fmla="*/ 0 w 2480606"/>
              <a:gd name="connsiteY5" fmla="*/ 1069227 h 213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0606" h="2138453">
                <a:moveTo>
                  <a:pt x="534613" y="0"/>
                </a:moveTo>
                <a:lnTo>
                  <a:pt x="1945993" y="0"/>
                </a:lnTo>
                <a:lnTo>
                  <a:pt x="2480606" y="1069227"/>
                </a:lnTo>
                <a:lnTo>
                  <a:pt x="1945993" y="2138453"/>
                </a:lnTo>
                <a:lnTo>
                  <a:pt x="534613" y="2138453"/>
                </a:lnTo>
                <a:lnTo>
                  <a:pt x="0" y="1069227"/>
                </a:lnTo>
                <a:close/>
              </a:path>
            </a:pathLst>
          </a:custGeom>
        </p:spPr>
        <p:txBody>
          <a:bodyPr wrap="square">
            <a:noAutofit/>
          </a:bodyPr>
          <a:lstStyle>
            <a:lvl1pPr>
              <a:defRPr>
                <a:ea typeface="方正黑体简体" panose="02010601030101010101" pitchFamily="2" charset="-122"/>
              </a:defRPr>
            </a:lvl1pPr>
          </a:lstStyle>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251"/>
            <a:ext cx="10972800" cy="1143353"/>
          </a:xfrm>
        </p:spPr>
        <p:txBody>
          <a:bodyPr/>
          <a:lstStyle/>
          <a:p>
            <a:r>
              <a:rPr lang="zh-CN" altLang="en-US"/>
              <a:t>单击此处编辑母版标题样式</a:t>
            </a:r>
          </a:p>
        </p:txBody>
      </p:sp>
      <p:sp>
        <p:nvSpPr>
          <p:cNvPr id="3" name="内容占位符 2"/>
          <p:cNvSpPr>
            <a:spLocks noGrp="1"/>
          </p:cNvSpPr>
          <p:nvPr>
            <p:ph sz="half" idx="1"/>
          </p:nvPr>
        </p:nvSpPr>
        <p:spPr>
          <a:xfrm>
            <a:off x="609600" y="1600694"/>
            <a:ext cx="5384800" cy="452471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97600" y="1600694"/>
            <a:ext cx="5384800" cy="215966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97600" y="3963623"/>
            <a:ext cx="5384800" cy="21617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Rectangle 4"/>
          <p:cNvSpPr>
            <a:spLocks noGrp="1" noChangeArrowheads="1"/>
          </p:cNvSpPr>
          <p:nvPr>
            <p:ph type="dt" sz="half" idx="10"/>
          </p:nvPr>
        </p:nvSpPr>
        <p:spPr/>
        <p:txBody>
          <a:bodyPr/>
          <a:lstStyle>
            <a:lvl1pPr>
              <a:defRPr/>
            </a:lvl1pPr>
          </a:lstStyle>
          <a:p>
            <a:pPr>
              <a:defRPr/>
            </a:pPr>
            <a:endParaRPr lang="zh-CN" altLang="zh-CN"/>
          </a:p>
        </p:txBody>
      </p:sp>
      <p:sp>
        <p:nvSpPr>
          <p:cNvPr id="7" name="Rectangle 5"/>
          <p:cNvSpPr>
            <a:spLocks noGrp="1" noChangeArrowheads="1"/>
          </p:cNvSpPr>
          <p:nvPr>
            <p:ph type="ftr" sz="quarter" idx="11"/>
          </p:nvPr>
        </p:nvSpPr>
        <p:spPr/>
        <p:txBody>
          <a:bodyPr/>
          <a:lstStyle>
            <a:lvl1pPr>
              <a:defRPr/>
            </a:lvl1pPr>
          </a:lstStyle>
          <a:p>
            <a:pPr>
              <a:defRPr/>
            </a:pPr>
            <a:endParaRPr lang="zh-CN" altLang="zh-CN"/>
          </a:p>
        </p:txBody>
      </p:sp>
      <p:sp>
        <p:nvSpPr>
          <p:cNvPr id="8" name="Rectangle 6"/>
          <p:cNvSpPr>
            <a:spLocks noGrp="1" noChangeArrowheads="1"/>
          </p:cNvSpPr>
          <p:nvPr>
            <p:ph type="sldNum" sz="quarter" idx="12"/>
          </p:nvPr>
        </p:nvSpPr>
        <p:spPr/>
        <p:txBody>
          <a:bodyPr/>
          <a:lstStyle>
            <a:lvl1pPr>
              <a:defRPr/>
            </a:lvl1pPr>
          </a:lstStyle>
          <a:p>
            <a:pPr>
              <a:defRPr/>
            </a:pPr>
            <a:fld id="{50654C25-F92C-4183-B4C8-9A44E3A90742}" type="slidenum">
              <a:rPr lang="zh-CN" altLang="zh-CN"/>
              <a:t>‹#›</a:t>
            </a:fld>
            <a:endParaRPr lang="zh-CN" altLang="zh-CN"/>
          </a:p>
        </p:txBody>
      </p:sp>
    </p:spTree>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自定义版式">
    <p:bg>
      <p:bgPr>
        <a:solidFill>
          <a:srgbClr val="FBFBFB"/>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_自定义版式">
    <p:bg>
      <p:bgPr>
        <a:gradFill>
          <a:gsLst>
            <a:gs pos="0">
              <a:srgbClr val="FDBABD"/>
            </a:gs>
            <a:gs pos="33000">
              <a:srgbClr val="FCD6D1"/>
            </a:gs>
            <a:gs pos="65000">
              <a:srgbClr val="EDE4DC"/>
            </a:gs>
            <a:gs pos="100000">
              <a:srgbClr val="DFEBE5"/>
            </a:gs>
          </a:gsLst>
          <a:lin ang="5400000" scaled="1"/>
        </a:gra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自定义版式">
    <p:bg>
      <p:bgPr>
        <a:solidFill>
          <a:srgbClr val="FDBABD"/>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rgbClr val="DFEBE5"/>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ture of 3 - v2 - Marti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CFF9170-3F7C-498F-B6A8-6D1B2ADA496D}"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97E3440-743E-4CA8-8ECF-A1FC3F0953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ACFF9170-3F7C-498F-B6A8-6D1B2ADA496D}"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97E3440-743E-4CA8-8ECF-A1FC3F0953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CFF9170-3F7C-498F-B6A8-6D1B2ADA496D}"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97E3440-743E-4CA8-8ECF-A1FC3F0953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CFF9170-3F7C-498F-B6A8-6D1B2ADA496D}" type="datetimeFigureOut">
              <a:rPr lang="zh-CN" altLang="en-US" smtClean="0"/>
              <a:t>2023-01-11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97E3440-743E-4CA8-8ECF-A1FC3F0953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CFF9170-3F7C-498F-B6A8-6D1B2ADA496D}" type="datetimeFigureOut">
              <a:rPr lang="zh-CN" altLang="en-US" smtClean="0"/>
              <a:t>2023-01-11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97E3440-743E-4CA8-8ECF-A1FC3F095306}" type="slidenum">
              <a:rPr lang="zh-CN" altLang="en-US" smtClean="0"/>
              <a:t>‹#›</a:t>
            </a:fld>
            <a:endParaRPr lang="zh-CN" altLang="en-US"/>
          </a:p>
        </p:txBody>
      </p:sp>
      <p:sp>
        <p:nvSpPr>
          <p:cNvPr id="11" name="TextBox 10"/>
          <p:cNvSpPr txBox="1"/>
          <p:nvPr userDrawn="1"/>
        </p:nvSpPr>
        <p:spPr>
          <a:xfrm>
            <a:off x="1370675" y="6712093"/>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 www.2ppt.com/hangye/</a:t>
            </a:r>
          </a:p>
        </p:txBody>
      </p:sp>
    </p:spTree>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CFF9170-3F7C-498F-B6A8-6D1B2ADA496D}"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97E3440-743E-4CA8-8ECF-A1FC3F0953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CFF9170-3F7C-498F-B6A8-6D1B2ADA496D}" type="datetimeFigureOut">
              <a:rPr lang="zh-CN" altLang="en-US" smtClean="0"/>
              <a:t>2023-01-11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97E3440-743E-4CA8-8ECF-A1FC3F0953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方正黑体简体" panose="02010601030101010101" pitchFamily="2" charset="-122"/>
                <a:ea typeface="方正黑体简体" panose="02010601030101010101" pitchFamily="2" charset="-122"/>
              </a:defRPr>
            </a:lvl1pPr>
          </a:lstStyle>
          <a:p>
            <a:fld id="{ACFF9170-3F7C-498F-B6A8-6D1B2ADA496D}" type="datetimeFigureOut">
              <a:rPr lang="zh-CN" altLang="en-US" smtClean="0"/>
              <a:t>2023-01-11</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方正黑体简体" panose="02010601030101010101" pitchFamily="2" charset="-122"/>
                <a:ea typeface="方正黑体简体" panose="02010601030101010101"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方正黑体简体" panose="02010601030101010101" pitchFamily="2" charset="-122"/>
                <a:ea typeface="方正黑体简体" panose="02010601030101010101" pitchFamily="2" charset="-122"/>
              </a:defRPr>
            </a:lvl1pPr>
          </a:lstStyle>
          <a:p>
            <a:fld id="{097E3440-743E-4CA8-8ECF-A1FC3F095306}"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方正黑体简体" panose="02010601030101010101" pitchFamily="2" charset="-122"/>
          <a:ea typeface="方正黑体简体" panose="0201060103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方正黑体简体" panose="02010601030101010101" pitchFamily="2" charset="-122"/>
          <a:ea typeface="方正黑体简体" panose="02010601030101010101"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方正黑体简体" panose="02010601030101010101" pitchFamily="2" charset="-122"/>
          <a:ea typeface="方正黑体简体" panose="02010601030101010101"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方正黑体简体" panose="02010601030101010101" pitchFamily="2" charset="-122"/>
          <a:ea typeface="方正黑体简体" panose="02010601030101010101"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方正黑体简体" panose="02010601030101010101" pitchFamily="2" charset="-122"/>
          <a:ea typeface="方正黑体简体" panose="02010601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jpeg"/><Relationship Id="rId5" Type="http://schemas.openxmlformats.org/officeDocument/2006/relationships/notesSlide" Target="../notesSlides/notesSlide5.xml"/><Relationship Id="rId4"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tags" Target="../tags/tag11.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image" Target="../media/image6.jpe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notesSlide" Target="../notesSlides/notesSlide7.xml"/><Relationship Id="rId5" Type="http://schemas.openxmlformats.org/officeDocument/2006/relationships/tags" Target="../tags/tag8.xml"/><Relationship Id="rId10" Type="http://schemas.openxmlformats.org/officeDocument/2006/relationships/slideLayout" Target="../slideLayouts/slideLayout8.xml"/><Relationship Id="rId4" Type="http://schemas.openxmlformats.org/officeDocument/2006/relationships/tags" Target="../tags/tag7.xml"/><Relationship Id="rId9" Type="http://schemas.openxmlformats.org/officeDocument/2006/relationships/tags" Target="../tags/tag1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1989" r="14456" b="1"/>
          <a:stretch>
            <a:fillRect/>
          </a:stretch>
        </p:blipFill>
        <p:spPr>
          <a:xfrm>
            <a:off x="20" y="10"/>
            <a:ext cx="12191980" cy="6857990"/>
          </a:xfrm>
          <a:prstGeom prst="rect">
            <a:avLst/>
          </a:prstGeom>
        </p:spPr>
      </p:pic>
      <p:sp>
        <p:nvSpPr>
          <p:cNvPr id="19" name="矩形 18"/>
          <p:cNvSpPr/>
          <p:nvPr/>
        </p:nvSpPr>
        <p:spPr>
          <a:xfrm>
            <a:off x="-20" y="50351"/>
            <a:ext cx="12192000" cy="6857999"/>
          </a:xfrm>
          <a:prstGeom prst="rect">
            <a:avLst/>
          </a:prstGeom>
          <a:gradFill flip="none" rotWithShape="1">
            <a:gsLst>
              <a:gs pos="0">
                <a:schemeClr val="tx1">
                  <a:alpha val="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nvGrpSpPr>
          <p:cNvPr id="12" name="组合 11"/>
          <p:cNvGrpSpPr/>
          <p:nvPr/>
        </p:nvGrpSpPr>
        <p:grpSpPr>
          <a:xfrm>
            <a:off x="4099839" y="795061"/>
            <a:ext cx="3687452" cy="4254678"/>
            <a:chOff x="3867702" y="795061"/>
            <a:chExt cx="3687452" cy="4254678"/>
          </a:xfrm>
        </p:grpSpPr>
        <p:sp>
          <p:nvSpPr>
            <p:cNvPr id="13" name="椭圆 12"/>
            <p:cNvSpPr/>
            <p:nvPr/>
          </p:nvSpPr>
          <p:spPr>
            <a:xfrm>
              <a:off x="4262679" y="1343257"/>
              <a:ext cx="3292475" cy="3292475"/>
            </a:xfrm>
            <a:prstGeom prst="ellipse">
              <a:avLst/>
            </a:prstGeom>
            <a:noFill/>
            <a:ln w="25400" cap="flat" cmpd="sng" algn="ctr">
              <a:solidFill>
                <a:srgbClr val="FFFFFF">
                  <a:alpha val="99000"/>
                </a:srgbClr>
              </a:solidFill>
              <a:prstDash val="dashDot"/>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6070046" y="1149229"/>
              <a:ext cx="1244600" cy="2016899"/>
            </a:xfrm>
            <a:prstGeom prst="rect">
              <a:avLst/>
            </a:prstGeom>
            <a:noFill/>
          </p:spPr>
          <p:txBody>
            <a:bodyPr vert="horz" rtlCol="0">
              <a:spAutoFit/>
            </a:bodyPr>
            <a:lstStyle/>
            <a:p>
              <a:pPr>
                <a:lnSpc>
                  <a:spcPct val="120000"/>
                </a:lnSpc>
              </a:pPr>
              <a:r>
                <a:rPr lang="zh-CN" altLang="en-US" sz="11500" b="1" dirty="0">
                  <a:gradFill flip="none" rotWithShape="1">
                    <a:gsLst>
                      <a:gs pos="12000">
                        <a:srgbClr val="F6F8FC"/>
                      </a:gs>
                      <a:gs pos="32000">
                        <a:srgbClr val="F2F2F2"/>
                      </a:gs>
                      <a:gs pos="63000">
                        <a:srgbClr val="F2F2F2">
                          <a:alpha val="72000"/>
                        </a:srgbClr>
                      </a:gs>
                      <a:gs pos="86000">
                        <a:srgbClr val="7F7F7F">
                          <a:alpha val="29000"/>
                        </a:srgbClr>
                      </a:gs>
                    </a:gsLst>
                    <a:lin ang="0" scaled="1"/>
                    <a:tileRect/>
                  </a:gradFill>
                  <a:cs typeface="+mn-ea"/>
                  <a:sym typeface="+mn-lt"/>
                </a:rPr>
                <a:t>技</a:t>
              </a:r>
            </a:p>
          </p:txBody>
        </p:sp>
        <p:sp>
          <p:nvSpPr>
            <p:cNvPr id="15" name="文本框 14"/>
            <p:cNvSpPr txBox="1"/>
            <p:nvPr/>
          </p:nvSpPr>
          <p:spPr>
            <a:xfrm>
              <a:off x="4201212" y="2947321"/>
              <a:ext cx="1244600" cy="1698927"/>
            </a:xfrm>
            <a:prstGeom prst="rect">
              <a:avLst/>
            </a:prstGeom>
            <a:noFill/>
          </p:spPr>
          <p:txBody>
            <a:bodyPr vert="horz" rtlCol="0">
              <a:spAutoFit/>
            </a:bodyPr>
            <a:lstStyle/>
            <a:p>
              <a:pPr>
                <a:lnSpc>
                  <a:spcPct val="120000"/>
                </a:lnSpc>
              </a:pPr>
              <a:r>
                <a:rPr lang="zh-CN" altLang="en-US" sz="9600" b="1" dirty="0">
                  <a:gradFill flip="none" rotWithShape="1">
                    <a:gsLst>
                      <a:gs pos="12000">
                        <a:srgbClr val="F6F8FC"/>
                      </a:gs>
                      <a:gs pos="32000">
                        <a:srgbClr val="F2F2F2"/>
                      </a:gs>
                      <a:gs pos="63000">
                        <a:srgbClr val="F2F2F2">
                          <a:alpha val="72000"/>
                        </a:srgbClr>
                      </a:gs>
                      <a:gs pos="86000">
                        <a:srgbClr val="7F7F7F">
                          <a:alpha val="29000"/>
                        </a:srgbClr>
                      </a:gs>
                    </a:gsLst>
                    <a:lin ang="0" scaled="1"/>
                    <a:tileRect/>
                  </a:gradFill>
                  <a:cs typeface="+mn-ea"/>
                  <a:sym typeface="+mn-lt"/>
                </a:rPr>
                <a:t>创</a:t>
              </a:r>
            </a:p>
          </p:txBody>
        </p:sp>
        <p:sp>
          <p:nvSpPr>
            <p:cNvPr id="16" name="文本框 15"/>
            <p:cNvSpPr txBox="1"/>
            <p:nvPr/>
          </p:nvSpPr>
          <p:spPr>
            <a:xfrm>
              <a:off x="5972104" y="3032840"/>
              <a:ext cx="1244600" cy="2016899"/>
            </a:xfrm>
            <a:prstGeom prst="rect">
              <a:avLst/>
            </a:prstGeom>
            <a:noFill/>
          </p:spPr>
          <p:txBody>
            <a:bodyPr vert="horz" rtlCol="0">
              <a:spAutoFit/>
            </a:bodyPr>
            <a:lstStyle/>
            <a:p>
              <a:pPr>
                <a:lnSpc>
                  <a:spcPct val="120000"/>
                </a:lnSpc>
              </a:pPr>
              <a:r>
                <a:rPr lang="zh-CN" altLang="en-US" sz="11500" b="1" dirty="0">
                  <a:gradFill flip="none" rotWithShape="1">
                    <a:gsLst>
                      <a:gs pos="12000">
                        <a:srgbClr val="F6F8FC"/>
                      </a:gs>
                      <a:gs pos="32000">
                        <a:srgbClr val="F2F2F2"/>
                      </a:gs>
                      <a:gs pos="63000">
                        <a:srgbClr val="F2F2F2">
                          <a:alpha val="72000"/>
                        </a:srgbClr>
                      </a:gs>
                      <a:gs pos="86000">
                        <a:srgbClr val="7F7F7F">
                          <a:alpha val="29000"/>
                        </a:srgbClr>
                      </a:gs>
                    </a:gsLst>
                    <a:lin ang="0" scaled="1"/>
                    <a:tileRect/>
                  </a:gradFill>
                  <a:cs typeface="+mn-ea"/>
                  <a:sym typeface="+mn-lt"/>
                </a:rPr>
                <a:t>新</a:t>
              </a:r>
            </a:p>
          </p:txBody>
        </p:sp>
        <p:sp>
          <p:nvSpPr>
            <p:cNvPr id="17" name="文本框 16"/>
            <p:cNvSpPr txBox="1"/>
            <p:nvPr/>
          </p:nvSpPr>
          <p:spPr>
            <a:xfrm>
              <a:off x="3867702" y="795061"/>
              <a:ext cx="1244600" cy="2401748"/>
            </a:xfrm>
            <a:prstGeom prst="rect">
              <a:avLst/>
            </a:prstGeom>
            <a:noFill/>
          </p:spPr>
          <p:txBody>
            <a:bodyPr vert="horz" rtlCol="0">
              <a:spAutoFit/>
            </a:bodyPr>
            <a:lstStyle/>
            <a:p>
              <a:pPr>
                <a:lnSpc>
                  <a:spcPct val="120000"/>
                </a:lnSpc>
              </a:pPr>
              <a:r>
                <a:rPr lang="zh-CN" altLang="en-US" sz="13800" b="1" dirty="0">
                  <a:gradFill flip="none" rotWithShape="1">
                    <a:gsLst>
                      <a:gs pos="12000">
                        <a:srgbClr val="F6F8FC"/>
                      </a:gs>
                      <a:gs pos="32000">
                        <a:srgbClr val="F2F2F2"/>
                      </a:gs>
                      <a:gs pos="63000">
                        <a:srgbClr val="F2F2F2">
                          <a:alpha val="72000"/>
                        </a:srgbClr>
                      </a:gs>
                      <a:gs pos="86000">
                        <a:srgbClr val="7F7F7F">
                          <a:alpha val="29000"/>
                        </a:srgbClr>
                      </a:gs>
                    </a:gsLst>
                    <a:lin ang="0" scaled="1"/>
                    <a:tileRect/>
                  </a:gradFill>
                  <a:cs typeface="+mn-ea"/>
                  <a:sym typeface="+mn-lt"/>
                </a:rPr>
                <a:t>科</a:t>
              </a:r>
            </a:p>
          </p:txBody>
        </p:sp>
      </p:grpSp>
      <p:sp>
        <p:nvSpPr>
          <p:cNvPr id="18" name="文本框 17"/>
          <p:cNvSpPr txBox="1"/>
          <p:nvPr/>
        </p:nvSpPr>
        <p:spPr>
          <a:xfrm>
            <a:off x="4493059" y="4939687"/>
            <a:ext cx="3205841" cy="1015663"/>
          </a:xfrm>
          <a:prstGeom prst="rect">
            <a:avLst/>
          </a:prstGeom>
          <a:noFill/>
        </p:spPr>
        <p:txBody>
          <a:bodyPr vert="horz" wrap="square" lIns="91440" tIns="45720" rIns="91440" bIns="45720" rtlCol="0" anchorCtr="0">
            <a:spAutoFit/>
          </a:bodyPr>
          <a:lstStyle/>
          <a:p>
            <a:pPr algn="ctr">
              <a:lnSpc>
                <a:spcPct val="150000"/>
              </a:lnSpc>
            </a:pPr>
            <a:r>
              <a:rPr lang="en-US" altLang="zh-CN" sz="1000" i="1" dirty="0">
                <a:solidFill>
                  <a:srgbClr val="FFFFFF"/>
                </a:solidFill>
                <a:cs typeface="+mn-ea"/>
                <a:sym typeface="+mn-lt"/>
              </a:rPr>
              <a:t>enter your title here </a:t>
            </a:r>
            <a:r>
              <a:rPr lang="en-US" altLang="zh-CN" sz="1000" i="1" dirty="0" err="1">
                <a:solidFill>
                  <a:srgbClr val="FFFFFF"/>
                </a:solidFill>
                <a:cs typeface="+mn-ea"/>
                <a:sym typeface="+mn-lt"/>
              </a:rPr>
              <a:t>somethingenter</a:t>
            </a:r>
            <a:r>
              <a:rPr lang="en-US" altLang="zh-CN" sz="1000" i="1" dirty="0">
                <a:solidFill>
                  <a:srgbClr val="FFFFFF"/>
                </a:solidFill>
                <a:cs typeface="+mn-ea"/>
                <a:sym typeface="+mn-lt"/>
              </a:rPr>
              <a:t> your title here </a:t>
            </a:r>
            <a:r>
              <a:rPr lang="en-US" altLang="zh-CN" sz="1000" i="1" dirty="0" err="1">
                <a:solidFill>
                  <a:srgbClr val="FFFFFF"/>
                </a:solidFill>
                <a:cs typeface="+mn-ea"/>
                <a:sym typeface="+mn-lt"/>
              </a:rPr>
              <a:t>somethingenter</a:t>
            </a:r>
            <a:r>
              <a:rPr lang="en-US" altLang="zh-CN" sz="1000" i="1" dirty="0">
                <a:solidFill>
                  <a:srgbClr val="FFFFFF"/>
                </a:solidFill>
                <a:cs typeface="+mn-ea"/>
                <a:sym typeface="+mn-lt"/>
              </a:rPr>
              <a:t> your title here </a:t>
            </a:r>
            <a:r>
              <a:rPr lang="en-US" altLang="zh-CN" sz="1000" i="1" dirty="0" err="1">
                <a:solidFill>
                  <a:srgbClr val="FFFFFF"/>
                </a:solidFill>
                <a:cs typeface="+mn-ea"/>
                <a:sym typeface="+mn-lt"/>
              </a:rPr>
              <a:t>somethingenter</a:t>
            </a:r>
            <a:r>
              <a:rPr lang="en-US" altLang="zh-CN" sz="1000" i="1" dirty="0">
                <a:solidFill>
                  <a:srgbClr val="FFFFFF"/>
                </a:solidFill>
                <a:cs typeface="+mn-ea"/>
                <a:sym typeface="+mn-lt"/>
              </a:rPr>
              <a:t> your title here something</a:t>
            </a:r>
            <a:endParaRPr lang="zh-CN" altLang="en-US" sz="1000" i="1" dirty="0">
              <a:solidFill>
                <a:srgbClr val="FFFFFF"/>
              </a:solidFill>
              <a:cs typeface="+mn-ea"/>
              <a:sym typeface="+mn-lt"/>
            </a:endParaRPr>
          </a:p>
          <a:p>
            <a:pPr algn="ctr">
              <a:lnSpc>
                <a:spcPct val="150000"/>
              </a:lnSpc>
            </a:pPr>
            <a:endParaRPr lang="zh-CN" altLang="en-US" sz="1000" i="1" dirty="0">
              <a:solidFill>
                <a:srgbClr val="FFFFFF"/>
              </a:solidFill>
              <a:cs typeface="+mn-ea"/>
              <a:sym typeface="+mn-lt"/>
            </a:endParaRPr>
          </a:p>
        </p:txBody>
      </p:sp>
      <p:sp>
        <p:nvSpPr>
          <p:cNvPr id="2" name="文本框 1"/>
          <p:cNvSpPr txBox="1"/>
          <p:nvPr/>
        </p:nvSpPr>
        <p:spPr>
          <a:xfrm>
            <a:off x="5868644" y="2395682"/>
            <a:ext cx="461665" cy="1848773"/>
          </a:xfrm>
          <a:prstGeom prst="rect">
            <a:avLst/>
          </a:prstGeom>
          <a:noFill/>
        </p:spPr>
        <p:txBody>
          <a:bodyPr vert="eaVert" wrap="square" rtlCol="0">
            <a:spAutoFit/>
          </a:bodyPr>
          <a:lstStyle/>
          <a:p>
            <a:r>
              <a:rPr lang="zh-CN" altLang="en-US" dirty="0">
                <a:solidFill>
                  <a:schemeClr val="bg1"/>
                </a:solidFill>
                <a:cs typeface="+mn-ea"/>
                <a:sym typeface="+mn-lt"/>
              </a:rPr>
              <a:t>信息科技峰会</a:t>
            </a:r>
          </a:p>
        </p:txBody>
      </p:sp>
    </p:spTree>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ntr" presetSubtype="4"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092077" y="462987"/>
            <a:ext cx="6221136" cy="5962906"/>
            <a:chOff x="5606525" y="0"/>
            <a:chExt cx="7192239" cy="6893700"/>
          </a:xfrm>
        </p:grpSpPr>
        <p:grpSp>
          <p:nvGrpSpPr>
            <p:cNvPr id="2" name="组合 1"/>
            <p:cNvGrpSpPr/>
            <p:nvPr/>
          </p:nvGrpSpPr>
          <p:grpSpPr>
            <a:xfrm>
              <a:off x="5606525" y="0"/>
              <a:ext cx="6585475" cy="6858000"/>
              <a:chOff x="1467505" y="0"/>
              <a:chExt cx="10724495" cy="685800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21810"/>
              <a:stretch>
                <a:fillRect/>
              </a:stretch>
            </p:blipFill>
            <p:spPr>
              <a:xfrm>
                <a:off x="1467505" y="0"/>
                <a:ext cx="5362246" cy="6858000"/>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r="21810"/>
              <a:stretch>
                <a:fillRect/>
              </a:stretch>
            </p:blipFill>
            <p:spPr>
              <a:xfrm>
                <a:off x="6829754" y="0"/>
                <a:ext cx="5362246" cy="6858000"/>
              </a:xfrm>
              <a:prstGeom prst="rect">
                <a:avLst/>
              </a:prstGeom>
            </p:spPr>
          </p:pic>
        </p:gr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0765" y="35700"/>
              <a:ext cx="6857999" cy="6858000"/>
            </a:xfrm>
            <a:prstGeom prst="rect">
              <a:avLst/>
            </a:prstGeom>
          </p:spPr>
        </p:pic>
      </p:grpSp>
      <p:sp>
        <p:nvSpPr>
          <p:cNvPr id="7" name="文本框 6"/>
          <p:cNvSpPr txBox="1"/>
          <p:nvPr/>
        </p:nvSpPr>
        <p:spPr>
          <a:xfrm>
            <a:off x="174126" y="130307"/>
            <a:ext cx="2680970" cy="462915"/>
          </a:xfrm>
          <a:prstGeom prst="rect">
            <a:avLst/>
          </a:prstGeom>
          <a:noFill/>
          <a:ln w="0">
            <a:noFill/>
          </a:ln>
        </p:spPr>
        <p:txBody>
          <a:bodyPr vert="horz" wrap="square" lIns="89535" tIns="46355" rIns="89535" bIns="46355" numCol="1" anchor="t">
            <a:spAutoFit/>
          </a:bodyPr>
          <a:lstStyle/>
          <a:p>
            <a:pPr marL="0" marR="0" lvl="0" indent="0" algn="l" defTabSz="508000" rtl="0" eaLnBrk="0" fontAlgn="auto" latinLnBrk="0" hangingPunct="1">
              <a:lnSpc>
                <a:spcPct val="100000"/>
              </a:lnSpc>
              <a:spcBef>
                <a:spcPts val="0"/>
              </a:spcBef>
              <a:spcAft>
                <a:spcPts val="0"/>
              </a:spcAft>
              <a:buClrTx/>
              <a:buSzTx/>
              <a:buFontTx/>
              <a:buNone/>
              <a:defRPr/>
            </a:pPr>
            <a:r>
              <a:rPr kumimoji="0" lang="en-US" altLang="ko-KR" sz="2400" b="0" i="0" u="none" strike="noStrike" kern="1200" cap="none" spc="0" normalizeH="0" baseline="0" noProof="0" dirty="0">
                <a:ln>
                  <a:noFill/>
                </a:ln>
                <a:solidFill>
                  <a:prstClr val="black">
                    <a:lumMod val="75000"/>
                    <a:lumOff val="25000"/>
                  </a:prstClr>
                </a:solidFill>
                <a:effectLst/>
                <a:uLnTx/>
                <a:uFillTx/>
                <a:cs typeface="+mn-ea"/>
                <a:sym typeface="+mn-lt"/>
              </a:rPr>
              <a:t>点击此处添加标题</a:t>
            </a:r>
            <a:endParaRPr kumimoji="0" lang="ko-KR" altLang="en-US" sz="2400" b="0" i="0" u="none" strike="noStrike" kern="1200" cap="none" spc="0" normalizeH="0" baseline="0" noProof="0" dirty="0">
              <a:ln>
                <a:noFill/>
              </a:ln>
              <a:solidFill>
                <a:prstClr val="black">
                  <a:lumMod val="75000"/>
                  <a:lumOff val="25000"/>
                </a:prstClr>
              </a:solidFill>
              <a:effectLst/>
              <a:uLnTx/>
              <a:uFillTx/>
              <a:cs typeface="+mn-ea"/>
              <a:sym typeface="+mn-lt"/>
            </a:endParaRPr>
          </a:p>
        </p:txBody>
      </p:sp>
      <p:cxnSp>
        <p:nvCxnSpPr>
          <p:cNvPr id="8" name="直接连接符 7"/>
          <p:cNvCxnSpPr/>
          <p:nvPr/>
        </p:nvCxnSpPr>
        <p:spPr>
          <a:xfrm>
            <a:off x="174126" y="225743"/>
            <a:ext cx="0" cy="46291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74125" y="524883"/>
            <a:ext cx="4082035" cy="370614"/>
          </a:xfrm>
          <a:prstGeom prst="rect">
            <a:avLst/>
          </a:prstGeom>
          <a:noFill/>
          <a:ln w="0">
            <a:noFill/>
          </a:ln>
        </p:spPr>
        <p:txBody>
          <a:bodyPr vert="horz" wrap="square" lIns="89535" tIns="46355" rIns="89535" bIns="46355" anchor="t">
            <a:spAutoFit/>
          </a:bodyPr>
          <a:lstStyle/>
          <a:p>
            <a:pPr marL="0" marR="0" lvl="0" indent="0" algn="l" defTabSz="508000" rtl="0" eaLnBrk="0"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solidFill>
                  <a:prstClr val="black">
                    <a:lumMod val="75000"/>
                    <a:lumOff val="25000"/>
                  </a:prstClr>
                </a:solidFill>
                <a:effectLst/>
                <a:uLnTx/>
                <a:uFillTx/>
                <a:cs typeface="+mn-ea"/>
                <a:sym typeface="+mn-lt"/>
              </a:rPr>
              <a:t>Click here to enter text</a:t>
            </a:r>
            <a:r>
              <a:rPr kumimoji="0" lang="zh-CN" altLang="en-US" sz="900" b="0" i="0" u="none" strike="noStrike" kern="1200" cap="none" spc="0" normalizeH="0" baseline="0" noProof="0" dirty="0">
                <a:ln>
                  <a:noFill/>
                </a:ln>
                <a:solidFill>
                  <a:prstClr val="black">
                    <a:lumMod val="75000"/>
                    <a:lumOff val="25000"/>
                  </a:prstClr>
                </a:solidFill>
                <a:effectLst/>
                <a:uLnTx/>
                <a:uFillTx/>
                <a:cs typeface="+mn-ea"/>
                <a:sym typeface="+mn-lt"/>
              </a:rPr>
              <a:t>　</a:t>
            </a:r>
            <a:r>
              <a:rPr kumimoji="0" lang="en-US" altLang="zh-CN" sz="900" b="0" i="0" u="none" strike="noStrike" kern="1200" cap="none" spc="0" normalizeH="0" baseline="0" noProof="0" dirty="0">
                <a:ln>
                  <a:noFill/>
                </a:ln>
                <a:solidFill>
                  <a:prstClr val="black">
                    <a:lumMod val="75000"/>
                    <a:lumOff val="25000"/>
                  </a:prstClr>
                </a:solidFill>
                <a:effectLst/>
                <a:uLnTx/>
                <a:uFillTx/>
                <a:cs typeface="+mn-ea"/>
                <a:sym typeface="+mn-lt"/>
              </a:rPr>
              <a:t>Click here to enter text</a:t>
            </a:r>
            <a:r>
              <a:rPr kumimoji="0" lang="zh-CN" altLang="en-US" sz="900" b="0" i="0" u="none" strike="noStrike" kern="1200" cap="none" spc="0" normalizeH="0" baseline="0" noProof="0" dirty="0">
                <a:ln>
                  <a:noFill/>
                </a:ln>
                <a:solidFill>
                  <a:prstClr val="black">
                    <a:lumMod val="75000"/>
                    <a:lumOff val="25000"/>
                  </a:prstClr>
                </a:solidFill>
                <a:effectLst/>
                <a:uLnTx/>
                <a:uFillTx/>
                <a:cs typeface="+mn-ea"/>
                <a:sym typeface="+mn-lt"/>
              </a:rPr>
              <a:t>　</a:t>
            </a:r>
            <a:r>
              <a:rPr kumimoji="0" lang="en-US" altLang="zh-CN" sz="900" b="0" i="0" u="none" strike="noStrike" kern="1200" cap="none" spc="0" normalizeH="0" baseline="0" noProof="0" dirty="0">
                <a:ln>
                  <a:noFill/>
                </a:ln>
                <a:solidFill>
                  <a:prstClr val="black">
                    <a:lumMod val="75000"/>
                    <a:lumOff val="25000"/>
                  </a:prstClr>
                </a:solidFill>
                <a:effectLst/>
                <a:uLnTx/>
                <a:uFillTx/>
                <a:cs typeface="+mn-ea"/>
                <a:sym typeface="+mn-lt"/>
              </a:rPr>
              <a:t>Click here to enter text</a:t>
            </a:r>
            <a:r>
              <a:rPr kumimoji="0" lang="zh-CN" altLang="en-US" sz="900" b="0" i="0" u="none" strike="noStrike" kern="1200" cap="none" spc="0" normalizeH="0" baseline="0" noProof="0" dirty="0">
                <a:ln>
                  <a:noFill/>
                </a:ln>
                <a:solidFill>
                  <a:prstClr val="black">
                    <a:lumMod val="75000"/>
                    <a:lumOff val="25000"/>
                  </a:prstClr>
                </a:solidFill>
                <a:effectLst/>
                <a:uLnTx/>
                <a:uFillTx/>
                <a:cs typeface="+mn-ea"/>
                <a:sym typeface="+mn-lt"/>
              </a:rPr>
              <a:t>　</a:t>
            </a:r>
            <a:endParaRPr kumimoji="0" lang="ko-KR" altLang="en-US" sz="900" b="0" i="0" u="none" strike="noStrike" kern="1200" cap="none" spc="0" normalizeH="0" baseline="0" noProof="0" dirty="0">
              <a:ln>
                <a:noFill/>
              </a:ln>
              <a:solidFill>
                <a:prstClr val="black">
                  <a:lumMod val="75000"/>
                  <a:lumOff val="25000"/>
                </a:prstClr>
              </a:solidFill>
              <a:effectLst/>
              <a:uLnTx/>
              <a:uFillTx/>
              <a:cs typeface="+mn-ea"/>
              <a:sym typeface="+mn-lt"/>
            </a:endParaRPr>
          </a:p>
        </p:txBody>
      </p:sp>
      <p:grpSp>
        <p:nvGrpSpPr>
          <p:cNvPr id="10" name="组合 9"/>
          <p:cNvGrpSpPr/>
          <p:nvPr/>
        </p:nvGrpSpPr>
        <p:grpSpPr>
          <a:xfrm>
            <a:off x="655015" y="1905355"/>
            <a:ext cx="4337434" cy="3264869"/>
            <a:chOff x="491261" y="1429019"/>
            <a:chExt cx="3253076" cy="2448652"/>
          </a:xfrm>
        </p:grpSpPr>
        <p:sp>
          <p:nvSpPr>
            <p:cNvPr id="14" name="Oval 29"/>
            <p:cNvSpPr/>
            <p:nvPr/>
          </p:nvSpPr>
          <p:spPr bwMode="auto">
            <a:xfrm>
              <a:off x="3227996" y="2285971"/>
              <a:ext cx="516341" cy="516341"/>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lumMod val="85000"/>
                    <a:lumOff val="15000"/>
                  </a:prstClr>
                </a:solidFill>
                <a:effectLst/>
                <a:uLnTx/>
                <a:uFillTx/>
                <a:cs typeface="+mn-ea"/>
                <a:sym typeface="+mn-lt"/>
              </a:endParaRPr>
            </a:p>
          </p:txBody>
        </p:sp>
        <p:grpSp>
          <p:nvGrpSpPr>
            <p:cNvPr id="15" name="Group 30"/>
            <p:cNvGrpSpPr/>
            <p:nvPr/>
          </p:nvGrpSpPr>
          <p:grpSpPr bwMode="auto">
            <a:xfrm>
              <a:off x="3352313" y="2414283"/>
              <a:ext cx="262204" cy="262653"/>
              <a:chOff x="9145588" y="4435475"/>
              <a:chExt cx="464344" cy="465138"/>
            </a:xfrm>
            <a:solidFill>
              <a:schemeClr val="bg1"/>
            </a:solidFill>
          </p:grpSpPr>
          <p:sp>
            <p:nvSpPr>
              <p:cNvPr id="34" name="Freeform: Shape 31"/>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lumMod val="85000"/>
                      <a:lumOff val="15000"/>
                    </a:prstClr>
                  </a:solidFill>
                  <a:effectLst/>
                  <a:uLnTx/>
                  <a:uFillTx/>
                  <a:cs typeface="+mn-ea"/>
                  <a:sym typeface="+mn-lt"/>
                </a:endParaRPr>
              </a:p>
            </p:txBody>
          </p:sp>
          <p:sp>
            <p:nvSpPr>
              <p:cNvPr id="35" name="Freeform: Shape 32"/>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lumMod val="85000"/>
                      <a:lumOff val="15000"/>
                    </a:prstClr>
                  </a:solidFill>
                  <a:effectLst/>
                  <a:uLnTx/>
                  <a:uFillTx/>
                  <a:cs typeface="+mn-ea"/>
                  <a:sym typeface="+mn-lt"/>
                </a:endParaRPr>
              </a:p>
            </p:txBody>
          </p:sp>
          <p:sp>
            <p:nvSpPr>
              <p:cNvPr id="36" name="Freeform: Shape 33"/>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lumMod val="85000"/>
                      <a:lumOff val="15000"/>
                    </a:prstClr>
                  </a:solidFill>
                  <a:effectLst/>
                  <a:uLnTx/>
                  <a:uFillTx/>
                  <a:cs typeface="+mn-ea"/>
                  <a:sym typeface="+mn-lt"/>
                </a:endParaRPr>
              </a:p>
            </p:txBody>
          </p:sp>
          <p:sp>
            <p:nvSpPr>
              <p:cNvPr id="37" name="Freeform: Shape 34"/>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lumMod val="85000"/>
                      <a:lumOff val="15000"/>
                    </a:prstClr>
                  </a:solidFill>
                  <a:effectLst/>
                  <a:uLnTx/>
                  <a:uFillTx/>
                  <a:cs typeface="+mn-ea"/>
                  <a:sym typeface="+mn-lt"/>
                </a:endParaRPr>
              </a:p>
            </p:txBody>
          </p:sp>
          <p:sp>
            <p:nvSpPr>
              <p:cNvPr id="38" name="Freeform: Shape 35"/>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lumMod val="85000"/>
                      <a:lumOff val="15000"/>
                    </a:prstClr>
                  </a:solidFill>
                  <a:effectLst/>
                  <a:uLnTx/>
                  <a:uFillTx/>
                  <a:cs typeface="+mn-ea"/>
                  <a:sym typeface="+mn-lt"/>
                </a:endParaRPr>
              </a:p>
            </p:txBody>
          </p:sp>
          <p:sp>
            <p:nvSpPr>
              <p:cNvPr id="39" name="Freeform: Shape 36"/>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lumMod val="85000"/>
                      <a:lumOff val="15000"/>
                    </a:prstClr>
                  </a:solidFill>
                  <a:effectLst/>
                  <a:uLnTx/>
                  <a:uFillTx/>
                  <a:cs typeface="+mn-ea"/>
                  <a:sym typeface="+mn-lt"/>
                </a:endParaRPr>
              </a:p>
            </p:txBody>
          </p:sp>
          <p:sp>
            <p:nvSpPr>
              <p:cNvPr id="40" name="Freeform: Shape 37"/>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lumMod val="85000"/>
                      <a:lumOff val="15000"/>
                    </a:prstClr>
                  </a:solidFill>
                  <a:effectLst/>
                  <a:uLnTx/>
                  <a:uFillTx/>
                  <a:cs typeface="+mn-ea"/>
                  <a:sym typeface="+mn-lt"/>
                </a:endParaRPr>
              </a:p>
            </p:txBody>
          </p:sp>
          <p:sp>
            <p:nvSpPr>
              <p:cNvPr id="41" name="Freeform: Shape 38"/>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lumMod val="85000"/>
                      <a:lumOff val="15000"/>
                    </a:prstClr>
                  </a:solidFill>
                  <a:effectLst/>
                  <a:uLnTx/>
                  <a:uFillTx/>
                  <a:cs typeface="+mn-ea"/>
                  <a:sym typeface="+mn-lt"/>
                </a:endParaRPr>
              </a:p>
            </p:txBody>
          </p:sp>
          <p:sp>
            <p:nvSpPr>
              <p:cNvPr id="42" name="Freeform: Shape 39"/>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lumMod val="85000"/>
                      <a:lumOff val="15000"/>
                    </a:prstClr>
                  </a:solidFill>
                  <a:effectLst/>
                  <a:uLnTx/>
                  <a:uFillTx/>
                  <a:cs typeface="+mn-ea"/>
                  <a:sym typeface="+mn-lt"/>
                </a:endParaRPr>
              </a:p>
            </p:txBody>
          </p:sp>
        </p:grpSp>
        <p:sp>
          <p:nvSpPr>
            <p:cNvPr id="16" name="Oval 25"/>
            <p:cNvSpPr/>
            <p:nvPr/>
          </p:nvSpPr>
          <p:spPr bwMode="auto">
            <a:xfrm>
              <a:off x="3227996" y="3093023"/>
              <a:ext cx="516341" cy="516341"/>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lumMod val="85000"/>
                    <a:lumOff val="15000"/>
                  </a:prstClr>
                </a:solidFill>
                <a:effectLst/>
                <a:uLnTx/>
                <a:uFillTx/>
                <a:cs typeface="+mn-ea"/>
                <a:sym typeface="+mn-lt"/>
              </a:endParaRPr>
            </a:p>
          </p:txBody>
        </p:sp>
        <p:grpSp>
          <p:nvGrpSpPr>
            <p:cNvPr id="17" name="Group 26"/>
            <p:cNvGrpSpPr/>
            <p:nvPr/>
          </p:nvGrpSpPr>
          <p:grpSpPr bwMode="auto">
            <a:xfrm>
              <a:off x="3402034" y="3219867"/>
              <a:ext cx="180182" cy="262653"/>
              <a:chOff x="3582988" y="3510757"/>
              <a:chExt cx="319088" cy="465138"/>
            </a:xfrm>
            <a:solidFill>
              <a:schemeClr val="bg1"/>
            </a:solidFill>
          </p:grpSpPr>
          <p:sp>
            <p:nvSpPr>
              <p:cNvPr id="32" name="Freeform: Shape 27"/>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lumMod val="85000"/>
                      <a:lumOff val="15000"/>
                    </a:prstClr>
                  </a:solidFill>
                  <a:effectLst/>
                  <a:uLnTx/>
                  <a:uFillTx/>
                  <a:cs typeface="+mn-ea"/>
                  <a:sym typeface="+mn-lt"/>
                </a:endParaRPr>
              </a:p>
            </p:txBody>
          </p:sp>
          <p:sp>
            <p:nvSpPr>
              <p:cNvPr id="33" name="Freeform: Shape 28"/>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lumMod val="85000"/>
                      <a:lumOff val="15000"/>
                    </a:prstClr>
                  </a:solidFill>
                  <a:effectLst/>
                  <a:uLnTx/>
                  <a:uFillTx/>
                  <a:cs typeface="+mn-ea"/>
                  <a:sym typeface="+mn-lt"/>
                </a:endParaRPr>
              </a:p>
            </p:txBody>
          </p:sp>
        </p:grpSp>
        <p:sp>
          <p:nvSpPr>
            <p:cNvPr id="18" name="Oval 20"/>
            <p:cNvSpPr/>
            <p:nvPr/>
          </p:nvSpPr>
          <p:spPr bwMode="auto">
            <a:xfrm>
              <a:off x="3227996" y="1429019"/>
              <a:ext cx="516341" cy="516341"/>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dirty="0">
                <a:ln>
                  <a:noFill/>
                </a:ln>
                <a:solidFill>
                  <a:prstClr val="black">
                    <a:lumMod val="85000"/>
                    <a:lumOff val="15000"/>
                  </a:prstClr>
                </a:solidFill>
                <a:effectLst/>
                <a:uLnTx/>
                <a:uFillTx/>
                <a:cs typeface="+mn-ea"/>
                <a:sym typeface="+mn-lt"/>
              </a:endParaRPr>
            </a:p>
          </p:txBody>
        </p:sp>
        <p:grpSp>
          <p:nvGrpSpPr>
            <p:cNvPr id="19" name="Group 21"/>
            <p:cNvGrpSpPr/>
            <p:nvPr/>
          </p:nvGrpSpPr>
          <p:grpSpPr bwMode="auto">
            <a:xfrm>
              <a:off x="3355064" y="1556087"/>
              <a:ext cx="262204" cy="262204"/>
              <a:chOff x="4439444" y="1652588"/>
              <a:chExt cx="464344" cy="464344"/>
            </a:xfrm>
            <a:solidFill>
              <a:schemeClr val="bg1"/>
            </a:solidFill>
          </p:grpSpPr>
          <p:sp>
            <p:nvSpPr>
              <p:cNvPr id="29" name="Freeform: Shape 22"/>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lumMod val="85000"/>
                      <a:lumOff val="15000"/>
                    </a:prstClr>
                  </a:solidFill>
                  <a:effectLst/>
                  <a:uLnTx/>
                  <a:uFillTx/>
                  <a:cs typeface="+mn-ea"/>
                  <a:sym typeface="+mn-lt"/>
                </a:endParaRPr>
              </a:p>
            </p:txBody>
          </p:sp>
          <p:sp>
            <p:nvSpPr>
              <p:cNvPr id="30" name="Freeform: Shape 23"/>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lumMod val="85000"/>
                      <a:lumOff val="15000"/>
                    </a:prstClr>
                  </a:solidFill>
                  <a:effectLst/>
                  <a:uLnTx/>
                  <a:uFillTx/>
                  <a:cs typeface="+mn-ea"/>
                  <a:sym typeface="+mn-lt"/>
                </a:endParaRPr>
              </a:p>
            </p:txBody>
          </p:sp>
          <p:sp>
            <p:nvSpPr>
              <p:cNvPr id="31" name="Freeform: Shape 24"/>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lumMod val="85000"/>
                      <a:lumOff val="15000"/>
                    </a:prstClr>
                  </a:solidFill>
                  <a:effectLst/>
                  <a:uLnTx/>
                  <a:uFillTx/>
                  <a:cs typeface="+mn-ea"/>
                  <a:sym typeface="+mn-lt"/>
                </a:endParaRPr>
              </a:p>
            </p:txBody>
          </p:sp>
        </p:grpSp>
        <p:grpSp>
          <p:nvGrpSpPr>
            <p:cNvPr id="20" name="Group 56"/>
            <p:cNvGrpSpPr/>
            <p:nvPr/>
          </p:nvGrpSpPr>
          <p:grpSpPr>
            <a:xfrm>
              <a:off x="491261" y="1459575"/>
              <a:ext cx="2688248" cy="682837"/>
              <a:chOff x="668178" y="1828954"/>
              <a:chExt cx="3411185" cy="910456"/>
            </a:xfrm>
          </p:grpSpPr>
          <p:sp>
            <p:nvSpPr>
              <p:cNvPr id="27" name="TextBox 57"/>
              <p:cNvSpPr txBox="1"/>
              <p:nvPr/>
            </p:nvSpPr>
            <p:spPr bwMode="auto">
              <a:xfrm>
                <a:off x="2769344" y="1828954"/>
                <a:ext cx="13100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92000" bIns="0">
                <a:no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85000"/>
                        <a:lumOff val="15000"/>
                      </a:prstClr>
                    </a:solidFill>
                    <a:effectLst/>
                    <a:uLnTx/>
                    <a:uFillTx/>
                    <a:cs typeface="+mn-ea"/>
                    <a:sym typeface="+mn-lt"/>
                  </a:rPr>
                  <a:t>输入标题</a:t>
                </a:r>
              </a:p>
            </p:txBody>
          </p:sp>
          <p:sp>
            <p:nvSpPr>
              <p:cNvPr id="28" name="Rectangle 58"/>
              <p:cNvSpPr/>
              <p:nvPr/>
            </p:nvSpPr>
            <p:spPr bwMode="auto">
              <a:xfrm>
                <a:off x="668178" y="2075184"/>
                <a:ext cx="3411184" cy="66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normAutofit/>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cs typeface="+mn-ea"/>
                    <a:sym typeface="+mn-lt"/>
                  </a:rPr>
                  <a:t>双击输入替换内容内容</a:t>
                </a:r>
              </a:p>
            </p:txBody>
          </p:sp>
        </p:grpSp>
        <p:grpSp>
          <p:nvGrpSpPr>
            <p:cNvPr id="21" name="Group 65"/>
            <p:cNvGrpSpPr/>
            <p:nvPr/>
          </p:nvGrpSpPr>
          <p:grpSpPr>
            <a:xfrm>
              <a:off x="491261" y="2327216"/>
              <a:ext cx="2688248" cy="682837"/>
              <a:chOff x="668178" y="1828960"/>
              <a:chExt cx="3411185" cy="910448"/>
            </a:xfrm>
          </p:grpSpPr>
          <p:sp>
            <p:nvSpPr>
              <p:cNvPr id="25" name="TextBox 66"/>
              <p:cNvSpPr txBox="1"/>
              <p:nvPr/>
            </p:nvSpPr>
            <p:spPr bwMode="auto">
              <a:xfrm>
                <a:off x="2769344" y="1828960"/>
                <a:ext cx="13100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92000" bIns="0">
                <a:no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85000"/>
                        <a:lumOff val="15000"/>
                      </a:prstClr>
                    </a:solidFill>
                    <a:effectLst/>
                    <a:uLnTx/>
                    <a:uFillTx/>
                    <a:cs typeface="+mn-ea"/>
                    <a:sym typeface="+mn-lt"/>
                  </a:rPr>
                  <a:t>输入标题</a:t>
                </a:r>
              </a:p>
            </p:txBody>
          </p:sp>
          <p:sp>
            <p:nvSpPr>
              <p:cNvPr id="26" name="Rectangle 67"/>
              <p:cNvSpPr/>
              <p:nvPr/>
            </p:nvSpPr>
            <p:spPr bwMode="auto">
              <a:xfrm>
                <a:off x="668178" y="2075182"/>
                <a:ext cx="3411184" cy="66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ormAutofit/>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cs typeface="+mn-ea"/>
                    <a:sym typeface="+mn-lt"/>
                  </a:rPr>
                  <a:t>双击输入替换内容内容</a:t>
                </a:r>
              </a:p>
            </p:txBody>
          </p:sp>
        </p:grpSp>
        <p:grpSp>
          <p:nvGrpSpPr>
            <p:cNvPr id="22" name="Group 68"/>
            <p:cNvGrpSpPr/>
            <p:nvPr/>
          </p:nvGrpSpPr>
          <p:grpSpPr>
            <a:xfrm>
              <a:off x="491261" y="3194835"/>
              <a:ext cx="2688248" cy="682836"/>
              <a:chOff x="668178" y="1828958"/>
              <a:chExt cx="3411185" cy="910449"/>
            </a:xfrm>
          </p:grpSpPr>
          <p:sp>
            <p:nvSpPr>
              <p:cNvPr id="23" name="TextBox 69"/>
              <p:cNvSpPr txBox="1"/>
              <p:nvPr/>
            </p:nvSpPr>
            <p:spPr bwMode="auto">
              <a:xfrm>
                <a:off x="2769344" y="1828958"/>
                <a:ext cx="13100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92000" bIns="0">
                <a:no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85000"/>
                        <a:lumOff val="15000"/>
                      </a:prstClr>
                    </a:solidFill>
                    <a:effectLst/>
                    <a:uLnTx/>
                    <a:uFillTx/>
                    <a:cs typeface="+mn-ea"/>
                    <a:sym typeface="+mn-lt"/>
                  </a:rPr>
                  <a:t>输入标题</a:t>
                </a:r>
              </a:p>
            </p:txBody>
          </p:sp>
          <p:sp>
            <p:nvSpPr>
              <p:cNvPr id="24" name="Rectangle 70"/>
              <p:cNvSpPr/>
              <p:nvPr/>
            </p:nvSpPr>
            <p:spPr bwMode="auto">
              <a:xfrm>
                <a:off x="668178" y="2075181"/>
                <a:ext cx="3411184" cy="66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ormAutofit/>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cs typeface="+mn-ea"/>
                    <a:sym typeface="+mn-lt"/>
                  </a:rPr>
                  <a:t>双击输入替换内容内容</a:t>
                </a:r>
              </a:p>
            </p:txBody>
          </p:sp>
        </p:grpSp>
      </p:grpSp>
      <p:sp>
        <p:nvSpPr>
          <p:cNvPr id="44" name="TextBox 43"/>
          <p:cNvSpPr txBox="1"/>
          <p:nvPr/>
        </p:nvSpPr>
        <p:spPr>
          <a:xfrm>
            <a:off x="174126" y="6724291"/>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smtClean="0">
                <a:ln>
                  <a:noFill/>
                </a:ln>
                <a:solidFill>
                  <a:schemeClr val="bg1"/>
                </a:solidFill>
                <a:effectLst/>
                <a:uLnTx/>
                <a:uFillTx/>
              </a:rPr>
              <a:t>行业</a:t>
            </a:r>
            <a:r>
              <a:rPr kumimoji="0" lang="en-US" altLang="zh-CN" sz="100" b="0" i="0" u="none" strike="noStrike" kern="0" cap="none" spc="0" normalizeH="0" baseline="0" noProof="0" smtClean="0">
                <a:ln>
                  <a:noFill/>
                </a:ln>
                <a:solidFill>
                  <a:schemeClr val="bg1"/>
                </a:solidFill>
                <a:effectLst/>
                <a:uLnTx/>
                <a:uFillTx/>
              </a:rPr>
              <a:t>PPT</a:t>
            </a:r>
            <a:r>
              <a:rPr kumimoji="0" lang="zh-CN" altLang="en-US" sz="100" b="0" i="0" u="none" strike="noStrike" kern="0" cap="none" spc="0" normalizeH="0" baseline="0" noProof="0" smtClean="0">
                <a:ln>
                  <a:noFill/>
                </a:ln>
                <a:solidFill>
                  <a:schemeClr val="bg1"/>
                </a:solidFill>
                <a:effectLst/>
                <a:uLnTx/>
                <a:uFillTx/>
              </a:rPr>
              <a:t>模板</a:t>
            </a:r>
            <a:r>
              <a:rPr kumimoji="0" lang="en-US" altLang="zh-CN" sz="100" b="0" i="0" u="none" strike="noStrike" kern="0" cap="none" spc="0" normalizeH="0" baseline="0" noProof="0" smtClean="0">
                <a:ln>
                  <a:noFill/>
                </a:ln>
                <a:solidFill>
                  <a:schemeClr val="bg1"/>
                </a:solidFill>
                <a:effectLst/>
                <a:uLnTx/>
                <a:uFillTx/>
              </a:rPr>
              <a:t>http:// www.PPT818.com/hangye/</a:t>
            </a:r>
            <a:endParaRPr kumimoji="0" lang="en-US" altLang="zh-CN" sz="100" b="0" i="0" u="none" strike="noStrike" kern="0" cap="none" spc="0" normalizeH="0" baseline="0" noProof="0" dirty="0" smtClean="0">
              <a:ln>
                <a:noFill/>
              </a:ln>
              <a:solidFill>
                <a:schemeClr val="bg1"/>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22" presetClass="entr" presetSubtype="2"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righ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5000" r="-15000"/>
          </a:stretch>
        </a:blipFill>
        <a:effectLst/>
      </p:bgPr>
    </p:bg>
    <p:spTree>
      <p:nvGrpSpPr>
        <p:cNvPr id="1" name=""/>
        <p:cNvGrpSpPr/>
        <p:nvPr/>
      </p:nvGrpSpPr>
      <p:grpSpPr>
        <a:xfrm>
          <a:off x="0" y="0"/>
          <a:ext cx="0" cy="0"/>
          <a:chOff x="0" y="0"/>
          <a:chExt cx="0" cy="0"/>
        </a:xfrm>
      </p:grpSpPr>
      <p:sp>
        <p:nvSpPr>
          <p:cNvPr id="4" name="矩形 3"/>
          <p:cNvSpPr/>
          <p:nvPr/>
        </p:nvSpPr>
        <p:spPr>
          <a:xfrm>
            <a:off x="-20" y="50351"/>
            <a:ext cx="12192000" cy="6857999"/>
          </a:xfrm>
          <a:prstGeom prst="rect">
            <a:avLst/>
          </a:prstGeom>
          <a:gradFill flip="none" rotWithShape="1">
            <a:gsLst>
              <a:gs pos="0">
                <a:schemeClr val="tx1">
                  <a:alpha val="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nvGrpSpPr>
          <p:cNvPr id="3" name="组合 2"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1530516" y="2035840"/>
            <a:ext cx="1409701" cy="1409701"/>
            <a:chOff x="6498772" y="3074931"/>
            <a:chExt cx="1409701" cy="1409701"/>
          </a:xfrm>
        </p:grpSpPr>
        <p:sp>
          <p:nvSpPr>
            <p:cNvPr id="5" name="Oval 3"/>
            <p:cNvSpPr/>
            <p:nvPr/>
          </p:nvSpPr>
          <p:spPr>
            <a:xfrm>
              <a:off x="6498772" y="3074931"/>
              <a:ext cx="1409701" cy="1409701"/>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white"/>
                  </a:solidFill>
                  <a:effectLst/>
                  <a:uLnTx/>
                  <a:uFillTx/>
                  <a:cs typeface="+mn-ea"/>
                  <a:sym typeface="+mn-lt"/>
                </a:rPr>
                <a:t>85%</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900" b="0" i="0" u="none" strike="noStrike" kern="1200" cap="none" spc="0" normalizeH="0" baseline="0" noProof="0" dirty="0">
                  <a:ln>
                    <a:noFill/>
                  </a:ln>
                  <a:solidFill>
                    <a:prstClr val="white"/>
                  </a:solidFill>
                  <a:effectLst/>
                  <a:uLnTx/>
                  <a:uFillTx/>
                  <a:cs typeface="+mn-ea"/>
                  <a:sym typeface="+mn-lt"/>
                </a:rPr>
                <a:t>Option 01</a:t>
              </a:r>
            </a:p>
          </p:txBody>
        </p:sp>
        <p:sp>
          <p:nvSpPr>
            <p:cNvPr id="6" name="Arc 16"/>
            <p:cNvSpPr/>
            <p:nvPr/>
          </p:nvSpPr>
          <p:spPr>
            <a:xfrm>
              <a:off x="6498772" y="3074931"/>
              <a:ext cx="1409701" cy="1409701"/>
            </a:xfrm>
            <a:prstGeom prst="arc">
              <a:avLst>
                <a:gd name="adj1" fmla="val 16200000"/>
                <a:gd name="adj2" fmla="val 10611064"/>
              </a:avLst>
            </a:prstGeom>
            <a:noFill/>
            <a:ln w="38100">
              <a:solidFill>
                <a:srgbClr val="425C8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grpSp>
      <p:grpSp>
        <p:nvGrpSpPr>
          <p:cNvPr id="7" name="组合 6"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6521446" y="2035840"/>
            <a:ext cx="1409701" cy="1409701"/>
            <a:chOff x="9699171" y="3074931"/>
            <a:chExt cx="1409701" cy="1409701"/>
          </a:xfrm>
        </p:grpSpPr>
        <p:sp>
          <p:nvSpPr>
            <p:cNvPr id="8" name="Oval 18"/>
            <p:cNvSpPr/>
            <p:nvPr/>
          </p:nvSpPr>
          <p:spPr>
            <a:xfrm>
              <a:off x="9699171" y="3074931"/>
              <a:ext cx="1409701" cy="1409701"/>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white"/>
                  </a:solidFill>
                  <a:effectLst/>
                  <a:uLnTx/>
                  <a:uFillTx/>
                  <a:cs typeface="+mn-ea"/>
                  <a:sym typeface="+mn-lt"/>
                </a:rPr>
                <a:t>90%</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solidFill>
                    <a:prstClr val="white"/>
                  </a:solidFill>
                  <a:effectLst/>
                  <a:uLnTx/>
                  <a:uFillTx/>
                  <a:cs typeface="+mn-ea"/>
                  <a:sym typeface="+mn-lt"/>
                </a:rPr>
                <a:t>Option 03</a:t>
              </a:r>
            </a:p>
          </p:txBody>
        </p:sp>
        <p:sp>
          <p:nvSpPr>
            <p:cNvPr id="9" name="Arc 19"/>
            <p:cNvSpPr/>
            <p:nvPr/>
          </p:nvSpPr>
          <p:spPr>
            <a:xfrm>
              <a:off x="9699171" y="3074931"/>
              <a:ext cx="1409701" cy="1409701"/>
            </a:xfrm>
            <a:prstGeom prst="arc">
              <a:avLst>
                <a:gd name="adj1" fmla="val 16200000"/>
                <a:gd name="adj2" fmla="val 14824012"/>
              </a:avLst>
            </a:prstGeom>
            <a:noFill/>
            <a:ln w="38100">
              <a:solidFill>
                <a:srgbClr val="425C8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grpSp>
      <p:grpSp>
        <p:nvGrpSpPr>
          <p:cNvPr id="10" name="组合 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4025981" y="3445541"/>
            <a:ext cx="1409701" cy="1409701"/>
            <a:chOff x="8098971" y="3074930"/>
            <a:chExt cx="1409701" cy="1409701"/>
          </a:xfrm>
        </p:grpSpPr>
        <p:sp>
          <p:nvSpPr>
            <p:cNvPr id="11" name="Oval 24"/>
            <p:cNvSpPr/>
            <p:nvPr/>
          </p:nvSpPr>
          <p:spPr>
            <a:xfrm>
              <a:off x="8098971" y="3074930"/>
              <a:ext cx="1409701" cy="1409701"/>
            </a:xfrm>
            <a:prstGeom prst="ellipse">
              <a:avLst/>
            </a:prstGeom>
            <a:noFill/>
            <a:ln w="38100">
              <a:solidFill>
                <a:srgbClr val="93A2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white"/>
                  </a:solidFill>
                  <a:effectLst/>
                  <a:uLnTx/>
                  <a:uFillTx/>
                  <a:cs typeface="+mn-ea"/>
                  <a:sym typeface="+mn-lt"/>
                </a:rPr>
                <a:t>15%</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solidFill>
                    <a:prstClr val="white"/>
                  </a:solidFill>
                  <a:effectLst/>
                  <a:uLnTx/>
                  <a:uFillTx/>
                  <a:cs typeface="+mn-ea"/>
                  <a:sym typeface="+mn-lt"/>
                </a:rPr>
                <a:t>Option 02</a:t>
              </a:r>
            </a:p>
          </p:txBody>
        </p:sp>
        <p:sp>
          <p:nvSpPr>
            <p:cNvPr id="12" name="Arc 25"/>
            <p:cNvSpPr/>
            <p:nvPr/>
          </p:nvSpPr>
          <p:spPr>
            <a:xfrm>
              <a:off x="8098971" y="3074930"/>
              <a:ext cx="1409701" cy="1409701"/>
            </a:xfrm>
            <a:prstGeom prst="arc">
              <a:avLst>
                <a:gd name="adj1" fmla="val 16200000"/>
                <a:gd name="adj2" fmla="val 20328153"/>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grpSp>
      <p:grpSp>
        <p:nvGrpSpPr>
          <p:cNvPr id="13" name="组合 12"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9016910" y="3445541"/>
            <a:ext cx="1409701" cy="1409701"/>
            <a:chOff x="9699171" y="3074931"/>
            <a:chExt cx="1409701" cy="1409701"/>
          </a:xfrm>
        </p:grpSpPr>
        <p:sp>
          <p:nvSpPr>
            <p:cNvPr id="14" name="Oval 18"/>
            <p:cNvSpPr/>
            <p:nvPr/>
          </p:nvSpPr>
          <p:spPr>
            <a:xfrm>
              <a:off x="9699171" y="3074931"/>
              <a:ext cx="1409701" cy="1409701"/>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white"/>
                  </a:solidFill>
                  <a:effectLst/>
                  <a:uLnTx/>
                  <a:uFillTx/>
                  <a:cs typeface="+mn-ea"/>
                  <a:sym typeface="+mn-lt"/>
                </a:rPr>
                <a:t>95%</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solidFill>
                    <a:prstClr val="white"/>
                  </a:solidFill>
                  <a:effectLst/>
                  <a:uLnTx/>
                  <a:uFillTx/>
                  <a:cs typeface="+mn-ea"/>
                  <a:sym typeface="+mn-lt"/>
                </a:rPr>
                <a:t>Option 03</a:t>
              </a:r>
            </a:p>
          </p:txBody>
        </p:sp>
        <p:sp>
          <p:nvSpPr>
            <p:cNvPr id="15" name="Arc 19"/>
            <p:cNvSpPr/>
            <p:nvPr/>
          </p:nvSpPr>
          <p:spPr>
            <a:xfrm>
              <a:off x="9699171" y="3074931"/>
              <a:ext cx="1409701" cy="1409701"/>
            </a:xfrm>
            <a:prstGeom prst="arc">
              <a:avLst>
                <a:gd name="adj1" fmla="val 16200000"/>
                <a:gd name="adj2" fmla="val 14824012"/>
              </a:avLst>
            </a:prstGeom>
            <a:noFill/>
            <a:ln w="38100">
              <a:solidFill>
                <a:srgbClr val="425C8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cs typeface="+mn-ea"/>
                <a:sym typeface="+mn-lt"/>
              </a:endParaRPr>
            </a:p>
          </p:txBody>
        </p:sp>
      </p:grpSp>
      <p:grpSp>
        <p:nvGrpSpPr>
          <p:cNvPr id="16" name="组合 15"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1105843" y="4338362"/>
            <a:ext cx="2221415" cy="783289"/>
            <a:chOff x="2317117" y="2062784"/>
            <a:chExt cx="3997789" cy="783289"/>
          </a:xfrm>
        </p:grpSpPr>
        <p:sp>
          <p:nvSpPr>
            <p:cNvPr id="17" name="矩形 16"/>
            <p:cNvSpPr/>
            <p:nvPr/>
          </p:nvSpPr>
          <p:spPr>
            <a:xfrm>
              <a:off x="3503634" y="2062784"/>
              <a:ext cx="1624752"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cs typeface="+mn-ea"/>
                  <a:sym typeface="+mn-lt"/>
                </a:rPr>
                <a:t>输入标题</a:t>
              </a:r>
            </a:p>
          </p:txBody>
        </p:sp>
        <p:sp>
          <p:nvSpPr>
            <p:cNvPr id="18" name="矩形 17"/>
            <p:cNvSpPr/>
            <p:nvPr/>
          </p:nvSpPr>
          <p:spPr>
            <a:xfrm>
              <a:off x="2317117" y="2415186"/>
              <a:ext cx="3997789"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white"/>
                  </a:solidFill>
                  <a:effectLst/>
                  <a:uLnTx/>
                  <a:uFillTx/>
                  <a:cs typeface="+mn-ea"/>
                  <a:sym typeface="+mn-lt"/>
                </a:rPr>
                <a:t>双击输入替换内容内容输入相关文本内容</a:t>
              </a:r>
            </a:p>
          </p:txBody>
        </p:sp>
      </p:grpSp>
      <p:grpSp>
        <p:nvGrpSpPr>
          <p:cNvPr id="19" name="组合 18"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3586256" y="1922494"/>
            <a:ext cx="2221415" cy="783289"/>
            <a:chOff x="2317117" y="2062784"/>
            <a:chExt cx="3997789" cy="783289"/>
          </a:xfrm>
        </p:grpSpPr>
        <p:sp>
          <p:nvSpPr>
            <p:cNvPr id="20" name="矩形 19"/>
            <p:cNvSpPr/>
            <p:nvPr/>
          </p:nvSpPr>
          <p:spPr>
            <a:xfrm>
              <a:off x="3503634" y="2062784"/>
              <a:ext cx="1624752"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cs typeface="+mn-ea"/>
                  <a:sym typeface="+mn-lt"/>
                </a:rPr>
                <a:t>输入标题</a:t>
              </a:r>
            </a:p>
          </p:txBody>
        </p:sp>
        <p:sp>
          <p:nvSpPr>
            <p:cNvPr id="21" name="矩形 20"/>
            <p:cNvSpPr/>
            <p:nvPr/>
          </p:nvSpPr>
          <p:spPr>
            <a:xfrm>
              <a:off x="2317117" y="2415186"/>
              <a:ext cx="3997789"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white"/>
                  </a:solidFill>
                  <a:effectLst/>
                  <a:uLnTx/>
                  <a:uFillTx/>
                  <a:cs typeface="+mn-ea"/>
                  <a:sym typeface="+mn-lt"/>
                </a:rPr>
                <a:t>双击输入替换内容内容输入相关文本内容</a:t>
              </a:r>
            </a:p>
          </p:txBody>
        </p:sp>
      </p:grpSp>
      <p:grpSp>
        <p:nvGrpSpPr>
          <p:cNvPr id="22" name="组合 21"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6134405" y="4338362"/>
            <a:ext cx="2221415" cy="783289"/>
            <a:chOff x="2317117" y="2062784"/>
            <a:chExt cx="3997789" cy="783289"/>
          </a:xfrm>
        </p:grpSpPr>
        <p:sp>
          <p:nvSpPr>
            <p:cNvPr id="23" name="矩形 22"/>
            <p:cNvSpPr/>
            <p:nvPr/>
          </p:nvSpPr>
          <p:spPr>
            <a:xfrm>
              <a:off x="3503634" y="2062784"/>
              <a:ext cx="1624752"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cs typeface="+mn-ea"/>
                  <a:sym typeface="+mn-lt"/>
                </a:rPr>
                <a:t>输入标题</a:t>
              </a:r>
            </a:p>
          </p:txBody>
        </p:sp>
        <p:sp>
          <p:nvSpPr>
            <p:cNvPr id="24" name="矩形 23"/>
            <p:cNvSpPr/>
            <p:nvPr/>
          </p:nvSpPr>
          <p:spPr>
            <a:xfrm>
              <a:off x="2317117" y="2415186"/>
              <a:ext cx="3997789"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white"/>
                  </a:solidFill>
                  <a:effectLst/>
                  <a:uLnTx/>
                  <a:uFillTx/>
                  <a:cs typeface="+mn-ea"/>
                  <a:sym typeface="+mn-lt"/>
                </a:rPr>
                <a:t>双击输入替换内容内容输入相关文本内容</a:t>
              </a:r>
            </a:p>
          </p:txBody>
        </p:sp>
      </p:grpSp>
      <p:grpSp>
        <p:nvGrpSpPr>
          <p:cNvPr id="25" name="组合 24"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8611052" y="1922494"/>
            <a:ext cx="2221415" cy="783289"/>
            <a:chOff x="2317117" y="2062784"/>
            <a:chExt cx="3997789" cy="783289"/>
          </a:xfrm>
        </p:grpSpPr>
        <p:sp>
          <p:nvSpPr>
            <p:cNvPr id="26" name="矩形 25"/>
            <p:cNvSpPr/>
            <p:nvPr/>
          </p:nvSpPr>
          <p:spPr>
            <a:xfrm>
              <a:off x="3503634" y="2062784"/>
              <a:ext cx="1624752"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white"/>
                  </a:solidFill>
                  <a:effectLst/>
                  <a:uLnTx/>
                  <a:uFillTx/>
                  <a:cs typeface="+mn-ea"/>
                  <a:sym typeface="+mn-lt"/>
                </a:rPr>
                <a:t>输入标题</a:t>
              </a:r>
            </a:p>
          </p:txBody>
        </p:sp>
        <p:sp>
          <p:nvSpPr>
            <p:cNvPr id="27" name="矩形 26"/>
            <p:cNvSpPr/>
            <p:nvPr/>
          </p:nvSpPr>
          <p:spPr>
            <a:xfrm>
              <a:off x="2317117" y="2415186"/>
              <a:ext cx="3997789"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white"/>
                  </a:solidFill>
                  <a:effectLst/>
                  <a:uLnTx/>
                  <a:uFillTx/>
                  <a:cs typeface="+mn-ea"/>
                  <a:sym typeface="+mn-lt"/>
                </a:rPr>
                <a:t>双击输入替换内容内容输入相关文本内容</a:t>
              </a:r>
            </a:p>
          </p:txBody>
        </p:sp>
      </p:grpSp>
      <p:sp>
        <p:nvSpPr>
          <p:cNvPr id="28" name="任意多边形 2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5400000" flipV="1">
            <a:off x="713677" y="2765122"/>
            <a:ext cx="1021021" cy="154339"/>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chemeClr val="bg1"/>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9" name="任意多边形 30"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5400000" flipV="1">
            <a:off x="5762997" y="2765122"/>
            <a:ext cx="1021021" cy="154339"/>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chemeClr val="bg1"/>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0" name="任意多边形 31"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16200000" flipV="1">
            <a:off x="3156459" y="4058459"/>
            <a:ext cx="1021021" cy="154339"/>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chemeClr val="bg1"/>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1" name="任意多边形 32"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16200000" flipV="1">
            <a:off x="8205779" y="4058459"/>
            <a:ext cx="1021021" cy="154339"/>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chemeClr val="bg1"/>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2" name="文本框 31"/>
          <p:cNvSpPr txBox="1"/>
          <p:nvPr/>
        </p:nvSpPr>
        <p:spPr>
          <a:xfrm>
            <a:off x="174126" y="130307"/>
            <a:ext cx="2680970" cy="462915"/>
          </a:xfrm>
          <a:prstGeom prst="rect">
            <a:avLst/>
          </a:prstGeom>
          <a:noFill/>
          <a:ln w="0">
            <a:noFill/>
          </a:ln>
        </p:spPr>
        <p:txBody>
          <a:bodyPr vert="horz" wrap="square" lIns="89535" tIns="46355" rIns="89535" bIns="46355" numCol="1" anchor="t">
            <a:spAutoFit/>
          </a:bodyPr>
          <a:lstStyle/>
          <a:p>
            <a:pPr marL="0" marR="0" lvl="0" indent="0" algn="l" defTabSz="508000" rtl="0" eaLnBrk="0" fontAlgn="auto" latinLnBrk="0" hangingPunct="1">
              <a:lnSpc>
                <a:spcPct val="100000"/>
              </a:lnSpc>
              <a:spcBef>
                <a:spcPts val="0"/>
              </a:spcBef>
              <a:spcAft>
                <a:spcPts val="0"/>
              </a:spcAft>
              <a:buClrTx/>
              <a:buSzTx/>
              <a:buFontTx/>
              <a:buNone/>
              <a:defRPr/>
            </a:pPr>
            <a:r>
              <a:rPr kumimoji="0" lang="en-US" altLang="ko-KR" sz="2400" b="0" i="0" u="none" strike="noStrike" kern="1200" cap="none" spc="0" normalizeH="0" baseline="0" noProof="0" dirty="0">
                <a:ln>
                  <a:noFill/>
                </a:ln>
                <a:solidFill>
                  <a:schemeClr val="bg1"/>
                </a:solidFill>
                <a:effectLst/>
                <a:uLnTx/>
                <a:uFillTx/>
                <a:cs typeface="+mn-ea"/>
                <a:sym typeface="+mn-lt"/>
              </a:rPr>
              <a:t>点击此处添加标题</a:t>
            </a:r>
            <a:endParaRPr kumimoji="0" lang="ko-KR" altLang="en-US" sz="2400" b="0" i="0" u="none" strike="noStrike" kern="1200" cap="none" spc="0" normalizeH="0" baseline="0" noProof="0" dirty="0">
              <a:ln>
                <a:noFill/>
              </a:ln>
              <a:solidFill>
                <a:schemeClr val="bg1"/>
              </a:solidFill>
              <a:effectLst/>
              <a:uLnTx/>
              <a:uFillTx/>
              <a:cs typeface="+mn-ea"/>
              <a:sym typeface="+mn-lt"/>
            </a:endParaRPr>
          </a:p>
        </p:txBody>
      </p:sp>
      <p:cxnSp>
        <p:nvCxnSpPr>
          <p:cNvPr id="33" name="直接连接符 32"/>
          <p:cNvCxnSpPr/>
          <p:nvPr/>
        </p:nvCxnSpPr>
        <p:spPr>
          <a:xfrm>
            <a:off x="174126" y="225743"/>
            <a:ext cx="0" cy="4629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174125" y="524883"/>
            <a:ext cx="4082035" cy="370614"/>
          </a:xfrm>
          <a:prstGeom prst="rect">
            <a:avLst/>
          </a:prstGeom>
          <a:noFill/>
          <a:ln w="0">
            <a:noFill/>
          </a:ln>
        </p:spPr>
        <p:txBody>
          <a:bodyPr vert="horz" wrap="square" lIns="89535" tIns="46355" rIns="89535" bIns="46355" anchor="t">
            <a:spAutoFit/>
          </a:bodyPr>
          <a:lstStyle/>
          <a:p>
            <a:pPr marL="0" marR="0" lvl="0" indent="0" algn="l" defTabSz="508000" rtl="0" eaLnBrk="0"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solidFill>
                  <a:schemeClr val="bg1"/>
                </a:solidFill>
                <a:effectLst/>
                <a:uLnTx/>
                <a:uFillTx/>
                <a:cs typeface="+mn-ea"/>
                <a:sym typeface="+mn-lt"/>
              </a:rPr>
              <a:t>Click here to enter text</a:t>
            </a:r>
            <a:r>
              <a:rPr kumimoji="0" lang="zh-CN" altLang="en-US" sz="900" b="0" i="0" u="none" strike="noStrike" kern="1200" cap="none" spc="0" normalizeH="0" baseline="0" noProof="0" dirty="0">
                <a:ln>
                  <a:noFill/>
                </a:ln>
                <a:solidFill>
                  <a:schemeClr val="bg1"/>
                </a:solidFill>
                <a:effectLst/>
                <a:uLnTx/>
                <a:uFillTx/>
                <a:cs typeface="+mn-ea"/>
                <a:sym typeface="+mn-lt"/>
              </a:rPr>
              <a:t>　</a:t>
            </a:r>
            <a:r>
              <a:rPr kumimoji="0" lang="en-US" altLang="zh-CN" sz="900" b="0" i="0" u="none" strike="noStrike" kern="1200" cap="none" spc="0" normalizeH="0" baseline="0" noProof="0" dirty="0">
                <a:ln>
                  <a:noFill/>
                </a:ln>
                <a:solidFill>
                  <a:schemeClr val="bg1"/>
                </a:solidFill>
                <a:effectLst/>
                <a:uLnTx/>
                <a:uFillTx/>
                <a:cs typeface="+mn-ea"/>
                <a:sym typeface="+mn-lt"/>
              </a:rPr>
              <a:t>Click here to enter text</a:t>
            </a:r>
            <a:r>
              <a:rPr kumimoji="0" lang="zh-CN" altLang="en-US" sz="900" b="0" i="0" u="none" strike="noStrike" kern="1200" cap="none" spc="0" normalizeH="0" baseline="0" noProof="0" dirty="0">
                <a:ln>
                  <a:noFill/>
                </a:ln>
                <a:solidFill>
                  <a:schemeClr val="bg1"/>
                </a:solidFill>
                <a:effectLst/>
                <a:uLnTx/>
                <a:uFillTx/>
                <a:cs typeface="+mn-ea"/>
                <a:sym typeface="+mn-lt"/>
              </a:rPr>
              <a:t>　</a:t>
            </a:r>
            <a:r>
              <a:rPr kumimoji="0" lang="en-US" altLang="zh-CN" sz="900" b="0" i="0" u="none" strike="noStrike" kern="1200" cap="none" spc="0" normalizeH="0" baseline="0" noProof="0" dirty="0">
                <a:ln>
                  <a:noFill/>
                </a:ln>
                <a:solidFill>
                  <a:schemeClr val="bg1"/>
                </a:solidFill>
                <a:effectLst/>
                <a:uLnTx/>
                <a:uFillTx/>
                <a:cs typeface="+mn-ea"/>
                <a:sym typeface="+mn-lt"/>
              </a:rPr>
              <a:t>Click here to enter text</a:t>
            </a:r>
            <a:r>
              <a:rPr kumimoji="0" lang="zh-CN" altLang="en-US" sz="900" b="0" i="0" u="none" strike="noStrike" kern="1200" cap="none" spc="0" normalizeH="0" baseline="0" noProof="0" dirty="0">
                <a:ln>
                  <a:noFill/>
                </a:ln>
                <a:solidFill>
                  <a:schemeClr val="bg1"/>
                </a:solidFill>
                <a:effectLst/>
                <a:uLnTx/>
                <a:uFillTx/>
                <a:cs typeface="+mn-ea"/>
                <a:sym typeface="+mn-lt"/>
              </a:rPr>
              <a:t>　</a:t>
            </a:r>
            <a:endParaRPr kumimoji="0" lang="ko-KR" altLang="en-US" sz="900" b="0" i="0" u="none" strike="noStrike" kern="1200" cap="none" spc="0" normalizeH="0" baseline="0" noProof="0" dirty="0">
              <a:ln>
                <a:noFill/>
              </a:ln>
              <a:solidFill>
                <a:schemeClr val="bg1"/>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style.rotation</p:attrName>
                                        </p:attrNameLst>
                                      </p:cBhvr>
                                      <p:tavLst>
                                        <p:tav tm="0">
                                          <p:val>
                                            <p:fltVal val="360"/>
                                          </p:val>
                                        </p:tav>
                                        <p:tav tm="100000">
                                          <p:val>
                                            <p:fltVal val="0"/>
                                          </p:val>
                                        </p:tav>
                                      </p:tavLst>
                                    </p:anim>
                                    <p:animEffect transition="in" filter="fade">
                                      <p:cBhvr>
                                        <p:cTn id="10" dur="2000"/>
                                        <p:tgtEl>
                                          <p:spTgt spid="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2000" fill="hold"/>
                                        <p:tgtEl>
                                          <p:spTgt spid="10"/>
                                        </p:tgtEl>
                                        <p:attrNameLst>
                                          <p:attrName>ppt_w</p:attrName>
                                        </p:attrNameLst>
                                      </p:cBhvr>
                                      <p:tavLst>
                                        <p:tav tm="0">
                                          <p:val>
                                            <p:fltVal val="0"/>
                                          </p:val>
                                        </p:tav>
                                        <p:tav tm="100000">
                                          <p:val>
                                            <p:strVal val="#ppt_w"/>
                                          </p:val>
                                        </p:tav>
                                      </p:tavLst>
                                    </p:anim>
                                    <p:anim calcmode="lin" valueType="num">
                                      <p:cBhvr>
                                        <p:cTn id="14" dur="2000" fill="hold"/>
                                        <p:tgtEl>
                                          <p:spTgt spid="10"/>
                                        </p:tgtEl>
                                        <p:attrNameLst>
                                          <p:attrName>ppt_h</p:attrName>
                                        </p:attrNameLst>
                                      </p:cBhvr>
                                      <p:tavLst>
                                        <p:tav tm="0">
                                          <p:val>
                                            <p:fltVal val="0"/>
                                          </p:val>
                                        </p:tav>
                                        <p:tav tm="100000">
                                          <p:val>
                                            <p:strVal val="#ppt_h"/>
                                          </p:val>
                                        </p:tav>
                                      </p:tavLst>
                                    </p:anim>
                                    <p:anim calcmode="lin" valueType="num">
                                      <p:cBhvr>
                                        <p:cTn id="15" dur="2000" fill="hold"/>
                                        <p:tgtEl>
                                          <p:spTgt spid="10"/>
                                        </p:tgtEl>
                                        <p:attrNameLst>
                                          <p:attrName>style.rotation</p:attrName>
                                        </p:attrNameLst>
                                      </p:cBhvr>
                                      <p:tavLst>
                                        <p:tav tm="0">
                                          <p:val>
                                            <p:fltVal val="360"/>
                                          </p:val>
                                        </p:tav>
                                        <p:tav tm="100000">
                                          <p:val>
                                            <p:fltVal val="0"/>
                                          </p:val>
                                        </p:tav>
                                      </p:tavLst>
                                    </p:anim>
                                    <p:animEffect transition="in" filter="fade">
                                      <p:cBhvr>
                                        <p:cTn id="16" dur="2000"/>
                                        <p:tgtEl>
                                          <p:spTgt spid="10"/>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2000" fill="hold"/>
                                        <p:tgtEl>
                                          <p:spTgt spid="7"/>
                                        </p:tgtEl>
                                        <p:attrNameLst>
                                          <p:attrName>ppt_w</p:attrName>
                                        </p:attrNameLst>
                                      </p:cBhvr>
                                      <p:tavLst>
                                        <p:tav tm="0">
                                          <p:val>
                                            <p:fltVal val="0"/>
                                          </p:val>
                                        </p:tav>
                                        <p:tav tm="100000">
                                          <p:val>
                                            <p:strVal val="#ppt_w"/>
                                          </p:val>
                                        </p:tav>
                                      </p:tavLst>
                                    </p:anim>
                                    <p:anim calcmode="lin" valueType="num">
                                      <p:cBhvr>
                                        <p:cTn id="20" dur="2000" fill="hold"/>
                                        <p:tgtEl>
                                          <p:spTgt spid="7"/>
                                        </p:tgtEl>
                                        <p:attrNameLst>
                                          <p:attrName>ppt_h</p:attrName>
                                        </p:attrNameLst>
                                      </p:cBhvr>
                                      <p:tavLst>
                                        <p:tav tm="0">
                                          <p:val>
                                            <p:fltVal val="0"/>
                                          </p:val>
                                        </p:tav>
                                        <p:tav tm="100000">
                                          <p:val>
                                            <p:strVal val="#ppt_h"/>
                                          </p:val>
                                        </p:tav>
                                      </p:tavLst>
                                    </p:anim>
                                    <p:anim calcmode="lin" valueType="num">
                                      <p:cBhvr>
                                        <p:cTn id="21" dur="2000" fill="hold"/>
                                        <p:tgtEl>
                                          <p:spTgt spid="7"/>
                                        </p:tgtEl>
                                        <p:attrNameLst>
                                          <p:attrName>style.rotation</p:attrName>
                                        </p:attrNameLst>
                                      </p:cBhvr>
                                      <p:tavLst>
                                        <p:tav tm="0">
                                          <p:val>
                                            <p:fltVal val="360"/>
                                          </p:val>
                                        </p:tav>
                                        <p:tav tm="100000">
                                          <p:val>
                                            <p:fltVal val="0"/>
                                          </p:val>
                                        </p:tav>
                                      </p:tavLst>
                                    </p:anim>
                                    <p:animEffect transition="in" filter="fade">
                                      <p:cBhvr>
                                        <p:cTn id="22" dur="2000"/>
                                        <p:tgtEl>
                                          <p:spTgt spid="7"/>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2000" fill="hold"/>
                                        <p:tgtEl>
                                          <p:spTgt spid="13"/>
                                        </p:tgtEl>
                                        <p:attrNameLst>
                                          <p:attrName>ppt_w</p:attrName>
                                        </p:attrNameLst>
                                      </p:cBhvr>
                                      <p:tavLst>
                                        <p:tav tm="0">
                                          <p:val>
                                            <p:fltVal val="0"/>
                                          </p:val>
                                        </p:tav>
                                        <p:tav tm="100000">
                                          <p:val>
                                            <p:strVal val="#ppt_w"/>
                                          </p:val>
                                        </p:tav>
                                      </p:tavLst>
                                    </p:anim>
                                    <p:anim calcmode="lin" valueType="num">
                                      <p:cBhvr>
                                        <p:cTn id="26" dur="2000" fill="hold"/>
                                        <p:tgtEl>
                                          <p:spTgt spid="13"/>
                                        </p:tgtEl>
                                        <p:attrNameLst>
                                          <p:attrName>ppt_h</p:attrName>
                                        </p:attrNameLst>
                                      </p:cBhvr>
                                      <p:tavLst>
                                        <p:tav tm="0">
                                          <p:val>
                                            <p:fltVal val="0"/>
                                          </p:val>
                                        </p:tav>
                                        <p:tav tm="100000">
                                          <p:val>
                                            <p:strVal val="#ppt_h"/>
                                          </p:val>
                                        </p:tav>
                                      </p:tavLst>
                                    </p:anim>
                                    <p:anim calcmode="lin" valueType="num">
                                      <p:cBhvr>
                                        <p:cTn id="27" dur="2000" fill="hold"/>
                                        <p:tgtEl>
                                          <p:spTgt spid="13"/>
                                        </p:tgtEl>
                                        <p:attrNameLst>
                                          <p:attrName>style.rotation</p:attrName>
                                        </p:attrNameLst>
                                      </p:cBhvr>
                                      <p:tavLst>
                                        <p:tav tm="0">
                                          <p:val>
                                            <p:fltVal val="360"/>
                                          </p:val>
                                        </p:tav>
                                        <p:tav tm="100000">
                                          <p:val>
                                            <p:fltVal val="0"/>
                                          </p:val>
                                        </p:tav>
                                      </p:tavLst>
                                    </p:anim>
                                    <p:animEffect transition="in" filter="fade">
                                      <p:cBhvr>
                                        <p:cTn id="28" dur="2000"/>
                                        <p:tgtEl>
                                          <p:spTgt spid="13"/>
                                        </p:tgtEl>
                                      </p:cBhvr>
                                    </p:animEffect>
                                  </p:childTnLst>
                                </p:cTn>
                              </p:par>
                              <p:par>
                                <p:cTn id="29" presetID="53" presetClass="entr" presetSubtype="16"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1000" fill="hold"/>
                                        <p:tgtEl>
                                          <p:spTgt spid="16"/>
                                        </p:tgtEl>
                                        <p:attrNameLst>
                                          <p:attrName>ppt_w</p:attrName>
                                        </p:attrNameLst>
                                      </p:cBhvr>
                                      <p:tavLst>
                                        <p:tav tm="0">
                                          <p:val>
                                            <p:fltVal val="0"/>
                                          </p:val>
                                        </p:tav>
                                        <p:tav tm="100000">
                                          <p:val>
                                            <p:strVal val="#ppt_w"/>
                                          </p:val>
                                        </p:tav>
                                      </p:tavLst>
                                    </p:anim>
                                    <p:anim calcmode="lin" valueType="num">
                                      <p:cBhvr>
                                        <p:cTn id="32" dur="1000" fill="hold"/>
                                        <p:tgtEl>
                                          <p:spTgt spid="16"/>
                                        </p:tgtEl>
                                        <p:attrNameLst>
                                          <p:attrName>ppt_h</p:attrName>
                                        </p:attrNameLst>
                                      </p:cBhvr>
                                      <p:tavLst>
                                        <p:tav tm="0">
                                          <p:val>
                                            <p:fltVal val="0"/>
                                          </p:val>
                                        </p:tav>
                                        <p:tav tm="100000">
                                          <p:val>
                                            <p:strVal val="#ppt_h"/>
                                          </p:val>
                                        </p:tav>
                                      </p:tavLst>
                                    </p:anim>
                                    <p:animEffect transition="in" filter="fade">
                                      <p:cBhvr>
                                        <p:cTn id="33" dur="1000"/>
                                        <p:tgtEl>
                                          <p:spTgt spid="16"/>
                                        </p:tgtEl>
                                      </p:cBhvr>
                                    </p:animEffect>
                                  </p:childTnLst>
                                </p:cTn>
                              </p:par>
                              <p:par>
                                <p:cTn id="34" presetID="53" presetClass="entr" presetSubtype="16"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1000" fill="hold"/>
                                        <p:tgtEl>
                                          <p:spTgt spid="19"/>
                                        </p:tgtEl>
                                        <p:attrNameLst>
                                          <p:attrName>ppt_w</p:attrName>
                                        </p:attrNameLst>
                                      </p:cBhvr>
                                      <p:tavLst>
                                        <p:tav tm="0">
                                          <p:val>
                                            <p:fltVal val="0"/>
                                          </p:val>
                                        </p:tav>
                                        <p:tav tm="100000">
                                          <p:val>
                                            <p:strVal val="#ppt_w"/>
                                          </p:val>
                                        </p:tav>
                                      </p:tavLst>
                                    </p:anim>
                                    <p:anim calcmode="lin" valueType="num">
                                      <p:cBhvr>
                                        <p:cTn id="37" dur="1000" fill="hold"/>
                                        <p:tgtEl>
                                          <p:spTgt spid="19"/>
                                        </p:tgtEl>
                                        <p:attrNameLst>
                                          <p:attrName>ppt_h</p:attrName>
                                        </p:attrNameLst>
                                      </p:cBhvr>
                                      <p:tavLst>
                                        <p:tav tm="0">
                                          <p:val>
                                            <p:fltVal val="0"/>
                                          </p:val>
                                        </p:tav>
                                        <p:tav tm="100000">
                                          <p:val>
                                            <p:strVal val="#ppt_h"/>
                                          </p:val>
                                        </p:tav>
                                      </p:tavLst>
                                    </p:anim>
                                    <p:animEffect transition="in" filter="fade">
                                      <p:cBhvr>
                                        <p:cTn id="38" dur="1000"/>
                                        <p:tgtEl>
                                          <p:spTgt spid="19"/>
                                        </p:tgtEl>
                                      </p:cBhvr>
                                    </p:animEffect>
                                  </p:childTnLst>
                                </p:cTn>
                              </p:par>
                              <p:par>
                                <p:cTn id="39" presetID="53" presetClass="entr" presetSubtype="16"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1000" fill="hold"/>
                                        <p:tgtEl>
                                          <p:spTgt spid="22"/>
                                        </p:tgtEl>
                                        <p:attrNameLst>
                                          <p:attrName>ppt_w</p:attrName>
                                        </p:attrNameLst>
                                      </p:cBhvr>
                                      <p:tavLst>
                                        <p:tav tm="0">
                                          <p:val>
                                            <p:fltVal val="0"/>
                                          </p:val>
                                        </p:tav>
                                        <p:tav tm="100000">
                                          <p:val>
                                            <p:strVal val="#ppt_w"/>
                                          </p:val>
                                        </p:tav>
                                      </p:tavLst>
                                    </p:anim>
                                    <p:anim calcmode="lin" valueType="num">
                                      <p:cBhvr>
                                        <p:cTn id="42" dur="1000" fill="hold"/>
                                        <p:tgtEl>
                                          <p:spTgt spid="22"/>
                                        </p:tgtEl>
                                        <p:attrNameLst>
                                          <p:attrName>ppt_h</p:attrName>
                                        </p:attrNameLst>
                                      </p:cBhvr>
                                      <p:tavLst>
                                        <p:tav tm="0">
                                          <p:val>
                                            <p:fltVal val="0"/>
                                          </p:val>
                                        </p:tav>
                                        <p:tav tm="100000">
                                          <p:val>
                                            <p:strVal val="#ppt_h"/>
                                          </p:val>
                                        </p:tav>
                                      </p:tavLst>
                                    </p:anim>
                                    <p:animEffect transition="in" filter="fade">
                                      <p:cBhvr>
                                        <p:cTn id="43" dur="1000"/>
                                        <p:tgtEl>
                                          <p:spTgt spid="22"/>
                                        </p:tgtEl>
                                      </p:cBhvr>
                                    </p:animEffect>
                                  </p:childTnLst>
                                </p:cTn>
                              </p:par>
                              <p:par>
                                <p:cTn id="44" presetID="53" presetClass="entr" presetSubtype="16"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1000" fill="hold"/>
                                        <p:tgtEl>
                                          <p:spTgt spid="25"/>
                                        </p:tgtEl>
                                        <p:attrNameLst>
                                          <p:attrName>ppt_w</p:attrName>
                                        </p:attrNameLst>
                                      </p:cBhvr>
                                      <p:tavLst>
                                        <p:tav tm="0">
                                          <p:val>
                                            <p:fltVal val="0"/>
                                          </p:val>
                                        </p:tav>
                                        <p:tav tm="100000">
                                          <p:val>
                                            <p:strVal val="#ppt_w"/>
                                          </p:val>
                                        </p:tav>
                                      </p:tavLst>
                                    </p:anim>
                                    <p:anim calcmode="lin" valueType="num">
                                      <p:cBhvr>
                                        <p:cTn id="47" dur="1000" fill="hold"/>
                                        <p:tgtEl>
                                          <p:spTgt spid="25"/>
                                        </p:tgtEl>
                                        <p:attrNameLst>
                                          <p:attrName>ppt_h</p:attrName>
                                        </p:attrNameLst>
                                      </p:cBhvr>
                                      <p:tavLst>
                                        <p:tav tm="0">
                                          <p:val>
                                            <p:fltVal val="0"/>
                                          </p:val>
                                        </p:tav>
                                        <p:tav tm="100000">
                                          <p:val>
                                            <p:strVal val="#ppt_h"/>
                                          </p:val>
                                        </p:tav>
                                      </p:tavLst>
                                    </p:anim>
                                    <p:animEffect transition="in" filter="fade">
                                      <p:cBhvr>
                                        <p:cTn id="48" dur="1000"/>
                                        <p:tgtEl>
                                          <p:spTgt spid="2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63" presetClass="path" presetSubtype="0" accel="50000" decel="50000" fill="hold" grpId="1" nodeType="withEffect">
                                  <p:stCondLst>
                                    <p:cond delay="0"/>
                                  </p:stCondLst>
                                  <p:childTnLst>
                                    <p:animMotion origin="layout" path="M -0.00013 0.13195 L -6.25E-7 -1.85185E-6 " pathEditMode="relative" rAng="0" ptsTypes="AA">
                                      <p:cBhvr>
                                        <p:cTn id="53" dur="2000" fill="hold"/>
                                        <p:tgtEl>
                                          <p:spTgt spid="28"/>
                                        </p:tgtEl>
                                        <p:attrNameLst>
                                          <p:attrName>ppt_x</p:attrName>
                                          <p:attrName>ppt_y</p:attrName>
                                        </p:attrNameLst>
                                      </p:cBhvr>
                                      <p:rCtr x="0" y="-6597"/>
                                    </p:animMotion>
                                  </p:childTnLst>
                                </p:cTn>
                              </p:par>
                              <p:par>
                                <p:cTn id="54" presetID="10" presetClass="entr" presetSubtype="0" fill="hold" grpId="0" nodeType="with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500"/>
                                        <p:tgtEl>
                                          <p:spTgt spid="29"/>
                                        </p:tgtEl>
                                      </p:cBhvr>
                                    </p:animEffect>
                                  </p:childTnLst>
                                </p:cTn>
                              </p:par>
                              <p:par>
                                <p:cTn id="57" presetID="63" presetClass="path" presetSubtype="0" accel="50000" decel="50000" fill="hold" grpId="1" nodeType="withEffect">
                                  <p:stCondLst>
                                    <p:cond delay="0"/>
                                  </p:stCondLst>
                                  <p:childTnLst>
                                    <p:animMotion origin="layout" path="M -0.00013 0.13195 L -6.25E-7 -1.85185E-6 " pathEditMode="relative" rAng="0" ptsTypes="AA">
                                      <p:cBhvr>
                                        <p:cTn id="58" dur="2000" fill="hold"/>
                                        <p:tgtEl>
                                          <p:spTgt spid="29"/>
                                        </p:tgtEl>
                                        <p:attrNameLst>
                                          <p:attrName>ppt_x</p:attrName>
                                          <p:attrName>ppt_y</p:attrName>
                                        </p:attrNameLst>
                                      </p:cBhvr>
                                      <p:rCtr x="0" y="-6597"/>
                                    </p:animMotion>
                                  </p:childTnLst>
                                </p:cTn>
                              </p:par>
                              <p:par>
                                <p:cTn id="59" presetID="10"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par>
                                <p:cTn id="62" presetID="63" presetClass="path" presetSubtype="0" accel="50000" decel="50000" fill="hold" grpId="1" nodeType="withEffect">
                                  <p:stCondLst>
                                    <p:cond delay="0"/>
                                  </p:stCondLst>
                                  <p:childTnLst>
                                    <p:animMotion origin="layout" path="M -3.75E-6 -0.15255 L -3.75E-6 7.40741E-7 " pathEditMode="relative" rAng="0" ptsTypes="AA">
                                      <p:cBhvr>
                                        <p:cTn id="63" dur="2000" fill="hold"/>
                                        <p:tgtEl>
                                          <p:spTgt spid="31"/>
                                        </p:tgtEl>
                                        <p:attrNameLst>
                                          <p:attrName>ppt_x</p:attrName>
                                          <p:attrName>ppt_y</p:attrName>
                                        </p:attrNameLst>
                                      </p:cBhvr>
                                      <p:rCtr x="0" y="7616"/>
                                    </p:animMotion>
                                  </p:childTnLst>
                                </p:cTn>
                              </p:par>
                              <p:par>
                                <p:cTn id="64" presetID="10" presetClass="entr" presetSubtype="0"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par>
                                <p:cTn id="67" presetID="63" presetClass="path" presetSubtype="0" accel="50000" decel="50000" fill="hold" grpId="1" nodeType="withEffect">
                                  <p:stCondLst>
                                    <p:cond delay="0"/>
                                  </p:stCondLst>
                                  <p:childTnLst>
                                    <p:animMotion origin="layout" path="M -3.75E-6 -0.15255 L -3.75E-6 7.40741E-7 " pathEditMode="relative" rAng="0" ptsTypes="AA">
                                      <p:cBhvr>
                                        <p:cTn id="68" dur="2000" fill="hold"/>
                                        <p:tgtEl>
                                          <p:spTgt spid="30"/>
                                        </p:tgtEl>
                                        <p:attrNameLst>
                                          <p:attrName>ppt_x</p:attrName>
                                          <p:attrName>ppt_y</p:attrName>
                                        </p:attrNameLst>
                                      </p:cBhvr>
                                      <p:rCtr x="0" y="7616"/>
                                    </p:animMotion>
                                  </p:childTnLst>
                                </p:cTn>
                              </p:par>
                              <p:par>
                                <p:cTn id="69" presetID="42" presetClass="entr" presetSubtype="0"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1000"/>
                                        <p:tgtEl>
                                          <p:spTgt spid="34"/>
                                        </p:tgtEl>
                                      </p:cBhvr>
                                    </p:animEffect>
                                    <p:anim calcmode="lin" valueType="num">
                                      <p:cBhvr>
                                        <p:cTn id="72" dur="1000" fill="hold"/>
                                        <p:tgtEl>
                                          <p:spTgt spid="34"/>
                                        </p:tgtEl>
                                        <p:attrNameLst>
                                          <p:attrName>ppt_x</p:attrName>
                                        </p:attrNameLst>
                                      </p:cBhvr>
                                      <p:tavLst>
                                        <p:tav tm="0">
                                          <p:val>
                                            <p:strVal val="#ppt_x"/>
                                          </p:val>
                                        </p:tav>
                                        <p:tav tm="100000">
                                          <p:val>
                                            <p:strVal val="#ppt_x"/>
                                          </p:val>
                                        </p:tav>
                                      </p:tavLst>
                                    </p:anim>
                                    <p:anim calcmode="lin" valueType="num">
                                      <p:cBhvr>
                                        <p:cTn id="73" dur="1000" fill="hold"/>
                                        <p:tgtEl>
                                          <p:spTgt spid="3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1000" fill="hold"/>
                                        <p:tgtEl>
                                          <p:spTgt spid="32"/>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9" grpId="0" animBg="1"/>
      <p:bldP spid="29" grpId="1" animBg="1"/>
      <p:bldP spid="30" grpId="0" animBg="1"/>
      <p:bldP spid="30" grpId="1" animBg="1"/>
      <p:bldP spid="31" grpId="0" animBg="1"/>
      <p:bldP spid="31" grpId="1" animBg="1"/>
      <p:bldP spid="32"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a:xfrm>
            <a:off x="1466484" y="1930842"/>
            <a:ext cx="1045203" cy="1046033"/>
            <a:chOff x="1354383" y="2161276"/>
            <a:chExt cx="1045190" cy="1045190"/>
          </a:xfrm>
          <a:blipFill>
            <a:blip r:embed="rId3"/>
            <a:stretch>
              <a:fillRect/>
            </a:stretch>
          </a:blipFill>
        </p:grpSpPr>
        <p:sp>
          <p:nvSpPr>
            <p:cNvPr id="3" name="椭圆 2"/>
            <p:cNvSpPr/>
            <p:nvPr/>
          </p:nvSpPr>
          <p:spPr>
            <a:xfrm>
              <a:off x="1354383" y="2161276"/>
              <a:ext cx="1045190" cy="10451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4" name="Freeform 95"/>
            <p:cNvSpPr>
              <a:spLocks noEditPoints="1"/>
            </p:cNvSpPr>
            <p:nvPr/>
          </p:nvSpPr>
          <p:spPr bwMode="auto">
            <a:xfrm>
              <a:off x="1564164" y="2419148"/>
              <a:ext cx="486949" cy="529445"/>
            </a:xfrm>
            <a:custGeom>
              <a:avLst/>
              <a:gdLst>
                <a:gd name="T0" fmla="*/ 175 w 176"/>
                <a:gd name="T1" fmla="*/ 1 h 192"/>
                <a:gd name="T2" fmla="*/ 171 w 176"/>
                <a:gd name="T3" fmla="*/ 0 h 192"/>
                <a:gd name="T4" fmla="*/ 67 w 176"/>
                <a:gd name="T5" fmla="*/ 24 h 192"/>
                <a:gd name="T6" fmla="*/ 64 w 176"/>
                <a:gd name="T7" fmla="*/ 28 h 192"/>
                <a:gd name="T8" fmla="*/ 64 w 176"/>
                <a:gd name="T9" fmla="*/ 133 h 192"/>
                <a:gd name="T10" fmla="*/ 36 w 176"/>
                <a:gd name="T11" fmla="*/ 120 h 192"/>
                <a:gd name="T12" fmla="*/ 0 w 176"/>
                <a:gd name="T13" fmla="*/ 156 h 192"/>
                <a:gd name="T14" fmla="*/ 36 w 176"/>
                <a:gd name="T15" fmla="*/ 192 h 192"/>
                <a:gd name="T16" fmla="*/ 72 w 176"/>
                <a:gd name="T17" fmla="*/ 156 h 192"/>
                <a:gd name="T18" fmla="*/ 72 w 176"/>
                <a:gd name="T19" fmla="*/ 79 h 192"/>
                <a:gd name="T20" fmla="*/ 168 w 176"/>
                <a:gd name="T21" fmla="*/ 57 h 192"/>
                <a:gd name="T22" fmla="*/ 168 w 176"/>
                <a:gd name="T23" fmla="*/ 125 h 192"/>
                <a:gd name="T24" fmla="*/ 140 w 176"/>
                <a:gd name="T25" fmla="*/ 112 h 192"/>
                <a:gd name="T26" fmla="*/ 104 w 176"/>
                <a:gd name="T27" fmla="*/ 148 h 192"/>
                <a:gd name="T28" fmla="*/ 140 w 176"/>
                <a:gd name="T29" fmla="*/ 184 h 192"/>
                <a:gd name="T30" fmla="*/ 176 w 176"/>
                <a:gd name="T31" fmla="*/ 148 h 192"/>
                <a:gd name="T32" fmla="*/ 176 w 176"/>
                <a:gd name="T33" fmla="*/ 4 h 192"/>
                <a:gd name="T34" fmla="*/ 175 w 176"/>
                <a:gd name="T35" fmla="*/ 1 h 192"/>
                <a:gd name="T36" fmla="*/ 36 w 176"/>
                <a:gd name="T37" fmla="*/ 144 h 192"/>
                <a:gd name="T38" fmla="*/ 24 w 176"/>
                <a:gd name="T39" fmla="*/ 156 h 192"/>
                <a:gd name="T40" fmla="*/ 20 w 176"/>
                <a:gd name="T41" fmla="*/ 160 h 192"/>
                <a:gd name="T42" fmla="*/ 16 w 176"/>
                <a:gd name="T43" fmla="*/ 156 h 192"/>
                <a:gd name="T44" fmla="*/ 36 w 176"/>
                <a:gd name="T45" fmla="*/ 136 h 192"/>
                <a:gd name="T46" fmla="*/ 40 w 176"/>
                <a:gd name="T47" fmla="*/ 140 h 192"/>
                <a:gd name="T48" fmla="*/ 36 w 176"/>
                <a:gd name="T49" fmla="*/ 144 h 192"/>
                <a:gd name="T50" fmla="*/ 140 w 176"/>
                <a:gd name="T51" fmla="*/ 136 h 192"/>
                <a:gd name="T52" fmla="*/ 128 w 176"/>
                <a:gd name="T53" fmla="*/ 148 h 192"/>
                <a:gd name="T54" fmla="*/ 124 w 176"/>
                <a:gd name="T55" fmla="*/ 152 h 192"/>
                <a:gd name="T56" fmla="*/ 120 w 176"/>
                <a:gd name="T57" fmla="*/ 148 h 192"/>
                <a:gd name="T58" fmla="*/ 140 w 176"/>
                <a:gd name="T59" fmla="*/ 128 h 192"/>
                <a:gd name="T60" fmla="*/ 144 w 176"/>
                <a:gd name="T61" fmla="*/ 132 h 192"/>
                <a:gd name="T62" fmla="*/ 140 w 176"/>
                <a:gd name="T63" fmla="*/ 13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6" h="192">
                  <a:moveTo>
                    <a:pt x="175" y="1"/>
                  </a:moveTo>
                  <a:cubicBezTo>
                    <a:pt x="174" y="0"/>
                    <a:pt x="172" y="0"/>
                    <a:pt x="171" y="0"/>
                  </a:cubicBezTo>
                  <a:cubicBezTo>
                    <a:pt x="67" y="24"/>
                    <a:pt x="67" y="24"/>
                    <a:pt x="67" y="24"/>
                  </a:cubicBezTo>
                  <a:cubicBezTo>
                    <a:pt x="65" y="24"/>
                    <a:pt x="64" y="26"/>
                    <a:pt x="64" y="28"/>
                  </a:cubicBezTo>
                  <a:cubicBezTo>
                    <a:pt x="64" y="133"/>
                    <a:pt x="64" y="133"/>
                    <a:pt x="64" y="133"/>
                  </a:cubicBezTo>
                  <a:cubicBezTo>
                    <a:pt x="58" y="125"/>
                    <a:pt x="47" y="120"/>
                    <a:pt x="36" y="120"/>
                  </a:cubicBezTo>
                  <a:cubicBezTo>
                    <a:pt x="16" y="120"/>
                    <a:pt x="0" y="136"/>
                    <a:pt x="0" y="156"/>
                  </a:cubicBezTo>
                  <a:cubicBezTo>
                    <a:pt x="0" y="176"/>
                    <a:pt x="16" y="192"/>
                    <a:pt x="36" y="192"/>
                  </a:cubicBezTo>
                  <a:cubicBezTo>
                    <a:pt x="56" y="192"/>
                    <a:pt x="72" y="176"/>
                    <a:pt x="72" y="156"/>
                  </a:cubicBezTo>
                  <a:cubicBezTo>
                    <a:pt x="72" y="79"/>
                    <a:pt x="72" y="79"/>
                    <a:pt x="72" y="79"/>
                  </a:cubicBezTo>
                  <a:cubicBezTo>
                    <a:pt x="168" y="57"/>
                    <a:pt x="168" y="57"/>
                    <a:pt x="168" y="57"/>
                  </a:cubicBezTo>
                  <a:cubicBezTo>
                    <a:pt x="168" y="125"/>
                    <a:pt x="168" y="125"/>
                    <a:pt x="168" y="125"/>
                  </a:cubicBezTo>
                  <a:cubicBezTo>
                    <a:pt x="162" y="117"/>
                    <a:pt x="151" y="112"/>
                    <a:pt x="140" y="112"/>
                  </a:cubicBezTo>
                  <a:cubicBezTo>
                    <a:pt x="120" y="112"/>
                    <a:pt x="104" y="128"/>
                    <a:pt x="104" y="148"/>
                  </a:cubicBezTo>
                  <a:cubicBezTo>
                    <a:pt x="104" y="168"/>
                    <a:pt x="120" y="184"/>
                    <a:pt x="140" y="184"/>
                  </a:cubicBezTo>
                  <a:cubicBezTo>
                    <a:pt x="160" y="184"/>
                    <a:pt x="176" y="168"/>
                    <a:pt x="176" y="148"/>
                  </a:cubicBezTo>
                  <a:cubicBezTo>
                    <a:pt x="176" y="4"/>
                    <a:pt x="176" y="4"/>
                    <a:pt x="176" y="4"/>
                  </a:cubicBezTo>
                  <a:cubicBezTo>
                    <a:pt x="176" y="3"/>
                    <a:pt x="176" y="1"/>
                    <a:pt x="175" y="1"/>
                  </a:cubicBezTo>
                  <a:close/>
                  <a:moveTo>
                    <a:pt x="36" y="144"/>
                  </a:moveTo>
                  <a:cubicBezTo>
                    <a:pt x="30" y="144"/>
                    <a:pt x="24" y="149"/>
                    <a:pt x="24" y="156"/>
                  </a:cubicBezTo>
                  <a:cubicBezTo>
                    <a:pt x="24" y="158"/>
                    <a:pt x="22" y="160"/>
                    <a:pt x="20" y="160"/>
                  </a:cubicBezTo>
                  <a:cubicBezTo>
                    <a:pt x="18" y="160"/>
                    <a:pt x="16" y="158"/>
                    <a:pt x="16" y="156"/>
                  </a:cubicBezTo>
                  <a:cubicBezTo>
                    <a:pt x="16" y="145"/>
                    <a:pt x="25" y="136"/>
                    <a:pt x="36" y="136"/>
                  </a:cubicBezTo>
                  <a:cubicBezTo>
                    <a:pt x="38" y="136"/>
                    <a:pt x="40" y="138"/>
                    <a:pt x="40" y="140"/>
                  </a:cubicBezTo>
                  <a:cubicBezTo>
                    <a:pt x="40" y="142"/>
                    <a:pt x="38" y="144"/>
                    <a:pt x="36" y="144"/>
                  </a:cubicBezTo>
                  <a:close/>
                  <a:moveTo>
                    <a:pt x="140" y="136"/>
                  </a:moveTo>
                  <a:cubicBezTo>
                    <a:pt x="134" y="136"/>
                    <a:pt x="128" y="141"/>
                    <a:pt x="128" y="148"/>
                  </a:cubicBezTo>
                  <a:cubicBezTo>
                    <a:pt x="128" y="150"/>
                    <a:pt x="126" y="152"/>
                    <a:pt x="124" y="152"/>
                  </a:cubicBezTo>
                  <a:cubicBezTo>
                    <a:pt x="122" y="152"/>
                    <a:pt x="120" y="150"/>
                    <a:pt x="120" y="148"/>
                  </a:cubicBezTo>
                  <a:cubicBezTo>
                    <a:pt x="120" y="137"/>
                    <a:pt x="129" y="128"/>
                    <a:pt x="140" y="128"/>
                  </a:cubicBezTo>
                  <a:cubicBezTo>
                    <a:pt x="142" y="128"/>
                    <a:pt x="144" y="130"/>
                    <a:pt x="144" y="132"/>
                  </a:cubicBezTo>
                  <a:cubicBezTo>
                    <a:pt x="144" y="134"/>
                    <a:pt x="142" y="136"/>
                    <a:pt x="140" y="136"/>
                  </a:cubicBezTo>
                  <a:close/>
                </a:path>
              </a:pathLst>
            </a:custGeom>
            <a:grpFill/>
            <a:ln>
              <a:noFill/>
            </a:ln>
          </p:spPr>
          <p:txBody>
            <a:bodyPr lIns="80286" tIns="40143" rIns="80286" bIns="40143"/>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a:ln>
                  <a:noFill/>
                </a:ln>
                <a:solidFill>
                  <a:prstClr val="black">
                    <a:lumMod val="75000"/>
                    <a:lumOff val="25000"/>
                  </a:prstClr>
                </a:solidFill>
                <a:effectLst/>
                <a:uLnTx/>
                <a:uFillTx/>
                <a:cs typeface="+mn-ea"/>
                <a:sym typeface="+mn-lt"/>
              </a:endParaRPr>
            </a:p>
          </p:txBody>
        </p:sp>
      </p:grpSp>
      <p:sp>
        <p:nvSpPr>
          <p:cNvPr id="5" name="椭圆 4"/>
          <p:cNvSpPr/>
          <p:nvPr/>
        </p:nvSpPr>
        <p:spPr>
          <a:xfrm>
            <a:off x="6530300" y="1911723"/>
            <a:ext cx="1044658" cy="1044658"/>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cs typeface="+mn-ea"/>
              <a:sym typeface="+mn-lt"/>
            </a:endParaRPr>
          </a:p>
        </p:txBody>
      </p:sp>
      <p:grpSp>
        <p:nvGrpSpPr>
          <p:cNvPr id="6" name="组合 13"/>
          <p:cNvGrpSpPr/>
          <p:nvPr/>
        </p:nvGrpSpPr>
        <p:grpSpPr>
          <a:xfrm>
            <a:off x="6788502" y="2235957"/>
            <a:ext cx="527408" cy="396191"/>
            <a:chOff x="5638347" y="2696029"/>
            <a:chExt cx="473075" cy="355600"/>
          </a:xfrm>
        </p:grpSpPr>
        <p:sp>
          <p:nvSpPr>
            <p:cNvPr id="7" name="Freeform 59"/>
            <p:cNvSpPr/>
            <p:nvPr/>
          </p:nvSpPr>
          <p:spPr bwMode="auto">
            <a:xfrm>
              <a:off x="5638347" y="2767467"/>
              <a:ext cx="473075" cy="284162"/>
            </a:xfrm>
            <a:custGeom>
              <a:avLst/>
              <a:gdLst>
                <a:gd name="T0" fmla="*/ 164 w 192"/>
                <a:gd name="T1" fmla="*/ 51 h 115"/>
                <a:gd name="T2" fmla="*/ 142 w 192"/>
                <a:gd name="T3" fmla="*/ 51 h 115"/>
                <a:gd name="T4" fmla="*/ 167 w 192"/>
                <a:gd name="T5" fmla="*/ 76 h 115"/>
                <a:gd name="T6" fmla="*/ 167 w 192"/>
                <a:gd name="T7" fmla="*/ 82 h 115"/>
                <a:gd name="T8" fmla="*/ 164 w 192"/>
                <a:gd name="T9" fmla="*/ 83 h 115"/>
                <a:gd name="T10" fmla="*/ 161 w 192"/>
                <a:gd name="T11" fmla="*/ 82 h 115"/>
                <a:gd name="T12" fmla="*/ 130 w 192"/>
                <a:gd name="T13" fmla="*/ 51 h 115"/>
                <a:gd name="T14" fmla="*/ 62 w 192"/>
                <a:gd name="T15" fmla="*/ 51 h 115"/>
                <a:gd name="T16" fmla="*/ 31 w 192"/>
                <a:gd name="T17" fmla="*/ 82 h 115"/>
                <a:gd name="T18" fmla="*/ 28 w 192"/>
                <a:gd name="T19" fmla="*/ 83 h 115"/>
                <a:gd name="T20" fmla="*/ 25 w 192"/>
                <a:gd name="T21" fmla="*/ 82 h 115"/>
                <a:gd name="T22" fmla="*/ 25 w 192"/>
                <a:gd name="T23" fmla="*/ 76 h 115"/>
                <a:gd name="T24" fmla="*/ 50 w 192"/>
                <a:gd name="T25" fmla="*/ 51 h 115"/>
                <a:gd name="T26" fmla="*/ 28 w 192"/>
                <a:gd name="T27" fmla="*/ 51 h 115"/>
                <a:gd name="T28" fmla="*/ 25 w 192"/>
                <a:gd name="T29" fmla="*/ 49 h 115"/>
                <a:gd name="T30" fmla="*/ 0 w 192"/>
                <a:gd name="T31" fmla="*/ 0 h 115"/>
                <a:gd name="T32" fmla="*/ 0 w 192"/>
                <a:gd name="T33" fmla="*/ 95 h 115"/>
                <a:gd name="T34" fmla="*/ 20 w 192"/>
                <a:gd name="T35" fmla="*/ 115 h 115"/>
                <a:gd name="T36" fmla="*/ 172 w 192"/>
                <a:gd name="T37" fmla="*/ 115 h 115"/>
                <a:gd name="T38" fmla="*/ 192 w 192"/>
                <a:gd name="T39" fmla="*/ 95 h 115"/>
                <a:gd name="T40" fmla="*/ 192 w 192"/>
                <a:gd name="T41" fmla="*/ 0 h 115"/>
                <a:gd name="T42" fmla="*/ 168 w 192"/>
                <a:gd name="T43" fmla="*/ 49 h 115"/>
                <a:gd name="T44" fmla="*/ 164 w 192"/>
                <a:gd name="T45" fmla="*/ 5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2" h="115">
                  <a:moveTo>
                    <a:pt x="164" y="51"/>
                  </a:moveTo>
                  <a:cubicBezTo>
                    <a:pt x="142" y="51"/>
                    <a:pt x="142" y="51"/>
                    <a:pt x="142" y="51"/>
                  </a:cubicBezTo>
                  <a:cubicBezTo>
                    <a:pt x="167" y="76"/>
                    <a:pt x="167" y="76"/>
                    <a:pt x="167" y="76"/>
                  </a:cubicBezTo>
                  <a:cubicBezTo>
                    <a:pt x="169" y="78"/>
                    <a:pt x="169" y="80"/>
                    <a:pt x="167" y="82"/>
                  </a:cubicBezTo>
                  <a:cubicBezTo>
                    <a:pt x="166" y="82"/>
                    <a:pt x="165" y="83"/>
                    <a:pt x="164" y="83"/>
                  </a:cubicBezTo>
                  <a:cubicBezTo>
                    <a:pt x="163" y="83"/>
                    <a:pt x="162" y="82"/>
                    <a:pt x="161" y="82"/>
                  </a:cubicBezTo>
                  <a:cubicBezTo>
                    <a:pt x="130" y="51"/>
                    <a:pt x="130" y="51"/>
                    <a:pt x="130" y="51"/>
                  </a:cubicBezTo>
                  <a:cubicBezTo>
                    <a:pt x="62" y="51"/>
                    <a:pt x="62" y="51"/>
                    <a:pt x="62" y="51"/>
                  </a:cubicBezTo>
                  <a:cubicBezTo>
                    <a:pt x="31" y="82"/>
                    <a:pt x="31" y="82"/>
                    <a:pt x="31" y="82"/>
                  </a:cubicBezTo>
                  <a:cubicBezTo>
                    <a:pt x="30" y="82"/>
                    <a:pt x="29" y="83"/>
                    <a:pt x="28" y="83"/>
                  </a:cubicBezTo>
                  <a:cubicBezTo>
                    <a:pt x="27" y="83"/>
                    <a:pt x="26" y="82"/>
                    <a:pt x="25" y="82"/>
                  </a:cubicBezTo>
                  <a:cubicBezTo>
                    <a:pt x="24" y="80"/>
                    <a:pt x="24" y="78"/>
                    <a:pt x="25" y="76"/>
                  </a:cubicBezTo>
                  <a:cubicBezTo>
                    <a:pt x="50" y="51"/>
                    <a:pt x="50" y="51"/>
                    <a:pt x="50" y="51"/>
                  </a:cubicBezTo>
                  <a:cubicBezTo>
                    <a:pt x="28" y="51"/>
                    <a:pt x="28" y="51"/>
                    <a:pt x="28" y="51"/>
                  </a:cubicBezTo>
                  <a:cubicBezTo>
                    <a:pt x="27" y="51"/>
                    <a:pt x="25" y="50"/>
                    <a:pt x="25" y="49"/>
                  </a:cubicBezTo>
                  <a:cubicBezTo>
                    <a:pt x="0" y="0"/>
                    <a:pt x="0" y="0"/>
                    <a:pt x="0" y="0"/>
                  </a:cubicBezTo>
                  <a:cubicBezTo>
                    <a:pt x="0" y="95"/>
                    <a:pt x="0" y="95"/>
                    <a:pt x="0" y="95"/>
                  </a:cubicBezTo>
                  <a:cubicBezTo>
                    <a:pt x="0" y="106"/>
                    <a:pt x="9" y="115"/>
                    <a:pt x="20" y="115"/>
                  </a:cubicBezTo>
                  <a:cubicBezTo>
                    <a:pt x="172" y="115"/>
                    <a:pt x="172" y="115"/>
                    <a:pt x="172" y="115"/>
                  </a:cubicBezTo>
                  <a:cubicBezTo>
                    <a:pt x="183" y="115"/>
                    <a:pt x="192" y="106"/>
                    <a:pt x="192" y="95"/>
                  </a:cubicBezTo>
                  <a:cubicBezTo>
                    <a:pt x="192" y="0"/>
                    <a:pt x="192" y="0"/>
                    <a:pt x="192" y="0"/>
                  </a:cubicBezTo>
                  <a:cubicBezTo>
                    <a:pt x="168" y="49"/>
                    <a:pt x="168" y="49"/>
                    <a:pt x="168" y="49"/>
                  </a:cubicBezTo>
                  <a:cubicBezTo>
                    <a:pt x="167" y="50"/>
                    <a:pt x="166" y="51"/>
                    <a:pt x="164" y="51"/>
                  </a:cubicBezTo>
                  <a:close/>
                </a:path>
              </a:pathLst>
            </a:custGeom>
            <a:solidFill>
              <a:schemeClr val="bg1"/>
            </a:solidFill>
            <a:ln>
              <a:noFill/>
            </a:ln>
          </p:spPr>
          <p:txBody>
            <a:bodyPr lIns="80286" tIns="40143" rIns="80286" bIns="40143"/>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a:ln>
                  <a:noFill/>
                </a:ln>
                <a:solidFill>
                  <a:prstClr val="black">
                    <a:lumMod val="75000"/>
                    <a:lumOff val="25000"/>
                  </a:prstClr>
                </a:solidFill>
                <a:effectLst/>
                <a:uLnTx/>
                <a:uFillTx/>
                <a:cs typeface="+mn-ea"/>
                <a:sym typeface="+mn-lt"/>
              </a:endParaRPr>
            </a:p>
          </p:txBody>
        </p:sp>
        <p:sp>
          <p:nvSpPr>
            <p:cNvPr id="8" name="Freeform 60"/>
            <p:cNvSpPr/>
            <p:nvPr/>
          </p:nvSpPr>
          <p:spPr bwMode="auto">
            <a:xfrm>
              <a:off x="5638347" y="2696029"/>
              <a:ext cx="473075" cy="179388"/>
            </a:xfrm>
            <a:custGeom>
              <a:avLst/>
              <a:gdLst>
                <a:gd name="T0" fmla="*/ 188 w 192"/>
                <a:gd name="T1" fmla="*/ 0 h 72"/>
                <a:gd name="T2" fmla="*/ 4 w 192"/>
                <a:gd name="T3" fmla="*/ 0 h 72"/>
                <a:gd name="T4" fmla="*/ 1 w 192"/>
                <a:gd name="T5" fmla="*/ 1 h 72"/>
                <a:gd name="T6" fmla="*/ 0 w 192"/>
                <a:gd name="T7" fmla="*/ 4 h 72"/>
                <a:gd name="T8" fmla="*/ 0 w 192"/>
                <a:gd name="T9" fmla="*/ 11 h 72"/>
                <a:gd name="T10" fmla="*/ 31 w 192"/>
                <a:gd name="T11" fmla="*/ 72 h 72"/>
                <a:gd name="T12" fmla="*/ 162 w 192"/>
                <a:gd name="T13" fmla="*/ 72 h 72"/>
                <a:gd name="T14" fmla="*/ 192 w 192"/>
                <a:gd name="T15" fmla="*/ 11 h 72"/>
                <a:gd name="T16" fmla="*/ 192 w 192"/>
                <a:gd name="T17" fmla="*/ 4 h 72"/>
                <a:gd name="T18" fmla="*/ 188 w 192"/>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72">
                  <a:moveTo>
                    <a:pt x="188" y="0"/>
                  </a:moveTo>
                  <a:cubicBezTo>
                    <a:pt x="4" y="0"/>
                    <a:pt x="4" y="0"/>
                    <a:pt x="4" y="0"/>
                  </a:cubicBezTo>
                  <a:cubicBezTo>
                    <a:pt x="3" y="0"/>
                    <a:pt x="2" y="0"/>
                    <a:pt x="1" y="1"/>
                  </a:cubicBezTo>
                  <a:cubicBezTo>
                    <a:pt x="1" y="2"/>
                    <a:pt x="0" y="3"/>
                    <a:pt x="0" y="4"/>
                  </a:cubicBezTo>
                  <a:cubicBezTo>
                    <a:pt x="0" y="11"/>
                    <a:pt x="0" y="11"/>
                    <a:pt x="0" y="11"/>
                  </a:cubicBezTo>
                  <a:cubicBezTo>
                    <a:pt x="31" y="72"/>
                    <a:pt x="31" y="72"/>
                    <a:pt x="31" y="72"/>
                  </a:cubicBezTo>
                  <a:cubicBezTo>
                    <a:pt x="162" y="72"/>
                    <a:pt x="162" y="72"/>
                    <a:pt x="162" y="72"/>
                  </a:cubicBezTo>
                  <a:cubicBezTo>
                    <a:pt x="192" y="11"/>
                    <a:pt x="192" y="11"/>
                    <a:pt x="192" y="11"/>
                  </a:cubicBezTo>
                  <a:cubicBezTo>
                    <a:pt x="192" y="4"/>
                    <a:pt x="192" y="4"/>
                    <a:pt x="192" y="4"/>
                  </a:cubicBezTo>
                  <a:cubicBezTo>
                    <a:pt x="192" y="2"/>
                    <a:pt x="190" y="0"/>
                    <a:pt x="188" y="0"/>
                  </a:cubicBezTo>
                  <a:close/>
                </a:path>
              </a:pathLst>
            </a:custGeom>
            <a:solidFill>
              <a:schemeClr val="bg1"/>
            </a:solidFill>
            <a:ln>
              <a:noFill/>
            </a:ln>
          </p:spPr>
          <p:txBody>
            <a:bodyPr lIns="80286" tIns="40143" rIns="80286" bIns="40143"/>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a:ln>
                  <a:noFill/>
                </a:ln>
                <a:solidFill>
                  <a:prstClr val="black">
                    <a:lumMod val="75000"/>
                    <a:lumOff val="25000"/>
                  </a:prstClr>
                </a:solidFill>
                <a:effectLst/>
                <a:uLnTx/>
                <a:uFillTx/>
                <a:cs typeface="+mn-ea"/>
                <a:sym typeface="+mn-lt"/>
              </a:endParaRPr>
            </a:p>
          </p:txBody>
        </p:sp>
      </p:grpSp>
      <p:grpSp>
        <p:nvGrpSpPr>
          <p:cNvPr id="9" name="组合 17"/>
          <p:cNvGrpSpPr/>
          <p:nvPr/>
        </p:nvGrpSpPr>
        <p:grpSpPr>
          <a:xfrm>
            <a:off x="1466484" y="3862590"/>
            <a:ext cx="1045203" cy="1044446"/>
            <a:chOff x="1354383" y="4092245"/>
            <a:chExt cx="1045190" cy="1045190"/>
          </a:xfrm>
          <a:blipFill>
            <a:blip r:embed="rId3"/>
            <a:stretch>
              <a:fillRect/>
            </a:stretch>
          </a:blipFill>
        </p:grpSpPr>
        <p:sp>
          <p:nvSpPr>
            <p:cNvPr id="10" name="椭圆 9"/>
            <p:cNvSpPr/>
            <p:nvPr/>
          </p:nvSpPr>
          <p:spPr>
            <a:xfrm>
              <a:off x="1354383" y="4092245"/>
              <a:ext cx="1045190" cy="10451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11" name="Freeform 96"/>
            <p:cNvSpPr>
              <a:spLocks noEditPoints="1"/>
            </p:cNvSpPr>
            <p:nvPr/>
          </p:nvSpPr>
          <p:spPr bwMode="auto">
            <a:xfrm>
              <a:off x="1688797" y="4350118"/>
              <a:ext cx="352373" cy="529445"/>
            </a:xfrm>
            <a:custGeom>
              <a:avLst/>
              <a:gdLst>
                <a:gd name="T0" fmla="*/ 128 w 128"/>
                <a:gd name="T1" fmla="*/ 68 h 192"/>
                <a:gd name="T2" fmla="*/ 112 w 128"/>
                <a:gd name="T3" fmla="*/ 64 h 192"/>
                <a:gd name="T4" fmla="*/ 64 w 128"/>
                <a:gd name="T5" fmla="*/ 0 h 192"/>
                <a:gd name="T6" fmla="*/ 16 w 128"/>
                <a:gd name="T7" fmla="*/ 64 h 192"/>
                <a:gd name="T8" fmla="*/ 0 w 128"/>
                <a:gd name="T9" fmla="*/ 68 h 192"/>
                <a:gd name="T10" fmla="*/ 60 w 128"/>
                <a:gd name="T11" fmla="*/ 152 h 192"/>
                <a:gd name="T12" fmla="*/ 28 w 128"/>
                <a:gd name="T13" fmla="*/ 160 h 192"/>
                <a:gd name="T14" fmla="*/ 8 w 128"/>
                <a:gd name="T15" fmla="*/ 188 h 192"/>
                <a:gd name="T16" fmla="*/ 116 w 128"/>
                <a:gd name="T17" fmla="*/ 192 h 192"/>
                <a:gd name="T18" fmla="*/ 120 w 128"/>
                <a:gd name="T19" fmla="*/ 180 h 192"/>
                <a:gd name="T20" fmla="*/ 68 w 128"/>
                <a:gd name="T21" fmla="*/ 160 h 192"/>
                <a:gd name="T22" fmla="*/ 128 w 128"/>
                <a:gd name="T23" fmla="*/ 88 h 192"/>
                <a:gd name="T24" fmla="*/ 84 w 128"/>
                <a:gd name="T25" fmla="*/ 32 h 192"/>
                <a:gd name="T26" fmla="*/ 88 w 128"/>
                <a:gd name="T27" fmla="*/ 100 h 192"/>
                <a:gd name="T28" fmla="*/ 80 w 128"/>
                <a:gd name="T29" fmla="*/ 100 h 192"/>
                <a:gd name="T30" fmla="*/ 28 w 128"/>
                <a:gd name="T31" fmla="*/ 32 h 192"/>
                <a:gd name="T32" fmla="*/ 56 w 128"/>
                <a:gd name="T33" fmla="*/ 36 h 192"/>
                <a:gd name="T34" fmla="*/ 25 w 128"/>
                <a:gd name="T35" fmla="*/ 40 h 192"/>
                <a:gd name="T36" fmla="*/ 24 w 128"/>
                <a:gd name="T37" fmla="*/ 48 h 192"/>
                <a:gd name="T38" fmla="*/ 56 w 128"/>
                <a:gd name="T39" fmla="*/ 52 h 192"/>
                <a:gd name="T40" fmla="*/ 24 w 128"/>
                <a:gd name="T41" fmla="*/ 56 h 192"/>
                <a:gd name="T42" fmla="*/ 24 w 128"/>
                <a:gd name="T43" fmla="*/ 64 h 192"/>
                <a:gd name="T44" fmla="*/ 56 w 128"/>
                <a:gd name="T45" fmla="*/ 68 h 192"/>
                <a:gd name="T46" fmla="*/ 24 w 128"/>
                <a:gd name="T47" fmla="*/ 72 h 192"/>
                <a:gd name="T48" fmla="*/ 24 w 128"/>
                <a:gd name="T49" fmla="*/ 80 h 192"/>
                <a:gd name="T50" fmla="*/ 56 w 128"/>
                <a:gd name="T51" fmla="*/ 84 h 192"/>
                <a:gd name="T52" fmla="*/ 24 w 128"/>
                <a:gd name="T53" fmla="*/ 88 h 192"/>
                <a:gd name="T54" fmla="*/ 56 w 128"/>
                <a:gd name="T55" fmla="*/ 100 h 192"/>
                <a:gd name="T56" fmla="*/ 27 w 128"/>
                <a:gd name="T57" fmla="*/ 104 h 192"/>
                <a:gd name="T58" fmla="*/ 52 w 128"/>
                <a:gd name="T59" fmla="*/ 96 h 192"/>
                <a:gd name="T60" fmla="*/ 64 w 128"/>
                <a:gd name="T61" fmla="*/ 144 h 192"/>
                <a:gd name="T62" fmla="*/ 8 w 128"/>
                <a:gd name="T63" fmla="*/ 72 h 192"/>
                <a:gd name="T64" fmla="*/ 16 w 128"/>
                <a:gd name="T65" fmla="*/ 88 h 192"/>
                <a:gd name="T66" fmla="*/ 112 w 128"/>
                <a:gd name="T67" fmla="*/ 88 h 192"/>
                <a:gd name="T68" fmla="*/ 120 w 128"/>
                <a:gd name="T69" fmla="*/ 72 h 192"/>
                <a:gd name="T70" fmla="*/ 64 w 128"/>
                <a:gd name="T71" fmla="*/ 14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192">
                  <a:moveTo>
                    <a:pt x="128" y="88"/>
                  </a:moveTo>
                  <a:cubicBezTo>
                    <a:pt x="128" y="68"/>
                    <a:pt x="128" y="68"/>
                    <a:pt x="128" y="68"/>
                  </a:cubicBezTo>
                  <a:cubicBezTo>
                    <a:pt x="128" y="66"/>
                    <a:pt x="126" y="64"/>
                    <a:pt x="124" y="64"/>
                  </a:cubicBezTo>
                  <a:cubicBezTo>
                    <a:pt x="112" y="64"/>
                    <a:pt x="112" y="64"/>
                    <a:pt x="112" y="64"/>
                  </a:cubicBezTo>
                  <a:cubicBezTo>
                    <a:pt x="112" y="48"/>
                    <a:pt x="112" y="48"/>
                    <a:pt x="112" y="48"/>
                  </a:cubicBezTo>
                  <a:cubicBezTo>
                    <a:pt x="112" y="21"/>
                    <a:pt x="91" y="0"/>
                    <a:pt x="64" y="0"/>
                  </a:cubicBezTo>
                  <a:cubicBezTo>
                    <a:pt x="38" y="0"/>
                    <a:pt x="16" y="21"/>
                    <a:pt x="16" y="48"/>
                  </a:cubicBezTo>
                  <a:cubicBezTo>
                    <a:pt x="16" y="64"/>
                    <a:pt x="16" y="64"/>
                    <a:pt x="16" y="64"/>
                  </a:cubicBezTo>
                  <a:cubicBezTo>
                    <a:pt x="4" y="64"/>
                    <a:pt x="4" y="64"/>
                    <a:pt x="4" y="64"/>
                  </a:cubicBezTo>
                  <a:cubicBezTo>
                    <a:pt x="2" y="64"/>
                    <a:pt x="0" y="66"/>
                    <a:pt x="0" y="68"/>
                  </a:cubicBezTo>
                  <a:cubicBezTo>
                    <a:pt x="0" y="88"/>
                    <a:pt x="0" y="88"/>
                    <a:pt x="0" y="88"/>
                  </a:cubicBezTo>
                  <a:cubicBezTo>
                    <a:pt x="0" y="122"/>
                    <a:pt x="27" y="150"/>
                    <a:pt x="60" y="152"/>
                  </a:cubicBezTo>
                  <a:cubicBezTo>
                    <a:pt x="60" y="160"/>
                    <a:pt x="60" y="160"/>
                    <a:pt x="60" y="160"/>
                  </a:cubicBezTo>
                  <a:cubicBezTo>
                    <a:pt x="28" y="160"/>
                    <a:pt x="28" y="160"/>
                    <a:pt x="28" y="160"/>
                  </a:cubicBezTo>
                  <a:cubicBezTo>
                    <a:pt x="17" y="160"/>
                    <a:pt x="8" y="169"/>
                    <a:pt x="8" y="180"/>
                  </a:cubicBezTo>
                  <a:cubicBezTo>
                    <a:pt x="8" y="188"/>
                    <a:pt x="8" y="188"/>
                    <a:pt x="8" y="188"/>
                  </a:cubicBezTo>
                  <a:cubicBezTo>
                    <a:pt x="8" y="190"/>
                    <a:pt x="10" y="192"/>
                    <a:pt x="12" y="192"/>
                  </a:cubicBezTo>
                  <a:cubicBezTo>
                    <a:pt x="116" y="192"/>
                    <a:pt x="116" y="192"/>
                    <a:pt x="116" y="192"/>
                  </a:cubicBezTo>
                  <a:cubicBezTo>
                    <a:pt x="118" y="192"/>
                    <a:pt x="120" y="190"/>
                    <a:pt x="120" y="188"/>
                  </a:cubicBezTo>
                  <a:cubicBezTo>
                    <a:pt x="120" y="180"/>
                    <a:pt x="120" y="180"/>
                    <a:pt x="120" y="180"/>
                  </a:cubicBezTo>
                  <a:cubicBezTo>
                    <a:pt x="120" y="169"/>
                    <a:pt x="111" y="160"/>
                    <a:pt x="100" y="160"/>
                  </a:cubicBezTo>
                  <a:cubicBezTo>
                    <a:pt x="68" y="160"/>
                    <a:pt x="68" y="160"/>
                    <a:pt x="68" y="160"/>
                  </a:cubicBezTo>
                  <a:cubicBezTo>
                    <a:pt x="68" y="152"/>
                    <a:pt x="68" y="152"/>
                    <a:pt x="68" y="152"/>
                  </a:cubicBezTo>
                  <a:cubicBezTo>
                    <a:pt x="102" y="150"/>
                    <a:pt x="128" y="122"/>
                    <a:pt x="128" y="88"/>
                  </a:cubicBezTo>
                  <a:close/>
                  <a:moveTo>
                    <a:pt x="80" y="36"/>
                  </a:moveTo>
                  <a:cubicBezTo>
                    <a:pt x="80" y="34"/>
                    <a:pt x="82" y="32"/>
                    <a:pt x="84" y="32"/>
                  </a:cubicBezTo>
                  <a:cubicBezTo>
                    <a:pt x="86" y="32"/>
                    <a:pt x="88" y="34"/>
                    <a:pt x="88" y="36"/>
                  </a:cubicBezTo>
                  <a:cubicBezTo>
                    <a:pt x="88" y="100"/>
                    <a:pt x="88" y="100"/>
                    <a:pt x="88" y="100"/>
                  </a:cubicBezTo>
                  <a:cubicBezTo>
                    <a:pt x="88" y="103"/>
                    <a:pt x="86" y="104"/>
                    <a:pt x="84" y="104"/>
                  </a:cubicBezTo>
                  <a:cubicBezTo>
                    <a:pt x="82" y="104"/>
                    <a:pt x="80" y="103"/>
                    <a:pt x="80" y="100"/>
                  </a:cubicBezTo>
                  <a:lnTo>
                    <a:pt x="80" y="36"/>
                  </a:lnTo>
                  <a:close/>
                  <a:moveTo>
                    <a:pt x="28" y="32"/>
                  </a:moveTo>
                  <a:cubicBezTo>
                    <a:pt x="52" y="32"/>
                    <a:pt x="52" y="32"/>
                    <a:pt x="52" y="32"/>
                  </a:cubicBezTo>
                  <a:cubicBezTo>
                    <a:pt x="54" y="32"/>
                    <a:pt x="56" y="34"/>
                    <a:pt x="56" y="36"/>
                  </a:cubicBezTo>
                  <a:cubicBezTo>
                    <a:pt x="56" y="38"/>
                    <a:pt x="54" y="40"/>
                    <a:pt x="52" y="40"/>
                  </a:cubicBezTo>
                  <a:cubicBezTo>
                    <a:pt x="25" y="40"/>
                    <a:pt x="25" y="40"/>
                    <a:pt x="25" y="40"/>
                  </a:cubicBezTo>
                  <a:cubicBezTo>
                    <a:pt x="26" y="37"/>
                    <a:pt x="26" y="34"/>
                    <a:pt x="28" y="32"/>
                  </a:cubicBezTo>
                  <a:close/>
                  <a:moveTo>
                    <a:pt x="24" y="48"/>
                  </a:moveTo>
                  <a:cubicBezTo>
                    <a:pt x="52" y="48"/>
                    <a:pt x="52" y="48"/>
                    <a:pt x="52" y="48"/>
                  </a:cubicBezTo>
                  <a:cubicBezTo>
                    <a:pt x="54" y="48"/>
                    <a:pt x="56" y="50"/>
                    <a:pt x="56" y="52"/>
                  </a:cubicBezTo>
                  <a:cubicBezTo>
                    <a:pt x="56" y="54"/>
                    <a:pt x="54" y="56"/>
                    <a:pt x="52" y="56"/>
                  </a:cubicBezTo>
                  <a:cubicBezTo>
                    <a:pt x="24" y="56"/>
                    <a:pt x="24" y="56"/>
                    <a:pt x="24" y="56"/>
                  </a:cubicBezTo>
                  <a:lnTo>
                    <a:pt x="24" y="48"/>
                  </a:lnTo>
                  <a:close/>
                  <a:moveTo>
                    <a:pt x="24" y="64"/>
                  </a:moveTo>
                  <a:cubicBezTo>
                    <a:pt x="52" y="64"/>
                    <a:pt x="52" y="64"/>
                    <a:pt x="52" y="64"/>
                  </a:cubicBezTo>
                  <a:cubicBezTo>
                    <a:pt x="54" y="64"/>
                    <a:pt x="56" y="66"/>
                    <a:pt x="56" y="68"/>
                  </a:cubicBezTo>
                  <a:cubicBezTo>
                    <a:pt x="56" y="70"/>
                    <a:pt x="54" y="72"/>
                    <a:pt x="52" y="72"/>
                  </a:cubicBezTo>
                  <a:cubicBezTo>
                    <a:pt x="24" y="72"/>
                    <a:pt x="24" y="72"/>
                    <a:pt x="24" y="72"/>
                  </a:cubicBezTo>
                  <a:lnTo>
                    <a:pt x="24" y="64"/>
                  </a:lnTo>
                  <a:close/>
                  <a:moveTo>
                    <a:pt x="24" y="80"/>
                  </a:moveTo>
                  <a:cubicBezTo>
                    <a:pt x="52" y="80"/>
                    <a:pt x="52" y="80"/>
                    <a:pt x="52" y="80"/>
                  </a:cubicBezTo>
                  <a:cubicBezTo>
                    <a:pt x="54" y="80"/>
                    <a:pt x="56" y="82"/>
                    <a:pt x="56" y="84"/>
                  </a:cubicBezTo>
                  <a:cubicBezTo>
                    <a:pt x="56" y="86"/>
                    <a:pt x="54" y="88"/>
                    <a:pt x="52" y="88"/>
                  </a:cubicBezTo>
                  <a:cubicBezTo>
                    <a:pt x="24" y="88"/>
                    <a:pt x="24" y="88"/>
                    <a:pt x="24" y="88"/>
                  </a:cubicBezTo>
                  <a:lnTo>
                    <a:pt x="24" y="80"/>
                  </a:lnTo>
                  <a:close/>
                  <a:moveTo>
                    <a:pt x="56" y="100"/>
                  </a:moveTo>
                  <a:cubicBezTo>
                    <a:pt x="56" y="102"/>
                    <a:pt x="54" y="104"/>
                    <a:pt x="52" y="104"/>
                  </a:cubicBezTo>
                  <a:cubicBezTo>
                    <a:pt x="27" y="104"/>
                    <a:pt x="27" y="104"/>
                    <a:pt x="27" y="104"/>
                  </a:cubicBezTo>
                  <a:cubicBezTo>
                    <a:pt x="26" y="101"/>
                    <a:pt x="25" y="99"/>
                    <a:pt x="25" y="96"/>
                  </a:cubicBezTo>
                  <a:cubicBezTo>
                    <a:pt x="52" y="96"/>
                    <a:pt x="52" y="96"/>
                    <a:pt x="52" y="96"/>
                  </a:cubicBezTo>
                  <a:cubicBezTo>
                    <a:pt x="54" y="96"/>
                    <a:pt x="56" y="98"/>
                    <a:pt x="56" y="100"/>
                  </a:cubicBezTo>
                  <a:close/>
                  <a:moveTo>
                    <a:pt x="64" y="144"/>
                  </a:moveTo>
                  <a:cubicBezTo>
                    <a:pt x="33" y="144"/>
                    <a:pt x="8" y="119"/>
                    <a:pt x="8" y="88"/>
                  </a:cubicBezTo>
                  <a:cubicBezTo>
                    <a:pt x="8" y="72"/>
                    <a:pt x="8" y="72"/>
                    <a:pt x="8" y="72"/>
                  </a:cubicBezTo>
                  <a:cubicBezTo>
                    <a:pt x="16" y="72"/>
                    <a:pt x="16" y="72"/>
                    <a:pt x="16" y="72"/>
                  </a:cubicBezTo>
                  <a:cubicBezTo>
                    <a:pt x="16" y="88"/>
                    <a:pt x="16" y="88"/>
                    <a:pt x="16" y="88"/>
                  </a:cubicBezTo>
                  <a:cubicBezTo>
                    <a:pt x="16" y="115"/>
                    <a:pt x="38" y="136"/>
                    <a:pt x="64" y="136"/>
                  </a:cubicBezTo>
                  <a:cubicBezTo>
                    <a:pt x="91" y="136"/>
                    <a:pt x="112" y="115"/>
                    <a:pt x="112" y="88"/>
                  </a:cubicBezTo>
                  <a:cubicBezTo>
                    <a:pt x="112" y="72"/>
                    <a:pt x="112" y="72"/>
                    <a:pt x="112" y="72"/>
                  </a:cubicBezTo>
                  <a:cubicBezTo>
                    <a:pt x="120" y="72"/>
                    <a:pt x="120" y="72"/>
                    <a:pt x="120" y="72"/>
                  </a:cubicBezTo>
                  <a:cubicBezTo>
                    <a:pt x="120" y="88"/>
                    <a:pt x="120" y="88"/>
                    <a:pt x="120" y="88"/>
                  </a:cubicBezTo>
                  <a:cubicBezTo>
                    <a:pt x="120" y="119"/>
                    <a:pt x="95" y="144"/>
                    <a:pt x="64" y="144"/>
                  </a:cubicBezTo>
                  <a:close/>
                </a:path>
              </a:pathLst>
            </a:custGeom>
            <a:grpFill/>
            <a:ln>
              <a:noFill/>
            </a:ln>
          </p:spPr>
          <p:txBody>
            <a:bodyPr lIns="80286" tIns="40143" rIns="80286" bIns="40143"/>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a:ln>
                  <a:noFill/>
                </a:ln>
                <a:solidFill>
                  <a:prstClr val="black">
                    <a:lumMod val="75000"/>
                    <a:lumOff val="25000"/>
                  </a:prstClr>
                </a:solidFill>
                <a:effectLst/>
                <a:uLnTx/>
                <a:uFillTx/>
                <a:cs typeface="+mn-ea"/>
                <a:sym typeface="+mn-lt"/>
              </a:endParaRPr>
            </a:p>
          </p:txBody>
        </p:sp>
      </p:grpSp>
      <p:grpSp>
        <p:nvGrpSpPr>
          <p:cNvPr id="12" name="组合 21"/>
          <p:cNvGrpSpPr/>
          <p:nvPr/>
        </p:nvGrpSpPr>
        <p:grpSpPr>
          <a:xfrm>
            <a:off x="6530618" y="3862590"/>
            <a:ext cx="1045203" cy="1044446"/>
            <a:chOff x="6418118" y="4092245"/>
            <a:chExt cx="1045190" cy="1045190"/>
          </a:xfrm>
          <a:blipFill>
            <a:blip r:embed="rId3"/>
            <a:stretch>
              <a:fillRect/>
            </a:stretch>
          </a:blipFill>
        </p:grpSpPr>
        <p:sp>
          <p:nvSpPr>
            <p:cNvPr id="13" name="椭圆 12"/>
            <p:cNvSpPr/>
            <p:nvPr/>
          </p:nvSpPr>
          <p:spPr>
            <a:xfrm>
              <a:off x="6418118" y="4092245"/>
              <a:ext cx="1045190" cy="10451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14" name="Freeform 97"/>
            <p:cNvSpPr/>
            <p:nvPr/>
          </p:nvSpPr>
          <p:spPr bwMode="auto">
            <a:xfrm>
              <a:off x="6676875" y="4394385"/>
              <a:ext cx="531216" cy="440910"/>
            </a:xfrm>
            <a:custGeom>
              <a:avLst/>
              <a:gdLst>
                <a:gd name="T0" fmla="*/ 188 w 192"/>
                <a:gd name="T1" fmla="*/ 80 h 160"/>
                <a:gd name="T2" fmla="*/ 164 w 192"/>
                <a:gd name="T3" fmla="*/ 80 h 160"/>
                <a:gd name="T4" fmla="*/ 161 w 192"/>
                <a:gd name="T5" fmla="*/ 82 h 160"/>
                <a:gd name="T6" fmla="*/ 157 w 192"/>
                <a:gd name="T7" fmla="*/ 88 h 160"/>
                <a:gd name="T8" fmla="*/ 152 w 192"/>
                <a:gd name="T9" fmla="*/ 67 h 160"/>
                <a:gd name="T10" fmla="*/ 148 w 192"/>
                <a:gd name="T11" fmla="*/ 64 h 160"/>
                <a:gd name="T12" fmla="*/ 144 w 192"/>
                <a:gd name="T13" fmla="*/ 67 h 160"/>
                <a:gd name="T14" fmla="*/ 134 w 192"/>
                <a:gd name="T15" fmla="*/ 98 h 160"/>
                <a:gd name="T16" fmla="*/ 128 w 192"/>
                <a:gd name="T17" fmla="*/ 51 h 160"/>
                <a:gd name="T18" fmla="*/ 124 w 192"/>
                <a:gd name="T19" fmla="*/ 48 h 160"/>
                <a:gd name="T20" fmla="*/ 120 w 192"/>
                <a:gd name="T21" fmla="*/ 51 h 160"/>
                <a:gd name="T22" fmla="*/ 103 w 192"/>
                <a:gd name="T23" fmla="*/ 127 h 160"/>
                <a:gd name="T24" fmla="*/ 96 w 192"/>
                <a:gd name="T25" fmla="*/ 4 h 160"/>
                <a:gd name="T26" fmla="*/ 92 w 192"/>
                <a:gd name="T27" fmla="*/ 0 h 160"/>
                <a:gd name="T28" fmla="*/ 88 w 192"/>
                <a:gd name="T29" fmla="*/ 3 h 160"/>
                <a:gd name="T30" fmla="*/ 69 w 192"/>
                <a:gd name="T31" fmla="*/ 85 h 160"/>
                <a:gd name="T32" fmla="*/ 64 w 192"/>
                <a:gd name="T33" fmla="*/ 43 h 160"/>
                <a:gd name="T34" fmla="*/ 61 w 192"/>
                <a:gd name="T35" fmla="*/ 40 h 160"/>
                <a:gd name="T36" fmla="*/ 56 w 192"/>
                <a:gd name="T37" fmla="*/ 43 h 160"/>
                <a:gd name="T38" fmla="*/ 45 w 192"/>
                <a:gd name="T39" fmla="*/ 78 h 160"/>
                <a:gd name="T40" fmla="*/ 40 w 192"/>
                <a:gd name="T41" fmla="*/ 59 h 160"/>
                <a:gd name="T42" fmla="*/ 37 w 192"/>
                <a:gd name="T43" fmla="*/ 56 h 160"/>
                <a:gd name="T44" fmla="*/ 33 w 192"/>
                <a:gd name="T45" fmla="*/ 58 h 160"/>
                <a:gd name="T46" fmla="*/ 26 w 192"/>
                <a:gd name="T47" fmla="*/ 72 h 160"/>
                <a:gd name="T48" fmla="*/ 4 w 192"/>
                <a:gd name="T49" fmla="*/ 72 h 160"/>
                <a:gd name="T50" fmla="*/ 0 w 192"/>
                <a:gd name="T51" fmla="*/ 76 h 160"/>
                <a:gd name="T52" fmla="*/ 4 w 192"/>
                <a:gd name="T53" fmla="*/ 80 h 160"/>
                <a:gd name="T54" fmla="*/ 28 w 192"/>
                <a:gd name="T55" fmla="*/ 80 h 160"/>
                <a:gd name="T56" fmla="*/ 32 w 192"/>
                <a:gd name="T57" fmla="*/ 78 h 160"/>
                <a:gd name="T58" fmla="*/ 35 w 192"/>
                <a:gd name="T59" fmla="*/ 71 h 160"/>
                <a:gd name="T60" fmla="*/ 40 w 192"/>
                <a:gd name="T61" fmla="*/ 93 h 160"/>
                <a:gd name="T62" fmla="*/ 44 w 192"/>
                <a:gd name="T63" fmla="*/ 96 h 160"/>
                <a:gd name="T64" fmla="*/ 48 w 192"/>
                <a:gd name="T65" fmla="*/ 93 h 160"/>
                <a:gd name="T66" fmla="*/ 58 w 192"/>
                <a:gd name="T67" fmla="*/ 62 h 160"/>
                <a:gd name="T68" fmla="*/ 64 w 192"/>
                <a:gd name="T69" fmla="*/ 108 h 160"/>
                <a:gd name="T70" fmla="*/ 68 w 192"/>
                <a:gd name="T71" fmla="*/ 112 h 160"/>
                <a:gd name="T72" fmla="*/ 72 w 192"/>
                <a:gd name="T73" fmla="*/ 109 h 160"/>
                <a:gd name="T74" fmla="*/ 90 w 192"/>
                <a:gd name="T75" fmla="*/ 32 h 160"/>
                <a:gd name="T76" fmla="*/ 96 w 192"/>
                <a:gd name="T77" fmla="*/ 156 h 160"/>
                <a:gd name="T78" fmla="*/ 100 w 192"/>
                <a:gd name="T79" fmla="*/ 160 h 160"/>
                <a:gd name="T80" fmla="*/ 100 w 192"/>
                <a:gd name="T81" fmla="*/ 160 h 160"/>
                <a:gd name="T82" fmla="*/ 104 w 192"/>
                <a:gd name="T83" fmla="*/ 157 h 160"/>
                <a:gd name="T84" fmla="*/ 123 w 192"/>
                <a:gd name="T85" fmla="*/ 75 h 160"/>
                <a:gd name="T86" fmla="*/ 128 w 192"/>
                <a:gd name="T87" fmla="*/ 116 h 160"/>
                <a:gd name="T88" fmla="*/ 132 w 192"/>
                <a:gd name="T89" fmla="*/ 120 h 160"/>
                <a:gd name="T90" fmla="*/ 136 w 192"/>
                <a:gd name="T91" fmla="*/ 117 h 160"/>
                <a:gd name="T92" fmla="*/ 148 w 192"/>
                <a:gd name="T93" fmla="*/ 82 h 160"/>
                <a:gd name="T94" fmla="*/ 152 w 192"/>
                <a:gd name="T95" fmla="*/ 101 h 160"/>
                <a:gd name="T96" fmla="*/ 156 w 192"/>
                <a:gd name="T97" fmla="*/ 104 h 160"/>
                <a:gd name="T98" fmla="*/ 160 w 192"/>
                <a:gd name="T99" fmla="*/ 102 h 160"/>
                <a:gd name="T100" fmla="*/ 167 w 192"/>
                <a:gd name="T101" fmla="*/ 88 h 160"/>
                <a:gd name="T102" fmla="*/ 188 w 192"/>
                <a:gd name="T103" fmla="*/ 88 h 160"/>
                <a:gd name="T104" fmla="*/ 192 w 192"/>
                <a:gd name="T105" fmla="*/ 84 h 160"/>
                <a:gd name="T106" fmla="*/ 188 w 192"/>
                <a:gd name="T107"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2" h="160">
                  <a:moveTo>
                    <a:pt x="188" y="80"/>
                  </a:moveTo>
                  <a:cubicBezTo>
                    <a:pt x="164" y="80"/>
                    <a:pt x="164" y="80"/>
                    <a:pt x="164" y="80"/>
                  </a:cubicBezTo>
                  <a:cubicBezTo>
                    <a:pt x="163" y="80"/>
                    <a:pt x="161" y="81"/>
                    <a:pt x="161" y="82"/>
                  </a:cubicBezTo>
                  <a:cubicBezTo>
                    <a:pt x="157" y="88"/>
                    <a:pt x="157" y="88"/>
                    <a:pt x="157" y="88"/>
                  </a:cubicBezTo>
                  <a:cubicBezTo>
                    <a:pt x="152" y="67"/>
                    <a:pt x="152" y="67"/>
                    <a:pt x="152" y="67"/>
                  </a:cubicBezTo>
                  <a:cubicBezTo>
                    <a:pt x="152" y="65"/>
                    <a:pt x="150" y="64"/>
                    <a:pt x="148" y="64"/>
                  </a:cubicBezTo>
                  <a:cubicBezTo>
                    <a:pt x="147" y="64"/>
                    <a:pt x="145" y="65"/>
                    <a:pt x="144" y="67"/>
                  </a:cubicBezTo>
                  <a:cubicBezTo>
                    <a:pt x="134" y="98"/>
                    <a:pt x="134" y="98"/>
                    <a:pt x="134" y="98"/>
                  </a:cubicBezTo>
                  <a:cubicBezTo>
                    <a:pt x="128" y="51"/>
                    <a:pt x="128" y="51"/>
                    <a:pt x="128" y="51"/>
                  </a:cubicBezTo>
                  <a:cubicBezTo>
                    <a:pt x="128" y="49"/>
                    <a:pt x="126" y="48"/>
                    <a:pt x="124" y="48"/>
                  </a:cubicBezTo>
                  <a:cubicBezTo>
                    <a:pt x="123" y="48"/>
                    <a:pt x="121" y="49"/>
                    <a:pt x="120" y="51"/>
                  </a:cubicBezTo>
                  <a:cubicBezTo>
                    <a:pt x="103" y="127"/>
                    <a:pt x="103" y="127"/>
                    <a:pt x="103" y="127"/>
                  </a:cubicBezTo>
                  <a:cubicBezTo>
                    <a:pt x="96" y="4"/>
                    <a:pt x="96" y="4"/>
                    <a:pt x="96" y="4"/>
                  </a:cubicBezTo>
                  <a:cubicBezTo>
                    <a:pt x="96" y="2"/>
                    <a:pt x="94" y="0"/>
                    <a:pt x="92" y="0"/>
                  </a:cubicBezTo>
                  <a:cubicBezTo>
                    <a:pt x="91" y="0"/>
                    <a:pt x="89" y="1"/>
                    <a:pt x="88" y="3"/>
                  </a:cubicBezTo>
                  <a:cubicBezTo>
                    <a:pt x="69" y="85"/>
                    <a:pt x="69" y="85"/>
                    <a:pt x="69" y="85"/>
                  </a:cubicBezTo>
                  <a:cubicBezTo>
                    <a:pt x="64" y="43"/>
                    <a:pt x="64" y="43"/>
                    <a:pt x="64" y="43"/>
                  </a:cubicBezTo>
                  <a:cubicBezTo>
                    <a:pt x="64" y="42"/>
                    <a:pt x="62" y="40"/>
                    <a:pt x="61" y="40"/>
                  </a:cubicBezTo>
                  <a:cubicBezTo>
                    <a:pt x="59" y="40"/>
                    <a:pt x="57" y="41"/>
                    <a:pt x="56" y="43"/>
                  </a:cubicBezTo>
                  <a:cubicBezTo>
                    <a:pt x="45" y="78"/>
                    <a:pt x="45" y="78"/>
                    <a:pt x="45" y="78"/>
                  </a:cubicBezTo>
                  <a:cubicBezTo>
                    <a:pt x="40" y="59"/>
                    <a:pt x="40" y="59"/>
                    <a:pt x="40" y="59"/>
                  </a:cubicBezTo>
                  <a:cubicBezTo>
                    <a:pt x="40" y="57"/>
                    <a:pt x="38" y="56"/>
                    <a:pt x="37" y="56"/>
                  </a:cubicBezTo>
                  <a:cubicBezTo>
                    <a:pt x="35" y="56"/>
                    <a:pt x="33" y="57"/>
                    <a:pt x="33" y="58"/>
                  </a:cubicBezTo>
                  <a:cubicBezTo>
                    <a:pt x="26" y="72"/>
                    <a:pt x="26" y="72"/>
                    <a:pt x="26" y="72"/>
                  </a:cubicBezTo>
                  <a:cubicBezTo>
                    <a:pt x="4" y="72"/>
                    <a:pt x="4" y="72"/>
                    <a:pt x="4" y="72"/>
                  </a:cubicBezTo>
                  <a:cubicBezTo>
                    <a:pt x="2" y="72"/>
                    <a:pt x="0" y="74"/>
                    <a:pt x="0" y="76"/>
                  </a:cubicBezTo>
                  <a:cubicBezTo>
                    <a:pt x="0" y="78"/>
                    <a:pt x="2" y="80"/>
                    <a:pt x="4" y="80"/>
                  </a:cubicBezTo>
                  <a:cubicBezTo>
                    <a:pt x="28" y="80"/>
                    <a:pt x="28" y="80"/>
                    <a:pt x="28" y="80"/>
                  </a:cubicBezTo>
                  <a:cubicBezTo>
                    <a:pt x="30" y="80"/>
                    <a:pt x="31" y="79"/>
                    <a:pt x="32" y="78"/>
                  </a:cubicBezTo>
                  <a:cubicBezTo>
                    <a:pt x="35" y="71"/>
                    <a:pt x="35" y="71"/>
                    <a:pt x="35" y="71"/>
                  </a:cubicBezTo>
                  <a:cubicBezTo>
                    <a:pt x="40" y="93"/>
                    <a:pt x="40" y="93"/>
                    <a:pt x="40" y="93"/>
                  </a:cubicBezTo>
                  <a:cubicBezTo>
                    <a:pt x="41" y="95"/>
                    <a:pt x="42" y="96"/>
                    <a:pt x="44" y="96"/>
                  </a:cubicBezTo>
                  <a:cubicBezTo>
                    <a:pt x="46" y="96"/>
                    <a:pt x="47" y="95"/>
                    <a:pt x="48" y="93"/>
                  </a:cubicBezTo>
                  <a:cubicBezTo>
                    <a:pt x="58" y="62"/>
                    <a:pt x="58" y="62"/>
                    <a:pt x="58" y="62"/>
                  </a:cubicBezTo>
                  <a:cubicBezTo>
                    <a:pt x="64" y="108"/>
                    <a:pt x="64" y="108"/>
                    <a:pt x="64" y="108"/>
                  </a:cubicBezTo>
                  <a:cubicBezTo>
                    <a:pt x="64" y="110"/>
                    <a:pt x="66" y="112"/>
                    <a:pt x="68" y="112"/>
                  </a:cubicBezTo>
                  <a:cubicBezTo>
                    <a:pt x="70" y="112"/>
                    <a:pt x="72" y="111"/>
                    <a:pt x="72" y="109"/>
                  </a:cubicBezTo>
                  <a:cubicBezTo>
                    <a:pt x="90" y="32"/>
                    <a:pt x="90" y="32"/>
                    <a:pt x="90" y="32"/>
                  </a:cubicBezTo>
                  <a:cubicBezTo>
                    <a:pt x="96" y="156"/>
                    <a:pt x="96" y="156"/>
                    <a:pt x="96" y="156"/>
                  </a:cubicBezTo>
                  <a:cubicBezTo>
                    <a:pt x="96" y="158"/>
                    <a:pt x="98" y="160"/>
                    <a:pt x="100" y="160"/>
                  </a:cubicBezTo>
                  <a:cubicBezTo>
                    <a:pt x="100" y="160"/>
                    <a:pt x="100" y="160"/>
                    <a:pt x="100" y="160"/>
                  </a:cubicBezTo>
                  <a:cubicBezTo>
                    <a:pt x="102" y="160"/>
                    <a:pt x="104" y="159"/>
                    <a:pt x="104" y="157"/>
                  </a:cubicBezTo>
                  <a:cubicBezTo>
                    <a:pt x="123" y="75"/>
                    <a:pt x="123" y="75"/>
                    <a:pt x="123" y="75"/>
                  </a:cubicBezTo>
                  <a:cubicBezTo>
                    <a:pt x="128" y="116"/>
                    <a:pt x="128" y="116"/>
                    <a:pt x="128" y="116"/>
                  </a:cubicBezTo>
                  <a:cubicBezTo>
                    <a:pt x="128" y="118"/>
                    <a:pt x="130" y="120"/>
                    <a:pt x="132" y="120"/>
                  </a:cubicBezTo>
                  <a:cubicBezTo>
                    <a:pt x="134" y="120"/>
                    <a:pt x="135" y="119"/>
                    <a:pt x="136" y="117"/>
                  </a:cubicBezTo>
                  <a:cubicBezTo>
                    <a:pt x="148" y="82"/>
                    <a:pt x="148" y="82"/>
                    <a:pt x="148" y="82"/>
                  </a:cubicBezTo>
                  <a:cubicBezTo>
                    <a:pt x="152" y="101"/>
                    <a:pt x="152" y="101"/>
                    <a:pt x="152" y="101"/>
                  </a:cubicBezTo>
                  <a:cubicBezTo>
                    <a:pt x="153" y="102"/>
                    <a:pt x="154" y="104"/>
                    <a:pt x="156" y="104"/>
                  </a:cubicBezTo>
                  <a:cubicBezTo>
                    <a:pt x="157" y="104"/>
                    <a:pt x="159" y="103"/>
                    <a:pt x="160" y="102"/>
                  </a:cubicBezTo>
                  <a:cubicBezTo>
                    <a:pt x="167" y="88"/>
                    <a:pt x="167" y="88"/>
                    <a:pt x="167" y="88"/>
                  </a:cubicBezTo>
                  <a:cubicBezTo>
                    <a:pt x="188" y="88"/>
                    <a:pt x="188" y="88"/>
                    <a:pt x="188" y="88"/>
                  </a:cubicBezTo>
                  <a:cubicBezTo>
                    <a:pt x="190" y="88"/>
                    <a:pt x="192" y="86"/>
                    <a:pt x="192" y="84"/>
                  </a:cubicBezTo>
                  <a:cubicBezTo>
                    <a:pt x="192" y="82"/>
                    <a:pt x="190" y="80"/>
                    <a:pt x="188" y="80"/>
                  </a:cubicBezTo>
                  <a:close/>
                </a:path>
              </a:pathLst>
            </a:custGeom>
            <a:grpFill/>
            <a:ln>
              <a:noFill/>
            </a:ln>
          </p:spPr>
          <p:txBody>
            <a:bodyPr lIns="80286" tIns="40143" rIns="80286" bIns="40143"/>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a:ln>
                  <a:noFill/>
                </a:ln>
                <a:solidFill>
                  <a:prstClr val="black">
                    <a:lumMod val="75000"/>
                    <a:lumOff val="25000"/>
                  </a:prstClr>
                </a:solidFill>
                <a:effectLst/>
                <a:uLnTx/>
                <a:uFillTx/>
                <a:cs typeface="+mn-ea"/>
                <a:sym typeface="+mn-lt"/>
              </a:endParaRPr>
            </a:p>
          </p:txBody>
        </p:sp>
      </p:grpSp>
      <p:sp>
        <p:nvSpPr>
          <p:cNvPr id="15" name="Title 20"/>
          <p:cNvSpPr txBox="1"/>
          <p:nvPr/>
        </p:nvSpPr>
        <p:spPr>
          <a:xfrm>
            <a:off x="3190260" y="2291524"/>
            <a:ext cx="3147060" cy="285078"/>
          </a:xfrm>
          <a:prstGeom prst="rect">
            <a:avLst/>
          </a:prstGeom>
        </p:spPr>
        <p:txBody>
          <a:bodyPr vert="horz" wrap="square" lIns="45714"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marL="0" marR="0" lvl="0" indent="0" algn="l" defTabSz="227965" rtl="0" eaLnBrk="1" fontAlgn="auto" latinLnBrk="0" hangingPunct="1">
              <a:lnSpc>
                <a:spcPct val="150000"/>
              </a:lnSpc>
              <a:spcBef>
                <a:spcPct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ea"/>
                <a:sym typeface="+mn-lt"/>
              </a:rPr>
              <a:t>双击输入替换内容内容</a:t>
            </a:r>
          </a:p>
        </p:txBody>
      </p:sp>
      <p:sp>
        <p:nvSpPr>
          <p:cNvPr id="16" name="Title 20"/>
          <p:cNvSpPr txBox="1"/>
          <p:nvPr/>
        </p:nvSpPr>
        <p:spPr>
          <a:xfrm>
            <a:off x="3190260" y="4279709"/>
            <a:ext cx="3147060" cy="285078"/>
          </a:xfrm>
          <a:prstGeom prst="rect">
            <a:avLst/>
          </a:prstGeom>
        </p:spPr>
        <p:txBody>
          <a:bodyPr vert="horz" wrap="square" lIns="45714"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marL="0" marR="0" lvl="0" indent="0" algn="l" defTabSz="227965" rtl="0" eaLnBrk="1" fontAlgn="auto" latinLnBrk="0" hangingPunct="1">
              <a:lnSpc>
                <a:spcPct val="150000"/>
              </a:lnSpc>
              <a:spcBef>
                <a:spcPct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ea"/>
                <a:sym typeface="+mn-lt"/>
              </a:rPr>
              <a:t>双击输入替换内容内容</a:t>
            </a:r>
          </a:p>
        </p:txBody>
      </p:sp>
      <p:sp>
        <p:nvSpPr>
          <p:cNvPr id="17" name="Title 20"/>
          <p:cNvSpPr txBox="1"/>
          <p:nvPr/>
        </p:nvSpPr>
        <p:spPr>
          <a:xfrm>
            <a:off x="8348185" y="2300426"/>
            <a:ext cx="3147060" cy="285078"/>
          </a:xfrm>
          <a:prstGeom prst="rect">
            <a:avLst/>
          </a:prstGeom>
        </p:spPr>
        <p:txBody>
          <a:bodyPr vert="horz" wrap="square" lIns="45714"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marL="0" marR="0" lvl="0" indent="0" algn="l" defTabSz="227965" rtl="0" eaLnBrk="1" fontAlgn="auto" latinLnBrk="0" hangingPunct="1">
              <a:lnSpc>
                <a:spcPct val="150000"/>
              </a:lnSpc>
              <a:spcBef>
                <a:spcPct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ea"/>
                <a:sym typeface="+mn-lt"/>
              </a:rPr>
              <a:t>双击输入替换内容内容</a:t>
            </a:r>
          </a:p>
        </p:txBody>
      </p:sp>
      <p:sp>
        <p:nvSpPr>
          <p:cNvPr id="18" name="Title 20"/>
          <p:cNvSpPr txBox="1"/>
          <p:nvPr/>
        </p:nvSpPr>
        <p:spPr>
          <a:xfrm>
            <a:off x="8352810" y="4279709"/>
            <a:ext cx="3147060" cy="285078"/>
          </a:xfrm>
          <a:prstGeom prst="rect">
            <a:avLst/>
          </a:prstGeom>
        </p:spPr>
        <p:txBody>
          <a:bodyPr vert="horz" wrap="square" lIns="45714"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marL="0" marR="0" lvl="0" indent="0" algn="l" defTabSz="227965" rtl="0" eaLnBrk="1" fontAlgn="auto" latinLnBrk="0" hangingPunct="1">
              <a:lnSpc>
                <a:spcPct val="150000"/>
              </a:lnSpc>
              <a:spcBef>
                <a:spcPct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ea"/>
                <a:sym typeface="+mn-lt"/>
              </a:rPr>
              <a:t>双击输入替换内容内容</a:t>
            </a:r>
          </a:p>
        </p:txBody>
      </p:sp>
      <p:sp>
        <p:nvSpPr>
          <p:cNvPr id="22" name="文本框 21"/>
          <p:cNvSpPr txBox="1"/>
          <p:nvPr/>
        </p:nvSpPr>
        <p:spPr>
          <a:xfrm>
            <a:off x="174126" y="130307"/>
            <a:ext cx="2680970" cy="462915"/>
          </a:xfrm>
          <a:prstGeom prst="rect">
            <a:avLst/>
          </a:prstGeom>
          <a:noFill/>
          <a:ln w="0">
            <a:noFill/>
          </a:ln>
        </p:spPr>
        <p:txBody>
          <a:bodyPr vert="horz" wrap="square" lIns="89535" tIns="46355" rIns="89535" bIns="46355" numCol="1" anchor="t">
            <a:spAutoFit/>
          </a:bodyPr>
          <a:lstStyle/>
          <a:p>
            <a:pPr marL="0" marR="0" lvl="0" indent="0" algn="l" defTabSz="508000" rtl="0" eaLnBrk="0" fontAlgn="auto" latinLnBrk="0" hangingPunct="1">
              <a:lnSpc>
                <a:spcPct val="100000"/>
              </a:lnSpc>
              <a:spcBef>
                <a:spcPts val="0"/>
              </a:spcBef>
              <a:spcAft>
                <a:spcPts val="0"/>
              </a:spcAft>
              <a:buClrTx/>
              <a:buSzTx/>
              <a:buFontTx/>
              <a:buNone/>
              <a:defRPr/>
            </a:pPr>
            <a:r>
              <a:rPr kumimoji="0" lang="en-US" altLang="ko-KR" sz="2400" b="0" i="0" u="none" strike="noStrike" kern="1200" cap="none" spc="0" normalizeH="0" baseline="0" noProof="0" dirty="0">
                <a:ln>
                  <a:noFill/>
                </a:ln>
                <a:solidFill>
                  <a:prstClr val="black">
                    <a:lumMod val="75000"/>
                    <a:lumOff val="25000"/>
                  </a:prstClr>
                </a:solidFill>
                <a:effectLst/>
                <a:uLnTx/>
                <a:uFillTx/>
                <a:cs typeface="+mn-ea"/>
                <a:sym typeface="+mn-lt"/>
              </a:rPr>
              <a:t>点击此处添加标题</a:t>
            </a:r>
            <a:endParaRPr kumimoji="0" lang="ko-KR" altLang="en-US" sz="2400" b="0" i="0" u="none" strike="noStrike" kern="1200" cap="none" spc="0" normalizeH="0" baseline="0" noProof="0" dirty="0">
              <a:ln>
                <a:noFill/>
              </a:ln>
              <a:solidFill>
                <a:prstClr val="black">
                  <a:lumMod val="75000"/>
                  <a:lumOff val="25000"/>
                </a:prstClr>
              </a:solidFill>
              <a:effectLst/>
              <a:uLnTx/>
              <a:uFillTx/>
              <a:cs typeface="+mn-ea"/>
              <a:sym typeface="+mn-lt"/>
            </a:endParaRPr>
          </a:p>
        </p:txBody>
      </p:sp>
      <p:cxnSp>
        <p:nvCxnSpPr>
          <p:cNvPr id="23" name="直接连接符 22"/>
          <p:cNvCxnSpPr/>
          <p:nvPr/>
        </p:nvCxnSpPr>
        <p:spPr>
          <a:xfrm>
            <a:off x="174126" y="225743"/>
            <a:ext cx="0" cy="46291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174125" y="524883"/>
            <a:ext cx="4082035" cy="370614"/>
          </a:xfrm>
          <a:prstGeom prst="rect">
            <a:avLst/>
          </a:prstGeom>
          <a:noFill/>
          <a:ln w="0">
            <a:noFill/>
          </a:ln>
        </p:spPr>
        <p:txBody>
          <a:bodyPr vert="horz" wrap="square" lIns="89535" tIns="46355" rIns="89535" bIns="46355" anchor="t">
            <a:spAutoFit/>
          </a:bodyPr>
          <a:lstStyle/>
          <a:p>
            <a:pPr marL="0" marR="0" lvl="0" indent="0" algn="l" defTabSz="508000" rtl="0" eaLnBrk="0"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solidFill>
                  <a:prstClr val="black">
                    <a:lumMod val="75000"/>
                    <a:lumOff val="25000"/>
                  </a:prstClr>
                </a:solidFill>
                <a:effectLst/>
                <a:uLnTx/>
                <a:uFillTx/>
                <a:cs typeface="+mn-ea"/>
                <a:sym typeface="+mn-lt"/>
              </a:rPr>
              <a:t>Click here to enter text</a:t>
            </a:r>
            <a:r>
              <a:rPr kumimoji="0" lang="zh-CN" altLang="en-US" sz="900" b="0" i="0" u="none" strike="noStrike" kern="1200" cap="none" spc="0" normalizeH="0" baseline="0" noProof="0" dirty="0">
                <a:ln>
                  <a:noFill/>
                </a:ln>
                <a:solidFill>
                  <a:prstClr val="black">
                    <a:lumMod val="75000"/>
                    <a:lumOff val="25000"/>
                  </a:prstClr>
                </a:solidFill>
                <a:effectLst/>
                <a:uLnTx/>
                <a:uFillTx/>
                <a:cs typeface="+mn-ea"/>
                <a:sym typeface="+mn-lt"/>
              </a:rPr>
              <a:t>　</a:t>
            </a:r>
            <a:r>
              <a:rPr kumimoji="0" lang="en-US" altLang="zh-CN" sz="900" b="0" i="0" u="none" strike="noStrike" kern="1200" cap="none" spc="0" normalizeH="0" baseline="0" noProof="0" dirty="0">
                <a:ln>
                  <a:noFill/>
                </a:ln>
                <a:solidFill>
                  <a:prstClr val="black">
                    <a:lumMod val="75000"/>
                    <a:lumOff val="25000"/>
                  </a:prstClr>
                </a:solidFill>
                <a:effectLst/>
                <a:uLnTx/>
                <a:uFillTx/>
                <a:cs typeface="+mn-ea"/>
                <a:sym typeface="+mn-lt"/>
              </a:rPr>
              <a:t>Click here to enter text</a:t>
            </a:r>
            <a:r>
              <a:rPr kumimoji="0" lang="zh-CN" altLang="en-US" sz="900" b="0" i="0" u="none" strike="noStrike" kern="1200" cap="none" spc="0" normalizeH="0" baseline="0" noProof="0" dirty="0">
                <a:ln>
                  <a:noFill/>
                </a:ln>
                <a:solidFill>
                  <a:prstClr val="black">
                    <a:lumMod val="75000"/>
                    <a:lumOff val="25000"/>
                  </a:prstClr>
                </a:solidFill>
                <a:effectLst/>
                <a:uLnTx/>
                <a:uFillTx/>
                <a:cs typeface="+mn-ea"/>
                <a:sym typeface="+mn-lt"/>
              </a:rPr>
              <a:t>　</a:t>
            </a:r>
            <a:r>
              <a:rPr kumimoji="0" lang="en-US" altLang="zh-CN" sz="900" b="0" i="0" u="none" strike="noStrike" kern="1200" cap="none" spc="0" normalizeH="0" baseline="0" noProof="0" dirty="0">
                <a:ln>
                  <a:noFill/>
                </a:ln>
                <a:solidFill>
                  <a:prstClr val="black">
                    <a:lumMod val="75000"/>
                    <a:lumOff val="25000"/>
                  </a:prstClr>
                </a:solidFill>
                <a:effectLst/>
                <a:uLnTx/>
                <a:uFillTx/>
                <a:cs typeface="+mn-ea"/>
                <a:sym typeface="+mn-lt"/>
              </a:rPr>
              <a:t>Click here to enter text</a:t>
            </a:r>
            <a:r>
              <a:rPr kumimoji="0" lang="zh-CN" altLang="en-US" sz="900" b="0" i="0" u="none" strike="noStrike" kern="1200" cap="none" spc="0" normalizeH="0" baseline="0" noProof="0" dirty="0">
                <a:ln>
                  <a:noFill/>
                </a:ln>
                <a:solidFill>
                  <a:prstClr val="black">
                    <a:lumMod val="75000"/>
                    <a:lumOff val="25000"/>
                  </a:prstClr>
                </a:solidFill>
                <a:effectLst/>
                <a:uLnTx/>
                <a:uFillTx/>
                <a:cs typeface="+mn-ea"/>
                <a:sym typeface="+mn-lt"/>
              </a:rPr>
              <a:t>　</a:t>
            </a:r>
            <a:endParaRPr kumimoji="0" lang="ko-KR" altLang="en-US" sz="9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ppt_x"/>
                                          </p:val>
                                        </p:tav>
                                        <p:tav tm="100000">
                                          <p:val>
                                            <p:strVal val="#ppt_x"/>
                                          </p:val>
                                        </p:tav>
                                      </p:tavLst>
                                    </p:anim>
                                    <p:anim calcmode="lin" valueType="num">
                                      <p:cBhvr additive="base">
                                        <p:cTn id="47" dur="500" fill="hold"/>
                                        <p:tgtEl>
                                          <p:spTgt spid="17"/>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fill="hold"/>
                                        <p:tgtEl>
                                          <p:spTgt spid="16"/>
                                        </p:tgtEl>
                                        <p:attrNameLst>
                                          <p:attrName>ppt_x</p:attrName>
                                        </p:attrNameLst>
                                      </p:cBhvr>
                                      <p:tavLst>
                                        <p:tav tm="0">
                                          <p:val>
                                            <p:strVal val="#ppt_x"/>
                                          </p:val>
                                        </p:tav>
                                        <p:tav tm="100000">
                                          <p:val>
                                            <p:strVal val="#ppt_x"/>
                                          </p:val>
                                        </p:tav>
                                      </p:tavLst>
                                    </p:anim>
                                    <p:anim calcmode="lin" valueType="num">
                                      <p:cBhvr additive="base">
                                        <p:cTn id="51" dur="500" fill="hold"/>
                                        <p:tgtEl>
                                          <p:spTgt spid="16"/>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ppt_x"/>
                                          </p:val>
                                        </p:tav>
                                        <p:tav tm="100000">
                                          <p:val>
                                            <p:strVal val="#ppt_x"/>
                                          </p:val>
                                        </p:tav>
                                      </p:tavLst>
                                    </p:anim>
                                    <p:anim calcmode="lin" valueType="num">
                                      <p:cBhvr additive="base">
                                        <p:cTn id="5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5" grpId="0"/>
      <p:bldP spid="16" grpId="0"/>
      <p:bldP spid="17" grpId="0"/>
      <p:bldP spid="18" grpId="0"/>
      <p:bldP spid="22"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6000" r="-36000"/>
          </a:stretch>
        </a:blipFill>
        <a:effectLst/>
      </p:bgPr>
    </p:bg>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4"/>
          <a:srcRect t="9167"/>
          <a:stretch>
            <a:fillRect/>
          </a:stretch>
        </p:blipFill>
        <p:spPr>
          <a:xfrm>
            <a:off x="21635" y="-121920"/>
            <a:ext cx="12170365" cy="6955901"/>
          </a:xfrm>
          <a:prstGeom prst="rect">
            <a:avLst/>
          </a:prstGeom>
        </p:spPr>
      </p:pic>
      <p:sp useBgFill="1">
        <p:nvSpPr>
          <p:cNvPr id="3" name="Freeform 5"/>
          <p:cNvSpPr/>
          <p:nvPr/>
        </p:nvSpPr>
        <p:spPr bwMode="auto">
          <a:xfrm>
            <a:off x="4188743" y="4212734"/>
            <a:ext cx="1557867" cy="1564217"/>
          </a:xfrm>
          <a:custGeom>
            <a:avLst/>
            <a:gdLst>
              <a:gd name="T0" fmla="*/ 3898 w 3898"/>
              <a:gd name="T1" fmla="*/ 944 h 3904"/>
              <a:gd name="T2" fmla="*/ 934 w 3898"/>
              <a:gd name="T3" fmla="*/ 3904 h 3904"/>
              <a:gd name="T4" fmla="*/ 0 w 3898"/>
              <a:gd name="T5" fmla="*/ 1642 h 3904"/>
              <a:gd name="T6" fmla="*/ 1624 w 3898"/>
              <a:gd name="T7" fmla="*/ 0 h 3904"/>
              <a:gd name="T8" fmla="*/ 3898 w 3898"/>
              <a:gd name="T9" fmla="*/ 944 h 3904"/>
            </a:gdLst>
            <a:ahLst/>
            <a:cxnLst>
              <a:cxn ang="0">
                <a:pos x="T0" y="T1"/>
              </a:cxn>
              <a:cxn ang="0">
                <a:pos x="T2" y="T3"/>
              </a:cxn>
              <a:cxn ang="0">
                <a:pos x="T4" y="T5"/>
              </a:cxn>
              <a:cxn ang="0">
                <a:pos x="T6" y="T7"/>
              </a:cxn>
              <a:cxn ang="0">
                <a:pos x="T8" y="T9"/>
              </a:cxn>
            </a:cxnLst>
            <a:rect l="0" t="0" r="r" b="b"/>
            <a:pathLst>
              <a:path w="3898" h="3904">
                <a:moveTo>
                  <a:pt x="3898" y="944"/>
                </a:moveTo>
                <a:cubicBezTo>
                  <a:pt x="3316" y="2213"/>
                  <a:pt x="2294" y="3284"/>
                  <a:pt x="934" y="3904"/>
                </a:cubicBezTo>
                <a:lnTo>
                  <a:pt x="0" y="1642"/>
                </a:lnTo>
                <a:cubicBezTo>
                  <a:pt x="734" y="1284"/>
                  <a:pt x="1292" y="696"/>
                  <a:pt x="1624" y="0"/>
                </a:cubicBezTo>
                <a:lnTo>
                  <a:pt x="3898" y="944"/>
                </a:lnTo>
                <a:close/>
              </a:path>
            </a:pathLst>
          </a:custGeom>
          <a:ln w="4" cap="flat">
            <a:noFill/>
            <a:prstDash val="solid"/>
            <a:miter lim="800000"/>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cs typeface="+mn-ea"/>
              <a:sym typeface="+mn-lt"/>
            </a:endParaRPr>
          </a:p>
        </p:txBody>
      </p:sp>
      <p:sp useBgFill="1">
        <p:nvSpPr>
          <p:cNvPr id="4" name="Freeform 6"/>
          <p:cNvSpPr/>
          <p:nvPr/>
        </p:nvSpPr>
        <p:spPr bwMode="auto">
          <a:xfrm>
            <a:off x="4899943" y="2750117"/>
            <a:ext cx="1126067" cy="1678517"/>
          </a:xfrm>
          <a:custGeom>
            <a:avLst/>
            <a:gdLst>
              <a:gd name="T0" fmla="*/ 2294 w 2814"/>
              <a:gd name="T1" fmla="*/ 0 h 4189"/>
              <a:gd name="T2" fmla="*/ 2290 w 2814"/>
              <a:gd name="T3" fmla="*/ 4189 h 4189"/>
              <a:gd name="T4" fmla="*/ 12 w 2814"/>
              <a:gd name="T5" fmla="*/ 3244 h 4189"/>
              <a:gd name="T6" fmla="*/ 0 w 2814"/>
              <a:gd name="T7" fmla="*/ 948 h 4189"/>
              <a:gd name="T8" fmla="*/ 2294 w 2814"/>
              <a:gd name="T9" fmla="*/ 0 h 4189"/>
            </a:gdLst>
            <a:ahLst/>
            <a:cxnLst>
              <a:cxn ang="0">
                <a:pos x="T0" y="T1"/>
              </a:cxn>
              <a:cxn ang="0">
                <a:pos x="T2" y="T3"/>
              </a:cxn>
              <a:cxn ang="0">
                <a:pos x="T4" y="T5"/>
              </a:cxn>
              <a:cxn ang="0">
                <a:pos x="T6" y="T7"/>
              </a:cxn>
              <a:cxn ang="0">
                <a:pos x="T8" y="T9"/>
              </a:cxn>
            </a:cxnLst>
            <a:rect l="0" t="0" r="r" b="b"/>
            <a:pathLst>
              <a:path w="2814" h="4189">
                <a:moveTo>
                  <a:pt x="2294" y="0"/>
                </a:moveTo>
                <a:cubicBezTo>
                  <a:pt x="2814" y="1401"/>
                  <a:pt x="2778" y="2881"/>
                  <a:pt x="2290" y="4189"/>
                </a:cubicBezTo>
                <a:lnTo>
                  <a:pt x="12" y="3244"/>
                </a:lnTo>
                <a:cubicBezTo>
                  <a:pt x="253" y="2522"/>
                  <a:pt x="265" y="1717"/>
                  <a:pt x="0" y="948"/>
                </a:cubicBezTo>
                <a:lnTo>
                  <a:pt x="2294" y="0"/>
                </a:lnTo>
                <a:close/>
              </a:path>
            </a:pathLst>
          </a:custGeom>
          <a:ln w="4" cap="flat">
            <a:noFill/>
            <a:prstDash val="solid"/>
            <a:miter lim="800000"/>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cs typeface="+mn-ea"/>
              <a:sym typeface="+mn-lt"/>
            </a:endParaRPr>
          </a:p>
        </p:txBody>
      </p:sp>
      <p:sp useBgFill="1">
        <p:nvSpPr>
          <p:cNvPr id="5" name="Freeform 7"/>
          <p:cNvSpPr/>
          <p:nvPr/>
        </p:nvSpPr>
        <p:spPr bwMode="auto">
          <a:xfrm>
            <a:off x="4188743" y="1382326"/>
            <a:ext cx="1559984" cy="1568451"/>
          </a:xfrm>
          <a:custGeom>
            <a:avLst/>
            <a:gdLst>
              <a:gd name="T0" fmla="*/ 946 w 3906"/>
              <a:gd name="T1" fmla="*/ 0 h 3912"/>
              <a:gd name="T2" fmla="*/ 3906 w 3906"/>
              <a:gd name="T3" fmla="*/ 2964 h 3912"/>
              <a:gd name="T4" fmla="*/ 1613 w 3906"/>
              <a:gd name="T5" fmla="*/ 3912 h 3912"/>
              <a:gd name="T6" fmla="*/ 0 w 3906"/>
              <a:gd name="T7" fmla="*/ 2278 h 3912"/>
              <a:gd name="T8" fmla="*/ 946 w 3906"/>
              <a:gd name="T9" fmla="*/ 0 h 3912"/>
            </a:gdLst>
            <a:ahLst/>
            <a:cxnLst>
              <a:cxn ang="0">
                <a:pos x="T0" y="T1"/>
              </a:cxn>
              <a:cxn ang="0">
                <a:pos x="T2" y="T3"/>
              </a:cxn>
              <a:cxn ang="0">
                <a:pos x="T4" y="T5"/>
              </a:cxn>
              <a:cxn ang="0">
                <a:pos x="T6" y="T7"/>
              </a:cxn>
              <a:cxn ang="0">
                <a:pos x="T8" y="T9"/>
              </a:cxn>
            </a:cxnLst>
            <a:rect l="0" t="0" r="r" b="b"/>
            <a:pathLst>
              <a:path w="3906" h="3912">
                <a:moveTo>
                  <a:pt x="946" y="0"/>
                </a:moveTo>
                <a:cubicBezTo>
                  <a:pt x="2215" y="582"/>
                  <a:pt x="3286" y="1605"/>
                  <a:pt x="3906" y="2964"/>
                </a:cubicBezTo>
                <a:lnTo>
                  <a:pt x="1613" y="3912"/>
                </a:lnTo>
                <a:cubicBezTo>
                  <a:pt x="1257" y="3181"/>
                  <a:pt x="681" y="2620"/>
                  <a:pt x="0" y="2278"/>
                </a:cubicBezTo>
                <a:lnTo>
                  <a:pt x="946" y="0"/>
                </a:lnTo>
                <a:close/>
              </a:path>
            </a:pathLst>
          </a:custGeom>
          <a:ln w="4" cap="flat">
            <a:noFill/>
            <a:prstDash val="solid"/>
            <a:miter lim="800000"/>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black"/>
              </a:solidFill>
              <a:effectLst/>
              <a:uLnTx/>
              <a:uFillTx/>
              <a:cs typeface="+mn-ea"/>
              <a:sym typeface="+mn-lt"/>
            </a:endParaRPr>
          </a:p>
        </p:txBody>
      </p:sp>
      <p:sp useBgFill="1">
        <p:nvSpPr>
          <p:cNvPr id="6" name="Oval 8"/>
          <p:cNvSpPr>
            <a:spLocks noChangeArrowheads="1"/>
          </p:cNvSpPr>
          <p:nvPr/>
        </p:nvSpPr>
        <p:spPr bwMode="auto">
          <a:xfrm>
            <a:off x="2343011" y="2362766"/>
            <a:ext cx="2442633" cy="2448984"/>
          </a:xfrm>
          <a:prstGeom prst="ellipse">
            <a:avLst/>
          </a:prstGeom>
          <a:ln w="4" cap="flat">
            <a:noFill/>
            <a:prstDash val="solid"/>
            <a:miter lim="800000"/>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cs typeface="+mn-ea"/>
              <a:sym typeface="+mn-lt"/>
            </a:endParaRPr>
          </a:p>
        </p:txBody>
      </p:sp>
      <p:cxnSp>
        <p:nvCxnSpPr>
          <p:cNvPr id="7" name="直接连接符 6"/>
          <p:cNvCxnSpPr/>
          <p:nvPr/>
        </p:nvCxnSpPr>
        <p:spPr>
          <a:xfrm>
            <a:off x="5306726" y="1968999"/>
            <a:ext cx="1860085" cy="0"/>
          </a:xfrm>
          <a:prstGeom prst="line">
            <a:avLst/>
          </a:prstGeom>
          <a:ln w="6350">
            <a:solidFill>
              <a:schemeClr val="accent6">
                <a:lumMod val="50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5939672" y="3589375"/>
            <a:ext cx="1227139" cy="0"/>
          </a:xfrm>
          <a:prstGeom prst="line">
            <a:avLst/>
          </a:prstGeom>
          <a:ln w="6350">
            <a:solidFill>
              <a:schemeClr val="accent6">
                <a:lumMod val="50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324480" y="5204381"/>
            <a:ext cx="1842332" cy="0"/>
          </a:xfrm>
          <a:prstGeom prst="line">
            <a:avLst/>
          </a:prstGeom>
          <a:ln w="6350">
            <a:solidFill>
              <a:schemeClr val="accent6">
                <a:lumMod val="50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37"/>
          <p:cNvSpPr txBox="1"/>
          <p:nvPr/>
        </p:nvSpPr>
        <p:spPr>
          <a:xfrm>
            <a:off x="2869365" y="3310258"/>
            <a:ext cx="1415772"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cs typeface="+mn-ea"/>
                <a:sym typeface="+mn-lt"/>
              </a:rPr>
              <a:t>输入你的内容</a:t>
            </a:r>
          </a:p>
        </p:txBody>
      </p:sp>
      <p:sp>
        <p:nvSpPr>
          <p:cNvPr id="11" name="TextBox 38"/>
          <p:cNvSpPr txBox="1"/>
          <p:nvPr/>
        </p:nvSpPr>
        <p:spPr>
          <a:xfrm>
            <a:off x="4498751" y="1930739"/>
            <a:ext cx="779993" cy="656462"/>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135" b="0" i="0" u="none" strike="noStrike" kern="1200" cap="none" spc="0" normalizeH="0" baseline="0" noProof="0" dirty="0">
                <a:ln>
                  <a:noFill/>
                </a:ln>
                <a:solidFill>
                  <a:prstClr val="white"/>
                </a:solidFill>
                <a:effectLst/>
                <a:uLnTx/>
                <a:uFillTx/>
                <a:cs typeface="+mn-ea"/>
                <a:sym typeface="+mn-lt"/>
              </a:rPr>
              <a:t>输入标题</a:t>
            </a:r>
          </a:p>
        </p:txBody>
      </p:sp>
      <p:sp>
        <p:nvSpPr>
          <p:cNvPr id="12" name="TextBox 39"/>
          <p:cNvSpPr txBox="1"/>
          <p:nvPr/>
        </p:nvSpPr>
        <p:spPr>
          <a:xfrm>
            <a:off x="5072980" y="3282417"/>
            <a:ext cx="779993" cy="656462"/>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135" b="0" i="0" u="none" strike="noStrike" kern="1200" cap="none" spc="0" normalizeH="0" baseline="0" noProof="0" dirty="0">
                <a:ln>
                  <a:noFill/>
                </a:ln>
                <a:solidFill>
                  <a:prstClr val="white"/>
                </a:solidFill>
                <a:effectLst/>
                <a:uLnTx/>
                <a:uFillTx/>
                <a:cs typeface="+mn-ea"/>
                <a:sym typeface="+mn-lt"/>
              </a:rPr>
              <a:t>输入标题</a:t>
            </a:r>
          </a:p>
        </p:txBody>
      </p:sp>
      <p:sp>
        <p:nvSpPr>
          <p:cNvPr id="13" name="TextBox 41"/>
          <p:cNvSpPr txBox="1"/>
          <p:nvPr/>
        </p:nvSpPr>
        <p:spPr>
          <a:xfrm>
            <a:off x="4498751" y="4619603"/>
            <a:ext cx="779993" cy="656462"/>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135" b="0" i="0" u="none" strike="noStrike" kern="1200" cap="none" spc="0" normalizeH="0" baseline="0" noProof="0" dirty="0">
                <a:ln>
                  <a:noFill/>
                </a:ln>
                <a:solidFill>
                  <a:prstClr val="white"/>
                </a:solidFill>
                <a:effectLst/>
                <a:uLnTx/>
                <a:uFillTx/>
                <a:cs typeface="+mn-ea"/>
                <a:sym typeface="+mn-lt"/>
              </a:rPr>
              <a:t>输入标题</a:t>
            </a:r>
          </a:p>
        </p:txBody>
      </p:sp>
      <p:sp>
        <p:nvSpPr>
          <p:cNvPr id="14" name="TextBox 62"/>
          <p:cNvSpPr txBox="1"/>
          <p:nvPr/>
        </p:nvSpPr>
        <p:spPr bwMode="auto">
          <a:xfrm>
            <a:off x="7019156" y="1628496"/>
            <a:ext cx="2829059" cy="556179"/>
          </a:xfrm>
          <a:prstGeom prst="rect">
            <a:avLst/>
          </a:prstGeom>
          <a:noFill/>
        </p:spPr>
        <p:txBody>
          <a:bodyPr wrap="square" lIns="288000" tIns="0" rIns="0" bIns="0">
            <a:norm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cs typeface="+mn-ea"/>
                <a:sym typeface="+mn-lt"/>
              </a:rPr>
              <a:t>双击输入替换内容内容</a:t>
            </a:r>
            <a:br>
              <a:rPr kumimoji="0" lang="zh-CN" altLang="en-US" sz="1400" b="0" i="0" u="none" strike="noStrike" kern="1200" cap="none" spc="0" normalizeH="0" baseline="0" noProof="0" dirty="0">
                <a:ln>
                  <a:noFill/>
                </a:ln>
                <a:solidFill>
                  <a:prstClr val="black">
                    <a:lumMod val="85000"/>
                    <a:lumOff val="15000"/>
                  </a:prstClr>
                </a:solidFill>
                <a:effectLst/>
                <a:uLnTx/>
                <a:uFillTx/>
                <a:cs typeface="+mn-ea"/>
                <a:sym typeface="+mn-lt"/>
              </a:rPr>
            </a:br>
            <a:r>
              <a:rPr kumimoji="0" lang="zh-CN" altLang="en-US" sz="1400" b="0" i="0" u="none" strike="noStrike" kern="1200" cap="none" spc="0" normalizeH="0" baseline="0" noProof="0" dirty="0">
                <a:ln>
                  <a:noFill/>
                </a:ln>
                <a:solidFill>
                  <a:prstClr val="black">
                    <a:lumMod val="85000"/>
                    <a:lumOff val="15000"/>
                  </a:prstClr>
                </a:solidFill>
                <a:effectLst/>
                <a:uLnTx/>
                <a:uFillTx/>
                <a:cs typeface="+mn-ea"/>
                <a:sym typeface="+mn-lt"/>
              </a:rPr>
              <a:t>双击输入替换内容内容</a:t>
            </a:r>
          </a:p>
        </p:txBody>
      </p:sp>
      <p:sp>
        <p:nvSpPr>
          <p:cNvPr id="15" name="TextBox 62"/>
          <p:cNvSpPr txBox="1"/>
          <p:nvPr/>
        </p:nvSpPr>
        <p:spPr bwMode="auto">
          <a:xfrm>
            <a:off x="7261690" y="3384741"/>
            <a:ext cx="2829059" cy="556179"/>
          </a:xfrm>
          <a:prstGeom prst="rect">
            <a:avLst/>
          </a:prstGeom>
          <a:noFill/>
        </p:spPr>
        <p:txBody>
          <a:bodyPr wrap="square" lIns="288000" tIns="0" rIns="0" bIns="0">
            <a:norm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cs typeface="+mn-ea"/>
                <a:sym typeface="+mn-lt"/>
              </a:rPr>
              <a:t>双击输入替换内容内容</a:t>
            </a:r>
            <a:br>
              <a:rPr kumimoji="0" lang="zh-CN" altLang="en-US" sz="1400" b="0" i="0" u="none" strike="noStrike" kern="1200" cap="none" spc="0" normalizeH="0" baseline="0" noProof="0" dirty="0">
                <a:ln>
                  <a:noFill/>
                </a:ln>
                <a:solidFill>
                  <a:prstClr val="black">
                    <a:lumMod val="85000"/>
                    <a:lumOff val="15000"/>
                  </a:prstClr>
                </a:solidFill>
                <a:effectLst/>
                <a:uLnTx/>
                <a:uFillTx/>
                <a:cs typeface="+mn-ea"/>
                <a:sym typeface="+mn-lt"/>
              </a:rPr>
            </a:br>
            <a:r>
              <a:rPr kumimoji="0" lang="zh-CN" altLang="en-US" sz="1400" b="0" i="0" u="none" strike="noStrike" kern="1200" cap="none" spc="0" normalizeH="0" baseline="0" noProof="0" dirty="0">
                <a:ln>
                  <a:noFill/>
                </a:ln>
                <a:solidFill>
                  <a:prstClr val="black">
                    <a:lumMod val="85000"/>
                    <a:lumOff val="15000"/>
                  </a:prstClr>
                </a:solidFill>
                <a:effectLst/>
                <a:uLnTx/>
                <a:uFillTx/>
                <a:cs typeface="+mn-ea"/>
                <a:sym typeface="+mn-lt"/>
              </a:rPr>
              <a:t>双击输入替换内容内容</a:t>
            </a:r>
          </a:p>
        </p:txBody>
      </p:sp>
      <p:sp>
        <p:nvSpPr>
          <p:cNvPr id="16" name="TextBox 62"/>
          <p:cNvSpPr txBox="1"/>
          <p:nvPr/>
        </p:nvSpPr>
        <p:spPr bwMode="auto">
          <a:xfrm>
            <a:off x="7248673" y="4829210"/>
            <a:ext cx="2829059" cy="556179"/>
          </a:xfrm>
          <a:prstGeom prst="rect">
            <a:avLst/>
          </a:prstGeom>
          <a:noFill/>
        </p:spPr>
        <p:txBody>
          <a:bodyPr wrap="square" lIns="288000" tIns="0" rIns="0" bIns="0">
            <a:norm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cs typeface="+mn-ea"/>
                <a:sym typeface="+mn-lt"/>
              </a:rPr>
              <a:t>双击输入替换内容内容</a:t>
            </a:r>
            <a:br>
              <a:rPr kumimoji="0" lang="zh-CN" altLang="en-US" sz="1400" b="0" i="0" u="none" strike="noStrike" kern="1200" cap="none" spc="0" normalizeH="0" baseline="0" noProof="0" dirty="0">
                <a:ln>
                  <a:noFill/>
                </a:ln>
                <a:solidFill>
                  <a:prstClr val="black">
                    <a:lumMod val="85000"/>
                    <a:lumOff val="15000"/>
                  </a:prstClr>
                </a:solidFill>
                <a:effectLst/>
                <a:uLnTx/>
                <a:uFillTx/>
                <a:cs typeface="+mn-ea"/>
                <a:sym typeface="+mn-lt"/>
              </a:rPr>
            </a:br>
            <a:r>
              <a:rPr kumimoji="0" lang="zh-CN" altLang="en-US" sz="1400" b="0" i="0" u="none" strike="noStrike" kern="1200" cap="none" spc="0" normalizeH="0" baseline="0" noProof="0" dirty="0">
                <a:ln>
                  <a:noFill/>
                </a:ln>
                <a:solidFill>
                  <a:prstClr val="black">
                    <a:lumMod val="85000"/>
                    <a:lumOff val="15000"/>
                  </a:prstClr>
                </a:solidFill>
                <a:effectLst/>
                <a:uLnTx/>
                <a:uFillTx/>
                <a:cs typeface="+mn-ea"/>
                <a:sym typeface="+mn-lt"/>
              </a:rPr>
              <a:t>双击输入替换内容内容</a:t>
            </a:r>
          </a:p>
        </p:txBody>
      </p:sp>
      <p:sp>
        <p:nvSpPr>
          <p:cNvPr id="21" name="文本框 20"/>
          <p:cNvSpPr txBox="1"/>
          <p:nvPr/>
        </p:nvSpPr>
        <p:spPr>
          <a:xfrm>
            <a:off x="174126" y="130307"/>
            <a:ext cx="2680970" cy="462915"/>
          </a:xfrm>
          <a:prstGeom prst="rect">
            <a:avLst/>
          </a:prstGeom>
          <a:noFill/>
          <a:ln w="0">
            <a:noFill/>
          </a:ln>
        </p:spPr>
        <p:txBody>
          <a:bodyPr vert="horz" wrap="square" lIns="89535" tIns="46355" rIns="89535" bIns="46355" numCol="1" anchor="t">
            <a:spAutoFit/>
          </a:bodyPr>
          <a:lstStyle/>
          <a:p>
            <a:pPr marL="0" marR="0" lvl="0" indent="0" algn="l" defTabSz="508000" rtl="0" eaLnBrk="0" fontAlgn="auto" latinLnBrk="0" hangingPunct="1">
              <a:lnSpc>
                <a:spcPct val="100000"/>
              </a:lnSpc>
              <a:spcBef>
                <a:spcPts val="0"/>
              </a:spcBef>
              <a:spcAft>
                <a:spcPts val="0"/>
              </a:spcAft>
              <a:buClrTx/>
              <a:buSzTx/>
              <a:buFontTx/>
              <a:buNone/>
              <a:defRPr/>
            </a:pPr>
            <a:r>
              <a:rPr kumimoji="0" lang="en-US" altLang="ko-KR" sz="2400" b="0" i="0" u="none" strike="noStrike" kern="1200" cap="none" spc="0" normalizeH="0" baseline="0" noProof="0" dirty="0">
                <a:ln>
                  <a:noFill/>
                </a:ln>
                <a:solidFill>
                  <a:schemeClr val="bg1"/>
                </a:solidFill>
                <a:effectLst/>
                <a:uLnTx/>
                <a:uFillTx/>
                <a:cs typeface="+mn-ea"/>
                <a:sym typeface="+mn-lt"/>
              </a:rPr>
              <a:t>点击此处添加标题</a:t>
            </a:r>
            <a:endParaRPr kumimoji="0" lang="ko-KR" altLang="en-US" sz="2400" b="0" i="0" u="none" strike="noStrike" kern="1200" cap="none" spc="0" normalizeH="0" baseline="0" noProof="0" dirty="0">
              <a:ln>
                <a:noFill/>
              </a:ln>
              <a:solidFill>
                <a:schemeClr val="bg1"/>
              </a:solidFill>
              <a:effectLst/>
              <a:uLnTx/>
              <a:uFillTx/>
              <a:cs typeface="+mn-ea"/>
              <a:sym typeface="+mn-lt"/>
            </a:endParaRPr>
          </a:p>
        </p:txBody>
      </p:sp>
      <p:cxnSp>
        <p:nvCxnSpPr>
          <p:cNvPr id="22" name="直接连接符 21"/>
          <p:cNvCxnSpPr/>
          <p:nvPr/>
        </p:nvCxnSpPr>
        <p:spPr>
          <a:xfrm>
            <a:off x="174126" y="225743"/>
            <a:ext cx="0" cy="4629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174125" y="524883"/>
            <a:ext cx="4082035" cy="370614"/>
          </a:xfrm>
          <a:prstGeom prst="rect">
            <a:avLst/>
          </a:prstGeom>
          <a:noFill/>
          <a:ln w="0">
            <a:noFill/>
          </a:ln>
        </p:spPr>
        <p:txBody>
          <a:bodyPr vert="horz" wrap="square" lIns="89535" tIns="46355" rIns="89535" bIns="46355" anchor="t">
            <a:spAutoFit/>
          </a:bodyPr>
          <a:lstStyle/>
          <a:p>
            <a:pPr marL="0" marR="0" lvl="0" indent="0" algn="l" defTabSz="508000" rtl="0" eaLnBrk="0"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solidFill>
                  <a:schemeClr val="bg1"/>
                </a:solidFill>
                <a:effectLst/>
                <a:uLnTx/>
                <a:uFillTx/>
                <a:cs typeface="+mn-ea"/>
                <a:sym typeface="+mn-lt"/>
              </a:rPr>
              <a:t>Click here to enter text</a:t>
            </a:r>
            <a:r>
              <a:rPr kumimoji="0" lang="zh-CN" altLang="en-US" sz="900" b="0" i="0" u="none" strike="noStrike" kern="1200" cap="none" spc="0" normalizeH="0" baseline="0" noProof="0" dirty="0">
                <a:ln>
                  <a:noFill/>
                </a:ln>
                <a:solidFill>
                  <a:schemeClr val="bg1"/>
                </a:solidFill>
                <a:effectLst/>
                <a:uLnTx/>
                <a:uFillTx/>
                <a:cs typeface="+mn-ea"/>
                <a:sym typeface="+mn-lt"/>
              </a:rPr>
              <a:t>　</a:t>
            </a:r>
            <a:r>
              <a:rPr kumimoji="0" lang="en-US" altLang="zh-CN" sz="900" b="0" i="0" u="none" strike="noStrike" kern="1200" cap="none" spc="0" normalizeH="0" baseline="0" noProof="0" dirty="0">
                <a:ln>
                  <a:noFill/>
                </a:ln>
                <a:solidFill>
                  <a:schemeClr val="bg1"/>
                </a:solidFill>
                <a:effectLst/>
                <a:uLnTx/>
                <a:uFillTx/>
                <a:cs typeface="+mn-ea"/>
                <a:sym typeface="+mn-lt"/>
              </a:rPr>
              <a:t>Click here to enter text</a:t>
            </a:r>
            <a:r>
              <a:rPr kumimoji="0" lang="zh-CN" altLang="en-US" sz="900" b="0" i="0" u="none" strike="noStrike" kern="1200" cap="none" spc="0" normalizeH="0" baseline="0" noProof="0" dirty="0">
                <a:ln>
                  <a:noFill/>
                </a:ln>
                <a:solidFill>
                  <a:schemeClr val="bg1"/>
                </a:solidFill>
                <a:effectLst/>
                <a:uLnTx/>
                <a:uFillTx/>
                <a:cs typeface="+mn-ea"/>
                <a:sym typeface="+mn-lt"/>
              </a:rPr>
              <a:t>　</a:t>
            </a:r>
            <a:r>
              <a:rPr kumimoji="0" lang="en-US" altLang="zh-CN" sz="900" b="0" i="0" u="none" strike="noStrike" kern="1200" cap="none" spc="0" normalizeH="0" baseline="0" noProof="0" dirty="0">
                <a:ln>
                  <a:noFill/>
                </a:ln>
                <a:solidFill>
                  <a:schemeClr val="bg1"/>
                </a:solidFill>
                <a:effectLst/>
                <a:uLnTx/>
                <a:uFillTx/>
                <a:cs typeface="+mn-ea"/>
                <a:sym typeface="+mn-lt"/>
              </a:rPr>
              <a:t>Click here to enter text</a:t>
            </a:r>
            <a:r>
              <a:rPr kumimoji="0" lang="zh-CN" altLang="en-US" sz="900" b="0" i="0" u="none" strike="noStrike" kern="1200" cap="none" spc="0" normalizeH="0" baseline="0" noProof="0" dirty="0">
                <a:ln>
                  <a:noFill/>
                </a:ln>
                <a:solidFill>
                  <a:schemeClr val="bg1"/>
                </a:solidFill>
                <a:effectLst/>
                <a:uLnTx/>
                <a:uFillTx/>
                <a:cs typeface="+mn-ea"/>
                <a:sym typeface="+mn-lt"/>
              </a:rPr>
              <a:t>　</a:t>
            </a:r>
            <a:endParaRPr kumimoji="0" lang="ko-KR" altLang="en-US" sz="900" b="0" i="0" u="none" strike="noStrike" kern="1200" cap="none" spc="0" normalizeH="0" baseline="0" noProof="0" dirty="0">
              <a:ln>
                <a:noFill/>
              </a:ln>
              <a:solidFill>
                <a:schemeClr val="bg1"/>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anim calcmode="lin" valueType="num">
                                      <p:cBhvr>
                                        <p:cTn id="17" dur="500" fill="hold"/>
                                        <p:tgtEl>
                                          <p:spTgt spid="10"/>
                                        </p:tgtEl>
                                        <p:attrNameLst>
                                          <p:attrName>ppt_x</p:attrName>
                                        </p:attrNameLst>
                                      </p:cBhvr>
                                      <p:tavLst>
                                        <p:tav tm="0">
                                          <p:val>
                                            <p:fltVal val="0.5"/>
                                          </p:val>
                                        </p:tav>
                                        <p:tav tm="100000">
                                          <p:val>
                                            <p:strVal val="#ppt_x"/>
                                          </p:val>
                                        </p:tav>
                                      </p:tavLst>
                                    </p:anim>
                                    <p:anim calcmode="lin" valueType="num">
                                      <p:cBhvr>
                                        <p:cTn id="18" dur="500" fill="hold"/>
                                        <p:tgtEl>
                                          <p:spTgt spid="10"/>
                                        </p:tgtEl>
                                        <p:attrNameLst>
                                          <p:attrName>ppt_y</p:attrName>
                                        </p:attrNameLst>
                                      </p:cBhvr>
                                      <p:tavLst>
                                        <p:tav tm="0">
                                          <p:val>
                                            <p:fltVal val="0.5"/>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22" presetClass="entr" presetSubtype="8"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par>
                                <p:cTn id="42" presetID="22" presetClass="entr" presetSubtype="8"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par>
                                <p:cTn id="45" presetID="22" presetClass="entr" presetSubtype="8"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1000"/>
                                        <p:tgtEl>
                                          <p:spTgt spid="14"/>
                                        </p:tgtEl>
                                      </p:cBhvr>
                                    </p:animEffect>
                                    <p:anim calcmode="lin" valueType="num">
                                      <p:cBhvr>
                                        <p:cTn id="51" dur="1000" fill="hold"/>
                                        <p:tgtEl>
                                          <p:spTgt spid="14"/>
                                        </p:tgtEl>
                                        <p:attrNameLst>
                                          <p:attrName>ppt_x</p:attrName>
                                        </p:attrNameLst>
                                      </p:cBhvr>
                                      <p:tavLst>
                                        <p:tav tm="0">
                                          <p:val>
                                            <p:strVal val="#ppt_x"/>
                                          </p:val>
                                        </p:tav>
                                        <p:tav tm="100000">
                                          <p:val>
                                            <p:strVal val="#ppt_x"/>
                                          </p:val>
                                        </p:tav>
                                      </p:tavLst>
                                    </p:anim>
                                    <p:anim calcmode="lin" valueType="num">
                                      <p:cBhvr>
                                        <p:cTn id="52" dur="1000" fill="hold"/>
                                        <p:tgtEl>
                                          <p:spTgt spid="14"/>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1000"/>
                                        <p:tgtEl>
                                          <p:spTgt spid="16"/>
                                        </p:tgtEl>
                                      </p:cBhvr>
                                    </p:animEffect>
                                    <p:anim calcmode="lin" valueType="num">
                                      <p:cBhvr>
                                        <p:cTn id="61" dur="1000" fill="hold"/>
                                        <p:tgtEl>
                                          <p:spTgt spid="16"/>
                                        </p:tgtEl>
                                        <p:attrNameLst>
                                          <p:attrName>ppt_x</p:attrName>
                                        </p:attrNameLst>
                                      </p:cBhvr>
                                      <p:tavLst>
                                        <p:tav tm="0">
                                          <p:val>
                                            <p:strVal val="#ppt_x"/>
                                          </p:val>
                                        </p:tav>
                                        <p:tav tm="100000">
                                          <p:val>
                                            <p:strVal val="#ppt_x"/>
                                          </p:val>
                                        </p:tav>
                                      </p:tavLst>
                                    </p:anim>
                                    <p:anim calcmode="lin" valueType="num">
                                      <p:cBhvr>
                                        <p:cTn id="62" dur="1000" fill="hold"/>
                                        <p:tgtEl>
                                          <p:spTgt spid="16"/>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1000"/>
                                        <p:tgtEl>
                                          <p:spTgt spid="23"/>
                                        </p:tgtEl>
                                      </p:cBhvr>
                                    </p:animEffect>
                                    <p:anim calcmode="lin" valueType="num">
                                      <p:cBhvr>
                                        <p:cTn id="66" dur="1000" fill="hold"/>
                                        <p:tgtEl>
                                          <p:spTgt spid="23"/>
                                        </p:tgtEl>
                                        <p:attrNameLst>
                                          <p:attrName>ppt_x</p:attrName>
                                        </p:attrNameLst>
                                      </p:cBhvr>
                                      <p:tavLst>
                                        <p:tav tm="0">
                                          <p:val>
                                            <p:strVal val="#ppt_x"/>
                                          </p:val>
                                        </p:tav>
                                        <p:tav tm="100000">
                                          <p:val>
                                            <p:strVal val="#ppt_x"/>
                                          </p:val>
                                        </p:tav>
                                      </p:tavLst>
                                    </p:anim>
                                    <p:anim calcmode="lin" valueType="num">
                                      <p:cBhvr>
                                        <p:cTn id="67" dur="1000" fill="hold"/>
                                        <p:tgtEl>
                                          <p:spTgt spid="23"/>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6" grpId="0" bldLvl="0" animBg="1"/>
      <p:bldP spid="10" grpId="0"/>
      <p:bldP spid="11" grpId="0"/>
      <p:bldP spid="12" grpId="0"/>
      <p:bldP spid="13" grpId="0"/>
      <p:bldP spid="14" grpId="0"/>
      <p:bldP spid="15" grpId="0"/>
      <p:bldP spid="16" grpId="0"/>
      <p:bldP spid="21"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5000" r="-15000"/>
          </a:stretch>
        </a:blipFill>
        <a:effectLst/>
      </p:bgPr>
    </p:bg>
    <p:spTree>
      <p:nvGrpSpPr>
        <p:cNvPr id="1" name=""/>
        <p:cNvGrpSpPr/>
        <p:nvPr/>
      </p:nvGrpSpPr>
      <p:grpSpPr>
        <a:xfrm>
          <a:off x="0" y="0"/>
          <a:ext cx="0" cy="0"/>
          <a:chOff x="0" y="0"/>
          <a:chExt cx="0" cy="0"/>
        </a:xfrm>
      </p:grpSpPr>
      <p:sp>
        <p:nvSpPr>
          <p:cNvPr id="4" name="矩形 3"/>
          <p:cNvSpPr/>
          <p:nvPr/>
        </p:nvSpPr>
        <p:spPr>
          <a:xfrm>
            <a:off x="-20" y="1"/>
            <a:ext cx="12192000" cy="6908350"/>
          </a:xfrm>
          <a:prstGeom prst="rect">
            <a:avLst/>
          </a:prstGeom>
          <a:gradFill flip="none" rotWithShape="1">
            <a:gsLst>
              <a:gs pos="0">
                <a:schemeClr val="tx1">
                  <a:alpha val="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nvGrpSpPr>
          <p:cNvPr id="3" name="组合 2"/>
          <p:cNvGrpSpPr/>
          <p:nvPr/>
        </p:nvGrpSpPr>
        <p:grpSpPr>
          <a:xfrm>
            <a:off x="821371" y="1893932"/>
            <a:ext cx="10549257" cy="3375737"/>
            <a:chOff x="539750" y="1536700"/>
            <a:chExt cx="8064500" cy="2580622"/>
          </a:xfrm>
        </p:grpSpPr>
        <p:sp>
          <p:nvSpPr>
            <p:cNvPr id="5" name="菱形 27"/>
            <p:cNvSpPr/>
            <p:nvPr/>
          </p:nvSpPr>
          <p:spPr>
            <a:xfrm>
              <a:off x="4895850" y="2260600"/>
              <a:ext cx="1260475" cy="1260475"/>
            </a:xfrm>
            <a:prstGeom prst="diamond">
              <a:avLst/>
            </a:prstGeom>
            <a:solidFill>
              <a:srgbClr val="FFFFFF">
                <a:alpha val="50195"/>
              </a:srgbClr>
            </a:solidFill>
            <a:ln w="25400">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charset="-122"/>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8000" b="0" i="0" u="none" strike="noStrike" kern="1200" cap="none" spc="0" normalizeH="0" baseline="0" noProof="0" dirty="0">
                <a:ln>
                  <a:noFill/>
                </a:ln>
                <a:solidFill>
                  <a:srgbClr val="00CC99"/>
                </a:solidFill>
                <a:effectLst/>
                <a:uLnTx/>
                <a:uFillTx/>
                <a:cs typeface="+mn-ea"/>
                <a:sym typeface="+mn-lt"/>
              </a:endParaRPr>
            </a:p>
          </p:txBody>
        </p:sp>
        <p:sp>
          <p:nvSpPr>
            <p:cNvPr id="6" name="菱形 28"/>
            <p:cNvSpPr/>
            <p:nvPr/>
          </p:nvSpPr>
          <p:spPr>
            <a:xfrm>
              <a:off x="2987675" y="2260600"/>
              <a:ext cx="1260475" cy="1260475"/>
            </a:xfrm>
            <a:prstGeom prst="diamond">
              <a:avLst/>
            </a:prstGeom>
            <a:solidFill>
              <a:srgbClr val="FFFFFF">
                <a:alpha val="50195"/>
              </a:srgbClr>
            </a:solidFill>
            <a:ln w="25400">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charset="-122"/>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8000" b="0" i="0" u="none" strike="noStrike" kern="1200" cap="none" spc="0" normalizeH="0" baseline="0" noProof="0" dirty="0">
                <a:ln>
                  <a:noFill/>
                </a:ln>
                <a:solidFill>
                  <a:srgbClr val="00CC99"/>
                </a:solidFill>
                <a:effectLst/>
                <a:uLnTx/>
                <a:uFillTx/>
                <a:cs typeface="+mn-ea"/>
                <a:sym typeface="+mn-lt"/>
              </a:endParaRPr>
            </a:p>
          </p:txBody>
        </p:sp>
        <p:sp>
          <p:nvSpPr>
            <p:cNvPr id="7" name="菱形 30"/>
            <p:cNvSpPr/>
            <p:nvPr/>
          </p:nvSpPr>
          <p:spPr>
            <a:xfrm>
              <a:off x="3762375" y="1849438"/>
              <a:ext cx="503238" cy="503237"/>
            </a:xfrm>
            <a:prstGeom prst="diamond">
              <a:avLst/>
            </a:prstGeom>
            <a:solidFill>
              <a:srgbClr val="FFFFFF">
                <a:alpha val="50195"/>
              </a:srgbClr>
            </a:solidFill>
            <a:ln w="25400">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charset="-122"/>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8000" b="0" i="0" u="none" strike="noStrike" kern="1200" cap="none" spc="0" normalizeH="0" baseline="0" noProof="0" dirty="0">
                <a:ln>
                  <a:noFill/>
                </a:ln>
                <a:solidFill>
                  <a:srgbClr val="00CC99"/>
                </a:solidFill>
                <a:effectLst/>
                <a:uLnTx/>
                <a:uFillTx/>
                <a:cs typeface="+mn-ea"/>
                <a:sym typeface="+mn-lt"/>
              </a:endParaRPr>
            </a:p>
          </p:txBody>
        </p:sp>
        <p:sp>
          <p:nvSpPr>
            <p:cNvPr id="8" name="菱形 31"/>
            <p:cNvSpPr/>
            <p:nvPr/>
          </p:nvSpPr>
          <p:spPr>
            <a:xfrm>
              <a:off x="3762375" y="3429000"/>
              <a:ext cx="503238" cy="504825"/>
            </a:xfrm>
            <a:prstGeom prst="diamond">
              <a:avLst/>
            </a:prstGeom>
            <a:solidFill>
              <a:srgbClr val="FFFFFF">
                <a:alpha val="50195"/>
              </a:srgbClr>
            </a:solidFill>
            <a:ln w="25400">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charset="-122"/>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8000" b="0" i="0" u="none" strike="noStrike" kern="1200" cap="none" spc="0" normalizeH="0" baseline="0" noProof="0" dirty="0">
                <a:ln>
                  <a:noFill/>
                </a:ln>
                <a:solidFill>
                  <a:srgbClr val="00CC99"/>
                </a:solidFill>
                <a:effectLst/>
                <a:uLnTx/>
                <a:uFillTx/>
                <a:cs typeface="+mn-ea"/>
                <a:sym typeface="+mn-lt"/>
              </a:endParaRPr>
            </a:p>
          </p:txBody>
        </p:sp>
        <p:sp>
          <p:nvSpPr>
            <p:cNvPr id="9" name="菱形 32"/>
            <p:cNvSpPr/>
            <p:nvPr/>
          </p:nvSpPr>
          <p:spPr>
            <a:xfrm>
              <a:off x="4878388" y="1849438"/>
              <a:ext cx="503237" cy="503237"/>
            </a:xfrm>
            <a:prstGeom prst="diamond">
              <a:avLst/>
            </a:prstGeom>
            <a:solidFill>
              <a:srgbClr val="FFFFFF">
                <a:alpha val="50195"/>
              </a:srgbClr>
            </a:solidFill>
            <a:ln w="25400">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charset="-122"/>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8000" b="0" i="0" u="none" strike="noStrike" kern="1200" cap="none" spc="0" normalizeH="0" baseline="0" noProof="0" dirty="0">
                <a:ln>
                  <a:noFill/>
                </a:ln>
                <a:solidFill>
                  <a:srgbClr val="00CC99"/>
                </a:solidFill>
                <a:effectLst/>
                <a:uLnTx/>
                <a:uFillTx/>
                <a:cs typeface="+mn-ea"/>
                <a:sym typeface="+mn-lt"/>
              </a:endParaRPr>
            </a:p>
          </p:txBody>
        </p:sp>
        <p:sp>
          <p:nvSpPr>
            <p:cNvPr id="10" name="菱形 33"/>
            <p:cNvSpPr/>
            <p:nvPr/>
          </p:nvSpPr>
          <p:spPr>
            <a:xfrm>
              <a:off x="4878388" y="3429000"/>
              <a:ext cx="503237" cy="504825"/>
            </a:xfrm>
            <a:prstGeom prst="diamond">
              <a:avLst/>
            </a:prstGeom>
            <a:solidFill>
              <a:srgbClr val="FFFFFF">
                <a:alpha val="50195"/>
              </a:srgbClr>
            </a:solidFill>
            <a:ln w="25400">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charset="-122"/>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8000" b="0" i="0" u="none" strike="noStrike" kern="1200" cap="none" spc="0" normalizeH="0" baseline="0" noProof="0" dirty="0">
                <a:ln>
                  <a:noFill/>
                </a:ln>
                <a:solidFill>
                  <a:srgbClr val="00CC99"/>
                </a:solidFill>
                <a:effectLst/>
                <a:uLnTx/>
                <a:uFillTx/>
                <a:cs typeface="+mn-ea"/>
                <a:sym typeface="+mn-lt"/>
              </a:endParaRPr>
            </a:p>
          </p:txBody>
        </p:sp>
        <p:sp>
          <p:nvSpPr>
            <p:cNvPr id="11" name="TextBox 42"/>
            <p:cNvSpPr/>
            <p:nvPr/>
          </p:nvSpPr>
          <p:spPr>
            <a:xfrm>
              <a:off x="539750" y="1536700"/>
              <a:ext cx="2592388" cy="547034"/>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charset="-122"/>
                </a:defRPr>
              </a:lvl5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单击添加标题</a:t>
              </a:r>
              <a:endParaRPr kumimoji="0" lang="en-US" altLang="zh-CN" sz="1800" b="0" i="0" u="none" strike="noStrike" kern="1200" cap="none" spc="0" normalizeH="0" baseline="0" noProof="0" dirty="0">
                <a:ln>
                  <a:noFill/>
                </a:ln>
                <a:solidFill>
                  <a:prstClr val="white"/>
                </a:solidFill>
                <a:effectLst/>
                <a:uLnTx/>
                <a:uFillTx/>
                <a:cs typeface="+mn-ea"/>
                <a:sym typeface="+mn-lt"/>
              </a:endParaRPr>
            </a:p>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srgbClr val="FFFFFF"/>
                  </a:solidFill>
                  <a:effectLst/>
                  <a:uLnTx/>
                  <a:uFillTx/>
                  <a:cs typeface="+mn-ea"/>
                  <a:sym typeface="+mn-lt"/>
                </a:rPr>
                <a:t/>
              </a:r>
              <a:br>
                <a:rPr kumimoji="0" lang="zh-CN" altLang="en-US" sz="1050" b="0" i="0" u="none" strike="noStrike" kern="1200" cap="none" spc="0" normalizeH="0" baseline="0" noProof="0" dirty="0">
                  <a:ln>
                    <a:noFill/>
                  </a:ln>
                  <a:solidFill>
                    <a:srgbClr val="FFFFFF"/>
                  </a:solidFill>
                  <a:effectLst/>
                  <a:uLnTx/>
                  <a:uFillTx/>
                  <a:cs typeface="+mn-ea"/>
                  <a:sym typeface="+mn-lt"/>
                </a:rPr>
              </a:br>
              <a:r>
                <a:rPr kumimoji="0" lang="zh-CN" altLang="en-US" sz="1200" b="0" i="0" u="none" strike="noStrike" kern="1200" cap="none" spc="0" normalizeH="0" baseline="0" noProof="0" dirty="0">
                  <a:ln>
                    <a:noFill/>
                  </a:ln>
                  <a:solidFill>
                    <a:srgbClr val="FEFEFE"/>
                  </a:solidFill>
                  <a:effectLst/>
                  <a:uLnTx/>
                  <a:uFillTx/>
                  <a:cs typeface="+mn-ea"/>
                  <a:sym typeface="+mn-lt"/>
                </a:rPr>
                <a:t>双击输入替换内容内容输入相关文本内容</a:t>
              </a:r>
              <a:endParaRPr kumimoji="0" lang="en-US" altLang="zh-CN" sz="1200" b="0" i="0" u="none" strike="noStrike" kern="1200" cap="none" spc="0" normalizeH="0" baseline="0" noProof="0" dirty="0">
                <a:ln>
                  <a:noFill/>
                </a:ln>
                <a:solidFill>
                  <a:srgbClr val="FEFEFE"/>
                </a:solidFill>
                <a:effectLst/>
                <a:uLnTx/>
                <a:uFillTx/>
                <a:cs typeface="+mn-ea"/>
                <a:sym typeface="+mn-lt"/>
              </a:endParaRPr>
            </a:p>
          </p:txBody>
        </p:sp>
        <p:sp>
          <p:nvSpPr>
            <p:cNvPr id="12" name="TextBox 43"/>
            <p:cNvSpPr/>
            <p:nvPr/>
          </p:nvSpPr>
          <p:spPr>
            <a:xfrm>
              <a:off x="539750" y="3570288"/>
              <a:ext cx="2592388" cy="547034"/>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charset="-122"/>
                </a:defRPr>
              </a:lvl5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单击添加标题</a:t>
              </a:r>
              <a:endParaRPr kumimoji="0" lang="en-US" altLang="zh-CN" sz="1800" b="0" i="0" u="none" strike="noStrike" kern="1200" cap="none" spc="0" normalizeH="0" baseline="0" noProof="0" dirty="0">
                <a:ln>
                  <a:noFill/>
                </a:ln>
                <a:solidFill>
                  <a:prstClr val="white"/>
                </a:solidFill>
                <a:effectLst/>
                <a:uLnTx/>
                <a:uFillTx/>
                <a:cs typeface="+mn-ea"/>
                <a:sym typeface="+mn-lt"/>
              </a:endParaRPr>
            </a:p>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srgbClr val="FFFFFF"/>
                  </a:solidFill>
                  <a:effectLst/>
                  <a:uLnTx/>
                  <a:uFillTx/>
                  <a:cs typeface="+mn-ea"/>
                  <a:sym typeface="+mn-lt"/>
                </a:rPr>
                <a:t/>
              </a:r>
              <a:br>
                <a:rPr kumimoji="0" lang="zh-CN" altLang="en-US" sz="1050" b="0" i="0" u="none" strike="noStrike" kern="1200" cap="none" spc="0" normalizeH="0" baseline="0" noProof="0" dirty="0">
                  <a:ln>
                    <a:noFill/>
                  </a:ln>
                  <a:solidFill>
                    <a:srgbClr val="FFFFFF"/>
                  </a:solidFill>
                  <a:effectLst/>
                  <a:uLnTx/>
                  <a:uFillTx/>
                  <a:cs typeface="+mn-ea"/>
                  <a:sym typeface="+mn-lt"/>
                </a:rPr>
              </a:br>
              <a:r>
                <a:rPr kumimoji="0" lang="zh-CN" altLang="en-US" sz="1200" b="0" i="0" u="none" strike="noStrike" kern="1200" cap="none" spc="0" normalizeH="0" baseline="0" noProof="0" dirty="0">
                  <a:ln>
                    <a:noFill/>
                  </a:ln>
                  <a:solidFill>
                    <a:srgbClr val="FEFEFE"/>
                  </a:solidFill>
                  <a:effectLst/>
                  <a:uLnTx/>
                  <a:uFillTx/>
                  <a:cs typeface="+mn-ea"/>
                  <a:sym typeface="+mn-lt"/>
                </a:rPr>
                <a:t>双击输入替换内容内容输入相关文本内容</a:t>
              </a:r>
              <a:endParaRPr kumimoji="0" lang="en-US" altLang="zh-CN" sz="1200" b="0" i="0" u="none" strike="noStrike" kern="1200" cap="none" spc="0" normalizeH="0" baseline="0" noProof="0" dirty="0">
                <a:ln>
                  <a:noFill/>
                </a:ln>
                <a:solidFill>
                  <a:srgbClr val="FEFEFE"/>
                </a:solidFill>
                <a:effectLst/>
                <a:uLnTx/>
                <a:uFillTx/>
                <a:cs typeface="+mn-ea"/>
                <a:sym typeface="+mn-lt"/>
              </a:endParaRPr>
            </a:p>
          </p:txBody>
        </p:sp>
        <p:sp>
          <p:nvSpPr>
            <p:cNvPr id="13" name="TextBox 44"/>
            <p:cNvSpPr/>
            <p:nvPr/>
          </p:nvSpPr>
          <p:spPr>
            <a:xfrm>
              <a:off x="6011863" y="1536700"/>
              <a:ext cx="2592387" cy="547034"/>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rgbClr val="FFFFFF"/>
                  </a:solidFill>
                  <a:effectLst/>
                  <a:uLnTx/>
                  <a:uFillTx/>
                  <a:cs typeface="+mn-ea"/>
                  <a:sym typeface="+mn-lt"/>
                </a:rPr>
                <a:t>单击添加标题</a:t>
              </a:r>
              <a:endParaRPr kumimoji="0" lang="en-US" altLang="zh-CN" sz="1800" b="0" i="0" u="none" strike="noStrike" kern="1200" cap="none" spc="0" normalizeH="0" baseline="0" noProof="0" dirty="0">
                <a:ln>
                  <a:noFill/>
                </a:ln>
                <a:solidFill>
                  <a:srgbClr val="FFFFFF"/>
                </a:solidFill>
                <a:effectLst/>
                <a:uLnTx/>
                <a:uFillTx/>
                <a:cs typeface="+mn-ea"/>
                <a:sym typeface="+mn-lt"/>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srgbClr val="FFFFFF"/>
                  </a:solidFill>
                  <a:effectLst/>
                  <a:uLnTx/>
                  <a:uFillTx/>
                  <a:cs typeface="+mn-ea"/>
                  <a:sym typeface="+mn-lt"/>
                </a:rPr>
                <a:t/>
              </a:r>
              <a:br>
                <a:rPr kumimoji="0" lang="zh-CN" altLang="en-US" sz="1050" b="0" i="0" u="none" strike="noStrike" kern="1200" cap="none" spc="0" normalizeH="0" baseline="0" noProof="0" dirty="0">
                  <a:ln>
                    <a:noFill/>
                  </a:ln>
                  <a:solidFill>
                    <a:srgbClr val="FFFFFF"/>
                  </a:solidFill>
                  <a:effectLst/>
                  <a:uLnTx/>
                  <a:uFillTx/>
                  <a:cs typeface="+mn-ea"/>
                  <a:sym typeface="+mn-lt"/>
                </a:rPr>
              </a:br>
              <a:r>
                <a:rPr kumimoji="0" lang="zh-CN" altLang="en-US" sz="1200" b="0" i="0" u="none" strike="noStrike" kern="1200" cap="none" spc="0" normalizeH="0" baseline="0" noProof="0" dirty="0">
                  <a:ln>
                    <a:noFill/>
                  </a:ln>
                  <a:solidFill>
                    <a:srgbClr val="FEFEFE"/>
                  </a:solidFill>
                  <a:effectLst/>
                  <a:uLnTx/>
                  <a:uFillTx/>
                  <a:cs typeface="+mn-ea"/>
                  <a:sym typeface="+mn-lt"/>
                </a:rPr>
                <a:t>双击输入替换内容内容输入相关文本内容</a:t>
              </a:r>
              <a:endParaRPr kumimoji="0" lang="en-US" altLang="zh-CN" sz="1200" b="0" i="0" u="none" strike="noStrike" kern="1200" cap="none" spc="0" normalizeH="0" baseline="0" noProof="0" dirty="0">
                <a:ln>
                  <a:noFill/>
                </a:ln>
                <a:solidFill>
                  <a:srgbClr val="FEFEFE"/>
                </a:solidFill>
                <a:effectLst/>
                <a:uLnTx/>
                <a:uFillTx/>
                <a:cs typeface="+mn-ea"/>
                <a:sym typeface="+mn-lt"/>
              </a:endParaRPr>
            </a:p>
          </p:txBody>
        </p:sp>
        <p:sp>
          <p:nvSpPr>
            <p:cNvPr id="14" name="TextBox 45"/>
            <p:cNvSpPr/>
            <p:nvPr/>
          </p:nvSpPr>
          <p:spPr>
            <a:xfrm>
              <a:off x="6011863" y="3570288"/>
              <a:ext cx="2592387" cy="547034"/>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charset="-122"/>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rgbClr val="FFFFFF"/>
                  </a:solidFill>
                  <a:effectLst/>
                  <a:uLnTx/>
                  <a:uFillTx/>
                  <a:cs typeface="+mn-ea"/>
                  <a:sym typeface="+mn-lt"/>
                </a:rPr>
                <a:t>单击添加标题</a:t>
              </a:r>
              <a:endParaRPr kumimoji="0" lang="en-US" altLang="zh-CN" sz="1800" b="0" i="0" u="none" strike="noStrike" kern="1200" cap="none" spc="0" normalizeH="0" baseline="0" noProof="0" dirty="0">
                <a:ln>
                  <a:noFill/>
                </a:ln>
                <a:solidFill>
                  <a:srgbClr val="FFFFFF"/>
                </a:solidFill>
                <a:effectLst/>
                <a:uLnTx/>
                <a:uFillTx/>
                <a:cs typeface="+mn-ea"/>
                <a:sym typeface="+mn-lt"/>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srgbClr val="FFFFFF"/>
                  </a:solidFill>
                  <a:effectLst/>
                  <a:uLnTx/>
                  <a:uFillTx/>
                  <a:cs typeface="+mn-ea"/>
                  <a:sym typeface="+mn-lt"/>
                </a:rPr>
                <a:t/>
              </a:r>
              <a:br>
                <a:rPr kumimoji="0" lang="zh-CN" altLang="en-US" sz="1050" b="0" i="0" u="none" strike="noStrike" kern="1200" cap="none" spc="0" normalizeH="0" baseline="0" noProof="0" dirty="0">
                  <a:ln>
                    <a:noFill/>
                  </a:ln>
                  <a:solidFill>
                    <a:srgbClr val="FFFFFF"/>
                  </a:solidFill>
                  <a:effectLst/>
                  <a:uLnTx/>
                  <a:uFillTx/>
                  <a:cs typeface="+mn-ea"/>
                  <a:sym typeface="+mn-lt"/>
                </a:rPr>
              </a:br>
              <a:r>
                <a:rPr kumimoji="0" lang="zh-CN" altLang="en-US" sz="1200" b="0" i="0" u="none" strike="noStrike" kern="1200" cap="none" spc="0" normalizeH="0" baseline="0" noProof="0" dirty="0">
                  <a:ln>
                    <a:noFill/>
                  </a:ln>
                  <a:solidFill>
                    <a:srgbClr val="FEFEFE"/>
                  </a:solidFill>
                  <a:effectLst/>
                  <a:uLnTx/>
                  <a:uFillTx/>
                  <a:cs typeface="+mn-ea"/>
                  <a:sym typeface="+mn-lt"/>
                </a:rPr>
                <a:t>双击输入替换内容内容输入相关文本内容</a:t>
              </a:r>
              <a:endParaRPr kumimoji="0" lang="en-US" altLang="zh-CN" sz="1200" b="0" i="0" u="none" strike="noStrike" kern="1200" cap="none" spc="0" normalizeH="0" baseline="0" noProof="0" dirty="0">
                <a:ln>
                  <a:noFill/>
                </a:ln>
                <a:solidFill>
                  <a:srgbClr val="FEFEFE"/>
                </a:solidFill>
                <a:effectLst/>
                <a:uLnTx/>
                <a:uFillTx/>
                <a:cs typeface="+mn-ea"/>
                <a:sym typeface="+mn-lt"/>
              </a:endParaRPr>
            </a:p>
          </p:txBody>
        </p:sp>
        <p:grpSp>
          <p:nvGrpSpPr>
            <p:cNvPr id="15" name="组合 2"/>
            <p:cNvGrpSpPr/>
            <p:nvPr/>
          </p:nvGrpSpPr>
          <p:grpSpPr>
            <a:xfrm>
              <a:off x="3563938" y="1882775"/>
              <a:ext cx="2016125" cy="2016125"/>
              <a:chOff x="0" y="0"/>
              <a:chExt cx="2016224" cy="2016224"/>
            </a:xfrm>
          </p:grpSpPr>
          <p:sp>
            <p:nvSpPr>
              <p:cNvPr id="16" name="菱形 29"/>
              <p:cNvSpPr/>
              <p:nvPr/>
            </p:nvSpPr>
            <p:spPr>
              <a:xfrm>
                <a:off x="0" y="0"/>
                <a:ext cx="2016224" cy="2016224"/>
              </a:xfrm>
              <a:prstGeom prst="diamond">
                <a:avLst/>
              </a:prstGeom>
              <a:solidFill>
                <a:srgbClr val="FFFFFF">
                  <a:alpha val="50195"/>
                </a:srgbClr>
              </a:solidFill>
              <a:ln w="25400">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charset="-122"/>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8000" b="0" i="0" u="none" strike="noStrike" kern="1200" cap="none" spc="0" normalizeH="0" baseline="0" noProof="0" dirty="0">
                  <a:ln>
                    <a:noFill/>
                  </a:ln>
                  <a:solidFill>
                    <a:srgbClr val="00CC99"/>
                  </a:solidFill>
                  <a:effectLst/>
                  <a:uLnTx/>
                  <a:uFillTx/>
                  <a:cs typeface="+mn-ea"/>
                  <a:sym typeface="+mn-lt"/>
                </a:endParaRPr>
              </a:p>
            </p:txBody>
          </p:sp>
          <p:sp useBgFill="1">
            <p:nvSpPr>
              <p:cNvPr id="17" name="矩形 19"/>
              <p:cNvSpPr/>
              <p:nvPr/>
            </p:nvSpPr>
            <p:spPr>
              <a:xfrm rot="1865145">
                <a:off x="812202" y="606203"/>
                <a:ext cx="493420" cy="803819"/>
              </a:xfrm>
              <a:custGeom>
                <a:avLst/>
                <a:gdLst>
                  <a:gd name="txL" fmla="*/ 0 w 702116"/>
                  <a:gd name="txT" fmla="*/ 0 h 1143806"/>
                  <a:gd name="txR" fmla="*/ 702116 w 702116"/>
                  <a:gd name="txB" fmla="*/ 1143806 h 1143806"/>
                </a:gdLst>
                <a:ahLst/>
                <a:cxnLst>
                  <a:cxn ang="0">
                    <a:pos x="90975" y="361850"/>
                  </a:cxn>
                  <a:cxn ang="0">
                    <a:pos x="235494" y="274721"/>
                  </a:cxn>
                  <a:cxn ang="0">
                    <a:pos x="243687" y="288309"/>
                  </a:cxn>
                  <a:cxn ang="0">
                    <a:pos x="99167" y="375439"/>
                  </a:cxn>
                  <a:cxn ang="0">
                    <a:pos x="90975" y="361850"/>
                  </a:cxn>
                  <a:cxn ang="0">
                    <a:pos x="0" y="291248"/>
                  </a:cxn>
                  <a:cxn ang="0">
                    <a:pos x="122652" y="291248"/>
                  </a:cxn>
                  <a:cxn ang="0">
                    <a:pos x="61326" y="396981"/>
                  </a:cxn>
                  <a:cxn ang="0">
                    <a:pos x="0" y="291248"/>
                  </a:cxn>
                  <a:cxn ang="0">
                    <a:pos x="73438" y="63907"/>
                  </a:cxn>
                  <a:cxn ang="0">
                    <a:pos x="121883" y="63907"/>
                  </a:cxn>
                  <a:cxn ang="0">
                    <a:pos x="121883" y="273067"/>
                  </a:cxn>
                  <a:cxn ang="0">
                    <a:pos x="73438" y="273067"/>
                  </a:cxn>
                  <a:cxn ang="0">
                    <a:pos x="73438" y="63907"/>
                  </a:cxn>
                  <a:cxn ang="0">
                    <a:pos x="769" y="63907"/>
                  </a:cxn>
                  <a:cxn ang="0">
                    <a:pos x="49215" y="63907"/>
                  </a:cxn>
                  <a:cxn ang="0">
                    <a:pos x="49215" y="273067"/>
                  </a:cxn>
                  <a:cxn ang="0">
                    <a:pos x="769" y="273067"/>
                  </a:cxn>
                  <a:cxn ang="0">
                    <a:pos x="769" y="63907"/>
                  </a:cxn>
                  <a:cxn ang="0">
                    <a:pos x="3078" y="2309"/>
                  </a:cxn>
                  <a:cxn ang="0">
                    <a:pos x="8654" y="0"/>
                  </a:cxn>
                  <a:cxn ang="0">
                    <a:pos x="113998" y="0"/>
                  </a:cxn>
                  <a:cxn ang="0">
                    <a:pos x="121883" y="7885"/>
                  </a:cxn>
                  <a:cxn ang="0">
                    <a:pos x="121883" y="36610"/>
                  </a:cxn>
                  <a:cxn ang="0">
                    <a:pos x="113998" y="44496"/>
                  </a:cxn>
                  <a:cxn ang="0">
                    <a:pos x="8654" y="44496"/>
                  </a:cxn>
                  <a:cxn ang="0">
                    <a:pos x="769" y="36610"/>
                  </a:cxn>
                  <a:cxn ang="0">
                    <a:pos x="769" y="7885"/>
                  </a:cxn>
                  <a:cxn ang="0">
                    <a:pos x="3078" y="2309"/>
                  </a:cxn>
                </a:cxnLst>
                <a:rect l="txL" t="txT" r="txR" b="txB"/>
                <a:pathLst>
                  <a:path w="702116" h="1143806">
                    <a:moveTo>
                      <a:pt x="262117" y="1042584"/>
                    </a:moveTo>
                    <a:lnTo>
                      <a:pt x="678511" y="791541"/>
                    </a:lnTo>
                    <a:lnTo>
                      <a:pt x="702116" y="830694"/>
                    </a:lnTo>
                    <a:lnTo>
                      <a:pt x="285723" y="1081738"/>
                    </a:lnTo>
                    <a:lnTo>
                      <a:pt x="262117" y="1042584"/>
                    </a:lnTo>
                    <a:close/>
                    <a:moveTo>
                      <a:pt x="0" y="839161"/>
                    </a:moveTo>
                    <a:lnTo>
                      <a:pt x="353388" y="839161"/>
                    </a:lnTo>
                    <a:lnTo>
                      <a:pt x="176694" y="1143806"/>
                    </a:lnTo>
                    <a:lnTo>
                      <a:pt x="0" y="839161"/>
                    </a:lnTo>
                    <a:close/>
                    <a:moveTo>
                      <a:pt x="211590" y="184135"/>
                    </a:moveTo>
                    <a:lnTo>
                      <a:pt x="351173" y="184135"/>
                    </a:lnTo>
                    <a:lnTo>
                      <a:pt x="351173" y="786777"/>
                    </a:lnTo>
                    <a:lnTo>
                      <a:pt x="211590" y="786777"/>
                    </a:lnTo>
                    <a:lnTo>
                      <a:pt x="211590" y="184135"/>
                    </a:lnTo>
                    <a:close/>
                    <a:moveTo>
                      <a:pt x="2216" y="184135"/>
                    </a:moveTo>
                    <a:lnTo>
                      <a:pt x="141799" y="184135"/>
                    </a:lnTo>
                    <a:lnTo>
                      <a:pt x="141799" y="786777"/>
                    </a:lnTo>
                    <a:lnTo>
                      <a:pt x="2216" y="786777"/>
                    </a:lnTo>
                    <a:lnTo>
                      <a:pt x="2216" y="184135"/>
                    </a:lnTo>
                    <a:close/>
                    <a:moveTo>
                      <a:pt x="8869" y="6654"/>
                    </a:moveTo>
                    <a:cubicBezTo>
                      <a:pt x="12980" y="2543"/>
                      <a:pt x="18660" y="0"/>
                      <a:pt x="24933" y="0"/>
                    </a:cubicBezTo>
                    <a:lnTo>
                      <a:pt x="328454" y="0"/>
                    </a:lnTo>
                    <a:cubicBezTo>
                      <a:pt x="341002" y="0"/>
                      <a:pt x="351172" y="10171"/>
                      <a:pt x="351173" y="22718"/>
                    </a:cubicBezTo>
                    <a:lnTo>
                      <a:pt x="351172" y="105485"/>
                    </a:lnTo>
                    <a:cubicBezTo>
                      <a:pt x="351172" y="118032"/>
                      <a:pt x="341001" y="128203"/>
                      <a:pt x="328454" y="128203"/>
                    </a:cubicBezTo>
                    <a:lnTo>
                      <a:pt x="24933" y="128203"/>
                    </a:lnTo>
                    <a:cubicBezTo>
                      <a:pt x="12386" y="128203"/>
                      <a:pt x="2215" y="118032"/>
                      <a:pt x="2215" y="105485"/>
                    </a:cubicBezTo>
                    <a:lnTo>
                      <a:pt x="2215" y="22718"/>
                    </a:lnTo>
                    <a:cubicBezTo>
                      <a:pt x="2215" y="16444"/>
                      <a:pt x="4758" y="10765"/>
                      <a:pt x="8869" y="6654"/>
                    </a:cubicBezTo>
                    <a:close/>
                  </a:path>
                </a:pathLst>
              </a:custGeom>
              <a:ln w="25400">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black"/>
                  </a:solidFill>
                  <a:effectLst/>
                  <a:uLnTx/>
                  <a:uFillTx/>
                  <a:cs typeface="+mn-ea"/>
                  <a:sym typeface="+mn-lt"/>
                </a:endParaRPr>
              </a:p>
            </p:txBody>
          </p:sp>
        </p:grpSp>
      </p:grpSp>
      <p:sp>
        <p:nvSpPr>
          <p:cNvPr id="18" name="直接连接符 1"/>
          <p:cNvSpPr/>
          <p:nvPr/>
        </p:nvSpPr>
        <p:spPr>
          <a:xfrm>
            <a:off x="11278751" y="2609513"/>
            <a:ext cx="0" cy="2581130"/>
          </a:xfrm>
          <a:prstGeom prst="line">
            <a:avLst/>
          </a:prstGeom>
          <a:ln w="9525" cap="flat" cmpd="sng">
            <a:gradFill>
              <a:gsLst>
                <a:gs pos="0">
                  <a:schemeClr val="bg1"/>
                </a:gs>
                <a:gs pos="100000">
                  <a:srgbClr val="061C52"/>
                </a:gs>
              </a:gsLst>
              <a:lin ang="5400000" scaled="1"/>
            </a:gradFill>
            <a:prstDash val="solid"/>
            <a:bevel/>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9" name="直接连接符 18"/>
          <p:cNvSpPr/>
          <p:nvPr/>
        </p:nvSpPr>
        <p:spPr>
          <a:xfrm>
            <a:off x="666400" y="2609513"/>
            <a:ext cx="0" cy="2581130"/>
          </a:xfrm>
          <a:prstGeom prst="line">
            <a:avLst/>
          </a:prstGeom>
          <a:ln w="9525" cap="flat" cmpd="sng">
            <a:gradFill>
              <a:gsLst>
                <a:gs pos="0">
                  <a:schemeClr val="bg1"/>
                </a:gs>
                <a:gs pos="100000">
                  <a:srgbClr val="061C52"/>
                </a:gs>
              </a:gsLst>
              <a:lin ang="5400000" scaled="1"/>
            </a:gradFill>
            <a:prstDash val="solid"/>
            <a:bevel/>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0" name="文本框 19"/>
          <p:cNvSpPr txBox="1"/>
          <p:nvPr/>
        </p:nvSpPr>
        <p:spPr>
          <a:xfrm>
            <a:off x="174126" y="130307"/>
            <a:ext cx="2680970" cy="462915"/>
          </a:xfrm>
          <a:prstGeom prst="rect">
            <a:avLst/>
          </a:prstGeom>
          <a:noFill/>
          <a:ln w="0">
            <a:noFill/>
          </a:ln>
        </p:spPr>
        <p:txBody>
          <a:bodyPr vert="horz" wrap="square" lIns="89535" tIns="46355" rIns="89535" bIns="46355" numCol="1" anchor="t">
            <a:spAutoFit/>
          </a:bodyPr>
          <a:lstStyle/>
          <a:p>
            <a:pPr marL="0" marR="0" lvl="0" indent="0" algn="l" defTabSz="508000" rtl="0" eaLnBrk="0" fontAlgn="auto" latinLnBrk="0" hangingPunct="1">
              <a:lnSpc>
                <a:spcPct val="100000"/>
              </a:lnSpc>
              <a:spcBef>
                <a:spcPts val="0"/>
              </a:spcBef>
              <a:spcAft>
                <a:spcPts val="0"/>
              </a:spcAft>
              <a:buClrTx/>
              <a:buSzTx/>
              <a:buFontTx/>
              <a:buNone/>
              <a:defRPr/>
            </a:pPr>
            <a:r>
              <a:rPr kumimoji="0" lang="en-US" altLang="ko-KR" sz="2400" b="0" i="0" u="none" strike="noStrike" kern="1200" cap="none" spc="0" normalizeH="0" baseline="0" noProof="0" dirty="0">
                <a:ln>
                  <a:noFill/>
                </a:ln>
                <a:solidFill>
                  <a:schemeClr val="bg1"/>
                </a:solidFill>
                <a:effectLst/>
                <a:uLnTx/>
                <a:uFillTx/>
                <a:cs typeface="+mn-ea"/>
                <a:sym typeface="+mn-lt"/>
              </a:rPr>
              <a:t>点击此处添加标题</a:t>
            </a:r>
            <a:endParaRPr kumimoji="0" lang="ko-KR" altLang="en-US" sz="2400" b="0" i="0" u="none" strike="noStrike" kern="1200" cap="none" spc="0" normalizeH="0" baseline="0" noProof="0" dirty="0">
              <a:ln>
                <a:noFill/>
              </a:ln>
              <a:solidFill>
                <a:schemeClr val="bg1"/>
              </a:solidFill>
              <a:effectLst/>
              <a:uLnTx/>
              <a:uFillTx/>
              <a:cs typeface="+mn-ea"/>
              <a:sym typeface="+mn-lt"/>
            </a:endParaRPr>
          </a:p>
        </p:txBody>
      </p:sp>
      <p:cxnSp>
        <p:nvCxnSpPr>
          <p:cNvPr id="21" name="直接连接符 20"/>
          <p:cNvCxnSpPr/>
          <p:nvPr/>
        </p:nvCxnSpPr>
        <p:spPr>
          <a:xfrm>
            <a:off x="174126" y="225743"/>
            <a:ext cx="0" cy="4629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174125" y="524883"/>
            <a:ext cx="4082035" cy="370614"/>
          </a:xfrm>
          <a:prstGeom prst="rect">
            <a:avLst/>
          </a:prstGeom>
          <a:noFill/>
          <a:ln w="0">
            <a:noFill/>
          </a:ln>
        </p:spPr>
        <p:txBody>
          <a:bodyPr vert="horz" wrap="square" lIns="89535" tIns="46355" rIns="89535" bIns="46355" anchor="t">
            <a:spAutoFit/>
          </a:bodyPr>
          <a:lstStyle/>
          <a:p>
            <a:pPr marL="0" marR="0" lvl="0" indent="0" algn="l" defTabSz="508000" rtl="0" eaLnBrk="0"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solidFill>
                  <a:schemeClr val="bg1"/>
                </a:solidFill>
                <a:effectLst/>
                <a:uLnTx/>
                <a:uFillTx/>
                <a:cs typeface="+mn-ea"/>
                <a:sym typeface="+mn-lt"/>
              </a:rPr>
              <a:t>Click here to enter text</a:t>
            </a:r>
            <a:r>
              <a:rPr kumimoji="0" lang="zh-CN" altLang="en-US" sz="900" b="0" i="0" u="none" strike="noStrike" kern="1200" cap="none" spc="0" normalizeH="0" baseline="0" noProof="0" dirty="0">
                <a:ln>
                  <a:noFill/>
                </a:ln>
                <a:solidFill>
                  <a:schemeClr val="bg1"/>
                </a:solidFill>
                <a:effectLst/>
                <a:uLnTx/>
                <a:uFillTx/>
                <a:cs typeface="+mn-ea"/>
                <a:sym typeface="+mn-lt"/>
              </a:rPr>
              <a:t>　</a:t>
            </a:r>
            <a:r>
              <a:rPr kumimoji="0" lang="en-US" altLang="zh-CN" sz="900" b="0" i="0" u="none" strike="noStrike" kern="1200" cap="none" spc="0" normalizeH="0" baseline="0" noProof="0" dirty="0">
                <a:ln>
                  <a:noFill/>
                </a:ln>
                <a:solidFill>
                  <a:schemeClr val="bg1"/>
                </a:solidFill>
                <a:effectLst/>
                <a:uLnTx/>
                <a:uFillTx/>
                <a:cs typeface="+mn-ea"/>
                <a:sym typeface="+mn-lt"/>
              </a:rPr>
              <a:t>Click here to enter text</a:t>
            </a:r>
            <a:r>
              <a:rPr kumimoji="0" lang="zh-CN" altLang="en-US" sz="900" b="0" i="0" u="none" strike="noStrike" kern="1200" cap="none" spc="0" normalizeH="0" baseline="0" noProof="0" dirty="0">
                <a:ln>
                  <a:noFill/>
                </a:ln>
                <a:solidFill>
                  <a:schemeClr val="bg1"/>
                </a:solidFill>
                <a:effectLst/>
                <a:uLnTx/>
                <a:uFillTx/>
                <a:cs typeface="+mn-ea"/>
                <a:sym typeface="+mn-lt"/>
              </a:rPr>
              <a:t>　</a:t>
            </a:r>
            <a:r>
              <a:rPr kumimoji="0" lang="en-US" altLang="zh-CN" sz="900" b="0" i="0" u="none" strike="noStrike" kern="1200" cap="none" spc="0" normalizeH="0" baseline="0" noProof="0" dirty="0">
                <a:ln>
                  <a:noFill/>
                </a:ln>
                <a:solidFill>
                  <a:schemeClr val="bg1"/>
                </a:solidFill>
                <a:effectLst/>
                <a:uLnTx/>
                <a:uFillTx/>
                <a:cs typeface="+mn-ea"/>
                <a:sym typeface="+mn-lt"/>
              </a:rPr>
              <a:t>Click here to enter text</a:t>
            </a:r>
            <a:r>
              <a:rPr kumimoji="0" lang="zh-CN" altLang="en-US" sz="900" b="0" i="0" u="none" strike="noStrike" kern="1200" cap="none" spc="0" normalizeH="0" baseline="0" noProof="0" dirty="0">
                <a:ln>
                  <a:noFill/>
                </a:ln>
                <a:solidFill>
                  <a:schemeClr val="bg1"/>
                </a:solidFill>
                <a:effectLst/>
                <a:uLnTx/>
                <a:uFillTx/>
                <a:cs typeface="+mn-ea"/>
                <a:sym typeface="+mn-lt"/>
              </a:rPr>
              <a:t>　</a:t>
            </a:r>
            <a:endParaRPr kumimoji="0" lang="ko-KR" altLang="en-US" sz="900" b="0" i="0" u="none" strike="noStrike" kern="1200" cap="none" spc="0" normalizeH="0" baseline="0" noProof="0" dirty="0">
              <a:ln>
                <a:noFill/>
              </a:ln>
              <a:solidFill>
                <a:schemeClr val="bg1"/>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1000"/>
                                        <p:tgtEl>
                                          <p:spTgt spid="22"/>
                                        </p:tgtEl>
                                      </p:cBhvr>
                                    </p:animEffect>
                                    <p:anim calcmode="lin" valueType="num">
                                      <p:cBhvr>
                                        <p:cTn id="11" dur="1000" fill="hold"/>
                                        <p:tgtEl>
                                          <p:spTgt spid="22"/>
                                        </p:tgtEl>
                                        <p:attrNameLst>
                                          <p:attrName>ppt_x</p:attrName>
                                        </p:attrNameLst>
                                      </p:cBhvr>
                                      <p:tavLst>
                                        <p:tav tm="0">
                                          <p:val>
                                            <p:strVal val="#ppt_x"/>
                                          </p:val>
                                        </p:tav>
                                        <p:tav tm="100000">
                                          <p:val>
                                            <p:strVal val="#ppt_x"/>
                                          </p:val>
                                        </p:tav>
                                      </p:tavLst>
                                    </p:anim>
                                    <p:anim calcmode="lin" valueType="num">
                                      <p:cBhvr>
                                        <p:cTn id="12" dur="1000" fill="hold"/>
                                        <p:tgtEl>
                                          <p:spTgt spid="22"/>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anim calcmode="lin" valueType="num">
                                      <p:cBhvr>
                                        <p:cTn id="16" dur="1000" fill="hold"/>
                                        <p:tgtEl>
                                          <p:spTgt spid="20"/>
                                        </p:tgtEl>
                                        <p:attrNameLst>
                                          <p:attrName>ppt_x</p:attrName>
                                        </p:attrNameLst>
                                      </p:cBhvr>
                                      <p:tavLst>
                                        <p:tav tm="0">
                                          <p:val>
                                            <p:strVal val="#ppt_x"/>
                                          </p:val>
                                        </p:tav>
                                        <p:tav tm="100000">
                                          <p:val>
                                            <p:strVal val="#ppt_x"/>
                                          </p:val>
                                        </p:tav>
                                      </p:tavLst>
                                    </p:anim>
                                    <p:anim calcmode="lin" valueType="num">
                                      <p:cBhvr>
                                        <p:cTn id="17" dur="1000" fill="hold"/>
                                        <p:tgtEl>
                                          <p:spTgt spid="2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5" name="矩形 14"/>
          <p:cNvSpPr/>
          <p:nvPr/>
        </p:nvSpPr>
        <p:spPr>
          <a:xfrm>
            <a:off x="5126251" y="3404961"/>
            <a:ext cx="1832553"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white"/>
                </a:solidFill>
                <a:effectLst/>
                <a:uLnTx/>
                <a:uFillTx/>
                <a:cs typeface="+mn-ea"/>
                <a:sym typeface="+mn-lt"/>
              </a:rPr>
              <a:t>会议流程</a:t>
            </a:r>
          </a:p>
        </p:txBody>
      </p:sp>
      <p:sp>
        <p:nvSpPr>
          <p:cNvPr id="17" name="TextBox 4"/>
          <p:cNvSpPr txBox="1">
            <a:spLocks noChangeArrowheads="1"/>
          </p:cNvSpPr>
          <p:nvPr/>
        </p:nvSpPr>
        <p:spPr bwMode="auto">
          <a:xfrm>
            <a:off x="3576033" y="4011688"/>
            <a:ext cx="4741093"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solidFill>
                <a:effectLst/>
                <a:uLnTx/>
                <a:uFillTx/>
                <a:latin typeface="+mn-lt"/>
                <a:cs typeface="+mn-ea"/>
                <a:sym typeface="+mn-lt"/>
              </a:rPr>
              <a:t>The user can demonstrate on a projector or computer, or print the presentation and make it into a film to be used in a wider field The user can demonstrate</a:t>
            </a:r>
          </a:p>
        </p:txBody>
      </p:sp>
      <p:sp>
        <p:nvSpPr>
          <p:cNvPr id="18" name="矩形 17"/>
          <p:cNvSpPr/>
          <p:nvPr/>
        </p:nvSpPr>
        <p:spPr>
          <a:xfrm>
            <a:off x="3476973" y="1963839"/>
            <a:ext cx="5408769"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600" b="0" i="0" u="none" strike="noStrike" kern="1200" cap="none" spc="0" normalizeH="0" baseline="0" noProof="0" dirty="0">
                <a:ln>
                  <a:noFill/>
                </a:ln>
                <a:solidFill>
                  <a:prstClr val="white"/>
                </a:solidFill>
                <a:effectLst/>
                <a:uLnTx/>
                <a:uFillTx/>
                <a:cs typeface="+mn-ea"/>
                <a:sym typeface="+mn-lt"/>
              </a:rPr>
              <a:t>PART 3</a:t>
            </a:r>
            <a:endParaRPr kumimoji="0" lang="zh-CN" altLang="en-US" sz="9600" b="0" i="0" u="none" strike="noStrike" kern="1200" cap="none" spc="0" normalizeH="0" baseline="0" noProof="0" dirty="0">
              <a:ln>
                <a:noFill/>
              </a:ln>
              <a:solidFill>
                <a:prstClr val="white"/>
              </a:solidFill>
              <a:effectLst/>
              <a:uLnTx/>
              <a:uFillTx/>
              <a:cs typeface="+mn-ea"/>
              <a:sym typeface="+mn-lt"/>
            </a:endParaRPr>
          </a:p>
        </p:txBody>
      </p:sp>
      <p:grpSp>
        <p:nvGrpSpPr>
          <p:cNvPr id="6" name="组 8"/>
          <p:cNvGrpSpPr/>
          <p:nvPr/>
        </p:nvGrpSpPr>
        <p:grpSpPr>
          <a:xfrm>
            <a:off x="3236841" y="1937386"/>
            <a:ext cx="1851864" cy="1622565"/>
            <a:chOff x="3580107" y="2427200"/>
            <a:chExt cx="1851864" cy="533714"/>
          </a:xfrm>
        </p:grpSpPr>
        <p:cxnSp>
          <p:nvCxnSpPr>
            <p:cNvPr id="7" name="直线连接符 9"/>
            <p:cNvCxnSpPr/>
            <p:nvPr/>
          </p:nvCxnSpPr>
          <p:spPr>
            <a:xfrm>
              <a:off x="3580108" y="2427200"/>
              <a:ext cx="185186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线连接符 10"/>
            <p:cNvCxnSpPr/>
            <p:nvPr/>
          </p:nvCxnSpPr>
          <p:spPr>
            <a:xfrm>
              <a:off x="3580108" y="2427200"/>
              <a:ext cx="0" cy="5337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线连接符 11"/>
            <p:cNvCxnSpPr/>
            <p:nvPr/>
          </p:nvCxnSpPr>
          <p:spPr>
            <a:xfrm>
              <a:off x="3580107" y="2960600"/>
              <a:ext cx="480264" cy="3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 name="组 12"/>
          <p:cNvGrpSpPr/>
          <p:nvPr/>
        </p:nvGrpSpPr>
        <p:grpSpPr>
          <a:xfrm>
            <a:off x="7077675" y="1937386"/>
            <a:ext cx="1851863" cy="1697311"/>
            <a:chOff x="6949882" y="2427200"/>
            <a:chExt cx="1851863" cy="533714"/>
          </a:xfrm>
        </p:grpSpPr>
        <p:cxnSp>
          <p:nvCxnSpPr>
            <p:cNvPr id="11" name="直线连接符 13"/>
            <p:cNvCxnSpPr/>
            <p:nvPr/>
          </p:nvCxnSpPr>
          <p:spPr>
            <a:xfrm>
              <a:off x="8801745" y="2427200"/>
              <a:ext cx="0" cy="5337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线连接符 14"/>
            <p:cNvCxnSpPr/>
            <p:nvPr/>
          </p:nvCxnSpPr>
          <p:spPr>
            <a:xfrm>
              <a:off x="6949882" y="2427200"/>
              <a:ext cx="185186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线连接符 15"/>
            <p:cNvCxnSpPr/>
            <p:nvPr/>
          </p:nvCxnSpPr>
          <p:spPr>
            <a:xfrm>
              <a:off x="8321481" y="2958576"/>
              <a:ext cx="480264" cy="3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par>
                                <p:cTn id="9" presetID="1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ppt_y</p:attrName>
                                        </p:attrNameLst>
                                      </p:cBhvr>
                                      <p:tavLst>
                                        <p:tav tm="0">
                                          <p:val>
                                            <p:strVal val="#ppt_y+#ppt_h*1.125000"/>
                                          </p:val>
                                        </p:tav>
                                        <p:tav tm="100000">
                                          <p:val>
                                            <p:strVal val="#ppt_y"/>
                                          </p:val>
                                        </p:tav>
                                      </p:tavLst>
                                    </p:anim>
                                    <p:animEffect transition="in" filter="wipe(up)">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30"/>
          <p:cNvSpPr/>
          <p:nvPr/>
        </p:nvSpPr>
        <p:spPr>
          <a:xfrm>
            <a:off x="1" y="2680301"/>
            <a:ext cx="10350500" cy="2443847"/>
          </a:xfrm>
          <a:custGeom>
            <a:avLst/>
            <a:gdLst>
              <a:gd name="connsiteX0" fmla="*/ 0 w 10350500"/>
              <a:gd name="connsiteY0" fmla="*/ 2273300 h 2362200"/>
              <a:gd name="connsiteX1" fmla="*/ 3314700 w 10350500"/>
              <a:gd name="connsiteY1" fmla="*/ 1270000 h 2362200"/>
              <a:gd name="connsiteX2" fmla="*/ 5854700 w 10350500"/>
              <a:gd name="connsiteY2" fmla="*/ 2362200 h 2362200"/>
              <a:gd name="connsiteX3" fmla="*/ 6934200 w 10350500"/>
              <a:gd name="connsiteY3" fmla="*/ 698500 h 2362200"/>
              <a:gd name="connsiteX4" fmla="*/ 8509000 w 10350500"/>
              <a:gd name="connsiteY4" fmla="*/ 2120900 h 2362200"/>
              <a:gd name="connsiteX5" fmla="*/ 10325100 w 10350500"/>
              <a:gd name="connsiteY5" fmla="*/ 0 h 2362200"/>
              <a:gd name="connsiteX6" fmla="*/ 10350500 w 10350500"/>
              <a:gd name="connsiteY6" fmla="*/ 50800 h 2362200"/>
              <a:gd name="connsiteX0-1" fmla="*/ 0 w 10350500"/>
              <a:gd name="connsiteY0-2" fmla="*/ 2273300 h 2367702"/>
              <a:gd name="connsiteX1-3" fmla="*/ 3314700 w 10350500"/>
              <a:gd name="connsiteY1-4" fmla="*/ 1270000 h 2367702"/>
              <a:gd name="connsiteX2-5" fmla="*/ 5854700 w 10350500"/>
              <a:gd name="connsiteY2-6" fmla="*/ 2362200 h 2367702"/>
              <a:gd name="connsiteX3-7" fmla="*/ 6934200 w 10350500"/>
              <a:gd name="connsiteY3-8" fmla="*/ 698500 h 2367702"/>
              <a:gd name="connsiteX4-9" fmla="*/ 8509000 w 10350500"/>
              <a:gd name="connsiteY4-10" fmla="*/ 2120900 h 2367702"/>
              <a:gd name="connsiteX5-11" fmla="*/ 10325100 w 10350500"/>
              <a:gd name="connsiteY5-12" fmla="*/ 0 h 2367702"/>
              <a:gd name="connsiteX6-13" fmla="*/ 10350500 w 10350500"/>
              <a:gd name="connsiteY6-14" fmla="*/ 50800 h 2367702"/>
              <a:gd name="connsiteX0-15" fmla="*/ 0 w 10350500"/>
              <a:gd name="connsiteY0-16" fmla="*/ 2273300 h 2477118"/>
              <a:gd name="connsiteX1-17" fmla="*/ 3314700 w 10350500"/>
              <a:gd name="connsiteY1-18" fmla="*/ 1270000 h 2477118"/>
              <a:gd name="connsiteX2-19" fmla="*/ 5854700 w 10350500"/>
              <a:gd name="connsiteY2-20" fmla="*/ 2362200 h 2477118"/>
              <a:gd name="connsiteX3-21" fmla="*/ 6934200 w 10350500"/>
              <a:gd name="connsiteY3-22" fmla="*/ 698500 h 2477118"/>
              <a:gd name="connsiteX4-23" fmla="*/ 8509000 w 10350500"/>
              <a:gd name="connsiteY4-24" fmla="*/ 2120900 h 2477118"/>
              <a:gd name="connsiteX5-25" fmla="*/ 10325100 w 10350500"/>
              <a:gd name="connsiteY5-26" fmla="*/ 0 h 2477118"/>
              <a:gd name="connsiteX6-27" fmla="*/ 10350500 w 10350500"/>
              <a:gd name="connsiteY6-28" fmla="*/ 50800 h 2477118"/>
              <a:gd name="connsiteX0-29" fmla="*/ 0 w 10350500"/>
              <a:gd name="connsiteY0-30" fmla="*/ 2273300 h 2477118"/>
              <a:gd name="connsiteX1-31" fmla="*/ 3314700 w 10350500"/>
              <a:gd name="connsiteY1-32" fmla="*/ 1270000 h 2477118"/>
              <a:gd name="connsiteX2-33" fmla="*/ 5854700 w 10350500"/>
              <a:gd name="connsiteY2-34" fmla="*/ 2362200 h 2477118"/>
              <a:gd name="connsiteX3-35" fmla="*/ 6934200 w 10350500"/>
              <a:gd name="connsiteY3-36" fmla="*/ 698500 h 2477118"/>
              <a:gd name="connsiteX4-37" fmla="*/ 8509000 w 10350500"/>
              <a:gd name="connsiteY4-38" fmla="*/ 2120900 h 2477118"/>
              <a:gd name="connsiteX5-39" fmla="*/ 10325100 w 10350500"/>
              <a:gd name="connsiteY5-40" fmla="*/ 0 h 2477118"/>
              <a:gd name="connsiteX6-41" fmla="*/ 10350500 w 10350500"/>
              <a:gd name="connsiteY6-42" fmla="*/ 50800 h 2477118"/>
              <a:gd name="connsiteX0-43" fmla="*/ 0 w 10350500"/>
              <a:gd name="connsiteY0-44" fmla="*/ 2273300 h 2477118"/>
              <a:gd name="connsiteX1-45" fmla="*/ 3314700 w 10350500"/>
              <a:gd name="connsiteY1-46" fmla="*/ 1270000 h 2477118"/>
              <a:gd name="connsiteX2-47" fmla="*/ 5854700 w 10350500"/>
              <a:gd name="connsiteY2-48" fmla="*/ 2362200 h 2477118"/>
              <a:gd name="connsiteX3-49" fmla="*/ 6934200 w 10350500"/>
              <a:gd name="connsiteY3-50" fmla="*/ 698500 h 2477118"/>
              <a:gd name="connsiteX4-51" fmla="*/ 8509000 w 10350500"/>
              <a:gd name="connsiteY4-52" fmla="*/ 2120900 h 2477118"/>
              <a:gd name="connsiteX5-53" fmla="*/ 10325100 w 10350500"/>
              <a:gd name="connsiteY5-54" fmla="*/ 0 h 2477118"/>
              <a:gd name="connsiteX6-55" fmla="*/ 10350500 w 10350500"/>
              <a:gd name="connsiteY6-56" fmla="*/ 50800 h 2477118"/>
              <a:gd name="connsiteX0-57" fmla="*/ 0 w 10350500"/>
              <a:gd name="connsiteY0-58" fmla="*/ 2273300 h 2477118"/>
              <a:gd name="connsiteX1-59" fmla="*/ 3314700 w 10350500"/>
              <a:gd name="connsiteY1-60" fmla="*/ 1270000 h 2477118"/>
              <a:gd name="connsiteX2-61" fmla="*/ 5854700 w 10350500"/>
              <a:gd name="connsiteY2-62" fmla="*/ 2362200 h 2477118"/>
              <a:gd name="connsiteX3-63" fmla="*/ 6934200 w 10350500"/>
              <a:gd name="connsiteY3-64" fmla="*/ 698500 h 2477118"/>
              <a:gd name="connsiteX4-65" fmla="*/ 8509000 w 10350500"/>
              <a:gd name="connsiteY4-66" fmla="*/ 2120900 h 2477118"/>
              <a:gd name="connsiteX5-67" fmla="*/ 10325100 w 10350500"/>
              <a:gd name="connsiteY5-68" fmla="*/ 0 h 2477118"/>
              <a:gd name="connsiteX6-69" fmla="*/ 10350500 w 10350500"/>
              <a:gd name="connsiteY6-70" fmla="*/ 50800 h 2477118"/>
              <a:gd name="connsiteX0-71" fmla="*/ 0 w 10350500"/>
              <a:gd name="connsiteY0-72" fmla="*/ 2273300 h 2477118"/>
              <a:gd name="connsiteX1-73" fmla="*/ 3314700 w 10350500"/>
              <a:gd name="connsiteY1-74" fmla="*/ 1270000 h 2477118"/>
              <a:gd name="connsiteX2-75" fmla="*/ 5854700 w 10350500"/>
              <a:gd name="connsiteY2-76" fmla="*/ 2362200 h 2477118"/>
              <a:gd name="connsiteX3-77" fmla="*/ 6934200 w 10350500"/>
              <a:gd name="connsiteY3-78" fmla="*/ 698500 h 2477118"/>
              <a:gd name="connsiteX4-79" fmla="*/ 8509000 w 10350500"/>
              <a:gd name="connsiteY4-80" fmla="*/ 2120900 h 2477118"/>
              <a:gd name="connsiteX5-81" fmla="*/ 10325100 w 10350500"/>
              <a:gd name="connsiteY5-82" fmla="*/ 0 h 2477118"/>
              <a:gd name="connsiteX6-83" fmla="*/ 10350500 w 10350500"/>
              <a:gd name="connsiteY6-84" fmla="*/ 50800 h 2477118"/>
              <a:gd name="connsiteX0-85" fmla="*/ 0 w 10350500"/>
              <a:gd name="connsiteY0-86" fmla="*/ 2273300 h 2477118"/>
              <a:gd name="connsiteX1-87" fmla="*/ 3314700 w 10350500"/>
              <a:gd name="connsiteY1-88" fmla="*/ 1270000 h 2477118"/>
              <a:gd name="connsiteX2-89" fmla="*/ 5854700 w 10350500"/>
              <a:gd name="connsiteY2-90" fmla="*/ 2362200 h 2477118"/>
              <a:gd name="connsiteX3-91" fmla="*/ 6934200 w 10350500"/>
              <a:gd name="connsiteY3-92" fmla="*/ 698500 h 2477118"/>
              <a:gd name="connsiteX4-93" fmla="*/ 8509000 w 10350500"/>
              <a:gd name="connsiteY4-94" fmla="*/ 2120900 h 2477118"/>
              <a:gd name="connsiteX5-95" fmla="*/ 10325100 w 10350500"/>
              <a:gd name="connsiteY5-96" fmla="*/ 0 h 2477118"/>
              <a:gd name="connsiteX6-97" fmla="*/ 10350500 w 10350500"/>
              <a:gd name="connsiteY6-98" fmla="*/ 50800 h 2477118"/>
              <a:gd name="connsiteX0-99" fmla="*/ 0 w 10350500"/>
              <a:gd name="connsiteY0-100" fmla="*/ 2273300 h 2477118"/>
              <a:gd name="connsiteX1-101" fmla="*/ 3314700 w 10350500"/>
              <a:gd name="connsiteY1-102" fmla="*/ 1270000 h 2477118"/>
              <a:gd name="connsiteX2-103" fmla="*/ 5854700 w 10350500"/>
              <a:gd name="connsiteY2-104" fmla="*/ 2362200 h 2477118"/>
              <a:gd name="connsiteX3-105" fmla="*/ 6934200 w 10350500"/>
              <a:gd name="connsiteY3-106" fmla="*/ 698500 h 2477118"/>
              <a:gd name="connsiteX4-107" fmla="*/ 8509000 w 10350500"/>
              <a:gd name="connsiteY4-108" fmla="*/ 2120900 h 2477118"/>
              <a:gd name="connsiteX5-109" fmla="*/ 10325100 w 10350500"/>
              <a:gd name="connsiteY5-110" fmla="*/ 0 h 2477118"/>
              <a:gd name="connsiteX6-111" fmla="*/ 10350500 w 10350500"/>
              <a:gd name="connsiteY6-112" fmla="*/ 50800 h 2477118"/>
              <a:gd name="connsiteX0-113" fmla="*/ 0 w 10350500"/>
              <a:gd name="connsiteY0-114" fmla="*/ 2273300 h 2477118"/>
              <a:gd name="connsiteX1-115" fmla="*/ 3314700 w 10350500"/>
              <a:gd name="connsiteY1-116" fmla="*/ 1270000 h 2477118"/>
              <a:gd name="connsiteX2-117" fmla="*/ 5854700 w 10350500"/>
              <a:gd name="connsiteY2-118" fmla="*/ 2362200 h 2477118"/>
              <a:gd name="connsiteX3-119" fmla="*/ 6934200 w 10350500"/>
              <a:gd name="connsiteY3-120" fmla="*/ 698500 h 2477118"/>
              <a:gd name="connsiteX4-121" fmla="*/ 8509000 w 10350500"/>
              <a:gd name="connsiteY4-122" fmla="*/ 2120900 h 2477118"/>
              <a:gd name="connsiteX5-123" fmla="*/ 10325100 w 10350500"/>
              <a:gd name="connsiteY5-124" fmla="*/ 0 h 2477118"/>
              <a:gd name="connsiteX6-125" fmla="*/ 10350500 w 10350500"/>
              <a:gd name="connsiteY6-126" fmla="*/ 50800 h 2477118"/>
              <a:gd name="connsiteX0-127" fmla="*/ 0 w 10350500"/>
              <a:gd name="connsiteY0-128" fmla="*/ 2273300 h 2537644"/>
              <a:gd name="connsiteX1-129" fmla="*/ 3314700 w 10350500"/>
              <a:gd name="connsiteY1-130" fmla="*/ 1270000 h 2537644"/>
              <a:gd name="connsiteX2-131" fmla="*/ 5308600 w 10350500"/>
              <a:gd name="connsiteY2-132" fmla="*/ 2425700 h 2537644"/>
              <a:gd name="connsiteX3-133" fmla="*/ 6934200 w 10350500"/>
              <a:gd name="connsiteY3-134" fmla="*/ 698500 h 2537644"/>
              <a:gd name="connsiteX4-135" fmla="*/ 8509000 w 10350500"/>
              <a:gd name="connsiteY4-136" fmla="*/ 2120900 h 2537644"/>
              <a:gd name="connsiteX5-137" fmla="*/ 10325100 w 10350500"/>
              <a:gd name="connsiteY5-138" fmla="*/ 0 h 2537644"/>
              <a:gd name="connsiteX6-139" fmla="*/ 10350500 w 10350500"/>
              <a:gd name="connsiteY6-140" fmla="*/ 50800 h 2537644"/>
              <a:gd name="connsiteX0-141" fmla="*/ 0 w 10350500"/>
              <a:gd name="connsiteY0-142" fmla="*/ 2273300 h 2437646"/>
              <a:gd name="connsiteX1-143" fmla="*/ 3314700 w 10350500"/>
              <a:gd name="connsiteY1-144" fmla="*/ 1270000 h 2437646"/>
              <a:gd name="connsiteX2-145" fmla="*/ 5308600 w 10350500"/>
              <a:gd name="connsiteY2-146" fmla="*/ 2425700 h 2437646"/>
              <a:gd name="connsiteX3-147" fmla="*/ 6934200 w 10350500"/>
              <a:gd name="connsiteY3-148" fmla="*/ 698500 h 2437646"/>
              <a:gd name="connsiteX4-149" fmla="*/ 8509000 w 10350500"/>
              <a:gd name="connsiteY4-150" fmla="*/ 2120900 h 2437646"/>
              <a:gd name="connsiteX5-151" fmla="*/ 10325100 w 10350500"/>
              <a:gd name="connsiteY5-152" fmla="*/ 0 h 2437646"/>
              <a:gd name="connsiteX6-153" fmla="*/ 10350500 w 10350500"/>
              <a:gd name="connsiteY6-154" fmla="*/ 50800 h 2437646"/>
              <a:gd name="connsiteX0-155" fmla="*/ 0 w 10350500"/>
              <a:gd name="connsiteY0-156" fmla="*/ 2273300 h 2432139"/>
              <a:gd name="connsiteX1-157" fmla="*/ 2590800 w 10350500"/>
              <a:gd name="connsiteY1-158" fmla="*/ 1320800 h 2432139"/>
              <a:gd name="connsiteX2-159" fmla="*/ 5308600 w 10350500"/>
              <a:gd name="connsiteY2-160" fmla="*/ 2425700 h 2432139"/>
              <a:gd name="connsiteX3-161" fmla="*/ 6934200 w 10350500"/>
              <a:gd name="connsiteY3-162" fmla="*/ 698500 h 2432139"/>
              <a:gd name="connsiteX4-163" fmla="*/ 8509000 w 10350500"/>
              <a:gd name="connsiteY4-164" fmla="*/ 2120900 h 2432139"/>
              <a:gd name="connsiteX5-165" fmla="*/ 10325100 w 10350500"/>
              <a:gd name="connsiteY5-166" fmla="*/ 0 h 2432139"/>
              <a:gd name="connsiteX6-167" fmla="*/ 10350500 w 10350500"/>
              <a:gd name="connsiteY6-168" fmla="*/ 50800 h 2432139"/>
              <a:gd name="connsiteX0-169" fmla="*/ 0 w 10350500"/>
              <a:gd name="connsiteY0-170" fmla="*/ 2273300 h 2444784"/>
              <a:gd name="connsiteX1-171" fmla="*/ 2590800 w 10350500"/>
              <a:gd name="connsiteY1-172" fmla="*/ 1320800 h 2444784"/>
              <a:gd name="connsiteX2-173" fmla="*/ 4902200 w 10350500"/>
              <a:gd name="connsiteY2-174" fmla="*/ 2438400 h 2444784"/>
              <a:gd name="connsiteX3-175" fmla="*/ 6934200 w 10350500"/>
              <a:gd name="connsiteY3-176" fmla="*/ 698500 h 2444784"/>
              <a:gd name="connsiteX4-177" fmla="*/ 8509000 w 10350500"/>
              <a:gd name="connsiteY4-178" fmla="*/ 2120900 h 2444784"/>
              <a:gd name="connsiteX5-179" fmla="*/ 10325100 w 10350500"/>
              <a:gd name="connsiteY5-180" fmla="*/ 0 h 2444784"/>
              <a:gd name="connsiteX6-181" fmla="*/ 10350500 w 10350500"/>
              <a:gd name="connsiteY6-182" fmla="*/ 50800 h 2444784"/>
              <a:gd name="connsiteX0-183" fmla="*/ 0 w 10350500"/>
              <a:gd name="connsiteY0-184" fmla="*/ 2273300 h 2443846"/>
              <a:gd name="connsiteX1-185" fmla="*/ 2590800 w 10350500"/>
              <a:gd name="connsiteY1-186" fmla="*/ 1320800 h 2443846"/>
              <a:gd name="connsiteX2-187" fmla="*/ 4902200 w 10350500"/>
              <a:gd name="connsiteY2-188" fmla="*/ 2438400 h 2443846"/>
              <a:gd name="connsiteX3-189" fmla="*/ 6604000 w 10350500"/>
              <a:gd name="connsiteY3-190" fmla="*/ 749300 h 2443846"/>
              <a:gd name="connsiteX4-191" fmla="*/ 8509000 w 10350500"/>
              <a:gd name="connsiteY4-192" fmla="*/ 2120900 h 2443846"/>
              <a:gd name="connsiteX5-193" fmla="*/ 10325100 w 10350500"/>
              <a:gd name="connsiteY5-194" fmla="*/ 0 h 2443846"/>
              <a:gd name="connsiteX6-195" fmla="*/ 10350500 w 10350500"/>
              <a:gd name="connsiteY6-196" fmla="*/ 50800 h 24438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350500" h="2443846">
                <a:moveTo>
                  <a:pt x="0" y="2273300"/>
                </a:moveTo>
                <a:cubicBezTo>
                  <a:pt x="1104900" y="1938867"/>
                  <a:pt x="1773767" y="1293283"/>
                  <a:pt x="2590800" y="1320800"/>
                </a:cubicBezTo>
                <a:cubicBezTo>
                  <a:pt x="3407833" y="1348317"/>
                  <a:pt x="4233333" y="2533650"/>
                  <a:pt x="4902200" y="2438400"/>
                </a:cubicBezTo>
                <a:cubicBezTo>
                  <a:pt x="5571067" y="2343150"/>
                  <a:pt x="6002867" y="802217"/>
                  <a:pt x="6604000" y="749300"/>
                </a:cubicBezTo>
                <a:cubicBezTo>
                  <a:pt x="7205133" y="696383"/>
                  <a:pt x="7888817" y="2245783"/>
                  <a:pt x="8509000" y="2120900"/>
                </a:cubicBezTo>
                <a:cubicBezTo>
                  <a:pt x="9129183" y="1996017"/>
                  <a:pt x="9719733" y="706967"/>
                  <a:pt x="10325100" y="0"/>
                </a:cubicBezTo>
                <a:lnTo>
                  <a:pt x="10350500" y="50800"/>
                </a:lnTo>
              </a:path>
            </a:pathLst>
          </a:custGeom>
          <a:noFill/>
          <a:ln>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en-US" altLang="zh-CN">
                <a:solidFill>
                  <a:schemeClr val="tx1">
                    <a:lumMod val="95000"/>
                    <a:lumOff val="5000"/>
                  </a:schemeClr>
                </a:solidFill>
                <a:cs typeface="+mn-ea"/>
                <a:sym typeface="+mn-lt"/>
              </a:rPr>
              <a:t>\</a:t>
            </a:r>
          </a:p>
        </p:txBody>
      </p:sp>
      <p:sp>
        <p:nvSpPr>
          <p:cNvPr id="3" name="Freeform 1525"/>
          <p:cNvSpPr/>
          <p:nvPr/>
        </p:nvSpPr>
        <p:spPr bwMode="auto">
          <a:xfrm rot="18830660">
            <a:off x="10120312" y="1978626"/>
            <a:ext cx="897483" cy="917575"/>
          </a:xfrm>
          <a:custGeom>
            <a:avLst/>
            <a:gdLst>
              <a:gd name="T0" fmla="*/ 101 w 166"/>
              <a:gd name="T1" fmla="*/ 57 h 170"/>
              <a:gd name="T2" fmla="*/ 105 w 166"/>
              <a:gd name="T3" fmla="*/ 57 h 170"/>
              <a:gd name="T4" fmla="*/ 110 w 166"/>
              <a:gd name="T5" fmla="*/ 52 h 170"/>
              <a:gd name="T6" fmla="*/ 100 w 166"/>
              <a:gd name="T7" fmla="*/ 47 h 170"/>
              <a:gd name="T8" fmla="*/ 94 w 166"/>
              <a:gd name="T9" fmla="*/ 47 h 170"/>
              <a:gd name="T10" fmla="*/ 83 w 166"/>
              <a:gd name="T11" fmla="*/ 33 h 170"/>
              <a:gd name="T12" fmla="*/ 88 w 166"/>
              <a:gd name="T13" fmla="*/ 33 h 170"/>
              <a:gd name="T14" fmla="*/ 93 w 166"/>
              <a:gd name="T15" fmla="*/ 29 h 170"/>
              <a:gd name="T16" fmla="*/ 86 w 166"/>
              <a:gd name="T17" fmla="*/ 23 h 170"/>
              <a:gd name="T18" fmla="*/ 76 w 166"/>
              <a:gd name="T19" fmla="*/ 23 h 170"/>
              <a:gd name="T20" fmla="*/ 54 w 166"/>
              <a:gd name="T21" fmla="*/ 0 h 170"/>
              <a:gd name="T22" fmla="*/ 50 w 166"/>
              <a:gd name="T23" fmla="*/ 2 h 170"/>
              <a:gd name="T24" fmla="*/ 47 w 166"/>
              <a:gd name="T25" fmla="*/ 5 h 170"/>
              <a:gd name="T26" fmla="*/ 52 w 166"/>
              <a:gd name="T27" fmla="*/ 15 h 170"/>
              <a:gd name="T28" fmla="*/ 68 w 166"/>
              <a:gd name="T29" fmla="*/ 46 h 170"/>
              <a:gd name="T30" fmla="*/ 78 w 166"/>
              <a:gd name="T31" fmla="*/ 73 h 170"/>
              <a:gd name="T32" fmla="*/ 69 w 166"/>
              <a:gd name="T33" fmla="*/ 76 h 170"/>
              <a:gd name="T34" fmla="*/ 27 w 166"/>
              <a:gd name="T35" fmla="*/ 79 h 170"/>
              <a:gd name="T36" fmla="*/ 19 w 166"/>
              <a:gd name="T37" fmla="*/ 69 h 170"/>
              <a:gd name="T38" fmla="*/ 11 w 166"/>
              <a:gd name="T39" fmla="*/ 60 h 170"/>
              <a:gd name="T40" fmla="*/ 4 w 166"/>
              <a:gd name="T41" fmla="*/ 58 h 170"/>
              <a:gd name="T42" fmla="*/ 0 w 166"/>
              <a:gd name="T43" fmla="*/ 59 h 170"/>
              <a:gd name="T44" fmla="*/ 8 w 166"/>
              <a:gd name="T45" fmla="*/ 85 h 170"/>
              <a:gd name="T46" fmla="*/ 0 w 166"/>
              <a:gd name="T47" fmla="*/ 111 h 170"/>
              <a:gd name="T48" fmla="*/ 4 w 166"/>
              <a:gd name="T49" fmla="*/ 112 h 170"/>
              <a:gd name="T50" fmla="*/ 11 w 166"/>
              <a:gd name="T51" fmla="*/ 111 h 170"/>
              <a:gd name="T52" fmla="*/ 19 w 166"/>
              <a:gd name="T53" fmla="*/ 101 h 170"/>
              <a:gd name="T54" fmla="*/ 27 w 166"/>
              <a:gd name="T55" fmla="*/ 91 h 170"/>
              <a:gd name="T56" fmla="*/ 56 w 166"/>
              <a:gd name="T57" fmla="*/ 94 h 170"/>
              <a:gd name="T58" fmla="*/ 75 w 166"/>
              <a:gd name="T59" fmla="*/ 95 h 170"/>
              <a:gd name="T60" fmla="*/ 78 w 166"/>
              <a:gd name="T61" fmla="*/ 97 h 170"/>
              <a:gd name="T62" fmla="*/ 68 w 166"/>
              <a:gd name="T63" fmla="*/ 124 h 170"/>
              <a:gd name="T64" fmla="*/ 52 w 166"/>
              <a:gd name="T65" fmla="*/ 155 h 170"/>
              <a:gd name="T66" fmla="*/ 47 w 166"/>
              <a:gd name="T67" fmla="*/ 165 h 170"/>
              <a:gd name="T68" fmla="*/ 50 w 166"/>
              <a:gd name="T69" fmla="*/ 168 h 170"/>
              <a:gd name="T70" fmla="*/ 54 w 166"/>
              <a:gd name="T71" fmla="*/ 170 h 170"/>
              <a:gd name="T72" fmla="*/ 76 w 166"/>
              <a:gd name="T73" fmla="*/ 147 h 170"/>
              <a:gd name="T74" fmla="*/ 86 w 166"/>
              <a:gd name="T75" fmla="*/ 147 h 170"/>
              <a:gd name="T76" fmla="*/ 93 w 166"/>
              <a:gd name="T77" fmla="*/ 142 h 170"/>
              <a:gd name="T78" fmla="*/ 88 w 166"/>
              <a:gd name="T79" fmla="*/ 137 h 170"/>
              <a:gd name="T80" fmla="*/ 83 w 166"/>
              <a:gd name="T81" fmla="*/ 137 h 170"/>
              <a:gd name="T82" fmla="*/ 94 w 166"/>
              <a:gd name="T83" fmla="*/ 123 h 170"/>
              <a:gd name="T84" fmla="*/ 100 w 166"/>
              <a:gd name="T85" fmla="*/ 123 h 170"/>
              <a:gd name="T86" fmla="*/ 110 w 166"/>
              <a:gd name="T87" fmla="*/ 118 h 170"/>
              <a:gd name="T88" fmla="*/ 105 w 166"/>
              <a:gd name="T89" fmla="*/ 113 h 170"/>
              <a:gd name="T90" fmla="*/ 101 w 166"/>
              <a:gd name="T91" fmla="*/ 113 h 170"/>
              <a:gd name="T92" fmla="*/ 117 w 166"/>
              <a:gd name="T93" fmla="*/ 94 h 170"/>
              <a:gd name="T94" fmla="*/ 139 w 166"/>
              <a:gd name="T95" fmla="*/ 94 h 170"/>
              <a:gd name="T96" fmla="*/ 166 w 166"/>
              <a:gd name="T97" fmla="*/ 85 h 170"/>
              <a:gd name="T98" fmla="*/ 155 w 166"/>
              <a:gd name="T99" fmla="*/ 79 h 170"/>
              <a:gd name="T100" fmla="*/ 139 w 166"/>
              <a:gd name="T101" fmla="*/ 76 h 170"/>
              <a:gd name="T102" fmla="*/ 117 w 166"/>
              <a:gd name="T103" fmla="*/ 76 h 170"/>
              <a:gd name="T104" fmla="*/ 101 w 166"/>
              <a:gd name="T105" fmla="*/ 5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 h="170">
                <a:moveTo>
                  <a:pt x="101" y="57"/>
                </a:moveTo>
                <a:cubicBezTo>
                  <a:pt x="105" y="57"/>
                  <a:pt x="105" y="57"/>
                  <a:pt x="105" y="57"/>
                </a:cubicBezTo>
                <a:cubicBezTo>
                  <a:pt x="109" y="57"/>
                  <a:pt x="110" y="55"/>
                  <a:pt x="110" y="52"/>
                </a:cubicBezTo>
                <a:cubicBezTo>
                  <a:pt x="110" y="49"/>
                  <a:pt x="107" y="47"/>
                  <a:pt x="100" y="47"/>
                </a:cubicBezTo>
                <a:cubicBezTo>
                  <a:pt x="94" y="47"/>
                  <a:pt x="94" y="47"/>
                  <a:pt x="94" y="47"/>
                </a:cubicBezTo>
                <a:cubicBezTo>
                  <a:pt x="83" y="33"/>
                  <a:pt x="83" y="33"/>
                  <a:pt x="83" y="33"/>
                </a:cubicBezTo>
                <a:cubicBezTo>
                  <a:pt x="88" y="33"/>
                  <a:pt x="88" y="33"/>
                  <a:pt x="88" y="33"/>
                </a:cubicBezTo>
                <a:cubicBezTo>
                  <a:pt x="91" y="33"/>
                  <a:pt x="93" y="32"/>
                  <a:pt x="93" y="29"/>
                </a:cubicBezTo>
                <a:cubicBezTo>
                  <a:pt x="93" y="25"/>
                  <a:pt x="91" y="23"/>
                  <a:pt x="86" y="23"/>
                </a:cubicBezTo>
                <a:cubicBezTo>
                  <a:pt x="76" y="23"/>
                  <a:pt x="76" y="23"/>
                  <a:pt x="76" y="23"/>
                </a:cubicBezTo>
                <a:cubicBezTo>
                  <a:pt x="64" y="8"/>
                  <a:pt x="57" y="0"/>
                  <a:pt x="54" y="0"/>
                </a:cubicBezTo>
                <a:cubicBezTo>
                  <a:pt x="53" y="0"/>
                  <a:pt x="51" y="1"/>
                  <a:pt x="50" y="2"/>
                </a:cubicBezTo>
                <a:cubicBezTo>
                  <a:pt x="48" y="3"/>
                  <a:pt x="47" y="4"/>
                  <a:pt x="47" y="5"/>
                </a:cubicBezTo>
                <a:cubicBezTo>
                  <a:pt x="47" y="7"/>
                  <a:pt x="49" y="10"/>
                  <a:pt x="52" y="15"/>
                </a:cubicBezTo>
                <a:cubicBezTo>
                  <a:pt x="56" y="21"/>
                  <a:pt x="61" y="31"/>
                  <a:pt x="68" y="46"/>
                </a:cubicBezTo>
                <a:cubicBezTo>
                  <a:pt x="74" y="61"/>
                  <a:pt x="78" y="70"/>
                  <a:pt x="78" y="73"/>
                </a:cubicBezTo>
                <a:cubicBezTo>
                  <a:pt x="78" y="75"/>
                  <a:pt x="75" y="76"/>
                  <a:pt x="69" y="76"/>
                </a:cubicBezTo>
                <a:cubicBezTo>
                  <a:pt x="49" y="76"/>
                  <a:pt x="35" y="77"/>
                  <a:pt x="27" y="79"/>
                </a:cubicBezTo>
                <a:cubicBezTo>
                  <a:pt x="26" y="78"/>
                  <a:pt x="23" y="75"/>
                  <a:pt x="19" y="69"/>
                </a:cubicBezTo>
                <a:cubicBezTo>
                  <a:pt x="15" y="64"/>
                  <a:pt x="13" y="61"/>
                  <a:pt x="11" y="60"/>
                </a:cubicBezTo>
                <a:cubicBezTo>
                  <a:pt x="10" y="59"/>
                  <a:pt x="7" y="58"/>
                  <a:pt x="4" y="58"/>
                </a:cubicBezTo>
                <a:cubicBezTo>
                  <a:pt x="2" y="58"/>
                  <a:pt x="0" y="58"/>
                  <a:pt x="0" y="59"/>
                </a:cubicBezTo>
                <a:cubicBezTo>
                  <a:pt x="0" y="61"/>
                  <a:pt x="2" y="70"/>
                  <a:pt x="8" y="85"/>
                </a:cubicBezTo>
                <a:cubicBezTo>
                  <a:pt x="2" y="99"/>
                  <a:pt x="0" y="107"/>
                  <a:pt x="0" y="111"/>
                </a:cubicBezTo>
                <a:cubicBezTo>
                  <a:pt x="0" y="112"/>
                  <a:pt x="2" y="112"/>
                  <a:pt x="4" y="112"/>
                </a:cubicBezTo>
                <a:cubicBezTo>
                  <a:pt x="7" y="112"/>
                  <a:pt x="10" y="112"/>
                  <a:pt x="11" y="111"/>
                </a:cubicBezTo>
                <a:cubicBezTo>
                  <a:pt x="13" y="110"/>
                  <a:pt x="15" y="106"/>
                  <a:pt x="19" y="101"/>
                </a:cubicBezTo>
                <a:cubicBezTo>
                  <a:pt x="23" y="95"/>
                  <a:pt x="26" y="92"/>
                  <a:pt x="27" y="91"/>
                </a:cubicBezTo>
                <a:cubicBezTo>
                  <a:pt x="35" y="93"/>
                  <a:pt x="45" y="94"/>
                  <a:pt x="56" y="94"/>
                </a:cubicBezTo>
                <a:cubicBezTo>
                  <a:pt x="67" y="94"/>
                  <a:pt x="74" y="94"/>
                  <a:pt x="75" y="95"/>
                </a:cubicBezTo>
                <a:cubicBezTo>
                  <a:pt x="77" y="95"/>
                  <a:pt x="78" y="96"/>
                  <a:pt x="78" y="97"/>
                </a:cubicBezTo>
                <a:cubicBezTo>
                  <a:pt x="78" y="100"/>
                  <a:pt x="74" y="109"/>
                  <a:pt x="68" y="124"/>
                </a:cubicBezTo>
                <a:cubicBezTo>
                  <a:pt x="61" y="139"/>
                  <a:pt x="56" y="149"/>
                  <a:pt x="52" y="155"/>
                </a:cubicBezTo>
                <a:cubicBezTo>
                  <a:pt x="49" y="160"/>
                  <a:pt x="47" y="163"/>
                  <a:pt x="47" y="165"/>
                </a:cubicBezTo>
                <a:cubicBezTo>
                  <a:pt x="47" y="166"/>
                  <a:pt x="48" y="167"/>
                  <a:pt x="50" y="168"/>
                </a:cubicBezTo>
                <a:cubicBezTo>
                  <a:pt x="51" y="170"/>
                  <a:pt x="53" y="170"/>
                  <a:pt x="54" y="170"/>
                </a:cubicBezTo>
                <a:cubicBezTo>
                  <a:pt x="57" y="170"/>
                  <a:pt x="64" y="162"/>
                  <a:pt x="76" y="147"/>
                </a:cubicBezTo>
                <a:cubicBezTo>
                  <a:pt x="86" y="147"/>
                  <a:pt x="86" y="147"/>
                  <a:pt x="86" y="147"/>
                </a:cubicBezTo>
                <a:cubicBezTo>
                  <a:pt x="91" y="147"/>
                  <a:pt x="93" y="145"/>
                  <a:pt x="93" y="142"/>
                </a:cubicBezTo>
                <a:cubicBezTo>
                  <a:pt x="93" y="138"/>
                  <a:pt x="91" y="137"/>
                  <a:pt x="88" y="137"/>
                </a:cubicBezTo>
                <a:cubicBezTo>
                  <a:pt x="83" y="137"/>
                  <a:pt x="83" y="137"/>
                  <a:pt x="83" y="137"/>
                </a:cubicBezTo>
                <a:cubicBezTo>
                  <a:pt x="94" y="123"/>
                  <a:pt x="94" y="123"/>
                  <a:pt x="94" y="123"/>
                </a:cubicBezTo>
                <a:cubicBezTo>
                  <a:pt x="100" y="123"/>
                  <a:pt x="100" y="123"/>
                  <a:pt x="100" y="123"/>
                </a:cubicBezTo>
                <a:cubicBezTo>
                  <a:pt x="107" y="123"/>
                  <a:pt x="110" y="121"/>
                  <a:pt x="110" y="118"/>
                </a:cubicBezTo>
                <a:cubicBezTo>
                  <a:pt x="110" y="115"/>
                  <a:pt x="109" y="113"/>
                  <a:pt x="105" y="113"/>
                </a:cubicBezTo>
                <a:cubicBezTo>
                  <a:pt x="101" y="113"/>
                  <a:pt x="101" y="113"/>
                  <a:pt x="101" y="113"/>
                </a:cubicBezTo>
                <a:cubicBezTo>
                  <a:pt x="117" y="94"/>
                  <a:pt x="117" y="94"/>
                  <a:pt x="117" y="94"/>
                </a:cubicBezTo>
                <a:cubicBezTo>
                  <a:pt x="139" y="94"/>
                  <a:pt x="139" y="94"/>
                  <a:pt x="139" y="94"/>
                </a:cubicBezTo>
                <a:cubicBezTo>
                  <a:pt x="157" y="94"/>
                  <a:pt x="166" y="91"/>
                  <a:pt x="166" y="85"/>
                </a:cubicBezTo>
                <a:cubicBezTo>
                  <a:pt x="166" y="82"/>
                  <a:pt x="163" y="80"/>
                  <a:pt x="155" y="79"/>
                </a:cubicBezTo>
                <a:cubicBezTo>
                  <a:pt x="148" y="77"/>
                  <a:pt x="142" y="76"/>
                  <a:pt x="139" y="76"/>
                </a:cubicBezTo>
                <a:cubicBezTo>
                  <a:pt x="117" y="76"/>
                  <a:pt x="117" y="76"/>
                  <a:pt x="117" y="76"/>
                </a:cubicBezTo>
                <a:lnTo>
                  <a:pt x="101" y="57"/>
                </a:lnTo>
                <a:close/>
              </a:path>
            </a:pathLst>
          </a:custGeom>
          <a:solidFill>
            <a:srgbClr val="DCB68A"/>
          </a:solidFill>
          <a:ln>
            <a:noFill/>
          </a:ln>
        </p:spPr>
        <p:txBody>
          <a:bodyPr vert="horz" wrap="square" lIns="91440" tIns="45720" rIns="91440" bIns="45720" numCol="1" anchor="t" anchorCtr="0" compatLnSpc="1"/>
          <a:lstStyle/>
          <a:p>
            <a:pPr defTabSz="1219200"/>
            <a:endParaRPr lang="zh-CN" altLang="en-US">
              <a:solidFill>
                <a:schemeClr val="tx1">
                  <a:lumMod val="95000"/>
                  <a:lumOff val="5000"/>
                </a:schemeClr>
              </a:solidFill>
              <a:cs typeface="+mn-ea"/>
              <a:sym typeface="+mn-lt"/>
            </a:endParaRPr>
          </a:p>
        </p:txBody>
      </p:sp>
      <p:sp>
        <p:nvSpPr>
          <p:cNvPr id="4" name="文本框 3"/>
          <p:cNvSpPr txBox="1"/>
          <p:nvPr/>
        </p:nvSpPr>
        <p:spPr>
          <a:xfrm>
            <a:off x="9757135" y="3585450"/>
            <a:ext cx="2362203" cy="724237"/>
          </a:xfrm>
          <a:prstGeom prst="rect">
            <a:avLst/>
          </a:prstGeom>
          <a:noFill/>
        </p:spPr>
        <p:txBody>
          <a:bodyPr wrap="square" rtlCol="0">
            <a:spAutoFit/>
          </a:bodyPr>
          <a:lstStyle/>
          <a:p>
            <a:pPr algn="ctr" defTabSz="1219200">
              <a:lnSpc>
                <a:spcPct val="130000"/>
              </a:lnSpc>
            </a:pPr>
            <a:r>
              <a:rPr lang="zh-CN" altLang="en-US" sz="1055">
                <a:solidFill>
                  <a:schemeClr val="tx1">
                    <a:lumMod val="95000"/>
                    <a:lumOff val="5000"/>
                  </a:schemeClr>
                </a:solidFill>
                <a:cs typeface="+mn-ea"/>
                <a:sym typeface="+mn-lt"/>
              </a:rPr>
              <a:t>点击添加正文、温提示正文行距在</a:t>
            </a:r>
            <a:r>
              <a:rPr lang="en-US" altLang="zh-CN" sz="1055">
                <a:solidFill>
                  <a:schemeClr val="tx1">
                    <a:lumMod val="95000"/>
                    <a:lumOff val="5000"/>
                  </a:schemeClr>
                </a:solidFill>
                <a:cs typeface="+mn-ea"/>
                <a:sym typeface="+mn-lt"/>
              </a:rPr>
              <a:t>1.2~1.3</a:t>
            </a:r>
            <a:r>
              <a:rPr lang="zh-CN" altLang="en-US" sz="1055">
                <a:solidFill>
                  <a:schemeClr val="tx1">
                    <a:lumMod val="95000"/>
                    <a:lumOff val="5000"/>
                  </a:schemeClr>
                </a:solidFill>
                <a:cs typeface="+mn-ea"/>
                <a:sym typeface="+mn-lt"/>
              </a:rPr>
              <a:t>之间点击添加正文、温提示正文行距在</a:t>
            </a:r>
            <a:r>
              <a:rPr lang="en-US" altLang="zh-CN" sz="1055">
                <a:solidFill>
                  <a:schemeClr val="tx1">
                    <a:lumMod val="95000"/>
                    <a:lumOff val="5000"/>
                  </a:schemeClr>
                </a:solidFill>
                <a:cs typeface="+mn-ea"/>
                <a:sym typeface="+mn-lt"/>
              </a:rPr>
              <a:t>1.2~1.3</a:t>
            </a:r>
            <a:r>
              <a:rPr lang="zh-CN" altLang="en-US" sz="1055">
                <a:solidFill>
                  <a:schemeClr val="tx1">
                    <a:lumMod val="95000"/>
                    <a:lumOff val="5000"/>
                  </a:schemeClr>
                </a:solidFill>
                <a:cs typeface="+mn-ea"/>
                <a:sym typeface="+mn-lt"/>
              </a:rPr>
              <a:t>之间</a:t>
            </a:r>
          </a:p>
        </p:txBody>
      </p:sp>
      <p:sp>
        <p:nvSpPr>
          <p:cNvPr id="5" name="矩形 4"/>
          <p:cNvSpPr/>
          <p:nvPr/>
        </p:nvSpPr>
        <p:spPr>
          <a:xfrm>
            <a:off x="9819981" y="3216117"/>
            <a:ext cx="2249334" cy="400110"/>
          </a:xfrm>
          <a:prstGeom prst="rect">
            <a:avLst/>
          </a:prstGeom>
        </p:spPr>
        <p:txBody>
          <a:bodyPr wrap="none">
            <a:spAutoFit/>
          </a:bodyPr>
          <a:lstStyle/>
          <a:p>
            <a:pPr defTabSz="1219200"/>
            <a:r>
              <a:rPr lang="zh-CN" altLang="en-US" sz="2000" b="1">
                <a:solidFill>
                  <a:schemeClr val="tx1">
                    <a:lumMod val="95000"/>
                    <a:lumOff val="5000"/>
                  </a:schemeClr>
                </a:solidFill>
                <a:cs typeface="+mn-ea"/>
                <a:sym typeface="+mn-lt"/>
              </a:rPr>
              <a:t>点击此处添加标题</a:t>
            </a:r>
          </a:p>
        </p:txBody>
      </p:sp>
      <p:grpSp>
        <p:nvGrpSpPr>
          <p:cNvPr id="6" name="组合 5"/>
          <p:cNvGrpSpPr/>
          <p:nvPr/>
        </p:nvGrpSpPr>
        <p:grpSpPr>
          <a:xfrm>
            <a:off x="5480484" y="3248458"/>
            <a:ext cx="2362203" cy="2753641"/>
            <a:chOff x="5480483" y="3247857"/>
            <a:chExt cx="2362202" cy="2753641"/>
          </a:xfrm>
        </p:grpSpPr>
        <p:sp>
          <p:nvSpPr>
            <p:cNvPr id="7" name="椭圆 6"/>
            <p:cNvSpPr/>
            <p:nvPr/>
          </p:nvSpPr>
          <p:spPr>
            <a:xfrm rot="10800000">
              <a:off x="6302905" y="3247857"/>
              <a:ext cx="685800" cy="685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a:solidFill>
                  <a:schemeClr val="tx1">
                    <a:lumMod val="95000"/>
                    <a:lumOff val="5000"/>
                  </a:schemeClr>
                </a:solidFill>
                <a:cs typeface="+mn-ea"/>
                <a:sym typeface="+mn-lt"/>
              </a:endParaRPr>
            </a:p>
          </p:txBody>
        </p:sp>
        <p:cxnSp>
          <p:nvCxnSpPr>
            <p:cNvPr id="8" name="直接连接符 7"/>
            <p:cNvCxnSpPr/>
            <p:nvPr/>
          </p:nvCxnSpPr>
          <p:spPr>
            <a:xfrm rot="10800000">
              <a:off x="6623484" y="3727734"/>
              <a:ext cx="0" cy="498620"/>
            </a:xfrm>
            <a:prstGeom prst="line">
              <a:avLst/>
            </a:prstGeom>
            <a:ln w="12700">
              <a:solidFill>
                <a:srgbClr val="435468"/>
              </a:solidFill>
              <a:headEnd type="ova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5480483" y="5277261"/>
              <a:ext cx="2362202" cy="724237"/>
            </a:xfrm>
            <a:prstGeom prst="rect">
              <a:avLst/>
            </a:prstGeom>
            <a:noFill/>
          </p:spPr>
          <p:txBody>
            <a:bodyPr wrap="square" rtlCol="0">
              <a:spAutoFit/>
            </a:bodyPr>
            <a:lstStyle/>
            <a:p>
              <a:pPr algn="ctr" defTabSz="1219200">
                <a:lnSpc>
                  <a:spcPct val="130000"/>
                </a:lnSpc>
              </a:pPr>
              <a:r>
                <a:rPr lang="zh-CN" altLang="en-US" sz="1055">
                  <a:solidFill>
                    <a:schemeClr val="tx1">
                      <a:lumMod val="95000"/>
                      <a:lumOff val="5000"/>
                    </a:schemeClr>
                  </a:solidFill>
                  <a:cs typeface="+mn-ea"/>
                  <a:sym typeface="+mn-lt"/>
                </a:rPr>
                <a:t>点击添加正文、温提示正文行距在</a:t>
              </a:r>
              <a:r>
                <a:rPr lang="en-US" altLang="zh-CN" sz="1055">
                  <a:solidFill>
                    <a:schemeClr val="tx1">
                      <a:lumMod val="95000"/>
                      <a:lumOff val="5000"/>
                    </a:schemeClr>
                  </a:solidFill>
                  <a:cs typeface="+mn-ea"/>
                  <a:sym typeface="+mn-lt"/>
                </a:rPr>
                <a:t>1.2~1.3</a:t>
              </a:r>
              <a:r>
                <a:rPr lang="zh-CN" altLang="en-US" sz="1055">
                  <a:solidFill>
                    <a:schemeClr val="tx1">
                      <a:lumMod val="95000"/>
                      <a:lumOff val="5000"/>
                    </a:schemeClr>
                  </a:solidFill>
                  <a:cs typeface="+mn-ea"/>
                  <a:sym typeface="+mn-lt"/>
                </a:rPr>
                <a:t>之间点击添加正文、温提示正文行距在</a:t>
              </a:r>
              <a:r>
                <a:rPr lang="en-US" altLang="zh-CN" sz="1055">
                  <a:solidFill>
                    <a:schemeClr val="tx1">
                      <a:lumMod val="95000"/>
                      <a:lumOff val="5000"/>
                    </a:schemeClr>
                  </a:solidFill>
                  <a:cs typeface="+mn-ea"/>
                  <a:sym typeface="+mn-lt"/>
                </a:rPr>
                <a:t>1.2~1.3</a:t>
              </a:r>
              <a:r>
                <a:rPr lang="zh-CN" altLang="en-US" sz="1055">
                  <a:solidFill>
                    <a:schemeClr val="tx1">
                      <a:lumMod val="95000"/>
                      <a:lumOff val="5000"/>
                    </a:schemeClr>
                  </a:solidFill>
                  <a:cs typeface="+mn-ea"/>
                  <a:sym typeface="+mn-lt"/>
                </a:rPr>
                <a:t>之间</a:t>
              </a:r>
            </a:p>
          </p:txBody>
        </p:sp>
        <p:sp>
          <p:nvSpPr>
            <p:cNvPr id="10" name="矩形 9"/>
            <p:cNvSpPr/>
            <p:nvPr/>
          </p:nvSpPr>
          <p:spPr>
            <a:xfrm>
              <a:off x="5543330" y="4907929"/>
              <a:ext cx="2249333" cy="400110"/>
            </a:xfrm>
            <a:prstGeom prst="rect">
              <a:avLst/>
            </a:prstGeom>
          </p:spPr>
          <p:txBody>
            <a:bodyPr wrap="none">
              <a:spAutoFit/>
            </a:bodyPr>
            <a:lstStyle/>
            <a:p>
              <a:pPr defTabSz="1219200"/>
              <a:r>
                <a:rPr lang="zh-CN" altLang="en-US" sz="2000" b="1">
                  <a:solidFill>
                    <a:schemeClr val="tx1">
                      <a:lumMod val="95000"/>
                      <a:lumOff val="5000"/>
                    </a:schemeClr>
                  </a:solidFill>
                  <a:cs typeface="+mn-ea"/>
                  <a:sym typeface="+mn-lt"/>
                </a:rPr>
                <a:t>点击此处添加标题</a:t>
              </a:r>
            </a:p>
          </p:txBody>
        </p:sp>
        <p:sp>
          <p:nvSpPr>
            <p:cNvPr id="11" name="文本框 10"/>
            <p:cNvSpPr txBox="1"/>
            <p:nvPr/>
          </p:nvSpPr>
          <p:spPr>
            <a:xfrm>
              <a:off x="6307897" y="4402941"/>
              <a:ext cx="923651" cy="523220"/>
            </a:xfrm>
            <a:prstGeom prst="rect">
              <a:avLst/>
            </a:prstGeom>
            <a:noFill/>
          </p:spPr>
          <p:txBody>
            <a:bodyPr wrap="none" rtlCol="0">
              <a:spAutoFit/>
            </a:bodyPr>
            <a:lstStyle/>
            <a:p>
              <a:pPr defTabSz="1219200"/>
              <a:r>
                <a:rPr lang="en-US" altLang="zh-CN" sz="2800">
                  <a:solidFill>
                    <a:schemeClr val="tx1">
                      <a:lumMod val="95000"/>
                      <a:lumOff val="5000"/>
                    </a:schemeClr>
                  </a:solidFill>
                  <a:cs typeface="+mn-ea"/>
                  <a:sym typeface="+mn-lt"/>
                </a:rPr>
                <a:t>25%</a:t>
              </a:r>
            </a:p>
          </p:txBody>
        </p:sp>
        <p:grpSp>
          <p:nvGrpSpPr>
            <p:cNvPr id="12" name="组合 11"/>
            <p:cNvGrpSpPr/>
            <p:nvPr/>
          </p:nvGrpSpPr>
          <p:grpSpPr>
            <a:xfrm>
              <a:off x="6504516" y="3470901"/>
              <a:ext cx="282576" cy="239712"/>
              <a:chOff x="6791325" y="3867151"/>
              <a:chExt cx="282576" cy="239712"/>
            </a:xfrm>
            <a:solidFill>
              <a:schemeClr val="bg1"/>
            </a:solidFill>
          </p:grpSpPr>
          <p:sp>
            <p:nvSpPr>
              <p:cNvPr id="13" name="Freeform 103"/>
              <p:cNvSpPr/>
              <p:nvPr/>
            </p:nvSpPr>
            <p:spPr bwMode="auto">
              <a:xfrm>
                <a:off x="6889750" y="3916363"/>
                <a:ext cx="39688" cy="58738"/>
              </a:xfrm>
              <a:custGeom>
                <a:avLst/>
                <a:gdLst>
                  <a:gd name="T0" fmla="*/ 14 w 25"/>
                  <a:gd name="T1" fmla="*/ 33 h 37"/>
                  <a:gd name="T2" fmla="*/ 25 w 25"/>
                  <a:gd name="T3" fmla="*/ 14 h 37"/>
                  <a:gd name="T4" fmla="*/ 21 w 25"/>
                  <a:gd name="T5" fmla="*/ 0 h 37"/>
                  <a:gd name="T6" fmla="*/ 0 w 25"/>
                  <a:gd name="T7" fmla="*/ 37 h 37"/>
                  <a:gd name="T8" fmla="*/ 14 w 25"/>
                  <a:gd name="T9" fmla="*/ 33 h 37"/>
                </a:gdLst>
                <a:ahLst/>
                <a:cxnLst>
                  <a:cxn ang="0">
                    <a:pos x="T0" y="T1"/>
                  </a:cxn>
                  <a:cxn ang="0">
                    <a:pos x="T2" y="T3"/>
                  </a:cxn>
                  <a:cxn ang="0">
                    <a:pos x="T4" y="T5"/>
                  </a:cxn>
                  <a:cxn ang="0">
                    <a:pos x="T6" y="T7"/>
                  </a:cxn>
                  <a:cxn ang="0">
                    <a:pos x="T8" y="T9"/>
                  </a:cxn>
                </a:cxnLst>
                <a:rect l="0" t="0" r="r" b="b"/>
                <a:pathLst>
                  <a:path w="25" h="37">
                    <a:moveTo>
                      <a:pt x="14" y="33"/>
                    </a:moveTo>
                    <a:lnTo>
                      <a:pt x="25" y="14"/>
                    </a:lnTo>
                    <a:lnTo>
                      <a:pt x="21" y="0"/>
                    </a:lnTo>
                    <a:lnTo>
                      <a:pt x="0" y="37"/>
                    </a:lnTo>
                    <a:lnTo>
                      <a:pt x="14"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a:endParaRPr lang="zh-CN" altLang="en-US">
                  <a:solidFill>
                    <a:schemeClr val="tx1">
                      <a:lumMod val="95000"/>
                      <a:lumOff val="5000"/>
                    </a:schemeClr>
                  </a:solidFill>
                  <a:cs typeface="+mn-ea"/>
                  <a:sym typeface="+mn-lt"/>
                </a:endParaRPr>
              </a:p>
            </p:txBody>
          </p:sp>
          <p:sp>
            <p:nvSpPr>
              <p:cNvPr id="14" name="Freeform 104"/>
              <p:cNvSpPr/>
              <p:nvPr/>
            </p:nvSpPr>
            <p:spPr bwMode="auto">
              <a:xfrm>
                <a:off x="6907213" y="3903663"/>
                <a:ext cx="166688" cy="203200"/>
              </a:xfrm>
              <a:custGeom>
                <a:avLst/>
                <a:gdLst>
                  <a:gd name="T0" fmla="*/ 159 w 173"/>
                  <a:gd name="T1" fmla="*/ 53 h 209"/>
                  <a:gd name="T2" fmla="*/ 66 w 173"/>
                  <a:gd name="T3" fmla="*/ 0 h 209"/>
                  <a:gd name="T4" fmla="*/ 72 w 173"/>
                  <a:gd name="T5" fmla="*/ 24 h 209"/>
                  <a:gd name="T6" fmla="*/ 150 w 173"/>
                  <a:gd name="T7" fmla="*/ 69 h 209"/>
                  <a:gd name="T8" fmla="*/ 152 w 173"/>
                  <a:gd name="T9" fmla="*/ 74 h 209"/>
                  <a:gd name="T10" fmla="*/ 105 w 173"/>
                  <a:gd name="T11" fmla="*/ 155 h 209"/>
                  <a:gd name="T12" fmla="*/ 80 w 173"/>
                  <a:gd name="T13" fmla="*/ 141 h 209"/>
                  <a:gd name="T14" fmla="*/ 66 w 173"/>
                  <a:gd name="T15" fmla="*/ 148 h 209"/>
                  <a:gd name="T16" fmla="*/ 0 w 173"/>
                  <a:gd name="T17" fmla="*/ 165 h 209"/>
                  <a:gd name="T18" fmla="*/ 71 w 173"/>
                  <a:gd name="T19" fmla="*/ 206 h 209"/>
                  <a:gd name="T20" fmla="*/ 82 w 173"/>
                  <a:gd name="T21" fmla="*/ 209 h 209"/>
                  <a:gd name="T22" fmla="*/ 101 w 173"/>
                  <a:gd name="T23" fmla="*/ 198 h 209"/>
                  <a:gd name="T24" fmla="*/ 167 w 173"/>
                  <a:gd name="T25" fmla="*/ 83 h 209"/>
                  <a:gd name="T26" fmla="*/ 159 w 173"/>
                  <a:gd name="T27" fmla="*/ 5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209">
                    <a:moveTo>
                      <a:pt x="159" y="53"/>
                    </a:moveTo>
                    <a:cubicBezTo>
                      <a:pt x="66" y="0"/>
                      <a:pt x="66" y="0"/>
                      <a:pt x="66" y="0"/>
                    </a:cubicBezTo>
                    <a:cubicBezTo>
                      <a:pt x="72" y="24"/>
                      <a:pt x="72" y="24"/>
                      <a:pt x="72" y="24"/>
                    </a:cubicBezTo>
                    <a:cubicBezTo>
                      <a:pt x="150" y="69"/>
                      <a:pt x="150" y="69"/>
                      <a:pt x="150" y="69"/>
                    </a:cubicBezTo>
                    <a:cubicBezTo>
                      <a:pt x="152" y="70"/>
                      <a:pt x="153" y="72"/>
                      <a:pt x="152" y="74"/>
                    </a:cubicBezTo>
                    <a:cubicBezTo>
                      <a:pt x="105" y="155"/>
                      <a:pt x="105" y="155"/>
                      <a:pt x="105" y="155"/>
                    </a:cubicBezTo>
                    <a:cubicBezTo>
                      <a:pt x="80" y="141"/>
                      <a:pt x="80" y="141"/>
                      <a:pt x="80" y="141"/>
                    </a:cubicBezTo>
                    <a:cubicBezTo>
                      <a:pt x="76" y="144"/>
                      <a:pt x="71" y="146"/>
                      <a:pt x="66" y="148"/>
                    </a:cubicBezTo>
                    <a:cubicBezTo>
                      <a:pt x="0" y="165"/>
                      <a:pt x="0" y="165"/>
                      <a:pt x="0" y="165"/>
                    </a:cubicBezTo>
                    <a:cubicBezTo>
                      <a:pt x="71" y="206"/>
                      <a:pt x="71" y="206"/>
                      <a:pt x="71" y="206"/>
                    </a:cubicBezTo>
                    <a:cubicBezTo>
                      <a:pt x="74" y="208"/>
                      <a:pt x="78" y="209"/>
                      <a:pt x="82" y="209"/>
                    </a:cubicBezTo>
                    <a:cubicBezTo>
                      <a:pt x="89" y="209"/>
                      <a:pt x="97" y="205"/>
                      <a:pt x="101" y="198"/>
                    </a:cubicBezTo>
                    <a:cubicBezTo>
                      <a:pt x="167" y="83"/>
                      <a:pt x="167" y="83"/>
                      <a:pt x="167" y="83"/>
                    </a:cubicBezTo>
                    <a:cubicBezTo>
                      <a:pt x="173" y="73"/>
                      <a:pt x="170" y="60"/>
                      <a:pt x="159"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a:endParaRPr lang="zh-CN" altLang="en-US">
                  <a:solidFill>
                    <a:schemeClr val="tx1">
                      <a:lumMod val="95000"/>
                      <a:lumOff val="5000"/>
                    </a:schemeClr>
                  </a:solidFill>
                  <a:cs typeface="+mn-ea"/>
                  <a:sym typeface="+mn-lt"/>
                </a:endParaRPr>
              </a:p>
            </p:txBody>
          </p:sp>
          <p:sp>
            <p:nvSpPr>
              <p:cNvPr id="15" name="Freeform 105"/>
              <p:cNvSpPr>
                <a:spLocks noEditPoints="1"/>
              </p:cNvSpPr>
              <p:nvPr/>
            </p:nvSpPr>
            <p:spPr bwMode="auto">
              <a:xfrm>
                <a:off x="6791325" y="3867151"/>
                <a:ext cx="193675" cy="196850"/>
              </a:xfrm>
              <a:custGeom>
                <a:avLst/>
                <a:gdLst>
                  <a:gd name="T0" fmla="*/ 197 w 200"/>
                  <a:gd name="T1" fmla="*/ 144 h 203"/>
                  <a:gd name="T2" fmla="*/ 163 w 200"/>
                  <a:gd name="T3" fmla="*/ 16 h 203"/>
                  <a:gd name="T4" fmla="*/ 142 w 200"/>
                  <a:gd name="T5" fmla="*/ 0 h 203"/>
                  <a:gd name="T6" fmla="*/ 142 w 200"/>
                  <a:gd name="T7" fmla="*/ 0 h 203"/>
                  <a:gd name="T8" fmla="*/ 136 w 200"/>
                  <a:gd name="T9" fmla="*/ 1 h 203"/>
                  <a:gd name="T10" fmla="*/ 18 w 200"/>
                  <a:gd name="T11" fmla="*/ 32 h 203"/>
                  <a:gd name="T12" fmla="*/ 3 w 200"/>
                  <a:gd name="T13" fmla="*/ 59 h 203"/>
                  <a:gd name="T14" fmla="*/ 37 w 200"/>
                  <a:gd name="T15" fmla="*/ 187 h 203"/>
                  <a:gd name="T16" fmla="*/ 58 w 200"/>
                  <a:gd name="T17" fmla="*/ 203 h 203"/>
                  <a:gd name="T18" fmla="*/ 64 w 200"/>
                  <a:gd name="T19" fmla="*/ 203 h 203"/>
                  <a:gd name="T20" fmla="*/ 182 w 200"/>
                  <a:gd name="T21" fmla="*/ 171 h 203"/>
                  <a:gd name="T22" fmla="*/ 197 w 200"/>
                  <a:gd name="T23" fmla="*/ 144 h 203"/>
                  <a:gd name="T24" fmla="*/ 44 w 200"/>
                  <a:gd name="T25" fmla="*/ 144 h 203"/>
                  <a:gd name="T26" fmla="*/ 20 w 200"/>
                  <a:gd name="T27" fmla="*/ 54 h 203"/>
                  <a:gd name="T28" fmla="*/ 20 w 200"/>
                  <a:gd name="T29" fmla="*/ 51 h 203"/>
                  <a:gd name="T30" fmla="*/ 23 w 200"/>
                  <a:gd name="T31" fmla="*/ 49 h 203"/>
                  <a:gd name="T32" fmla="*/ 141 w 200"/>
                  <a:gd name="T33" fmla="*/ 18 h 203"/>
                  <a:gd name="T34" fmla="*/ 142 w 200"/>
                  <a:gd name="T35" fmla="*/ 17 h 203"/>
                  <a:gd name="T36" fmla="*/ 146 w 200"/>
                  <a:gd name="T37" fmla="*/ 21 h 203"/>
                  <a:gd name="T38" fmla="*/ 170 w 200"/>
                  <a:gd name="T39" fmla="*/ 110 h 203"/>
                  <a:gd name="T40" fmla="*/ 44 w 200"/>
                  <a:gd name="T41" fmla="*/ 14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0" h="203">
                    <a:moveTo>
                      <a:pt x="197" y="144"/>
                    </a:moveTo>
                    <a:cubicBezTo>
                      <a:pt x="163" y="16"/>
                      <a:pt x="163" y="16"/>
                      <a:pt x="163" y="16"/>
                    </a:cubicBezTo>
                    <a:cubicBezTo>
                      <a:pt x="160" y="6"/>
                      <a:pt x="151" y="0"/>
                      <a:pt x="142" y="0"/>
                    </a:cubicBezTo>
                    <a:cubicBezTo>
                      <a:pt x="142" y="0"/>
                      <a:pt x="142" y="0"/>
                      <a:pt x="142" y="0"/>
                    </a:cubicBezTo>
                    <a:cubicBezTo>
                      <a:pt x="140" y="0"/>
                      <a:pt x="138" y="0"/>
                      <a:pt x="136" y="1"/>
                    </a:cubicBezTo>
                    <a:cubicBezTo>
                      <a:pt x="18" y="32"/>
                      <a:pt x="18" y="32"/>
                      <a:pt x="18" y="32"/>
                    </a:cubicBezTo>
                    <a:cubicBezTo>
                      <a:pt x="6" y="35"/>
                      <a:pt x="0" y="47"/>
                      <a:pt x="3" y="59"/>
                    </a:cubicBezTo>
                    <a:cubicBezTo>
                      <a:pt x="37" y="187"/>
                      <a:pt x="37" y="187"/>
                      <a:pt x="37" y="187"/>
                    </a:cubicBezTo>
                    <a:cubicBezTo>
                      <a:pt x="40" y="197"/>
                      <a:pt x="48" y="203"/>
                      <a:pt x="58" y="203"/>
                    </a:cubicBezTo>
                    <a:cubicBezTo>
                      <a:pt x="60" y="203"/>
                      <a:pt x="62" y="203"/>
                      <a:pt x="64" y="203"/>
                    </a:cubicBezTo>
                    <a:cubicBezTo>
                      <a:pt x="182" y="171"/>
                      <a:pt x="182" y="171"/>
                      <a:pt x="182" y="171"/>
                    </a:cubicBezTo>
                    <a:cubicBezTo>
                      <a:pt x="194" y="168"/>
                      <a:pt x="200" y="156"/>
                      <a:pt x="197" y="144"/>
                    </a:cubicBezTo>
                    <a:close/>
                    <a:moveTo>
                      <a:pt x="44" y="144"/>
                    </a:moveTo>
                    <a:cubicBezTo>
                      <a:pt x="20" y="54"/>
                      <a:pt x="20" y="54"/>
                      <a:pt x="20" y="54"/>
                    </a:cubicBezTo>
                    <a:cubicBezTo>
                      <a:pt x="19" y="53"/>
                      <a:pt x="20" y="52"/>
                      <a:pt x="20" y="51"/>
                    </a:cubicBezTo>
                    <a:cubicBezTo>
                      <a:pt x="21" y="51"/>
                      <a:pt x="21" y="50"/>
                      <a:pt x="23" y="49"/>
                    </a:cubicBezTo>
                    <a:cubicBezTo>
                      <a:pt x="141" y="18"/>
                      <a:pt x="141" y="18"/>
                      <a:pt x="141" y="18"/>
                    </a:cubicBezTo>
                    <a:cubicBezTo>
                      <a:pt x="141" y="18"/>
                      <a:pt x="142" y="17"/>
                      <a:pt x="142" y="17"/>
                    </a:cubicBezTo>
                    <a:cubicBezTo>
                      <a:pt x="143" y="17"/>
                      <a:pt x="145" y="18"/>
                      <a:pt x="146" y="21"/>
                    </a:cubicBezTo>
                    <a:cubicBezTo>
                      <a:pt x="170" y="110"/>
                      <a:pt x="170" y="110"/>
                      <a:pt x="170" y="110"/>
                    </a:cubicBezTo>
                    <a:lnTo>
                      <a:pt x="44"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a:endParaRPr lang="zh-CN" altLang="en-US">
                  <a:solidFill>
                    <a:schemeClr val="tx1">
                      <a:lumMod val="95000"/>
                      <a:lumOff val="5000"/>
                    </a:schemeClr>
                  </a:solidFill>
                  <a:cs typeface="+mn-ea"/>
                  <a:sym typeface="+mn-lt"/>
                </a:endParaRPr>
              </a:p>
            </p:txBody>
          </p:sp>
        </p:grpSp>
      </p:grpSp>
      <p:grpSp>
        <p:nvGrpSpPr>
          <p:cNvPr id="16" name="组合 15"/>
          <p:cNvGrpSpPr/>
          <p:nvPr/>
        </p:nvGrpSpPr>
        <p:grpSpPr>
          <a:xfrm>
            <a:off x="1228821" y="1630191"/>
            <a:ext cx="2362203" cy="2751909"/>
            <a:chOff x="1228820" y="1629591"/>
            <a:chExt cx="2362202" cy="2751909"/>
          </a:xfrm>
        </p:grpSpPr>
        <p:sp>
          <p:nvSpPr>
            <p:cNvPr id="17" name="椭圆 16"/>
            <p:cNvSpPr/>
            <p:nvPr/>
          </p:nvSpPr>
          <p:spPr>
            <a:xfrm>
              <a:off x="2082800" y="3695700"/>
              <a:ext cx="685800" cy="685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dirty="0">
                <a:solidFill>
                  <a:schemeClr val="tx1">
                    <a:lumMod val="95000"/>
                    <a:lumOff val="5000"/>
                  </a:schemeClr>
                </a:solidFill>
                <a:cs typeface="+mn-ea"/>
                <a:sym typeface="+mn-lt"/>
              </a:endParaRPr>
            </a:p>
          </p:txBody>
        </p:sp>
        <p:sp>
          <p:nvSpPr>
            <p:cNvPr id="18" name="文本框 17"/>
            <p:cNvSpPr txBox="1"/>
            <p:nvPr/>
          </p:nvSpPr>
          <p:spPr>
            <a:xfrm>
              <a:off x="1228820" y="2503114"/>
              <a:ext cx="2362202" cy="722505"/>
            </a:xfrm>
            <a:prstGeom prst="rect">
              <a:avLst/>
            </a:prstGeom>
            <a:noFill/>
          </p:spPr>
          <p:txBody>
            <a:bodyPr wrap="square" rtlCol="0">
              <a:spAutoFit/>
            </a:bodyPr>
            <a:lstStyle/>
            <a:p>
              <a:pPr algn="ctr" defTabSz="1219200">
                <a:lnSpc>
                  <a:spcPct val="130000"/>
                </a:lnSpc>
              </a:pPr>
              <a:r>
                <a:rPr lang="zh-CN" altLang="en-US" sz="1050" dirty="0">
                  <a:solidFill>
                    <a:schemeClr val="tx1">
                      <a:lumMod val="95000"/>
                      <a:lumOff val="5000"/>
                    </a:schemeClr>
                  </a:solidFill>
                  <a:cs typeface="+mn-ea"/>
                  <a:sym typeface="+mn-lt"/>
                </a:rPr>
                <a:t>点击添加正文、温提示正文行距在</a:t>
              </a:r>
              <a:r>
                <a:rPr lang="en-US" altLang="zh-CN" sz="1050" dirty="0">
                  <a:solidFill>
                    <a:schemeClr val="tx1">
                      <a:lumMod val="95000"/>
                      <a:lumOff val="5000"/>
                    </a:schemeClr>
                  </a:solidFill>
                  <a:cs typeface="+mn-ea"/>
                  <a:sym typeface="+mn-lt"/>
                </a:rPr>
                <a:t>1.2~1.3</a:t>
              </a:r>
              <a:r>
                <a:rPr lang="zh-CN" altLang="en-US" sz="1050" dirty="0">
                  <a:solidFill>
                    <a:schemeClr val="tx1">
                      <a:lumMod val="95000"/>
                      <a:lumOff val="5000"/>
                    </a:schemeClr>
                  </a:solidFill>
                  <a:cs typeface="+mn-ea"/>
                  <a:sym typeface="+mn-lt"/>
                </a:rPr>
                <a:t>之间点击添加正文、温提示正文行距在</a:t>
              </a:r>
              <a:r>
                <a:rPr lang="en-US" altLang="zh-CN" sz="1050" dirty="0">
                  <a:solidFill>
                    <a:schemeClr val="tx1">
                      <a:lumMod val="95000"/>
                      <a:lumOff val="5000"/>
                    </a:schemeClr>
                  </a:solidFill>
                  <a:cs typeface="+mn-ea"/>
                  <a:sym typeface="+mn-lt"/>
                </a:rPr>
                <a:t>1.2~1.3</a:t>
              </a:r>
              <a:r>
                <a:rPr lang="zh-CN" altLang="en-US" sz="1050" dirty="0">
                  <a:solidFill>
                    <a:schemeClr val="tx1">
                      <a:lumMod val="95000"/>
                      <a:lumOff val="5000"/>
                    </a:schemeClr>
                  </a:solidFill>
                  <a:cs typeface="+mn-ea"/>
                  <a:sym typeface="+mn-lt"/>
                </a:rPr>
                <a:t>之间</a:t>
              </a:r>
            </a:p>
          </p:txBody>
        </p:sp>
        <p:sp>
          <p:nvSpPr>
            <p:cNvPr id="19" name="矩形 18"/>
            <p:cNvSpPr/>
            <p:nvPr/>
          </p:nvSpPr>
          <p:spPr>
            <a:xfrm>
              <a:off x="1291667" y="2133782"/>
              <a:ext cx="2044148" cy="369332"/>
            </a:xfrm>
            <a:prstGeom prst="rect">
              <a:avLst/>
            </a:prstGeom>
          </p:spPr>
          <p:txBody>
            <a:bodyPr wrap="none">
              <a:spAutoFit/>
            </a:bodyPr>
            <a:lstStyle/>
            <a:p>
              <a:pPr defTabSz="1219200"/>
              <a:r>
                <a:rPr lang="zh-CN" altLang="en-US" b="1">
                  <a:solidFill>
                    <a:schemeClr val="tx1">
                      <a:lumMod val="95000"/>
                      <a:lumOff val="5000"/>
                    </a:schemeClr>
                  </a:solidFill>
                  <a:cs typeface="+mn-ea"/>
                  <a:sym typeface="+mn-lt"/>
                </a:rPr>
                <a:t>点击此处添加标题</a:t>
              </a:r>
            </a:p>
          </p:txBody>
        </p:sp>
        <p:cxnSp>
          <p:nvCxnSpPr>
            <p:cNvPr id="20" name="直接连接符 19"/>
            <p:cNvCxnSpPr/>
            <p:nvPr/>
          </p:nvCxnSpPr>
          <p:spPr>
            <a:xfrm>
              <a:off x="2409921" y="3403003"/>
              <a:ext cx="0" cy="498620"/>
            </a:xfrm>
            <a:prstGeom prst="line">
              <a:avLst/>
            </a:prstGeom>
            <a:ln w="12700">
              <a:solidFill>
                <a:srgbClr val="435468"/>
              </a:solidFill>
              <a:headEnd type="ova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2082800" y="1629591"/>
              <a:ext cx="821059" cy="461665"/>
            </a:xfrm>
            <a:prstGeom prst="rect">
              <a:avLst/>
            </a:prstGeom>
            <a:noFill/>
          </p:spPr>
          <p:txBody>
            <a:bodyPr wrap="none" rtlCol="0">
              <a:spAutoFit/>
            </a:bodyPr>
            <a:lstStyle/>
            <a:p>
              <a:pPr defTabSz="1219200"/>
              <a:r>
                <a:rPr lang="en-US" altLang="zh-CN" sz="2400">
                  <a:solidFill>
                    <a:schemeClr val="tx1">
                      <a:lumMod val="95000"/>
                      <a:lumOff val="5000"/>
                    </a:schemeClr>
                  </a:solidFill>
                  <a:cs typeface="+mn-ea"/>
                  <a:sym typeface="+mn-lt"/>
                </a:rPr>
                <a:t>12%</a:t>
              </a:r>
            </a:p>
          </p:txBody>
        </p:sp>
        <p:sp>
          <p:nvSpPr>
            <p:cNvPr id="22" name="Freeform 331"/>
            <p:cNvSpPr/>
            <p:nvPr/>
          </p:nvSpPr>
          <p:spPr bwMode="auto">
            <a:xfrm>
              <a:off x="2286000" y="3937000"/>
              <a:ext cx="279400" cy="203200"/>
            </a:xfrm>
            <a:custGeom>
              <a:avLst/>
              <a:gdLst>
                <a:gd name="T0" fmla="*/ 260 w 288"/>
                <a:gd name="T1" fmla="*/ 0 h 210"/>
                <a:gd name="T2" fmla="*/ 232 w 288"/>
                <a:gd name="T3" fmla="*/ 28 h 210"/>
                <a:gd name="T4" fmla="*/ 239 w 288"/>
                <a:gd name="T5" fmla="*/ 46 h 210"/>
                <a:gd name="T6" fmla="*/ 191 w 288"/>
                <a:gd name="T7" fmla="*/ 117 h 210"/>
                <a:gd name="T8" fmla="*/ 183 w 288"/>
                <a:gd name="T9" fmla="*/ 116 h 210"/>
                <a:gd name="T10" fmla="*/ 170 w 288"/>
                <a:gd name="T11" fmla="*/ 119 h 210"/>
                <a:gd name="T12" fmla="*/ 130 w 288"/>
                <a:gd name="T13" fmla="*/ 79 h 210"/>
                <a:gd name="T14" fmla="*/ 133 w 288"/>
                <a:gd name="T15" fmla="*/ 67 h 210"/>
                <a:gd name="T16" fmla="*/ 105 w 288"/>
                <a:gd name="T17" fmla="*/ 39 h 210"/>
                <a:gd name="T18" fmla="*/ 78 w 288"/>
                <a:gd name="T19" fmla="*/ 67 h 210"/>
                <a:gd name="T20" fmla="*/ 84 w 288"/>
                <a:gd name="T21" fmla="*/ 84 h 210"/>
                <a:gd name="T22" fmla="*/ 36 w 288"/>
                <a:gd name="T23" fmla="*/ 156 h 210"/>
                <a:gd name="T24" fmla="*/ 28 w 288"/>
                <a:gd name="T25" fmla="*/ 155 h 210"/>
                <a:gd name="T26" fmla="*/ 0 w 288"/>
                <a:gd name="T27" fmla="*/ 183 h 210"/>
                <a:gd name="T28" fmla="*/ 28 w 288"/>
                <a:gd name="T29" fmla="*/ 210 h 210"/>
                <a:gd name="T30" fmla="*/ 56 w 288"/>
                <a:gd name="T31" fmla="*/ 183 h 210"/>
                <a:gd name="T32" fmla="*/ 50 w 288"/>
                <a:gd name="T33" fmla="*/ 166 h 210"/>
                <a:gd name="T34" fmla="*/ 98 w 288"/>
                <a:gd name="T35" fmla="*/ 94 h 210"/>
                <a:gd name="T36" fmla="*/ 105 w 288"/>
                <a:gd name="T37" fmla="*/ 95 h 210"/>
                <a:gd name="T38" fmla="*/ 118 w 288"/>
                <a:gd name="T39" fmla="*/ 92 h 210"/>
                <a:gd name="T40" fmla="*/ 158 w 288"/>
                <a:gd name="T41" fmla="*/ 132 h 210"/>
                <a:gd name="T42" fmla="*/ 155 w 288"/>
                <a:gd name="T43" fmla="*/ 144 h 210"/>
                <a:gd name="T44" fmla="*/ 183 w 288"/>
                <a:gd name="T45" fmla="*/ 172 h 210"/>
                <a:gd name="T46" fmla="*/ 211 w 288"/>
                <a:gd name="T47" fmla="*/ 144 h 210"/>
                <a:gd name="T48" fmla="*/ 205 w 288"/>
                <a:gd name="T49" fmla="*/ 127 h 210"/>
                <a:gd name="T50" fmla="*/ 253 w 288"/>
                <a:gd name="T51" fmla="*/ 55 h 210"/>
                <a:gd name="T52" fmla="*/ 260 w 288"/>
                <a:gd name="T53" fmla="*/ 56 h 210"/>
                <a:gd name="T54" fmla="*/ 288 w 288"/>
                <a:gd name="T55" fmla="*/ 28 h 210"/>
                <a:gd name="T56" fmla="*/ 260 w 288"/>
                <a:gd name="T5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210">
                  <a:moveTo>
                    <a:pt x="260" y="0"/>
                  </a:moveTo>
                  <a:cubicBezTo>
                    <a:pt x="245" y="0"/>
                    <a:pt x="232" y="12"/>
                    <a:pt x="232" y="28"/>
                  </a:cubicBezTo>
                  <a:cubicBezTo>
                    <a:pt x="232" y="34"/>
                    <a:pt x="235" y="41"/>
                    <a:pt x="239" y="46"/>
                  </a:cubicBezTo>
                  <a:cubicBezTo>
                    <a:pt x="191" y="117"/>
                    <a:pt x="191" y="117"/>
                    <a:pt x="191" y="117"/>
                  </a:cubicBezTo>
                  <a:cubicBezTo>
                    <a:pt x="188" y="116"/>
                    <a:pt x="186" y="116"/>
                    <a:pt x="183" y="116"/>
                  </a:cubicBezTo>
                  <a:cubicBezTo>
                    <a:pt x="178" y="116"/>
                    <a:pt x="174" y="117"/>
                    <a:pt x="170" y="119"/>
                  </a:cubicBezTo>
                  <a:cubicBezTo>
                    <a:pt x="130" y="79"/>
                    <a:pt x="130" y="79"/>
                    <a:pt x="130" y="79"/>
                  </a:cubicBezTo>
                  <a:cubicBezTo>
                    <a:pt x="132" y="76"/>
                    <a:pt x="133" y="71"/>
                    <a:pt x="133" y="67"/>
                  </a:cubicBezTo>
                  <a:cubicBezTo>
                    <a:pt x="133" y="51"/>
                    <a:pt x="121" y="39"/>
                    <a:pt x="105" y="39"/>
                  </a:cubicBezTo>
                  <a:cubicBezTo>
                    <a:pt x="90" y="39"/>
                    <a:pt x="78" y="51"/>
                    <a:pt x="78" y="67"/>
                  </a:cubicBezTo>
                  <a:cubicBezTo>
                    <a:pt x="78" y="73"/>
                    <a:pt x="80" y="79"/>
                    <a:pt x="84" y="84"/>
                  </a:cubicBezTo>
                  <a:cubicBezTo>
                    <a:pt x="36" y="156"/>
                    <a:pt x="36" y="156"/>
                    <a:pt x="36" y="156"/>
                  </a:cubicBezTo>
                  <a:cubicBezTo>
                    <a:pt x="34" y="155"/>
                    <a:pt x="31" y="155"/>
                    <a:pt x="28" y="155"/>
                  </a:cubicBezTo>
                  <a:cubicBezTo>
                    <a:pt x="13" y="155"/>
                    <a:pt x="0" y="167"/>
                    <a:pt x="0" y="183"/>
                  </a:cubicBezTo>
                  <a:cubicBezTo>
                    <a:pt x="0" y="198"/>
                    <a:pt x="13" y="210"/>
                    <a:pt x="28" y="210"/>
                  </a:cubicBezTo>
                  <a:cubicBezTo>
                    <a:pt x="43" y="210"/>
                    <a:pt x="56" y="198"/>
                    <a:pt x="56" y="183"/>
                  </a:cubicBezTo>
                  <a:cubicBezTo>
                    <a:pt x="56" y="176"/>
                    <a:pt x="54" y="170"/>
                    <a:pt x="50" y="166"/>
                  </a:cubicBezTo>
                  <a:cubicBezTo>
                    <a:pt x="98" y="94"/>
                    <a:pt x="98" y="94"/>
                    <a:pt x="98" y="94"/>
                  </a:cubicBezTo>
                  <a:cubicBezTo>
                    <a:pt x="100" y="94"/>
                    <a:pt x="103" y="95"/>
                    <a:pt x="105" y="95"/>
                  </a:cubicBezTo>
                  <a:cubicBezTo>
                    <a:pt x="110" y="95"/>
                    <a:pt x="114" y="93"/>
                    <a:pt x="118" y="92"/>
                  </a:cubicBezTo>
                  <a:cubicBezTo>
                    <a:pt x="158" y="132"/>
                    <a:pt x="158" y="132"/>
                    <a:pt x="158" y="132"/>
                  </a:cubicBezTo>
                  <a:cubicBezTo>
                    <a:pt x="156" y="135"/>
                    <a:pt x="155" y="140"/>
                    <a:pt x="155" y="144"/>
                  </a:cubicBezTo>
                  <a:cubicBezTo>
                    <a:pt x="155" y="159"/>
                    <a:pt x="167" y="172"/>
                    <a:pt x="183" y="172"/>
                  </a:cubicBezTo>
                  <a:cubicBezTo>
                    <a:pt x="198" y="172"/>
                    <a:pt x="211" y="159"/>
                    <a:pt x="211" y="144"/>
                  </a:cubicBezTo>
                  <a:cubicBezTo>
                    <a:pt x="211" y="138"/>
                    <a:pt x="209" y="132"/>
                    <a:pt x="205" y="127"/>
                  </a:cubicBezTo>
                  <a:cubicBezTo>
                    <a:pt x="253" y="55"/>
                    <a:pt x="253" y="55"/>
                    <a:pt x="253" y="55"/>
                  </a:cubicBezTo>
                  <a:cubicBezTo>
                    <a:pt x="255" y="55"/>
                    <a:pt x="258" y="56"/>
                    <a:pt x="260" y="56"/>
                  </a:cubicBezTo>
                  <a:cubicBezTo>
                    <a:pt x="276" y="56"/>
                    <a:pt x="288" y="43"/>
                    <a:pt x="288" y="28"/>
                  </a:cubicBezTo>
                  <a:cubicBezTo>
                    <a:pt x="288" y="12"/>
                    <a:pt x="276" y="0"/>
                    <a:pt x="260" y="0"/>
                  </a:cubicBezTo>
                  <a:close/>
                </a:path>
              </a:pathLst>
            </a:custGeom>
            <a:solidFill>
              <a:schemeClr val="bg1"/>
            </a:solidFill>
            <a:ln>
              <a:noFill/>
            </a:ln>
          </p:spPr>
          <p:txBody>
            <a:bodyPr vert="horz" wrap="square" lIns="91440" tIns="45720" rIns="91440" bIns="45720" numCol="1" anchor="t" anchorCtr="0" compatLnSpc="1"/>
            <a:lstStyle/>
            <a:p>
              <a:pPr defTabSz="1219200"/>
              <a:endParaRPr lang="zh-CN" altLang="en-US">
                <a:solidFill>
                  <a:schemeClr val="tx1">
                    <a:lumMod val="95000"/>
                    <a:lumOff val="5000"/>
                  </a:schemeClr>
                </a:solidFill>
                <a:cs typeface="+mn-ea"/>
                <a:sym typeface="+mn-lt"/>
              </a:endParaRPr>
            </a:p>
          </p:txBody>
        </p:sp>
      </p:grpSp>
      <p:grpSp>
        <p:nvGrpSpPr>
          <p:cNvPr id="23" name="组合 22"/>
          <p:cNvGrpSpPr/>
          <p:nvPr/>
        </p:nvGrpSpPr>
        <p:grpSpPr>
          <a:xfrm>
            <a:off x="3572819" y="2663246"/>
            <a:ext cx="2362203" cy="2751909"/>
            <a:chOff x="3572818" y="2662645"/>
            <a:chExt cx="2362202" cy="2751909"/>
          </a:xfrm>
        </p:grpSpPr>
        <p:sp>
          <p:nvSpPr>
            <p:cNvPr id="24" name="椭圆 23"/>
            <p:cNvSpPr/>
            <p:nvPr/>
          </p:nvSpPr>
          <p:spPr>
            <a:xfrm>
              <a:off x="4426798" y="4728754"/>
              <a:ext cx="685800" cy="685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a:solidFill>
                  <a:schemeClr val="tx1">
                    <a:lumMod val="95000"/>
                    <a:lumOff val="5000"/>
                  </a:schemeClr>
                </a:solidFill>
                <a:cs typeface="+mn-ea"/>
                <a:sym typeface="+mn-lt"/>
              </a:endParaRPr>
            </a:p>
          </p:txBody>
        </p:sp>
        <p:sp>
          <p:nvSpPr>
            <p:cNvPr id="25" name="文本框 24"/>
            <p:cNvSpPr txBox="1"/>
            <p:nvPr/>
          </p:nvSpPr>
          <p:spPr>
            <a:xfrm>
              <a:off x="3572818" y="3536168"/>
              <a:ext cx="2362202" cy="724237"/>
            </a:xfrm>
            <a:prstGeom prst="rect">
              <a:avLst/>
            </a:prstGeom>
            <a:noFill/>
          </p:spPr>
          <p:txBody>
            <a:bodyPr wrap="square" rtlCol="0">
              <a:spAutoFit/>
            </a:bodyPr>
            <a:lstStyle/>
            <a:p>
              <a:pPr algn="ctr" defTabSz="1219200">
                <a:lnSpc>
                  <a:spcPct val="130000"/>
                </a:lnSpc>
              </a:pPr>
              <a:r>
                <a:rPr lang="zh-CN" altLang="en-US" sz="1055">
                  <a:solidFill>
                    <a:schemeClr val="tx1">
                      <a:lumMod val="95000"/>
                      <a:lumOff val="5000"/>
                    </a:schemeClr>
                  </a:solidFill>
                  <a:cs typeface="+mn-ea"/>
                  <a:sym typeface="+mn-lt"/>
                </a:rPr>
                <a:t>点击添加正文、温提示正文行距在</a:t>
              </a:r>
              <a:r>
                <a:rPr lang="en-US" altLang="zh-CN" sz="1055">
                  <a:solidFill>
                    <a:schemeClr val="tx1">
                      <a:lumMod val="95000"/>
                      <a:lumOff val="5000"/>
                    </a:schemeClr>
                  </a:solidFill>
                  <a:cs typeface="+mn-ea"/>
                  <a:sym typeface="+mn-lt"/>
                </a:rPr>
                <a:t>1.2~1.3</a:t>
              </a:r>
              <a:r>
                <a:rPr lang="zh-CN" altLang="en-US" sz="1055">
                  <a:solidFill>
                    <a:schemeClr val="tx1">
                      <a:lumMod val="95000"/>
                      <a:lumOff val="5000"/>
                    </a:schemeClr>
                  </a:solidFill>
                  <a:cs typeface="+mn-ea"/>
                  <a:sym typeface="+mn-lt"/>
                </a:rPr>
                <a:t>之间点击添加正文、温提示正文行距在</a:t>
              </a:r>
              <a:r>
                <a:rPr lang="en-US" altLang="zh-CN" sz="1055">
                  <a:solidFill>
                    <a:schemeClr val="tx1">
                      <a:lumMod val="95000"/>
                      <a:lumOff val="5000"/>
                    </a:schemeClr>
                  </a:solidFill>
                  <a:cs typeface="+mn-ea"/>
                  <a:sym typeface="+mn-lt"/>
                </a:rPr>
                <a:t>1.2~1.3</a:t>
              </a:r>
              <a:r>
                <a:rPr lang="zh-CN" altLang="en-US" sz="1055">
                  <a:solidFill>
                    <a:schemeClr val="tx1">
                      <a:lumMod val="95000"/>
                      <a:lumOff val="5000"/>
                    </a:schemeClr>
                  </a:solidFill>
                  <a:cs typeface="+mn-ea"/>
                  <a:sym typeface="+mn-lt"/>
                </a:rPr>
                <a:t>之间</a:t>
              </a:r>
            </a:p>
          </p:txBody>
        </p:sp>
        <p:sp>
          <p:nvSpPr>
            <p:cNvPr id="26" name="矩形 25"/>
            <p:cNvSpPr/>
            <p:nvPr/>
          </p:nvSpPr>
          <p:spPr>
            <a:xfrm>
              <a:off x="3635665" y="3166836"/>
              <a:ext cx="2249333" cy="400110"/>
            </a:xfrm>
            <a:prstGeom prst="rect">
              <a:avLst/>
            </a:prstGeom>
          </p:spPr>
          <p:txBody>
            <a:bodyPr wrap="none">
              <a:spAutoFit/>
            </a:bodyPr>
            <a:lstStyle/>
            <a:p>
              <a:pPr defTabSz="1219200"/>
              <a:r>
                <a:rPr lang="zh-CN" altLang="en-US" sz="2000" b="1">
                  <a:solidFill>
                    <a:schemeClr val="tx1">
                      <a:lumMod val="95000"/>
                      <a:lumOff val="5000"/>
                    </a:schemeClr>
                  </a:solidFill>
                  <a:cs typeface="+mn-ea"/>
                  <a:sym typeface="+mn-lt"/>
                </a:rPr>
                <a:t>点击此处添加标题</a:t>
              </a:r>
            </a:p>
          </p:txBody>
        </p:sp>
        <p:cxnSp>
          <p:nvCxnSpPr>
            <p:cNvPr id="27" name="直接连接符 26"/>
            <p:cNvCxnSpPr/>
            <p:nvPr/>
          </p:nvCxnSpPr>
          <p:spPr>
            <a:xfrm>
              <a:off x="4753919" y="4436057"/>
              <a:ext cx="0" cy="498620"/>
            </a:xfrm>
            <a:prstGeom prst="line">
              <a:avLst/>
            </a:prstGeom>
            <a:ln w="12700">
              <a:solidFill>
                <a:srgbClr val="435468"/>
              </a:solidFill>
              <a:headEnd type="ova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4385751" y="2662645"/>
              <a:ext cx="923651" cy="523220"/>
            </a:xfrm>
            <a:prstGeom prst="rect">
              <a:avLst/>
            </a:prstGeom>
            <a:noFill/>
          </p:spPr>
          <p:txBody>
            <a:bodyPr wrap="none" rtlCol="0">
              <a:spAutoFit/>
            </a:bodyPr>
            <a:lstStyle/>
            <a:p>
              <a:pPr defTabSz="1219200"/>
              <a:r>
                <a:rPr lang="en-US" altLang="zh-CN" sz="2800">
                  <a:solidFill>
                    <a:schemeClr val="tx1">
                      <a:lumMod val="95000"/>
                      <a:lumOff val="5000"/>
                    </a:schemeClr>
                  </a:solidFill>
                  <a:cs typeface="+mn-ea"/>
                  <a:sym typeface="+mn-lt"/>
                </a:rPr>
                <a:t>37%</a:t>
              </a:r>
            </a:p>
          </p:txBody>
        </p:sp>
        <p:grpSp>
          <p:nvGrpSpPr>
            <p:cNvPr id="29" name="组合 28"/>
            <p:cNvGrpSpPr/>
            <p:nvPr/>
          </p:nvGrpSpPr>
          <p:grpSpPr>
            <a:xfrm>
              <a:off x="4630792" y="4931954"/>
              <a:ext cx="277812" cy="279400"/>
              <a:chOff x="3556878" y="7505065"/>
              <a:chExt cx="277812" cy="279400"/>
            </a:xfrm>
            <a:solidFill>
              <a:schemeClr val="bg1"/>
            </a:solidFill>
          </p:grpSpPr>
          <p:sp>
            <p:nvSpPr>
              <p:cNvPr id="30" name="Freeform 478"/>
              <p:cNvSpPr/>
              <p:nvPr/>
            </p:nvSpPr>
            <p:spPr bwMode="auto">
              <a:xfrm>
                <a:off x="3556878" y="7505065"/>
                <a:ext cx="250825" cy="250825"/>
              </a:xfrm>
              <a:custGeom>
                <a:avLst/>
                <a:gdLst>
                  <a:gd name="T0" fmla="*/ 129 w 258"/>
                  <a:gd name="T1" fmla="*/ 245 h 259"/>
                  <a:gd name="T2" fmla="*/ 14 w 258"/>
                  <a:gd name="T3" fmla="*/ 129 h 259"/>
                  <a:gd name="T4" fmla="*/ 129 w 258"/>
                  <a:gd name="T5" fmla="*/ 14 h 259"/>
                  <a:gd name="T6" fmla="*/ 244 w 258"/>
                  <a:gd name="T7" fmla="*/ 129 h 259"/>
                  <a:gd name="T8" fmla="*/ 241 w 258"/>
                  <a:gd name="T9" fmla="*/ 156 h 259"/>
                  <a:gd name="T10" fmla="*/ 255 w 258"/>
                  <a:gd name="T11" fmla="*/ 159 h 259"/>
                  <a:gd name="T12" fmla="*/ 258 w 258"/>
                  <a:gd name="T13" fmla="*/ 129 h 259"/>
                  <a:gd name="T14" fmla="*/ 129 w 258"/>
                  <a:gd name="T15" fmla="*/ 0 h 259"/>
                  <a:gd name="T16" fmla="*/ 0 w 258"/>
                  <a:gd name="T17" fmla="*/ 129 h 259"/>
                  <a:gd name="T18" fmla="*/ 129 w 258"/>
                  <a:gd name="T19" fmla="*/ 259 h 259"/>
                  <a:gd name="T20" fmla="*/ 155 w 258"/>
                  <a:gd name="T21" fmla="*/ 256 h 259"/>
                  <a:gd name="T22" fmla="*/ 152 w 258"/>
                  <a:gd name="T23" fmla="*/ 242 h 259"/>
                  <a:gd name="T24" fmla="*/ 129 w 258"/>
                  <a:gd name="T25" fmla="*/ 24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 h="259">
                    <a:moveTo>
                      <a:pt x="129" y="245"/>
                    </a:moveTo>
                    <a:cubicBezTo>
                      <a:pt x="65" y="245"/>
                      <a:pt x="14" y="193"/>
                      <a:pt x="14" y="129"/>
                    </a:cubicBezTo>
                    <a:cubicBezTo>
                      <a:pt x="14" y="66"/>
                      <a:pt x="65" y="14"/>
                      <a:pt x="129" y="14"/>
                    </a:cubicBezTo>
                    <a:cubicBezTo>
                      <a:pt x="193" y="14"/>
                      <a:pt x="244" y="66"/>
                      <a:pt x="244" y="129"/>
                    </a:cubicBezTo>
                    <a:cubicBezTo>
                      <a:pt x="244" y="139"/>
                      <a:pt x="243" y="148"/>
                      <a:pt x="241" y="156"/>
                    </a:cubicBezTo>
                    <a:cubicBezTo>
                      <a:pt x="255" y="159"/>
                      <a:pt x="255" y="159"/>
                      <a:pt x="255" y="159"/>
                    </a:cubicBezTo>
                    <a:cubicBezTo>
                      <a:pt x="257" y="150"/>
                      <a:pt x="258" y="140"/>
                      <a:pt x="258" y="129"/>
                    </a:cubicBezTo>
                    <a:cubicBezTo>
                      <a:pt x="258" y="58"/>
                      <a:pt x="200" y="0"/>
                      <a:pt x="129" y="0"/>
                    </a:cubicBezTo>
                    <a:cubicBezTo>
                      <a:pt x="58" y="0"/>
                      <a:pt x="0" y="58"/>
                      <a:pt x="0" y="129"/>
                    </a:cubicBezTo>
                    <a:cubicBezTo>
                      <a:pt x="0" y="201"/>
                      <a:pt x="58" y="259"/>
                      <a:pt x="129" y="259"/>
                    </a:cubicBezTo>
                    <a:cubicBezTo>
                      <a:pt x="138" y="259"/>
                      <a:pt x="147" y="258"/>
                      <a:pt x="155" y="256"/>
                    </a:cubicBezTo>
                    <a:cubicBezTo>
                      <a:pt x="152" y="242"/>
                      <a:pt x="152" y="242"/>
                      <a:pt x="152" y="242"/>
                    </a:cubicBezTo>
                    <a:cubicBezTo>
                      <a:pt x="145" y="244"/>
                      <a:pt x="137" y="245"/>
                      <a:pt x="129" y="2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a:endParaRPr lang="zh-CN" altLang="en-US">
                  <a:solidFill>
                    <a:schemeClr val="tx1">
                      <a:lumMod val="95000"/>
                      <a:lumOff val="5000"/>
                    </a:schemeClr>
                  </a:solidFill>
                  <a:cs typeface="+mn-ea"/>
                  <a:sym typeface="+mn-lt"/>
                </a:endParaRPr>
              </a:p>
            </p:txBody>
          </p:sp>
          <p:sp>
            <p:nvSpPr>
              <p:cNvPr id="31" name="Freeform 479"/>
              <p:cNvSpPr>
                <a:spLocks noEditPoints="1"/>
              </p:cNvSpPr>
              <p:nvPr/>
            </p:nvSpPr>
            <p:spPr bwMode="auto">
              <a:xfrm>
                <a:off x="3579103" y="7527290"/>
                <a:ext cx="206375" cy="206375"/>
              </a:xfrm>
              <a:custGeom>
                <a:avLst/>
                <a:gdLst>
                  <a:gd name="T0" fmla="*/ 106 w 212"/>
                  <a:gd name="T1" fmla="*/ 0 h 213"/>
                  <a:gd name="T2" fmla="*/ 0 w 212"/>
                  <a:gd name="T3" fmla="*/ 106 h 213"/>
                  <a:gd name="T4" fmla="*/ 106 w 212"/>
                  <a:gd name="T5" fmla="*/ 213 h 213"/>
                  <a:gd name="T6" fmla="*/ 127 w 212"/>
                  <a:gd name="T7" fmla="*/ 211 h 213"/>
                  <a:gd name="T8" fmla="*/ 105 w 212"/>
                  <a:gd name="T9" fmla="*/ 106 h 213"/>
                  <a:gd name="T10" fmla="*/ 120 w 212"/>
                  <a:gd name="T11" fmla="*/ 110 h 213"/>
                  <a:gd name="T12" fmla="*/ 117 w 212"/>
                  <a:gd name="T13" fmla="*/ 103 h 213"/>
                  <a:gd name="T14" fmla="*/ 128 w 212"/>
                  <a:gd name="T15" fmla="*/ 92 h 213"/>
                  <a:gd name="T16" fmla="*/ 139 w 212"/>
                  <a:gd name="T17" fmla="*/ 103 h 213"/>
                  <a:gd name="T18" fmla="*/ 132 w 212"/>
                  <a:gd name="T19" fmla="*/ 113 h 213"/>
                  <a:gd name="T20" fmla="*/ 209 w 212"/>
                  <a:gd name="T21" fmla="*/ 131 h 213"/>
                  <a:gd name="T22" fmla="*/ 212 w 212"/>
                  <a:gd name="T23" fmla="*/ 106 h 213"/>
                  <a:gd name="T24" fmla="*/ 106 w 212"/>
                  <a:gd name="T25" fmla="*/ 0 h 213"/>
                  <a:gd name="T26" fmla="*/ 42 w 212"/>
                  <a:gd name="T27" fmla="*/ 54 h 213"/>
                  <a:gd name="T28" fmla="*/ 57 w 212"/>
                  <a:gd name="T29" fmla="*/ 70 h 213"/>
                  <a:gd name="T30" fmla="*/ 42 w 212"/>
                  <a:gd name="T31" fmla="*/ 85 h 213"/>
                  <a:gd name="T32" fmla="*/ 26 w 212"/>
                  <a:gd name="T33" fmla="*/ 70 h 213"/>
                  <a:gd name="T34" fmla="*/ 42 w 212"/>
                  <a:gd name="T35" fmla="*/ 54 h 213"/>
                  <a:gd name="T36" fmla="*/ 40 w 212"/>
                  <a:gd name="T37" fmla="*/ 154 h 213"/>
                  <a:gd name="T38" fmla="*/ 21 w 212"/>
                  <a:gd name="T39" fmla="*/ 135 h 213"/>
                  <a:gd name="T40" fmla="*/ 40 w 212"/>
                  <a:gd name="T41" fmla="*/ 115 h 213"/>
                  <a:gd name="T42" fmla="*/ 60 w 212"/>
                  <a:gd name="T43" fmla="*/ 135 h 213"/>
                  <a:gd name="T44" fmla="*/ 40 w 212"/>
                  <a:gd name="T45" fmla="*/ 154 h 213"/>
                  <a:gd name="T46" fmla="*/ 89 w 212"/>
                  <a:gd name="T47" fmla="*/ 70 h 213"/>
                  <a:gd name="T48" fmla="*/ 102 w 212"/>
                  <a:gd name="T49" fmla="*/ 83 h 213"/>
                  <a:gd name="T50" fmla="*/ 89 w 212"/>
                  <a:gd name="T51" fmla="*/ 96 h 213"/>
                  <a:gd name="T52" fmla="*/ 76 w 212"/>
                  <a:gd name="T53" fmla="*/ 83 h 213"/>
                  <a:gd name="T54" fmla="*/ 89 w 212"/>
                  <a:gd name="T55" fmla="*/ 70 h 213"/>
                  <a:gd name="T56" fmla="*/ 76 w 212"/>
                  <a:gd name="T57" fmla="*/ 133 h 213"/>
                  <a:gd name="T58" fmla="*/ 89 w 212"/>
                  <a:gd name="T59" fmla="*/ 120 h 213"/>
                  <a:gd name="T60" fmla="*/ 102 w 212"/>
                  <a:gd name="T61" fmla="*/ 133 h 213"/>
                  <a:gd name="T62" fmla="*/ 89 w 212"/>
                  <a:gd name="T63" fmla="*/ 146 h 213"/>
                  <a:gd name="T64" fmla="*/ 76 w 212"/>
                  <a:gd name="T65" fmla="*/ 133 h 213"/>
                  <a:gd name="T66" fmla="*/ 117 w 212"/>
                  <a:gd name="T67" fmla="*/ 183 h 213"/>
                  <a:gd name="T68" fmla="*/ 102 w 212"/>
                  <a:gd name="T69" fmla="*/ 198 h 213"/>
                  <a:gd name="T70" fmla="*/ 87 w 212"/>
                  <a:gd name="T71" fmla="*/ 183 h 213"/>
                  <a:gd name="T72" fmla="*/ 102 w 212"/>
                  <a:gd name="T73" fmla="*/ 168 h 213"/>
                  <a:gd name="T74" fmla="*/ 117 w 212"/>
                  <a:gd name="T75" fmla="*/ 183 h 213"/>
                  <a:gd name="T76" fmla="*/ 106 w 212"/>
                  <a:gd name="T77" fmla="*/ 55 h 213"/>
                  <a:gd name="T78" fmla="*/ 88 w 212"/>
                  <a:gd name="T79" fmla="*/ 36 h 213"/>
                  <a:gd name="T80" fmla="*/ 106 w 212"/>
                  <a:gd name="T81" fmla="*/ 18 h 213"/>
                  <a:gd name="T82" fmla="*/ 125 w 212"/>
                  <a:gd name="T83" fmla="*/ 36 h 213"/>
                  <a:gd name="T84" fmla="*/ 106 w 212"/>
                  <a:gd name="T85" fmla="*/ 55 h 213"/>
                  <a:gd name="T86" fmla="*/ 139 w 212"/>
                  <a:gd name="T87" fmla="*/ 49 h 213"/>
                  <a:gd name="T88" fmla="*/ 152 w 212"/>
                  <a:gd name="T89" fmla="*/ 36 h 213"/>
                  <a:gd name="T90" fmla="*/ 165 w 212"/>
                  <a:gd name="T91" fmla="*/ 49 h 213"/>
                  <a:gd name="T92" fmla="*/ 152 w 212"/>
                  <a:gd name="T93" fmla="*/ 62 h 213"/>
                  <a:gd name="T94" fmla="*/ 139 w 212"/>
                  <a:gd name="T95" fmla="*/ 49 h 213"/>
                  <a:gd name="T96" fmla="*/ 175 w 212"/>
                  <a:gd name="T97" fmla="*/ 112 h 213"/>
                  <a:gd name="T98" fmla="*/ 157 w 212"/>
                  <a:gd name="T99" fmla="*/ 95 h 213"/>
                  <a:gd name="T100" fmla="*/ 175 w 212"/>
                  <a:gd name="T101" fmla="*/ 77 h 213"/>
                  <a:gd name="T102" fmla="*/ 193 w 212"/>
                  <a:gd name="T103" fmla="*/ 95 h 213"/>
                  <a:gd name="T104" fmla="*/ 175 w 212"/>
                  <a:gd name="T105" fmla="*/ 11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2" h="213">
                    <a:moveTo>
                      <a:pt x="106" y="0"/>
                    </a:moveTo>
                    <a:cubicBezTo>
                      <a:pt x="47" y="0"/>
                      <a:pt x="0" y="48"/>
                      <a:pt x="0" y="106"/>
                    </a:cubicBezTo>
                    <a:cubicBezTo>
                      <a:pt x="0" y="165"/>
                      <a:pt x="47" y="213"/>
                      <a:pt x="106" y="213"/>
                    </a:cubicBezTo>
                    <a:cubicBezTo>
                      <a:pt x="113" y="213"/>
                      <a:pt x="120" y="212"/>
                      <a:pt x="127" y="211"/>
                    </a:cubicBezTo>
                    <a:cubicBezTo>
                      <a:pt x="105" y="106"/>
                      <a:pt x="105" y="106"/>
                      <a:pt x="105" y="106"/>
                    </a:cubicBezTo>
                    <a:cubicBezTo>
                      <a:pt x="120" y="110"/>
                      <a:pt x="120" y="110"/>
                      <a:pt x="120" y="110"/>
                    </a:cubicBezTo>
                    <a:cubicBezTo>
                      <a:pt x="118" y="108"/>
                      <a:pt x="117" y="105"/>
                      <a:pt x="117" y="103"/>
                    </a:cubicBezTo>
                    <a:cubicBezTo>
                      <a:pt x="117" y="97"/>
                      <a:pt x="122" y="92"/>
                      <a:pt x="128" y="92"/>
                    </a:cubicBezTo>
                    <a:cubicBezTo>
                      <a:pt x="134" y="92"/>
                      <a:pt x="139" y="97"/>
                      <a:pt x="139" y="103"/>
                    </a:cubicBezTo>
                    <a:cubicBezTo>
                      <a:pt x="139" y="107"/>
                      <a:pt x="136" y="111"/>
                      <a:pt x="132" y="113"/>
                    </a:cubicBezTo>
                    <a:cubicBezTo>
                      <a:pt x="209" y="131"/>
                      <a:pt x="209" y="131"/>
                      <a:pt x="209" y="131"/>
                    </a:cubicBezTo>
                    <a:cubicBezTo>
                      <a:pt x="211" y="123"/>
                      <a:pt x="212" y="115"/>
                      <a:pt x="212" y="106"/>
                    </a:cubicBezTo>
                    <a:cubicBezTo>
                      <a:pt x="212" y="48"/>
                      <a:pt x="165" y="0"/>
                      <a:pt x="106" y="0"/>
                    </a:cubicBezTo>
                    <a:close/>
                    <a:moveTo>
                      <a:pt x="42" y="54"/>
                    </a:moveTo>
                    <a:cubicBezTo>
                      <a:pt x="50" y="54"/>
                      <a:pt x="57" y="61"/>
                      <a:pt x="57" y="70"/>
                    </a:cubicBezTo>
                    <a:cubicBezTo>
                      <a:pt x="57" y="78"/>
                      <a:pt x="50" y="85"/>
                      <a:pt x="42" y="85"/>
                    </a:cubicBezTo>
                    <a:cubicBezTo>
                      <a:pt x="33" y="85"/>
                      <a:pt x="26" y="78"/>
                      <a:pt x="26" y="70"/>
                    </a:cubicBezTo>
                    <a:cubicBezTo>
                      <a:pt x="26" y="61"/>
                      <a:pt x="33" y="54"/>
                      <a:pt x="42" y="54"/>
                    </a:cubicBezTo>
                    <a:close/>
                    <a:moveTo>
                      <a:pt x="40" y="154"/>
                    </a:moveTo>
                    <a:cubicBezTo>
                      <a:pt x="30" y="154"/>
                      <a:pt x="21" y="146"/>
                      <a:pt x="21" y="135"/>
                    </a:cubicBezTo>
                    <a:cubicBezTo>
                      <a:pt x="21" y="124"/>
                      <a:pt x="30" y="115"/>
                      <a:pt x="40" y="115"/>
                    </a:cubicBezTo>
                    <a:cubicBezTo>
                      <a:pt x="51" y="115"/>
                      <a:pt x="60" y="124"/>
                      <a:pt x="60" y="135"/>
                    </a:cubicBezTo>
                    <a:cubicBezTo>
                      <a:pt x="60" y="146"/>
                      <a:pt x="51" y="154"/>
                      <a:pt x="40" y="154"/>
                    </a:cubicBezTo>
                    <a:close/>
                    <a:moveTo>
                      <a:pt x="89" y="70"/>
                    </a:moveTo>
                    <a:cubicBezTo>
                      <a:pt x="96" y="70"/>
                      <a:pt x="102" y="76"/>
                      <a:pt x="102" y="83"/>
                    </a:cubicBezTo>
                    <a:cubicBezTo>
                      <a:pt x="102" y="90"/>
                      <a:pt x="96" y="96"/>
                      <a:pt x="89" y="96"/>
                    </a:cubicBezTo>
                    <a:cubicBezTo>
                      <a:pt x="82" y="96"/>
                      <a:pt x="76" y="90"/>
                      <a:pt x="76" y="83"/>
                    </a:cubicBezTo>
                    <a:cubicBezTo>
                      <a:pt x="76" y="76"/>
                      <a:pt x="82" y="70"/>
                      <a:pt x="89" y="70"/>
                    </a:cubicBezTo>
                    <a:close/>
                    <a:moveTo>
                      <a:pt x="76" y="133"/>
                    </a:moveTo>
                    <a:cubicBezTo>
                      <a:pt x="76" y="126"/>
                      <a:pt x="82" y="120"/>
                      <a:pt x="89" y="120"/>
                    </a:cubicBezTo>
                    <a:cubicBezTo>
                      <a:pt x="96" y="120"/>
                      <a:pt x="102" y="126"/>
                      <a:pt x="102" y="133"/>
                    </a:cubicBezTo>
                    <a:cubicBezTo>
                      <a:pt x="102" y="140"/>
                      <a:pt x="96" y="146"/>
                      <a:pt x="89" y="146"/>
                    </a:cubicBezTo>
                    <a:cubicBezTo>
                      <a:pt x="82" y="146"/>
                      <a:pt x="76" y="140"/>
                      <a:pt x="76" y="133"/>
                    </a:cubicBezTo>
                    <a:close/>
                    <a:moveTo>
                      <a:pt x="117" y="183"/>
                    </a:moveTo>
                    <a:cubicBezTo>
                      <a:pt x="117" y="191"/>
                      <a:pt x="110" y="198"/>
                      <a:pt x="102" y="198"/>
                    </a:cubicBezTo>
                    <a:cubicBezTo>
                      <a:pt x="94" y="198"/>
                      <a:pt x="87" y="191"/>
                      <a:pt x="87" y="183"/>
                    </a:cubicBezTo>
                    <a:cubicBezTo>
                      <a:pt x="87" y="175"/>
                      <a:pt x="94" y="168"/>
                      <a:pt x="102" y="168"/>
                    </a:cubicBezTo>
                    <a:cubicBezTo>
                      <a:pt x="110" y="168"/>
                      <a:pt x="117" y="175"/>
                      <a:pt x="117" y="183"/>
                    </a:cubicBezTo>
                    <a:close/>
                    <a:moveTo>
                      <a:pt x="106" y="55"/>
                    </a:moveTo>
                    <a:cubicBezTo>
                      <a:pt x="96" y="55"/>
                      <a:pt x="88" y="46"/>
                      <a:pt x="88" y="36"/>
                    </a:cubicBezTo>
                    <a:cubicBezTo>
                      <a:pt x="88" y="26"/>
                      <a:pt x="96" y="18"/>
                      <a:pt x="106" y="18"/>
                    </a:cubicBezTo>
                    <a:cubicBezTo>
                      <a:pt x="116" y="18"/>
                      <a:pt x="125" y="26"/>
                      <a:pt x="125" y="36"/>
                    </a:cubicBezTo>
                    <a:cubicBezTo>
                      <a:pt x="125" y="46"/>
                      <a:pt x="116" y="55"/>
                      <a:pt x="106" y="55"/>
                    </a:cubicBezTo>
                    <a:close/>
                    <a:moveTo>
                      <a:pt x="139" y="49"/>
                    </a:moveTo>
                    <a:cubicBezTo>
                      <a:pt x="139" y="42"/>
                      <a:pt x="145" y="36"/>
                      <a:pt x="152" y="36"/>
                    </a:cubicBezTo>
                    <a:cubicBezTo>
                      <a:pt x="159" y="36"/>
                      <a:pt x="165" y="42"/>
                      <a:pt x="165" y="49"/>
                    </a:cubicBezTo>
                    <a:cubicBezTo>
                      <a:pt x="165" y="56"/>
                      <a:pt x="159" y="62"/>
                      <a:pt x="152" y="62"/>
                    </a:cubicBezTo>
                    <a:cubicBezTo>
                      <a:pt x="145" y="62"/>
                      <a:pt x="139" y="56"/>
                      <a:pt x="139" y="49"/>
                    </a:cubicBezTo>
                    <a:close/>
                    <a:moveTo>
                      <a:pt x="175" y="112"/>
                    </a:moveTo>
                    <a:cubicBezTo>
                      <a:pt x="165" y="112"/>
                      <a:pt x="157" y="105"/>
                      <a:pt x="157" y="95"/>
                    </a:cubicBezTo>
                    <a:cubicBezTo>
                      <a:pt x="157" y="85"/>
                      <a:pt x="165" y="77"/>
                      <a:pt x="175" y="77"/>
                    </a:cubicBezTo>
                    <a:cubicBezTo>
                      <a:pt x="185" y="77"/>
                      <a:pt x="193" y="85"/>
                      <a:pt x="193" y="95"/>
                    </a:cubicBezTo>
                    <a:cubicBezTo>
                      <a:pt x="193" y="105"/>
                      <a:pt x="185" y="112"/>
                      <a:pt x="175"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a:endParaRPr lang="zh-CN" altLang="en-US">
                  <a:solidFill>
                    <a:schemeClr val="tx1">
                      <a:lumMod val="95000"/>
                      <a:lumOff val="5000"/>
                    </a:schemeClr>
                  </a:solidFill>
                  <a:cs typeface="+mn-ea"/>
                  <a:sym typeface="+mn-lt"/>
                </a:endParaRPr>
              </a:p>
            </p:txBody>
          </p:sp>
          <p:sp>
            <p:nvSpPr>
              <p:cNvPr id="32" name="Freeform 480"/>
              <p:cNvSpPr/>
              <p:nvPr/>
            </p:nvSpPr>
            <p:spPr bwMode="auto">
              <a:xfrm>
                <a:off x="3736265" y="7687627"/>
                <a:ext cx="98425" cy="96838"/>
              </a:xfrm>
              <a:custGeom>
                <a:avLst/>
                <a:gdLst>
                  <a:gd name="T0" fmla="*/ 90 w 103"/>
                  <a:gd name="T1" fmla="*/ 0 h 100"/>
                  <a:gd name="T2" fmla="*/ 0 w 103"/>
                  <a:gd name="T3" fmla="*/ 87 h 100"/>
                  <a:gd name="T4" fmla="*/ 3 w 103"/>
                  <a:gd name="T5" fmla="*/ 100 h 100"/>
                  <a:gd name="T6" fmla="*/ 103 w 103"/>
                  <a:gd name="T7" fmla="*/ 4 h 100"/>
                  <a:gd name="T8" fmla="*/ 90 w 103"/>
                  <a:gd name="T9" fmla="*/ 0 h 100"/>
                </a:gdLst>
                <a:ahLst/>
                <a:cxnLst>
                  <a:cxn ang="0">
                    <a:pos x="T0" y="T1"/>
                  </a:cxn>
                  <a:cxn ang="0">
                    <a:pos x="T2" y="T3"/>
                  </a:cxn>
                  <a:cxn ang="0">
                    <a:pos x="T4" y="T5"/>
                  </a:cxn>
                  <a:cxn ang="0">
                    <a:pos x="T6" y="T7"/>
                  </a:cxn>
                  <a:cxn ang="0">
                    <a:pos x="T8" y="T9"/>
                  </a:cxn>
                </a:cxnLst>
                <a:rect l="0" t="0" r="r" b="b"/>
                <a:pathLst>
                  <a:path w="103" h="100">
                    <a:moveTo>
                      <a:pt x="90" y="0"/>
                    </a:moveTo>
                    <a:cubicBezTo>
                      <a:pt x="79" y="44"/>
                      <a:pt x="44" y="78"/>
                      <a:pt x="0" y="87"/>
                    </a:cubicBezTo>
                    <a:cubicBezTo>
                      <a:pt x="3" y="100"/>
                      <a:pt x="3" y="100"/>
                      <a:pt x="3" y="100"/>
                    </a:cubicBezTo>
                    <a:cubicBezTo>
                      <a:pt x="53" y="90"/>
                      <a:pt x="92" y="52"/>
                      <a:pt x="103" y="4"/>
                    </a:cubicBezTo>
                    <a:lnTo>
                      <a:pt x="9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a:endParaRPr lang="zh-CN" altLang="en-US">
                  <a:solidFill>
                    <a:schemeClr val="tx1">
                      <a:lumMod val="95000"/>
                      <a:lumOff val="5000"/>
                    </a:schemeClr>
                  </a:solidFill>
                  <a:cs typeface="+mn-ea"/>
                  <a:sym typeface="+mn-lt"/>
                </a:endParaRPr>
              </a:p>
            </p:txBody>
          </p:sp>
          <p:sp>
            <p:nvSpPr>
              <p:cNvPr id="33" name="Freeform 481"/>
              <p:cNvSpPr>
                <a:spLocks noEditPoints="1"/>
              </p:cNvSpPr>
              <p:nvPr/>
            </p:nvSpPr>
            <p:spPr bwMode="auto">
              <a:xfrm>
                <a:off x="3714040" y="7660640"/>
                <a:ext cx="100013" cy="101600"/>
              </a:xfrm>
              <a:custGeom>
                <a:avLst/>
                <a:gdLst>
                  <a:gd name="T0" fmla="*/ 104 w 104"/>
                  <a:gd name="T1" fmla="*/ 25 h 105"/>
                  <a:gd name="T2" fmla="*/ 27 w 104"/>
                  <a:gd name="T3" fmla="*/ 7 h 105"/>
                  <a:gd name="T4" fmla="*/ 23 w 104"/>
                  <a:gd name="T5" fmla="*/ 8 h 105"/>
                  <a:gd name="T6" fmla="*/ 14 w 104"/>
                  <a:gd name="T7" fmla="*/ 4 h 105"/>
                  <a:gd name="T8" fmla="*/ 0 w 104"/>
                  <a:gd name="T9" fmla="*/ 0 h 105"/>
                  <a:gd name="T10" fmla="*/ 22 w 104"/>
                  <a:gd name="T11" fmla="*/ 105 h 105"/>
                  <a:gd name="T12" fmla="*/ 104 w 104"/>
                  <a:gd name="T13" fmla="*/ 25 h 105"/>
                  <a:gd name="T14" fmla="*/ 73 w 104"/>
                  <a:gd name="T15" fmla="*/ 20 h 105"/>
                  <a:gd name="T16" fmla="*/ 84 w 104"/>
                  <a:gd name="T17" fmla="*/ 31 h 105"/>
                  <a:gd name="T18" fmla="*/ 73 w 104"/>
                  <a:gd name="T19" fmla="*/ 42 h 105"/>
                  <a:gd name="T20" fmla="*/ 62 w 104"/>
                  <a:gd name="T21" fmla="*/ 31 h 105"/>
                  <a:gd name="T22" fmla="*/ 73 w 104"/>
                  <a:gd name="T23" fmla="*/ 20 h 105"/>
                  <a:gd name="T24" fmla="*/ 31 w 104"/>
                  <a:gd name="T25" fmla="*/ 62 h 105"/>
                  <a:gd name="T26" fmla="*/ 13 w 104"/>
                  <a:gd name="T27" fmla="*/ 43 h 105"/>
                  <a:gd name="T28" fmla="*/ 31 w 104"/>
                  <a:gd name="T29" fmla="*/ 24 h 105"/>
                  <a:gd name="T30" fmla="*/ 50 w 104"/>
                  <a:gd name="T31" fmla="*/ 43 h 105"/>
                  <a:gd name="T32" fmla="*/ 31 w 104"/>
                  <a:gd name="T33" fmla="*/ 6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05">
                    <a:moveTo>
                      <a:pt x="104" y="25"/>
                    </a:moveTo>
                    <a:cubicBezTo>
                      <a:pt x="27" y="7"/>
                      <a:pt x="27" y="7"/>
                      <a:pt x="27" y="7"/>
                    </a:cubicBezTo>
                    <a:cubicBezTo>
                      <a:pt x="26" y="7"/>
                      <a:pt x="24" y="8"/>
                      <a:pt x="23" y="8"/>
                    </a:cubicBezTo>
                    <a:cubicBezTo>
                      <a:pt x="19" y="8"/>
                      <a:pt x="16" y="6"/>
                      <a:pt x="14" y="4"/>
                    </a:cubicBezTo>
                    <a:cubicBezTo>
                      <a:pt x="0" y="0"/>
                      <a:pt x="0" y="0"/>
                      <a:pt x="0" y="0"/>
                    </a:cubicBezTo>
                    <a:cubicBezTo>
                      <a:pt x="22" y="105"/>
                      <a:pt x="22" y="105"/>
                      <a:pt x="22" y="105"/>
                    </a:cubicBezTo>
                    <a:cubicBezTo>
                      <a:pt x="62" y="97"/>
                      <a:pt x="94" y="65"/>
                      <a:pt x="104" y="25"/>
                    </a:cubicBezTo>
                    <a:close/>
                    <a:moveTo>
                      <a:pt x="73" y="20"/>
                    </a:moveTo>
                    <a:cubicBezTo>
                      <a:pt x="79" y="20"/>
                      <a:pt x="84" y="25"/>
                      <a:pt x="84" y="31"/>
                    </a:cubicBezTo>
                    <a:cubicBezTo>
                      <a:pt x="84" y="37"/>
                      <a:pt x="79" y="42"/>
                      <a:pt x="73" y="42"/>
                    </a:cubicBezTo>
                    <a:cubicBezTo>
                      <a:pt x="67" y="42"/>
                      <a:pt x="62" y="37"/>
                      <a:pt x="62" y="31"/>
                    </a:cubicBezTo>
                    <a:cubicBezTo>
                      <a:pt x="62" y="25"/>
                      <a:pt x="67" y="20"/>
                      <a:pt x="73" y="20"/>
                    </a:cubicBezTo>
                    <a:close/>
                    <a:moveTo>
                      <a:pt x="31" y="62"/>
                    </a:moveTo>
                    <a:cubicBezTo>
                      <a:pt x="21" y="62"/>
                      <a:pt x="13" y="53"/>
                      <a:pt x="13" y="43"/>
                    </a:cubicBezTo>
                    <a:cubicBezTo>
                      <a:pt x="13" y="33"/>
                      <a:pt x="21" y="24"/>
                      <a:pt x="31" y="24"/>
                    </a:cubicBezTo>
                    <a:cubicBezTo>
                      <a:pt x="42" y="24"/>
                      <a:pt x="50" y="33"/>
                      <a:pt x="50" y="43"/>
                    </a:cubicBezTo>
                    <a:cubicBezTo>
                      <a:pt x="50" y="53"/>
                      <a:pt x="42" y="62"/>
                      <a:pt x="31"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a:endParaRPr lang="zh-CN" altLang="en-US">
                  <a:solidFill>
                    <a:schemeClr val="tx1">
                      <a:lumMod val="95000"/>
                      <a:lumOff val="5000"/>
                    </a:schemeClr>
                  </a:solidFill>
                  <a:cs typeface="+mn-ea"/>
                  <a:sym typeface="+mn-lt"/>
                </a:endParaRPr>
              </a:p>
            </p:txBody>
          </p:sp>
        </p:grpSp>
      </p:grpSp>
      <p:grpSp>
        <p:nvGrpSpPr>
          <p:cNvPr id="34" name="组合 33"/>
          <p:cNvGrpSpPr/>
          <p:nvPr/>
        </p:nvGrpSpPr>
        <p:grpSpPr>
          <a:xfrm>
            <a:off x="7255528" y="2301315"/>
            <a:ext cx="2362203" cy="2770939"/>
            <a:chOff x="7255527" y="2300715"/>
            <a:chExt cx="2362202" cy="2770939"/>
          </a:xfrm>
        </p:grpSpPr>
        <p:sp>
          <p:nvSpPr>
            <p:cNvPr id="35" name="椭圆 34"/>
            <p:cNvSpPr/>
            <p:nvPr/>
          </p:nvSpPr>
          <p:spPr>
            <a:xfrm>
              <a:off x="8109507" y="4385854"/>
              <a:ext cx="685800" cy="685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a:solidFill>
                  <a:schemeClr val="tx1">
                    <a:lumMod val="95000"/>
                    <a:lumOff val="5000"/>
                  </a:schemeClr>
                </a:solidFill>
                <a:cs typeface="+mn-ea"/>
                <a:sym typeface="+mn-lt"/>
              </a:endParaRPr>
            </a:p>
          </p:txBody>
        </p:sp>
        <p:sp>
          <p:nvSpPr>
            <p:cNvPr id="36" name="文本框 35"/>
            <p:cNvSpPr txBox="1"/>
            <p:nvPr/>
          </p:nvSpPr>
          <p:spPr>
            <a:xfrm>
              <a:off x="7255527" y="3193267"/>
              <a:ext cx="2362202" cy="724237"/>
            </a:xfrm>
            <a:prstGeom prst="rect">
              <a:avLst/>
            </a:prstGeom>
            <a:noFill/>
          </p:spPr>
          <p:txBody>
            <a:bodyPr wrap="square" rtlCol="0">
              <a:spAutoFit/>
            </a:bodyPr>
            <a:lstStyle/>
            <a:p>
              <a:pPr algn="ctr" defTabSz="1219200">
                <a:lnSpc>
                  <a:spcPct val="130000"/>
                </a:lnSpc>
              </a:pPr>
              <a:r>
                <a:rPr lang="zh-CN" altLang="en-US" sz="1055">
                  <a:solidFill>
                    <a:schemeClr val="tx1">
                      <a:lumMod val="95000"/>
                      <a:lumOff val="5000"/>
                    </a:schemeClr>
                  </a:solidFill>
                  <a:cs typeface="+mn-ea"/>
                  <a:sym typeface="+mn-lt"/>
                </a:rPr>
                <a:t>点击添加正文、温提示正文行距在</a:t>
              </a:r>
              <a:r>
                <a:rPr lang="en-US" altLang="zh-CN" sz="1055">
                  <a:solidFill>
                    <a:schemeClr val="tx1">
                      <a:lumMod val="95000"/>
                      <a:lumOff val="5000"/>
                    </a:schemeClr>
                  </a:solidFill>
                  <a:cs typeface="+mn-ea"/>
                  <a:sym typeface="+mn-lt"/>
                </a:rPr>
                <a:t>1.2~1.3</a:t>
              </a:r>
              <a:r>
                <a:rPr lang="zh-CN" altLang="en-US" sz="1055">
                  <a:solidFill>
                    <a:schemeClr val="tx1">
                      <a:lumMod val="95000"/>
                      <a:lumOff val="5000"/>
                    </a:schemeClr>
                  </a:solidFill>
                  <a:cs typeface="+mn-ea"/>
                  <a:sym typeface="+mn-lt"/>
                </a:rPr>
                <a:t>之间点击添加正文、温提示正文行距在</a:t>
              </a:r>
              <a:r>
                <a:rPr lang="en-US" altLang="zh-CN" sz="1055">
                  <a:solidFill>
                    <a:schemeClr val="tx1">
                      <a:lumMod val="95000"/>
                      <a:lumOff val="5000"/>
                    </a:schemeClr>
                  </a:solidFill>
                  <a:cs typeface="+mn-ea"/>
                  <a:sym typeface="+mn-lt"/>
                </a:rPr>
                <a:t>1.2~1.3</a:t>
              </a:r>
              <a:r>
                <a:rPr lang="zh-CN" altLang="en-US" sz="1055">
                  <a:solidFill>
                    <a:schemeClr val="tx1">
                      <a:lumMod val="95000"/>
                      <a:lumOff val="5000"/>
                    </a:schemeClr>
                  </a:solidFill>
                  <a:cs typeface="+mn-ea"/>
                  <a:sym typeface="+mn-lt"/>
                </a:rPr>
                <a:t>之间</a:t>
              </a:r>
            </a:p>
          </p:txBody>
        </p:sp>
        <p:sp>
          <p:nvSpPr>
            <p:cNvPr id="37" name="矩形 36"/>
            <p:cNvSpPr/>
            <p:nvPr/>
          </p:nvSpPr>
          <p:spPr>
            <a:xfrm>
              <a:off x="7318374" y="2823935"/>
              <a:ext cx="2249333" cy="400110"/>
            </a:xfrm>
            <a:prstGeom prst="rect">
              <a:avLst/>
            </a:prstGeom>
          </p:spPr>
          <p:txBody>
            <a:bodyPr wrap="none">
              <a:spAutoFit/>
            </a:bodyPr>
            <a:lstStyle/>
            <a:p>
              <a:pPr defTabSz="1219200"/>
              <a:r>
                <a:rPr lang="zh-CN" altLang="en-US" sz="2000" b="1">
                  <a:solidFill>
                    <a:schemeClr val="tx1">
                      <a:lumMod val="95000"/>
                      <a:lumOff val="5000"/>
                    </a:schemeClr>
                  </a:solidFill>
                  <a:cs typeface="+mn-ea"/>
                  <a:sym typeface="+mn-lt"/>
                </a:rPr>
                <a:t>点击此处添加标题</a:t>
              </a:r>
            </a:p>
          </p:txBody>
        </p:sp>
        <p:cxnSp>
          <p:nvCxnSpPr>
            <p:cNvPr id="38" name="直接连接符 37"/>
            <p:cNvCxnSpPr/>
            <p:nvPr/>
          </p:nvCxnSpPr>
          <p:spPr>
            <a:xfrm>
              <a:off x="8436628" y="4093157"/>
              <a:ext cx="0" cy="498620"/>
            </a:xfrm>
            <a:prstGeom prst="line">
              <a:avLst/>
            </a:prstGeom>
            <a:ln w="12700">
              <a:solidFill>
                <a:srgbClr val="435468"/>
              </a:solidFill>
              <a:headEnd type="oval"/>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8089899" y="2300715"/>
              <a:ext cx="713657" cy="523220"/>
            </a:xfrm>
            <a:prstGeom prst="rect">
              <a:avLst/>
            </a:prstGeom>
            <a:noFill/>
          </p:spPr>
          <p:txBody>
            <a:bodyPr wrap="none" rtlCol="0">
              <a:spAutoFit/>
            </a:bodyPr>
            <a:lstStyle/>
            <a:p>
              <a:pPr defTabSz="1219200"/>
              <a:r>
                <a:rPr lang="en-US" altLang="zh-CN" sz="2800">
                  <a:solidFill>
                    <a:schemeClr val="tx1">
                      <a:lumMod val="95000"/>
                      <a:lumOff val="5000"/>
                    </a:schemeClr>
                  </a:solidFill>
                  <a:cs typeface="+mn-ea"/>
                  <a:sym typeface="+mn-lt"/>
                </a:rPr>
                <a:t>9%</a:t>
              </a:r>
            </a:p>
          </p:txBody>
        </p:sp>
        <p:sp>
          <p:nvSpPr>
            <p:cNvPr id="40" name="Freeform 493"/>
            <p:cNvSpPr/>
            <p:nvPr/>
          </p:nvSpPr>
          <p:spPr bwMode="auto">
            <a:xfrm>
              <a:off x="8319851" y="4589848"/>
              <a:ext cx="265113" cy="277813"/>
            </a:xfrm>
            <a:custGeom>
              <a:avLst/>
              <a:gdLst>
                <a:gd name="T0" fmla="*/ 69 w 275"/>
                <a:gd name="T1" fmla="*/ 169 h 287"/>
                <a:gd name="T2" fmla="*/ 103 w 275"/>
                <a:gd name="T3" fmla="*/ 135 h 287"/>
                <a:gd name="T4" fmla="*/ 124 w 275"/>
                <a:gd name="T5" fmla="*/ 156 h 287"/>
                <a:gd name="T6" fmla="*/ 124 w 275"/>
                <a:gd name="T7" fmla="*/ 224 h 287"/>
                <a:gd name="T8" fmla="*/ 124 w 275"/>
                <a:gd name="T9" fmla="*/ 225 h 287"/>
                <a:gd name="T10" fmla="*/ 117 w 275"/>
                <a:gd name="T11" fmla="*/ 256 h 287"/>
                <a:gd name="T12" fmla="*/ 103 w 275"/>
                <a:gd name="T13" fmla="*/ 261 h 287"/>
                <a:gd name="T14" fmla="*/ 87 w 275"/>
                <a:gd name="T15" fmla="*/ 255 h 287"/>
                <a:gd name="T16" fmla="*/ 82 w 275"/>
                <a:gd name="T17" fmla="*/ 237 h 287"/>
                <a:gd name="T18" fmla="*/ 71 w 275"/>
                <a:gd name="T19" fmla="*/ 222 h 287"/>
                <a:gd name="T20" fmla="*/ 56 w 275"/>
                <a:gd name="T21" fmla="*/ 234 h 287"/>
                <a:gd name="T22" fmla="*/ 67 w 275"/>
                <a:gd name="T23" fmla="*/ 273 h 287"/>
                <a:gd name="T24" fmla="*/ 103 w 275"/>
                <a:gd name="T25" fmla="*/ 287 h 287"/>
                <a:gd name="T26" fmla="*/ 136 w 275"/>
                <a:gd name="T27" fmla="*/ 274 h 287"/>
                <a:gd name="T28" fmla="*/ 151 w 275"/>
                <a:gd name="T29" fmla="*/ 224 h 287"/>
                <a:gd name="T30" fmla="*/ 151 w 275"/>
                <a:gd name="T31" fmla="*/ 156 h 287"/>
                <a:gd name="T32" fmla="*/ 172 w 275"/>
                <a:gd name="T33" fmla="*/ 135 h 287"/>
                <a:gd name="T34" fmla="*/ 206 w 275"/>
                <a:gd name="T35" fmla="*/ 169 h 287"/>
                <a:gd name="T36" fmla="*/ 241 w 275"/>
                <a:gd name="T37" fmla="*/ 135 h 287"/>
                <a:gd name="T38" fmla="*/ 273 w 275"/>
                <a:gd name="T39" fmla="*/ 167 h 287"/>
                <a:gd name="T40" fmla="*/ 275 w 275"/>
                <a:gd name="T41" fmla="*/ 142 h 287"/>
                <a:gd name="T42" fmla="*/ 147 w 275"/>
                <a:gd name="T43" fmla="*/ 24 h 287"/>
                <a:gd name="T44" fmla="*/ 147 w 275"/>
                <a:gd name="T45" fmla="*/ 9 h 287"/>
                <a:gd name="T46" fmla="*/ 138 w 275"/>
                <a:gd name="T47" fmla="*/ 0 h 287"/>
                <a:gd name="T48" fmla="*/ 128 w 275"/>
                <a:gd name="T49" fmla="*/ 9 h 287"/>
                <a:gd name="T50" fmla="*/ 128 w 275"/>
                <a:gd name="T51" fmla="*/ 24 h 287"/>
                <a:gd name="T52" fmla="*/ 0 w 275"/>
                <a:gd name="T53" fmla="*/ 142 h 287"/>
                <a:gd name="T54" fmla="*/ 3 w 275"/>
                <a:gd name="T55" fmla="*/ 167 h 287"/>
                <a:gd name="T56" fmla="*/ 35 w 275"/>
                <a:gd name="T57" fmla="*/ 135 h 287"/>
                <a:gd name="T58" fmla="*/ 69 w 275"/>
                <a:gd name="T59" fmla="*/ 169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5" h="287">
                  <a:moveTo>
                    <a:pt x="69" y="169"/>
                  </a:moveTo>
                  <a:cubicBezTo>
                    <a:pt x="103" y="135"/>
                    <a:pt x="103" y="135"/>
                    <a:pt x="103" y="135"/>
                  </a:cubicBezTo>
                  <a:cubicBezTo>
                    <a:pt x="124" y="156"/>
                    <a:pt x="124" y="156"/>
                    <a:pt x="124" y="156"/>
                  </a:cubicBezTo>
                  <a:cubicBezTo>
                    <a:pt x="124" y="224"/>
                    <a:pt x="124" y="224"/>
                    <a:pt x="124" y="224"/>
                  </a:cubicBezTo>
                  <a:cubicBezTo>
                    <a:pt x="124" y="225"/>
                    <a:pt x="124" y="225"/>
                    <a:pt x="124" y="225"/>
                  </a:cubicBezTo>
                  <a:cubicBezTo>
                    <a:pt x="125" y="231"/>
                    <a:pt x="124" y="247"/>
                    <a:pt x="117" y="256"/>
                  </a:cubicBezTo>
                  <a:cubicBezTo>
                    <a:pt x="115" y="258"/>
                    <a:pt x="111" y="261"/>
                    <a:pt x="103" y="261"/>
                  </a:cubicBezTo>
                  <a:cubicBezTo>
                    <a:pt x="96" y="261"/>
                    <a:pt x="91" y="259"/>
                    <a:pt x="87" y="255"/>
                  </a:cubicBezTo>
                  <a:cubicBezTo>
                    <a:pt x="82" y="250"/>
                    <a:pt x="82" y="240"/>
                    <a:pt x="82" y="237"/>
                  </a:cubicBezTo>
                  <a:cubicBezTo>
                    <a:pt x="83" y="230"/>
                    <a:pt x="78" y="223"/>
                    <a:pt x="71" y="222"/>
                  </a:cubicBezTo>
                  <a:cubicBezTo>
                    <a:pt x="63" y="222"/>
                    <a:pt x="57" y="227"/>
                    <a:pt x="56" y="234"/>
                  </a:cubicBezTo>
                  <a:cubicBezTo>
                    <a:pt x="56" y="237"/>
                    <a:pt x="54" y="258"/>
                    <a:pt x="67" y="273"/>
                  </a:cubicBezTo>
                  <a:cubicBezTo>
                    <a:pt x="73" y="279"/>
                    <a:pt x="84" y="287"/>
                    <a:pt x="103" y="287"/>
                  </a:cubicBezTo>
                  <a:cubicBezTo>
                    <a:pt x="117" y="287"/>
                    <a:pt x="128" y="283"/>
                    <a:pt x="136" y="274"/>
                  </a:cubicBezTo>
                  <a:cubicBezTo>
                    <a:pt x="152" y="256"/>
                    <a:pt x="151" y="229"/>
                    <a:pt x="151" y="224"/>
                  </a:cubicBezTo>
                  <a:cubicBezTo>
                    <a:pt x="151" y="156"/>
                    <a:pt x="151" y="156"/>
                    <a:pt x="151" y="156"/>
                  </a:cubicBezTo>
                  <a:cubicBezTo>
                    <a:pt x="172" y="135"/>
                    <a:pt x="172" y="135"/>
                    <a:pt x="172" y="135"/>
                  </a:cubicBezTo>
                  <a:cubicBezTo>
                    <a:pt x="206" y="169"/>
                    <a:pt x="206" y="169"/>
                    <a:pt x="206" y="169"/>
                  </a:cubicBezTo>
                  <a:cubicBezTo>
                    <a:pt x="241" y="135"/>
                    <a:pt x="241" y="135"/>
                    <a:pt x="241" y="135"/>
                  </a:cubicBezTo>
                  <a:cubicBezTo>
                    <a:pt x="273" y="167"/>
                    <a:pt x="273" y="167"/>
                    <a:pt x="273" y="167"/>
                  </a:cubicBezTo>
                  <a:cubicBezTo>
                    <a:pt x="274" y="159"/>
                    <a:pt x="275" y="151"/>
                    <a:pt x="275" y="142"/>
                  </a:cubicBezTo>
                  <a:cubicBezTo>
                    <a:pt x="275" y="109"/>
                    <a:pt x="243" y="29"/>
                    <a:pt x="147" y="24"/>
                  </a:cubicBezTo>
                  <a:cubicBezTo>
                    <a:pt x="147" y="9"/>
                    <a:pt x="147" y="9"/>
                    <a:pt x="147" y="9"/>
                  </a:cubicBezTo>
                  <a:cubicBezTo>
                    <a:pt x="147" y="4"/>
                    <a:pt x="143" y="0"/>
                    <a:pt x="138" y="0"/>
                  </a:cubicBezTo>
                  <a:cubicBezTo>
                    <a:pt x="133" y="0"/>
                    <a:pt x="128" y="4"/>
                    <a:pt x="128" y="9"/>
                  </a:cubicBezTo>
                  <a:cubicBezTo>
                    <a:pt x="128" y="24"/>
                    <a:pt x="128" y="24"/>
                    <a:pt x="128" y="24"/>
                  </a:cubicBezTo>
                  <a:cubicBezTo>
                    <a:pt x="33" y="29"/>
                    <a:pt x="0" y="109"/>
                    <a:pt x="0" y="142"/>
                  </a:cubicBezTo>
                  <a:cubicBezTo>
                    <a:pt x="0" y="150"/>
                    <a:pt x="1" y="159"/>
                    <a:pt x="3" y="167"/>
                  </a:cubicBezTo>
                  <a:cubicBezTo>
                    <a:pt x="35" y="135"/>
                    <a:pt x="35" y="135"/>
                    <a:pt x="35" y="135"/>
                  </a:cubicBezTo>
                  <a:lnTo>
                    <a:pt x="69" y="169"/>
                  </a:lnTo>
                  <a:close/>
                </a:path>
              </a:pathLst>
            </a:custGeom>
            <a:solidFill>
              <a:schemeClr val="bg1"/>
            </a:solidFill>
            <a:ln>
              <a:noFill/>
            </a:ln>
          </p:spPr>
          <p:txBody>
            <a:bodyPr vert="horz" wrap="square" lIns="91440" tIns="45720" rIns="91440" bIns="45720" numCol="1" anchor="t" anchorCtr="0" compatLnSpc="1"/>
            <a:lstStyle/>
            <a:p>
              <a:pPr defTabSz="1219200"/>
              <a:endParaRPr lang="zh-CN" altLang="en-US">
                <a:solidFill>
                  <a:schemeClr val="tx1">
                    <a:lumMod val="95000"/>
                    <a:lumOff val="5000"/>
                  </a:schemeClr>
                </a:solidFill>
                <a:cs typeface="+mn-ea"/>
                <a:sym typeface="+mn-lt"/>
              </a:endParaRPr>
            </a:p>
          </p:txBody>
        </p:sp>
      </p:grpSp>
      <p:sp>
        <p:nvSpPr>
          <p:cNvPr id="41" name="文本框 40"/>
          <p:cNvSpPr txBox="1"/>
          <p:nvPr/>
        </p:nvSpPr>
        <p:spPr>
          <a:xfrm>
            <a:off x="174126" y="130307"/>
            <a:ext cx="2680970" cy="462915"/>
          </a:xfrm>
          <a:prstGeom prst="rect">
            <a:avLst/>
          </a:prstGeom>
          <a:noFill/>
          <a:ln w="0">
            <a:noFill/>
          </a:ln>
        </p:spPr>
        <p:txBody>
          <a:bodyPr vert="horz" wrap="square" lIns="89535" tIns="46355" rIns="89535" bIns="46355" numCol="1" anchor="t">
            <a:spAutoFit/>
          </a:bodyPr>
          <a:lstStyle/>
          <a:p>
            <a:pPr marL="0" marR="0" lvl="0" indent="0" algn="l" defTabSz="508000" rtl="0" eaLnBrk="0" fontAlgn="auto" latinLnBrk="0" hangingPunct="1">
              <a:lnSpc>
                <a:spcPct val="100000"/>
              </a:lnSpc>
              <a:spcBef>
                <a:spcPts val="0"/>
              </a:spcBef>
              <a:spcAft>
                <a:spcPts val="0"/>
              </a:spcAft>
              <a:buClrTx/>
              <a:buSzTx/>
              <a:buFontTx/>
              <a:buNone/>
              <a:defRPr/>
            </a:pPr>
            <a:r>
              <a:rPr kumimoji="0" lang="en-US" altLang="ko-KR" sz="2400" b="0" i="0" u="none" strike="noStrike" kern="1200" cap="none" spc="0" normalizeH="0" baseline="0" noProof="0" dirty="0">
                <a:ln>
                  <a:noFill/>
                </a:ln>
                <a:solidFill>
                  <a:prstClr val="black">
                    <a:lumMod val="75000"/>
                    <a:lumOff val="25000"/>
                  </a:prstClr>
                </a:solidFill>
                <a:effectLst/>
                <a:uLnTx/>
                <a:uFillTx/>
                <a:cs typeface="+mn-ea"/>
                <a:sym typeface="+mn-lt"/>
              </a:rPr>
              <a:t>点击此处添加标题</a:t>
            </a:r>
            <a:endParaRPr kumimoji="0" lang="ko-KR" altLang="en-US" sz="2400" b="0" i="0" u="none" strike="noStrike" kern="1200" cap="none" spc="0" normalizeH="0" baseline="0" noProof="0" dirty="0">
              <a:ln>
                <a:noFill/>
              </a:ln>
              <a:solidFill>
                <a:prstClr val="black">
                  <a:lumMod val="75000"/>
                  <a:lumOff val="25000"/>
                </a:prstClr>
              </a:solidFill>
              <a:effectLst/>
              <a:uLnTx/>
              <a:uFillTx/>
              <a:cs typeface="+mn-ea"/>
              <a:sym typeface="+mn-lt"/>
            </a:endParaRPr>
          </a:p>
        </p:txBody>
      </p:sp>
      <p:cxnSp>
        <p:nvCxnSpPr>
          <p:cNvPr id="42" name="直接连接符 41"/>
          <p:cNvCxnSpPr/>
          <p:nvPr/>
        </p:nvCxnSpPr>
        <p:spPr>
          <a:xfrm>
            <a:off x="174126" y="225743"/>
            <a:ext cx="0" cy="46291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174125" y="524883"/>
            <a:ext cx="4082035" cy="370614"/>
          </a:xfrm>
          <a:prstGeom prst="rect">
            <a:avLst/>
          </a:prstGeom>
          <a:noFill/>
          <a:ln w="0">
            <a:noFill/>
          </a:ln>
        </p:spPr>
        <p:txBody>
          <a:bodyPr vert="horz" wrap="square" lIns="89535" tIns="46355" rIns="89535" bIns="46355" anchor="t">
            <a:spAutoFit/>
          </a:bodyPr>
          <a:lstStyle/>
          <a:p>
            <a:pPr marL="0" marR="0" lvl="0" indent="0" algn="l" defTabSz="508000" rtl="0" eaLnBrk="0"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solidFill>
                  <a:prstClr val="black">
                    <a:lumMod val="75000"/>
                    <a:lumOff val="25000"/>
                  </a:prstClr>
                </a:solidFill>
                <a:effectLst/>
                <a:uLnTx/>
                <a:uFillTx/>
                <a:cs typeface="+mn-ea"/>
                <a:sym typeface="+mn-lt"/>
              </a:rPr>
              <a:t>Click here to enter text</a:t>
            </a:r>
            <a:r>
              <a:rPr kumimoji="0" lang="zh-CN" altLang="en-US" sz="900" b="0" i="0" u="none" strike="noStrike" kern="1200" cap="none" spc="0" normalizeH="0" baseline="0" noProof="0" dirty="0">
                <a:ln>
                  <a:noFill/>
                </a:ln>
                <a:solidFill>
                  <a:prstClr val="black">
                    <a:lumMod val="75000"/>
                    <a:lumOff val="25000"/>
                  </a:prstClr>
                </a:solidFill>
                <a:effectLst/>
                <a:uLnTx/>
                <a:uFillTx/>
                <a:cs typeface="+mn-ea"/>
                <a:sym typeface="+mn-lt"/>
              </a:rPr>
              <a:t>　</a:t>
            </a:r>
            <a:r>
              <a:rPr kumimoji="0" lang="en-US" altLang="zh-CN" sz="900" b="0" i="0" u="none" strike="noStrike" kern="1200" cap="none" spc="0" normalizeH="0" baseline="0" noProof="0" dirty="0">
                <a:ln>
                  <a:noFill/>
                </a:ln>
                <a:solidFill>
                  <a:prstClr val="black">
                    <a:lumMod val="75000"/>
                    <a:lumOff val="25000"/>
                  </a:prstClr>
                </a:solidFill>
                <a:effectLst/>
                <a:uLnTx/>
                <a:uFillTx/>
                <a:cs typeface="+mn-ea"/>
                <a:sym typeface="+mn-lt"/>
              </a:rPr>
              <a:t>Click here to enter text</a:t>
            </a:r>
            <a:r>
              <a:rPr kumimoji="0" lang="zh-CN" altLang="en-US" sz="900" b="0" i="0" u="none" strike="noStrike" kern="1200" cap="none" spc="0" normalizeH="0" baseline="0" noProof="0" dirty="0">
                <a:ln>
                  <a:noFill/>
                </a:ln>
                <a:solidFill>
                  <a:prstClr val="black">
                    <a:lumMod val="75000"/>
                    <a:lumOff val="25000"/>
                  </a:prstClr>
                </a:solidFill>
                <a:effectLst/>
                <a:uLnTx/>
                <a:uFillTx/>
                <a:cs typeface="+mn-ea"/>
                <a:sym typeface="+mn-lt"/>
              </a:rPr>
              <a:t>　</a:t>
            </a:r>
            <a:r>
              <a:rPr kumimoji="0" lang="en-US" altLang="zh-CN" sz="900" b="0" i="0" u="none" strike="noStrike" kern="1200" cap="none" spc="0" normalizeH="0" baseline="0" noProof="0" dirty="0">
                <a:ln>
                  <a:noFill/>
                </a:ln>
                <a:solidFill>
                  <a:prstClr val="black">
                    <a:lumMod val="75000"/>
                    <a:lumOff val="25000"/>
                  </a:prstClr>
                </a:solidFill>
                <a:effectLst/>
                <a:uLnTx/>
                <a:uFillTx/>
                <a:cs typeface="+mn-ea"/>
                <a:sym typeface="+mn-lt"/>
              </a:rPr>
              <a:t>Click here to enter text</a:t>
            </a:r>
            <a:r>
              <a:rPr kumimoji="0" lang="zh-CN" altLang="en-US" sz="900" b="0" i="0" u="none" strike="noStrike" kern="1200" cap="none" spc="0" normalizeH="0" baseline="0" noProof="0" dirty="0">
                <a:ln>
                  <a:noFill/>
                </a:ln>
                <a:solidFill>
                  <a:prstClr val="black">
                    <a:lumMod val="75000"/>
                    <a:lumOff val="25000"/>
                  </a:prstClr>
                </a:solidFill>
                <a:effectLst/>
                <a:uLnTx/>
                <a:uFillTx/>
                <a:cs typeface="+mn-ea"/>
                <a:sym typeface="+mn-lt"/>
              </a:rPr>
              <a:t>　</a:t>
            </a:r>
            <a:endParaRPr kumimoji="0" lang="ko-KR" altLang="en-US" sz="9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0"/>
                                        <p:tgtEl>
                                          <p:spTgt spid="2"/>
                                        </p:tgtEl>
                                      </p:cBhvr>
                                    </p:animEffect>
                                  </p:childTnLst>
                                </p:cTn>
                              </p:par>
                              <p:par>
                                <p:cTn id="8" presetID="0" presetClass="path" presetSubtype="0" fill="hold" grpId="0" nodeType="withEffect">
                                  <p:stCondLst>
                                    <p:cond delay="0"/>
                                  </p:stCondLst>
                                  <p:childTnLst>
                                    <p:animMotion origin="layout" path="M -0.87487 0.38449 C -0.80586 0.33033 -0.73412 0.22292 -0.66745 0.22246 C -0.60091 0.22223 -0.53529 0.39746 -0.475 0.38195 C -0.42865 0.4257 -0.35287 0.10556 -0.32175 0.15 C -0.30326 0.12153 -0.19506 0.38681 -0.17214 0.33681 C -0.15248 0.38866 -0.05729 0.12755 -0.00625 0.00926 " pathEditMode="relative" rAng="0" ptsTypes="AAAAAA">
                                      <p:cBhvr>
                                        <p:cTn id="9" dur="3000" fill="hold"/>
                                        <p:tgtEl>
                                          <p:spTgt spid="3"/>
                                        </p:tgtEl>
                                        <p:attrNameLst>
                                          <p:attrName>ppt_x</p:attrName>
                                          <p:attrName>ppt_y</p:attrName>
                                        </p:attrNameLst>
                                      </p:cBhvr>
                                      <p:rCtr x="43424" y="-18681"/>
                                    </p:animMotion>
                                  </p:childTnLst>
                                </p:cTn>
                              </p:par>
                              <p:par>
                                <p:cTn id="10" presetID="47"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anim calcmode="lin" valueType="num">
                                      <p:cBhvr>
                                        <p:cTn id="18" dur="500" fill="hold"/>
                                        <p:tgtEl>
                                          <p:spTgt spid="23"/>
                                        </p:tgtEl>
                                        <p:attrNameLst>
                                          <p:attrName>ppt_x</p:attrName>
                                        </p:attrNameLst>
                                      </p:cBhvr>
                                      <p:tavLst>
                                        <p:tav tm="0">
                                          <p:val>
                                            <p:strVal val="#ppt_x"/>
                                          </p:val>
                                        </p:tav>
                                        <p:tav tm="100000">
                                          <p:val>
                                            <p:strVal val="#ppt_x"/>
                                          </p:val>
                                        </p:tav>
                                      </p:tavLst>
                                    </p:anim>
                                    <p:anim calcmode="lin" valueType="num">
                                      <p:cBhvr>
                                        <p:cTn id="19" dur="5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anim calcmode="lin" valueType="num">
                                      <p:cBhvr>
                                        <p:cTn id="28" dur="500" fill="hold"/>
                                        <p:tgtEl>
                                          <p:spTgt spid="34"/>
                                        </p:tgtEl>
                                        <p:attrNameLst>
                                          <p:attrName>ppt_x</p:attrName>
                                        </p:attrNameLst>
                                      </p:cBhvr>
                                      <p:tavLst>
                                        <p:tav tm="0">
                                          <p:val>
                                            <p:strVal val="#ppt_x"/>
                                          </p:val>
                                        </p:tav>
                                        <p:tav tm="100000">
                                          <p:val>
                                            <p:strVal val="#ppt_x"/>
                                          </p:val>
                                        </p:tav>
                                      </p:tavLst>
                                    </p:anim>
                                    <p:anim calcmode="lin" valueType="num">
                                      <p:cBhvr>
                                        <p:cTn id="29" dur="500" fill="hold"/>
                                        <p:tgtEl>
                                          <p:spTgt spid="34"/>
                                        </p:tgtEl>
                                        <p:attrNameLst>
                                          <p:attrName>ppt_y</p:attrName>
                                        </p:attrNameLst>
                                      </p:cBhvr>
                                      <p:tavLst>
                                        <p:tav tm="0">
                                          <p:val>
                                            <p:strVal val="#ppt_y-.1"/>
                                          </p:val>
                                        </p:tav>
                                        <p:tav tm="100000">
                                          <p:val>
                                            <p:strVal val="#ppt_y"/>
                                          </p:val>
                                        </p:tav>
                                      </p:tavLst>
                                    </p:anim>
                                  </p:childTnLst>
                                </p:cTn>
                              </p:par>
                              <p:par>
                                <p:cTn id="30" presetID="17" presetClass="entr" presetSubtype="10" fill="hold" grpId="0" nodeType="withEffect">
                                  <p:stCondLst>
                                    <p:cond delay="0"/>
                                  </p:stCondLst>
                                  <p:iterate type="lt">
                                    <p:tmPct val="10000"/>
                                  </p:iterate>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strVal val="#ppt_h"/>
                                          </p:val>
                                        </p:tav>
                                        <p:tav tm="100000">
                                          <p:val>
                                            <p:strVal val="#ppt_h"/>
                                          </p:val>
                                        </p:tav>
                                      </p:tavLst>
                                    </p:anim>
                                  </p:childTnLst>
                                </p:cTn>
                              </p:par>
                              <p:par>
                                <p:cTn id="34" presetID="22" presetClass="entr" presetSubtype="1"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up)">
                                      <p:cBhvr>
                                        <p:cTn id="36" dur="500"/>
                                        <p:tgtEl>
                                          <p:spTgt spid="4"/>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1000"/>
                                        <p:tgtEl>
                                          <p:spTgt spid="42"/>
                                        </p:tgtEl>
                                      </p:cBhvr>
                                    </p:animEffect>
                                    <p:anim calcmode="lin" valueType="num">
                                      <p:cBhvr>
                                        <p:cTn id="50" dur="1000" fill="hold"/>
                                        <p:tgtEl>
                                          <p:spTgt spid="42"/>
                                        </p:tgtEl>
                                        <p:attrNameLst>
                                          <p:attrName>ppt_x</p:attrName>
                                        </p:attrNameLst>
                                      </p:cBhvr>
                                      <p:tavLst>
                                        <p:tav tm="0">
                                          <p:val>
                                            <p:strVal val="#ppt_x"/>
                                          </p:val>
                                        </p:tav>
                                        <p:tav tm="100000">
                                          <p:val>
                                            <p:strVal val="#ppt_x"/>
                                          </p:val>
                                        </p:tav>
                                      </p:tavLst>
                                    </p:anim>
                                    <p:anim calcmode="lin" valueType="num">
                                      <p:cBhvr>
                                        <p:cTn id="51"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p:bldP spid="5" grpId="0"/>
      <p:bldP spid="41" grpId="0"/>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5000" r="-15000"/>
          </a:stretch>
        </a:blipFill>
        <a:effectLst/>
      </p:bgPr>
    </p:bg>
    <p:spTree>
      <p:nvGrpSpPr>
        <p:cNvPr id="1" name=""/>
        <p:cNvGrpSpPr/>
        <p:nvPr/>
      </p:nvGrpSpPr>
      <p:grpSpPr>
        <a:xfrm>
          <a:off x="0" y="0"/>
          <a:ext cx="0" cy="0"/>
          <a:chOff x="0" y="0"/>
          <a:chExt cx="0" cy="0"/>
        </a:xfrm>
      </p:grpSpPr>
      <p:sp>
        <p:nvSpPr>
          <p:cNvPr id="4" name="矩形 3"/>
          <p:cNvSpPr/>
          <p:nvPr/>
        </p:nvSpPr>
        <p:spPr>
          <a:xfrm>
            <a:off x="-20" y="1"/>
            <a:ext cx="12192000" cy="6908350"/>
          </a:xfrm>
          <a:prstGeom prst="rect">
            <a:avLst/>
          </a:prstGeom>
          <a:gradFill flip="none" rotWithShape="1">
            <a:gsLst>
              <a:gs pos="0">
                <a:schemeClr val="tx1">
                  <a:alpha val="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1257725" y="2344052"/>
            <a:ext cx="5028353" cy="2171096"/>
          </a:xfrm>
          <a:prstGeom prst="rect">
            <a:avLst/>
          </a:prstGeom>
          <a:noFill/>
          <a:ln w="19050">
            <a:solidFill>
              <a:srgbClr val="DCB68A"/>
            </a:solidFill>
            <a:miter lim="800000"/>
            <a:headEnd/>
            <a:tailEnd/>
          </a:ln>
          <a:extLst>
            <a:ext uri="{909E8E84-426E-40DD-AFC4-6F175D3DCCD1}">
              <a14:hiddenFill xmlns:a14="http://schemas.microsoft.com/office/drawing/2010/main">
                <a:solidFill>
                  <a:srgbClr val="FFFFFF"/>
                </a:solidFill>
              </a14:hiddenFill>
            </a:ext>
          </a:extLst>
        </p:spPr>
      </p:pic>
      <p:sp>
        <p:nvSpPr>
          <p:cNvPr id="21" name="矩形 20"/>
          <p:cNvSpPr/>
          <p:nvPr/>
        </p:nvSpPr>
        <p:spPr>
          <a:xfrm>
            <a:off x="1143000" y="5623526"/>
            <a:ext cx="5257800" cy="493084"/>
          </a:xfrm>
          <a:prstGeom prst="rect">
            <a:avLst/>
          </a:prstGeom>
          <a:noFill/>
        </p:spPr>
        <p:txBody>
          <a:bodyPr>
            <a:spAutoFit/>
          </a:bodyPr>
          <a:lstStyle/>
          <a:p>
            <a:pPr defTabSz="1219200">
              <a:lnSpc>
                <a:spcPct val="130000"/>
              </a:lnSpc>
              <a:defRPr/>
            </a:pPr>
            <a:r>
              <a:rPr lang="zh-CN" altLang="en-US" sz="1055">
                <a:solidFill>
                  <a:schemeClr val="bg1"/>
                </a:solidFill>
                <a:cs typeface="+mn-ea"/>
                <a:sym typeface="+mn-lt"/>
              </a:rPr>
              <a:t>点击添加正文、温提示正文行距在</a:t>
            </a:r>
            <a:r>
              <a:rPr lang="en-US" altLang="zh-CN" sz="1055">
                <a:solidFill>
                  <a:schemeClr val="bg1"/>
                </a:solidFill>
                <a:cs typeface="+mn-ea"/>
                <a:sym typeface="+mn-lt"/>
              </a:rPr>
              <a:t>1.2~1.3</a:t>
            </a:r>
            <a:r>
              <a:rPr lang="zh-CN" altLang="en-US" sz="1055">
                <a:solidFill>
                  <a:schemeClr val="bg1"/>
                </a:solidFill>
                <a:cs typeface="+mn-ea"/>
                <a:sym typeface="+mn-lt"/>
              </a:rPr>
              <a:t>之间点击添加正文、温提示正文行距在</a:t>
            </a:r>
            <a:r>
              <a:rPr lang="en-US" altLang="zh-CN" sz="1055">
                <a:solidFill>
                  <a:schemeClr val="bg1"/>
                </a:solidFill>
                <a:cs typeface="+mn-ea"/>
                <a:sym typeface="+mn-lt"/>
              </a:rPr>
              <a:t>1.2~1.3</a:t>
            </a:r>
            <a:r>
              <a:rPr lang="zh-CN" altLang="en-US" sz="1055">
                <a:solidFill>
                  <a:schemeClr val="bg1"/>
                </a:solidFill>
                <a:cs typeface="+mn-ea"/>
                <a:sym typeface="+mn-lt"/>
              </a:rPr>
              <a:t>之间点击添加正文、温提示正文行距在</a:t>
            </a:r>
            <a:r>
              <a:rPr lang="en-US" altLang="zh-CN" sz="1055">
                <a:solidFill>
                  <a:schemeClr val="bg1"/>
                </a:solidFill>
                <a:cs typeface="+mn-ea"/>
                <a:sym typeface="+mn-lt"/>
              </a:rPr>
              <a:t>1.2~1.3</a:t>
            </a:r>
            <a:r>
              <a:rPr lang="zh-CN" altLang="en-US" sz="1055">
                <a:solidFill>
                  <a:schemeClr val="bg1"/>
                </a:solidFill>
                <a:cs typeface="+mn-ea"/>
                <a:sym typeface="+mn-lt"/>
              </a:rPr>
              <a:t>之间点击添点击添</a:t>
            </a:r>
          </a:p>
        </p:txBody>
      </p:sp>
      <p:sp>
        <p:nvSpPr>
          <p:cNvPr id="22" name="文本框 21"/>
          <p:cNvSpPr txBox="1"/>
          <p:nvPr/>
        </p:nvSpPr>
        <p:spPr>
          <a:xfrm>
            <a:off x="1143001" y="5267960"/>
            <a:ext cx="2606887"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defTabSz="1219200">
              <a:defRPr/>
            </a:pPr>
            <a:r>
              <a:rPr lang="zh-CN" altLang="en-US" sz="2000" b="1">
                <a:solidFill>
                  <a:schemeClr val="bg1"/>
                </a:solidFill>
                <a:latin typeface="+mn-lt"/>
                <a:cs typeface="+mn-ea"/>
                <a:sym typeface="+mn-lt"/>
              </a:rPr>
              <a:t>点击此处添加标题</a:t>
            </a:r>
          </a:p>
        </p:txBody>
      </p:sp>
      <p:grpSp>
        <p:nvGrpSpPr>
          <p:cNvPr id="23" name="组合 22"/>
          <p:cNvGrpSpPr/>
          <p:nvPr/>
        </p:nvGrpSpPr>
        <p:grpSpPr>
          <a:xfrm>
            <a:off x="7505700" y="4847239"/>
            <a:ext cx="549275" cy="636587"/>
            <a:chOff x="7505700" y="4846638"/>
            <a:chExt cx="549275" cy="636587"/>
          </a:xfrm>
        </p:grpSpPr>
        <p:sp>
          <p:nvSpPr>
            <p:cNvPr id="24" name="六边形 23"/>
            <p:cNvSpPr/>
            <p:nvPr/>
          </p:nvSpPr>
          <p:spPr>
            <a:xfrm rot="16200000">
              <a:off x="7462044" y="4890294"/>
              <a:ext cx="636587" cy="549275"/>
            </a:xfrm>
            <a:prstGeom prst="hexagon">
              <a:avLst/>
            </a:prstGeom>
            <a:solidFill>
              <a:schemeClr val="tx1">
                <a:lumMod val="95000"/>
                <a:lumOff val="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a:defRPr/>
              </a:pPr>
              <a:endParaRPr lang="zh-CN" altLang="en-US" dirty="0">
                <a:solidFill>
                  <a:schemeClr val="bg1"/>
                </a:solidFill>
                <a:cs typeface="+mn-ea"/>
                <a:sym typeface="+mn-lt"/>
              </a:endParaRPr>
            </a:p>
          </p:txBody>
        </p:sp>
        <p:grpSp>
          <p:nvGrpSpPr>
            <p:cNvPr id="25" name="组合 24"/>
            <p:cNvGrpSpPr/>
            <p:nvPr/>
          </p:nvGrpSpPr>
          <p:grpSpPr>
            <a:xfrm>
              <a:off x="7641497" y="4984329"/>
              <a:ext cx="277832" cy="362710"/>
              <a:chOff x="6548410" y="5124435"/>
              <a:chExt cx="538723" cy="703303"/>
            </a:xfrm>
            <a:solidFill>
              <a:schemeClr val="bg1"/>
            </a:solidFill>
          </p:grpSpPr>
          <p:sp>
            <p:nvSpPr>
              <p:cNvPr id="26" name="Freeform 21"/>
              <p:cNvSpPr>
                <a:spLocks noEditPoints="1"/>
              </p:cNvSpPr>
              <p:nvPr/>
            </p:nvSpPr>
            <p:spPr bwMode="auto">
              <a:xfrm>
                <a:off x="6597784" y="5124435"/>
                <a:ext cx="439976" cy="450948"/>
              </a:xfrm>
              <a:custGeom>
                <a:avLst/>
                <a:gdLst>
                  <a:gd name="T0" fmla="*/ 16 w 509"/>
                  <a:gd name="T1" fmla="*/ 394 h 522"/>
                  <a:gd name="T2" fmla="*/ 111 w 509"/>
                  <a:gd name="T3" fmla="*/ 413 h 522"/>
                  <a:gd name="T4" fmla="*/ 129 w 509"/>
                  <a:gd name="T5" fmla="*/ 414 h 522"/>
                  <a:gd name="T6" fmla="*/ 254 w 509"/>
                  <a:gd name="T7" fmla="*/ 394 h 522"/>
                  <a:gd name="T8" fmla="*/ 380 w 509"/>
                  <a:gd name="T9" fmla="*/ 414 h 522"/>
                  <a:gd name="T10" fmla="*/ 398 w 509"/>
                  <a:gd name="T11" fmla="*/ 413 h 522"/>
                  <a:gd name="T12" fmla="*/ 493 w 509"/>
                  <a:gd name="T13" fmla="*/ 394 h 522"/>
                  <a:gd name="T14" fmla="*/ 509 w 509"/>
                  <a:gd name="T15" fmla="*/ 410 h 522"/>
                  <a:gd name="T16" fmla="*/ 509 w 509"/>
                  <a:gd name="T17" fmla="*/ 432 h 522"/>
                  <a:gd name="T18" fmla="*/ 254 w 509"/>
                  <a:gd name="T19" fmla="*/ 522 h 522"/>
                  <a:gd name="T20" fmla="*/ 0 w 509"/>
                  <a:gd name="T21" fmla="*/ 432 h 522"/>
                  <a:gd name="T22" fmla="*/ 0 w 509"/>
                  <a:gd name="T23" fmla="*/ 410 h 522"/>
                  <a:gd name="T24" fmla="*/ 16 w 509"/>
                  <a:gd name="T25" fmla="*/ 394 h 522"/>
                  <a:gd name="T26" fmla="*/ 385 w 509"/>
                  <a:gd name="T27" fmla="*/ 337 h 522"/>
                  <a:gd name="T28" fmla="*/ 366 w 509"/>
                  <a:gd name="T29" fmla="*/ 334 h 522"/>
                  <a:gd name="T30" fmla="*/ 254 w 509"/>
                  <a:gd name="T31" fmla="*/ 356 h 522"/>
                  <a:gd name="T32" fmla="*/ 142 w 509"/>
                  <a:gd name="T33" fmla="*/ 334 h 522"/>
                  <a:gd name="T34" fmla="*/ 124 w 509"/>
                  <a:gd name="T35" fmla="*/ 337 h 522"/>
                  <a:gd name="T36" fmla="*/ 83 w 509"/>
                  <a:gd name="T37" fmla="*/ 305 h 522"/>
                  <a:gd name="T38" fmla="*/ 70 w 509"/>
                  <a:gd name="T39" fmla="*/ 80 h 522"/>
                  <a:gd name="T40" fmla="*/ 150 w 509"/>
                  <a:gd name="T41" fmla="*/ 0 h 522"/>
                  <a:gd name="T42" fmla="*/ 199 w 509"/>
                  <a:gd name="T43" fmla="*/ 7 h 522"/>
                  <a:gd name="T44" fmla="*/ 254 w 509"/>
                  <a:gd name="T45" fmla="*/ 0 h 522"/>
                  <a:gd name="T46" fmla="*/ 310 w 509"/>
                  <a:gd name="T47" fmla="*/ 7 h 522"/>
                  <a:gd name="T48" fmla="*/ 359 w 509"/>
                  <a:gd name="T49" fmla="*/ 0 h 522"/>
                  <a:gd name="T50" fmla="*/ 439 w 509"/>
                  <a:gd name="T51" fmla="*/ 80 h 522"/>
                  <a:gd name="T52" fmla="*/ 426 w 509"/>
                  <a:gd name="T53" fmla="*/ 305 h 522"/>
                  <a:gd name="T54" fmla="*/ 385 w 509"/>
                  <a:gd name="T55" fmla="*/ 337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9" h="522">
                    <a:moveTo>
                      <a:pt x="16" y="394"/>
                    </a:moveTo>
                    <a:cubicBezTo>
                      <a:pt x="65" y="394"/>
                      <a:pt x="88" y="405"/>
                      <a:pt x="111" y="413"/>
                    </a:cubicBezTo>
                    <a:cubicBezTo>
                      <a:pt x="117" y="415"/>
                      <a:pt x="122" y="416"/>
                      <a:pt x="129" y="414"/>
                    </a:cubicBezTo>
                    <a:cubicBezTo>
                      <a:pt x="157" y="407"/>
                      <a:pt x="205" y="394"/>
                      <a:pt x="254" y="394"/>
                    </a:cubicBezTo>
                    <a:cubicBezTo>
                      <a:pt x="304" y="394"/>
                      <a:pt x="352" y="407"/>
                      <a:pt x="380" y="414"/>
                    </a:cubicBezTo>
                    <a:cubicBezTo>
                      <a:pt x="387" y="416"/>
                      <a:pt x="392" y="415"/>
                      <a:pt x="398" y="413"/>
                    </a:cubicBezTo>
                    <a:cubicBezTo>
                      <a:pt x="421" y="405"/>
                      <a:pt x="444" y="394"/>
                      <a:pt x="493" y="394"/>
                    </a:cubicBezTo>
                    <a:cubicBezTo>
                      <a:pt x="501" y="394"/>
                      <a:pt x="509" y="402"/>
                      <a:pt x="509" y="410"/>
                    </a:cubicBezTo>
                    <a:cubicBezTo>
                      <a:pt x="509" y="432"/>
                      <a:pt x="509" y="432"/>
                      <a:pt x="509" y="432"/>
                    </a:cubicBezTo>
                    <a:cubicBezTo>
                      <a:pt x="509" y="492"/>
                      <a:pt x="366" y="522"/>
                      <a:pt x="254" y="522"/>
                    </a:cubicBezTo>
                    <a:cubicBezTo>
                      <a:pt x="143" y="522"/>
                      <a:pt x="0" y="492"/>
                      <a:pt x="0" y="432"/>
                    </a:cubicBezTo>
                    <a:cubicBezTo>
                      <a:pt x="0" y="410"/>
                      <a:pt x="0" y="410"/>
                      <a:pt x="0" y="410"/>
                    </a:cubicBezTo>
                    <a:cubicBezTo>
                      <a:pt x="0" y="401"/>
                      <a:pt x="7" y="394"/>
                      <a:pt x="16" y="394"/>
                    </a:cubicBezTo>
                    <a:close/>
                    <a:moveTo>
                      <a:pt x="385" y="337"/>
                    </a:moveTo>
                    <a:cubicBezTo>
                      <a:pt x="378" y="336"/>
                      <a:pt x="373" y="333"/>
                      <a:pt x="366" y="334"/>
                    </a:cubicBezTo>
                    <a:cubicBezTo>
                      <a:pt x="338" y="341"/>
                      <a:pt x="305" y="356"/>
                      <a:pt x="254" y="356"/>
                    </a:cubicBezTo>
                    <a:cubicBezTo>
                      <a:pt x="204" y="356"/>
                      <a:pt x="171" y="341"/>
                      <a:pt x="142" y="334"/>
                    </a:cubicBezTo>
                    <a:cubicBezTo>
                      <a:pt x="136" y="333"/>
                      <a:pt x="131" y="336"/>
                      <a:pt x="124" y="337"/>
                    </a:cubicBezTo>
                    <a:cubicBezTo>
                      <a:pt x="107" y="338"/>
                      <a:pt x="84" y="323"/>
                      <a:pt x="83" y="305"/>
                    </a:cubicBezTo>
                    <a:cubicBezTo>
                      <a:pt x="70" y="80"/>
                      <a:pt x="70" y="80"/>
                      <a:pt x="70" y="80"/>
                    </a:cubicBezTo>
                    <a:cubicBezTo>
                      <a:pt x="68" y="36"/>
                      <a:pt x="106" y="0"/>
                      <a:pt x="150" y="0"/>
                    </a:cubicBezTo>
                    <a:cubicBezTo>
                      <a:pt x="171" y="0"/>
                      <a:pt x="184" y="7"/>
                      <a:pt x="199" y="7"/>
                    </a:cubicBezTo>
                    <a:cubicBezTo>
                      <a:pt x="214" y="7"/>
                      <a:pt x="233" y="0"/>
                      <a:pt x="254" y="0"/>
                    </a:cubicBezTo>
                    <a:cubicBezTo>
                      <a:pt x="276" y="0"/>
                      <a:pt x="295" y="7"/>
                      <a:pt x="310" y="7"/>
                    </a:cubicBezTo>
                    <a:cubicBezTo>
                      <a:pt x="325" y="7"/>
                      <a:pt x="338" y="0"/>
                      <a:pt x="359" y="0"/>
                    </a:cubicBezTo>
                    <a:cubicBezTo>
                      <a:pt x="403" y="0"/>
                      <a:pt x="439" y="36"/>
                      <a:pt x="439" y="80"/>
                    </a:cubicBezTo>
                    <a:cubicBezTo>
                      <a:pt x="439" y="155"/>
                      <a:pt x="426" y="230"/>
                      <a:pt x="426" y="305"/>
                    </a:cubicBezTo>
                    <a:cubicBezTo>
                      <a:pt x="426" y="323"/>
                      <a:pt x="402" y="338"/>
                      <a:pt x="385" y="3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9200">
                  <a:defRPr/>
                </a:pPr>
                <a:endParaRPr lang="zh-CN" altLang="en-US">
                  <a:solidFill>
                    <a:schemeClr val="bg1"/>
                  </a:solidFill>
                  <a:cs typeface="+mn-ea"/>
                  <a:sym typeface="+mn-lt"/>
                </a:endParaRPr>
              </a:p>
            </p:txBody>
          </p:sp>
          <p:sp>
            <p:nvSpPr>
              <p:cNvPr id="27" name="Freeform 22"/>
              <p:cNvSpPr>
                <a:spLocks noEditPoints="1"/>
              </p:cNvSpPr>
              <p:nvPr/>
            </p:nvSpPr>
            <p:spPr bwMode="auto">
              <a:xfrm>
                <a:off x="6548410" y="5257562"/>
                <a:ext cx="538723" cy="570176"/>
              </a:xfrm>
              <a:custGeom>
                <a:avLst/>
                <a:gdLst>
                  <a:gd name="T0" fmla="*/ 100 w 623"/>
                  <a:gd name="T1" fmla="*/ 153 h 660"/>
                  <a:gd name="T2" fmla="*/ 73 w 623"/>
                  <a:gd name="T3" fmla="*/ 183 h 660"/>
                  <a:gd name="T4" fmla="*/ 43 w 623"/>
                  <a:gd name="T5" fmla="*/ 156 h 660"/>
                  <a:gd name="T6" fmla="*/ 30 w 623"/>
                  <a:gd name="T7" fmla="*/ 45 h 660"/>
                  <a:gd name="T8" fmla="*/ 94 w 623"/>
                  <a:gd name="T9" fmla="*/ 41 h 660"/>
                  <a:gd name="T10" fmla="*/ 100 w 623"/>
                  <a:gd name="T11" fmla="*/ 153 h 660"/>
                  <a:gd name="T12" fmla="*/ 76 w 623"/>
                  <a:gd name="T13" fmla="*/ 502 h 660"/>
                  <a:gd name="T14" fmla="*/ 57 w 623"/>
                  <a:gd name="T15" fmla="*/ 521 h 660"/>
                  <a:gd name="T16" fmla="*/ 38 w 623"/>
                  <a:gd name="T17" fmla="*/ 502 h 660"/>
                  <a:gd name="T18" fmla="*/ 38 w 623"/>
                  <a:gd name="T19" fmla="*/ 487 h 660"/>
                  <a:gd name="T20" fmla="*/ 78 w 623"/>
                  <a:gd name="T21" fmla="*/ 440 h 660"/>
                  <a:gd name="T22" fmla="*/ 289 w 623"/>
                  <a:gd name="T23" fmla="*/ 406 h 660"/>
                  <a:gd name="T24" fmla="*/ 334 w 623"/>
                  <a:gd name="T25" fmla="*/ 406 h 660"/>
                  <a:gd name="T26" fmla="*/ 545 w 623"/>
                  <a:gd name="T27" fmla="*/ 440 h 660"/>
                  <a:gd name="T28" fmla="*/ 585 w 623"/>
                  <a:gd name="T29" fmla="*/ 487 h 660"/>
                  <a:gd name="T30" fmla="*/ 585 w 623"/>
                  <a:gd name="T31" fmla="*/ 502 h 660"/>
                  <a:gd name="T32" fmla="*/ 566 w 623"/>
                  <a:gd name="T33" fmla="*/ 521 h 660"/>
                  <a:gd name="T34" fmla="*/ 547 w 623"/>
                  <a:gd name="T35" fmla="*/ 502 h 660"/>
                  <a:gd name="T36" fmla="*/ 547 w 623"/>
                  <a:gd name="T37" fmla="*/ 490 h 660"/>
                  <a:gd name="T38" fmla="*/ 538 w 623"/>
                  <a:gd name="T39" fmla="*/ 481 h 660"/>
                  <a:gd name="T40" fmla="*/ 341 w 623"/>
                  <a:gd name="T41" fmla="*/ 468 h 660"/>
                  <a:gd name="T42" fmla="*/ 334 w 623"/>
                  <a:gd name="T43" fmla="*/ 470 h 660"/>
                  <a:gd name="T44" fmla="*/ 331 w 623"/>
                  <a:gd name="T45" fmla="*/ 477 h 660"/>
                  <a:gd name="T46" fmla="*/ 331 w 623"/>
                  <a:gd name="T47" fmla="*/ 502 h 660"/>
                  <a:gd name="T48" fmla="*/ 311 w 623"/>
                  <a:gd name="T49" fmla="*/ 521 h 660"/>
                  <a:gd name="T50" fmla="*/ 292 w 623"/>
                  <a:gd name="T51" fmla="*/ 502 h 660"/>
                  <a:gd name="T52" fmla="*/ 292 w 623"/>
                  <a:gd name="T53" fmla="*/ 477 h 660"/>
                  <a:gd name="T54" fmla="*/ 289 w 623"/>
                  <a:gd name="T55" fmla="*/ 470 h 660"/>
                  <a:gd name="T56" fmla="*/ 282 w 623"/>
                  <a:gd name="T57" fmla="*/ 468 h 660"/>
                  <a:gd name="T58" fmla="*/ 85 w 623"/>
                  <a:gd name="T59" fmla="*/ 481 h 660"/>
                  <a:gd name="T60" fmla="*/ 76 w 623"/>
                  <a:gd name="T61" fmla="*/ 490 h 660"/>
                  <a:gd name="T62" fmla="*/ 76 w 623"/>
                  <a:gd name="T63" fmla="*/ 502 h 660"/>
                  <a:gd name="T64" fmla="*/ 566 w 623"/>
                  <a:gd name="T65" fmla="*/ 545 h 660"/>
                  <a:gd name="T66" fmla="*/ 623 w 623"/>
                  <a:gd name="T67" fmla="*/ 602 h 660"/>
                  <a:gd name="T68" fmla="*/ 566 w 623"/>
                  <a:gd name="T69" fmla="*/ 660 h 660"/>
                  <a:gd name="T70" fmla="*/ 509 w 623"/>
                  <a:gd name="T71" fmla="*/ 602 h 660"/>
                  <a:gd name="T72" fmla="*/ 566 w 623"/>
                  <a:gd name="T73" fmla="*/ 545 h 660"/>
                  <a:gd name="T74" fmla="*/ 57 w 623"/>
                  <a:gd name="T75" fmla="*/ 545 h 660"/>
                  <a:gd name="T76" fmla="*/ 114 w 623"/>
                  <a:gd name="T77" fmla="*/ 602 h 660"/>
                  <a:gd name="T78" fmla="*/ 57 w 623"/>
                  <a:gd name="T79" fmla="*/ 660 h 660"/>
                  <a:gd name="T80" fmla="*/ 0 w 623"/>
                  <a:gd name="T81" fmla="*/ 602 h 660"/>
                  <a:gd name="T82" fmla="*/ 57 w 623"/>
                  <a:gd name="T83" fmla="*/ 545 h 660"/>
                  <a:gd name="T84" fmla="*/ 311 w 623"/>
                  <a:gd name="T85" fmla="*/ 545 h 660"/>
                  <a:gd name="T86" fmla="*/ 369 w 623"/>
                  <a:gd name="T87" fmla="*/ 602 h 660"/>
                  <a:gd name="T88" fmla="*/ 311 w 623"/>
                  <a:gd name="T89" fmla="*/ 660 h 660"/>
                  <a:gd name="T90" fmla="*/ 254 w 623"/>
                  <a:gd name="T91" fmla="*/ 602 h 660"/>
                  <a:gd name="T92" fmla="*/ 311 w 623"/>
                  <a:gd name="T93" fmla="*/ 545 h 660"/>
                  <a:gd name="T94" fmla="*/ 580 w 623"/>
                  <a:gd name="T95" fmla="*/ 156 h 660"/>
                  <a:gd name="T96" fmla="*/ 550 w 623"/>
                  <a:gd name="T97" fmla="*/ 183 h 660"/>
                  <a:gd name="T98" fmla="*/ 523 w 623"/>
                  <a:gd name="T99" fmla="*/ 153 h 660"/>
                  <a:gd name="T100" fmla="*/ 529 w 623"/>
                  <a:gd name="T101" fmla="*/ 41 h 660"/>
                  <a:gd name="T102" fmla="*/ 593 w 623"/>
                  <a:gd name="T103" fmla="*/ 45 h 660"/>
                  <a:gd name="T104" fmla="*/ 580 w 623"/>
                  <a:gd name="T105" fmla="*/ 156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3" h="660">
                    <a:moveTo>
                      <a:pt x="100" y="153"/>
                    </a:moveTo>
                    <a:cubicBezTo>
                      <a:pt x="101" y="169"/>
                      <a:pt x="89" y="182"/>
                      <a:pt x="73" y="183"/>
                    </a:cubicBezTo>
                    <a:cubicBezTo>
                      <a:pt x="57" y="184"/>
                      <a:pt x="44" y="172"/>
                      <a:pt x="43" y="156"/>
                    </a:cubicBezTo>
                    <a:cubicBezTo>
                      <a:pt x="30" y="45"/>
                      <a:pt x="30" y="45"/>
                      <a:pt x="30" y="45"/>
                    </a:cubicBezTo>
                    <a:cubicBezTo>
                      <a:pt x="29" y="12"/>
                      <a:pt x="91" y="0"/>
                      <a:pt x="94" y="41"/>
                    </a:cubicBezTo>
                    <a:cubicBezTo>
                      <a:pt x="100" y="153"/>
                      <a:pt x="100" y="153"/>
                      <a:pt x="100" y="153"/>
                    </a:cubicBezTo>
                    <a:close/>
                    <a:moveTo>
                      <a:pt x="76" y="502"/>
                    </a:moveTo>
                    <a:cubicBezTo>
                      <a:pt x="76" y="513"/>
                      <a:pt x="68" y="521"/>
                      <a:pt x="57" y="521"/>
                    </a:cubicBezTo>
                    <a:cubicBezTo>
                      <a:pt x="47" y="521"/>
                      <a:pt x="38" y="513"/>
                      <a:pt x="38" y="502"/>
                    </a:cubicBezTo>
                    <a:cubicBezTo>
                      <a:pt x="38" y="487"/>
                      <a:pt x="38" y="487"/>
                      <a:pt x="38" y="487"/>
                    </a:cubicBezTo>
                    <a:cubicBezTo>
                      <a:pt x="38" y="464"/>
                      <a:pt x="55" y="444"/>
                      <a:pt x="78" y="440"/>
                    </a:cubicBezTo>
                    <a:cubicBezTo>
                      <a:pt x="289" y="406"/>
                      <a:pt x="289" y="406"/>
                      <a:pt x="289" y="406"/>
                    </a:cubicBezTo>
                    <a:cubicBezTo>
                      <a:pt x="304" y="406"/>
                      <a:pt x="319" y="406"/>
                      <a:pt x="334" y="406"/>
                    </a:cubicBezTo>
                    <a:cubicBezTo>
                      <a:pt x="545" y="440"/>
                      <a:pt x="545" y="440"/>
                      <a:pt x="545" y="440"/>
                    </a:cubicBezTo>
                    <a:cubicBezTo>
                      <a:pt x="568" y="444"/>
                      <a:pt x="585" y="464"/>
                      <a:pt x="585" y="487"/>
                    </a:cubicBezTo>
                    <a:cubicBezTo>
                      <a:pt x="585" y="502"/>
                      <a:pt x="585" y="502"/>
                      <a:pt x="585" y="502"/>
                    </a:cubicBezTo>
                    <a:cubicBezTo>
                      <a:pt x="585" y="513"/>
                      <a:pt x="576" y="521"/>
                      <a:pt x="566" y="521"/>
                    </a:cubicBezTo>
                    <a:cubicBezTo>
                      <a:pt x="555" y="521"/>
                      <a:pt x="547" y="513"/>
                      <a:pt x="547" y="502"/>
                    </a:cubicBezTo>
                    <a:cubicBezTo>
                      <a:pt x="547" y="498"/>
                      <a:pt x="547" y="494"/>
                      <a:pt x="547" y="490"/>
                    </a:cubicBezTo>
                    <a:cubicBezTo>
                      <a:pt x="547" y="485"/>
                      <a:pt x="543" y="481"/>
                      <a:pt x="538" y="481"/>
                    </a:cubicBezTo>
                    <a:cubicBezTo>
                      <a:pt x="341" y="468"/>
                      <a:pt x="341" y="468"/>
                      <a:pt x="341" y="468"/>
                    </a:cubicBezTo>
                    <a:cubicBezTo>
                      <a:pt x="338" y="468"/>
                      <a:pt x="336" y="468"/>
                      <a:pt x="334" y="470"/>
                    </a:cubicBezTo>
                    <a:cubicBezTo>
                      <a:pt x="332" y="472"/>
                      <a:pt x="331" y="475"/>
                      <a:pt x="331" y="477"/>
                    </a:cubicBezTo>
                    <a:cubicBezTo>
                      <a:pt x="331" y="502"/>
                      <a:pt x="331" y="502"/>
                      <a:pt x="331" y="502"/>
                    </a:cubicBezTo>
                    <a:cubicBezTo>
                      <a:pt x="331" y="513"/>
                      <a:pt x="322" y="521"/>
                      <a:pt x="311" y="521"/>
                    </a:cubicBezTo>
                    <a:cubicBezTo>
                      <a:pt x="301" y="521"/>
                      <a:pt x="292" y="513"/>
                      <a:pt x="292" y="502"/>
                    </a:cubicBezTo>
                    <a:cubicBezTo>
                      <a:pt x="292" y="477"/>
                      <a:pt x="292" y="477"/>
                      <a:pt x="292" y="477"/>
                    </a:cubicBezTo>
                    <a:cubicBezTo>
                      <a:pt x="292" y="475"/>
                      <a:pt x="291" y="472"/>
                      <a:pt x="289" y="470"/>
                    </a:cubicBezTo>
                    <a:cubicBezTo>
                      <a:pt x="287" y="468"/>
                      <a:pt x="285" y="468"/>
                      <a:pt x="282" y="468"/>
                    </a:cubicBezTo>
                    <a:cubicBezTo>
                      <a:pt x="85" y="481"/>
                      <a:pt x="85" y="481"/>
                      <a:pt x="85" y="481"/>
                    </a:cubicBezTo>
                    <a:cubicBezTo>
                      <a:pt x="80" y="481"/>
                      <a:pt x="76" y="485"/>
                      <a:pt x="76" y="490"/>
                    </a:cubicBezTo>
                    <a:cubicBezTo>
                      <a:pt x="76" y="502"/>
                      <a:pt x="76" y="502"/>
                      <a:pt x="76" y="502"/>
                    </a:cubicBezTo>
                    <a:close/>
                    <a:moveTo>
                      <a:pt x="566" y="545"/>
                    </a:moveTo>
                    <a:cubicBezTo>
                      <a:pt x="597" y="545"/>
                      <a:pt x="623" y="571"/>
                      <a:pt x="623" y="602"/>
                    </a:cubicBezTo>
                    <a:cubicBezTo>
                      <a:pt x="623" y="634"/>
                      <a:pt x="597" y="660"/>
                      <a:pt x="566" y="660"/>
                    </a:cubicBezTo>
                    <a:cubicBezTo>
                      <a:pt x="534" y="660"/>
                      <a:pt x="509" y="634"/>
                      <a:pt x="509" y="602"/>
                    </a:cubicBezTo>
                    <a:cubicBezTo>
                      <a:pt x="509" y="571"/>
                      <a:pt x="534" y="545"/>
                      <a:pt x="566" y="545"/>
                    </a:cubicBezTo>
                    <a:close/>
                    <a:moveTo>
                      <a:pt x="57" y="545"/>
                    </a:moveTo>
                    <a:cubicBezTo>
                      <a:pt x="89" y="545"/>
                      <a:pt x="114" y="571"/>
                      <a:pt x="114" y="602"/>
                    </a:cubicBezTo>
                    <a:cubicBezTo>
                      <a:pt x="114" y="634"/>
                      <a:pt x="89" y="660"/>
                      <a:pt x="57" y="660"/>
                    </a:cubicBezTo>
                    <a:cubicBezTo>
                      <a:pt x="26" y="660"/>
                      <a:pt x="0" y="634"/>
                      <a:pt x="0" y="602"/>
                    </a:cubicBezTo>
                    <a:cubicBezTo>
                      <a:pt x="0" y="571"/>
                      <a:pt x="26" y="545"/>
                      <a:pt x="57" y="545"/>
                    </a:cubicBezTo>
                    <a:close/>
                    <a:moveTo>
                      <a:pt x="311" y="545"/>
                    </a:moveTo>
                    <a:cubicBezTo>
                      <a:pt x="343" y="545"/>
                      <a:pt x="369" y="571"/>
                      <a:pt x="369" y="602"/>
                    </a:cubicBezTo>
                    <a:cubicBezTo>
                      <a:pt x="369" y="634"/>
                      <a:pt x="343" y="660"/>
                      <a:pt x="311" y="660"/>
                    </a:cubicBezTo>
                    <a:cubicBezTo>
                      <a:pt x="280" y="660"/>
                      <a:pt x="254" y="634"/>
                      <a:pt x="254" y="602"/>
                    </a:cubicBezTo>
                    <a:cubicBezTo>
                      <a:pt x="254" y="571"/>
                      <a:pt x="280" y="545"/>
                      <a:pt x="311" y="545"/>
                    </a:cubicBezTo>
                    <a:close/>
                    <a:moveTo>
                      <a:pt x="580" y="156"/>
                    </a:moveTo>
                    <a:cubicBezTo>
                      <a:pt x="579" y="172"/>
                      <a:pt x="566" y="184"/>
                      <a:pt x="550" y="183"/>
                    </a:cubicBezTo>
                    <a:cubicBezTo>
                      <a:pt x="534" y="182"/>
                      <a:pt x="522" y="169"/>
                      <a:pt x="523" y="153"/>
                    </a:cubicBezTo>
                    <a:cubicBezTo>
                      <a:pt x="529" y="41"/>
                      <a:pt x="529" y="41"/>
                      <a:pt x="529" y="41"/>
                    </a:cubicBezTo>
                    <a:cubicBezTo>
                      <a:pt x="532" y="0"/>
                      <a:pt x="594" y="12"/>
                      <a:pt x="593" y="45"/>
                    </a:cubicBezTo>
                    <a:cubicBezTo>
                      <a:pt x="580" y="156"/>
                      <a:pt x="580" y="156"/>
                      <a:pt x="580" y="1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9200">
                  <a:defRPr/>
                </a:pPr>
                <a:endParaRPr lang="zh-CN" altLang="en-US">
                  <a:solidFill>
                    <a:schemeClr val="bg1"/>
                  </a:solidFill>
                  <a:cs typeface="+mn-ea"/>
                  <a:sym typeface="+mn-lt"/>
                </a:endParaRPr>
              </a:p>
            </p:txBody>
          </p:sp>
        </p:grpSp>
      </p:grpSp>
      <p:grpSp>
        <p:nvGrpSpPr>
          <p:cNvPr id="28" name="组合 27"/>
          <p:cNvGrpSpPr/>
          <p:nvPr/>
        </p:nvGrpSpPr>
        <p:grpSpPr>
          <a:xfrm>
            <a:off x="8215314" y="4661502"/>
            <a:ext cx="3214687" cy="1079837"/>
            <a:chOff x="8215313" y="4660900"/>
            <a:chExt cx="3214687" cy="1079837"/>
          </a:xfrm>
        </p:grpSpPr>
        <p:sp>
          <p:nvSpPr>
            <p:cNvPr id="29" name="矩形 28"/>
            <p:cNvSpPr/>
            <p:nvPr/>
          </p:nvSpPr>
          <p:spPr>
            <a:xfrm>
              <a:off x="8215313" y="5016500"/>
              <a:ext cx="3214687" cy="724237"/>
            </a:xfrm>
            <a:prstGeom prst="rect">
              <a:avLst/>
            </a:prstGeom>
            <a:noFill/>
          </p:spPr>
          <p:txBody>
            <a:bodyPr>
              <a:spAutoFit/>
            </a:bodyPr>
            <a:lstStyle/>
            <a:p>
              <a:pPr defTabSz="1219200">
                <a:lnSpc>
                  <a:spcPct val="130000"/>
                </a:lnSpc>
                <a:defRPr/>
              </a:pPr>
              <a:r>
                <a:rPr lang="zh-CN" altLang="en-US" sz="1055">
                  <a:solidFill>
                    <a:schemeClr val="bg1"/>
                  </a:solidFill>
                  <a:cs typeface="+mn-ea"/>
                  <a:sym typeface="+mn-lt"/>
                </a:rPr>
                <a:t>点击添加正文、温提示正文行距在</a:t>
              </a:r>
              <a:r>
                <a:rPr lang="en-US" altLang="zh-CN" sz="1055">
                  <a:solidFill>
                    <a:schemeClr val="bg1"/>
                  </a:solidFill>
                  <a:cs typeface="+mn-ea"/>
                  <a:sym typeface="+mn-lt"/>
                </a:rPr>
                <a:t>1.2~1.3</a:t>
              </a:r>
              <a:r>
                <a:rPr lang="zh-CN" altLang="en-US" sz="1055">
                  <a:solidFill>
                    <a:schemeClr val="bg1"/>
                  </a:solidFill>
                  <a:cs typeface="+mn-ea"/>
                  <a:sym typeface="+mn-lt"/>
                </a:rPr>
                <a:t>之间点击添加正文、温提示正文行距在</a:t>
              </a:r>
              <a:r>
                <a:rPr lang="en-US" altLang="zh-CN" sz="1055">
                  <a:solidFill>
                    <a:schemeClr val="bg1"/>
                  </a:solidFill>
                  <a:cs typeface="+mn-ea"/>
                  <a:sym typeface="+mn-lt"/>
                </a:rPr>
                <a:t>1.2~1.3</a:t>
              </a:r>
              <a:r>
                <a:rPr lang="zh-CN" altLang="en-US" sz="1055">
                  <a:solidFill>
                    <a:schemeClr val="bg1"/>
                  </a:solidFill>
                  <a:cs typeface="+mn-ea"/>
                  <a:sym typeface="+mn-lt"/>
                </a:rPr>
                <a:t>之间点击添加正文、温提示正文行距在</a:t>
              </a:r>
              <a:r>
                <a:rPr lang="en-US" altLang="zh-CN" sz="1055">
                  <a:solidFill>
                    <a:schemeClr val="bg1"/>
                  </a:solidFill>
                  <a:cs typeface="+mn-ea"/>
                  <a:sym typeface="+mn-lt"/>
                </a:rPr>
                <a:t>1.2~1.3</a:t>
              </a:r>
              <a:r>
                <a:rPr lang="zh-CN" altLang="en-US" sz="1055">
                  <a:solidFill>
                    <a:schemeClr val="bg1"/>
                  </a:solidFill>
                  <a:cs typeface="+mn-ea"/>
                  <a:sym typeface="+mn-lt"/>
                </a:rPr>
                <a:t>之间点击添点击添</a:t>
              </a:r>
            </a:p>
          </p:txBody>
        </p:sp>
        <p:sp>
          <p:nvSpPr>
            <p:cNvPr id="30" name="文本框 29"/>
            <p:cNvSpPr txBox="1"/>
            <p:nvPr/>
          </p:nvSpPr>
          <p:spPr>
            <a:xfrm>
              <a:off x="8215313" y="4660900"/>
              <a:ext cx="2622974"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defTabSz="1219200">
                <a:defRPr/>
              </a:pPr>
              <a:r>
                <a:rPr lang="zh-CN" altLang="en-US" sz="2000" b="1">
                  <a:solidFill>
                    <a:schemeClr val="bg1"/>
                  </a:solidFill>
                  <a:latin typeface="+mn-lt"/>
                  <a:cs typeface="+mn-ea"/>
                  <a:sym typeface="+mn-lt"/>
                </a:rPr>
                <a:t>点击此处添加标题</a:t>
              </a:r>
            </a:p>
          </p:txBody>
        </p:sp>
      </p:grpSp>
      <p:grpSp>
        <p:nvGrpSpPr>
          <p:cNvPr id="31" name="组合 30"/>
          <p:cNvGrpSpPr/>
          <p:nvPr/>
        </p:nvGrpSpPr>
        <p:grpSpPr>
          <a:xfrm>
            <a:off x="7505700" y="3413726"/>
            <a:ext cx="549275" cy="636588"/>
            <a:chOff x="7505700" y="3413125"/>
            <a:chExt cx="549275" cy="636588"/>
          </a:xfrm>
        </p:grpSpPr>
        <p:sp>
          <p:nvSpPr>
            <p:cNvPr id="32" name="六边形 31"/>
            <p:cNvSpPr/>
            <p:nvPr/>
          </p:nvSpPr>
          <p:spPr>
            <a:xfrm rot="16200000">
              <a:off x="7462044" y="3456781"/>
              <a:ext cx="636588" cy="549275"/>
            </a:xfrm>
            <a:prstGeom prst="hexagon">
              <a:avLst/>
            </a:prstGeom>
            <a:solidFill>
              <a:schemeClr val="bg2">
                <a:lumMod val="1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a:defRPr/>
              </a:pPr>
              <a:endParaRPr lang="zh-CN" altLang="en-US">
                <a:solidFill>
                  <a:schemeClr val="bg1"/>
                </a:solidFill>
                <a:cs typeface="+mn-ea"/>
                <a:sym typeface="+mn-lt"/>
              </a:endParaRPr>
            </a:p>
          </p:txBody>
        </p:sp>
        <p:grpSp>
          <p:nvGrpSpPr>
            <p:cNvPr id="33" name="组合 32"/>
            <p:cNvGrpSpPr/>
            <p:nvPr/>
          </p:nvGrpSpPr>
          <p:grpSpPr>
            <a:xfrm>
              <a:off x="7600567" y="3551168"/>
              <a:ext cx="359692" cy="361578"/>
              <a:chOff x="6469046" y="3702469"/>
              <a:chExt cx="697452" cy="701109"/>
            </a:xfrm>
            <a:solidFill>
              <a:schemeClr val="bg1"/>
            </a:solidFill>
          </p:grpSpPr>
          <p:sp>
            <p:nvSpPr>
              <p:cNvPr id="34" name="Freeform 5"/>
              <p:cNvSpPr>
                <a:spLocks noEditPoints="1"/>
              </p:cNvSpPr>
              <p:nvPr/>
            </p:nvSpPr>
            <p:spPr bwMode="auto">
              <a:xfrm>
                <a:off x="6469046" y="3702469"/>
                <a:ext cx="613698" cy="603458"/>
              </a:xfrm>
              <a:custGeom>
                <a:avLst/>
                <a:gdLst>
                  <a:gd name="T0" fmla="*/ 54 w 710"/>
                  <a:gd name="T1" fmla="*/ 87 h 698"/>
                  <a:gd name="T2" fmla="*/ 114 w 710"/>
                  <a:gd name="T3" fmla="*/ 87 h 698"/>
                  <a:gd name="T4" fmla="*/ 114 w 710"/>
                  <a:gd name="T5" fmla="*/ 33 h 698"/>
                  <a:gd name="T6" fmla="*/ 146 w 710"/>
                  <a:gd name="T7" fmla="*/ 1 h 698"/>
                  <a:gd name="T8" fmla="*/ 178 w 710"/>
                  <a:gd name="T9" fmla="*/ 33 h 698"/>
                  <a:gd name="T10" fmla="*/ 178 w 710"/>
                  <a:gd name="T11" fmla="*/ 169 h 698"/>
                  <a:gd name="T12" fmla="*/ 146 w 710"/>
                  <a:gd name="T13" fmla="*/ 201 h 698"/>
                  <a:gd name="T14" fmla="*/ 114 w 710"/>
                  <a:gd name="T15" fmla="*/ 169 h 698"/>
                  <a:gd name="T16" fmla="*/ 114 w 710"/>
                  <a:gd name="T17" fmla="*/ 144 h 698"/>
                  <a:gd name="T18" fmla="*/ 57 w 710"/>
                  <a:gd name="T19" fmla="*/ 144 h 698"/>
                  <a:gd name="T20" fmla="*/ 57 w 710"/>
                  <a:gd name="T21" fmla="*/ 262 h 698"/>
                  <a:gd name="T22" fmla="*/ 653 w 710"/>
                  <a:gd name="T23" fmla="*/ 262 h 698"/>
                  <a:gd name="T24" fmla="*/ 653 w 710"/>
                  <a:gd name="T25" fmla="*/ 144 h 698"/>
                  <a:gd name="T26" fmla="*/ 591 w 710"/>
                  <a:gd name="T27" fmla="*/ 144 h 698"/>
                  <a:gd name="T28" fmla="*/ 591 w 710"/>
                  <a:gd name="T29" fmla="*/ 87 h 698"/>
                  <a:gd name="T30" fmla="*/ 656 w 710"/>
                  <a:gd name="T31" fmla="*/ 87 h 698"/>
                  <a:gd name="T32" fmla="*/ 710 w 710"/>
                  <a:gd name="T33" fmla="*/ 141 h 698"/>
                  <a:gd name="T34" fmla="*/ 710 w 710"/>
                  <a:gd name="T35" fmla="*/ 412 h 698"/>
                  <a:gd name="T36" fmla="*/ 653 w 710"/>
                  <a:gd name="T37" fmla="*/ 393 h 698"/>
                  <a:gd name="T38" fmla="*/ 653 w 710"/>
                  <a:gd name="T39" fmla="*/ 300 h 698"/>
                  <a:gd name="T40" fmla="*/ 57 w 710"/>
                  <a:gd name="T41" fmla="*/ 300 h 698"/>
                  <a:gd name="T42" fmla="*/ 57 w 710"/>
                  <a:gd name="T43" fmla="*/ 641 h 698"/>
                  <a:gd name="T44" fmla="*/ 386 w 710"/>
                  <a:gd name="T45" fmla="*/ 641 h 698"/>
                  <a:gd name="T46" fmla="*/ 401 w 710"/>
                  <a:gd name="T47" fmla="*/ 698 h 698"/>
                  <a:gd name="T48" fmla="*/ 54 w 710"/>
                  <a:gd name="T49" fmla="*/ 698 h 698"/>
                  <a:gd name="T50" fmla="*/ 16 w 710"/>
                  <a:gd name="T51" fmla="*/ 682 h 698"/>
                  <a:gd name="T52" fmla="*/ 0 w 710"/>
                  <a:gd name="T53" fmla="*/ 644 h 698"/>
                  <a:gd name="T54" fmla="*/ 0 w 710"/>
                  <a:gd name="T55" fmla="*/ 141 h 698"/>
                  <a:gd name="T56" fmla="*/ 54 w 710"/>
                  <a:gd name="T57" fmla="*/ 87 h 698"/>
                  <a:gd name="T58" fmla="*/ 365 w 710"/>
                  <a:gd name="T59" fmla="*/ 169 h 698"/>
                  <a:gd name="T60" fmla="*/ 334 w 710"/>
                  <a:gd name="T61" fmla="*/ 201 h 698"/>
                  <a:gd name="T62" fmla="*/ 302 w 710"/>
                  <a:gd name="T63" fmla="*/ 169 h 698"/>
                  <a:gd name="T64" fmla="*/ 302 w 710"/>
                  <a:gd name="T65" fmla="*/ 144 h 698"/>
                  <a:gd name="T66" fmla="*/ 216 w 710"/>
                  <a:gd name="T67" fmla="*/ 144 h 698"/>
                  <a:gd name="T68" fmla="*/ 216 w 710"/>
                  <a:gd name="T69" fmla="*/ 87 h 698"/>
                  <a:gd name="T70" fmla="*/ 302 w 710"/>
                  <a:gd name="T71" fmla="*/ 87 h 698"/>
                  <a:gd name="T72" fmla="*/ 302 w 710"/>
                  <a:gd name="T73" fmla="*/ 32 h 698"/>
                  <a:gd name="T74" fmla="*/ 334 w 710"/>
                  <a:gd name="T75" fmla="*/ 0 h 698"/>
                  <a:gd name="T76" fmla="*/ 365 w 710"/>
                  <a:gd name="T77" fmla="*/ 32 h 698"/>
                  <a:gd name="T78" fmla="*/ 365 w 710"/>
                  <a:gd name="T79" fmla="*/ 169 h 698"/>
                  <a:gd name="T80" fmla="*/ 553 w 710"/>
                  <a:gd name="T81" fmla="*/ 169 h 698"/>
                  <a:gd name="T82" fmla="*/ 521 w 710"/>
                  <a:gd name="T83" fmla="*/ 201 h 698"/>
                  <a:gd name="T84" fmla="*/ 489 w 710"/>
                  <a:gd name="T85" fmla="*/ 169 h 698"/>
                  <a:gd name="T86" fmla="*/ 489 w 710"/>
                  <a:gd name="T87" fmla="*/ 144 h 698"/>
                  <a:gd name="T88" fmla="*/ 403 w 710"/>
                  <a:gd name="T89" fmla="*/ 144 h 698"/>
                  <a:gd name="T90" fmla="*/ 403 w 710"/>
                  <a:gd name="T91" fmla="*/ 87 h 698"/>
                  <a:gd name="T92" fmla="*/ 489 w 710"/>
                  <a:gd name="T93" fmla="*/ 87 h 698"/>
                  <a:gd name="T94" fmla="*/ 489 w 710"/>
                  <a:gd name="T95" fmla="*/ 33 h 698"/>
                  <a:gd name="T96" fmla="*/ 521 w 710"/>
                  <a:gd name="T97" fmla="*/ 1 h 698"/>
                  <a:gd name="T98" fmla="*/ 553 w 710"/>
                  <a:gd name="T99" fmla="*/ 33 h 698"/>
                  <a:gd name="T100" fmla="*/ 553 w 710"/>
                  <a:gd name="T101" fmla="*/ 16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0" h="698">
                    <a:moveTo>
                      <a:pt x="54" y="87"/>
                    </a:moveTo>
                    <a:cubicBezTo>
                      <a:pt x="114" y="87"/>
                      <a:pt x="114" y="87"/>
                      <a:pt x="114" y="87"/>
                    </a:cubicBezTo>
                    <a:cubicBezTo>
                      <a:pt x="114" y="33"/>
                      <a:pt x="114" y="33"/>
                      <a:pt x="114" y="33"/>
                    </a:cubicBezTo>
                    <a:cubicBezTo>
                      <a:pt x="114" y="15"/>
                      <a:pt x="128" y="1"/>
                      <a:pt x="146" y="1"/>
                    </a:cubicBezTo>
                    <a:cubicBezTo>
                      <a:pt x="164" y="1"/>
                      <a:pt x="178" y="15"/>
                      <a:pt x="178" y="33"/>
                    </a:cubicBezTo>
                    <a:cubicBezTo>
                      <a:pt x="178" y="169"/>
                      <a:pt x="178" y="169"/>
                      <a:pt x="178" y="169"/>
                    </a:cubicBezTo>
                    <a:cubicBezTo>
                      <a:pt x="178" y="187"/>
                      <a:pt x="164" y="201"/>
                      <a:pt x="146" y="201"/>
                    </a:cubicBezTo>
                    <a:cubicBezTo>
                      <a:pt x="128" y="201"/>
                      <a:pt x="114" y="187"/>
                      <a:pt x="114" y="169"/>
                    </a:cubicBezTo>
                    <a:cubicBezTo>
                      <a:pt x="114" y="144"/>
                      <a:pt x="114" y="144"/>
                      <a:pt x="114" y="144"/>
                    </a:cubicBezTo>
                    <a:cubicBezTo>
                      <a:pt x="57" y="144"/>
                      <a:pt x="57" y="144"/>
                      <a:pt x="57" y="144"/>
                    </a:cubicBezTo>
                    <a:cubicBezTo>
                      <a:pt x="57" y="262"/>
                      <a:pt x="57" y="262"/>
                      <a:pt x="57" y="262"/>
                    </a:cubicBezTo>
                    <a:cubicBezTo>
                      <a:pt x="653" y="262"/>
                      <a:pt x="653" y="262"/>
                      <a:pt x="653" y="262"/>
                    </a:cubicBezTo>
                    <a:cubicBezTo>
                      <a:pt x="653" y="144"/>
                      <a:pt x="653" y="144"/>
                      <a:pt x="653" y="144"/>
                    </a:cubicBezTo>
                    <a:cubicBezTo>
                      <a:pt x="591" y="144"/>
                      <a:pt x="591" y="144"/>
                      <a:pt x="591" y="144"/>
                    </a:cubicBezTo>
                    <a:cubicBezTo>
                      <a:pt x="591" y="87"/>
                      <a:pt x="591" y="87"/>
                      <a:pt x="591" y="87"/>
                    </a:cubicBezTo>
                    <a:cubicBezTo>
                      <a:pt x="656" y="87"/>
                      <a:pt x="656" y="87"/>
                      <a:pt x="656" y="87"/>
                    </a:cubicBezTo>
                    <a:cubicBezTo>
                      <a:pt x="686" y="87"/>
                      <a:pt x="710" y="111"/>
                      <a:pt x="710" y="141"/>
                    </a:cubicBezTo>
                    <a:cubicBezTo>
                      <a:pt x="710" y="412"/>
                      <a:pt x="710" y="412"/>
                      <a:pt x="710" y="412"/>
                    </a:cubicBezTo>
                    <a:cubicBezTo>
                      <a:pt x="692" y="403"/>
                      <a:pt x="673" y="396"/>
                      <a:pt x="653" y="393"/>
                    </a:cubicBezTo>
                    <a:cubicBezTo>
                      <a:pt x="653" y="300"/>
                      <a:pt x="653" y="300"/>
                      <a:pt x="653" y="300"/>
                    </a:cubicBezTo>
                    <a:cubicBezTo>
                      <a:pt x="57" y="300"/>
                      <a:pt x="57" y="300"/>
                      <a:pt x="57" y="300"/>
                    </a:cubicBezTo>
                    <a:cubicBezTo>
                      <a:pt x="57" y="641"/>
                      <a:pt x="57" y="641"/>
                      <a:pt x="57" y="641"/>
                    </a:cubicBezTo>
                    <a:cubicBezTo>
                      <a:pt x="386" y="641"/>
                      <a:pt x="386" y="641"/>
                      <a:pt x="386" y="641"/>
                    </a:cubicBezTo>
                    <a:cubicBezTo>
                      <a:pt x="388" y="661"/>
                      <a:pt x="393" y="680"/>
                      <a:pt x="401" y="698"/>
                    </a:cubicBezTo>
                    <a:cubicBezTo>
                      <a:pt x="54" y="698"/>
                      <a:pt x="54" y="698"/>
                      <a:pt x="54" y="698"/>
                    </a:cubicBezTo>
                    <a:cubicBezTo>
                      <a:pt x="39" y="698"/>
                      <a:pt x="26" y="692"/>
                      <a:pt x="16" y="682"/>
                    </a:cubicBezTo>
                    <a:cubicBezTo>
                      <a:pt x="6" y="673"/>
                      <a:pt x="0" y="659"/>
                      <a:pt x="0" y="644"/>
                    </a:cubicBezTo>
                    <a:cubicBezTo>
                      <a:pt x="0" y="141"/>
                      <a:pt x="0" y="141"/>
                      <a:pt x="0" y="141"/>
                    </a:cubicBezTo>
                    <a:cubicBezTo>
                      <a:pt x="0" y="111"/>
                      <a:pt x="24" y="87"/>
                      <a:pt x="54" y="87"/>
                    </a:cubicBezTo>
                    <a:close/>
                    <a:moveTo>
                      <a:pt x="365" y="169"/>
                    </a:moveTo>
                    <a:cubicBezTo>
                      <a:pt x="365" y="186"/>
                      <a:pt x="351" y="201"/>
                      <a:pt x="334" y="201"/>
                    </a:cubicBezTo>
                    <a:cubicBezTo>
                      <a:pt x="316" y="201"/>
                      <a:pt x="302" y="186"/>
                      <a:pt x="302" y="169"/>
                    </a:cubicBezTo>
                    <a:cubicBezTo>
                      <a:pt x="302" y="144"/>
                      <a:pt x="302" y="144"/>
                      <a:pt x="302" y="144"/>
                    </a:cubicBezTo>
                    <a:cubicBezTo>
                      <a:pt x="216" y="144"/>
                      <a:pt x="216" y="144"/>
                      <a:pt x="216" y="144"/>
                    </a:cubicBezTo>
                    <a:cubicBezTo>
                      <a:pt x="216" y="87"/>
                      <a:pt x="216" y="87"/>
                      <a:pt x="216" y="87"/>
                    </a:cubicBezTo>
                    <a:cubicBezTo>
                      <a:pt x="302" y="87"/>
                      <a:pt x="302" y="87"/>
                      <a:pt x="302" y="87"/>
                    </a:cubicBezTo>
                    <a:cubicBezTo>
                      <a:pt x="302" y="32"/>
                      <a:pt x="302" y="32"/>
                      <a:pt x="302" y="32"/>
                    </a:cubicBezTo>
                    <a:cubicBezTo>
                      <a:pt x="302" y="15"/>
                      <a:pt x="316" y="0"/>
                      <a:pt x="334" y="0"/>
                    </a:cubicBezTo>
                    <a:cubicBezTo>
                      <a:pt x="351" y="0"/>
                      <a:pt x="365" y="15"/>
                      <a:pt x="365" y="32"/>
                    </a:cubicBezTo>
                    <a:cubicBezTo>
                      <a:pt x="365" y="169"/>
                      <a:pt x="365" y="169"/>
                      <a:pt x="365" y="169"/>
                    </a:cubicBezTo>
                    <a:close/>
                    <a:moveTo>
                      <a:pt x="553" y="169"/>
                    </a:moveTo>
                    <a:cubicBezTo>
                      <a:pt x="553" y="187"/>
                      <a:pt x="539" y="201"/>
                      <a:pt x="521" y="201"/>
                    </a:cubicBezTo>
                    <a:cubicBezTo>
                      <a:pt x="503" y="201"/>
                      <a:pt x="489" y="187"/>
                      <a:pt x="489" y="169"/>
                    </a:cubicBezTo>
                    <a:cubicBezTo>
                      <a:pt x="489" y="144"/>
                      <a:pt x="489" y="144"/>
                      <a:pt x="489" y="144"/>
                    </a:cubicBezTo>
                    <a:cubicBezTo>
                      <a:pt x="403" y="144"/>
                      <a:pt x="403" y="144"/>
                      <a:pt x="403" y="144"/>
                    </a:cubicBezTo>
                    <a:cubicBezTo>
                      <a:pt x="403" y="87"/>
                      <a:pt x="403" y="87"/>
                      <a:pt x="403" y="87"/>
                    </a:cubicBezTo>
                    <a:cubicBezTo>
                      <a:pt x="489" y="87"/>
                      <a:pt x="489" y="87"/>
                      <a:pt x="489" y="87"/>
                    </a:cubicBezTo>
                    <a:cubicBezTo>
                      <a:pt x="489" y="33"/>
                      <a:pt x="489" y="33"/>
                      <a:pt x="489" y="33"/>
                    </a:cubicBezTo>
                    <a:cubicBezTo>
                      <a:pt x="489" y="15"/>
                      <a:pt x="503" y="1"/>
                      <a:pt x="521" y="1"/>
                    </a:cubicBezTo>
                    <a:cubicBezTo>
                      <a:pt x="539" y="1"/>
                      <a:pt x="553" y="15"/>
                      <a:pt x="553" y="33"/>
                    </a:cubicBezTo>
                    <a:cubicBezTo>
                      <a:pt x="553" y="169"/>
                      <a:pt x="553" y="169"/>
                      <a:pt x="553"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9200">
                  <a:defRPr/>
                </a:pPr>
                <a:endParaRPr lang="zh-CN" altLang="en-US">
                  <a:solidFill>
                    <a:schemeClr val="bg1"/>
                  </a:solidFill>
                  <a:cs typeface="+mn-ea"/>
                  <a:sym typeface="+mn-lt"/>
                </a:endParaRPr>
              </a:p>
            </p:txBody>
          </p:sp>
          <p:sp>
            <p:nvSpPr>
              <p:cNvPr id="35" name="Freeform 6"/>
              <p:cNvSpPr>
                <a:spLocks noEditPoints="1"/>
              </p:cNvSpPr>
              <p:nvPr/>
            </p:nvSpPr>
            <p:spPr bwMode="auto">
              <a:xfrm>
                <a:off x="6595224" y="4032725"/>
                <a:ext cx="362075" cy="153973"/>
              </a:xfrm>
              <a:custGeom>
                <a:avLst/>
                <a:gdLst>
                  <a:gd name="T0" fmla="*/ 17 w 419"/>
                  <a:gd name="T1" fmla="*/ 0 h 178"/>
                  <a:gd name="T2" fmla="*/ 84 w 419"/>
                  <a:gd name="T3" fmla="*/ 0 h 178"/>
                  <a:gd name="T4" fmla="*/ 102 w 419"/>
                  <a:gd name="T5" fmla="*/ 18 h 178"/>
                  <a:gd name="T6" fmla="*/ 102 w 419"/>
                  <a:gd name="T7" fmla="*/ 46 h 178"/>
                  <a:gd name="T8" fmla="*/ 84 w 419"/>
                  <a:gd name="T9" fmla="*/ 64 h 178"/>
                  <a:gd name="T10" fmla="*/ 17 w 419"/>
                  <a:gd name="T11" fmla="*/ 64 h 178"/>
                  <a:gd name="T12" fmla="*/ 0 w 419"/>
                  <a:gd name="T13" fmla="*/ 46 h 178"/>
                  <a:gd name="T14" fmla="*/ 0 w 419"/>
                  <a:gd name="T15" fmla="*/ 18 h 178"/>
                  <a:gd name="T16" fmla="*/ 17 w 419"/>
                  <a:gd name="T17" fmla="*/ 0 h 178"/>
                  <a:gd name="T18" fmla="*/ 175 w 419"/>
                  <a:gd name="T19" fmla="*/ 115 h 178"/>
                  <a:gd name="T20" fmla="*/ 245 w 419"/>
                  <a:gd name="T21" fmla="*/ 115 h 178"/>
                  <a:gd name="T22" fmla="*/ 261 w 419"/>
                  <a:gd name="T23" fmla="*/ 131 h 178"/>
                  <a:gd name="T24" fmla="*/ 261 w 419"/>
                  <a:gd name="T25" fmla="*/ 134 h 178"/>
                  <a:gd name="T26" fmla="*/ 245 w 419"/>
                  <a:gd name="T27" fmla="*/ 178 h 178"/>
                  <a:gd name="T28" fmla="*/ 245 w 419"/>
                  <a:gd name="T29" fmla="*/ 178 h 178"/>
                  <a:gd name="T30" fmla="*/ 175 w 419"/>
                  <a:gd name="T31" fmla="*/ 178 h 178"/>
                  <a:gd name="T32" fmla="*/ 159 w 419"/>
                  <a:gd name="T33" fmla="*/ 162 h 178"/>
                  <a:gd name="T34" fmla="*/ 159 w 419"/>
                  <a:gd name="T35" fmla="*/ 131 h 178"/>
                  <a:gd name="T36" fmla="*/ 175 w 419"/>
                  <a:gd name="T37" fmla="*/ 115 h 178"/>
                  <a:gd name="T38" fmla="*/ 16 w 419"/>
                  <a:gd name="T39" fmla="*/ 115 h 178"/>
                  <a:gd name="T40" fmla="*/ 86 w 419"/>
                  <a:gd name="T41" fmla="*/ 115 h 178"/>
                  <a:gd name="T42" fmla="*/ 102 w 419"/>
                  <a:gd name="T43" fmla="*/ 131 h 178"/>
                  <a:gd name="T44" fmla="*/ 102 w 419"/>
                  <a:gd name="T45" fmla="*/ 162 h 178"/>
                  <a:gd name="T46" fmla="*/ 86 w 419"/>
                  <a:gd name="T47" fmla="*/ 178 h 178"/>
                  <a:gd name="T48" fmla="*/ 16 w 419"/>
                  <a:gd name="T49" fmla="*/ 178 h 178"/>
                  <a:gd name="T50" fmla="*/ 0 w 419"/>
                  <a:gd name="T51" fmla="*/ 162 h 178"/>
                  <a:gd name="T52" fmla="*/ 0 w 419"/>
                  <a:gd name="T53" fmla="*/ 131 h 178"/>
                  <a:gd name="T54" fmla="*/ 16 w 419"/>
                  <a:gd name="T55" fmla="*/ 115 h 178"/>
                  <a:gd name="T56" fmla="*/ 334 w 419"/>
                  <a:gd name="T57" fmla="*/ 0 h 178"/>
                  <a:gd name="T58" fmla="*/ 404 w 419"/>
                  <a:gd name="T59" fmla="*/ 0 h 178"/>
                  <a:gd name="T60" fmla="*/ 419 w 419"/>
                  <a:gd name="T61" fmla="*/ 11 h 178"/>
                  <a:gd name="T62" fmla="*/ 321 w 419"/>
                  <a:gd name="T63" fmla="*/ 57 h 178"/>
                  <a:gd name="T64" fmla="*/ 318 w 419"/>
                  <a:gd name="T65" fmla="*/ 48 h 178"/>
                  <a:gd name="T66" fmla="*/ 318 w 419"/>
                  <a:gd name="T67" fmla="*/ 16 h 178"/>
                  <a:gd name="T68" fmla="*/ 334 w 419"/>
                  <a:gd name="T69" fmla="*/ 0 h 178"/>
                  <a:gd name="T70" fmla="*/ 175 w 419"/>
                  <a:gd name="T71" fmla="*/ 0 h 178"/>
                  <a:gd name="T72" fmla="*/ 245 w 419"/>
                  <a:gd name="T73" fmla="*/ 0 h 178"/>
                  <a:gd name="T74" fmla="*/ 261 w 419"/>
                  <a:gd name="T75" fmla="*/ 16 h 178"/>
                  <a:gd name="T76" fmla="*/ 261 w 419"/>
                  <a:gd name="T77" fmla="*/ 48 h 178"/>
                  <a:gd name="T78" fmla="*/ 245 w 419"/>
                  <a:gd name="T79" fmla="*/ 64 h 178"/>
                  <a:gd name="T80" fmla="*/ 175 w 419"/>
                  <a:gd name="T81" fmla="*/ 64 h 178"/>
                  <a:gd name="T82" fmla="*/ 159 w 419"/>
                  <a:gd name="T83" fmla="*/ 48 h 178"/>
                  <a:gd name="T84" fmla="*/ 159 w 419"/>
                  <a:gd name="T85" fmla="*/ 16 h 178"/>
                  <a:gd name="T86" fmla="*/ 175 w 419"/>
                  <a:gd name="T87"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9" h="178">
                    <a:moveTo>
                      <a:pt x="17" y="0"/>
                    </a:moveTo>
                    <a:cubicBezTo>
                      <a:pt x="84" y="0"/>
                      <a:pt x="84" y="0"/>
                      <a:pt x="84" y="0"/>
                    </a:cubicBezTo>
                    <a:cubicBezTo>
                      <a:pt x="94" y="0"/>
                      <a:pt x="102" y="8"/>
                      <a:pt x="102" y="18"/>
                    </a:cubicBezTo>
                    <a:cubicBezTo>
                      <a:pt x="102" y="46"/>
                      <a:pt x="102" y="46"/>
                      <a:pt x="102" y="46"/>
                    </a:cubicBezTo>
                    <a:cubicBezTo>
                      <a:pt x="102" y="56"/>
                      <a:pt x="94" y="64"/>
                      <a:pt x="84" y="64"/>
                    </a:cubicBezTo>
                    <a:cubicBezTo>
                      <a:pt x="17" y="64"/>
                      <a:pt x="17" y="64"/>
                      <a:pt x="17" y="64"/>
                    </a:cubicBezTo>
                    <a:cubicBezTo>
                      <a:pt x="8" y="64"/>
                      <a:pt x="0" y="56"/>
                      <a:pt x="0" y="46"/>
                    </a:cubicBezTo>
                    <a:cubicBezTo>
                      <a:pt x="0" y="18"/>
                      <a:pt x="0" y="18"/>
                      <a:pt x="0" y="18"/>
                    </a:cubicBezTo>
                    <a:cubicBezTo>
                      <a:pt x="0" y="8"/>
                      <a:pt x="8" y="0"/>
                      <a:pt x="17" y="0"/>
                    </a:cubicBezTo>
                    <a:close/>
                    <a:moveTo>
                      <a:pt x="175" y="115"/>
                    </a:moveTo>
                    <a:cubicBezTo>
                      <a:pt x="245" y="115"/>
                      <a:pt x="245" y="115"/>
                      <a:pt x="245" y="115"/>
                    </a:cubicBezTo>
                    <a:cubicBezTo>
                      <a:pt x="253" y="115"/>
                      <a:pt x="261" y="122"/>
                      <a:pt x="261" y="131"/>
                    </a:cubicBezTo>
                    <a:cubicBezTo>
                      <a:pt x="261" y="134"/>
                      <a:pt x="261" y="134"/>
                      <a:pt x="261" y="134"/>
                    </a:cubicBezTo>
                    <a:cubicBezTo>
                      <a:pt x="254" y="148"/>
                      <a:pt x="249" y="163"/>
                      <a:pt x="245" y="178"/>
                    </a:cubicBezTo>
                    <a:cubicBezTo>
                      <a:pt x="245" y="178"/>
                      <a:pt x="245" y="178"/>
                      <a:pt x="245" y="178"/>
                    </a:cubicBezTo>
                    <a:cubicBezTo>
                      <a:pt x="175" y="178"/>
                      <a:pt x="175" y="178"/>
                      <a:pt x="175" y="178"/>
                    </a:cubicBezTo>
                    <a:cubicBezTo>
                      <a:pt x="166" y="178"/>
                      <a:pt x="159" y="171"/>
                      <a:pt x="159" y="162"/>
                    </a:cubicBezTo>
                    <a:cubicBezTo>
                      <a:pt x="159" y="131"/>
                      <a:pt x="159" y="131"/>
                      <a:pt x="159" y="131"/>
                    </a:cubicBezTo>
                    <a:cubicBezTo>
                      <a:pt x="159" y="122"/>
                      <a:pt x="166" y="115"/>
                      <a:pt x="175" y="115"/>
                    </a:cubicBezTo>
                    <a:close/>
                    <a:moveTo>
                      <a:pt x="16" y="115"/>
                    </a:moveTo>
                    <a:cubicBezTo>
                      <a:pt x="86" y="115"/>
                      <a:pt x="86" y="115"/>
                      <a:pt x="86" y="115"/>
                    </a:cubicBezTo>
                    <a:cubicBezTo>
                      <a:pt x="95" y="115"/>
                      <a:pt x="102" y="122"/>
                      <a:pt x="102" y="131"/>
                    </a:cubicBezTo>
                    <a:cubicBezTo>
                      <a:pt x="102" y="162"/>
                      <a:pt x="102" y="162"/>
                      <a:pt x="102" y="162"/>
                    </a:cubicBezTo>
                    <a:cubicBezTo>
                      <a:pt x="102" y="171"/>
                      <a:pt x="95" y="178"/>
                      <a:pt x="86" y="178"/>
                    </a:cubicBezTo>
                    <a:cubicBezTo>
                      <a:pt x="16" y="178"/>
                      <a:pt x="16" y="178"/>
                      <a:pt x="16" y="178"/>
                    </a:cubicBezTo>
                    <a:cubicBezTo>
                      <a:pt x="7" y="178"/>
                      <a:pt x="0" y="171"/>
                      <a:pt x="0" y="162"/>
                    </a:cubicBezTo>
                    <a:cubicBezTo>
                      <a:pt x="0" y="131"/>
                      <a:pt x="0" y="131"/>
                      <a:pt x="0" y="131"/>
                    </a:cubicBezTo>
                    <a:cubicBezTo>
                      <a:pt x="0" y="122"/>
                      <a:pt x="7" y="115"/>
                      <a:pt x="16" y="115"/>
                    </a:cubicBezTo>
                    <a:close/>
                    <a:moveTo>
                      <a:pt x="334" y="0"/>
                    </a:moveTo>
                    <a:cubicBezTo>
                      <a:pt x="404" y="0"/>
                      <a:pt x="404" y="0"/>
                      <a:pt x="404" y="0"/>
                    </a:cubicBezTo>
                    <a:cubicBezTo>
                      <a:pt x="411" y="0"/>
                      <a:pt x="417" y="5"/>
                      <a:pt x="419" y="11"/>
                    </a:cubicBezTo>
                    <a:cubicBezTo>
                      <a:pt x="383" y="18"/>
                      <a:pt x="349" y="34"/>
                      <a:pt x="321" y="57"/>
                    </a:cubicBezTo>
                    <a:cubicBezTo>
                      <a:pt x="319" y="55"/>
                      <a:pt x="318" y="51"/>
                      <a:pt x="318" y="48"/>
                    </a:cubicBezTo>
                    <a:cubicBezTo>
                      <a:pt x="318" y="16"/>
                      <a:pt x="318" y="16"/>
                      <a:pt x="318" y="16"/>
                    </a:cubicBezTo>
                    <a:cubicBezTo>
                      <a:pt x="318" y="7"/>
                      <a:pt x="325" y="0"/>
                      <a:pt x="334" y="0"/>
                    </a:cubicBezTo>
                    <a:close/>
                    <a:moveTo>
                      <a:pt x="175" y="0"/>
                    </a:moveTo>
                    <a:cubicBezTo>
                      <a:pt x="245" y="0"/>
                      <a:pt x="245" y="0"/>
                      <a:pt x="245" y="0"/>
                    </a:cubicBezTo>
                    <a:cubicBezTo>
                      <a:pt x="253" y="0"/>
                      <a:pt x="261" y="7"/>
                      <a:pt x="261" y="16"/>
                    </a:cubicBezTo>
                    <a:cubicBezTo>
                      <a:pt x="261" y="48"/>
                      <a:pt x="261" y="48"/>
                      <a:pt x="261" y="48"/>
                    </a:cubicBezTo>
                    <a:cubicBezTo>
                      <a:pt x="261" y="57"/>
                      <a:pt x="253" y="64"/>
                      <a:pt x="245" y="64"/>
                    </a:cubicBezTo>
                    <a:cubicBezTo>
                      <a:pt x="175" y="64"/>
                      <a:pt x="175" y="64"/>
                      <a:pt x="175" y="64"/>
                    </a:cubicBezTo>
                    <a:cubicBezTo>
                      <a:pt x="166" y="64"/>
                      <a:pt x="159" y="57"/>
                      <a:pt x="159" y="48"/>
                    </a:cubicBezTo>
                    <a:cubicBezTo>
                      <a:pt x="159" y="16"/>
                      <a:pt x="159" y="16"/>
                      <a:pt x="159" y="16"/>
                    </a:cubicBezTo>
                    <a:cubicBezTo>
                      <a:pt x="159" y="7"/>
                      <a:pt x="166" y="0"/>
                      <a:pt x="17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9200">
                  <a:defRPr/>
                </a:pPr>
                <a:endParaRPr lang="zh-CN" altLang="en-US">
                  <a:solidFill>
                    <a:schemeClr val="bg1"/>
                  </a:solidFill>
                  <a:cs typeface="+mn-ea"/>
                  <a:sym typeface="+mn-lt"/>
                </a:endParaRPr>
              </a:p>
            </p:txBody>
          </p:sp>
          <p:sp>
            <p:nvSpPr>
              <p:cNvPr id="36" name="Freeform 7"/>
              <p:cNvSpPr>
                <a:spLocks noEditPoints="1"/>
              </p:cNvSpPr>
              <p:nvPr/>
            </p:nvSpPr>
            <p:spPr bwMode="auto">
              <a:xfrm>
                <a:off x="6826001" y="4063081"/>
                <a:ext cx="340497" cy="340497"/>
              </a:xfrm>
              <a:custGeom>
                <a:avLst/>
                <a:gdLst>
                  <a:gd name="T0" fmla="*/ 197 w 394"/>
                  <a:gd name="T1" fmla="*/ 57 h 394"/>
                  <a:gd name="T2" fmla="*/ 98 w 394"/>
                  <a:gd name="T3" fmla="*/ 98 h 394"/>
                  <a:gd name="T4" fmla="*/ 57 w 394"/>
                  <a:gd name="T5" fmla="*/ 197 h 394"/>
                  <a:gd name="T6" fmla="*/ 98 w 394"/>
                  <a:gd name="T7" fmla="*/ 296 h 394"/>
                  <a:gd name="T8" fmla="*/ 197 w 394"/>
                  <a:gd name="T9" fmla="*/ 337 h 394"/>
                  <a:gd name="T10" fmla="*/ 296 w 394"/>
                  <a:gd name="T11" fmla="*/ 296 h 394"/>
                  <a:gd name="T12" fmla="*/ 337 w 394"/>
                  <a:gd name="T13" fmla="*/ 197 h 394"/>
                  <a:gd name="T14" fmla="*/ 296 w 394"/>
                  <a:gd name="T15" fmla="*/ 98 h 394"/>
                  <a:gd name="T16" fmla="*/ 197 w 394"/>
                  <a:gd name="T17" fmla="*/ 57 h 394"/>
                  <a:gd name="T18" fmla="*/ 58 w 394"/>
                  <a:gd name="T19" fmla="*/ 58 h 394"/>
                  <a:gd name="T20" fmla="*/ 197 w 394"/>
                  <a:gd name="T21" fmla="*/ 0 h 394"/>
                  <a:gd name="T22" fmla="*/ 336 w 394"/>
                  <a:gd name="T23" fmla="*/ 58 h 394"/>
                  <a:gd name="T24" fmla="*/ 394 w 394"/>
                  <a:gd name="T25" fmla="*/ 197 h 394"/>
                  <a:gd name="T26" fmla="*/ 336 w 394"/>
                  <a:gd name="T27" fmla="*/ 336 h 394"/>
                  <a:gd name="T28" fmla="*/ 197 w 394"/>
                  <a:gd name="T29" fmla="*/ 394 h 394"/>
                  <a:gd name="T30" fmla="*/ 58 w 394"/>
                  <a:gd name="T31" fmla="*/ 336 h 394"/>
                  <a:gd name="T32" fmla="*/ 0 w 394"/>
                  <a:gd name="T33" fmla="*/ 197 h 394"/>
                  <a:gd name="T34" fmla="*/ 58 w 394"/>
                  <a:gd name="T35" fmla="*/ 58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4" h="394">
                    <a:moveTo>
                      <a:pt x="197" y="57"/>
                    </a:moveTo>
                    <a:cubicBezTo>
                      <a:pt x="158" y="57"/>
                      <a:pt x="123" y="73"/>
                      <a:pt x="98" y="98"/>
                    </a:cubicBezTo>
                    <a:cubicBezTo>
                      <a:pt x="73" y="124"/>
                      <a:pt x="57" y="158"/>
                      <a:pt x="57" y="197"/>
                    </a:cubicBezTo>
                    <a:cubicBezTo>
                      <a:pt x="57" y="236"/>
                      <a:pt x="73" y="271"/>
                      <a:pt x="98" y="296"/>
                    </a:cubicBezTo>
                    <a:cubicBezTo>
                      <a:pt x="123" y="321"/>
                      <a:pt x="158" y="337"/>
                      <a:pt x="197" y="337"/>
                    </a:cubicBezTo>
                    <a:cubicBezTo>
                      <a:pt x="236" y="337"/>
                      <a:pt x="270" y="321"/>
                      <a:pt x="296" y="296"/>
                    </a:cubicBezTo>
                    <a:cubicBezTo>
                      <a:pt x="321" y="271"/>
                      <a:pt x="337" y="236"/>
                      <a:pt x="337" y="197"/>
                    </a:cubicBezTo>
                    <a:cubicBezTo>
                      <a:pt x="337" y="158"/>
                      <a:pt x="321" y="124"/>
                      <a:pt x="296" y="98"/>
                    </a:cubicBezTo>
                    <a:cubicBezTo>
                      <a:pt x="270" y="73"/>
                      <a:pt x="236" y="57"/>
                      <a:pt x="197" y="57"/>
                    </a:cubicBezTo>
                    <a:close/>
                    <a:moveTo>
                      <a:pt x="58" y="58"/>
                    </a:moveTo>
                    <a:cubicBezTo>
                      <a:pt x="93" y="22"/>
                      <a:pt x="143" y="0"/>
                      <a:pt x="197" y="0"/>
                    </a:cubicBezTo>
                    <a:cubicBezTo>
                      <a:pt x="251" y="0"/>
                      <a:pt x="301" y="22"/>
                      <a:pt x="336" y="58"/>
                    </a:cubicBezTo>
                    <a:cubicBezTo>
                      <a:pt x="372" y="93"/>
                      <a:pt x="394" y="143"/>
                      <a:pt x="394" y="197"/>
                    </a:cubicBezTo>
                    <a:cubicBezTo>
                      <a:pt x="394" y="252"/>
                      <a:pt x="372" y="301"/>
                      <a:pt x="336" y="336"/>
                    </a:cubicBezTo>
                    <a:cubicBezTo>
                      <a:pt x="301" y="372"/>
                      <a:pt x="251" y="394"/>
                      <a:pt x="197" y="394"/>
                    </a:cubicBezTo>
                    <a:cubicBezTo>
                      <a:pt x="143" y="394"/>
                      <a:pt x="93" y="372"/>
                      <a:pt x="58" y="336"/>
                    </a:cubicBezTo>
                    <a:cubicBezTo>
                      <a:pt x="22" y="301"/>
                      <a:pt x="0" y="252"/>
                      <a:pt x="0" y="197"/>
                    </a:cubicBezTo>
                    <a:cubicBezTo>
                      <a:pt x="0" y="143"/>
                      <a:pt x="22" y="93"/>
                      <a:pt x="58"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9200">
                  <a:defRPr/>
                </a:pPr>
                <a:endParaRPr lang="zh-CN" altLang="en-US">
                  <a:solidFill>
                    <a:schemeClr val="bg1"/>
                  </a:solidFill>
                  <a:cs typeface="+mn-ea"/>
                  <a:sym typeface="+mn-lt"/>
                </a:endParaRPr>
              </a:p>
            </p:txBody>
          </p:sp>
          <p:sp>
            <p:nvSpPr>
              <p:cNvPr id="37" name="Freeform 8"/>
              <p:cNvSpPr/>
              <p:nvPr/>
            </p:nvSpPr>
            <p:spPr bwMode="auto">
              <a:xfrm>
                <a:off x="6923651" y="4160731"/>
                <a:ext cx="99479" cy="100211"/>
              </a:xfrm>
              <a:custGeom>
                <a:avLst/>
                <a:gdLst>
                  <a:gd name="T0" fmla="*/ 55 w 115"/>
                  <a:gd name="T1" fmla="*/ 83 h 116"/>
                  <a:gd name="T2" fmla="*/ 64 w 115"/>
                  <a:gd name="T3" fmla="*/ 104 h 116"/>
                  <a:gd name="T4" fmla="*/ 104 w 115"/>
                  <a:gd name="T5" fmla="*/ 104 h 116"/>
                  <a:gd name="T6" fmla="*/ 104 w 115"/>
                  <a:gd name="T7" fmla="*/ 64 h 116"/>
                  <a:gd name="T8" fmla="*/ 82 w 115"/>
                  <a:gd name="T9" fmla="*/ 56 h 116"/>
                  <a:gd name="T10" fmla="*/ 34 w 115"/>
                  <a:gd name="T11" fmla="*/ 8 h 116"/>
                  <a:gd name="T12" fmla="*/ 8 w 115"/>
                  <a:gd name="T13" fmla="*/ 8 h 116"/>
                  <a:gd name="T14" fmla="*/ 8 w 115"/>
                  <a:gd name="T15" fmla="*/ 35 h 116"/>
                  <a:gd name="T16" fmla="*/ 55 w 115"/>
                  <a:gd name="T17" fmla="*/ 8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55" y="83"/>
                    </a:moveTo>
                    <a:cubicBezTo>
                      <a:pt x="55" y="90"/>
                      <a:pt x="58" y="98"/>
                      <a:pt x="64" y="104"/>
                    </a:cubicBezTo>
                    <a:cubicBezTo>
                      <a:pt x="75" y="116"/>
                      <a:pt x="93" y="116"/>
                      <a:pt x="104" y="104"/>
                    </a:cubicBezTo>
                    <a:cubicBezTo>
                      <a:pt x="115" y="93"/>
                      <a:pt x="115" y="75"/>
                      <a:pt x="104" y="64"/>
                    </a:cubicBezTo>
                    <a:cubicBezTo>
                      <a:pt x="98" y="58"/>
                      <a:pt x="90" y="55"/>
                      <a:pt x="82" y="56"/>
                    </a:cubicBezTo>
                    <a:cubicBezTo>
                      <a:pt x="34" y="8"/>
                      <a:pt x="34" y="8"/>
                      <a:pt x="34" y="8"/>
                    </a:cubicBezTo>
                    <a:cubicBezTo>
                      <a:pt x="27" y="0"/>
                      <a:pt x="15" y="0"/>
                      <a:pt x="8" y="8"/>
                    </a:cubicBezTo>
                    <a:cubicBezTo>
                      <a:pt x="0" y="15"/>
                      <a:pt x="0" y="27"/>
                      <a:pt x="8" y="35"/>
                    </a:cubicBezTo>
                    <a:cubicBezTo>
                      <a:pt x="55" y="83"/>
                      <a:pt x="55" y="83"/>
                      <a:pt x="5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9200">
                  <a:defRPr/>
                </a:pPr>
                <a:endParaRPr lang="zh-CN" altLang="en-US">
                  <a:solidFill>
                    <a:schemeClr val="bg1"/>
                  </a:solidFill>
                  <a:cs typeface="+mn-ea"/>
                  <a:sym typeface="+mn-lt"/>
                </a:endParaRPr>
              </a:p>
            </p:txBody>
          </p:sp>
        </p:grpSp>
      </p:grpSp>
      <p:grpSp>
        <p:nvGrpSpPr>
          <p:cNvPr id="38" name="组合 37"/>
          <p:cNvGrpSpPr/>
          <p:nvPr/>
        </p:nvGrpSpPr>
        <p:grpSpPr>
          <a:xfrm>
            <a:off x="8215314" y="3169252"/>
            <a:ext cx="3214687" cy="1078250"/>
            <a:chOff x="8215313" y="3168650"/>
            <a:chExt cx="3214687" cy="1078249"/>
          </a:xfrm>
        </p:grpSpPr>
        <p:sp>
          <p:nvSpPr>
            <p:cNvPr id="39" name="矩形 38"/>
            <p:cNvSpPr/>
            <p:nvPr/>
          </p:nvSpPr>
          <p:spPr>
            <a:xfrm>
              <a:off x="8215313" y="3522663"/>
              <a:ext cx="3214687" cy="724236"/>
            </a:xfrm>
            <a:prstGeom prst="rect">
              <a:avLst/>
            </a:prstGeom>
            <a:noFill/>
          </p:spPr>
          <p:txBody>
            <a:bodyPr>
              <a:spAutoFit/>
            </a:bodyPr>
            <a:lstStyle/>
            <a:p>
              <a:pPr defTabSz="1219200">
                <a:lnSpc>
                  <a:spcPct val="130000"/>
                </a:lnSpc>
                <a:defRPr/>
              </a:pPr>
              <a:r>
                <a:rPr lang="zh-CN" altLang="en-US" sz="1055">
                  <a:solidFill>
                    <a:schemeClr val="bg1"/>
                  </a:solidFill>
                  <a:cs typeface="+mn-ea"/>
                  <a:sym typeface="+mn-lt"/>
                </a:rPr>
                <a:t>点击添加正文、温提示正文行距在</a:t>
              </a:r>
              <a:r>
                <a:rPr lang="en-US" altLang="zh-CN" sz="1055">
                  <a:solidFill>
                    <a:schemeClr val="bg1"/>
                  </a:solidFill>
                  <a:cs typeface="+mn-ea"/>
                  <a:sym typeface="+mn-lt"/>
                </a:rPr>
                <a:t>1.2~1.3</a:t>
              </a:r>
              <a:r>
                <a:rPr lang="zh-CN" altLang="en-US" sz="1055">
                  <a:solidFill>
                    <a:schemeClr val="bg1"/>
                  </a:solidFill>
                  <a:cs typeface="+mn-ea"/>
                  <a:sym typeface="+mn-lt"/>
                </a:rPr>
                <a:t>之间点击添加正文、温提示正文行距在</a:t>
              </a:r>
              <a:r>
                <a:rPr lang="en-US" altLang="zh-CN" sz="1055">
                  <a:solidFill>
                    <a:schemeClr val="bg1"/>
                  </a:solidFill>
                  <a:cs typeface="+mn-ea"/>
                  <a:sym typeface="+mn-lt"/>
                </a:rPr>
                <a:t>1.2~1.3</a:t>
              </a:r>
              <a:r>
                <a:rPr lang="zh-CN" altLang="en-US" sz="1055">
                  <a:solidFill>
                    <a:schemeClr val="bg1"/>
                  </a:solidFill>
                  <a:cs typeface="+mn-ea"/>
                  <a:sym typeface="+mn-lt"/>
                </a:rPr>
                <a:t>之间点击添加正文、温提示正文行距在</a:t>
              </a:r>
              <a:r>
                <a:rPr lang="en-US" altLang="zh-CN" sz="1055">
                  <a:solidFill>
                    <a:schemeClr val="bg1"/>
                  </a:solidFill>
                  <a:cs typeface="+mn-ea"/>
                  <a:sym typeface="+mn-lt"/>
                </a:rPr>
                <a:t>1.2~1.3</a:t>
              </a:r>
              <a:r>
                <a:rPr lang="zh-CN" altLang="en-US" sz="1055">
                  <a:solidFill>
                    <a:schemeClr val="bg1"/>
                  </a:solidFill>
                  <a:cs typeface="+mn-ea"/>
                  <a:sym typeface="+mn-lt"/>
                </a:rPr>
                <a:t>之间点击添点击添</a:t>
              </a:r>
            </a:p>
          </p:txBody>
        </p:sp>
        <p:sp>
          <p:nvSpPr>
            <p:cNvPr id="40" name="文本框 39"/>
            <p:cNvSpPr txBox="1"/>
            <p:nvPr/>
          </p:nvSpPr>
          <p:spPr>
            <a:xfrm>
              <a:off x="8215313" y="3168650"/>
              <a:ext cx="2622127"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defTabSz="1219200">
                <a:defRPr/>
              </a:pPr>
              <a:r>
                <a:rPr lang="zh-CN" altLang="en-US" sz="2000" b="1">
                  <a:solidFill>
                    <a:schemeClr val="bg1"/>
                  </a:solidFill>
                  <a:latin typeface="+mn-lt"/>
                  <a:cs typeface="+mn-ea"/>
                  <a:sym typeface="+mn-lt"/>
                </a:rPr>
                <a:t>点击此处添加标题</a:t>
              </a:r>
            </a:p>
          </p:txBody>
        </p:sp>
      </p:grpSp>
      <p:grpSp>
        <p:nvGrpSpPr>
          <p:cNvPr id="41" name="组合 40"/>
          <p:cNvGrpSpPr/>
          <p:nvPr/>
        </p:nvGrpSpPr>
        <p:grpSpPr>
          <a:xfrm>
            <a:off x="7505700" y="1883375"/>
            <a:ext cx="549275" cy="636588"/>
            <a:chOff x="7505700" y="1882775"/>
            <a:chExt cx="549275" cy="636588"/>
          </a:xfrm>
        </p:grpSpPr>
        <p:sp>
          <p:nvSpPr>
            <p:cNvPr id="42" name="六边形 41"/>
            <p:cNvSpPr/>
            <p:nvPr/>
          </p:nvSpPr>
          <p:spPr>
            <a:xfrm rot="16200000">
              <a:off x="7462044" y="1926431"/>
              <a:ext cx="636588" cy="549275"/>
            </a:xfrm>
            <a:prstGeom prst="hexagon">
              <a:avLst/>
            </a:prstGeom>
            <a:solidFill>
              <a:schemeClr val="tx1">
                <a:lumMod val="95000"/>
                <a:lumOff val="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a:defRPr/>
              </a:pPr>
              <a:endParaRPr lang="zh-CN" altLang="en-US" dirty="0">
                <a:solidFill>
                  <a:schemeClr val="bg1"/>
                </a:solidFill>
                <a:cs typeface="+mn-ea"/>
                <a:sym typeface="+mn-lt"/>
              </a:endParaRPr>
            </a:p>
          </p:txBody>
        </p:sp>
        <p:grpSp>
          <p:nvGrpSpPr>
            <p:cNvPr id="43" name="组合 42"/>
            <p:cNvGrpSpPr/>
            <p:nvPr/>
          </p:nvGrpSpPr>
          <p:grpSpPr>
            <a:xfrm>
              <a:off x="7611830" y="2019643"/>
              <a:ext cx="297260" cy="362332"/>
              <a:chOff x="3683997" y="856343"/>
              <a:chExt cx="576394" cy="702571"/>
            </a:xfrm>
            <a:solidFill>
              <a:schemeClr val="bg1"/>
            </a:solidFill>
          </p:grpSpPr>
          <p:sp>
            <p:nvSpPr>
              <p:cNvPr id="44" name="Freeform 34"/>
              <p:cNvSpPr>
                <a:spLocks noEditPoints="1"/>
              </p:cNvSpPr>
              <p:nvPr/>
            </p:nvSpPr>
            <p:spPr bwMode="auto">
              <a:xfrm>
                <a:off x="3683997" y="856343"/>
                <a:ext cx="576394" cy="702571"/>
              </a:xfrm>
              <a:custGeom>
                <a:avLst/>
                <a:gdLst>
                  <a:gd name="T0" fmla="*/ 16 w 667"/>
                  <a:gd name="T1" fmla="*/ 176 h 813"/>
                  <a:gd name="T2" fmla="*/ 175 w 667"/>
                  <a:gd name="T3" fmla="*/ 16 h 813"/>
                  <a:gd name="T4" fmla="*/ 214 w 667"/>
                  <a:gd name="T5" fmla="*/ 0 h 813"/>
                  <a:gd name="T6" fmla="*/ 613 w 667"/>
                  <a:gd name="T7" fmla="*/ 0 h 813"/>
                  <a:gd name="T8" fmla="*/ 667 w 667"/>
                  <a:gd name="T9" fmla="*/ 54 h 813"/>
                  <a:gd name="T10" fmla="*/ 667 w 667"/>
                  <a:gd name="T11" fmla="*/ 759 h 813"/>
                  <a:gd name="T12" fmla="*/ 613 w 667"/>
                  <a:gd name="T13" fmla="*/ 813 h 813"/>
                  <a:gd name="T14" fmla="*/ 54 w 667"/>
                  <a:gd name="T15" fmla="*/ 813 h 813"/>
                  <a:gd name="T16" fmla="*/ 0 w 667"/>
                  <a:gd name="T17" fmla="*/ 759 h 813"/>
                  <a:gd name="T18" fmla="*/ 0 w 667"/>
                  <a:gd name="T19" fmla="*/ 214 h 813"/>
                  <a:gd name="T20" fmla="*/ 16 w 667"/>
                  <a:gd name="T21" fmla="*/ 176 h 813"/>
                  <a:gd name="T22" fmla="*/ 194 w 667"/>
                  <a:gd name="T23" fmla="*/ 229 h 813"/>
                  <a:gd name="T24" fmla="*/ 57 w 667"/>
                  <a:gd name="T25" fmla="*/ 229 h 813"/>
                  <a:gd name="T26" fmla="*/ 57 w 667"/>
                  <a:gd name="T27" fmla="*/ 756 h 813"/>
                  <a:gd name="T28" fmla="*/ 610 w 667"/>
                  <a:gd name="T29" fmla="*/ 756 h 813"/>
                  <a:gd name="T30" fmla="*/ 610 w 667"/>
                  <a:gd name="T31" fmla="*/ 57 h 813"/>
                  <a:gd name="T32" fmla="*/ 238 w 667"/>
                  <a:gd name="T33" fmla="*/ 57 h 813"/>
                  <a:gd name="T34" fmla="*/ 238 w 667"/>
                  <a:gd name="T35" fmla="*/ 185 h 813"/>
                  <a:gd name="T36" fmla="*/ 194 w 667"/>
                  <a:gd name="T37" fmla="*/ 229 h 813"/>
                  <a:gd name="T38" fmla="*/ 82 w 667"/>
                  <a:gd name="T39" fmla="*/ 191 h 813"/>
                  <a:gd name="T40" fmla="*/ 194 w 667"/>
                  <a:gd name="T41" fmla="*/ 191 h 813"/>
                  <a:gd name="T42" fmla="*/ 200 w 667"/>
                  <a:gd name="T43" fmla="*/ 185 h 813"/>
                  <a:gd name="T44" fmla="*/ 200 w 667"/>
                  <a:gd name="T45" fmla="*/ 72 h 813"/>
                  <a:gd name="T46" fmla="*/ 82 w 667"/>
                  <a:gd name="T47" fmla="*/ 19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7" h="813">
                    <a:moveTo>
                      <a:pt x="16" y="176"/>
                    </a:moveTo>
                    <a:cubicBezTo>
                      <a:pt x="175" y="16"/>
                      <a:pt x="175" y="16"/>
                      <a:pt x="175" y="16"/>
                    </a:cubicBezTo>
                    <a:cubicBezTo>
                      <a:pt x="186" y="6"/>
                      <a:pt x="199" y="0"/>
                      <a:pt x="214" y="0"/>
                    </a:cubicBezTo>
                    <a:cubicBezTo>
                      <a:pt x="613" y="0"/>
                      <a:pt x="613" y="0"/>
                      <a:pt x="613" y="0"/>
                    </a:cubicBezTo>
                    <a:cubicBezTo>
                      <a:pt x="643" y="0"/>
                      <a:pt x="667" y="24"/>
                      <a:pt x="667" y="54"/>
                    </a:cubicBezTo>
                    <a:cubicBezTo>
                      <a:pt x="667" y="759"/>
                      <a:pt x="667" y="759"/>
                      <a:pt x="667" y="759"/>
                    </a:cubicBezTo>
                    <a:cubicBezTo>
                      <a:pt x="667" y="789"/>
                      <a:pt x="643" y="813"/>
                      <a:pt x="613" y="813"/>
                    </a:cubicBezTo>
                    <a:cubicBezTo>
                      <a:pt x="54" y="813"/>
                      <a:pt x="54" y="813"/>
                      <a:pt x="54" y="813"/>
                    </a:cubicBezTo>
                    <a:cubicBezTo>
                      <a:pt x="24" y="813"/>
                      <a:pt x="0" y="789"/>
                      <a:pt x="0" y="759"/>
                    </a:cubicBezTo>
                    <a:cubicBezTo>
                      <a:pt x="0" y="214"/>
                      <a:pt x="0" y="214"/>
                      <a:pt x="0" y="214"/>
                    </a:cubicBezTo>
                    <a:cubicBezTo>
                      <a:pt x="0" y="200"/>
                      <a:pt x="5" y="186"/>
                      <a:pt x="16" y="176"/>
                    </a:cubicBezTo>
                    <a:close/>
                    <a:moveTo>
                      <a:pt x="194" y="229"/>
                    </a:moveTo>
                    <a:cubicBezTo>
                      <a:pt x="57" y="229"/>
                      <a:pt x="57" y="229"/>
                      <a:pt x="57" y="229"/>
                    </a:cubicBezTo>
                    <a:cubicBezTo>
                      <a:pt x="57" y="756"/>
                      <a:pt x="57" y="756"/>
                      <a:pt x="57" y="756"/>
                    </a:cubicBezTo>
                    <a:cubicBezTo>
                      <a:pt x="610" y="756"/>
                      <a:pt x="610" y="756"/>
                      <a:pt x="610" y="756"/>
                    </a:cubicBezTo>
                    <a:cubicBezTo>
                      <a:pt x="610" y="57"/>
                      <a:pt x="610" y="57"/>
                      <a:pt x="610" y="57"/>
                    </a:cubicBezTo>
                    <a:cubicBezTo>
                      <a:pt x="238" y="57"/>
                      <a:pt x="238" y="57"/>
                      <a:pt x="238" y="57"/>
                    </a:cubicBezTo>
                    <a:cubicBezTo>
                      <a:pt x="238" y="185"/>
                      <a:pt x="238" y="185"/>
                      <a:pt x="238" y="185"/>
                    </a:cubicBezTo>
                    <a:cubicBezTo>
                      <a:pt x="238" y="210"/>
                      <a:pt x="218" y="229"/>
                      <a:pt x="194" y="229"/>
                    </a:cubicBezTo>
                    <a:close/>
                    <a:moveTo>
                      <a:pt x="82" y="191"/>
                    </a:moveTo>
                    <a:cubicBezTo>
                      <a:pt x="194" y="191"/>
                      <a:pt x="194" y="191"/>
                      <a:pt x="194" y="191"/>
                    </a:cubicBezTo>
                    <a:cubicBezTo>
                      <a:pt x="197" y="191"/>
                      <a:pt x="200" y="188"/>
                      <a:pt x="200" y="185"/>
                    </a:cubicBezTo>
                    <a:cubicBezTo>
                      <a:pt x="200" y="72"/>
                      <a:pt x="200" y="72"/>
                      <a:pt x="200" y="72"/>
                    </a:cubicBezTo>
                    <a:cubicBezTo>
                      <a:pt x="82" y="191"/>
                      <a:pt x="82" y="191"/>
                      <a:pt x="82"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9200">
                  <a:defRPr/>
                </a:pPr>
                <a:endParaRPr lang="zh-CN" altLang="en-US">
                  <a:solidFill>
                    <a:schemeClr val="bg1"/>
                  </a:solidFill>
                  <a:cs typeface="+mn-ea"/>
                  <a:sym typeface="+mn-lt"/>
                </a:endParaRPr>
              </a:p>
            </p:txBody>
          </p:sp>
          <p:sp>
            <p:nvSpPr>
              <p:cNvPr id="45" name="Freeform 35"/>
              <p:cNvSpPr>
                <a:spLocks noEditPoints="1"/>
              </p:cNvSpPr>
              <p:nvPr/>
            </p:nvSpPr>
            <p:spPr bwMode="auto">
              <a:xfrm>
                <a:off x="3765921" y="1015436"/>
                <a:ext cx="412546" cy="433758"/>
              </a:xfrm>
              <a:custGeom>
                <a:avLst/>
                <a:gdLst>
                  <a:gd name="T0" fmla="*/ 170 w 477"/>
                  <a:gd name="T1" fmla="*/ 429 h 502"/>
                  <a:gd name="T2" fmla="*/ 86 w 477"/>
                  <a:gd name="T3" fmla="*/ 502 h 502"/>
                  <a:gd name="T4" fmla="*/ 0 w 477"/>
                  <a:gd name="T5" fmla="*/ 416 h 502"/>
                  <a:gd name="T6" fmla="*/ 72 w 477"/>
                  <a:gd name="T7" fmla="*/ 330 h 502"/>
                  <a:gd name="T8" fmla="*/ 63 w 477"/>
                  <a:gd name="T9" fmla="*/ 258 h 502"/>
                  <a:gd name="T10" fmla="*/ 144 w 477"/>
                  <a:gd name="T11" fmla="*/ 143 h 502"/>
                  <a:gd name="T12" fmla="*/ 254 w 477"/>
                  <a:gd name="T13" fmla="*/ 20 h 502"/>
                  <a:gd name="T14" fmla="*/ 458 w 477"/>
                  <a:gd name="T15" fmla="*/ 0 h 502"/>
                  <a:gd name="T16" fmla="*/ 477 w 477"/>
                  <a:gd name="T17" fmla="*/ 153 h 502"/>
                  <a:gd name="T18" fmla="*/ 398 w 477"/>
                  <a:gd name="T19" fmla="*/ 172 h 502"/>
                  <a:gd name="T20" fmla="*/ 438 w 477"/>
                  <a:gd name="T21" fmla="*/ 223 h 502"/>
                  <a:gd name="T22" fmla="*/ 404 w 477"/>
                  <a:gd name="T23" fmla="*/ 245 h 502"/>
                  <a:gd name="T24" fmla="*/ 452 w 477"/>
                  <a:gd name="T25" fmla="*/ 355 h 502"/>
                  <a:gd name="T26" fmla="*/ 452 w 477"/>
                  <a:gd name="T27" fmla="*/ 477 h 502"/>
                  <a:gd name="T28" fmla="*/ 330 w 477"/>
                  <a:gd name="T29" fmla="*/ 477 h 502"/>
                  <a:gd name="T30" fmla="*/ 256 w 477"/>
                  <a:gd name="T31" fmla="*/ 464 h 502"/>
                  <a:gd name="T32" fmla="*/ 235 w 477"/>
                  <a:gd name="T33" fmla="*/ 429 h 502"/>
                  <a:gd name="T34" fmla="*/ 162 w 477"/>
                  <a:gd name="T35" fmla="*/ 160 h 502"/>
                  <a:gd name="T36" fmla="*/ 135 w 477"/>
                  <a:gd name="T37" fmla="*/ 275 h 502"/>
                  <a:gd name="T38" fmla="*/ 101 w 477"/>
                  <a:gd name="T39" fmla="*/ 331 h 502"/>
                  <a:gd name="T40" fmla="*/ 171 w 477"/>
                  <a:gd name="T41" fmla="*/ 404 h 502"/>
                  <a:gd name="T42" fmla="*/ 235 w 477"/>
                  <a:gd name="T43" fmla="*/ 378 h 502"/>
                  <a:gd name="T44" fmla="*/ 306 w 477"/>
                  <a:gd name="T45" fmla="*/ 408 h 502"/>
                  <a:gd name="T46" fmla="*/ 378 w 477"/>
                  <a:gd name="T47" fmla="*/ 330 h 502"/>
                  <a:gd name="T48" fmla="*/ 353 w 477"/>
                  <a:gd name="T49" fmla="*/ 245 h 502"/>
                  <a:gd name="T50" fmla="*/ 382 w 477"/>
                  <a:gd name="T51" fmla="*/ 174 h 502"/>
                  <a:gd name="T52" fmla="*/ 273 w 477"/>
                  <a:gd name="T53" fmla="*/ 172 h 502"/>
                  <a:gd name="T54" fmla="*/ 254 w 477"/>
                  <a:gd name="T55" fmla="*/ 101 h 502"/>
                  <a:gd name="T56" fmla="*/ 292 w 477"/>
                  <a:gd name="T57" fmla="*/ 38 h 502"/>
                  <a:gd name="T58" fmla="*/ 439 w 477"/>
                  <a:gd name="T59" fmla="*/ 134 h 502"/>
                  <a:gd name="T60" fmla="*/ 425 w 477"/>
                  <a:gd name="T61" fmla="*/ 382 h 502"/>
                  <a:gd name="T62" fmla="*/ 357 w 477"/>
                  <a:gd name="T63" fmla="*/ 382 h 502"/>
                  <a:gd name="T64" fmla="*/ 357 w 477"/>
                  <a:gd name="T65" fmla="*/ 450 h 502"/>
                  <a:gd name="T66" fmla="*/ 425 w 477"/>
                  <a:gd name="T67" fmla="*/ 450 h 502"/>
                  <a:gd name="T68" fmla="*/ 425 w 477"/>
                  <a:gd name="T69" fmla="*/ 382 h 502"/>
                  <a:gd name="T70" fmla="*/ 86 w 477"/>
                  <a:gd name="T71" fmla="*/ 367 h 502"/>
                  <a:gd name="T72" fmla="*/ 38 w 477"/>
                  <a:gd name="T73" fmla="*/ 416 h 502"/>
                  <a:gd name="T74" fmla="*/ 86 w 477"/>
                  <a:gd name="T75" fmla="*/ 464 h 502"/>
                  <a:gd name="T76" fmla="*/ 134 w 477"/>
                  <a:gd name="T77" fmla="*/ 41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7" h="502">
                    <a:moveTo>
                      <a:pt x="235" y="429"/>
                    </a:moveTo>
                    <a:cubicBezTo>
                      <a:pt x="170" y="429"/>
                      <a:pt x="170" y="429"/>
                      <a:pt x="170" y="429"/>
                    </a:cubicBezTo>
                    <a:cubicBezTo>
                      <a:pt x="168" y="448"/>
                      <a:pt x="159" y="464"/>
                      <a:pt x="146" y="477"/>
                    </a:cubicBezTo>
                    <a:cubicBezTo>
                      <a:pt x="131" y="493"/>
                      <a:pt x="109" y="502"/>
                      <a:pt x="86" y="502"/>
                    </a:cubicBezTo>
                    <a:cubicBezTo>
                      <a:pt x="62" y="502"/>
                      <a:pt x="41" y="493"/>
                      <a:pt x="25" y="477"/>
                    </a:cubicBezTo>
                    <a:cubicBezTo>
                      <a:pt x="10" y="461"/>
                      <a:pt x="0" y="440"/>
                      <a:pt x="0" y="416"/>
                    </a:cubicBezTo>
                    <a:cubicBezTo>
                      <a:pt x="0" y="392"/>
                      <a:pt x="10" y="370"/>
                      <a:pt x="25" y="355"/>
                    </a:cubicBezTo>
                    <a:cubicBezTo>
                      <a:pt x="38" y="342"/>
                      <a:pt x="54" y="333"/>
                      <a:pt x="72" y="330"/>
                    </a:cubicBezTo>
                    <a:cubicBezTo>
                      <a:pt x="48" y="277"/>
                      <a:pt x="48" y="277"/>
                      <a:pt x="48" y="277"/>
                    </a:cubicBezTo>
                    <a:cubicBezTo>
                      <a:pt x="43" y="269"/>
                      <a:pt x="48" y="255"/>
                      <a:pt x="63" y="258"/>
                    </a:cubicBezTo>
                    <a:cubicBezTo>
                      <a:pt x="84" y="263"/>
                      <a:pt x="84" y="263"/>
                      <a:pt x="84" y="263"/>
                    </a:cubicBezTo>
                    <a:cubicBezTo>
                      <a:pt x="94" y="216"/>
                      <a:pt x="115" y="175"/>
                      <a:pt x="144" y="143"/>
                    </a:cubicBezTo>
                    <a:cubicBezTo>
                      <a:pt x="174" y="108"/>
                      <a:pt x="212" y="84"/>
                      <a:pt x="254" y="75"/>
                    </a:cubicBezTo>
                    <a:cubicBezTo>
                      <a:pt x="254" y="20"/>
                      <a:pt x="254" y="20"/>
                      <a:pt x="254" y="20"/>
                    </a:cubicBezTo>
                    <a:cubicBezTo>
                      <a:pt x="254" y="9"/>
                      <a:pt x="264" y="0"/>
                      <a:pt x="275" y="0"/>
                    </a:cubicBezTo>
                    <a:cubicBezTo>
                      <a:pt x="458" y="0"/>
                      <a:pt x="458" y="0"/>
                      <a:pt x="458" y="0"/>
                    </a:cubicBezTo>
                    <a:cubicBezTo>
                      <a:pt x="468" y="0"/>
                      <a:pt x="477" y="9"/>
                      <a:pt x="477" y="19"/>
                    </a:cubicBezTo>
                    <a:cubicBezTo>
                      <a:pt x="477" y="153"/>
                      <a:pt x="477" y="153"/>
                      <a:pt x="477" y="153"/>
                    </a:cubicBezTo>
                    <a:cubicBezTo>
                      <a:pt x="477" y="163"/>
                      <a:pt x="468" y="172"/>
                      <a:pt x="458" y="172"/>
                    </a:cubicBezTo>
                    <a:cubicBezTo>
                      <a:pt x="398" y="172"/>
                      <a:pt x="398" y="172"/>
                      <a:pt x="398" y="172"/>
                    </a:cubicBezTo>
                    <a:cubicBezTo>
                      <a:pt x="398" y="172"/>
                      <a:pt x="399" y="173"/>
                      <a:pt x="399" y="174"/>
                    </a:cubicBezTo>
                    <a:cubicBezTo>
                      <a:pt x="438" y="223"/>
                      <a:pt x="438" y="223"/>
                      <a:pt x="438" y="223"/>
                    </a:cubicBezTo>
                    <a:cubicBezTo>
                      <a:pt x="444" y="229"/>
                      <a:pt x="443" y="245"/>
                      <a:pt x="428" y="245"/>
                    </a:cubicBezTo>
                    <a:cubicBezTo>
                      <a:pt x="404" y="245"/>
                      <a:pt x="404" y="245"/>
                      <a:pt x="404" y="245"/>
                    </a:cubicBezTo>
                    <a:cubicBezTo>
                      <a:pt x="404" y="330"/>
                      <a:pt x="404" y="330"/>
                      <a:pt x="404" y="330"/>
                    </a:cubicBezTo>
                    <a:cubicBezTo>
                      <a:pt x="422" y="333"/>
                      <a:pt x="439" y="342"/>
                      <a:pt x="452" y="355"/>
                    </a:cubicBezTo>
                    <a:cubicBezTo>
                      <a:pt x="467" y="370"/>
                      <a:pt x="477" y="392"/>
                      <a:pt x="477" y="416"/>
                    </a:cubicBezTo>
                    <a:cubicBezTo>
                      <a:pt x="477" y="440"/>
                      <a:pt x="467" y="461"/>
                      <a:pt x="452" y="477"/>
                    </a:cubicBezTo>
                    <a:cubicBezTo>
                      <a:pt x="436" y="493"/>
                      <a:pt x="415" y="502"/>
                      <a:pt x="391" y="502"/>
                    </a:cubicBezTo>
                    <a:cubicBezTo>
                      <a:pt x="367" y="502"/>
                      <a:pt x="346" y="493"/>
                      <a:pt x="330" y="477"/>
                    </a:cubicBezTo>
                    <a:cubicBezTo>
                      <a:pt x="317" y="463"/>
                      <a:pt x="308" y="445"/>
                      <a:pt x="306" y="425"/>
                    </a:cubicBezTo>
                    <a:cubicBezTo>
                      <a:pt x="256" y="464"/>
                      <a:pt x="256" y="464"/>
                      <a:pt x="256" y="464"/>
                    </a:cubicBezTo>
                    <a:cubicBezTo>
                      <a:pt x="249" y="470"/>
                      <a:pt x="235" y="469"/>
                      <a:pt x="235" y="453"/>
                    </a:cubicBezTo>
                    <a:cubicBezTo>
                      <a:pt x="235" y="429"/>
                      <a:pt x="235" y="429"/>
                      <a:pt x="235" y="429"/>
                    </a:cubicBezTo>
                    <a:close/>
                    <a:moveTo>
                      <a:pt x="254" y="101"/>
                    </a:moveTo>
                    <a:cubicBezTo>
                      <a:pt x="219" y="110"/>
                      <a:pt x="188" y="131"/>
                      <a:pt x="162" y="160"/>
                    </a:cubicBezTo>
                    <a:cubicBezTo>
                      <a:pt x="137" y="189"/>
                      <a:pt x="118" y="226"/>
                      <a:pt x="109" y="269"/>
                    </a:cubicBezTo>
                    <a:cubicBezTo>
                      <a:pt x="135" y="275"/>
                      <a:pt x="135" y="275"/>
                      <a:pt x="135" y="275"/>
                    </a:cubicBezTo>
                    <a:cubicBezTo>
                      <a:pt x="148" y="278"/>
                      <a:pt x="147" y="292"/>
                      <a:pt x="140" y="298"/>
                    </a:cubicBezTo>
                    <a:cubicBezTo>
                      <a:pt x="101" y="331"/>
                      <a:pt x="101" y="331"/>
                      <a:pt x="101" y="331"/>
                    </a:cubicBezTo>
                    <a:cubicBezTo>
                      <a:pt x="118" y="334"/>
                      <a:pt x="134" y="342"/>
                      <a:pt x="146" y="355"/>
                    </a:cubicBezTo>
                    <a:cubicBezTo>
                      <a:pt x="159" y="368"/>
                      <a:pt x="168" y="385"/>
                      <a:pt x="171" y="404"/>
                    </a:cubicBezTo>
                    <a:cubicBezTo>
                      <a:pt x="235" y="404"/>
                      <a:pt x="235" y="404"/>
                      <a:pt x="235" y="404"/>
                    </a:cubicBezTo>
                    <a:cubicBezTo>
                      <a:pt x="235" y="378"/>
                      <a:pt x="235" y="378"/>
                      <a:pt x="235" y="378"/>
                    </a:cubicBezTo>
                    <a:cubicBezTo>
                      <a:pt x="235" y="365"/>
                      <a:pt x="248" y="363"/>
                      <a:pt x="256" y="369"/>
                    </a:cubicBezTo>
                    <a:cubicBezTo>
                      <a:pt x="306" y="408"/>
                      <a:pt x="306" y="408"/>
                      <a:pt x="306" y="408"/>
                    </a:cubicBezTo>
                    <a:cubicBezTo>
                      <a:pt x="308" y="387"/>
                      <a:pt x="317" y="368"/>
                      <a:pt x="330" y="355"/>
                    </a:cubicBezTo>
                    <a:cubicBezTo>
                      <a:pt x="343" y="342"/>
                      <a:pt x="360" y="333"/>
                      <a:pt x="378" y="330"/>
                    </a:cubicBezTo>
                    <a:cubicBezTo>
                      <a:pt x="378" y="245"/>
                      <a:pt x="378" y="245"/>
                      <a:pt x="378" y="245"/>
                    </a:cubicBezTo>
                    <a:cubicBezTo>
                      <a:pt x="353" y="245"/>
                      <a:pt x="353" y="245"/>
                      <a:pt x="353" y="245"/>
                    </a:cubicBezTo>
                    <a:cubicBezTo>
                      <a:pt x="340" y="245"/>
                      <a:pt x="338" y="230"/>
                      <a:pt x="344" y="223"/>
                    </a:cubicBezTo>
                    <a:cubicBezTo>
                      <a:pt x="382" y="174"/>
                      <a:pt x="382" y="174"/>
                      <a:pt x="382" y="174"/>
                    </a:cubicBezTo>
                    <a:cubicBezTo>
                      <a:pt x="383" y="173"/>
                      <a:pt x="383" y="172"/>
                      <a:pt x="384" y="172"/>
                    </a:cubicBezTo>
                    <a:cubicBezTo>
                      <a:pt x="273" y="172"/>
                      <a:pt x="273" y="172"/>
                      <a:pt x="273" y="172"/>
                    </a:cubicBezTo>
                    <a:cubicBezTo>
                      <a:pt x="263" y="172"/>
                      <a:pt x="254" y="164"/>
                      <a:pt x="254" y="153"/>
                    </a:cubicBezTo>
                    <a:cubicBezTo>
                      <a:pt x="254" y="101"/>
                      <a:pt x="254" y="101"/>
                      <a:pt x="254" y="101"/>
                    </a:cubicBezTo>
                    <a:close/>
                    <a:moveTo>
                      <a:pt x="439" y="38"/>
                    </a:moveTo>
                    <a:cubicBezTo>
                      <a:pt x="292" y="38"/>
                      <a:pt x="292" y="38"/>
                      <a:pt x="292" y="38"/>
                    </a:cubicBezTo>
                    <a:cubicBezTo>
                      <a:pt x="292" y="134"/>
                      <a:pt x="292" y="134"/>
                      <a:pt x="292" y="134"/>
                    </a:cubicBezTo>
                    <a:cubicBezTo>
                      <a:pt x="439" y="134"/>
                      <a:pt x="439" y="134"/>
                      <a:pt x="439" y="134"/>
                    </a:cubicBezTo>
                    <a:cubicBezTo>
                      <a:pt x="439" y="38"/>
                      <a:pt x="439" y="38"/>
                      <a:pt x="439" y="38"/>
                    </a:cubicBezTo>
                    <a:close/>
                    <a:moveTo>
                      <a:pt x="425" y="382"/>
                    </a:moveTo>
                    <a:cubicBezTo>
                      <a:pt x="416" y="373"/>
                      <a:pt x="404" y="367"/>
                      <a:pt x="391" y="367"/>
                    </a:cubicBezTo>
                    <a:cubicBezTo>
                      <a:pt x="378" y="367"/>
                      <a:pt x="366" y="373"/>
                      <a:pt x="357" y="382"/>
                    </a:cubicBezTo>
                    <a:cubicBezTo>
                      <a:pt x="349" y="390"/>
                      <a:pt x="343" y="402"/>
                      <a:pt x="343" y="416"/>
                    </a:cubicBezTo>
                    <a:cubicBezTo>
                      <a:pt x="343" y="429"/>
                      <a:pt x="349" y="441"/>
                      <a:pt x="357" y="450"/>
                    </a:cubicBezTo>
                    <a:cubicBezTo>
                      <a:pt x="366" y="459"/>
                      <a:pt x="378" y="464"/>
                      <a:pt x="391" y="464"/>
                    </a:cubicBezTo>
                    <a:cubicBezTo>
                      <a:pt x="404" y="464"/>
                      <a:pt x="416" y="459"/>
                      <a:pt x="425" y="450"/>
                    </a:cubicBezTo>
                    <a:cubicBezTo>
                      <a:pt x="434" y="441"/>
                      <a:pt x="439" y="429"/>
                      <a:pt x="439" y="416"/>
                    </a:cubicBezTo>
                    <a:cubicBezTo>
                      <a:pt x="439" y="402"/>
                      <a:pt x="434" y="390"/>
                      <a:pt x="425" y="382"/>
                    </a:cubicBezTo>
                    <a:close/>
                    <a:moveTo>
                      <a:pt x="120" y="382"/>
                    </a:moveTo>
                    <a:cubicBezTo>
                      <a:pt x="111" y="373"/>
                      <a:pt x="99" y="367"/>
                      <a:pt x="86" y="367"/>
                    </a:cubicBezTo>
                    <a:cubicBezTo>
                      <a:pt x="73" y="367"/>
                      <a:pt x="61" y="373"/>
                      <a:pt x="52" y="382"/>
                    </a:cubicBezTo>
                    <a:cubicBezTo>
                      <a:pt x="43" y="390"/>
                      <a:pt x="38" y="402"/>
                      <a:pt x="38" y="416"/>
                    </a:cubicBezTo>
                    <a:cubicBezTo>
                      <a:pt x="38" y="429"/>
                      <a:pt x="43" y="441"/>
                      <a:pt x="52" y="450"/>
                    </a:cubicBezTo>
                    <a:cubicBezTo>
                      <a:pt x="61" y="459"/>
                      <a:pt x="73" y="464"/>
                      <a:pt x="86" y="464"/>
                    </a:cubicBezTo>
                    <a:cubicBezTo>
                      <a:pt x="99" y="464"/>
                      <a:pt x="111" y="459"/>
                      <a:pt x="120" y="450"/>
                    </a:cubicBezTo>
                    <a:cubicBezTo>
                      <a:pt x="128" y="441"/>
                      <a:pt x="134" y="429"/>
                      <a:pt x="134" y="416"/>
                    </a:cubicBezTo>
                    <a:cubicBezTo>
                      <a:pt x="134" y="402"/>
                      <a:pt x="128" y="390"/>
                      <a:pt x="120" y="3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9200">
                  <a:defRPr/>
                </a:pPr>
                <a:endParaRPr lang="zh-CN" altLang="en-US">
                  <a:solidFill>
                    <a:schemeClr val="bg1"/>
                  </a:solidFill>
                  <a:cs typeface="+mn-ea"/>
                  <a:sym typeface="+mn-lt"/>
                </a:endParaRPr>
              </a:p>
            </p:txBody>
          </p:sp>
        </p:grpSp>
      </p:grpSp>
      <p:grpSp>
        <p:nvGrpSpPr>
          <p:cNvPr id="46" name="组合 45"/>
          <p:cNvGrpSpPr/>
          <p:nvPr/>
        </p:nvGrpSpPr>
        <p:grpSpPr>
          <a:xfrm>
            <a:off x="8215314" y="1675414"/>
            <a:ext cx="3214687" cy="1078249"/>
            <a:chOff x="8215313" y="1674813"/>
            <a:chExt cx="3214687" cy="1078249"/>
          </a:xfrm>
        </p:grpSpPr>
        <p:sp>
          <p:nvSpPr>
            <p:cNvPr id="47" name="矩形 46"/>
            <p:cNvSpPr/>
            <p:nvPr/>
          </p:nvSpPr>
          <p:spPr>
            <a:xfrm>
              <a:off x="8215313" y="2028825"/>
              <a:ext cx="3214687" cy="724237"/>
            </a:xfrm>
            <a:prstGeom prst="rect">
              <a:avLst/>
            </a:prstGeom>
            <a:noFill/>
          </p:spPr>
          <p:txBody>
            <a:bodyPr>
              <a:spAutoFit/>
            </a:bodyPr>
            <a:lstStyle/>
            <a:p>
              <a:pPr defTabSz="1219200">
                <a:lnSpc>
                  <a:spcPct val="130000"/>
                </a:lnSpc>
                <a:defRPr/>
              </a:pPr>
              <a:r>
                <a:rPr lang="zh-CN" altLang="en-US" sz="1055">
                  <a:solidFill>
                    <a:schemeClr val="bg1"/>
                  </a:solidFill>
                  <a:cs typeface="+mn-ea"/>
                  <a:sym typeface="+mn-lt"/>
                </a:rPr>
                <a:t>点击添加正文、温提示正文行距在</a:t>
              </a:r>
              <a:r>
                <a:rPr lang="en-US" altLang="zh-CN" sz="1055">
                  <a:solidFill>
                    <a:schemeClr val="bg1"/>
                  </a:solidFill>
                  <a:cs typeface="+mn-ea"/>
                  <a:sym typeface="+mn-lt"/>
                </a:rPr>
                <a:t>1.2~1.3</a:t>
              </a:r>
              <a:r>
                <a:rPr lang="zh-CN" altLang="en-US" sz="1055">
                  <a:solidFill>
                    <a:schemeClr val="bg1"/>
                  </a:solidFill>
                  <a:cs typeface="+mn-ea"/>
                  <a:sym typeface="+mn-lt"/>
                </a:rPr>
                <a:t>之间点击添加正文、温提示正文行距在</a:t>
              </a:r>
              <a:r>
                <a:rPr lang="en-US" altLang="zh-CN" sz="1055">
                  <a:solidFill>
                    <a:schemeClr val="bg1"/>
                  </a:solidFill>
                  <a:cs typeface="+mn-ea"/>
                  <a:sym typeface="+mn-lt"/>
                </a:rPr>
                <a:t>1.2~1.3</a:t>
              </a:r>
              <a:r>
                <a:rPr lang="zh-CN" altLang="en-US" sz="1055">
                  <a:solidFill>
                    <a:schemeClr val="bg1"/>
                  </a:solidFill>
                  <a:cs typeface="+mn-ea"/>
                  <a:sym typeface="+mn-lt"/>
                </a:rPr>
                <a:t>之间点击添加正文、温提示正文行距在</a:t>
              </a:r>
              <a:r>
                <a:rPr lang="en-US" altLang="zh-CN" sz="1055">
                  <a:solidFill>
                    <a:schemeClr val="bg1"/>
                  </a:solidFill>
                  <a:cs typeface="+mn-ea"/>
                  <a:sym typeface="+mn-lt"/>
                </a:rPr>
                <a:t>1.2~1.3</a:t>
              </a:r>
              <a:r>
                <a:rPr lang="zh-CN" altLang="en-US" sz="1055">
                  <a:solidFill>
                    <a:schemeClr val="bg1"/>
                  </a:solidFill>
                  <a:cs typeface="+mn-ea"/>
                  <a:sym typeface="+mn-lt"/>
                </a:rPr>
                <a:t>之间点击添点击添</a:t>
              </a:r>
            </a:p>
          </p:txBody>
        </p:sp>
        <p:sp>
          <p:nvSpPr>
            <p:cNvPr id="48" name="文本框 47"/>
            <p:cNvSpPr txBox="1"/>
            <p:nvPr/>
          </p:nvSpPr>
          <p:spPr>
            <a:xfrm>
              <a:off x="8215313" y="1674813"/>
              <a:ext cx="2622127"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defTabSz="1219200">
                <a:defRPr/>
              </a:pPr>
              <a:r>
                <a:rPr lang="zh-CN" altLang="en-US" sz="2000" b="1">
                  <a:solidFill>
                    <a:schemeClr val="bg1"/>
                  </a:solidFill>
                  <a:latin typeface="+mn-lt"/>
                  <a:cs typeface="+mn-ea"/>
                  <a:sym typeface="+mn-lt"/>
                </a:rPr>
                <a:t>点击此处添加标题</a:t>
              </a:r>
            </a:p>
          </p:txBody>
        </p:sp>
      </p:grpSp>
      <p:sp>
        <p:nvSpPr>
          <p:cNvPr id="49" name="文本框 48"/>
          <p:cNvSpPr txBox="1"/>
          <p:nvPr/>
        </p:nvSpPr>
        <p:spPr>
          <a:xfrm>
            <a:off x="174126" y="130307"/>
            <a:ext cx="2680970" cy="462915"/>
          </a:xfrm>
          <a:prstGeom prst="rect">
            <a:avLst/>
          </a:prstGeom>
          <a:noFill/>
          <a:ln w="0">
            <a:noFill/>
          </a:ln>
        </p:spPr>
        <p:txBody>
          <a:bodyPr vert="horz" wrap="square" lIns="89535" tIns="46355" rIns="89535" bIns="46355" numCol="1" anchor="t">
            <a:spAutoFit/>
          </a:bodyPr>
          <a:lstStyle/>
          <a:p>
            <a:pPr marL="0" marR="0" lvl="0" indent="0" algn="l" defTabSz="508000" rtl="0" eaLnBrk="0" fontAlgn="auto" latinLnBrk="0" hangingPunct="1">
              <a:lnSpc>
                <a:spcPct val="100000"/>
              </a:lnSpc>
              <a:spcBef>
                <a:spcPts val="0"/>
              </a:spcBef>
              <a:spcAft>
                <a:spcPts val="0"/>
              </a:spcAft>
              <a:buClrTx/>
              <a:buSzTx/>
              <a:buFontTx/>
              <a:buNone/>
              <a:defRPr/>
            </a:pPr>
            <a:r>
              <a:rPr kumimoji="0" lang="en-US" altLang="ko-KR" sz="2400" b="0" i="0" u="none" strike="noStrike" kern="1200" cap="none" spc="0" normalizeH="0" baseline="0" noProof="0" dirty="0">
                <a:ln>
                  <a:noFill/>
                </a:ln>
                <a:solidFill>
                  <a:schemeClr val="bg1"/>
                </a:solidFill>
                <a:effectLst/>
                <a:uLnTx/>
                <a:uFillTx/>
                <a:cs typeface="+mn-ea"/>
                <a:sym typeface="+mn-lt"/>
              </a:rPr>
              <a:t>点击此处添加标题</a:t>
            </a:r>
            <a:endParaRPr kumimoji="0" lang="ko-KR" altLang="en-US" sz="2400" b="0" i="0" u="none" strike="noStrike" kern="1200" cap="none" spc="0" normalizeH="0" baseline="0" noProof="0" dirty="0">
              <a:ln>
                <a:noFill/>
              </a:ln>
              <a:solidFill>
                <a:schemeClr val="bg1"/>
              </a:solidFill>
              <a:effectLst/>
              <a:uLnTx/>
              <a:uFillTx/>
              <a:cs typeface="+mn-ea"/>
              <a:sym typeface="+mn-lt"/>
            </a:endParaRPr>
          </a:p>
        </p:txBody>
      </p:sp>
      <p:cxnSp>
        <p:nvCxnSpPr>
          <p:cNvPr id="50" name="直接连接符 49"/>
          <p:cNvCxnSpPr/>
          <p:nvPr/>
        </p:nvCxnSpPr>
        <p:spPr>
          <a:xfrm>
            <a:off x="174126" y="225743"/>
            <a:ext cx="0" cy="4629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文本框 50"/>
          <p:cNvSpPr txBox="1"/>
          <p:nvPr/>
        </p:nvSpPr>
        <p:spPr>
          <a:xfrm>
            <a:off x="174125" y="524883"/>
            <a:ext cx="4082035" cy="370614"/>
          </a:xfrm>
          <a:prstGeom prst="rect">
            <a:avLst/>
          </a:prstGeom>
          <a:noFill/>
          <a:ln w="0">
            <a:noFill/>
          </a:ln>
        </p:spPr>
        <p:txBody>
          <a:bodyPr vert="horz" wrap="square" lIns="89535" tIns="46355" rIns="89535" bIns="46355" anchor="t">
            <a:spAutoFit/>
          </a:bodyPr>
          <a:lstStyle/>
          <a:p>
            <a:pPr marL="0" marR="0" lvl="0" indent="0" algn="l" defTabSz="508000" rtl="0" eaLnBrk="0"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solidFill>
                  <a:schemeClr val="bg1"/>
                </a:solidFill>
                <a:effectLst/>
                <a:uLnTx/>
                <a:uFillTx/>
                <a:cs typeface="+mn-ea"/>
                <a:sym typeface="+mn-lt"/>
              </a:rPr>
              <a:t>Click here to enter text</a:t>
            </a:r>
            <a:r>
              <a:rPr kumimoji="0" lang="zh-CN" altLang="en-US" sz="900" b="0" i="0" u="none" strike="noStrike" kern="1200" cap="none" spc="0" normalizeH="0" baseline="0" noProof="0" dirty="0">
                <a:ln>
                  <a:noFill/>
                </a:ln>
                <a:solidFill>
                  <a:schemeClr val="bg1"/>
                </a:solidFill>
                <a:effectLst/>
                <a:uLnTx/>
                <a:uFillTx/>
                <a:cs typeface="+mn-ea"/>
                <a:sym typeface="+mn-lt"/>
              </a:rPr>
              <a:t>　</a:t>
            </a:r>
            <a:r>
              <a:rPr kumimoji="0" lang="en-US" altLang="zh-CN" sz="900" b="0" i="0" u="none" strike="noStrike" kern="1200" cap="none" spc="0" normalizeH="0" baseline="0" noProof="0" dirty="0">
                <a:ln>
                  <a:noFill/>
                </a:ln>
                <a:solidFill>
                  <a:schemeClr val="bg1"/>
                </a:solidFill>
                <a:effectLst/>
                <a:uLnTx/>
                <a:uFillTx/>
                <a:cs typeface="+mn-ea"/>
                <a:sym typeface="+mn-lt"/>
              </a:rPr>
              <a:t>Click here to enter text</a:t>
            </a:r>
            <a:r>
              <a:rPr kumimoji="0" lang="zh-CN" altLang="en-US" sz="900" b="0" i="0" u="none" strike="noStrike" kern="1200" cap="none" spc="0" normalizeH="0" baseline="0" noProof="0" dirty="0">
                <a:ln>
                  <a:noFill/>
                </a:ln>
                <a:solidFill>
                  <a:schemeClr val="bg1"/>
                </a:solidFill>
                <a:effectLst/>
                <a:uLnTx/>
                <a:uFillTx/>
                <a:cs typeface="+mn-ea"/>
                <a:sym typeface="+mn-lt"/>
              </a:rPr>
              <a:t>　</a:t>
            </a:r>
            <a:r>
              <a:rPr kumimoji="0" lang="en-US" altLang="zh-CN" sz="900" b="0" i="0" u="none" strike="noStrike" kern="1200" cap="none" spc="0" normalizeH="0" baseline="0" noProof="0" dirty="0">
                <a:ln>
                  <a:noFill/>
                </a:ln>
                <a:solidFill>
                  <a:schemeClr val="bg1"/>
                </a:solidFill>
                <a:effectLst/>
                <a:uLnTx/>
                <a:uFillTx/>
                <a:cs typeface="+mn-ea"/>
                <a:sym typeface="+mn-lt"/>
              </a:rPr>
              <a:t>Click here to enter text</a:t>
            </a:r>
            <a:r>
              <a:rPr kumimoji="0" lang="zh-CN" altLang="en-US" sz="900" b="0" i="0" u="none" strike="noStrike" kern="1200" cap="none" spc="0" normalizeH="0" baseline="0" noProof="0" dirty="0">
                <a:ln>
                  <a:noFill/>
                </a:ln>
                <a:solidFill>
                  <a:schemeClr val="bg1"/>
                </a:solidFill>
                <a:effectLst/>
                <a:uLnTx/>
                <a:uFillTx/>
                <a:cs typeface="+mn-ea"/>
                <a:sym typeface="+mn-lt"/>
              </a:rPr>
              <a:t>　</a:t>
            </a:r>
            <a:endParaRPr kumimoji="0" lang="ko-KR" altLang="en-US" sz="900" b="0" i="0" u="none" strike="noStrike" kern="1200" cap="none" spc="0" normalizeH="0" baseline="0" noProof="0" dirty="0">
              <a:ln>
                <a:noFill/>
              </a:ln>
              <a:solidFill>
                <a:schemeClr val="bg1"/>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750" fill="hold"/>
                                        <p:tgtEl>
                                          <p:spTgt spid="20"/>
                                        </p:tgtEl>
                                        <p:attrNameLst>
                                          <p:attrName>ppt_x</p:attrName>
                                        </p:attrNameLst>
                                      </p:cBhvr>
                                      <p:tavLst>
                                        <p:tav tm="0">
                                          <p:val>
                                            <p:strVal val="0-#ppt_w/2"/>
                                          </p:val>
                                        </p:tav>
                                        <p:tav tm="100000">
                                          <p:val>
                                            <p:strVal val="#ppt_x"/>
                                          </p:val>
                                        </p:tav>
                                      </p:tavLst>
                                    </p:anim>
                                    <p:anim calcmode="lin" valueType="num">
                                      <p:cBhvr additive="base">
                                        <p:cTn id="8" dur="750" fill="hold"/>
                                        <p:tgtEl>
                                          <p:spTgt spid="20"/>
                                        </p:tgtEl>
                                        <p:attrNameLst>
                                          <p:attrName>ppt_y</p:attrName>
                                        </p:attrNameLst>
                                      </p:cBhvr>
                                      <p:tavLst>
                                        <p:tav tm="0">
                                          <p:val>
                                            <p:strVal val="#ppt_y"/>
                                          </p:val>
                                        </p:tav>
                                        <p:tav tm="100000">
                                          <p:val>
                                            <p:strVal val="#ppt_y"/>
                                          </p:val>
                                        </p:tav>
                                      </p:tavLst>
                                    </p:anim>
                                  </p:childTnLst>
                                </p:cTn>
                              </p:par>
                              <p:par>
                                <p:cTn id="9" presetID="17" presetClass="entr" presetSubtype="10" fill="hold" grpId="0" nodeType="withEffect">
                                  <p:stCondLst>
                                    <p:cond delay="0"/>
                                  </p:stCondLst>
                                  <p:iterate type="lt">
                                    <p:tmPct val="10000"/>
                                  </p:iterate>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par>
                                <p:cTn id="13" presetID="26" presetClass="entr" presetSubtype="0" fill="hold" grpId="0" nodeType="withEffect">
                                  <p:stCondLst>
                                    <p:cond delay="0"/>
                                  </p:stCondLst>
                                  <p:iterate type="lt">
                                    <p:tmPct val="3896"/>
                                  </p:iterate>
                                  <p:childTnLst>
                                    <p:set>
                                      <p:cBhvr>
                                        <p:cTn id="14" dur="1" fill="hold">
                                          <p:stCondLst>
                                            <p:cond delay="0"/>
                                          </p:stCondLst>
                                        </p:cTn>
                                        <p:tgtEl>
                                          <p:spTgt spid="21"/>
                                        </p:tgtEl>
                                        <p:attrNameLst>
                                          <p:attrName>style.visibility</p:attrName>
                                        </p:attrNameLst>
                                      </p:cBhvr>
                                      <p:to>
                                        <p:strVal val="visible"/>
                                      </p:to>
                                    </p:set>
                                    <p:animEffect transition="in" filter="wipe(down)">
                                      <p:cBhvr>
                                        <p:cTn id="15" dur="145">
                                          <p:stCondLst>
                                            <p:cond delay="0"/>
                                          </p:stCondLst>
                                        </p:cTn>
                                        <p:tgtEl>
                                          <p:spTgt spid="21"/>
                                        </p:tgtEl>
                                      </p:cBhvr>
                                    </p:animEffect>
                                    <p:anim calcmode="lin" valueType="num">
                                      <p:cBhvr>
                                        <p:cTn id="16" dur="456"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7" dur="166"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8" dur="166" tmFilter="0, 0; 0.125,0.2665; 0.25,0.4; 0.375,0.465; 0.5,0.5;  0.625,0.535; 0.75,0.6; 0.875,0.7335; 1,1">
                                          <p:stCondLst>
                                            <p:cond delay="166"/>
                                          </p:stCondLst>
                                        </p:cTn>
                                        <p:tgtEl>
                                          <p:spTgt spid="21"/>
                                        </p:tgtEl>
                                        <p:attrNameLst>
                                          <p:attrName>ppt_y</p:attrName>
                                        </p:attrNameLst>
                                      </p:cBhvr>
                                      <p:tavLst>
                                        <p:tav tm="0" fmla="#ppt_y-sin(pi*$)/9">
                                          <p:val>
                                            <p:fltVal val="0"/>
                                          </p:val>
                                        </p:tav>
                                        <p:tav tm="100000">
                                          <p:val>
                                            <p:fltVal val="1"/>
                                          </p:val>
                                        </p:tav>
                                      </p:tavLst>
                                    </p:anim>
                                    <p:anim calcmode="lin" valueType="num">
                                      <p:cBhvr>
                                        <p:cTn id="19" dur="83" tmFilter="0, 0; 0.125,0.2665; 0.25,0.4; 0.375,0.465; 0.5,0.5;  0.625,0.535; 0.75,0.6; 0.875,0.7335; 1,1">
                                          <p:stCondLst>
                                            <p:cond delay="331"/>
                                          </p:stCondLst>
                                        </p:cTn>
                                        <p:tgtEl>
                                          <p:spTgt spid="21"/>
                                        </p:tgtEl>
                                        <p:attrNameLst>
                                          <p:attrName>ppt_y</p:attrName>
                                        </p:attrNameLst>
                                      </p:cBhvr>
                                      <p:tavLst>
                                        <p:tav tm="0" fmla="#ppt_y-sin(pi*$)/27">
                                          <p:val>
                                            <p:fltVal val="0"/>
                                          </p:val>
                                        </p:tav>
                                        <p:tav tm="100000">
                                          <p:val>
                                            <p:fltVal val="1"/>
                                          </p:val>
                                        </p:tav>
                                      </p:tavLst>
                                    </p:anim>
                                    <p:anim calcmode="lin" valueType="num">
                                      <p:cBhvr>
                                        <p:cTn id="20" dur="41" tmFilter="0, 0; 0.125,0.2665; 0.25,0.4; 0.375,0.465; 0.5,0.5;  0.625,0.535; 0.75,0.6; 0.875,0.7335; 1,1">
                                          <p:stCondLst>
                                            <p:cond delay="414"/>
                                          </p:stCondLst>
                                        </p:cTn>
                                        <p:tgtEl>
                                          <p:spTgt spid="21"/>
                                        </p:tgtEl>
                                        <p:attrNameLst>
                                          <p:attrName>ppt_y</p:attrName>
                                        </p:attrNameLst>
                                      </p:cBhvr>
                                      <p:tavLst>
                                        <p:tav tm="0" fmla="#ppt_y-sin(pi*$)/81">
                                          <p:val>
                                            <p:fltVal val="0"/>
                                          </p:val>
                                        </p:tav>
                                        <p:tav tm="100000">
                                          <p:val>
                                            <p:fltVal val="1"/>
                                          </p:val>
                                        </p:tav>
                                      </p:tavLst>
                                    </p:anim>
                                    <p:animScale>
                                      <p:cBhvr>
                                        <p:cTn id="21" dur="7">
                                          <p:stCondLst>
                                            <p:cond delay="162"/>
                                          </p:stCondLst>
                                        </p:cTn>
                                        <p:tgtEl>
                                          <p:spTgt spid="21"/>
                                        </p:tgtEl>
                                      </p:cBhvr>
                                      <p:to x="100000" y="60000"/>
                                    </p:animScale>
                                    <p:animScale>
                                      <p:cBhvr>
                                        <p:cTn id="22" dur="41" decel="50000">
                                          <p:stCondLst>
                                            <p:cond delay="169"/>
                                          </p:stCondLst>
                                        </p:cTn>
                                        <p:tgtEl>
                                          <p:spTgt spid="21"/>
                                        </p:tgtEl>
                                      </p:cBhvr>
                                      <p:to x="100000" y="100000"/>
                                    </p:animScale>
                                    <p:animScale>
                                      <p:cBhvr>
                                        <p:cTn id="23" dur="7">
                                          <p:stCondLst>
                                            <p:cond delay="328"/>
                                          </p:stCondLst>
                                        </p:cTn>
                                        <p:tgtEl>
                                          <p:spTgt spid="21"/>
                                        </p:tgtEl>
                                      </p:cBhvr>
                                      <p:to x="100000" y="80000"/>
                                    </p:animScale>
                                    <p:animScale>
                                      <p:cBhvr>
                                        <p:cTn id="24" dur="41" decel="50000">
                                          <p:stCondLst>
                                            <p:cond delay="335"/>
                                          </p:stCondLst>
                                        </p:cTn>
                                        <p:tgtEl>
                                          <p:spTgt spid="21"/>
                                        </p:tgtEl>
                                      </p:cBhvr>
                                      <p:to x="100000" y="100000"/>
                                    </p:animScale>
                                    <p:animScale>
                                      <p:cBhvr>
                                        <p:cTn id="25" dur="7">
                                          <p:stCondLst>
                                            <p:cond delay="410"/>
                                          </p:stCondLst>
                                        </p:cTn>
                                        <p:tgtEl>
                                          <p:spTgt spid="21"/>
                                        </p:tgtEl>
                                      </p:cBhvr>
                                      <p:to x="100000" y="90000"/>
                                    </p:animScale>
                                    <p:animScale>
                                      <p:cBhvr>
                                        <p:cTn id="26" dur="41" decel="50000">
                                          <p:stCondLst>
                                            <p:cond delay="417"/>
                                          </p:stCondLst>
                                        </p:cTn>
                                        <p:tgtEl>
                                          <p:spTgt spid="21"/>
                                        </p:tgtEl>
                                      </p:cBhvr>
                                      <p:to x="100000" y="100000"/>
                                    </p:animScale>
                                    <p:animScale>
                                      <p:cBhvr>
                                        <p:cTn id="27" dur="7">
                                          <p:stCondLst>
                                            <p:cond delay="452"/>
                                          </p:stCondLst>
                                        </p:cTn>
                                        <p:tgtEl>
                                          <p:spTgt spid="21"/>
                                        </p:tgtEl>
                                      </p:cBhvr>
                                      <p:to x="100000" y="95000"/>
                                    </p:animScale>
                                    <p:animScale>
                                      <p:cBhvr>
                                        <p:cTn id="28" dur="41" decel="50000">
                                          <p:stCondLst>
                                            <p:cond delay="459"/>
                                          </p:stCondLst>
                                        </p:cTn>
                                        <p:tgtEl>
                                          <p:spTgt spid="21"/>
                                        </p:tgtEl>
                                      </p:cBhvr>
                                      <p:to x="100000" y="100000"/>
                                    </p:animScale>
                                  </p:childTnLst>
                                </p:cTn>
                              </p:par>
                              <p:par>
                                <p:cTn id="29" presetID="3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1000" fill="hold"/>
                                        <p:tgtEl>
                                          <p:spTgt spid="41"/>
                                        </p:tgtEl>
                                        <p:attrNameLst>
                                          <p:attrName>ppt_w</p:attrName>
                                        </p:attrNameLst>
                                      </p:cBhvr>
                                      <p:tavLst>
                                        <p:tav tm="0">
                                          <p:val>
                                            <p:fltVal val="0"/>
                                          </p:val>
                                        </p:tav>
                                        <p:tav tm="100000">
                                          <p:val>
                                            <p:strVal val="#ppt_w"/>
                                          </p:val>
                                        </p:tav>
                                      </p:tavLst>
                                    </p:anim>
                                    <p:anim calcmode="lin" valueType="num">
                                      <p:cBhvr>
                                        <p:cTn id="32" dur="1000" fill="hold"/>
                                        <p:tgtEl>
                                          <p:spTgt spid="41"/>
                                        </p:tgtEl>
                                        <p:attrNameLst>
                                          <p:attrName>ppt_h</p:attrName>
                                        </p:attrNameLst>
                                      </p:cBhvr>
                                      <p:tavLst>
                                        <p:tav tm="0">
                                          <p:val>
                                            <p:fltVal val="0"/>
                                          </p:val>
                                        </p:tav>
                                        <p:tav tm="100000">
                                          <p:val>
                                            <p:strVal val="#ppt_h"/>
                                          </p:val>
                                        </p:tav>
                                      </p:tavLst>
                                    </p:anim>
                                    <p:anim calcmode="lin" valueType="num">
                                      <p:cBhvr>
                                        <p:cTn id="33" dur="1000" fill="hold"/>
                                        <p:tgtEl>
                                          <p:spTgt spid="41"/>
                                        </p:tgtEl>
                                        <p:attrNameLst>
                                          <p:attrName>style.rotation</p:attrName>
                                        </p:attrNameLst>
                                      </p:cBhvr>
                                      <p:tavLst>
                                        <p:tav tm="0">
                                          <p:val>
                                            <p:fltVal val="90"/>
                                          </p:val>
                                        </p:tav>
                                        <p:tav tm="100000">
                                          <p:val>
                                            <p:fltVal val="0"/>
                                          </p:val>
                                        </p:tav>
                                      </p:tavLst>
                                    </p:anim>
                                    <p:animEffect transition="in" filter="fade">
                                      <p:cBhvr>
                                        <p:cTn id="34" dur="1000"/>
                                        <p:tgtEl>
                                          <p:spTgt spid="41"/>
                                        </p:tgtEl>
                                      </p:cBhvr>
                                    </p:animEffect>
                                  </p:childTnLst>
                                </p:cTn>
                              </p:par>
                              <p:par>
                                <p:cTn id="35" presetID="22" presetClass="entr" presetSubtype="1" fill="hold"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500"/>
                                        <p:tgtEl>
                                          <p:spTgt spid="46"/>
                                        </p:tgtEl>
                                      </p:cBhvr>
                                    </p:animEffect>
                                  </p:childTnLst>
                                </p:cTn>
                              </p:par>
                              <p:par>
                                <p:cTn id="38" presetID="31" presetClass="entr" presetSubtype="0"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p:cTn id="40" dur="1000" fill="hold"/>
                                        <p:tgtEl>
                                          <p:spTgt spid="31"/>
                                        </p:tgtEl>
                                        <p:attrNameLst>
                                          <p:attrName>ppt_w</p:attrName>
                                        </p:attrNameLst>
                                      </p:cBhvr>
                                      <p:tavLst>
                                        <p:tav tm="0">
                                          <p:val>
                                            <p:fltVal val="0"/>
                                          </p:val>
                                        </p:tav>
                                        <p:tav tm="100000">
                                          <p:val>
                                            <p:strVal val="#ppt_w"/>
                                          </p:val>
                                        </p:tav>
                                      </p:tavLst>
                                    </p:anim>
                                    <p:anim calcmode="lin" valueType="num">
                                      <p:cBhvr>
                                        <p:cTn id="41" dur="1000" fill="hold"/>
                                        <p:tgtEl>
                                          <p:spTgt spid="31"/>
                                        </p:tgtEl>
                                        <p:attrNameLst>
                                          <p:attrName>ppt_h</p:attrName>
                                        </p:attrNameLst>
                                      </p:cBhvr>
                                      <p:tavLst>
                                        <p:tav tm="0">
                                          <p:val>
                                            <p:fltVal val="0"/>
                                          </p:val>
                                        </p:tav>
                                        <p:tav tm="100000">
                                          <p:val>
                                            <p:strVal val="#ppt_h"/>
                                          </p:val>
                                        </p:tav>
                                      </p:tavLst>
                                    </p:anim>
                                    <p:anim calcmode="lin" valueType="num">
                                      <p:cBhvr>
                                        <p:cTn id="42" dur="1000" fill="hold"/>
                                        <p:tgtEl>
                                          <p:spTgt spid="31"/>
                                        </p:tgtEl>
                                        <p:attrNameLst>
                                          <p:attrName>style.rotation</p:attrName>
                                        </p:attrNameLst>
                                      </p:cBhvr>
                                      <p:tavLst>
                                        <p:tav tm="0">
                                          <p:val>
                                            <p:fltVal val="90"/>
                                          </p:val>
                                        </p:tav>
                                        <p:tav tm="100000">
                                          <p:val>
                                            <p:fltVal val="0"/>
                                          </p:val>
                                        </p:tav>
                                      </p:tavLst>
                                    </p:anim>
                                    <p:animEffect transition="in" filter="fade">
                                      <p:cBhvr>
                                        <p:cTn id="43" dur="1000"/>
                                        <p:tgtEl>
                                          <p:spTgt spid="31"/>
                                        </p:tgtEl>
                                      </p:cBhvr>
                                    </p:animEffect>
                                  </p:childTnLst>
                                </p:cTn>
                              </p:par>
                              <p:par>
                                <p:cTn id="44" presetID="22" presetClass="entr" presetSubtype="1" fill="hold"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wipe(up)">
                                      <p:cBhvr>
                                        <p:cTn id="46" dur="500"/>
                                        <p:tgtEl>
                                          <p:spTgt spid="38"/>
                                        </p:tgtEl>
                                      </p:cBhvr>
                                    </p:animEffect>
                                  </p:childTnLst>
                                </p:cTn>
                              </p:par>
                              <p:par>
                                <p:cTn id="47" presetID="31"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1000" fill="hold"/>
                                        <p:tgtEl>
                                          <p:spTgt spid="23"/>
                                        </p:tgtEl>
                                        <p:attrNameLst>
                                          <p:attrName>ppt_w</p:attrName>
                                        </p:attrNameLst>
                                      </p:cBhvr>
                                      <p:tavLst>
                                        <p:tav tm="0">
                                          <p:val>
                                            <p:fltVal val="0"/>
                                          </p:val>
                                        </p:tav>
                                        <p:tav tm="100000">
                                          <p:val>
                                            <p:strVal val="#ppt_w"/>
                                          </p:val>
                                        </p:tav>
                                      </p:tavLst>
                                    </p:anim>
                                    <p:anim calcmode="lin" valueType="num">
                                      <p:cBhvr>
                                        <p:cTn id="50" dur="1000" fill="hold"/>
                                        <p:tgtEl>
                                          <p:spTgt spid="23"/>
                                        </p:tgtEl>
                                        <p:attrNameLst>
                                          <p:attrName>ppt_h</p:attrName>
                                        </p:attrNameLst>
                                      </p:cBhvr>
                                      <p:tavLst>
                                        <p:tav tm="0">
                                          <p:val>
                                            <p:fltVal val="0"/>
                                          </p:val>
                                        </p:tav>
                                        <p:tav tm="100000">
                                          <p:val>
                                            <p:strVal val="#ppt_h"/>
                                          </p:val>
                                        </p:tav>
                                      </p:tavLst>
                                    </p:anim>
                                    <p:anim calcmode="lin" valueType="num">
                                      <p:cBhvr>
                                        <p:cTn id="51" dur="1000" fill="hold"/>
                                        <p:tgtEl>
                                          <p:spTgt spid="23"/>
                                        </p:tgtEl>
                                        <p:attrNameLst>
                                          <p:attrName>style.rotation</p:attrName>
                                        </p:attrNameLst>
                                      </p:cBhvr>
                                      <p:tavLst>
                                        <p:tav tm="0">
                                          <p:val>
                                            <p:fltVal val="90"/>
                                          </p:val>
                                        </p:tav>
                                        <p:tav tm="100000">
                                          <p:val>
                                            <p:fltVal val="0"/>
                                          </p:val>
                                        </p:tav>
                                      </p:tavLst>
                                    </p:anim>
                                    <p:animEffect transition="in" filter="fade">
                                      <p:cBhvr>
                                        <p:cTn id="52" dur="1000"/>
                                        <p:tgtEl>
                                          <p:spTgt spid="23"/>
                                        </p:tgtEl>
                                      </p:cBhvr>
                                    </p:animEffect>
                                  </p:childTnLst>
                                </p:cTn>
                              </p:par>
                              <p:par>
                                <p:cTn id="53" presetID="22" presetClass="entr" presetSubtype="1"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up)">
                                      <p:cBhvr>
                                        <p:cTn id="55" dur="500"/>
                                        <p:tgtEl>
                                          <p:spTgt spid="28"/>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fade">
                                      <p:cBhvr>
                                        <p:cTn id="63" dur="1000"/>
                                        <p:tgtEl>
                                          <p:spTgt spid="49"/>
                                        </p:tgtEl>
                                      </p:cBhvr>
                                    </p:animEffect>
                                    <p:anim calcmode="lin" valueType="num">
                                      <p:cBhvr>
                                        <p:cTn id="64" dur="1000" fill="hold"/>
                                        <p:tgtEl>
                                          <p:spTgt spid="49"/>
                                        </p:tgtEl>
                                        <p:attrNameLst>
                                          <p:attrName>ppt_x</p:attrName>
                                        </p:attrNameLst>
                                      </p:cBhvr>
                                      <p:tavLst>
                                        <p:tav tm="0">
                                          <p:val>
                                            <p:strVal val="#ppt_x"/>
                                          </p:val>
                                        </p:tav>
                                        <p:tav tm="100000">
                                          <p:val>
                                            <p:strVal val="#ppt_x"/>
                                          </p:val>
                                        </p:tav>
                                      </p:tavLst>
                                    </p:anim>
                                    <p:anim calcmode="lin" valueType="num">
                                      <p:cBhvr>
                                        <p:cTn id="65" dur="1000" fill="hold"/>
                                        <p:tgtEl>
                                          <p:spTgt spid="49"/>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fade">
                                      <p:cBhvr>
                                        <p:cTn id="68" dur="1000"/>
                                        <p:tgtEl>
                                          <p:spTgt spid="50"/>
                                        </p:tgtEl>
                                      </p:cBhvr>
                                    </p:animEffect>
                                    <p:anim calcmode="lin" valueType="num">
                                      <p:cBhvr>
                                        <p:cTn id="69" dur="1000" fill="hold"/>
                                        <p:tgtEl>
                                          <p:spTgt spid="50"/>
                                        </p:tgtEl>
                                        <p:attrNameLst>
                                          <p:attrName>ppt_x</p:attrName>
                                        </p:attrNameLst>
                                      </p:cBhvr>
                                      <p:tavLst>
                                        <p:tav tm="0">
                                          <p:val>
                                            <p:strVal val="#ppt_x"/>
                                          </p:val>
                                        </p:tav>
                                        <p:tav tm="100000">
                                          <p:val>
                                            <p:strVal val="#ppt_x"/>
                                          </p:val>
                                        </p:tav>
                                      </p:tavLst>
                                    </p:anim>
                                    <p:anim calcmode="lin" valueType="num">
                                      <p:cBhvr>
                                        <p:cTn id="7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49"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p:nvPr/>
        </p:nvSpPr>
        <p:spPr>
          <a:xfrm>
            <a:off x="3878361" y="1504590"/>
            <a:ext cx="4997264" cy="358500"/>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089" tIns="38089" rIns="38089" bIns="38089" numCol="1" spcCol="1270" anchor="b" anchorCtr="0">
            <a:noAutofit/>
          </a:bodyPr>
          <a:lstStyle/>
          <a:p>
            <a:pPr defTabSz="1185545">
              <a:lnSpc>
                <a:spcPct val="90000"/>
              </a:lnSpc>
              <a:spcBef>
                <a:spcPct val="0"/>
              </a:spcBef>
              <a:spcAft>
                <a:spcPct val="35000"/>
              </a:spcAft>
            </a:pPr>
            <a:endParaRPr lang="id-ID" sz="2000">
              <a:solidFill>
                <a:schemeClr val="tx1">
                  <a:lumMod val="85000"/>
                  <a:lumOff val="15000"/>
                </a:schemeClr>
              </a:solidFill>
              <a:cs typeface="+mn-ea"/>
              <a:sym typeface="+mn-lt"/>
            </a:endParaRPr>
          </a:p>
        </p:txBody>
      </p:sp>
      <p:sp>
        <p:nvSpPr>
          <p:cNvPr id="3" name="Straight Connector 10"/>
          <p:cNvSpPr/>
          <p:nvPr/>
        </p:nvSpPr>
        <p:spPr>
          <a:xfrm>
            <a:off x="1776261" y="1875937"/>
            <a:ext cx="8927052" cy="0"/>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zh-CN" altLang="en-US">
              <a:cs typeface="+mn-ea"/>
              <a:sym typeface="+mn-lt"/>
            </a:endParaRPr>
          </a:p>
        </p:txBody>
      </p:sp>
      <p:grpSp>
        <p:nvGrpSpPr>
          <p:cNvPr id="4" name="Group 3"/>
          <p:cNvGrpSpPr/>
          <p:nvPr/>
        </p:nvGrpSpPr>
        <p:grpSpPr>
          <a:xfrm>
            <a:off x="1965584" y="1413902"/>
            <a:ext cx="914161" cy="914161"/>
            <a:chOff x="1071014" y="2141084"/>
            <a:chExt cx="914400" cy="914400"/>
          </a:xfrm>
        </p:grpSpPr>
        <p:sp>
          <p:nvSpPr>
            <p:cNvPr id="5" name="Teardrop 1"/>
            <p:cNvSpPr/>
            <p:nvPr/>
          </p:nvSpPr>
          <p:spPr>
            <a:xfrm rot="2714409">
              <a:off x="1071014" y="2141084"/>
              <a:ext cx="914400" cy="914400"/>
            </a:xfrm>
            <a:prstGeom prst="teardrop">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id-ID" dirty="0">
                <a:solidFill>
                  <a:schemeClr val="tx1">
                    <a:lumMod val="85000"/>
                    <a:lumOff val="15000"/>
                  </a:schemeClr>
                </a:solidFill>
                <a:cs typeface="+mn-ea"/>
                <a:sym typeface="+mn-lt"/>
              </a:endParaRPr>
            </a:p>
          </p:txBody>
        </p:sp>
        <p:grpSp>
          <p:nvGrpSpPr>
            <p:cNvPr id="6" name="Group 26"/>
            <p:cNvGrpSpPr>
              <a:grpSpLocks noChangeAspect="1"/>
            </p:cNvGrpSpPr>
            <p:nvPr/>
          </p:nvGrpSpPr>
          <p:grpSpPr>
            <a:xfrm>
              <a:off x="1352010" y="2413086"/>
              <a:ext cx="352407" cy="359364"/>
              <a:chOff x="7160655" y="2178006"/>
              <a:chExt cx="379359" cy="386846"/>
            </a:xfrm>
            <a:solidFill>
              <a:schemeClr val="bg1">
                <a:lumMod val="95000"/>
              </a:schemeClr>
            </a:solidFill>
          </p:grpSpPr>
          <p:sp>
            <p:nvSpPr>
              <p:cNvPr id="7"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defTabSz="1219200"/>
                <a:endParaRPr lang="en-US">
                  <a:solidFill>
                    <a:schemeClr val="tx1">
                      <a:lumMod val="85000"/>
                      <a:lumOff val="15000"/>
                    </a:schemeClr>
                  </a:solidFill>
                  <a:cs typeface="+mn-ea"/>
                  <a:sym typeface="+mn-lt"/>
                </a:endParaRPr>
              </a:p>
            </p:txBody>
          </p:sp>
          <p:sp>
            <p:nvSpPr>
              <p:cNvPr id="8" name="Freeform 37"/>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defTabSz="1219200"/>
                <a:endParaRPr lang="en-US">
                  <a:solidFill>
                    <a:schemeClr val="tx1">
                      <a:lumMod val="85000"/>
                      <a:lumOff val="15000"/>
                    </a:schemeClr>
                  </a:solidFill>
                  <a:cs typeface="+mn-ea"/>
                  <a:sym typeface="+mn-lt"/>
                </a:endParaRPr>
              </a:p>
            </p:txBody>
          </p:sp>
          <p:sp>
            <p:nvSpPr>
              <p:cNvPr id="9" name="Freeform 38"/>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defTabSz="1219200"/>
                <a:endParaRPr lang="en-US">
                  <a:solidFill>
                    <a:schemeClr val="tx1">
                      <a:lumMod val="85000"/>
                      <a:lumOff val="15000"/>
                    </a:schemeClr>
                  </a:solidFill>
                  <a:cs typeface="+mn-ea"/>
                  <a:sym typeface="+mn-lt"/>
                </a:endParaRPr>
              </a:p>
            </p:txBody>
          </p:sp>
        </p:grpSp>
      </p:grpSp>
      <p:sp>
        <p:nvSpPr>
          <p:cNvPr id="10" name="Content Placeholder 2"/>
          <p:cNvSpPr txBox="1"/>
          <p:nvPr/>
        </p:nvSpPr>
        <p:spPr>
          <a:xfrm>
            <a:off x="4004715" y="1625699"/>
            <a:ext cx="7562468" cy="581285"/>
          </a:xfrm>
          <a:prstGeom prst="rect">
            <a:avLst/>
          </a:prstGeom>
        </p:spPr>
        <p:txBody>
          <a:bodyPr vert="horz" lIns="91416" tIns="45708" rIns="91416" bIns="4570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defTabSz="609600">
              <a:lnSpc>
                <a:spcPct val="80000"/>
              </a:lnSpc>
              <a:spcAft>
                <a:spcPts val="800"/>
              </a:spcAft>
              <a:buClr>
                <a:srgbClr val="5B9BD5">
                  <a:lumMod val="75000"/>
                </a:srgbClr>
              </a:buClr>
            </a:pPr>
            <a:r>
              <a:rPr lang="zh-CN" altLang="en-US" sz="1200" dirty="0">
                <a:solidFill>
                  <a:schemeClr val="tx1">
                    <a:lumMod val="85000"/>
                    <a:lumOff val="15000"/>
                  </a:schemeClr>
                </a:solidFill>
                <a:cs typeface="+mn-ea"/>
                <a:sym typeface="+mn-lt"/>
              </a:rPr>
              <a:t>点击输入简要文字解说，解说文字尽量概括精炼，不用多余的文字修饰解说所提炼的核心概念。</a:t>
            </a:r>
            <a:endParaRPr lang="zh-CN" altLang="en-US" sz="1200" b="1" dirty="0">
              <a:solidFill>
                <a:schemeClr val="tx1">
                  <a:lumMod val="85000"/>
                  <a:lumOff val="15000"/>
                </a:schemeClr>
              </a:solidFill>
              <a:cs typeface="+mn-ea"/>
              <a:sym typeface="+mn-lt"/>
            </a:endParaRPr>
          </a:p>
        </p:txBody>
      </p:sp>
      <p:sp>
        <p:nvSpPr>
          <p:cNvPr id="11" name="Content Placeholder 2"/>
          <p:cNvSpPr txBox="1"/>
          <p:nvPr/>
        </p:nvSpPr>
        <p:spPr>
          <a:xfrm>
            <a:off x="3231022" y="1571588"/>
            <a:ext cx="902065" cy="202259"/>
          </a:xfrm>
          <a:prstGeom prst="rect">
            <a:avLst/>
          </a:prstGeom>
        </p:spPr>
        <p:txBody>
          <a:bodyPr vert="horz" lIns="91416" tIns="45708" rIns="91416" bIns="4570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defTabSz="609600">
              <a:lnSpc>
                <a:spcPct val="80000"/>
              </a:lnSpc>
              <a:spcAft>
                <a:spcPts val="800"/>
              </a:spcAft>
              <a:buClr>
                <a:srgbClr val="5B9BD5">
                  <a:lumMod val="75000"/>
                </a:srgbClr>
              </a:buClr>
            </a:pPr>
            <a:r>
              <a:rPr lang="zh-CN" altLang="en-US" sz="1400" b="1" dirty="0">
                <a:solidFill>
                  <a:schemeClr val="tx1">
                    <a:lumMod val="85000"/>
                    <a:lumOff val="15000"/>
                  </a:schemeClr>
                </a:solidFill>
                <a:cs typeface="+mn-ea"/>
                <a:sym typeface="+mn-lt"/>
              </a:rPr>
              <a:t>输入标题</a:t>
            </a:r>
          </a:p>
        </p:txBody>
      </p:sp>
      <p:sp>
        <p:nvSpPr>
          <p:cNvPr id="12" name="Freeform 47"/>
          <p:cNvSpPr/>
          <p:nvPr/>
        </p:nvSpPr>
        <p:spPr>
          <a:xfrm>
            <a:off x="4524765" y="2258137"/>
            <a:ext cx="4997264" cy="358500"/>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089" tIns="38089" rIns="38089" bIns="38089" numCol="1" spcCol="1270" anchor="b" anchorCtr="0">
            <a:noAutofit/>
          </a:bodyPr>
          <a:lstStyle/>
          <a:p>
            <a:pPr defTabSz="1185545">
              <a:lnSpc>
                <a:spcPct val="90000"/>
              </a:lnSpc>
              <a:spcBef>
                <a:spcPct val="0"/>
              </a:spcBef>
              <a:spcAft>
                <a:spcPct val="35000"/>
              </a:spcAft>
            </a:pPr>
            <a:endParaRPr lang="id-ID" sz="2000">
              <a:solidFill>
                <a:schemeClr val="tx1">
                  <a:lumMod val="85000"/>
                  <a:lumOff val="15000"/>
                </a:schemeClr>
              </a:solidFill>
              <a:cs typeface="+mn-ea"/>
              <a:sym typeface="+mn-lt"/>
            </a:endParaRPr>
          </a:p>
        </p:txBody>
      </p:sp>
      <p:sp>
        <p:nvSpPr>
          <p:cNvPr id="13" name="Straight Connector 48"/>
          <p:cNvSpPr/>
          <p:nvPr/>
        </p:nvSpPr>
        <p:spPr>
          <a:xfrm flipV="1">
            <a:off x="2440314" y="2626365"/>
            <a:ext cx="8262999" cy="0"/>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zh-CN" altLang="en-US">
              <a:cs typeface="+mn-ea"/>
              <a:sym typeface="+mn-lt"/>
            </a:endParaRPr>
          </a:p>
        </p:txBody>
      </p:sp>
      <p:sp>
        <p:nvSpPr>
          <p:cNvPr id="14" name="Content Placeholder 2"/>
          <p:cNvSpPr txBox="1"/>
          <p:nvPr/>
        </p:nvSpPr>
        <p:spPr>
          <a:xfrm>
            <a:off x="4651121" y="2349923"/>
            <a:ext cx="7132031" cy="581285"/>
          </a:xfrm>
          <a:prstGeom prst="rect">
            <a:avLst/>
          </a:prstGeom>
        </p:spPr>
        <p:txBody>
          <a:bodyPr vert="horz" lIns="91416" tIns="45708" rIns="91416" bIns="4570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defTabSz="609600">
              <a:lnSpc>
                <a:spcPct val="80000"/>
              </a:lnSpc>
              <a:spcAft>
                <a:spcPts val="800"/>
              </a:spcAft>
              <a:buClr>
                <a:srgbClr val="5B9BD5">
                  <a:lumMod val="75000"/>
                </a:srgbClr>
              </a:buClr>
            </a:pPr>
            <a:r>
              <a:rPr lang="zh-CN" altLang="en-US" sz="1200" dirty="0">
                <a:solidFill>
                  <a:schemeClr val="tx1">
                    <a:lumMod val="85000"/>
                    <a:lumOff val="15000"/>
                  </a:schemeClr>
                </a:solidFill>
                <a:cs typeface="+mn-ea"/>
                <a:sym typeface="+mn-lt"/>
              </a:rPr>
              <a:t>点击输入简要文字解说，解说文字尽量概括精炼，不用多余的文字修饰。</a:t>
            </a:r>
            <a:endParaRPr lang="zh-CN" altLang="en-US" sz="1200" b="1" dirty="0">
              <a:solidFill>
                <a:schemeClr val="tx1">
                  <a:lumMod val="85000"/>
                  <a:lumOff val="15000"/>
                </a:schemeClr>
              </a:solidFill>
              <a:cs typeface="+mn-ea"/>
              <a:sym typeface="+mn-lt"/>
            </a:endParaRPr>
          </a:p>
        </p:txBody>
      </p:sp>
      <p:sp>
        <p:nvSpPr>
          <p:cNvPr id="15" name="Content Placeholder 2"/>
          <p:cNvSpPr txBox="1"/>
          <p:nvPr/>
        </p:nvSpPr>
        <p:spPr>
          <a:xfrm>
            <a:off x="3877428" y="2291480"/>
            <a:ext cx="902065" cy="202259"/>
          </a:xfrm>
          <a:prstGeom prst="rect">
            <a:avLst/>
          </a:prstGeom>
        </p:spPr>
        <p:txBody>
          <a:bodyPr vert="horz" lIns="91416" tIns="45708" rIns="91416" bIns="4570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defTabSz="609600">
              <a:lnSpc>
                <a:spcPct val="80000"/>
              </a:lnSpc>
              <a:spcAft>
                <a:spcPts val="800"/>
              </a:spcAft>
              <a:buClr>
                <a:srgbClr val="5B9BD5">
                  <a:lumMod val="75000"/>
                </a:srgbClr>
              </a:buClr>
            </a:pPr>
            <a:r>
              <a:rPr lang="zh-CN" altLang="en-US" sz="1400" b="1" dirty="0">
                <a:solidFill>
                  <a:schemeClr val="tx1">
                    <a:lumMod val="85000"/>
                    <a:lumOff val="15000"/>
                  </a:schemeClr>
                </a:solidFill>
                <a:cs typeface="+mn-ea"/>
                <a:sym typeface="+mn-lt"/>
              </a:rPr>
              <a:t>输入标题</a:t>
            </a:r>
          </a:p>
        </p:txBody>
      </p:sp>
      <p:sp>
        <p:nvSpPr>
          <p:cNvPr id="16" name="Freeform 57"/>
          <p:cNvSpPr/>
          <p:nvPr/>
        </p:nvSpPr>
        <p:spPr>
          <a:xfrm>
            <a:off x="3878361" y="3008579"/>
            <a:ext cx="4997264" cy="358500"/>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089" tIns="38089" rIns="38089" bIns="38089" numCol="1" spcCol="1270" anchor="b" anchorCtr="0">
            <a:noAutofit/>
          </a:bodyPr>
          <a:lstStyle/>
          <a:p>
            <a:pPr defTabSz="1185545">
              <a:lnSpc>
                <a:spcPct val="90000"/>
              </a:lnSpc>
              <a:spcBef>
                <a:spcPct val="0"/>
              </a:spcBef>
              <a:spcAft>
                <a:spcPct val="35000"/>
              </a:spcAft>
            </a:pPr>
            <a:endParaRPr lang="id-ID" sz="2000">
              <a:solidFill>
                <a:schemeClr val="tx1">
                  <a:lumMod val="85000"/>
                  <a:lumOff val="15000"/>
                </a:schemeClr>
              </a:solidFill>
              <a:cs typeface="+mn-ea"/>
              <a:sym typeface="+mn-lt"/>
            </a:endParaRPr>
          </a:p>
        </p:txBody>
      </p:sp>
      <p:sp>
        <p:nvSpPr>
          <p:cNvPr id="17" name="Straight Connector 58"/>
          <p:cNvSpPr/>
          <p:nvPr/>
        </p:nvSpPr>
        <p:spPr>
          <a:xfrm>
            <a:off x="1776261" y="3379927"/>
            <a:ext cx="8927052" cy="0"/>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zh-CN" altLang="en-US">
              <a:cs typeface="+mn-ea"/>
              <a:sym typeface="+mn-lt"/>
            </a:endParaRPr>
          </a:p>
        </p:txBody>
      </p:sp>
      <p:sp>
        <p:nvSpPr>
          <p:cNvPr id="18" name="Content Placeholder 2"/>
          <p:cNvSpPr txBox="1"/>
          <p:nvPr/>
        </p:nvSpPr>
        <p:spPr>
          <a:xfrm>
            <a:off x="4004715" y="3100367"/>
            <a:ext cx="7562467" cy="581285"/>
          </a:xfrm>
          <a:prstGeom prst="rect">
            <a:avLst/>
          </a:prstGeom>
        </p:spPr>
        <p:txBody>
          <a:bodyPr vert="horz" lIns="91416" tIns="45708" rIns="91416" bIns="4570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defTabSz="609600">
              <a:lnSpc>
                <a:spcPct val="80000"/>
              </a:lnSpc>
              <a:spcAft>
                <a:spcPts val="800"/>
              </a:spcAft>
              <a:buClr>
                <a:srgbClr val="5B9BD5">
                  <a:lumMod val="75000"/>
                </a:srgbClr>
              </a:buClr>
            </a:pPr>
            <a:r>
              <a:rPr lang="zh-CN" altLang="en-US" sz="1200" dirty="0">
                <a:solidFill>
                  <a:schemeClr val="tx1">
                    <a:lumMod val="85000"/>
                    <a:lumOff val="15000"/>
                  </a:schemeClr>
                </a:solidFill>
                <a:cs typeface="+mn-ea"/>
                <a:sym typeface="+mn-lt"/>
              </a:rPr>
              <a:t>点击输入简要文字解说，解说文字尽量概括精炼，不用多余的文字修饰解说所提炼的核心概念。</a:t>
            </a:r>
            <a:endParaRPr lang="zh-CN" altLang="en-US" sz="1200" b="1" dirty="0">
              <a:solidFill>
                <a:schemeClr val="tx1">
                  <a:lumMod val="85000"/>
                  <a:lumOff val="15000"/>
                </a:schemeClr>
              </a:solidFill>
              <a:cs typeface="+mn-ea"/>
              <a:sym typeface="+mn-lt"/>
            </a:endParaRPr>
          </a:p>
        </p:txBody>
      </p:sp>
      <p:sp>
        <p:nvSpPr>
          <p:cNvPr id="19" name="Content Placeholder 2"/>
          <p:cNvSpPr txBox="1"/>
          <p:nvPr/>
        </p:nvSpPr>
        <p:spPr>
          <a:xfrm>
            <a:off x="3231022" y="3011373"/>
            <a:ext cx="902065" cy="202259"/>
          </a:xfrm>
          <a:prstGeom prst="rect">
            <a:avLst/>
          </a:prstGeom>
        </p:spPr>
        <p:txBody>
          <a:bodyPr vert="horz" lIns="91416" tIns="45708" rIns="91416" bIns="4570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defTabSz="609600">
              <a:lnSpc>
                <a:spcPct val="80000"/>
              </a:lnSpc>
              <a:spcAft>
                <a:spcPts val="800"/>
              </a:spcAft>
              <a:buClr>
                <a:srgbClr val="5B9BD5">
                  <a:lumMod val="75000"/>
                </a:srgbClr>
              </a:buClr>
            </a:pPr>
            <a:r>
              <a:rPr lang="zh-CN" altLang="en-US" sz="1400" b="1" dirty="0">
                <a:solidFill>
                  <a:schemeClr val="tx1">
                    <a:lumMod val="85000"/>
                    <a:lumOff val="15000"/>
                  </a:schemeClr>
                </a:solidFill>
                <a:cs typeface="+mn-ea"/>
                <a:sym typeface="+mn-lt"/>
              </a:rPr>
              <a:t>输入标题</a:t>
            </a:r>
          </a:p>
        </p:txBody>
      </p:sp>
      <p:sp>
        <p:nvSpPr>
          <p:cNvPr id="20" name="Freeform 67"/>
          <p:cNvSpPr/>
          <p:nvPr/>
        </p:nvSpPr>
        <p:spPr>
          <a:xfrm>
            <a:off x="4524765" y="3762126"/>
            <a:ext cx="4997264" cy="358500"/>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089" tIns="38089" rIns="38089" bIns="38089" numCol="1" spcCol="1270" anchor="b" anchorCtr="0">
            <a:noAutofit/>
          </a:bodyPr>
          <a:lstStyle/>
          <a:p>
            <a:pPr defTabSz="1185545">
              <a:lnSpc>
                <a:spcPct val="90000"/>
              </a:lnSpc>
              <a:spcBef>
                <a:spcPct val="0"/>
              </a:spcBef>
              <a:spcAft>
                <a:spcPct val="35000"/>
              </a:spcAft>
            </a:pPr>
            <a:endParaRPr lang="id-ID" sz="2000">
              <a:solidFill>
                <a:schemeClr val="tx1">
                  <a:lumMod val="85000"/>
                  <a:lumOff val="15000"/>
                </a:schemeClr>
              </a:solidFill>
              <a:cs typeface="+mn-ea"/>
              <a:sym typeface="+mn-lt"/>
            </a:endParaRPr>
          </a:p>
        </p:txBody>
      </p:sp>
      <p:sp>
        <p:nvSpPr>
          <p:cNvPr id="21" name="Straight Connector 68"/>
          <p:cNvSpPr/>
          <p:nvPr/>
        </p:nvSpPr>
        <p:spPr>
          <a:xfrm flipV="1">
            <a:off x="2471216" y="4130355"/>
            <a:ext cx="8232096" cy="0"/>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zh-CN" altLang="en-US">
              <a:cs typeface="+mn-ea"/>
              <a:sym typeface="+mn-lt"/>
            </a:endParaRPr>
          </a:p>
        </p:txBody>
      </p:sp>
      <p:sp>
        <p:nvSpPr>
          <p:cNvPr id="22" name="Freeform 69"/>
          <p:cNvSpPr/>
          <p:nvPr/>
        </p:nvSpPr>
        <p:spPr>
          <a:xfrm>
            <a:off x="4597317" y="4115629"/>
            <a:ext cx="4997264" cy="358500"/>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089" tIns="38089" rIns="38089" bIns="38089" numCol="1" spcCol="1270" anchor="b" anchorCtr="0">
            <a:noAutofit/>
          </a:bodyPr>
          <a:lstStyle/>
          <a:p>
            <a:pPr defTabSz="1185545">
              <a:lnSpc>
                <a:spcPct val="90000"/>
              </a:lnSpc>
              <a:spcBef>
                <a:spcPct val="0"/>
              </a:spcBef>
              <a:spcAft>
                <a:spcPct val="35000"/>
              </a:spcAft>
            </a:pPr>
            <a:endParaRPr lang="id-ID" sz="2000">
              <a:solidFill>
                <a:schemeClr val="tx1">
                  <a:lumMod val="85000"/>
                  <a:lumOff val="15000"/>
                </a:schemeClr>
              </a:solidFill>
              <a:cs typeface="+mn-ea"/>
              <a:sym typeface="+mn-lt"/>
            </a:endParaRPr>
          </a:p>
        </p:txBody>
      </p:sp>
      <p:sp>
        <p:nvSpPr>
          <p:cNvPr id="23" name="Content Placeholder 2"/>
          <p:cNvSpPr txBox="1"/>
          <p:nvPr/>
        </p:nvSpPr>
        <p:spPr>
          <a:xfrm>
            <a:off x="4651120" y="3853912"/>
            <a:ext cx="6916061" cy="581285"/>
          </a:xfrm>
          <a:prstGeom prst="rect">
            <a:avLst/>
          </a:prstGeom>
        </p:spPr>
        <p:txBody>
          <a:bodyPr vert="horz" lIns="91416" tIns="45708" rIns="91416" bIns="4570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defTabSz="609600">
              <a:lnSpc>
                <a:spcPct val="80000"/>
              </a:lnSpc>
              <a:spcAft>
                <a:spcPts val="800"/>
              </a:spcAft>
              <a:buClr>
                <a:srgbClr val="5B9BD5">
                  <a:lumMod val="75000"/>
                </a:srgbClr>
              </a:buClr>
            </a:pPr>
            <a:r>
              <a:rPr lang="zh-CN" altLang="en-US" sz="1200" dirty="0">
                <a:solidFill>
                  <a:schemeClr val="tx1">
                    <a:lumMod val="85000"/>
                    <a:lumOff val="15000"/>
                  </a:schemeClr>
                </a:solidFill>
                <a:cs typeface="+mn-ea"/>
                <a:sym typeface="+mn-lt"/>
              </a:rPr>
              <a:t>点击输入简要文字解说，解说文字尽量概括精炼，不用多余的文字修饰。</a:t>
            </a:r>
            <a:endParaRPr lang="zh-CN" altLang="en-US" sz="1200" b="1" dirty="0">
              <a:solidFill>
                <a:schemeClr val="tx1">
                  <a:lumMod val="85000"/>
                  <a:lumOff val="15000"/>
                </a:schemeClr>
              </a:solidFill>
              <a:cs typeface="+mn-ea"/>
              <a:sym typeface="+mn-lt"/>
            </a:endParaRPr>
          </a:p>
        </p:txBody>
      </p:sp>
      <p:sp>
        <p:nvSpPr>
          <p:cNvPr id="24" name="Content Placeholder 2"/>
          <p:cNvSpPr txBox="1"/>
          <p:nvPr/>
        </p:nvSpPr>
        <p:spPr>
          <a:xfrm>
            <a:off x="3877428" y="3803255"/>
            <a:ext cx="902065" cy="202259"/>
          </a:xfrm>
          <a:prstGeom prst="rect">
            <a:avLst/>
          </a:prstGeom>
        </p:spPr>
        <p:txBody>
          <a:bodyPr vert="horz" lIns="91416" tIns="45708" rIns="91416" bIns="4570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defTabSz="609600">
              <a:lnSpc>
                <a:spcPct val="80000"/>
              </a:lnSpc>
              <a:spcAft>
                <a:spcPts val="800"/>
              </a:spcAft>
              <a:buClr>
                <a:srgbClr val="5B9BD5">
                  <a:lumMod val="75000"/>
                </a:srgbClr>
              </a:buClr>
            </a:pPr>
            <a:r>
              <a:rPr lang="zh-CN" altLang="en-US" sz="1400" b="1" dirty="0">
                <a:solidFill>
                  <a:schemeClr val="tx1">
                    <a:lumMod val="85000"/>
                    <a:lumOff val="15000"/>
                  </a:schemeClr>
                </a:solidFill>
                <a:cs typeface="+mn-ea"/>
                <a:sym typeface="+mn-lt"/>
              </a:rPr>
              <a:t>输入标题</a:t>
            </a:r>
          </a:p>
        </p:txBody>
      </p:sp>
      <p:grpSp>
        <p:nvGrpSpPr>
          <p:cNvPr id="25" name="Group 85"/>
          <p:cNvGrpSpPr/>
          <p:nvPr/>
        </p:nvGrpSpPr>
        <p:grpSpPr>
          <a:xfrm>
            <a:off x="1965584" y="2917892"/>
            <a:ext cx="914161" cy="914161"/>
            <a:chOff x="1071014" y="3645465"/>
            <a:chExt cx="914400" cy="914400"/>
          </a:xfrm>
        </p:grpSpPr>
        <p:sp>
          <p:nvSpPr>
            <p:cNvPr id="26" name="Teardrop 56"/>
            <p:cNvSpPr/>
            <p:nvPr/>
          </p:nvSpPr>
          <p:spPr>
            <a:xfrm rot="2714409">
              <a:off x="1071014" y="3645465"/>
              <a:ext cx="914400" cy="914400"/>
            </a:xfrm>
            <a:prstGeom prst="teardrop">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id-ID" dirty="0">
                <a:solidFill>
                  <a:schemeClr val="tx1">
                    <a:lumMod val="85000"/>
                    <a:lumOff val="15000"/>
                  </a:schemeClr>
                </a:solidFill>
                <a:cs typeface="+mn-ea"/>
                <a:sym typeface="+mn-lt"/>
              </a:endParaRPr>
            </a:p>
          </p:txBody>
        </p:sp>
        <p:grpSp>
          <p:nvGrpSpPr>
            <p:cNvPr id="27" name="Group 76"/>
            <p:cNvGrpSpPr>
              <a:grpSpLocks noChangeAspect="1"/>
            </p:cNvGrpSpPr>
            <p:nvPr/>
          </p:nvGrpSpPr>
          <p:grpSpPr>
            <a:xfrm>
              <a:off x="1357162" y="3948046"/>
              <a:ext cx="339996" cy="299327"/>
              <a:chOff x="6040049" y="4182118"/>
              <a:chExt cx="521619" cy="459224"/>
            </a:xfrm>
            <a:solidFill>
              <a:schemeClr val="bg1">
                <a:lumMod val="95000"/>
              </a:schemeClr>
            </a:solidFill>
          </p:grpSpPr>
          <p:sp>
            <p:nvSpPr>
              <p:cNvPr id="28"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defTabSz="1219200"/>
                <a:endParaRPr lang="en-US">
                  <a:solidFill>
                    <a:schemeClr val="tx1">
                      <a:lumMod val="85000"/>
                      <a:lumOff val="15000"/>
                    </a:schemeClr>
                  </a:solidFill>
                  <a:cs typeface="+mn-ea"/>
                  <a:sym typeface="+mn-lt"/>
                </a:endParaRPr>
              </a:p>
            </p:txBody>
          </p:sp>
          <p:sp>
            <p:nvSpPr>
              <p:cNvPr id="29"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defTabSz="1219200"/>
                <a:endParaRPr lang="en-US">
                  <a:solidFill>
                    <a:schemeClr val="tx1">
                      <a:lumMod val="85000"/>
                      <a:lumOff val="15000"/>
                    </a:schemeClr>
                  </a:solidFill>
                  <a:cs typeface="+mn-ea"/>
                  <a:sym typeface="+mn-lt"/>
                </a:endParaRPr>
              </a:p>
            </p:txBody>
          </p:sp>
          <p:sp>
            <p:nvSpPr>
              <p:cNvPr id="30"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defTabSz="1219200"/>
                <a:endParaRPr lang="en-US">
                  <a:solidFill>
                    <a:schemeClr val="tx1">
                      <a:lumMod val="85000"/>
                      <a:lumOff val="15000"/>
                    </a:schemeClr>
                  </a:solidFill>
                  <a:cs typeface="+mn-ea"/>
                  <a:sym typeface="+mn-lt"/>
                </a:endParaRPr>
              </a:p>
            </p:txBody>
          </p:sp>
          <p:sp>
            <p:nvSpPr>
              <p:cNvPr id="31"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defTabSz="1219200"/>
                <a:endParaRPr lang="en-US">
                  <a:solidFill>
                    <a:schemeClr val="tx1">
                      <a:lumMod val="85000"/>
                      <a:lumOff val="15000"/>
                    </a:schemeClr>
                  </a:solidFill>
                  <a:cs typeface="+mn-ea"/>
                  <a:sym typeface="+mn-lt"/>
                </a:endParaRPr>
              </a:p>
            </p:txBody>
          </p:sp>
          <p:sp>
            <p:nvSpPr>
              <p:cNvPr id="32" name="Freeform 88"/>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defTabSz="1219200"/>
                <a:endParaRPr lang="en-US">
                  <a:solidFill>
                    <a:schemeClr val="tx1">
                      <a:lumMod val="85000"/>
                      <a:lumOff val="15000"/>
                    </a:schemeClr>
                  </a:solidFill>
                  <a:cs typeface="+mn-ea"/>
                  <a:sym typeface="+mn-lt"/>
                </a:endParaRPr>
              </a:p>
            </p:txBody>
          </p:sp>
        </p:grpSp>
      </p:grpSp>
      <p:grpSp>
        <p:nvGrpSpPr>
          <p:cNvPr id="33" name="Group 86"/>
          <p:cNvGrpSpPr/>
          <p:nvPr/>
        </p:nvGrpSpPr>
        <p:grpSpPr>
          <a:xfrm>
            <a:off x="2611989" y="3671437"/>
            <a:ext cx="914161" cy="914161"/>
            <a:chOff x="1717587" y="4399207"/>
            <a:chExt cx="914400" cy="914400"/>
          </a:xfrm>
        </p:grpSpPr>
        <p:sp>
          <p:nvSpPr>
            <p:cNvPr id="34" name="Teardrop 66"/>
            <p:cNvSpPr/>
            <p:nvPr/>
          </p:nvSpPr>
          <p:spPr>
            <a:xfrm rot="2714409">
              <a:off x="1717587" y="4399207"/>
              <a:ext cx="914400" cy="914400"/>
            </a:xfrm>
            <a:prstGeom prst="teardrop">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id-ID" dirty="0">
                <a:solidFill>
                  <a:schemeClr val="tx1">
                    <a:lumMod val="85000"/>
                    <a:lumOff val="15000"/>
                  </a:schemeClr>
                </a:solidFill>
                <a:cs typeface="+mn-ea"/>
                <a:sym typeface="+mn-lt"/>
              </a:endParaRPr>
            </a:p>
          </p:txBody>
        </p:sp>
        <p:sp>
          <p:nvSpPr>
            <p:cNvPr id="35" name="Freeform 16"/>
            <p:cNvSpPr>
              <a:spLocks noChangeAspect="1" noEditPoints="1"/>
            </p:cNvSpPr>
            <p:nvPr/>
          </p:nvSpPr>
          <p:spPr bwMode="auto">
            <a:xfrm>
              <a:off x="2009712" y="4632711"/>
              <a:ext cx="335981" cy="389311"/>
            </a:xfrm>
            <a:custGeom>
              <a:avLst/>
              <a:gdLst>
                <a:gd name="T0" fmla="*/ 233 w 320"/>
                <a:gd name="T1" fmla="*/ 138 h 371"/>
                <a:gd name="T2" fmla="*/ 261 w 320"/>
                <a:gd name="T3" fmla="*/ 12 h 371"/>
                <a:gd name="T4" fmla="*/ 168 w 320"/>
                <a:gd name="T5" fmla="*/ 104 h 371"/>
                <a:gd name="T6" fmla="*/ 80 w 320"/>
                <a:gd name="T7" fmla="*/ 182 h 371"/>
                <a:gd name="T8" fmla="*/ 80 w 320"/>
                <a:gd name="T9" fmla="*/ 319 h 371"/>
                <a:gd name="T10" fmla="*/ 253 w 320"/>
                <a:gd name="T11" fmla="*/ 371 h 371"/>
                <a:gd name="T12" fmla="*/ 320 w 320"/>
                <a:gd name="T13" fmla="*/ 172 h 371"/>
                <a:gd name="T14" fmla="*/ 233 w 320"/>
                <a:gd name="T15" fmla="*/ 138 h 371"/>
                <a:gd name="T16" fmla="*/ 60 w 320"/>
                <a:gd name="T17" fmla="*/ 140 h 371"/>
                <a:gd name="T18" fmla="*/ 0 w 320"/>
                <a:gd name="T19" fmla="*/ 202 h 371"/>
                <a:gd name="T20" fmla="*/ 0 w 320"/>
                <a:gd name="T21" fmla="*/ 299 h 371"/>
                <a:gd name="T22" fmla="*/ 60 w 320"/>
                <a:gd name="T23" fmla="*/ 360 h 371"/>
                <a:gd name="T24" fmla="*/ 40 w 320"/>
                <a:gd name="T25" fmla="*/ 315 h 371"/>
                <a:gd name="T26" fmla="*/ 40 w 320"/>
                <a:gd name="T27" fmla="*/ 187 h 371"/>
                <a:gd name="T28" fmla="*/ 60 w 320"/>
                <a:gd name="T29" fmla="*/ 14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0" h="371">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solidFill>
              <a:schemeClr val="bg1">
                <a:lumMod val="95000"/>
              </a:schemeClr>
            </a:solidFill>
            <a:ln>
              <a:noFill/>
            </a:ln>
          </p:spPr>
          <p:txBody>
            <a:bodyPr vert="horz" wrap="square" lIns="91416" tIns="45708" rIns="91416" bIns="45708" numCol="1" anchor="t" anchorCtr="0" compatLnSpc="1"/>
            <a:lstStyle/>
            <a:p>
              <a:pPr defTabSz="1219200"/>
              <a:endParaRPr lang="en-US" dirty="0">
                <a:solidFill>
                  <a:schemeClr val="tx1">
                    <a:lumMod val="85000"/>
                    <a:lumOff val="15000"/>
                  </a:schemeClr>
                </a:solidFill>
                <a:cs typeface="+mn-ea"/>
                <a:sym typeface="+mn-lt"/>
              </a:endParaRPr>
            </a:p>
          </p:txBody>
        </p:sp>
      </p:grpSp>
      <p:grpSp>
        <p:nvGrpSpPr>
          <p:cNvPr id="36" name="Group 84"/>
          <p:cNvGrpSpPr/>
          <p:nvPr/>
        </p:nvGrpSpPr>
        <p:grpSpPr>
          <a:xfrm>
            <a:off x="2611989" y="2167448"/>
            <a:ext cx="914161" cy="914161"/>
            <a:chOff x="1717587" y="2894826"/>
            <a:chExt cx="914400" cy="914400"/>
          </a:xfrm>
        </p:grpSpPr>
        <p:sp>
          <p:nvSpPr>
            <p:cNvPr id="37" name="Teardrop 46"/>
            <p:cNvSpPr/>
            <p:nvPr/>
          </p:nvSpPr>
          <p:spPr>
            <a:xfrm rot="2714409">
              <a:off x="1717587" y="2894826"/>
              <a:ext cx="914400" cy="914400"/>
            </a:xfrm>
            <a:prstGeom prst="teardrop">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id-ID" dirty="0">
                <a:solidFill>
                  <a:schemeClr val="tx1">
                    <a:lumMod val="85000"/>
                    <a:lumOff val="15000"/>
                  </a:schemeClr>
                </a:solidFill>
                <a:cs typeface="+mn-ea"/>
                <a:sym typeface="+mn-lt"/>
              </a:endParaRPr>
            </a:p>
          </p:txBody>
        </p:sp>
        <p:sp>
          <p:nvSpPr>
            <p:cNvPr id="38" name="Freeform 6"/>
            <p:cNvSpPr>
              <a:spLocks noChangeAspect="1" noEditPoints="1"/>
            </p:cNvSpPr>
            <p:nvPr/>
          </p:nvSpPr>
          <p:spPr bwMode="auto">
            <a:xfrm>
              <a:off x="2033640" y="3176640"/>
              <a:ext cx="312053" cy="274118"/>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lumMod val="95000"/>
              </a:schemeClr>
            </a:solidFill>
            <a:ln>
              <a:noFill/>
            </a:ln>
          </p:spPr>
          <p:txBody>
            <a:bodyPr vert="horz" wrap="square" lIns="91416" tIns="45708" rIns="91416" bIns="45708" numCol="1" anchor="t" anchorCtr="0" compatLnSpc="1"/>
            <a:lstStyle/>
            <a:p>
              <a:pPr defTabSz="1219200"/>
              <a:endParaRPr lang="en-US" dirty="0">
                <a:solidFill>
                  <a:schemeClr val="tx1">
                    <a:lumMod val="85000"/>
                    <a:lumOff val="15000"/>
                  </a:schemeClr>
                </a:solidFill>
                <a:cs typeface="+mn-ea"/>
                <a:sym typeface="+mn-lt"/>
              </a:endParaRPr>
            </a:p>
          </p:txBody>
        </p:sp>
      </p:grpSp>
      <p:sp>
        <p:nvSpPr>
          <p:cNvPr id="39" name="TextBox 90"/>
          <p:cNvSpPr txBox="1"/>
          <p:nvPr/>
        </p:nvSpPr>
        <p:spPr>
          <a:xfrm>
            <a:off x="2100597" y="5448201"/>
            <a:ext cx="8170780" cy="646331"/>
          </a:xfrm>
          <a:prstGeom prst="rect">
            <a:avLst/>
          </a:prstGeom>
          <a:noFill/>
        </p:spPr>
        <p:txBody>
          <a:bodyPr wrap="square" lIns="0" tIns="0" rIns="0" bIns="0" rtlCol="0">
            <a:spAutoFit/>
          </a:bodyPr>
          <a:lstStyle/>
          <a:p>
            <a:pPr algn="just" defTabSz="1219200"/>
            <a:r>
              <a:rPr lang="zh-CN" altLang="en-US" sz="1400" dirty="0">
                <a:solidFill>
                  <a:schemeClr val="tx1">
                    <a:lumMod val="85000"/>
                    <a:lumOff val="15000"/>
                  </a:schemeClr>
                </a:solidFill>
                <a:cs typeface="+mn-ea"/>
                <a:sym typeface="+mn-lt"/>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40" name="TextBox 91"/>
          <p:cNvSpPr txBox="1"/>
          <p:nvPr/>
        </p:nvSpPr>
        <p:spPr>
          <a:xfrm>
            <a:off x="5189022" y="5013365"/>
            <a:ext cx="2058807" cy="307777"/>
          </a:xfrm>
          <a:prstGeom prst="rect">
            <a:avLst/>
          </a:prstGeom>
          <a:noFill/>
        </p:spPr>
        <p:txBody>
          <a:bodyPr wrap="square" lIns="0" tIns="0" rIns="0" bIns="0" rtlCol="0">
            <a:spAutoFit/>
          </a:bodyPr>
          <a:lstStyle/>
          <a:p>
            <a:pPr defTabSz="1219200"/>
            <a:r>
              <a:rPr lang="zh-CN" altLang="en-US" sz="2000" b="1" dirty="0">
                <a:solidFill>
                  <a:schemeClr val="tx1">
                    <a:lumMod val="85000"/>
                    <a:lumOff val="15000"/>
                  </a:schemeClr>
                </a:solidFill>
                <a:cs typeface="+mn-ea"/>
                <a:sym typeface="+mn-lt"/>
              </a:rPr>
              <a:t>点击输入标题文本</a:t>
            </a:r>
          </a:p>
        </p:txBody>
      </p:sp>
      <p:sp>
        <p:nvSpPr>
          <p:cNvPr id="41" name="文本框 40"/>
          <p:cNvSpPr txBox="1"/>
          <p:nvPr/>
        </p:nvSpPr>
        <p:spPr>
          <a:xfrm>
            <a:off x="174126" y="130307"/>
            <a:ext cx="2680970" cy="462915"/>
          </a:xfrm>
          <a:prstGeom prst="rect">
            <a:avLst/>
          </a:prstGeom>
          <a:noFill/>
          <a:ln w="0">
            <a:noFill/>
          </a:ln>
        </p:spPr>
        <p:txBody>
          <a:bodyPr vert="horz" wrap="square" lIns="89535" tIns="46355" rIns="89535" bIns="46355" numCol="1" anchor="t">
            <a:spAutoFit/>
          </a:bodyPr>
          <a:lstStyle/>
          <a:p>
            <a:pPr marL="0" marR="0" lvl="0" indent="0" algn="l" defTabSz="508000" rtl="0" eaLnBrk="0" fontAlgn="auto" latinLnBrk="0" hangingPunct="1">
              <a:lnSpc>
                <a:spcPct val="100000"/>
              </a:lnSpc>
              <a:spcBef>
                <a:spcPts val="0"/>
              </a:spcBef>
              <a:spcAft>
                <a:spcPts val="0"/>
              </a:spcAft>
              <a:buClrTx/>
              <a:buSzTx/>
              <a:buFontTx/>
              <a:buNone/>
              <a:defRPr/>
            </a:pPr>
            <a:r>
              <a:rPr kumimoji="0" lang="en-US" altLang="ko-KR" sz="2400" b="0" i="0" u="none" strike="noStrike" kern="1200" cap="none" spc="0" normalizeH="0" baseline="0" noProof="0" dirty="0">
                <a:ln>
                  <a:noFill/>
                </a:ln>
                <a:solidFill>
                  <a:prstClr val="black">
                    <a:lumMod val="75000"/>
                    <a:lumOff val="25000"/>
                  </a:prstClr>
                </a:solidFill>
                <a:effectLst/>
                <a:uLnTx/>
                <a:uFillTx/>
                <a:cs typeface="+mn-ea"/>
                <a:sym typeface="+mn-lt"/>
              </a:rPr>
              <a:t>点击此处添加标题</a:t>
            </a:r>
            <a:endParaRPr kumimoji="0" lang="ko-KR" altLang="en-US" sz="2400" b="0" i="0" u="none" strike="noStrike" kern="1200" cap="none" spc="0" normalizeH="0" baseline="0" noProof="0" dirty="0">
              <a:ln>
                <a:noFill/>
              </a:ln>
              <a:solidFill>
                <a:prstClr val="black">
                  <a:lumMod val="75000"/>
                  <a:lumOff val="25000"/>
                </a:prstClr>
              </a:solidFill>
              <a:effectLst/>
              <a:uLnTx/>
              <a:uFillTx/>
              <a:cs typeface="+mn-ea"/>
              <a:sym typeface="+mn-lt"/>
            </a:endParaRPr>
          </a:p>
        </p:txBody>
      </p:sp>
      <p:cxnSp>
        <p:nvCxnSpPr>
          <p:cNvPr id="42" name="直接连接符 41"/>
          <p:cNvCxnSpPr/>
          <p:nvPr/>
        </p:nvCxnSpPr>
        <p:spPr>
          <a:xfrm>
            <a:off x="174126" y="225743"/>
            <a:ext cx="0" cy="46291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174125" y="524883"/>
            <a:ext cx="4082035" cy="370614"/>
          </a:xfrm>
          <a:prstGeom prst="rect">
            <a:avLst/>
          </a:prstGeom>
          <a:noFill/>
          <a:ln w="0">
            <a:noFill/>
          </a:ln>
        </p:spPr>
        <p:txBody>
          <a:bodyPr vert="horz" wrap="square" lIns="89535" tIns="46355" rIns="89535" bIns="46355" anchor="t">
            <a:spAutoFit/>
          </a:bodyPr>
          <a:lstStyle/>
          <a:p>
            <a:pPr marL="0" marR="0" lvl="0" indent="0" algn="l" defTabSz="508000" rtl="0" eaLnBrk="0"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solidFill>
                  <a:prstClr val="black">
                    <a:lumMod val="75000"/>
                    <a:lumOff val="25000"/>
                  </a:prstClr>
                </a:solidFill>
                <a:effectLst/>
                <a:uLnTx/>
                <a:uFillTx/>
                <a:cs typeface="+mn-ea"/>
                <a:sym typeface="+mn-lt"/>
              </a:rPr>
              <a:t>Click here to enter text</a:t>
            </a:r>
            <a:r>
              <a:rPr kumimoji="0" lang="zh-CN" altLang="en-US" sz="900" b="0" i="0" u="none" strike="noStrike" kern="1200" cap="none" spc="0" normalizeH="0" baseline="0" noProof="0" dirty="0">
                <a:ln>
                  <a:noFill/>
                </a:ln>
                <a:solidFill>
                  <a:prstClr val="black">
                    <a:lumMod val="75000"/>
                    <a:lumOff val="25000"/>
                  </a:prstClr>
                </a:solidFill>
                <a:effectLst/>
                <a:uLnTx/>
                <a:uFillTx/>
                <a:cs typeface="+mn-ea"/>
                <a:sym typeface="+mn-lt"/>
              </a:rPr>
              <a:t>　</a:t>
            </a:r>
            <a:r>
              <a:rPr kumimoji="0" lang="en-US" altLang="zh-CN" sz="900" b="0" i="0" u="none" strike="noStrike" kern="1200" cap="none" spc="0" normalizeH="0" baseline="0" noProof="0" dirty="0">
                <a:ln>
                  <a:noFill/>
                </a:ln>
                <a:solidFill>
                  <a:prstClr val="black">
                    <a:lumMod val="75000"/>
                    <a:lumOff val="25000"/>
                  </a:prstClr>
                </a:solidFill>
                <a:effectLst/>
                <a:uLnTx/>
                <a:uFillTx/>
                <a:cs typeface="+mn-ea"/>
                <a:sym typeface="+mn-lt"/>
              </a:rPr>
              <a:t>Click here to enter text</a:t>
            </a:r>
            <a:r>
              <a:rPr kumimoji="0" lang="zh-CN" altLang="en-US" sz="900" b="0" i="0" u="none" strike="noStrike" kern="1200" cap="none" spc="0" normalizeH="0" baseline="0" noProof="0" dirty="0">
                <a:ln>
                  <a:noFill/>
                </a:ln>
                <a:solidFill>
                  <a:prstClr val="black">
                    <a:lumMod val="75000"/>
                    <a:lumOff val="25000"/>
                  </a:prstClr>
                </a:solidFill>
                <a:effectLst/>
                <a:uLnTx/>
                <a:uFillTx/>
                <a:cs typeface="+mn-ea"/>
                <a:sym typeface="+mn-lt"/>
              </a:rPr>
              <a:t>　</a:t>
            </a:r>
            <a:r>
              <a:rPr kumimoji="0" lang="en-US" altLang="zh-CN" sz="900" b="0" i="0" u="none" strike="noStrike" kern="1200" cap="none" spc="0" normalizeH="0" baseline="0" noProof="0" dirty="0">
                <a:ln>
                  <a:noFill/>
                </a:ln>
                <a:solidFill>
                  <a:prstClr val="black">
                    <a:lumMod val="75000"/>
                    <a:lumOff val="25000"/>
                  </a:prstClr>
                </a:solidFill>
                <a:effectLst/>
                <a:uLnTx/>
                <a:uFillTx/>
                <a:cs typeface="+mn-ea"/>
                <a:sym typeface="+mn-lt"/>
              </a:rPr>
              <a:t>Click here to enter text</a:t>
            </a:r>
            <a:r>
              <a:rPr kumimoji="0" lang="zh-CN" altLang="en-US" sz="900" b="0" i="0" u="none" strike="noStrike" kern="1200" cap="none" spc="0" normalizeH="0" baseline="0" noProof="0" dirty="0">
                <a:ln>
                  <a:noFill/>
                </a:ln>
                <a:solidFill>
                  <a:prstClr val="black">
                    <a:lumMod val="75000"/>
                    <a:lumOff val="25000"/>
                  </a:prstClr>
                </a:solidFill>
                <a:effectLst/>
                <a:uLnTx/>
                <a:uFillTx/>
                <a:cs typeface="+mn-ea"/>
                <a:sym typeface="+mn-lt"/>
              </a:rPr>
              <a:t>　</a:t>
            </a:r>
            <a:endParaRPr kumimoji="0" lang="ko-KR" altLang="en-US" sz="9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nodePh="1">
                                  <p:stCondLst>
                                    <p:cond delay="0"/>
                                  </p:stCondLst>
                                  <p:endCondLst>
                                    <p:cond evt="begin" delay="0">
                                      <p:tn val="25"/>
                                    </p:cond>
                                  </p:end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1+#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1+#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500" fill="hold"/>
                                        <p:tgtEl>
                                          <p:spTgt spid="36"/>
                                        </p:tgtEl>
                                        <p:attrNameLst>
                                          <p:attrName>ppt_x</p:attrName>
                                        </p:attrNameLst>
                                      </p:cBhvr>
                                      <p:tavLst>
                                        <p:tav tm="0">
                                          <p:val>
                                            <p:strVal val="1+#ppt_w/2"/>
                                          </p:val>
                                        </p:tav>
                                        <p:tav tm="100000">
                                          <p:val>
                                            <p:strVal val="#ppt_x"/>
                                          </p:val>
                                        </p:tav>
                                      </p:tavLst>
                                    </p:anim>
                                    <p:anim calcmode="lin" valueType="num">
                                      <p:cBhvr additive="base">
                                        <p:cTn id="44" dur="500" fill="hold"/>
                                        <p:tgtEl>
                                          <p:spTgt spid="36"/>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0-#ppt_w/2"/>
                                          </p:val>
                                        </p:tav>
                                        <p:tav tm="100000">
                                          <p:val>
                                            <p:strVal val="#ppt_x"/>
                                          </p:val>
                                        </p:tav>
                                      </p:tavLst>
                                    </p:anim>
                                    <p:anim calcmode="lin" valueType="num">
                                      <p:cBhvr additive="base">
                                        <p:cTn id="48" dur="500" fill="hold"/>
                                        <p:tgtEl>
                                          <p:spTgt spid="18"/>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0-#ppt_w/2"/>
                                          </p:val>
                                        </p:tav>
                                        <p:tav tm="100000">
                                          <p:val>
                                            <p:strVal val="#ppt_x"/>
                                          </p:val>
                                        </p:tav>
                                      </p:tavLst>
                                    </p:anim>
                                    <p:anim calcmode="lin" valueType="num">
                                      <p:cBhvr additive="base">
                                        <p:cTn id="52" dur="500" fill="hold"/>
                                        <p:tgtEl>
                                          <p:spTgt spid="17"/>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0-#ppt_w/2"/>
                                          </p:val>
                                        </p:tav>
                                        <p:tav tm="100000">
                                          <p:val>
                                            <p:strVal val="#ppt_x"/>
                                          </p:val>
                                        </p:tav>
                                      </p:tavLst>
                                    </p:anim>
                                    <p:anim calcmode="lin" valueType="num">
                                      <p:cBhvr additive="base">
                                        <p:cTn id="56" dur="500" fill="hold"/>
                                        <p:tgtEl>
                                          <p:spTgt spid="25"/>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nodePh="1">
                                  <p:stCondLst>
                                    <p:cond delay="0"/>
                                  </p:stCondLst>
                                  <p:endCondLst>
                                    <p:cond evt="begin" delay="0">
                                      <p:tn val="61"/>
                                    </p:cond>
                                  </p:end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1+#ppt_w/2"/>
                                          </p:val>
                                        </p:tav>
                                        <p:tav tm="100000">
                                          <p:val>
                                            <p:strVal val="#ppt_x"/>
                                          </p:val>
                                        </p:tav>
                                      </p:tavLst>
                                    </p:anim>
                                    <p:anim calcmode="lin" valueType="num">
                                      <p:cBhvr additive="base">
                                        <p:cTn id="64" dur="500" fill="hold"/>
                                        <p:tgtEl>
                                          <p:spTgt spid="20"/>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nodePh="1">
                                  <p:stCondLst>
                                    <p:cond delay="0"/>
                                  </p:stCondLst>
                                  <p:endCondLst>
                                    <p:cond evt="begin" delay="0">
                                      <p:tn val="69"/>
                                    </p:cond>
                                  </p:endCondLst>
                                  <p:childTnLst>
                                    <p:set>
                                      <p:cBhvr>
                                        <p:cTn id="70" dur="1" fill="hold">
                                          <p:stCondLst>
                                            <p:cond delay="0"/>
                                          </p:stCondLst>
                                        </p:cTn>
                                        <p:tgtEl>
                                          <p:spTgt spid="22"/>
                                        </p:tgtEl>
                                        <p:attrNameLst>
                                          <p:attrName>style.visibility</p:attrName>
                                        </p:attrNameLst>
                                      </p:cBhvr>
                                      <p:to>
                                        <p:strVal val="visible"/>
                                      </p:to>
                                    </p:set>
                                    <p:anim calcmode="lin" valueType="num">
                                      <p:cBhvr additive="base">
                                        <p:cTn id="71" dur="500" fill="hold"/>
                                        <p:tgtEl>
                                          <p:spTgt spid="22"/>
                                        </p:tgtEl>
                                        <p:attrNameLst>
                                          <p:attrName>ppt_x</p:attrName>
                                        </p:attrNameLst>
                                      </p:cBhvr>
                                      <p:tavLst>
                                        <p:tav tm="0">
                                          <p:val>
                                            <p:strVal val="1+#ppt_w/2"/>
                                          </p:val>
                                        </p:tav>
                                        <p:tav tm="100000">
                                          <p:val>
                                            <p:strVal val="#ppt_x"/>
                                          </p:val>
                                        </p:tav>
                                      </p:tavLst>
                                    </p:anim>
                                    <p:anim calcmode="lin" valueType="num">
                                      <p:cBhvr additive="base">
                                        <p:cTn id="72" dur="500" fill="hold"/>
                                        <p:tgtEl>
                                          <p:spTgt spid="2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additive="base">
                                        <p:cTn id="75" dur="500" fill="hold"/>
                                        <p:tgtEl>
                                          <p:spTgt spid="23"/>
                                        </p:tgtEl>
                                        <p:attrNameLst>
                                          <p:attrName>ppt_x</p:attrName>
                                        </p:attrNameLst>
                                      </p:cBhvr>
                                      <p:tavLst>
                                        <p:tav tm="0">
                                          <p:val>
                                            <p:strVal val="1+#ppt_w/2"/>
                                          </p:val>
                                        </p:tav>
                                        <p:tav tm="100000">
                                          <p:val>
                                            <p:strVal val="#ppt_x"/>
                                          </p:val>
                                        </p:tav>
                                      </p:tavLst>
                                    </p:anim>
                                    <p:anim calcmode="lin" valueType="num">
                                      <p:cBhvr additive="base">
                                        <p:cTn id="76" dur="500" fill="hold"/>
                                        <p:tgtEl>
                                          <p:spTgt spid="2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500" fill="hold"/>
                                        <p:tgtEl>
                                          <p:spTgt spid="24"/>
                                        </p:tgtEl>
                                        <p:attrNameLst>
                                          <p:attrName>ppt_x</p:attrName>
                                        </p:attrNameLst>
                                      </p:cBhvr>
                                      <p:tavLst>
                                        <p:tav tm="0">
                                          <p:val>
                                            <p:strVal val="1+#ppt_w/2"/>
                                          </p:val>
                                        </p:tav>
                                        <p:tav tm="100000">
                                          <p:val>
                                            <p:strVal val="#ppt_x"/>
                                          </p:val>
                                        </p:tav>
                                      </p:tavLst>
                                    </p:anim>
                                    <p:anim calcmode="lin" valueType="num">
                                      <p:cBhvr additive="base">
                                        <p:cTn id="80" dur="500" fill="hold"/>
                                        <p:tgtEl>
                                          <p:spTgt spid="24"/>
                                        </p:tgtEl>
                                        <p:attrNameLst>
                                          <p:attrName>ppt_y</p:attrName>
                                        </p:attrNameLst>
                                      </p:cBhvr>
                                      <p:tavLst>
                                        <p:tav tm="0">
                                          <p:val>
                                            <p:strVal val="#ppt_y"/>
                                          </p:val>
                                        </p:tav>
                                        <p:tav tm="100000">
                                          <p:val>
                                            <p:strVal val="#ppt_y"/>
                                          </p:val>
                                        </p:tav>
                                      </p:tavLst>
                                    </p:anim>
                                  </p:childTnLst>
                                </p:cTn>
                              </p:par>
                              <p:par>
                                <p:cTn id="81" presetID="2" presetClass="entr" presetSubtype="2" fill="hold"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500" fill="hold"/>
                                        <p:tgtEl>
                                          <p:spTgt spid="33"/>
                                        </p:tgtEl>
                                        <p:attrNameLst>
                                          <p:attrName>ppt_x</p:attrName>
                                        </p:attrNameLst>
                                      </p:cBhvr>
                                      <p:tavLst>
                                        <p:tav tm="0">
                                          <p:val>
                                            <p:strVal val="1+#ppt_w/2"/>
                                          </p:val>
                                        </p:tav>
                                        <p:tav tm="100000">
                                          <p:val>
                                            <p:strVal val="#ppt_x"/>
                                          </p:val>
                                        </p:tav>
                                      </p:tavLst>
                                    </p:anim>
                                    <p:anim calcmode="lin" valueType="num">
                                      <p:cBhvr additive="base">
                                        <p:cTn id="84" dur="500" fill="hold"/>
                                        <p:tgtEl>
                                          <p:spTgt spid="33"/>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300" fill="hold"/>
                                        <p:tgtEl>
                                          <p:spTgt spid="40"/>
                                        </p:tgtEl>
                                        <p:attrNameLst>
                                          <p:attrName>ppt_x</p:attrName>
                                        </p:attrNameLst>
                                      </p:cBhvr>
                                      <p:tavLst>
                                        <p:tav tm="0">
                                          <p:val>
                                            <p:strVal val="1+#ppt_w/2"/>
                                          </p:val>
                                        </p:tav>
                                        <p:tav tm="100000">
                                          <p:val>
                                            <p:strVal val="#ppt_x"/>
                                          </p:val>
                                        </p:tav>
                                      </p:tavLst>
                                    </p:anim>
                                    <p:anim calcmode="lin" valueType="num">
                                      <p:cBhvr additive="base">
                                        <p:cTn id="88" dur="300" fill="hold"/>
                                        <p:tgtEl>
                                          <p:spTgt spid="40"/>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300" fill="hold"/>
                                        <p:tgtEl>
                                          <p:spTgt spid="39"/>
                                        </p:tgtEl>
                                        <p:attrNameLst>
                                          <p:attrName>ppt_x</p:attrName>
                                        </p:attrNameLst>
                                      </p:cBhvr>
                                      <p:tavLst>
                                        <p:tav tm="0">
                                          <p:val>
                                            <p:strVal val="1+#ppt_w/2"/>
                                          </p:val>
                                        </p:tav>
                                        <p:tav tm="100000">
                                          <p:val>
                                            <p:strVal val="#ppt_x"/>
                                          </p:val>
                                        </p:tav>
                                      </p:tavLst>
                                    </p:anim>
                                    <p:anim calcmode="lin" valueType="num">
                                      <p:cBhvr additive="base">
                                        <p:cTn id="92" dur="300" fill="hold"/>
                                        <p:tgtEl>
                                          <p:spTgt spid="39"/>
                                        </p:tgtEl>
                                        <p:attrNameLst>
                                          <p:attrName>ppt_y</p:attrName>
                                        </p:attrNameLst>
                                      </p:cBhvr>
                                      <p:tavLst>
                                        <p:tav tm="0">
                                          <p:val>
                                            <p:strVal val="#ppt_y"/>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fade">
                                      <p:cBhvr>
                                        <p:cTn id="95" dur="1000"/>
                                        <p:tgtEl>
                                          <p:spTgt spid="43"/>
                                        </p:tgtEl>
                                      </p:cBhvr>
                                    </p:animEffect>
                                    <p:anim calcmode="lin" valueType="num">
                                      <p:cBhvr>
                                        <p:cTn id="96" dur="1000" fill="hold"/>
                                        <p:tgtEl>
                                          <p:spTgt spid="43"/>
                                        </p:tgtEl>
                                        <p:attrNameLst>
                                          <p:attrName>ppt_x</p:attrName>
                                        </p:attrNameLst>
                                      </p:cBhvr>
                                      <p:tavLst>
                                        <p:tav tm="0">
                                          <p:val>
                                            <p:strVal val="#ppt_x"/>
                                          </p:val>
                                        </p:tav>
                                        <p:tav tm="100000">
                                          <p:val>
                                            <p:strVal val="#ppt_x"/>
                                          </p:val>
                                        </p:tav>
                                      </p:tavLst>
                                    </p:anim>
                                    <p:anim calcmode="lin" valueType="num">
                                      <p:cBhvr>
                                        <p:cTn id="97" dur="1000" fill="hold"/>
                                        <p:tgtEl>
                                          <p:spTgt spid="43"/>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41"/>
                                        </p:tgtEl>
                                        <p:attrNameLst>
                                          <p:attrName>style.visibility</p:attrName>
                                        </p:attrNameLst>
                                      </p:cBhvr>
                                      <p:to>
                                        <p:strVal val="visible"/>
                                      </p:to>
                                    </p:set>
                                    <p:animEffect transition="in" filter="fade">
                                      <p:cBhvr>
                                        <p:cTn id="100" dur="1000"/>
                                        <p:tgtEl>
                                          <p:spTgt spid="41"/>
                                        </p:tgtEl>
                                      </p:cBhvr>
                                    </p:animEffect>
                                    <p:anim calcmode="lin" valueType="num">
                                      <p:cBhvr>
                                        <p:cTn id="101" dur="1000" fill="hold"/>
                                        <p:tgtEl>
                                          <p:spTgt spid="41"/>
                                        </p:tgtEl>
                                        <p:attrNameLst>
                                          <p:attrName>ppt_x</p:attrName>
                                        </p:attrNameLst>
                                      </p:cBhvr>
                                      <p:tavLst>
                                        <p:tav tm="0">
                                          <p:val>
                                            <p:strVal val="#ppt_x"/>
                                          </p:val>
                                        </p:tav>
                                        <p:tav tm="100000">
                                          <p:val>
                                            <p:strVal val="#ppt_x"/>
                                          </p:val>
                                        </p:tav>
                                      </p:tavLst>
                                    </p:anim>
                                    <p:anim calcmode="lin" valueType="num">
                                      <p:cBhvr>
                                        <p:cTn id="102" dur="1000" fill="hold"/>
                                        <p:tgtEl>
                                          <p:spTgt spid="41"/>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1000"/>
                                        <p:tgtEl>
                                          <p:spTgt spid="42"/>
                                        </p:tgtEl>
                                      </p:cBhvr>
                                    </p:animEffect>
                                    <p:anim calcmode="lin" valueType="num">
                                      <p:cBhvr>
                                        <p:cTn id="106" dur="1000" fill="hold"/>
                                        <p:tgtEl>
                                          <p:spTgt spid="42"/>
                                        </p:tgtEl>
                                        <p:attrNameLst>
                                          <p:attrName>ppt_x</p:attrName>
                                        </p:attrNameLst>
                                      </p:cBhvr>
                                      <p:tavLst>
                                        <p:tav tm="0">
                                          <p:val>
                                            <p:strVal val="#ppt_x"/>
                                          </p:val>
                                        </p:tav>
                                        <p:tav tm="100000">
                                          <p:val>
                                            <p:strVal val="#ppt_x"/>
                                          </p:val>
                                        </p:tav>
                                      </p:tavLst>
                                    </p:anim>
                                    <p:anim calcmode="lin" valueType="num">
                                      <p:cBhvr>
                                        <p:cTn id="107"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p:bldP spid="10" grpId="0"/>
      <p:bldP spid="11" grpId="0"/>
      <p:bldP spid="12" grpId="0" bldLvl="0"/>
      <p:bldP spid="14" grpId="0"/>
      <p:bldP spid="15" grpId="0"/>
      <p:bldP spid="18" grpId="0"/>
      <p:bldP spid="19" grpId="0"/>
      <p:bldP spid="20" grpId="0" bldLvl="0"/>
      <p:bldP spid="22" grpId="0" bldLvl="0"/>
      <p:bldP spid="23" grpId="0"/>
      <p:bldP spid="24" grpId="0"/>
      <p:bldP spid="39" grpId="0"/>
      <p:bldP spid="40" grpId="0"/>
      <p:bldP spid="41" grpId="0"/>
      <p:bldP spid="4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5000" r="-15000"/>
          </a:stretch>
        </a:blipFill>
        <a:effectLst/>
      </p:bgPr>
    </p:bg>
    <p:spTree>
      <p:nvGrpSpPr>
        <p:cNvPr id="1" name=""/>
        <p:cNvGrpSpPr/>
        <p:nvPr/>
      </p:nvGrpSpPr>
      <p:grpSpPr>
        <a:xfrm>
          <a:off x="0" y="0"/>
          <a:ext cx="0" cy="0"/>
          <a:chOff x="0" y="0"/>
          <a:chExt cx="0" cy="0"/>
        </a:xfrm>
      </p:grpSpPr>
      <p:sp>
        <p:nvSpPr>
          <p:cNvPr id="4" name="矩形 3"/>
          <p:cNvSpPr/>
          <p:nvPr/>
        </p:nvSpPr>
        <p:spPr>
          <a:xfrm>
            <a:off x="-20" y="1"/>
            <a:ext cx="12192000" cy="6908350"/>
          </a:xfrm>
          <a:prstGeom prst="rect">
            <a:avLst/>
          </a:prstGeom>
          <a:gradFill flip="none" rotWithShape="1">
            <a:gsLst>
              <a:gs pos="0">
                <a:schemeClr val="tx1">
                  <a:alpha val="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nvGrpSpPr>
          <p:cNvPr id="49" name="组合 48"/>
          <p:cNvGrpSpPr>
            <a:grpSpLocks noChangeAspect="1"/>
          </p:cNvGrpSpPr>
          <p:nvPr/>
        </p:nvGrpSpPr>
        <p:grpSpPr>
          <a:xfrm>
            <a:off x="611803" y="4194919"/>
            <a:ext cx="610227" cy="540000"/>
            <a:chOff x="10439401" y="5991224"/>
            <a:chExt cx="400050" cy="354013"/>
          </a:xfrm>
          <a:solidFill>
            <a:schemeClr val="bg1"/>
          </a:solidFill>
        </p:grpSpPr>
        <p:sp>
          <p:nvSpPr>
            <p:cNvPr id="50" name="Freeform 171"/>
            <p:cNvSpPr>
              <a:spLocks noEditPoints="1"/>
            </p:cNvSpPr>
            <p:nvPr/>
          </p:nvSpPr>
          <p:spPr bwMode="auto">
            <a:xfrm>
              <a:off x="10439401" y="5991224"/>
              <a:ext cx="90488" cy="354013"/>
            </a:xfrm>
            <a:custGeom>
              <a:avLst/>
              <a:gdLst>
                <a:gd name="T0" fmla="*/ 42 w 57"/>
                <a:gd name="T1" fmla="*/ 0 h 223"/>
                <a:gd name="T2" fmla="*/ 16 w 57"/>
                <a:gd name="T3" fmla="*/ 0 h 223"/>
                <a:gd name="T4" fmla="*/ 16 w 57"/>
                <a:gd name="T5" fmla="*/ 50 h 223"/>
                <a:gd name="T6" fmla="*/ 0 w 57"/>
                <a:gd name="T7" fmla="*/ 50 h 223"/>
                <a:gd name="T8" fmla="*/ 0 w 57"/>
                <a:gd name="T9" fmla="*/ 115 h 223"/>
                <a:gd name="T10" fmla="*/ 16 w 57"/>
                <a:gd name="T11" fmla="*/ 115 h 223"/>
                <a:gd name="T12" fmla="*/ 16 w 57"/>
                <a:gd name="T13" fmla="*/ 223 h 223"/>
                <a:gd name="T14" fmla="*/ 42 w 57"/>
                <a:gd name="T15" fmla="*/ 223 h 223"/>
                <a:gd name="T16" fmla="*/ 42 w 57"/>
                <a:gd name="T17" fmla="*/ 115 h 223"/>
                <a:gd name="T18" fmla="*/ 57 w 57"/>
                <a:gd name="T19" fmla="*/ 115 h 223"/>
                <a:gd name="T20" fmla="*/ 57 w 57"/>
                <a:gd name="T21" fmla="*/ 50 h 223"/>
                <a:gd name="T22" fmla="*/ 42 w 57"/>
                <a:gd name="T23" fmla="*/ 50 h 223"/>
                <a:gd name="T24" fmla="*/ 42 w 57"/>
                <a:gd name="T25" fmla="*/ 0 h 223"/>
                <a:gd name="T26" fmla="*/ 49 w 57"/>
                <a:gd name="T27" fmla="*/ 58 h 223"/>
                <a:gd name="T28" fmla="*/ 49 w 57"/>
                <a:gd name="T29" fmla="*/ 107 h 223"/>
                <a:gd name="T30" fmla="*/ 8 w 57"/>
                <a:gd name="T31" fmla="*/ 107 h 223"/>
                <a:gd name="T32" fmla="*/ 8 w 57"/>
                <a:gd name="T33" fmla="*/ 58 h 223"/>
                <a:gd name="T34" fmla="*/ 49 w 57"/>
                <a:gd name="T35" fmla="*/ 5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223">
                  <a:moveTo>
                    <a:pt x="42" y="0"/>
                  </a:moveTo>
                  <a:lnTo>
                    <a:pt x="16" y="0"/>
                  </a:lnTo>
                  <a:lnTo>
                    <a:pt x="16" y="50"/>
                  </a:lnTo>
                  <a:lnTo>
                    <a:pt x="0" y="50"/>
                  </a:lnTo>
                  <a:lnTo>
                    <a:pt x="0" y="115"/>
                  </a:lnTo>
                  <a:lnTo>
                    <a:pt x="16" y="115"/>
                  </a:lnTo>
                  <a:lnTo>
                    <a:pt x="16" y="223"/>
                  </a:lnTo>
                  <a:lnTo>
                    <a:pt x="42" y="223"/>
                  </a:lnTo>
                  <a:lnTo>
                    <a:pt x="42" y="115"/>
                  </a:lnTo>
                  <a:lnTo>
                    <a:pt x="57" y="115"/>
                  </a:lnTo>
                  <a:lnTo>
                    <a:pt x="57" y="50"/>
                  </a:lnTo>
                  <a:lnTo>
                    <a:pt x="42" y="50"/>
                  </a:lnTo>
                  <a:lnTo>
                    <a:pt x="42" y="0"/>
                  </a:lnTo>
                  <a:close/>
                  <a:moveTo>
                    <a:pt x="49" y="58"/>
                  </a:moveTo>
                  <a:lnTo>
                    <a:pt x="49" y="107"/>
                  </a:lnTo>
                  <a:lnTo>
                    <a:pt x="8" y="107"/>
                  </a:lnTo>
                  <a:lnTo>
                    <a:pt x="8" y="58"/>
                  </a:lnTo>
                  <a:lnTo>
                    <a:pt x="49"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a:endParaRPr lang="zh-CN" altLang="en-US" sz="1600">
                <a:solidFill>
                  <a:schemeClr val="bg1"/>
                </a:solidFill>
                <a:cs typeface="+mn-ea"/>
                <a:sym typeface="+mn-lt"/>
              </a:endParaRPr>
            </a:p>
          </p:txBody>
        </p:sp>
        <p:sp>
          <p:nvSpPr>
            <p:cNvPr id="51" name="Freeform 172"/>
            <p:cNvSpPr>
              <a:spLocks noEditPoints="1"/>
            </p:cNvSpPr>
            <p:nvPr/>
          </p:nvSpPr>
          <p:spPr bwMode="auto">
            <a:xfrm>
              <a:off x="10542588" y="5991224"/>
              <a:ext cx="90488" cy="354013"/>
            </a:xfrm>
            <a:custGeom>
              <a:avLst/>
              <a:gdLst>
                <a:gd name="T0" fmla="*/ 42 w 57"/>
                <a:gd name="T1" fmla="*/ 0 h 223"/>
                <a:gd name="T2" fmla="*/ 16 w 57"/>
                <a:gd name="T3" fmla="*/ 0 h 223"/>
                <a:gd name="T4" fmla="*/ 16 w 57"/>
                <a:gd name="T5" fmla="*/ 128 h 223"/>
                <a:gd name="T6" fmla="*/ 0 w 57"/>
                <a:gd name="T7" fmla="*/ 128 h 223"/>
                <a:gd name="T8" fmla="*/ 0 w 57"/>
                <a:gd name="T9" fmla="*/ 193 h 223"/>
                <a:gd name="T10" fmla="*/ 16 w 57"/>
                <a:gd name="T11" fmla="*/ 193 h 223"/>
                <a:gd name="T12" fmla="*/ 16 w 57"/>
                <a:gd name="T13" fmla="*/ 223 h 223"/>
                <a:gd name="T14" fmla="*/ 42 w 57"/>
                <a:gd name="T15" fmla="*/ 223 h 223"/>
                <a:gd name="T16" fmla="*/ 42 w 57"/>
                <a:gd name="T17" fmla="*/ 193 h 223"/>
                <a:gd name="T18" fmla="*/ 57 w 57"/>
                <a:gd name="T19" fmla="*/ 193 h 223"/>
                <a:gd name="T20" fmla="*/ 57 w 57"/>
                <a:gd name="T21" fmla="*/ 128 h 223"/>
                <a:gd name="T22" fmla="*/ 42 w 57"/>
                <a:gd name="T23" fmla="*/ 128 h 223"/>
                <a:gd name="T24" fmla="*/ 42 w 57"/>
                <a:gd name="T25" fmla="*/ 0 h 223"/>
                <a:gd name="T26" fmla="*/ 49 w 57"/>
                <a:gd name="T27" fmla="*/ 137 h 223"/>
                <a:gd name="T28" fmla="*/ 49 w 57"/>
                <a:gd name="T29" fmla="*/ 185 h 223"/>
                <a:gd name="T30" fmla="*/ 8 w 57"/>
                <a:gd name="T31" fmla="*/ 185 h 223"/>
                <a:gd name="T32" fmla="*/ 8 w 57"/>
                <a:gd name="T33" fmla="*/ 137 h 223"/>
                <a:gd name="T34" fmla="*/ 49 w 57"/>
                <a:gd name="T35" fmla="*/ 1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223">
                  <a:moveTo>
                    <a:pt x="42" y="0"/>
                  </a:moveTo>
                  <a:lnTo>
                    <a:pt x="16" y="0"/>
                  </a:lnTo>
                  <a:lnTo>
                    <a:pt x="16" y="128"/>
                  </a:lnTo>
                  <a:lnTo>
                    <a:pt x="0" y="128"/>
                  </a:lnTo>
                  <a:lnTo>
                    <a:pt x="0" y="193"/>
                  </a:lnTo>
                  <a:lnTo>
                    <a:pt x="16" y="193"/>
                  </a:lnTo>
                  <a:lnTo>
                    <a:pt x="16" y="223"/>
                  </a:lnTo>
                  <a:lnTo>
                    <a:pt x="42" y="223"/>
                  </a:lnTo>
                  <a:lnTo>
                    <a:pt x="42" y="193"/>
                  </a:lnTo>
                  <a:lnTo>
                    <a:pt x="57" y="193"/>
                  </a:lnTo>
                  <a:lnTo>
                    <a:pt x="57" y="128"/>
                  </a:lnTo>
                  <a:lnTo>
                    <a:pt x="42" y="128"/>
                  </a:lnTo>
                  <a:lnTo>
                    <a:pt x="42" y="0"/>
                  </a:lnTo>
                  <a:close/>
                  <a:moveTo>
                    <a:pt x="49" y="137"/>
                  </a:moveTo>
                  <a:lnTo>
                    <a:pt x="49" y="185"/>
                  </a:lnTo>
                  <a:lnTo>
                    <a:pt x="8" y="185"/>
                  </a:lnTo>
                  <a:lnTo>
                    <a:pt x="8" y="137"/>
                  </a:lnTo>
                  <a:lnTo>
                    <a:pt x="49" y="1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a:endParaRPr lang="zh-CN" altLang="en-US" sz="1600">
                <a:solidFill>
                  <a:schemeClr val="bg1"/>
                </a:solidFill>
                <a:cs typeface="+mn-ea"/>
                <a:sym typeface="+mn-lt"/>
              </a:endParaRPr>
            </a:p>
          </p:txBody>
        </p:sp>
        <p:sp>
          <p:nvSpPr>
            <p:cNvPr id="52" name="Freeform 173"/>
            <p:cNvSpPr>
              <a:spLocks noEditPoints="1"/>
            </p:cNvSpPr>
            <p:nvPr/>
          </p:nvSpPr>
          <p:spPr bwMode="auto">
            <a:xfrm>
              <a:off x="10645776" y="5991224"/>
              <a:ext cx="90488" cy="354013"/>
            </a:xfrm>
            <a:custGeom>
              <a:avLst/>
              <a:gdLst>
                <a:gd name="T0" fmla="*/ 41 w 57"/>
                <a:gd name="T1" fmla="*/ 0 h 223"/>
                <a:gd name="T2" fmla="*/ 16 w 57"/>
                <a:gd name="T3" fmla="*/ 0 h 223"/>
                <a:gd name="T4" fmla="*/ 16 w 57"/>
                <a:gd name="T5" fmla="*/ 26 h 223"/>
                <a:gd name="T6" fmla="*/ 0 w 57"/>
                <a:gd name="T7" fmla="*/ 26 h 223"/>
                <a:gd name="T8" fmla="*/ 0 w 57"/>
                <a:gd name="T9" fmla="*/ 91 h 223"/>
                <a:gd name="T10" fmla="*/ 16 w 57"/>
                <a:gd name="T11" fmla="*/ 91 h 223"/>
                <a:gd name="T12" fmla="*/ 16 w 57"/>
                <a:gd name="T13" fmla="*/ 223 h 223"/>
                <a:gd name="T14" fmla="*/ 41 w 57"/>
                <a:gd name="T15" fmla="*/ 223 h 223"/>
                <a:gd name="T16" fmla="*/ 41 w 57"/>
                <a:gd name="T17" fmla="*/ 91 h 223"/>
                <a:gd name="T18" fmla="*/ 57 w 57"/>
                <a:gd name="T19" fmla="*/ 91 h 223"/>
                <a:gd name="T20" fmla="*/ 57 w 57"/>
                <a:gd name="T21" fmla="*/ 26 h 223"/>
                <a:gd name="T22" fmla="*/ 41 w 57"/>
                <a:gd name="T23" fmla="*/ 26 h 223"/>
                <a:gd name="T24" fmla="*/ 41 w 57"/>
                <a:gd name="T25" fmla="*/ 0 h 223"/>
                <a:gd name="T26" fmla="*/ 48 w 57"/>
                <a:gd name="T27" fmla="*/ 35 h 223"/>
                <a:gd name="T28" fmla="*/ 48 w 57"/>
                <a:gd name="T29" fmla="*/ 83 h 223"/>
                <a:gd name="T30" fmla="*/ 8 w 57"/>
                <a:gd name="T31" fmla="*/ 83 h 223"/>
                <a:gd name="T32" fmla="*/ 8 w 57"/>
                <a:gd name="T33" fmla="*/ 35 h 223"/>
                <a:gd name="T34" fmla="*/ 48 w 57"/>
                <a:gd name="T35" fmla="*/ 35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223">
                  <a:moveTo>
                    <a:pt x="41" y="0"/>
                  </a:moveTo>
                  <a:lnTo>
                    <a:pt x="16" y="0"/>
                  </a:lnTo>
                  <a:lnTo>
                    <a:pt x="16" y="26"/>
                  </a:lnTo>
                  <a:lnTo>
                    <a:pt x="0" y="26"/>
                  </a:lnTo>
                  <a:lnTo>
                    <a:pt x="0" y="91"/>
                  </a:lnTo>
                  <a:lnTo>
                    <a:pt x="16" y="91"/>
                  </a:lnTo>
                  <a:lnTo>
                    <a:pt x="16" y="223"/>
                  </a:lnTo>
                  <a:lnTo>
                    <a:pt x="41" y="223"/>
                  </a:lnTo>
                  <a:lnTo>
                    <a:pt x="41" y="91"/>
                  </a:lnTo>
                  <a:lnTo>
                    <a:pt x="57" y="91"/>
                  </a:lnTo>
                  <a:lnTo>
                    <a:pt x="57" y="26"/>
                  </a:lnTo>
                  <a:lnTo>
                    <a:pt x="41" y="26"/>
                  </a:lnTo>
                  <a:lnTo>
                    <a:pt x="41" y="0"/>
                  </a:lnTo>
                  <a:close/>
                  <a:moveTo>
                    <a:pt x="48" y="35"/>
                  </a:moveTo>
                  <a:lnTo>
                    <a:pt x="48" y="83"/>
                  </a:lnTo>
                  <a:lnTo>
                    <a:pt x="8" y="83"/>
                  </a:lnTo>
                  <a:lnTo>
                    <a:pt x="8" y="35"/>
                  </a:lnTo>
                  <a:lnTo>
                    <a:pt x="48"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a:endParaRPr lang="zh-CN" altLang="en-US" sz="1600">
                <a:solidFill>
                  <a:schemeClr val="bg1"/>
                </a:solidFill>
                <a:cs typeface="+mn-ea"/>
                <a:sym typeface="+mn-lt"/>
              </a:endParaRPr>
            </a:p>
          </p:txBody>
        </p:sp>
        <p:sp>
          <p:nvSpPr>
            <p:cNvPr id="53" name="Freeform 174"/>
            <p:cNvSpPr>
              <a:spLocks noEditPoints="1"/>
            </p:cNvSpPr>
            <p:nvPr/>
          </p:nvSpPr>
          <p:spPr bwMode="auto">
            <a:xfrm>
              <a:off x="10748963" y="5991224"/>
              <a:ext cx="90488" cy="354013"/>
            </a:xfrm>
            <a:custGeom>
              <a:avLst/>
              <a:gdLst>
                <a:gd name="T0" fmla="*/ 41 w 57"/>
                <a:gd name="T1" fmla="*/ 103 h 223"/>
                <a:gd name="T2" fmla="*/ 41 w 57"/>
                <a:gd name="T3" fmla="*/ 0 h 223"/>
                <a:gd name="T4" fmla="*/ 16 w 57"/>
                <a:gd name="T5" fmla="*/ 0 h 223"/>
                <a:gd name="T6" fmla="*/ 16 w 57"/>
                <a:gd name="T7" fmla="*/ 103 h 223"/>
                <a:gd name="T8" fmla="*/ 0 w 57"/>
                <a:gd name="T9" fmla="*/ 103 h 223"/>
                <a:gd name="T10" fmla="*/ 0 w 57"/>
                <a:gd name="T11" fmla="*/ 168 h 223"/>
                <a:gd name="T12" fmla="*/ 16 w 57"/>
                <a:gd name="T13" fmla="*/ 168 h 223"/>
                <a:gd name="T14" fmla="*/ 16 w 57"/>
                <a:gd name="T15" fmla="*/ 223 h 223"/>
                <a:gd name="T16" fmla="*/ 41 w 57"/>
                <a:gd name="T17" fmla="*/ 223 h 223"/>
                <a:gd name="T18" fmla="*/ 41 w 57"/>
                <a:gd name="T19" fmla="*/ 168 h 223"/>
                <a:gd name="T20" fmla="*/ 57 w 57"/>
                <a:gd name="T21" fmla="*/ 168 h 223"/>
                <a:gd name="T22" fmla="*/ 57 w 57"/>
                <a:gd name="T23" fmla="*/ 103 h 223"/>
                <a:gd name="T24" fmla="*/ 41 w 57"/>
                <a:gd name="T25" fmla="*/ 103 h 223"/>
                <a:gd name="T26" fmla="*/ 49 w 57"/>
                <a:gd name="T27" fmla="*/ 159 h 223"/>
                <a:gd name="T28" fmla="*/ 9 w 57"/>
                <a:gd name="T29" fmla="*/ 159 h 223"/>
                <a:gd name="T30" fmla="*/ 9 w 57"/>
                <a:gd name="T31" fmla="*/ 112 h 223"/>
                <a:gd name="T32" fmla="*/ 49 w 57"/>
                <a:gd name="T33" fmla="*/ 112 h 223"/>
                <a:gd name="T34" fmla="*/ 49 w 57"/>
                <a:gd name="T35" fmla="*/ 159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223">
                  <a:moveTo>
                    <a:pt x="41" y="103"/>
                  </a:moveTo>
                  <a:lnTo>
                    <a:pt x="41" y="0"/>
                  </a:lnTo>
                  <a:lnTo>
                    <a:pt x="16" y="0"/>
                  </a:lnTo>
                  <a:lnTo>
                    <a:pt x="16" y="103"/>
                  </a:lnTo>
                  <a:lnTo>
                    <a:pt x="0" y="103"/>
                  </a:lnTo>
                  <a:lnTo>
                    <a:pt x="0" y="168"/>
                  </a:lnTo>
                  <a:lnTo>
                    <a:pt x="16" y="168"/>
                  </a:lnTo>
                  <a:lnTo>
                    <a:pt x="16" y="223"/>
                  </a:lnTo>
                  <a:lnTo>
                    <a:pt x="41" y="223"/>
                  </a:lnTo>
                  <a:lnTo>
                    <a:pt x="41" y="168"/>
                  </a:lnTo>
                  <a:lnTo>
                    <a:pt x="57" y="168"/>
                  </a:lnTo>
                  <a:lnTo>
                    <a:pt x="57" y="103"/>
                  </a:lnTo>
                  <a:lnTo>
                    <a:pt x="41" y="103"/>
                  </a:lnTo>
                  <a:close/>
                  <a:moveTo>
                    <a:pt x="49" y="159"/>
                  </a:moveTo>
                  <a:lnTo>
                    <a:pt x="9" y="159"/>
                  </a:lnTo>
                  <a:lnTo>
                    <a:pt x="9" y="112"/>
                  </a:lnTo>
                  <a:lnTo>
                    <a:pt x="49" y="112"/>
                  </a:lnTo>
                  <a:lnTo>
                    <a:pt x="49" y="1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a:endParaRPr lang="zh-CN" altLang="en-US" sz="1600">
                <a:solidFill>
                  <a:schemeClr val="bg1"/>
                </a:solidFill>
                <a:cs typeface="+mn-ea"/>
                <a:sym typeface="+mn-lt"/>
              </a:endParaRPr>
            </a:p>
          </p:txBody>
        </p:sp>
      </p:grpSp>
      <p:sp>
        <p:nvSpPr>
          <p:cNvPr id="54" name="文本框 53"/>
          <p:cNvSpPr txBox="1"/>
          <p:nvPr/>
        </p:nvSpPr>
        <p:spPr>
          <a:xfrm>
            <a:off x="1384060" y="4194919"/>
            <a:ext cx="2267269" cy="379656"/>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defTabSz="1219200"/>
            <a:r>
              <a:rPr lang="zh-CN" altLang="en-US" sz="1800" b="1">
                <a:solidFill>
                  <a:schemeClr val="bg1"/>
                </a:solidFill>
                <a:latin typeface="+mn-lt"/>
                <a:cs typeface="+mn-ea"/>
                <a:sym typeface="+mn-lt"/>
              </a:rPr>
              <a:t>点击此处添加标题</a:t>
            </a:r>
          </a:p>
        </p:txBody>
      </p:sp>
      <p:sp>
        <p:nvSpPr>
          <p:cNvPr id="55" name="矩形 54"/>
          <p:cNvSpPr/>
          <p:nvPr/>
        </p:nvSpPr>
        <p:spPr>
          <a:xfrm>
            <a:off x="1221501" y="4582907"/>
            <a:ext cx="2794747" cy="932563"/>
          </a:xfrm>
          <a:prstGeom prst="rect">
            <a:avLst/>
          </a:prstGeom>
          <a:noFill/>
        </p:spPr>
        <p:txBody>
          <a:bodyPr wrap="square" rtlCol="0">
            <a:spAutoFit/>
          </a:bodyPr>
          <a:lstStyle/>
          <a:p>
            <a:pPr algn="just" defTabSz="1219200">
              <a:lnSpc>
                <a:spcPct val="130000"/>
              </a:lnSpc>
            </a:pPr>
            <a:r>
              <a:rPr lang="zh-CN" altLang="en-US" sz="1050">
                <a:solidFill>
                  <a:schemeClr val="bg1"/>
                </a:solidFill>
                <a:cs typeface="+mn-ea"/>
                <a:sym typeface="+mn-lt"/>
              </a:rPr>
              <a:t>点击添加正文、温提示正文行距在</a:t>
            </a:r>
            <a:r>
              <a:rPr lang="en-US" altLang="zh-CN" sz="1050">
                <a:solidFill>
                  <a:schemeClr val="bg1"/>
                </a:solidFill>
                <a:cs typeface="+mn-ea"/>
                <a:sym typeface="+mn-lt"/>
              </a:rPr>
              <a:t>1.2~1.3</a:t>
            </a:r>
            <a:r>
              <a:rPr lang="zh-CN" altLang="en-US" sz="1050">
                <a:solidFill>
                  <a:schemeClr val="bg1"/>
                </a:solidFill>
                <a:cs typeface="+mn-ea"/>
                <a:sym typeface="+mn-lt"/>
              </a:rPr>
              <a:t>之间点击添加正文、温提示正文行距在</a:t>
            </a:r>
            <a:r>
              <a:rPr lang="en-US" altLang="zh-CN" sz="1050">
                <a:solidFill>
                  <a:schemeClr val="bg1"/>
                </a:solidFill>
                <a:cs typeface="+mn-ea"/>
                <a:sym typeface="+mn-lt"/>
              </a:rPr>
              <a:t>1.2~1.3</a:t>
            </a:r>
            <a:r>
              <a:rPr lang="zh-CN" altLang="en-US" sz="1050">
                <a:solidFill>
                  <a:schemeClr val="bg1"/>
                </a:solidFill>
                <a:cs typeface="+mn-ea"/>
                <a:sym typeface="+mn-lt"/>
              </a:rPr>
              <a:t>之间点击添加正文、点击添加正文温提示正文行距在</a:t>
            </a:r>
            <a:r>
              <a:rPr lang="en-US" altLang="zh-CN" sz="1050">
                <a:solidFill>
                  <a:schemeClr val="bg1"/>
                </a:solidFill>
                <a:cs typeface="+mn-ea"/>
                <a:sym typeface="+mn-lt"/>
              </a:rPr>
              <a:t>1.2~1.3</a:t>
            </a:r>
          </a:p>
        </p:txBody>
      </p:sp>
      <p:sp>
        <p:nvSpPr>
          <p:cNvPr id="56" name="Freeform 77"/>
          <p:cNvSpPr>
            <a:spLocks noChangeAspect="1" noEditPoints="1"/>
          </p:cNvSpPr>
          <p:nvPr/>
        </p:nvSpPr>
        <p:spPr bwMode="auto">
          <a:xfrm>
            <a:off x="553153" y="2294751"/>
            <a:ext cx="678611" cy="684000"/>
          </a:xfrm>
          <a:custGeom>
            <a:avLst/>
            <a:gdLst>
              <a:gd name="T0" fmla="*/ 288 w 288"/>
              <a:gd name="T1" fmla="*/ 244 h 289"/>
              <a:gd name="T2" fmla="*/ 203 w 288"/>
              <a:gd name="T3" fmla="*/ 159 h 289"/>
              <a:gd name="T4" fmla="*/ 216 w 288"/>
              <a:gd name="T5" fmla="*/ 108 h 289"/>
              <a:gd name="T6" fmla="*/ 108 w 288"/>
              <a:gd name="T7" fmla="*/ 0 h 289"/>
              <a:gd name="T8" fmla="*/ 0 w 288"/>
              <a:gd name="T9" fmla="*/ 108 h 289"/>
              <a:gd name="T10" fmla="*/ 108 w 288"/>
              <a:gd name="T11" fmla="*/ 216 h 289"/>
              <a:gd name="T12" fmla="*/ 158 w 288"/>
              <a:gd name="T13" fmla="*/ 204 h 289"/>
              <a:gd name="T14" fmla="*/ 243 w 288"/>
              <a:gd name="T15" fmla="*/ 289 h 289"/>
              <a:gd name="T16" fmla="*/ 288 w 288"/>
              <a:gd name="T17" fmla="*/ 244 h 289"/>
              <a:gd name="T18" fmla="*/ 36 w 288"/>
              <a:gd name="T19" fmla="*/ 108 h 289"/>
              <a:gd name="T20" fmla="*/ 108 w 288"/>
              <a:gd name="T21" fmla="*/ 36 h 289"/>
              <a:gd name="T22" fmla="*/ 180 w 288"/>
              <a:gd name="T23" fmla="*/ 108 h 289"/>
              <a:gd name="T24" fmla="*/ 108 w 288"/>
              <a:gd name="T25" fmla="*/ 180 h 289"/>
              <a:gd name="T26" fmla="*/ 36 w 288"/>
              <a:gd name="T27" fmla="*/ 10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89">
                <a:moveTo>
                  <a:pt x="288" y="244"/>
                </a:moveTo>
                <a:cubicBezTo>
                  <a:pt x="203" y="159"/>
                  <a:pt x="203" y="159"/>
                  <a:pt x="203" y="159"/>
                </a:cubicBezTo>
                <a:cubicBezTo>
                  <a:pt x="211" y="144"/>
                  <a:pt x="216" y="126"/>
                  <a:pt x="216" y="108"/>
                </a:cubicBezTo>
                <a:cubicBezTo>
                  <a:pt x="216" y="48"/>
                  <a:pt x="167" y="0"/>
                  <a:pt x="108" y="0"/>
                </a:cubicBezTo>
                <a:cubicBezTo>
                  <a:pt x="48" y="0"/>
                  <a:pt x="0" y="48"/>
                  <a:pt x="0" y="108"/>
                </a:cubicBezTo>
                <a:cubicBezTo>
                  <a:pt x="0" y="168"/>
                  <a:pt x="48" y="216"/>
                  <a:pt x="108" y="216"/>
                </a:cubicBezTo>
                <a:cubicBezTo>
                  <a:pt x="126" y="216"/>
                  <a:pt x="143" y="212"/>
                  <a:pt x="158" y="204"/>
                </a:cubicBezTo>
                <a:cubicBezTo>
                  <a:pt x="243" y="289"/>
                  <a:pt x="243" y="289"/>
                  <a:pt x="243" y="289"/>
                </a:cubicBezTo>
                <a:lnTo>
                  <a:pt x="288" y="244"/>
                </a:lnTo>
                <a:close/>
                <a:moveTo>
                  <a:pt x="36" y="108"/>
                </a:moveTo>
                <a:cubicBezTo>
                  <a:pt x="36" y="68"/>
                  <a:pt x="68" y="36"/>
                  <a:pt x="108" y="36"/>
                </a:cubicBezTo>
                <a:cubicBezTo>
                  <a:pt x="148" y="36"/>
                  <a:pt x="180" y="68"/>
                  <a:pt x="180" y="108"/>
                </a:cubicBezTo>
                <a:cubicBezTo>
                  <a:pt x="180" y="148"/>
                  <a:pt x="148" y="180"/>
                  <a:pt x="108" y="180"/>
                </a:cubicBezTo>
                <a:cubicBezTo>
                  <a:pt x="68" y="180"/>
                  <a:pt x="36" y="148"/>
                  <a:pt x="36" y="108"/>
                </a:cubicBezTo>
                <a:close/>
              </a:path>
            </a:pathLst>
          </a:custGeom>
          <a:solidFill>
            <a:schemeClr val="bg1"/>
          </a:solidFill>
          <a:ln>
            <a:noFill/>
          </a:ln>
        </p:spPr>
        <p:txBody>
          <a:bodyPr vert="horz" wrap="square" lIns="91440" tIns="45720" rIns="91440" bIns="45720" numCol="1" anchor="t" anchorCtr="0" compatLnSpc="1"/>
          <a:lstStyle/>
          <a:p>
            <a:pPr defTabSz="1219200"/>
            <a:endParaRPr lang="zh-CN" altLang="en-US" sz="1600">
              <a:solidFill>
                <a:schemeClr val="bg1"/>
              </a:solidFill>
              <a:cs typeface="+mn-ea"/>
              <a:sym typeface="+mn-lt"/>
            </a:endParaRPr>
          </a:p>
        </p:txBody>
      </p:sp>
      <p:sp>
        <p:nvSpPr>
          <p:cNvPr id="57" name="文本框 56"/>
          <p:cNvSpPr txBox="1"/>
          <p:nvPr/>
        </p:nvSpPr>
        <p:spPr>
          <a:xfrm>
            <a:off x="1384060" y="2276751"/>
            <a:ext cx="2267269" cy="379656"/>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defTabSz="1219200"/>
            <a:r>
              <a:rPr lang="zh-CN" altLang="en-US" sz="1800" b="1">
                <a:solidFill>
                  <a:schemeClr val="bg1"/>
                </a:solidFill>
                <a:latin typeface="+mn-lt"/>
                <a:cs typeface="+mn-ea"/>
                <a:sym typeface="+mn-lt"/>
              </a:rPr>
              <a:t>点击此处添加标题</a:t>
            </a:r>
          </a:p>
        </p:txBody>
      </p:sp>
      <p:sp>
        <p:nvSpPr>
          <p:cNvPr id="58" name="矩形 57"/>
          <p:cNvSpPr/>
          <p:nvPr/>
        </p:nvSpPr>
        <p:spPr>
          <a:xfrm>
            <a:off x="1221501" y="2664740"/>
            <a:ext cx="2794747" cy="932563"/>
          </a:xfrm>
          <a:prstGeom prst="rect">
            <a:avLst/>
          </a:prstGeom>
          <a:noFill/>
        </p:spPr>
        <p:txBody>
          <a:bodyPr wrap="square" rtlCol="0">
            <a:spAutoFit/>
          </a:bodyPr>
          <a:lstStyle/>
          <a:p>
            <a:pPr algn="just" defTabSz="1219200">
              <a:lnSpc>
                <a:spcPct val="130000"/>
              </a:lnSpc>
            </a:pPr>
            <a:r>
              <a:rPr lang="zh-CN" altLang="en-US" sz="1050">
                <a:solidFill>
                  <a:schemeClr val="bg1"/>
                </a:solidFill>
                <a:cs typeface="+mn-ea"/>
                <a:sym typeface="+mn-lt"/>
              </a:rPr>
              <a:t>点击添加正文、温提示正文行距在</a:t>
            </a:r>
            <a:r>
              <a:rPr lang="en-US" altLang="zh-CN" sz="1050">
                <a:solidFill>
                  <a:schemeClr val="bg1"/>
                </a:solidFill>
                <a:cs typeface="+mn-ea"/>
                <a:sym typeface="+mn-lt"/>
              </a:rPr>
              <a:t>1.2~1.3</a:t>
            </a:r>
            <a:r>
              <a:rPr lang="zh-CN" altLang="en-US" sz="1050">
                <a:solidFill>
                  <a:schemeClr val="bg1"/>
                </a:solidFill>
                <a:cs typeface="+mn-ea"/>
                <a:sym typeface="+mn-lt"/>
              </a:rPr>
              <a:t>之间点击添加正文、温提示正文行距在</a:t>
            </a:r>
            <a:r>
              <a:rPr lang="en-US" altLang="zh-CN" sz="1050">
                <a:solidFill>
                  <a:schemeClr val="bg1"/>
                </a:solidFill>
                <a:cs typeface="+mn-ea"/>
                <a:sym typeface="+mn-lt"/>
              </a:rPr>
              <a:t>1.2~1.3</a:t>
            </a:r>
            <a:r>
              <a:rPr lang="zh-CN" altLang="en-US" sz="1050">
                <a:solidFill>
                  <a:schemeClr val="bg1"/>
                </a:solidFill>
                <a:cs typeface="+mn-ea"/>
                <a:sym typeface="+mn-lt"/>
              </a:rPr>
              <a:t>之间点击添加正文、点击添加正文温提示正文行距在</a:t>
            </a:r>
            <a:r>
              <a:rPr lang="en-US" altLang="zh-CN" sz="1050">
                <a:solidFill>
                  <a:schemeClr val="bg1"/>
                </a:solidFill>
                <a:cs typeface="+mn-ea"/>
                <a:sym typeface="+mn-lt"/>
              </a:rPr>
              <a:t>1.2~1.3</a:t>
            </a:r>
          </a:p>
        </p:txBody>
      </p:sp>
      <p:sp>
        <p:nvSpPr>
          <p:cNvPr id="59" name="Freeform 514"/>
          <p:cNvSpPr>
            <a:spLocks noChangeAspect="1" noEditPoints="1"/>
          </p:cNvSpPr>
          <p:nvPr/>
        </p:nvSpPr>
        <p:spPr bwMode="auto">
          <a:xfrm>
            <a:off x="4384084" y="2348751"/>
            <a:ext cx="813555" cy="576000"/>
          </a:xfrm>
          <a:custGeom>
            <a:avLst/>
            <a:gdLst>
              <a:gd name="T0" fmla="*/ 100 w 106"/>
              <a:gd name="T1" fmla="*/ 63 h 75"/>
              <a:gd name="T2" fmla="*/ 70 w 106"/>
              <a:gd name="T3" fmla="*/ 63 h 75"/>
              <a:gd name="T4" fmla="*/ 70 w 106"/>
              <a:gd name="T5" fmla="*/ 60 h 75"/>
              <a:gd name="T6" fmla="*/ 88 w 106"/>
              <a:gd name="T7" fmla="*/ 60 h 75"/>
              <a:gd name="T8" fmla="*/ 94 w 106"/>
              <a:gd name="T9" fmla="*/ 54 h 75"/>
              <a:gd name="T10" fmla="*/ 94 w 106"/>
              <a:gd name="T11" fmla="*/ 6 h 75"/>
              <a:gd name="T12" fmla="*/ 88 w 106"/>
              <a:gd name="T13" fmla="*/ 0 h 75"/>
              <a:gd name="T14" fmla="*/ 18 w 106"/>
              <a:gd name="T15" fmla="*/ 0 h 75"/>
              <a:gd name="T16" fmla="*/ 12 w 106"/>
              <a:gd name="T17" fmla="*/ 6 h 75"/>
              <a:gd name="T18" fmla="*/ 12 w 106"/>
              <a:gd name="T19" fmla="*/ 54 h 75"/>
              <a:gd name="T20" fmla="*/ 18 w 106"/>
              <a:gd name="T21" fmla="*/ 60 h 75"/>
              <a:gd name="T22" fmla="*/ 35 w 106"/>
              <a:gd name="T23" fmla="*/ 60 h 75"/>
              <a:gd name="T24" fmla="*/ 35 w 106"/>
              <a:gd name="T25" fmla="*/ 63 h 75"/>
              <a:gd name="T26" fmla="*/ 6 w 106"/>
              <a:gd name="T27" fmla="*/ 63 h 75"/>
              <a:gd name="T28" fmla="*/ 0 w 106"/>
              <a:gd name="T29" fmla="*/ 69 h 75"/>
              <a:gd name="T30" fmla="*/ 0 w 106"/>
              <a:gd name="T31" fmla="*/ 69 h 75"/>
              <a:gd name="T32" fmla="*/ 6 w 106"/>
              <a:gd name="T33" fmla="*/ 75 h 75"/>
              <a:gd name="T34" fmla="*/ 100 w 106"/>
              <a:gd name="T35" fmla="*/ 75 h 75"/>
              <a:gd name="T36" fmla="*/ 106 w 106"/>
              <a:gd name="T37" fmla="*/ 69 h 75"/>
              <a:gd name="T38" fmla="*/ 106 w 106"/>
              <a:gd name="T39" fmla="*/ 69 h 75"/>
              <a:gd name="T40" fmla="*/ 100 w 106"/>
              <a:gd name="T41" fmla="*/ 63 h 75"/>
              <a:gd name="T42" fmla="*/ 18 w 106"/>
              <a:gd name="T43" fmla="*/ 56 h 75"/>
              <a:gd name="T44" fmla="*/ 16 w 106"/>
              <a:gd name="T45" fmla="*/ 54 h 75"/>
              <a:gd name="T46" fmla="*/ 16 w 106"/>
              <a:gd name="T47" fmla="*/ 6 h 75"/>
              <a:gd name="T48" fmla="*/ 18 w 106"/>
              <a:gd name="T49" fmla="*/ 4 h 75"/>
              <a:gd name="T50" fmla="*/ 88 w 106"/>
              <a:gd name="T51" fmla="*/ 4 h 75"/>
              <a:gd name="T52" fmla="*/ 90 w 106"/>
              <a:gd name="T53" fmla="*/ 6 h 75"/>
              <a:gd name="T54" fmla="*/ 90 w 106"/>
              <a:gd name="T55" fmla="*/ 54 h 75"/>
              <a:gd name="T56" fmla="*/ 88 w 106"/>
              <a:gd name="T57" fmla="*/ 56 h 75"/>
              <a:gd name="T58" fmla="*/ 18 w 106"/>
              <a:gd name="T59" fmla="*/ 56 h 75"/>
              <a:gd name="T60" fmla="*/ 66 w 106"/>
              <a:gd name="T61" fmla="*/ 63 h 75"/>
              <a:gd name="T62" fmla="*/ 39 w 106"/>
              <a:gd name="T63" fmla="*/ 63 h 75"/>
              <a:gd name="T64" fmla="*/ 39 w 106"/>
              <a:gd name="T65" fmla="*/ 60 h 75"/>
              <a:gd name="T66" fmla="*/ 66 w 106"/>
              <a:gd name="T67" fmla="*/ 60 h 75"/>
              <a:gd name="T68" fmla="*/ 66 w 106"/>
              <a:gd name="T69" fmla="*/ 6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75">
                <a:moveTo>
                  <a:pt x="100" y="63"/>
                </a:moveTo>
                <a:cubicBezTo>
                  <a:pt x="70" y="63"/>
                  <a:pt x="70" y="63"/>
                  <a:pt x="70" y="63"/>
                </a:cubicBezTo>
                <a:cubicBezTo>
                  <a:pt x="70" y="60"/>
                  <a:pt x="70" y="60"/>
                  <a:pt x="70" y="60"/>
                </a:cubicBezTo>
                <a:cubicBezTo>
                  <a:pt x="88" y="60"/>
                  <a:pt x="88" y="60"/>
                  <a:pt x="88" y="60"/>
                </a:cubicBezTo>
                <a:cubicBezTo>
                  <a:pt x="91" y="60"/>
                  <a:pt x="94" y="57"/>
                  <a:pt x="94" y="54"/>
                </a:cubicBezTo>
                <a:cubicBezTo>
                  <a:pt x="94" y="6"/>
                  <a:pt x="94" y="6"/>
                  <a:pt x="94" y="6"/>
                </a:cubicBezTo>
                <a:cubicBezTo>
                  <a:pt x="94" y="3"/>
                  <a:pt x="91" y="0"/>
                  <a:pt x="88" y="0"/>
                </a:cubicBezTo>
                <a:cubicBezTo>
                  <a:pt x="18" y="0"/>
                  <a:pt x="18" y="0"/>
                  <a:pt x="18" y="0"/>
                </a:cubicBezTo>
                <a:cubicBezTo>
                  <a:pt x="14" y="0"/>
                  <a:pt x="12" y="3"/>
                  <a:pt x="12" y="6"/>
                </a:cubicBezTo>
                <a:cubicBezTo>
                  <a:pt x="12" y="54"/>
                  <a:pt x="12" y="54"/>
                  <a:pt x="12" y="54"/>
                </a:cubicBezTo>
                <a:cubicBezTo>
                  <a:pt x="12" y="57"/>
                  <a:pt x="14" y="60"/>
                  <a:pt x="18" y="60"/>
                </a:cubicBezTo>
                <a:cubicBezTo>
                  <a:pt x="35" y="60"/>
                  <a:pt x="35" y="60"/>
                  <a:pt x="35" y="60"/>
                </a:cubicBezTo>
                <a:cubicBezTo>
                  <a:pt x="35" y="63"/>
                  <a:pt x="35" y="63"/>
                  <a:pt x="35" y="63"/>
                </a:cubicBezTo>
                <a:cubicBezTo>
                  <a:pt x="6" y="63"/>
                  <a:pt x="6" y="63"/>
                  <a:pt x="6" y="63"/>
                </a:cubicBezTo>
                <a:cubicBezTo>
                  <a:pt x="2" y="63"/>
                  <a:pt x="0" y="66"/>
                  <a:pt x="0" y="69"/>
                </a:cubicBezTo>
                <a:cubicBezTo>
                  <a:pt x="0" y="69"/>
                  <a:pt x="0" y="69"/>
                  <a:pt x="0" y="69"/>
                </a:cubicBezTo>
                <a:cubicBezTo>
                  <a:pt x="0" y="73"/>
                  <a:pt x="2" y="75"/>
                  <a:pt x="6" y="75"/>
                </a:cubicBezTo>
                <a:cubicBezTo>
                  <a:pt x="100" y="75"/>
                  <a:pt x="100" y="75"/>
                  <a:pt x="100" y="75"/>
                </a:cubicBezTo>
                <a:cubicBezTo>
                  <a:pt x="103" y="75"/>
                  <a:pt x="106" y="73"/>
                  <a:pt x="106" y="69"/>
                </a:cubicBezTo>
                <a:cubicBezTo>
                  <a:pt x="106" y="69"/>
                  <a:pt x="106" y="69"/>
                  <a:pt x="106" y="69"/>
                </a:cubicBezTo>
                <a:cubicBezTo>
                  <a:pt x="106" y="66"/>
                  <a:pt x="103" y="63"/>
                  <a:pt x="100" y="63"/>
                </a:cubicBezTo>
                <a:close/>
                <a:moveTo>
                  <a:pt x="18" y="56"/>
                </a:moveTo>
                <a:cubicBezTo>
                  <a:pt x="17" y="56"/>
                  <a:pt x="16" y="55"/>
                  <a:pt x="16" y="54"/>
                </a:cubicBezTo>
                <a:cubicBezTo>
                  <a:pt x="16" y="6"/>
                  <a:pt x="16" y="6"/>
                  <a:pt x="16" y="6"/>
                </a:cubicBezTo>
                <a:cubicBezTo>
                  <a:pt x="16" y="5"/>
                  <a:pt x="17" y="4"/>
                  <a:pt x="18" y="4"/>
                </a:cubicBezTo>
                <a:cubicBezTo>
                  <a:pt x="88" y="4"/>
                  <a:pt x="88" y="4"/>
                  <a:pt x="88" y="4"/>
                </a:cubicBezTo>
                <a:cubicBezTo>
                  <a:pt x="89" y="4"/>
                  <a:pt x="90" y="5"/>
                  <a:pt x="90" y="6"/>
                </a:cubicBezTo>
                <a:cubicBezTo>
                  <a:pt x="90" y="54"/>
                  <a:pt x="90" y="54"/>
                  <a:pt x="90" y="54"/>
                </a:cubicBezTo>
                <a:cubicBezTo>
                  <a:pt x="90" y="55"/>
                  <a:pt x="89" y="56"/>
                  <a:pt x="88" y="56"/>
                </a:cubicBezTo>
                <a:lnTo>
                  <a:pt x="18" y="56"/>
                </a:lnTo>
                <a:close/>
                <a:moveTo>
                  <a:pt x="66" y="63"/>
                </a:moveTo>
                <a:cubicBezTo>
                  <a:pt x="39" y="63"/>
                  <a:pt x="39" y="63"/>
                  <a:pt x="39" y="63"/>
                </a:cubicBezTo>
                <a:cubicBezTo>
                  <a:pt x="39" y="60"/>
                  <a:pt x="39" y="60"/>
                  <a:pt x="39" y="60"/>
                </a:cubicBezTo>
                <a:cubicBezTo>
                  <a:pt x="66" y="60"/>
                  <a:pt x="66" y="60"/>
                  <a:pt x="66" y="60"/>
                </a:cubicBezTo>
                <a:lnTo>
                  <a:pt x="66" y="63"/>
                </a:lnTo>
                <a:close/>
              </a:path>
            </a:pathLst>
          </a:custGeom>
          <a:solidFill>
            <a:schemeClr val="bg1"/>
          </a:solidFill>
          <a:ln>
            <a:noFill/>
          </a:ln>
        </p:spPr>
        <p:txBody>
          <a:bodyPr vert="horz" wrap="square" lIns="91440" tIns="45720" rIns="91440" bIns="45720" numCol="1" anchor="t" anchorCtr="0" compatLnSpc="1"/>
          <a:lstStyle/>
          <a:p>
            <a:pPr defTabSz="1219200"/>
            <a:endParaRPr lang="zh-CN" altLang="en-US" sz="1600">
              <a:solidFill>
                <a:schemeClr val="bg1"/>
              </a:solidFill>
              <a:cs typeface="+mn-ea"/>
              <a:sym typeface="+mn-lt"/>
            </a:endParaRPr>
          </a:p>
        </p:txBody>
      </p:sp>
      <p:sp>
        <p:nvSpPr>
          <p:cNvPr id="60" name="文本框 59"/>
          <p:cNvSpPr txBox="1"/>
          <p:nvPr/>
        </p:nvSpPr>
        <p:spPr>
          <a:xfrm>
            <a:off x="5360198" y="2276751"/>
            <a:ext cx="2267269" cy="379656"/>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defTabSz="1219200"/>
            <a:r>
              <a:rPr lang="zh-CN" altLang="en-US" sz="1800" b="1">
                <a:solidFill>
                  <a:schemeClr val="bg1"/>
                </a:solidFill>
                <a:latin typeface="+mn-lt"/>
                <a:cs typeface="+mn-ea"/>
                <a:sym typeface="+mn-lt"/>
              </a:rPr>
              <a:t>点击此处添加标题</a:t>
            </a:r>
          </a:p>
        </p:txBody>
      </p:sp>
      <p:sp>
        <p:nvSpPr>
          <p:cNvPr id="61" name="矩形 60"/>
          <p:cNvSpPr/>
          <p:nvPr/>
        </p:nvSpPr>
        <p:spPr>
          <a:xfrm>
            <a:off x="5197639" y="2664740"/>
            <a:ext cx="2794747" cy="932563"/>
          </a:xfrm>
          <a:prstGeom prst="rect">
            <a:avLst/>
          </a:prstGeom>
          <a:noFill/>
        </p:spPr>
        <p:txBody>
          <a:bodyPr wrap="square" rtlCol="0">
            <a:spAutoFit/>
          </a:bodyPr>
          <a:lstStyle/>
          <a:p>
            <a:pPr algn="just" defTabSz="1219200">
              <a:lnSpc>
                <a:spcPct val="130000"/>
              </a:lnSpc>
            </a:pPr>
            <a:r>
              <a:rPr lang="zh-CN" altLang="en-US" sz="1050">
                <a:solidFill>
                  <a:schemeClr val="bg1"/>
                </a:solidFill>
                <a:cs typeface="+mn-ea"/>
                <a:sym typeface="+mn-lt"/>
              </a:rPr>
              <a:t>点击添加正文、温提示正文行距在</a:t>
            </a:r>
            <a:r>
              <a:rPr lang="en-US" altLang="zh-CN" sz="1050">
                <a:solidFill>
                  <a:schemeClr val="bg1"/>
                </a:solidFill>
                <a:cs typeface="+mn-ea"/>
                <a:sym typeface="+mn-lt"/>
              </a:rPr>
              <a:t>1.2~1.3</a:t>
            </a:r>
            <a:r>
              <a:rPr lang="zh-CN" altLang="en-US" sz="1050">
                <a:solidFill>
                  <a:schemeClr val="bg1"/>
                </a:solidFill>
                <a:cs typeface="+mn-ea"/>
                <a:sym typeface="+mn-lt"/>
              </a:rPr>
              <a:t>之间点击添加正文、温提示正文行距在</a:t>
            </a:r>
            <a:r>
              <a:rPr lang="en-US" altLang="zh-CN" sz="1050">
                <a:solidFill>
                  <a:schemeClr val="bg1"/>
                </a:solidFill>
                <a:cs typeface="+mn-ea"/>
                <a:sym typeface="+mn-lt"/>
              </a:rPr>
              <a:t>1.2~1.3</a:t>
            </a:r>
            <a:r>
              <a:rPr lang="zh-CN" altLang="en-US" sz="1050">
                <a:solidFill>
                  <a:schemeClr val="bg1"/>
                </a:solidFill>
                <a:cs typeface="+mn-ea"/>
                <a:sym typeface="+mn-lt"/>
              </a:rPr>
              <a:t>之间点击添加正文、点击添加正文温提示正文行距在</a:t>
            </a:r>
            <a:r>
              <a:rPr lang="en-US" altLang="zh-CN" sz="1050">
                <a:solidFill>
                  <a:schemeClr val="bg1"/>
                </a:solidFill>
                <a:cs typeface="+mn-ea"/>
                <a:sym typeface="+mn-lt"/>
              </a:rPr>
              <a:t>1.2~1.3</a:t>
            </a:r>
          </a:p>
        </p:txBody>
      </p:sp>
      <p:sp>
        <p:nvSpPr>
          <p:cNvPr id="62" name="Freeform 134"/>
          <p:cNvSpPr>
            <a:spLocks noChangeAspect="1" noEditPoints="1"/>
          </p:cNvSpPr>
          <p:nvPr/>
        </p:nvSpPr>
        <p:spPr bwMode="auto">
          <a:xfrm>
            <a:off x="8335034" y="2276751"/>
            <a:ext cx="656305" cy="720000"/>
          </a:xfrm>
          <a:custGeom>
            <a:avLst/>
            <a:gdLst>
              <a:gd name="T0" fmla="*/ 65 w 100"/>
              <a:gd name="T1" fmla="*/ 0 h 110"/>
              <a:gd name="T2" fmla="*/ 77 w 100"/>
              <a:gd name="T3" fmla="*/ 12 h 110"/>
              <a:gd name="T4" fmla="*/ 68 w 100"/>
              <a:gd name="T5" fmla="*/ 40 h 110"/>
              <a:gd name="T6" fmla="*/ 67 w 100"/>
              <a:gd name="T7" fmla="*/ 10 h 110"/>
              <a:gd name="T8" fmla="*/ 28 w 100"/>
              <a:gd name="T9" fmla="*/ 9 h 110"/>
              <a:gd name="T10" fmla="*/ 28 w 100"/>
              <a:gd name="T11" fmla="*/ 16 h 110"/>
              <a:gd name="T12" fmla="*/ 25 w 100"/>
              <a:gd name="T13" fmla="*/ 24 h 110"/>
              <a:gd name="T14" fmla="*/ 18 w 100"/>
              <a:gd name="T15" fmla="*/ 26 h 110"/>
              <a:gd name="T16" fmla="*/ 9 w 100"/>
              <a:gd name="T17" fmla="*/ 25 h 110"/>
              <a:gd name="T18" fmla="*/ 10 w 100"/>
              <a:gd name="T19" fmla="*/ 87 h 110"/>
              <a:gd name="T20" fmla="*/ 12 w 100"/>
              <a:gd name="T21" fmla="*/ 88 h 110"/>
              <a:gd name="T22" fmla="*/ 44 w 100"/>
              <a:gd name="T23" fmla="*/ 97 h 110"/>
              <a:gd name="T24" fmla="*/ 4 w 100"/>
              <a:gd name="T25" fmla="*/ 93 h 110"/>
              <a:gd name="T26" fmla="*/ 4 w 100"/>
              <a:gd name="T27" fmla="*/ 93 h 110"/>
              <a:gd name="T28" fmla="*/ 0 w 100"/>
              <a:gd name="T29" fmla="*/ 22 h 110"/>
              <a:gd name="T30" fmla="*/ 2 w 100"/>
              <a:gd name="T31" fmla="*/ 19 h 110"/>
              <a:gd name="T32" fmla="*/ 21 w 100"/>
              <a:gd name="T33" fmla="*/ 0 h 110"/>
              <a:gd name="T34" fmla="*/ 90 w 100"/>
              <a:gd name="T35" fmla="*/ 45 h 110"/>
              <a:gd name="T36" fmla="*/ 84 w 100"/>
              <a:gd name="T37" fmla="*/ 39 h 110"/>
              <a:gd name="T38" fmla="*/ 83 w 100"/>
              <a:gd name="T39" fmla="*/ 47 h 110"/>
              <a:gd name="T40" fmla="*/ 94 w 100"/>
              <a:gd name="T41" fmla="*/ 53 h 110"/>
              <a:gd name="T42" fmla="*/ 86 w 100"/>
              <a:gd name="T43" fmla="*/ 81 h 110"/>
              <a:gd name="T44" fmla="*/ 100 w 100"/>
              <a:gd name="T45" fmla="*/ 51 h 110"/>
              <a:gd name="T46" fmla="*/ 90 w 100"/>
              <a:gd name="T47" fmla="*/ 45 h 110"/>
              <a:gd name="T48" fmla="*/ 54 w 100"/>
              <a:gd name="T49" fmla="*/ 84 h 110"/>
              <a:gd name="T50" fmla="*/ 90 w 100"/>
              <a:gd name="T51" fmla="*/ 55 h 110"/>
              <a:gd name="T52" fmla="*/ 52 w 100"/>
              <a:gd name="T53" fmla="*/ 87 h 110"/>
              <a:gd name="T54" fmla="*/ 51 w 100"/>
              <a:gd name="T55" fmla="*/ 103 h 110"/>
              <a:gd name="T56" fmla="*/ 52 w 100"/>
              <a:gd name="T57" fmla="*/ 110 h 110"/>
              <a:gd name="T58" fmla="*/ 56 w 100"/>
              <a:gd name="T59" fmla="*/ 106 h 110"/>
              <a:gd name="T60" fmla="*/ 52 w 100"/>
              <a:gd name="T61" fmla="*/ 87 h 110"/>
              <a:gd name="T62" fmla="*/ 18 w 100"/>
              <a:gd name="T63" fmla="*/ 60 h 110"/>
              <a:gd name="T64" fmla="*/ 30 w 100"/>
              <a:gd name="T65" fmla="*/ 56 h 110"/>
              <a:gd name="T66" fmla="*/ 18 w 100"/>
              <a:gd name="T67" fmla="*/ 43 h 110"/>
              <a:gd name="T68" fmla="*/ 60 w 100"/>
              <a:gd name="T69" fmla="*/ 48 h 110"/>
              <a:gd name="T70" fmla="*/ 18 w 100"/>
              <a:gd name="T71" fmla="*/ 43 h 110"/>
              <a:gd name="T72" fmla="*/ 18 w 100"/>
              <a:gd name="T73" fmla="*/ 36 h 110"/>
              <a:gd name="T74" fmla="*/ 60 w 100"/>
              <a:gd name="T75" fmla="*/ 31 h 110"/>
              <a:gd name="T76" fmla="*/ 37 w 100"/>
              <a:gd name="T77" fmla="*/ 19 h 110"/>
              <a:gd name="T78" fmla="*/ 60 w 100"/>
              <a:gd name="T79" fmla="*/ 24 h 110"/>
              <a:gd name="T80" fmla="*/ 37 w 100"/>
              <a:gd name="T81" fmla="*/ 19 h 110"/>
              <a:gd name="T82" fmla="*/ 14 w 100"/>
              <a:gd name="T83" fmla="*/ 21 h 110"/>
              <a:gd name="T84" fmla="*/ 18 w 100"/>
              <a:gd name="T85" fmla="*/ 22 h 110"/>
              <a:gd name="T86" fmla="*/ 20 w 100"/>
              <a:gd name="T87" fmla="*/ 22 h 110"/>
              <a:gd name="T88" fmla="*/ 24 w 100"/>
              <a:gd name="T89" fmla="*/ 18 h 110"/>
              <a:gd name="T90" fmla="*/ 24 w 100"/>
              <a:gd name="T91" fmla="*/ 17 h 110"/>
              <a:gd name="T92" fmla="*/ 23 w 100"/>
              <a:gd name="T93" fmla="*/ 12 h 110"/>
              <a:gd name="T94" fmla="*/ 12 w 100"/>
              <a:gd name="T95" fmla="*/ 2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0">
                <a:moveTo>
                  <a:pt x="23" y="0"/>
                </a:moveTo>
                <a:cubicBezTo>
                  <a:pt x="65" y="0"/>
                  <a:pt x="65" y="0"/>
                  <a:pt x="65" y="0"/>
                </a:cubicBezTo>
                <a:cubicBezTo>
                  <a:pt x="68" y="0"/>
                  <a:pt x="71" y="1"/>
                  <a:pt x="74" y="4"/>
                </a:cubicBezTo>
                <a:cubicBezTo>
                  <a:pt x="76" y="6"/>
                  <a:pt x="77" y="9"/>
                  <a:pt x="77" y="12"/>
                </a:cubicBezTo>
                <a:cubicBezTo>
                  <a:pt x="77" y="35"/>
                  <a:pt x="77" y="35"/>
                  <a:pt x="77" y="35"/>
                </a:cubicBezTo>
                <a:cubicBezTo>
                  <a:pt x="68" y="40"/>
                  <a:pt x="68" y="40"/>
                  <a:pt x="68" y="40"/>
                </a:cubicBezTo>
                <a:cubicBezTo>
                  <a:pt x="68" y="12"/>
                  <a:pt x="68" y="12"/>
                  <a:pt x="68" y="12"/>
                </a:cubicBezTo>
                <a:cubicBezTo>
                  <a:pt x="68" y="11"/>
                  <a:pt x="68" y="11"/>
                  <a:pt x="67" y="10"/>
                </a:cubicBezTo>
                <a:cubicBezTo>
                  <a:pt x="67" y="10"/>
                  <a:pt x="66" y="9"/>
                  <a:pt x="65" y="9"/>
                </a:cubicBezTo>
                <a:cubicBezTo>
                  <a:pt x="28" y="9"/>
                  <a:pt x="28" y="9"/>
                  <a:pt x="28" y="9"/>
                </a:cubicBezTo>
                <a:cubicBezTo>
                  <a:pt x="28" y="12"/>
                  <a:pt x="28" y="12"/>
                  <a:pt x="28" y="12"/>
                </a:cubicBezTo>
                <a:cubicBezTo>
                  <a:pt x="28" y="16"/>
                  <a:pt x="28" y="16"/>
                  <a:pt x="28" y="16"/>
                </a:cubicBezTo>
                <a:cubicBezTo>
                  <a:pt x="28" y="17"/>
                  <a:pt x="28" y="18"/>
                  <a:pt x="28" y="19"/>
                </a:cubicBezTo>
                <a:cubicBezTo>
                  <a:pt x="28" y="21"/>
                  <a:pt x="27" y="23"/>
                  <a:pt x="25" y="24"/>
                </a:cubicBezTo>
                <a:cubicBezTo>
                  <a:pt x="24" y="25"/>
                  <a:pt x="23" y="26"/>
                  <a:pt x="21" y="26"/>
                </a:cubicBezTo>
                <a:cubicBezTo>
                  <a:pt x="20" y="26"/>
                  <a:pt x="19" y="26"/>
                  <a:pt x="18" y="26"/>
                </a:cubicBezTo>
                <a:cubicBezTo>
                  <a:pt x="14" y="26"/>
                  <a:pt x="14" y="26"/>
                  <a:pt x="14" y="26"/>
                </a:cubicBezTo>
                <a:cubicBezTo>
                  <a:pt x="9" y="25"/>
                  <a:pt x="9" y="25"/>
                  <a:pt x="9" y="25"/>
                </a:cubicBezTo>
                <a:cubicBezTo>
                  <a:pt x="9" y="85"/>
                  <a:pt x="9" y="85"/>
                  <a:pt x="9" y="85"/>
                </a:cubicBezTo>
                <a:cubicBezTo>
                  <a:pt x="9" y="86"/>
                  <a:pt x="10" y="86"/>
                  <a:pt x="10" y="87"/>
                </a:cubicBezTo>
                <a:cubicBezTo>
                  <a:pt x="10" y="87"/>
                  <a:pt x="10" y="87"/>
                  <a:pt x="10" y="87"/>
                </a:cubicBezTo>
                <a:cubicBezTo>
                  <a:pt x="11" y="87"/>
                  <a:pt x="11" y="88"/>
                  <a:pt x="12" y="88"/>
                </a:cubicBezTo>
                <a:cubicBezTo>
                  <a:pt x="45" y="88"/>
                  <a:pt x="45" y="88"/>
                  <a:pt x="45" y="88"/>
                </a:cubicBezTo>
                <a:cubicBezTo>
                  <a:pt x="44" y="97"/>
                  <a:pt x="44" y="97"/>
                  <a:pt x="44" y="97"/>
                </a:cubicBezTo>
                <a:cubicBezTo>
                  <a:pt x="12" y="97"/>
                  <a:pt x="12" y="97"/>
                  <a:pt x="12" y="97"/>
                </a:cubicBezTo>
                <a:cubicBezTo>
                  <a:pt x="9" y="97"/>
                  <a:pt x="6" y="96"/>
                  <a:pt x="4" y="93"/>
                </a:cubicBezTo>
                <a:cubicBezTo>
                  <a:pt x="4" y="93"/>
                  <a:pt x="4" y="93"/>
                  <a:pt x="4" y="93"/>
                </a:cubicBezTo>
                <a:cubicBezTo>
                  <a:pt x="4" y="93"/>
                  <a:pt x="4" y="93"/>
                  <a:pt x="4" y="93"/>
                </a:cubicBezTo>
                <a:cubicBezTo>
                  <a:pt x="2" y="91"/>
                  <a:pt x="0" y="88"/>
                  <a:pt x="0" y="85"/>
                </a:cubicBezTo>
                <a:cubicBezTo>
                  <a:pt x="0" y="22"/>
                  <a:pt x="0" y="22"/>
                  <a:pt x="0" y="22"/>
                </a:cubicBezTo>
                <a:cubicBezTo>
                  <a:pt x="0" y="20"/>
                  <a:pt x="0" y="20"/>
                  <a:pt x="0" y="20"/>
                </a:cubicBezTo>
                <a:cubicBezTo>
                  <a:pt x="2" y="19"/>
                  <a:pt x="2" y="19"/>
                  <a:pt x="2" y="19"/>
                </a:cubicBezTo>
                <a:cubicBezTo>
                  <a:pt x="20" y="1"/>
                  <a:pt x="20" y="1"/>
                  <a:pt x="20" y="1"/>
                </a:cubicBezTo>
                <a:cubicBezTo>
                  <a:pt x="21" y="0"/>
                  <a:pt x="21" y="0"/>
                  <a:pt x="21" y="0"/>
                </a:cubicBezTo>
                <a:cubicBezTo>
                  <a:pt x="23" y="0"/>
                  <a:pt x="23" y="0"/>
                  <a:pt x="23" y="0"/>
                </a:cubicBezTo>
                <a:close/>
                <a:moveTo>
                  <a:pt x="90" y="45"/>
                </a:moveTo>
                <a:cubicBezTo>
                  <a:pt x="90" y="43"/>
                  <a:pt x="90" y="43"/>
                  <a:pt x="90" y="43"/>
                </a:cubicBezTo>
                <a:cubicBezTo>
                  <a:pt x="84" y="39"/>
                  <a:pt x="84" y="39"/>
                  <a:pt x="84" y="39"/>
                </a:cubicBezTo>
                <a:cubicBezTo>
                  <a:pt x="75" y="44"/>
                  <a:pt x="75" y="44"/>
                  <a:pt x="75" y="44"/>
                </a:cubicBezTo>
                <a:cubicBezTo>
                  <a:pt x="83" y="47"/>
                  <a:pt x="83" y="47"/>
                  <a:pt x="83" y="47"/>
                </a:cubicBezTo>
                <a:cubicBezTo>
                  <a:pt x="91" y="52"/>
                  <a:pt x="91" y="52"/>
                  <a:pt x="91" y="52"/>
                </a:cubicBezTo>
                <a:cubicBezTo>
                  <a:pt x="94" y="53"/>
                  <a:pt x="94" y="53"/>
                  <a:pt x="94" y="53"/>
                </a:cubicBezTo>
                <a:cubicBezTo>
                  <a:pt x="92" y="62"/>
                  <a:pt x="88" y="70"/>
                  <a:pt x="82" y="77"/>
                </a:cubicBezTo>
                <a:cubicBezTo>
                  <a:pt x="86" y="81"/>
                  <a:pt x="86" y="81"/>
                  <a:pt x="86" y="81"/>
                </a:cubicBezTo>
                <a:cubicBezTo>
                  <a:pt x="93" y="73"/>
                  <a:pt x="98" y="63"/>
                  <a:pt x="100" y="53"/>
                </a:cubicBezTo>
                <a:cubicBezTo>
                  <a:pt x="100" y="51"/>
                  <a:pt x="100" y="51"/>
                  <a:pt x="100" y="51"/>
                </a:cubicBezTo>
                <a:cubicBezTo>
                  <a:pt x="98" y="50"/>
                  <a:pt x="98" y="50"/>
                  <a:pt x="98" y="50"/>
                </a:cubicBezTo>
                <a:cubicBezTo>
                  <a:pt x="90" y="45"/>
                  <a:pt x="90" y="45"/>
                  <a:pt x="90" y="45"/>
                </a:cubicBezTo>
                <a:close/>
                <a:moveTo>
                  <a:pt x="74" y="47"/>
                </a:moveTo>
                <a:cubicBezTo>
                  <a:pt x="64" y="58"/>
                  <a:pt x="58" y="70"/>
                  <a:pt x="54" y="84"/>
                </a:cubicBezTo>
                <a:cubicBezTo>
                  <a:pt x="59" y="86"/>
                  <a:pt x="64" y="89"/>
                  <a:pt x="70" y="92"/>
                </a:cubicBezTo>
                <a:cubicBezTo>
                  <a:pt x="78" y="81"/>
                  <a:pt x="85" y="68"/>
                  <a:pt x="90" y="55"/>
                </a:cubicBezTo>
                <a:cubicBezTo>
                  <a:pt x="84" y="52"/>
                  <a:pt x="79" y="50"/>
                  <a:pt x="74" y="47"/>
                </a:cubicBezTo>
                <a:close/>
                <a:moveTo>
                  <a:pt x="52" y="87"/>
                </a:moveTo>
                <a:cubicBezTo>
                  <a:pt x="50" y="103"/>
                  <a:pt x="50" y="103"/>
                  <a:pt x="50" y="103"/>
                </a:cubicBezTo>
                <a:cubicBezTo>
                  <a:pt x="51" y="103"/>
                  <a:pt x="51" y="103"/>
                  <a:pt x="51" y="103"/>
                </a:cubicBezTo>
                <a:cubicBezTo>
                  <a:pt x="50" y="108"/>
                  <a:pt x="50" y="108"/>
                  <a:pt x="50" y="108"/>
                </a:cubicBezTo>
                <a:cubicBezTo>
                  <a:pt x="52" y="110"/>
                  <a:pt x="52" y="110"/>
                  <a:pt x="52" y="110"/>
                </a:cubicBezTo>
                <a:cubicBezTo>
                  <a:pt x="55" y="106"/>
                  <a:pt x="55" y="106"/>
                  <a:pt x="55" y="106"/>
                </a:cubicBezTo>
                <a:cubicBezTo>
                  <a:pt x="56" y="106"/>
                  <a:pt x="56" y="106"/>
                  <a:pt x="56" y="106"/>
                </a:cubicBezTo>
                <a:cubicBezTo>
                  <a:pt x="68" y="95"/>
                  <a:pt x="68" y="95"/>
                  <a:pt x="68" y="95"/>
                </a:cubicBezTo>
                <a:cubicBezTo>
                  <a:pt x="52" y="87"/>
                  <a:pt x="52" y="87"/>
                  <a:pt x="52" y="87"/>
                </a:cubicBezTo>
                <a:close/>
                <a:moveTo>
                  <a:pt x="18" y="56"/>
                </a:moveTo>
                <a:cubicBezTo>
                  <a:pt x="18" y="60"/>
                  <a:pt x="18" y="60"/>
                  <a:pt x="18" y="60"/>
                </a:cubicBezTo>
                <a:cubicBezTo>
                  <a:pt x="30" y="60"/>
                  <a:pt x="30" y="60"/>
                  <a:pt x="30" y="60"/>
                </a:cubicBezTo>
                <a:cubicBezTo>
                  <a:pt x="30" y="56"/>
                  <a:pt x="30" y="56"/>
                  <a:pt x="30" y="56"/>
                </a:cubicBezTo>
                <a:cubicBezTo>
                  <a:pt x="18" y="56"/>
                  <a:pt x="18" y="56"/>
                  <a:pt x="18" y="56"/>
                </a:cubicBezTo>
                <a:close/>
                <a:moveTo>
                  <a:pt x="18" y="43"/>
                </a:moveTo>
                <a:cubicBezTo>
                  <a:pt x="18" y="48"/>
                  <a:pt x="18" y="48"/>
                  <a:pt x="18" y="48"/>
                </a:cubicBezTo>
                <a:cubicBezTo>
                  <a:pt x="60" y="48"/>
                  <a:pt x="60" y="48"/>
                  <a:pt x="60" y="48"/>
                </a:cubicBezTo>
                <a:cubicBezTo>
                  <a:pt x="60" y="43"/>
                  <a:pt x="60" y="43"/>
                  <a:pt x="60" y="43"/>
                </a:cubicBezTo>
                <a:cubicBezTo>
                  <a:pt x="18" y="43"/>
                  <a:pt x="18" y="43"/>
                  <a:pt x="18" y="43"/>
                </a:cubicBezTo>
                <a:close/>
                <a:moveTo>
                  <a:pt x="18" y="31"/>
                </a:moveTo>
                <a:cubicBezTo>
                  <a:pt x="18" y="36"/>
                  <a:pt x="18" y="36"/>
                  <a:pt x="18" y="36"/>
                </a:cubicBezTo>
                <a:cubicBezTo>
                  <a:pt x="60" y="36"/>
                  <a:pt x="60" y="36"/>
                  <a:pt x="60" y="36"/>
                </a:cubicBezTo>
                <a:cubicBezTo>
                  <a:pt x="60" y="31"/>
                  <a:pt x="60" y="31"/>
                  <a:pt x="60" y="31"/>
                </a:cubicBezTo>
                <a:cubicBezTo>
                  <a:pt x="18" y="31"/>
                  <a:pt x="18" y="31"/>
                  <a:pt x="18" y="31"/>
                </a:cubicBezTo>
                <a:close/>
                <a:moveTo>
                  <a:pt x="37" y="19"/>
                </a:moveTo>
                <a:cubicBezTo>
                  <a:pt x="37" y="24"/>
                  <a:pt x="37" y="24"/>
                  <a:pt x="37" y="24"/>
                </a:cubicBezTo>
                <a:cubicBezTo>
                  <a:pt x="60" y="24"/>
                  <a:pt x="60" y="24"/>
                  <a:pt x="60" y="24"/>
                </a:cubicBezTo>
                <a:cubicBezTo>
                  <a:pt x="60" y="19"/>
                  <a:pt x="60" y="19"/>
                  <a:pt x="60" y="19"/>
                </a:cubicBezTo>
                <a:cubicBezTo>
                  <a:pt x="37" y="19"/>
                  <a:pt x="37" y="19"/>
                  <a:pt x="37" y="19"/>
                </a:cubicBezTo>
                <a:close/>
                <a:moveTo>
                  <a:pt x="12" y="21"/>
                </a:moveTo>
                <a:cubicBezTo>
                  <a:pt x="14" y="21"/>
                  <a:pt x="14" y="21"/>
                  <a:pt x="14" y="21"/>
                </a:cubicBezTo>
                <a:cubicBezTo>
                  <a:pt x="18" y="22"/>
                  <a:pt x="18" y="22"/>
                  <a:pt x="18" y="22"/>
                </a:cubicBezTo>
                <a:cubicBezTo>
                  <a:pt x="18" y="22"/>
                  <a:pt x="18" y="22"/>
                  <a:pt x="18" y="22"/>
                </a:cubicBezTo>
                <a:cubicBezTo>
                  <a:pt x="19" y="22"/>
                  <a:pt x="19" y="22"/>
                  <a:pt x="19" y="22"/>
                </a:cubicBezTo>
                <a:cubicBezTo>
                  <a:pt x="19" y="22"/>
                  <a:pt x="19" y="22"/>
                  <a:pt x="20" y="22"/>
                </a:cubicBezTo>
                <a:cubicBezTo>
                  <a:pt x="21" y="22"/>
                  <a:pt x="22" y="21"/>
                  <a:pt x="22" y="20"/>
                </a:cubicBezTo>
                <a:cubicBezTo>
                  <a:pt x="23" y="20"/>
                  <a:pt x="24" y="19"/>
                  <a:pt x="24" y="18"/>
                </a:cubicBezTo>
                <a:cubicBezTo>
                  <a:pt x="24" y="18"/>
                  <a:pt x="24" y="17"/>
                  <a:pt x="24" y="17"/>
                </a:cubicBezTo>
                <a:cubicBezTo>
                  <a:pt x="24" y="17"/>
                  <a:pt x="24" y="17"/>
                  <a:pt x="24" y="17"/>
                </a:cubicBezTo>
                <a:cubicBezTo>
                  <a:pt x="24" y="16"/>
                  <a:pt x="24" y="16"/>
                  <a:pt x="24" y="16"/>
                </a:cubicBezTo>
                <a:cubicBezTo>
                  <a:pt x="23" y="12"/>
                  <a:pt x="23" y="12"/>
                  <a:pt x="23" y="12"/>
                </a:cubicBezTo>
                <a:cubicBezTo>
                  <a:pt x="23" y="11"/>
                  <a:pt x="23" y="11"/>
                  <a:pt x="23" y="11"/>
                </a:cubicBezTo>
                <a:lnTo>
                  <a:pt x="12" y="21"/>
                </a:lnTo>
                <a:close/>
              </a:path>
            </a:pathLst>
          </a:custGeom>
          <a:solidFill>
            <a:schemeClr val="bg1"/>
          </a:solidFill>
          <a:ln>
            <a:noFill/>
          </a:ln>
        </p:spPr>
        <p:txBody>
          <a:bodyPr vert="horz" wrap="square" lIns="91440" tIns="45720" rIns="91440" bIns="45720" numCol="1" anchor="t" anchorCtr="0" compatLnSpc="1"/>
          <a:lstStyle/>
          <a:p>
            <a:pPr defTabSz="1219200"/>
            <a:endParaRPr lang="zh-CN" altLang="en-US" sz="1600">
              <a:solidFill>
                <a:schemeClr val="bg1"/>
              </a:solidFill>
              <a:cs typeface="+mn-ea"/>
              <a:sym typeface="+mn-lt"/>
            </a:endParaRPr>
          </a:p>
        </p:txBody>
      </p:sp>
      <p:sp>
        <p:nvSpPr>
          <p:cNvPr id="63" name="文本框 62"/>
          <p:cNvSpPr txBox="1"/>
          <p:nvPr/>
        </p:nvSpPr>
        <p:spPr>
          <a:xfrm>
            <a:off x="9153898" y="2276751"/>
            <a:ext cx="2267269" cy="379656"/>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defTabSz="1219200"/>
            <a:r>
              <a:rPr lang="zh-CN" altLang="en-US" sz="1800" b="1">
                <a:solidFill>
                  <a:schemeClr val="bg1"/>
                </a:solidFill>
                <a:latin typeface="+mn-lt"/>
                <a:cs typeface="+mn-ea"/>
                <a:sym typeface="+mn-lt"/>
              </a:rPr>
              <a:t>点击此处添加标题</a:t>
            </a:r>
          </a:p>
        </p:txBody>
      </p:sp>
      <p:sp>
        <p:nvSpPr>
          <p:cNvPr id="64" name="矩形 63"/>
          <p:cNvSpPr/>
          <p:nvPr/>
        </p:nvSpPr>
        <p:spPr>
          <a:xfrm>
            <a:off x="8991339" y="2664740"/>
            <a:ext cx="2794747" cy="932563"/>
          </a:xfrm>
          <a:prstGeom prst="rect">
            <a:avLst/>
          </a:prstGeom>
          <a:noFill/>
        </p:spPr>
        <p:txBody>
          <a:bodyPr wrap="square" rtlCol="0">
            <a:spAutoFit/>
          </a:bodyPr>
          <a:lstStyle/>
          <a:p>
            <a:pPr algn="just" defTabSz="1219200">
              <a:lnSpc>
                <a:spcPct val="130000"/>
              </a:lnSpc>
            </a:pPr>
            <a:r>
              <a:rPr lang="zh-CN" altLang="en-US" sz="1050">
                <a:solidFill>
                  <a:schemeClr val="bg1"/>
                </a:solidFill>
                <a:cs typeface="+mn-ea"/>
                <a:sym typeface="+mn-lt"/>
              </a:rPr>
              <a:t>点击添加正文、温提示正文行距在</a:t>
            </a:r>
            <a:r>
              <a:rPr lang="en-US" altLang="zh-CN" sz="1050">
                <a:solidFill>
                  <a:schemeClr val="bg1"/>
                </a:solidFill>
                <a:cs typeface="+mn-ea"/>
                <a:sym typeface="+mn-lt"/>
              </a:rPr>
              <a:t>1.2~1.3</a:t>
            </a:r>
            <a:r>
              <a:rPr lang="zh-CN" altLang="en-US" sz="1050">
                <a:solidFill>
                  <a:schemeClr val="bg1"/>
                </a:solidFill>
                <a:cs typeface="+mn-ea"/>
                <a:sym typeface="+mn-lt"/>
              </a:rPr>
              <a:t>之间点击添加正文、温提示正文行距在</a:t>
            </a:r>
            <a:r>
              <a:rPr lang="en-US" altLang="zh-CN" sz="1050">
                <a:solidFill>
                  <a:schemeClr val="bg1"/>
                </a:solidFill>
                <a:cs typeface="+mn-ea"/>
                <a:sym typeface="+mn-lt"/>
              </a:rPr>
              <a:t>1.2~1.3</a:t>
            </a:r>
            <a:r>
              <a:rPr lang="zh-CN" altLang="en-US" sz="1050">
                <a:solidFill>
                  <a:schemeClr val="bg1"/>
                </a:solidFill>
                <a:cs typeface="+mn-ea"/>
                <a:sym typeface="+mn-lt"/>
              </a:rPr>
              <a:t>之间点击添加正文、点击添加正文温提示正文行距在</a:t>
            </a:r>
            <a:r>
              <a:rPr lang="en-US" altLang="zh-CN" sz="1050">
                <a:solidFill>
                  <a:schemeClr val="bg1"/>
                </a:solidFill>
                <a:cs typeface="+mn-ea"/>
                <a:sym typeface="+mn-lt"/>
              </a:rPr>
              <a:t>1.2~1.3</a:t>
            </a:r>
          </a:p>
        </p:txBody>
      </p:sp>
      <p:grpSp>
        <p:nvGrpSpPr>
          <p:cNvPr id="65" name="组合 64"/>
          <p:cNvGrpSpPr>
            <a:grpSpLocks noChangeAspect="1"/>
          </p:cNvGrpSpPr>
          <p:nvPr/>
        </p:nvGrpSpPr>
        <p:grpSpPr>
          <a:xfrm>
            <a:off x="8283278" y="4194919"/>
            <a:ext cx="708061" cy="576000"/>
            <a:chOff x="8032750" y="6808787"/>
            <a:chExt cx="400050" cy="325437"/>
          </a:xfrm>
          <a:solidFill>
            <a:schemeClr val="bg1"/>
          </a:solidFill>
        </p:grpSpPr>
        <p:sp>
          <p:nvSpPr>
            <p:cNvPr id="66" name="Freeform 325"/>
            <p:cNvSpPr/>
            <p:nvPr/>
          </p:nvSpPr>
          <p:spPr bwMode="auto">
            <a:xfrm>
              <a:off x="8032750" y="6808787"/>
              <a:ext cx="400050" cy="250825"/>
            </a:xfrm>
            <a:custGeom>
              <a:avLst/>
              <a:gdLst>
                <a:gd name="T0" fmla="*/ 144 w 288"/>
                <a:gd name="T1" fmla="*/ 0 h 180"/>
                <a:gd name="T2" fmla="*/ 0 w 288"/>
                <a:gd name="T3" fmla="*/ 143 h 180"/>
                <a:gd name="T4" fmla="*/ 0 w 288"/>
                <a:gd name="T5" fmla="*/ 180 h 180"/>
                <a:gd name="T6" fmla="*/ 29 w 288"/>
                <a:gd name="T7" fmla="*/ 180 h 180"/>
                <a:gd name="T8" fmla="*/ 29 w 288"/>
                <a:gd name="T9" fmla="*/ 143 h 180"/>
                <a:gd name="T10" fmla="*/ 144 w 288"/>
                <a:gd name="T11" fmla="*/ 29 h 180"/>
                <a:gd name="T12" fmla="*/ 259 w 288"/>
                <a:gd name="T13" fmla="*/ 143 h 180"/>
                <a:gd name="T14" fmla="*/ 259 w 288"/>
                <a:gd name="T15" fmla="*/ 180 h 180"/>
                <a:gd name="T16" fmla="*/ 288 w 288"/>
                <a:gd name="T17" fmla="*/ 180 h 180"/>
                <a:gd name="T18" fmla="*/ 288 w 288"/>
                <a:gd name="T19" fmla="*/ 143 h 180"/>
                <a:gd name="T20" fmla="*/ 144 w 288"/>
                <a:gd name="T21"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 h="180">
                  <a:moveTo>
                    <a:pt x="144" y="0"/>
                  </a:moveTo>
                  <a:cubicBezTo>
                    <a:pt x="65" y="0"/>
                    <a:pt x="1" y="64"/>
                    <a:pt x="0" y="143"/>
                  </a:cubicBezTo>
                  <a:cubicBezTo>
                    <a:pt x="0" y="143"/>
                    <a:pt x="0" y="170"/>
                    <a:pt x="0" y="180"/>
                  </a:cubicBezTo>
                  <a:cubicBezTo>
                    <a:pt x="29" y="180"/>
                    <a:pt x="29" y="180"/>
                    <a:pt x="29" y="180"/>
                  </a:cubicBezTo>
                  <a:cubicBezTo>
                    <a:pt x="29" y="170"/>
                    <a:pt x="29" y="143"/>
                    <a:pt x="29" y="143"/>
                  </a:cubicBezTo>
                  <a:cubicBezTo>
                    <a:pt x="30" y="80"/>
                    <a:pt x="81" y="29"/>
                    <a:pt x="144" y="29"/>
                  </a:cubicBezTo>
                  <a:cubicBezTo>
                    <a:pt x="207" y="29"/>
                    <a:pt x="258" y="80"/>
                    <a:pt x="259" y="143"/>
                  </a:cubicBezTo>
                  <a:cubicBezTo>
                    <a:pt x="259" y="143"/>
                    <a:pt x="259" y="170"/>
                    <a:pt x="259" y="180"/>
                  </a:cubicBezTo>
                  <a:cubicBezTo>
                    <a:pt x="288" y="180"/>
                    <a:pt x="288" y="180"/>
                    <a:pt x="288" y="180"/>
                  </a:cubicBezTo>
                  <a:cubicBezTo>
                    <a:pt x="288" y="170"/>
                    <a:pt x="288" y="143"/>
                    <a:pt x="288" y="143"/>
                  </a:cubicBezTo>
                  <a:cubicBezTo>
                    <a:pt x="287" y="64"/>
                    <a:pt x="223" y="0"/>
                    <a:pt x="14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a:endParaRPr lang="zh-CN" altLang="en-US" sz="1600">
                <a:solidFill>
                  <a:schemeClr val="bg1"/>
                </a:solidFill>
                <a:cs typeface="+mn-ea"/>
                <a:sym typeface="+mn-lt"/>
              </a:endParaRPr>
            </a:p>
          </p:txBody>
        </p:sp>
        <p:sp>
          <p:nvSpPr>
            <p:cNvPr id="67" name="Freeform 326"/>
            <p:cNvSpPr/>
            <p:nvPr/>
          </p:nvSpPr>
          <p:spPr bwMode="auto">
            <a:xfrm>
              <a:off x="8101013" y="6984999"/>
              <a:ext cx="58738" cy="149225"/>
            </a:xfrm>
            <a:custGeom>
              <a:avLst/>
              <a:gdLst>
                <a:gd name="T0" fmla="*/ 30 w 42"/>
                <a:gd name="T1" fmla="*/ 0 h 108"/>
                <a:gd name="T2" fmla="*/ 12 w 42"/>
                <a:gd name="T3" fmla="*/ 0 h 108"/>
                <a:gd name="T4" fmla="*/ 0 w 42"/>
                <a:gd name="T5" fmla="*/ 12 h 108"/>
                <a:gd name="T6" fmla="*/ 0 w 42"/>
                <a:gd name="T7" fmla="*/ 96 h 108"/>
                <a:gd name="T8" fmla="*/ 12 w 42"/>
                <a:gd name="T9" fmla="*/ 108 h 108"/>
                <a:gd name="T10" fmla="*/ 30 w 42"/>
                <a:gd name="T11" fmla="*/ 108 h 108"/>
                <a:gd name="T12" fmla="*/ 42 w 42"/>
                <a:gd name="T13" fmla="*/ 96 h 108"/>
                <a:gd name="T14" fmla="*/ 42 w 42"/>
                <a:gd name="T15" fmla="*/ 12 h 108"/>
                <a:gd name="T16" fmla="*/ 30 w 42"/>
                <a:gd name="T1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108">
                  <a:moveTo>
                    <a:pt x="30" y="0"/>
                  </a:moveTo>
                  <a:cubicBezTo>
                    <a:pt x="12" y="0"/>
                    <a:pt x="12" y="0"/>
                    <a:pt x="12" y="0"/>
                  </a:cubicBezTo>
                  <a:cubicBezTo>
                    <a:pt x="5" y="0"/>
                    <a:pt x="0" y="6"/>
                    <a:pt x="0" y="12"/>
                  </a:cubicBezTo>
                  <a:cubicBezTo>
                    <a:pt x="0" y="96"/>
                    <a:pt x="0" y="96"/>
                    <a:pt x="0" y="96"/>
                  </a:cubicBezTo>
                  <a:cubicBezTo>
                    <a:pt x="0" y="103"/>
                    <a:pt x="5" y="108"/>
                    <a:pt x="12" y="108"/>
                  </a:cubicBezTo>
                  <a:cubicBezTo>
                    <a:pt x="30" y="108"/>
                    <a:pt x="30" y="108"/>
                    <a:pt x="30" y="108"/>
                  </a:cubicBezTo>
                  <a:cubicBezTo>
                    <a:pt x="36" y="108"/>
                    <a:pt x="42" y="103"/>
                    <a:pt x="42" y="96"/>
                  </a:cubicBezTo>
                  <a:cubicBezTo>
                    <a:pt x="42" y="12"/>
                    <a:pt x="42" y="12"/>
                    <a:pt x="42" y="12"/>
                  </a:cubicBezTo>
                  <a:cubicBezTo>
                    <a:pt x="42" y="6"/>
                    <a:pt x="36" y="0"/>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a:endParaRPr lang="zh-CN" altLang="en-US" sz="1600">
                <a:solidFill>
                  <a:schemeClr val="bg1"/>
                </a:solidFill>
                <a:cs typeface="+mn-ea"/>
                <a:sym typeface="+mn-lt"/>
              </a:endParaRPr>
            </a:p>
          </p:txBody>
        </p:sp>
        <p:sp>
          <p:nvSpPr>
            <p:cNvPr id="68" name="Freeform 327"/>
            <p:cNvSpPr/>
            <p:nvPr/>
          </p:nvSpPr>
          <p:spPr bwMode="auto">
            <a:xfrm>
              <a:off x="8307388" y="6984999"/>
              <a:ext cx="58738" cy="149225"/>
            </a:xfrm>
            <a:custGeom>
              <a:avLst/>
              <a:gdLst>
                <a:gd name="T0" fmla="*/ 30 w 42"/>
                <a:gd name="T1" fmla="*/ 0 h 108"/>
                <a:gd name="T2" fmla="*/ 11 w 42"/>
                <a:gd name="T3" fmla="*/ 0 h 108"/>
                <a:gd name="T4" fmla="*/ 0 w 42"/>
                <a:gd name="T5" fmla="*/ 12 h 108"/>
                <a:gd name="T6" fmla="*/ 0 w 42"/>
                <a:gd name="T7" fmla="*/ 96 h 108"/>
                <a:gd name="T8" fmla="*/ 11 w 42"/>
                <a:gd name="T9" fmla="*/ 108 h 108"/>
                <a:gd name="T10" fmla="*/ 30 w 42"/>
                <a:gd name="T11" fmla="*/ 108 h 108"/>
                <a:gd name="T12" fmla="*/ 42 w 42"/>
                <a:gd name="T13" fmla="*/ 96 h 108"/>
                <a:gd name="T14" fmla="*/ 42 w 42"/>
                <a:gd name="T15" fmla="*/ 12 h 108"/>
                <a:gd name="T16" fmla="*/ 30 w 42"/>
                <a:gd name="T1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108">
                  <a:moveTo>
                    <a:pt x="30" y="0"/>
                  </a:moveTo>
                  <a:cubicBezTo>
                    <a:pt x="11" y="0"/>
                    <a:pt x="11" y="0"/>
                    <a:pt x="11" y="0"/>
                  </a:cubicBezTo>
                  <a:cubicBezTo>
                    <a:pt x="5" y="0"/>
                    <a:pt x="0" y="6"/>
                    <a:pt x="0" y="12"/>
                  </a:cubicBezTo>
                  <a:cubicBezTo>
                    <a:pt x="0" y="96"/>
                    <a:pt x="0" y="96"/>
                    <a:pt x="0" y="96"/>
                  </a:cubicBezTo>
                  <a:cubicBezTo>
                    <a:pt x="0" y="103"/>
                    <a:pt x="5" y="108"/>
                    <a:pt x="11" y="108"/>
                  </a:cubicBezTo>
                  <a:cubicBezTo>
                    <a:pt x="30" y="108"/>
                    <a:pt x="30" y="108"/>
                    <a:pt x="30" y="108"/>
                  </a:cubicBezTo>
                  <a:cubicBezTo>
                    <a:pt x="36" y="108"/>
                    <a:pt x="42" y="103"/>
                    <a:pt x="42" y="96"/>
                  </a:cubicBezTo>
                  <a:cubicBezTo>
                    <a:pt x="42" y="12"/>
                    <a:pt x="42" y="12"/>
                    <a:pt x="42" y="12"/>
                  </a:cubicBezTo>
                  <a:cubicBezTo>
                    <a:pt x="42" y="6"/>
                    <a:pt x="36" y="0"/>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a:endParaRPr lang="zh-CN" altLang="en-US" sz="1600">
                <a:solidFill>
                  <a:schemeClr val="bg1"/>
                </a:solidFill>
                <a:cs typeface="+mn-ea"/>
                <a:sym typeface="+mn-lt"/>
              </a:endParaRPr>
            </a:p>
          </p:txBody>
        </p:sp>
      </p:grpSp>
      <p:sp>
        <p:nvSpPr>
          <p:cNvPr id="69" name="文本框 68"/>
          <p:cNvSpPr txBox="1"/>
          <p:nvPr/>
        </p:nvSpPr>
        <p:spPr>
          <a:xfrm>
            <a:off x="9153898" y="4194919"/>
            <a:ext cx="2267269" cy="379656"/>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defTabSz="1219200"/>
            <a:r>
              <a:rPr lang="zh-CN" altLang="en-US" sz="1800" b="1">
                <a:solidFill>
                  <a:schemeClr val="bg1"/>
                </a:solidFill>
                <a:latin typeface="+mn-lt"/>
                <a:cs typeface="+mn-ea"/>
                <a:sym typeface="+mn-lt"/>
              </a:rPr>
              <a:t>点击此处添加标题</a:t>
            </a:r>
          </a:p>
        </p:txBody>
      </p:sp>
      <p:sp>
        <p:nvSpPr>
          <p:cNvPr id="70" name="矩形 69"/>
          <p:cNvSpPr/>
          <p:nvPr/>
        </p:nvSpPr>
        <p:spPr>
          <a:xfrm>
            <a:off x="8991339" y="4582907"/>
            <a:ext cx="2794747" cy="932563"/>
          </a:xfrm>
          <a:prstGeom prst="rect">
            <a:avLst/>
          </a:prstGeom>
          <a:noFill/>
        </p:spPr>
        <p:txBody>
          <a:bodyPr wrap="square" rtlCol="0">
            <a:spAutoFit/>
          </a:bodyPr>
          <a:lstStyle/>
          <a:p>
            <a:pPr algn="just" defTabSz="1219200">
              <a:lnSpc>
                <a:spcPct val="130000"/>
              </a:lnSpc>
            </a:pPr>
            <a:r>
              <a:rPr lang="zh-CN" altLang="en-US" sz="1050">
                <a:solidFill>
                  <a:schemeClr val="bg1"/>
                </a:solidFill>
                <a:cs typeface="+mn-ea"/>
                <a:sym typeface="+mn-lt"/>
              </a:rPr>
              <a:t>点击添加正文、温提示正文行距在</a:t>
            </a:r>
            <a:r>
              <a:rPr lang="en-US" altLang="zh-CN" sz="1050">
                <a:solidFill>
                  <a:schemeClr val="bg1"/>
                </a:solidFill>
                <a:cs typeface="+mn-ea"/>
                <a:sym typeface="+mn-lt"/>
              </a:rPr>
              <a:t>1.2~1.3</a:t>
            </a:r>
            <a:r>
              <a:rPr lang="zh-CN" altLang="en-US" sz="1050">
                <a:solidFill>
                  <a:schemeClr val="bg1"/>
                </a:solidFill>
                <a:cs typeface="+mn-ea"/>
                <a:sym typeface="+mn-lt"/>
              </a:rPr>
              <a:t>之间点击添加正文、温提示正文行距在</a:t>
            </a:r>
            <a:r>
              <a:rPr lang="en-US" altLang="zh-CN" sz="1050">
                <a:solidFill>
                  <a:schemeClr val="bg1"/>
                </a:solidFill>
                <a:cs typeface="+mn-ea"/>
                <a:sym typeface="+mn-lt"/>
              </a:rPr>
              <a:t>1.2~1.3</a:t>
            </a:r>
            <a:r>
              <a:rPr lang="zh-CN" altLang="en-US" sz="1050">
                <a:solidFill>
                  <a:schemeClr val="bg1"/>
                </a:solidFill>
                <a:cs typeface="+mn-ea"/>
                <a:sym typeface="+mn-lt"/>
              </a:rPr>
              <a:t>之间点击添加正文、点击添加正文温提示正文行距在</a:t>
            </a:r>
            <a:r>
              <a:rPr lang="en-US" altLang="zh-CN" sz="1050">
                <a:solidFill>
                  <a:schemeClr val="bg1"/>
                </a:solidFill>
                <a:cs typeface="+mn-ea"/>
                <a:sym typeface="+mn-lt"/>
              </a:rPr>
              <a:t>1.2~1.3</a:t>
            </a:r>
          </a:p>
        </p:txBody>
      </p:sp>
      <p:sp>
        <p:nvSpPr>
          <p:cNvPr id="71" name="Freeform 220"/>
          <p:cNvSpPr>
            <a:spLocks noChangeAspect="1"/>
          </p:cNvSpPr>
          <p:nvPr/>
        </p:nvSpPr>
        <p:spPr bwMode="auto">
          <a:xfrm>
            <a:off x="4407461" y="4194919"/>
            <a:ext cx="766801" cy="576000"/>
          </a:xfrm>
          <a:custGeom>
            <a:avLst/>
            <a:gdLst>
              <a:gd name="T0" fmla="*/ 195 w 213"/>
              <a:gd name="T1" fmla="*/ 143 h 160"/>
              <a:gd name="T2" fmla="*/ 195 w 213"/>
              <a:gd name="T3" fmla="*/ 0 h 160"/>
              <a:gd name="T4" fmla="*/ 152 w 213"/>
              <a:gd name="T5" fmla="*/ 0 h 160"/>
              <a:gd name="T6" fmla="*/ 152 w 213"/>
              <a:gd name="T7" fmla="*/ 143 h 160"/>
              <a:gd name="T8" fmla="*/ 128 w 213"/>
              <a:gd name="T9" fmla="*/ 143 h 160"/>
              <a:gd name="T10" fmla="*/ 128 w 213"/>
              <a:gd name="T11" fmla="*/ 88 h 160"/>
              <a:gd name="T12" fmla="*/ 85 w 213"/>
              <a:gd name="T13" fmla="*/ 88 h 160"/>
              <a:gd name="T14" fmla="*/ 85 w 213"/>
              <a:gd name="T15" fmla="*/ 143 h 160"/>
              <a:gd name="T16" fmla="*/ 61 w 213"/>
              <a:gd name="T17" fmla="*/ 143 h 160"/>
              <a:gd name="T18" fmla="*/ 61 w 213"/>
              <a:gd name="T19" fmla="*/ 40 h 160"/>
              <a:gd name="T20" fmla="*/ 19 w 213"/>
              <a:gd name="T21" fmla="*/ 40 h 160"/>
              <a:gd name="T22" fmla="*/ 19 w 213"/>
              <a:gd name="T23" fmla="*/ 143 h 160"/>
              <a:gd name="T24" fmla="*/ 0 w 213"/>
              <a:gd name="T25" fmla="*/ 143 h 160"/>
              <a:gd name="T26" fmla="*/ 0 w 213"/>
              <a:gd name="T27" fmla="*/ 160 h 160"/>
              <a:gd name="T28" fmla="*/ 213 w 213"/>
              <a:gd name="T29" fmla="*/ 160 h 160"/>
              <a:gd name="T30" fmla="*/ 213 w 213"/>
              <a:gd name="T31" fmla="*/ 143 h 160"/>
              <a:gd name="T32" fmla="*/ 195 w 213"/>
              <a:gd name="T33" fmla="*/ 14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3" h="160">
                <a:moveTo>
                  <a:pt x="195" y="143"/>
                </a:moveTo>
                <a:lnTo>
                  <a:pt x="195" y="0"/>
                </a:lnTo>
                <a:lnTo>
                  <a:pt x="152" y="0"/>
                </a:lnTo>
                <a:lnTo>
                  <a:pt x="152" y="143"/>
                </a:lnTo>
                <a:lnTo>
                  <a:pt x="128" y="143"/>
                </a:lnTo>
                <a:lnTo>
                  <a:pt x="128" y="88"/>
                </a:lnTo>
                <a:lnTo>
                  <a:pt x="85" y="88"/>
                </a:lnTo>
                <a:lnTo>
                  <a:pt x="85" y="143"/>
                </a:lnTo>
                <a:lnTo>
                  <a:pt x="61" y="143"/>
                </a:lnTo>
                <a:lnTo>
                  <a:pt x="61" y="40"/>
                </a:lnTo>
                <a:lnTo>
                  <a:pt x="19" y="40"/>
                </a:lnTo>
                <a:lnTo>
                  <a:pt x="19" y="143"/>
                </a:lnTo>
                <a:lnTo>
                  <a:pt x="0" y="143"/>
                </a:lnTo>
                <a:lnTo>
                  <a:pt x="0" y="160"/>
                </a:lnTo>
                <a:lnTo>
                  <a:pt x="213" y="160"/>
                </a:lnTo>
                <a:lnTo>
                  <a:pt x="213" y="143"/>
                </a:lnTo>
                <a:lnTo>
                  <a:pt x="195" y="143"/>
                </a:lnTo>
                <a:close/>
              </a:path>
            </a:pathLst>
          </a:custGeom>
          <a:solidFill>
            <a:schemeClr val="bg1"/>
          </a:solidFill>
          <a:ln>
            <a:noFill/>
          </a:ln>
        </p:spPr>
        <p:txBody>
          <a:bodyPr vert="horz" wrap="square" lIns="91440" tIns="45720" rIns="91440" bIns="45720" numCol="1" anchor="t" anchorCtr="0" compatLnSpc="1"/>
          <a:lstStyle/>
          <a:p>
            <a:pPr defTabSz="1219200"/>
            <a:endParaRPr lang="zh-CN" altLang="en-US" sz="1600">
              <a:solidFill>
                <a:schemeClr val="bg1"/>
              </a:solidFill>
              <a:cs typeface="+mn-ea"/>
              <a:sym typeface="+mn-lt"/>
            </a:endParaRPr>
          </a:p>
        </p:txBody>
      </p:sp>
      <p:sp>
        <p:nvSpPr>
          <p:cNvPr id="72" name="文本框 71"/>
          <p:cNvSpPr txBox="1"/>
          <p:nvPr/>
        </p:nvSpPr>
        <p:spPr>
          <a:xfrm>
            <a:off x="5353020" y="4194919"/>
            <a:ext cx="2267269" cy="379656"/>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defTabSz="1219200"/>
            <a:r>
              <a:rPr lang="zh-CN" altLang="en-US" sz="1800" b="1">
                <a:solidFill>
                  <a:schemeClr val="bg1"/>
                </a:solidFill>
                <a:latin typeface="+mn-lt"/>
                <a:cs typeface="+mn-ea"/>
                <a:sym typeface="+mn-lt"/>
              </a:rPr>
              <a:t>点击此处添加标题</a:t>
            </a:r>
          </a:p>
        </p:txBody>
      </p:sp>
      <p:sp>
        <p:nvSpPr>
          <p:cNvPr id="73" name="矩形 72"/>
          <p:cNvSpPr/>
          <p:nvPr/>
        </p:nvSpPr>
        <p:spPr>
          <a:xfrm>
            <a:off x="5190461" y="4582907"/>
            <a:ext cx="2794747" cy="932563"/>
          </a:xfrm>
          <a:prstGeom prst="rect">
            <a:avLst/>
          </a:prstGeom>
          <a:noFill/>
        </p:spPr>
        <p:txBody>
          <a:bodyPr wrap="square" rtlCol="0">
            <a:spAutoFit/>
          </a:bodyPr>
          <a:lstStyle/>
          <a:p>
            <a:pPr algn="just" defTabSz="1219200">
              <a:lnSpc>
                <a:spcPct val="130000"/>
              </a:lnSpc>
            </a:pPr>
            <a:r>
              <a:rPr lang="zh-CN" altLang="en-US" sz="1050">
                <a:solidFill>
                  <a:schemeClr val="bg1"/>
                </a:solidFill>
                <a:cs typeface="+mn-ea"/>
                <a:sym typeface="+mn-lt"/>
              </a:rPr>
              <a:t>点击添加正文、温提示正文行距在</a:t>
            </a:r>
            <a:r>
              <a:rPr lang="en-US" altLang="zh-CN" sz="1050">
                <a:solidFill>
                  <a:schemeClr val="bg1"/>
                </a:solidFill>
                <a:cs typeface="+mn-ea"/>
                <a:sym typeface="+mn-lt"/>
              </a:rPr>
              <a:t>1.2~1.3</a:t>
            </a:r>
            <a:r>
              <a:rPr lang="zh-CN" altLang="en-US" sz="1050">
                <a:solidFill>
                  <a:schemeClr val="bg1"/>
                </a:solidFill>
                <a:cs typeface="+mn-ea"/>
                <a:sym typeface="+mn-lt"/>
              </a:rPr>
              <a:t>之间点击添加正文、温提示正文行距在</a:t>
            </a:r>
            <a:r>
              <a:rPr lang="en-US" altLang="zh-CN" sz="1050">
                <a:solidFill>
                  <a:schemeClr val="bg1"/>
                </a:solidFill>
                <a:cs typeface="+mn-ea"/>
                <a:sym typeface="+mn-lt"/>
              </a:rPr>
              <a:t>1.2~1.3</a:t>
            </a:r>
            <a:r>
              <a:rPr lang="zh-CN" altLang="en-US" sz="1050">
                <a:solidFill>
                  <a:schemeClr val="bg1"/>
                </a:solidFill>
                <a:cs typeface="+mn-ea"/>
                <a:sym typeface="+mn-lt"/>
              </a:rPr>
              <a:t>之间点击添加正文、点击添加正文温提示正文行距在</a:t>
            </a:r>
            <a:r>
              <a:rPr lang="en-US" altLang="zh-CN" sz="1050">
                <a:solidFill>
                  <a:schemeClr val="bg1"/>
                </a:solidFill>
                <a:cs typeface="+mn-ea"/>
                <a:sym typeface="+mn-lt"/>
              </a:rPr>
              <a:t>1.2~1.3</a:t>
            </a:r>
          </a:p>
        </p:txBody>
      </p:sp>
      <p:sp>
        <p:nvSpPr>
          <p:cNvPr id="74" name="文本框 73"/>
          <p:cNvSpPr txBox="1"/>
          <p:nvPr/>
        </p:nvSpPr>
        <p:spPr>
          <a:xfrm>
            <a:off x="174126" y="130307"/>
            <a:ext cx="2680970" cy="462915"/>
          </a:xfrm>
          <a:prstGeom prst="rect">
            <a:avLst/>
          </a:prstGeom>
          <a:noFill/>
          <a:ln w="0">
            <a:noFill/>
          </a:ln>
        </p:spPr>
        <p:txBody>
          <a:bodyPr vert="horz" wrap="square" lIns="89535" tIns="46355" rIns="89535" bIns="46355" numCol="1" anchor="t">
            <a:spAutoFit/>
          </a:bodyPr>
          <a:lstStyle/>
          <a:p>
            <a:pPr marL="0" marR="0" lvl="0" indent="0" algn="l" defTabSz="508000" rtl="0" eaLnBrk="0" fontAlgn="auto" latinLnBrk="0" hangingPunct="1">
              <a:lnSpc>
                <a:spcPct val="100000"/>
              </a:lnSpc>
              <a:spcBef>
                <a:spcPts val="0"/>
              </a:spcBef>
              <a:spcAft>
                <a:spcPts val="0"/>
              </a:spcAft>
              <a:buClrTx/>
              <a:buSzTx/>
              <a:buFontTx/>
              <a:buNone/>
              <a:defRPr/>
            </a:pPr>
            <a:r>
              <a:rPr kumimoji="0" lang="en-US" altLang="ko-KR" sz="2400" b="0" i="0" u="none" strike="noStrike" kern="1200" cap="none" spc="0" normalizeH="0" baseline="0" noProof="0" dirty="0">
                <a:ln>
                  <a:noFill/>
                </a:ln>
                <a:solidFill>
                  <a:schemeClr val="bg1"/>
                </a:solidFill>
                <a:effectLst/>
                <a:uLnTx/>
                <a:uFillTx/>
                <a:cs typeface="+mn-ea"/>
                <a:sym typeface="+mn-lt"/>
              </a:rPr>
              <a:t>点击此处添加标题</a:t>
            </a:r>
            <a:endParaRPr kumimoji="0" lang="ko-KR" altLang="en-US" sz="2400" b="0" i="0" u="none" strike="noStrike" kern="1200" cap="none" spc="0" normalizeH="0" baseline="0" noProof="0" dirty="0">
              <a:ln>
                <a:noFill/>
              </a:ln>
              <a:solidFill>
                <a:schemeClr val="bg1"/>
              </a:solidFill>
              <a:effectLst/>
              <a:uLnTx/>
              <a:uFillTx/>
              <a:cs typeface="+mn-ea"/>
              <a:sym typeface="+mn-lt"/>
            </a:endParaRPr>
          </a:p>
        </p:txBody>
      </p:sp>
      <p:cxnSp>
        <p:nvCxnSpPr>
          <p:cNvPr id="75" name="直接连接符 74"/>
          <p:cNvCxnSpPr/>
          <p:nvPr/>
        </p:nvCxnSpPr>
        <p:spPr>
          <a:xfrm>
            <a:off x="174126" y="225743"/>
            <a:ext cx="0" cy="4629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174125" y="524883"/>
            <a:ext cx="4082035" cy="370614"/>
          </a:xfrm>
          <a:prstGeom prst="rect">
            <a:avLst/>
          </a:prstGeom>
          <a:noFill/>
          <a:ln w="0">
            <a:noFill/>
          </a:ln>
        </p:spPr>
        <p:txBody>
          <a:bodyPr vert="horz" wrap="square" lIns="89535" tIns="46355" rIns="89535" bIns="46355" anchor="t">
            <a:spAutoFit/>
          </a:bodyPr>
          <a:lstStyle/>
          <a:p>
            <a:pPr marL="0" marR="0" lvl="0" indent="0" algn="l" defTabSz="508000" rtl="0" eaLnBrk="0"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solidFill>
                  <a:schemeClr val="bg1"/>
                </a:solidFill>
                <a:effectLst/>
                <a:uLnTx/>
                <a:uFillTx/>
                <a:cs typeface="+mn-ea"/>
                <a:sym typeface="+mn-lt"/>
              </a:rPr>
              <a:t>Click here to enter text</a:t>
            </a:r>
            <a:r>
              <a:rPr kumimoji="0" lang="zh-CN" altLang="en-US" sz="900" b="0" i="0" u="none" strike="noStrike" kern="1200" cap="none" spc="0" normalizeH="0" baseline="0" noProof="0" dirty="0">
                <a:ln>
                  <a:noFill/>
                </a:ln>
                <a:solidFill>
                  <a:schemeClr val="bg1"/>
                </a:solidFill>
                <a:effectLst/>
                <a:uLnTx/>
                <a:uFillTx/>
                <a:cs typeface="+mn-ea"/>
                <a:sym typeface="+mn-lt"/>
              </a:rPr>
              <a:t>　</a:t>
            </a:r>
            <a:r>
              <a:rPr kumimoji="0" lang="en-US" altLang="zh-CN" sz="900" b="0" i="0" u="none" strike="noStrike" kern="1200" cap="none" spc="0" normalizeH="0" baseline="0" noProof="0" dirty="0">
                <a:ln>
                  <a:noFill/>
                </a:ln>
                <a:solidFill>
                  <a:schemeClr val="bg1"/>
                </a:solidFill>
                <a:effectLst/>
                <a:uLnTx/>
                <a:uFillTx/>
                <a:cs typeface="+mn-ea"/>
                <a:sym typeface="+mn-lt"/>
              </a:rPr>
              <a:t>Click here to enter text</a:t>
            </a:r>
            <a:r>
              <a:rPr kumimoji="0" lang="zh-CN" altLang="en-US" sz="900" b="0" i="0" u="none" strike="noStrike" kern="1200" cap="none" spc="0" normalizeH="0" baseline="0" noProof="0" dirty="0">
                <a:ln>
                  <a:noFill/>
                </a:ln>
                <a:solidFill>
                  <a:schemeClr val="bg1"/>
                </a:solidFill>
                <a:effectLst/>
                <a:uLnTx/>
                <a:uFillTx/>
                <a:cs typeface="+mn-ea"/>
                <a:sym typeface="+mn-lt"/>
              </a:rPr>
              <a:t>　</a:t>
            </a:r>
            <a:r>
              <a:rPr kumimoji="0" lang="en-US" altLang="zh-CN" sz="900" b="0" i="0" u="none" strike="noStrike" kern="1200" cap="none" spc="0" normalizeH="0" baseline="0" noProof="0" dirty="0">
                <a:ln>
                  <a:noFill/>
                </a:ln>
                <a:solidFill>
                  <a:schemeClr val="bg1"/>
                </a:solidFill>
                <a:effectLst/>
                <a:uLnTx/>
                <a:uFillTx/>
                <a:cs typeface="+mn-ea"/>
                <a:sym typeface="+mn-lt"/>
              </a:rPr>
              <a:t>Click here to enter text</a:t>
            </a:r>
            <a:r>
              <a:rPr kumimoji="0" lang="zh-CN" altLang="en-US" sz="900" b="0" i="0" u="none" strike="noStrike" kern="1200" cap="none" spc="0" normalizeH="0" baseline="0" noProof="0" dirty="0">
                <a:ln>
                  <a:noFill/>
                </a:ln>
                <a:solidFill>
                  <a:schemeClr val="bg1"/>
                </a:solidFill>
                <a:effectLst/>
                <a:uLnTx/>
                <a:uFillTx/>
                <a:cs typeface="+mn-ea"/>
                <a:sym typeface="+mn-lt"/>
              </a:rPr>
              <a:t>　</a:t>
            </a:r>
            <a:endParaRPr kumimoji="0" lang="ko-KR" altLang="en-US" sz="900" b="0" i="0" u="none" strike="noStrike" kern="1200" cap="none" spc="0" normalizeH="0" baseline="0" noProof="0" dirty="0">
              <a:ln>
                <a:noFill/>
              </a:ln>
              <a:solidFill>
                <a:schemeClr val="bg1"/>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500" fill="hold"/>
                                        <p:tgtEl>
                                          <p:spTgt spid="56"/>
                                        </p:tgtEl>
                                        <p:attrNameLst>
                                          <p:attrName>ppt_w</p:attrName>
                                        </p:attrNameLst>
                                      </p:cBhvr>
                                      <p:tavLst>
                                        <p:tav tm="0">
                                          <p:val>
                                            <p:fltVal val="0"/>
                                          </p:val>
                                        </p:tav>
                                        <p:tav tm="100000">
                                          <p:val>
                                            <p:strVal val="#ppt_w"/>
                                          </p:val>
                                        </p:tav>
                                      </p:tavLst>
                                    </p:anim>
                                    <p:anim calcmode="lin" valueType="num">
                                      <p:cBhvr>
                                        <p:cTn id="8" dur="500" fill="hold"/>
                                        <p:tgtEl>
                                          <p:spTgt spid="56"/>
                                        </p:tgtEl>
                                        <p:attrNameLst>
                                          <p:attrName>ppt_h</p:attrName>
                                        </p:attrNameLst>
                                      </p:cBhvr>
                                      <p:tavLst>
                                        <p:tav tm="0">
                                          <p:val>
                                            <p:fltVal val="0"/>
                                          </p:val>
                                        </p:tav>
                                        <p:tav tm="100000">
                                          <p:val>
                                            <p:strVal val="#ppt_h"/>
                                          </p:val>
                                        </p:tav>
                                      </p:tavLst>
                                    </p:anim>
                                    <p:animEffect transition="in" filter="fade">
                                      <p:cBhvr>
                                        <p:cTn id="9" dur="500"/>
                                        <p:tgtEl>
                                          <p:spTgt spid="56"/>
                                        </p:tgtEl>
                                      </p:cBhvr>
                                    </p:animEffect>
                                  </p:childTnLst>
                                </p:cTn>
                              </p:par>
                              <p:par>
                                <p:cTn id="10" presetID="17" presetClass="entr" presetSubtype="10" fill="hold" grpId="0" nodeType="withEffect">
                                  <p:stCondLst>
                                    <p:cond delay="0"/>
                                  </p:stCondLst>
                                  <p:iterate type="lt">
                                    <p:tmPct val="10000"/>
                                  </p:iterate>
                                  <p:childTnLst>
                                    <p:set>
                                      <p:cBhvr>
                                        <p:cTn id="11" dur="1" fill="hold">
                                          <p:stCondLst>
                                            <p:cond delay="0"/>
                                          </p:stCondLst>
                                        </p:cTn>
                                        <p:tgtEl>
                                          <p:spTgt spid="57"/>
                                        </p:tgtEl>
                                        <p:attrNameLst>
                                          <p:attrName>style.visibility</p:attrName>
                                        </p:attrNameLst>
                                      </p:cBhvr>
                                      <p:to>
                                        <p:strVal val="visible"/>
                                      </p:to>
                                    </p:set>
                                    <p:anim calcmode="lin" valueType="num">
                                      <p:cBhvr>
                                        <p:cTn id="12" dur="500" fill="hold"/>
                                        <p:tgtEl>
                                          <p:spTgt spid="57"/>
                                        </p:tgtEl>
                                        <p:attrNameLst>
                                          <p:attrName>ppt_w</p:attrName>
                                        </p:attrNameLst>
                                      </p:cBhvr>
                                      <p:tavLst>
                                        <p:tav tm="0">
                                          <p:val>
                                            <p:fltVal val="0"/>
                                          </p:val>
                                        </p:tav>
                                        <p:tav tm="100000">
                                          <p:val>
                                            <p:strVal val="#ppt_w"/>
                                          </p:val>
                                        </p:tav>
                                      </p:tavLst>
                                    </p:anim>
                                    <p:anim calcmode="lin" valueType="num">
                                      <p:cBhvr>
                                        <p:cTn id="13" dur="500" fill="hold"/>
                                        <p:tgtEl>
                                          <p:spTgt spid="57"/>
                                        </p:tgtEl>
                                        <p:attrNameLst>
                                          <p:attrName>ppt_h</p:attrName>
                                        </p:attrNameLst>
                                      </p:cBhvr>
                                      <p:tavLst>
                                        <p:tav tm="0">
                                          <p:val>
                                            <p:strVal val="#ppt_h"/>
                                          </p:val>
                                        </p:tav>
                                        <p:tav tm="100000">
                                          <p:val>
                                            <p:strVal val="#ppt_h"/>
                                          </p:val>
                                        </p:tav>
                                      </p:tavLst>
                                    </p:anim>
                                  </p:childTnLst>
                                </p:cTn>
                              </p:par>
                              <p:par>
                                <p:cTn id="14" presetID="23" presetClass="entr" presetSubtype="16" fill="hold" grpId="0" nodeType="withEffect">
                                  <p:stCondLst>
                                    <p:cond delay="0"/>
                                  </p:stCondLst>
                                  <p:iterate type="lt">
                                    <p:tmPct val="2667"/>
                                  </p:iterate>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59"/>
                                        </p:tgtEl>
                                        <p:attrNameLst>
                                          <p:attrName>style.visibility</p:attrName>
                                        </p:attrNameLst>
                                      </p:cBhvr>
                                      <p:to>
                                        <p:strVal val="visible"/>
                                      </p:to>
                                    </p:set>
                                    <p:anim calcmode="lin" valueType="num">
                                      <p:cBhvr>
                                        <p:cTn id="20" dur="500" fill="hold"/>
                                        <p:tgtEl>
                                          <p:spTgt spid="59"/>
                                        </p:tgtEl>
                                        <p:attrNameLst>
                                          <p:attrName>ppt_w</p:attrName>
                                        </p:attrNameLst>
                                      </p:cBhvr>
                                      <p:tavLst>
                                        <p:tav tm="0">
                                          <p:val>
                                            <p:fltVal val="0"/>
                                          </p:val>
                                        </p:tav>
                                        <p:tav tm="100000">
                                          <p:val>
                                            <p:strVal val="#ppt_w"/>
                                          </p:val>
                                        </p:tav>
                                      </p:tavLst>
                                    </p:anim>
                                    <p:anim calcmode="lin" valueType="num">
                                      <p:cBhvr>
                                        <p:cTn id="21" dur="500" fill="hold"/>
                                        <p:tgtEl>
                                          <p:spTgt spid="59"/>
                                        </p:tgtEl>
                                        <p:attrNameLst>
                                          <p:attrName>ppt_h</p:attrName>
                                        </p:attrNameLst>
                                      </p:cBhvr>
                                      <p:tavLst>
                                        <p:tav tm="0">
                                          <p:val>
                                            <p:fltVal val="0"/>
                                          </p:val>
                                        </p:tav>
                                        <p:tav tm="100000">
                                          <p:val>
                                            <p:strVal val="#ppt_h"/>
                                          </p:val>
                                        </p:tav>
                                      </p:tavLst>
                                    </p:anim>
                                    <p:animEffect transition="in" filter="fade">
                                      <p:cBhvr>
                                        <p:cTn id="22" dur="500"/>
                                        <p:tgtEl>
                                          <p:spTgt spid="59"/>
                                        </p:tgtEl>
                                      </p:cBhvr>
                                    </p:animEffect>
                                  </p:childTnLst>
                                </p:cTn>
                              </p:par>
                              <p:par>
                                <p:cTn id="23" presetID="17" presetClass="entr" presetSubtype="10" fill="hold" grpId="0" nodeType="withEffect">
                                  <p:stCondLst>
                                    <p:cond delay="0"/>
                                  </p:stCondLst>
                                  <p:iterate type="lt">
                                    <p:tmPct val="10000"/>
                                  </p:iterate>
                                  <p:childTnLst>
                                    <p:set>
                                      <p:cBhvr>
                                        <p:cTn id="24" dur="1" fill="hold">
                                          <p:stCondLst>
                                            <p:cond delay="0"/>
                                          </p:stCondLst>
                                        </p:cTn>
                                        <p:tgtEl>
                                          <p:spTgt spid="60"/>
                                        </p:tgtEl>
                                        <p:attrNameLst>
                                          <p:attrName>style.visibility</p:attrName>
                                        </p:attrNameLst>
                                      </p:cBhvr>
                                      <p:to>
                                        <p:strVal val="visible"/>
                                      </p:to>
                                    </p:set>
                                    <p:anim calcmode="lin" valueType="num">
                                      <p:cBhvr>
                                        <p:cTn id="25" dur="500" fill="hold"/>
                                        <p:tgtEl>
                                          <p:spTgt spid="60"/>
                                        </p:tgtEl>
                                        <p:attrNameLst>
                                          <p:attrName>ppt_w</p:attrName>
                                        </p:attrNameLst>
                                      </p:cBhvr>
                                      <p:tavLst>
                                        <p:tav tm="0">
                                          <p:val>
                                            <p:fltVal val="0"/>
                                          </p:val>
                                        </p:tav>
                                        <p:tav tm="100000">
                                          <p:val>
                                            <p:strVal val="#ppt_w"/>
                                          </p:val>
                                        </p:tav>
                                      </p:tavLst>
                                    </p:anim>
                                    <p:anim calcmode="lin" valueType="num">
                                      <p:cBhvr>
                                        <p:cTn id="26" dur="500" fill="hold"/>
                                        <p:tgtEl>
                                          <p:spTgt spid="60"/>
                                        </p:tgtEl>
                                        <p:attrNameLst>
                                          <p:attrName>ppt_h</p:attrName>
                                        </p:attrNameLst>
                                      </p:cBhvr>
                                      <p:tavLst>
                                        <p:tav tm="0">
                                          <p:val>
                                            <p:strVal val="#ppt_h"/>
                                          </p:val>
                                        </p:tav>
                                        <p:tav tm="100000">
                                          <p:val>
                                            <p:strVal val="#ppt_h"/>
                                          </p:val>
                                        </p:tav>
                                      </p:tavLst>
                                    </p:anim>
                                  </p:childTnLst>
                                </p:cTn>
                              </p:par>
                              <p:par>
                                <p:cTn id="27" presetID="23" presetClass="entr" presetSubtype="16" fill="hold" grpId="0" nodeType="withEffect">
                                  <p:stCondLst>
                                    <p:cond delay="0"/>
                                  </p:stCondLst>
                                  <p:iterate type="lt">
                                    <p:tmPct val="2667"/>
                                  </p:iterate>
                                  <p:childTnLst>
                                    <p:set>
                                      <p:cBhvr>
                                        <p:cTn id="28" dur="1" fill="hold">
                                          <p:stCondLst>
                                            <p:cond delay="0"/>
                                          </p:stCondLst>
                                        </p:cTn>
                                        <p:tgtEl>
                                          <p:spTgt spid="61"/>
                                        </p:tgtEl>
                                        <p:attrNameLst>
                                          <p:attrName>style.visibility</p:attrName>
                                        </p:attrNameLst>
                                      </p:cBhvr>
                                      <p:to>
                                        <p:strVal val="visible"/>
                                      </p:to>
                                    </p:set>
                                    <p:anim calcmode="lin" valueType="num">
                                      <p:cBhvr>
                                        <p:cTn id="29" dur="500" fill="hold"/>
                                        <p:tgtEl>
                                          <p:spTgt spid="61"/>
                                        </p:tgtEl>
                                        <p:attrNameLst>
                                          <p:attrName>ppt_w</p:attrName>
                                        </p:attrNameLst>
                                      </p:cBhvr>
                                      <p:tavLst>
                                        <p:tav tm="0">
                                          <p:val>
                                            <p:fltVal val="0"/>
                                          </p:val>
                                        </p:tav>
                                        <p:tav tm="100000">
                                          <p:val>
                                            <p:strVal val="#ppt_w"/>
                                          </p:val>
                                        </p:tav>
                                      </p:tavLst>
                                    </p:anim>
                                    <p:anim calcmode="lin" valueType="num">
                                      <p:cBhvr>
                                        <p:cTn id="30" dur="500" fill="hold"/>
                                        <p:tgtEl>
                                          <p:spTgt spid="61"/>
                                        </p:tgtEl>
                                        <p:attrNameLst>
                                          <p:attrName>ppt_h</p:attrName>
                                        </p:attrNameLst>
                                      </p:cBhvr>
                                      <p:tavLst>
                                        <p:tav tm="0">
                                          <p:val>
                                            <p:fltVal val="0"/>
                                          </p:val>
                                        </p:tav>
                                        <p:tav tm="100000">
                                          <p:val>
                                            <p:strVal val="#ppt_h"/>
                                          </p:val>
                                        </p:tav>
                                      </p:tavLst>
                                    </p:anim>
                                  </p:childTnLst>
                                </p:cTn>
                              </p:par>
                              <p:par>
                                <p:cTn id="31" presetID="53" presetClass="entr" presetSubtype="16" fill="hold" grpId="0" nodeType="withEffect">
                                  <p:stCondLst>
                                    <p:cond delay="0"/>
                                  </p:stCondLst>
                                  <p:childTnLst>
                                    <p:set>
                                      <p:cBhvr>
                                        <p:cTn id="32" dur="1" fill="hold">
                                          <p:stCondLst>
                                            <p:cond delay="0"/>
                                          </p:stCondLst>
                                        </p:cTn>
                                        <p:tgtEl>
                                          <p:spTgt spid="62"/>
                                        </p:tgtEl>
                                        <p:attrNameLst>
                                          <p:attrName>style.visibility</p:attrName>
                                        </p:attrNameLst>
                                      </p:cBhvr>
                                      <p:to>
                                        <p:strVal val="visible"/>
                                      </p:to>
                                    </p:set>
                                    <p:anim calcmode="lin" valueType="num">
                                      <p:cBhvr>
                                        <p:cTn id="33" dur="500" fill="hold"/>
                                        <p:tgtEl>
                                          <p:spTgt spid="62"/>
                                        </p:tgtEl>
                                        <p:attrNameLst>
                                          <p:attrName>ppt_w</p:attrName>
                                        </p:attrNameLst>
                                      </p:cBhvr>
                                      <p:tavLst>
                                        <p:tav tm="0">
                                          <p:val>
                                            <p:fltVal val="0"/>
                                          </p:val>
                                        </p:tav>
                                        <p:tav tm="100000">
                                          <p:val>
                                            <p:strVal val="#ppt_w"/>
                                          </p:val>
                                        </p:tav>
                                      </p:tavLst>
                                    </p:anim>
                                    <p:anim calcmode="lin" valueType="num">
                                      <p:cBhvr>
                                        <p:cTn id="34" dur="500" fill="hold"/>
                                        <p:tgtEl>
                                          <p:spTgt spid="62"/>
                                        </p:tgtEl>
                                        <p:attrNameLst>
                                          <p:attrName>ppt_h</p:attrName>
                                        </p:attrNameLst>
                                      </p:cBhvr>
                                      <p:tavLst>
                                        <p:tav tm="0">
                                          <p:val>
                                            <p:fltVal val="0"/>
                                          </p:val>
                                        </p:tav>
                                        <p:tav tm="100000">
                                          <p:val>
                                            <p:strVal val="#ppt_h"/>
                                          </p:val>
                                        </p:tav>
                                      </p:tavLst>
                                    </p:anim>
                                    <p:animEffect transition="in" filter="fade">
                                      <p:cBhvr>
                                        <p:cTn id="35" dur="500"/>
                                        <p:tgtEl>
                                          <p:spTgt spid="62"/>
                                        </p:tgtEl>
                                      </p:cBhvr>
                                    </p:animEffect>
                                  </p:childTnLst>
                                </p:cTn>
                              </p:par>
                              <p:par>
                                <p:cTn id="36" presetID="17" presetClass="entr" presetSubtype="10" fill="hold" grpId="0" nodeType="withEffect">
                                  <p:stCondLst>
                                    <p:cond delay="0"/>
                                  </p:stCondLst>
                                  <p:iterate type="lt">
                                    <p:tmPct val="10000"/>
                                  </p:iterate>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strVal val="#ppt_h"/>
                                          </p:val>
                                        </p:tav>
                                        <p:tav tm="100000">
                                          <p:val>
                                            <p:strVal val="#ppt_h"/>
                                          </p:val>
                                        </p:tav>
                                      </p:tavLst>
                                    </p:anim>
                                  </p:childTnLst>
                                </p:cTn>
                              </p:par>
                              <p:par>
                                <p:cTn id="40" presetID="23" presetClass="entr" presetSubtype="16" fill="hold" grpId="0" nodeType="withEffect">
                                  <p:stCondLst>
                                    <p:cond delay="0"/>
                                  </p:stCondLst>
                                  <p:iterate type="lt">
                                    <p:tmPct val="2667"/>
                                  </p:iterate>
                                  <p:childTnLst>
                                    <p:set>
                                      <p:cBhvr>
                                        <p:cTn id="41" dur="1" fill="hold">
                                          <p:stCondLst>
                                            <p:cond delay="0"/>
                                          </p:stCondLst>
                                        </p:cTn>
                                        <p:tgtEl>
                                          <p:spTgt spid="64"/>
                                        </p:tgtEl>
                                        <p:attrNameLst>
                                          <p:attrName>style.visibility</p:attrName>
                                        </p:attrNameLst>
                                      </p:cBhvr>
                                      <p:to>
                                        <p:strVal val="visible"/>
                                      </p:to>
                                    </p:set>
                                    <p:anim calcmode="lin" valueType="num">
                                      <p:cBhvr>
                                        <p:cTn id="42" dur="500" fill="hold"/>
                                        <p:tgtEl>
                                          <p:spTgt spid="64"/>
                                        </p:tgtEl>
                                        <p:attrNameLst>
                                          <p:attrName>ppt_w</p:attrName>
                                        </p:attrNameLst>
                                      </p:cBhvr>
                                      <p:tavLst>
                                        <p:tav tm="0">
                                          <p:val>
                                            <p:fltVal val="0"/>
                                          </p:val>
                                        </p:tav>
                                        <p:tav tm="100000">
                                          <p:val>
                                            <p:strVal val="#ppt_w"/>
                                          </p:val>
                                        </p:tav>
                                      </p:tavLst>
                                    </p:anim>
                                    <p:anim calcmode="lin" valueType="num">
                                      <p:cBhvr>
                                        <p:cTn id="43" dur="500" fill="hold"/>
                                        <p:tgtEl>
                                          <p:spTgt spid="64"/>
                                        </p:tgtEl>
                                        <p:attrNameLst>
                                          <p:attrName>ppt_h</p:attrName>
                                        </p:attrNameLst>
                                      </p:cBhvr>
                                      <p:tavLst>
                                        <p:tav tm="0">
                                          <p:val>
                                            <p:fltVal val="0"/>
                                          </p:val>
                                        </p:tav>
                                        <p:tav tm="100000">
                                          <p:val>
                                            <p:strVal val="#ppt_h"/>
                                          </p:val>
                                        </p:tav>
                                      </p:tavLst>
                                    </p:anim>
                                  </p:childTnLst>
                                </p:cTn>
                              </p:par>
                              <p:par>
                                <p:cTn id="44" presetID="53" presetClass="entr" presetSubtype="16" fill="hold"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p:cTn id="46" dur="500" fill="hold"/>
                                        <p:tgtEl>
                                          <p:spTgt spid="49"/>
                                        </p:tgtEl>
                                        <p:attrNameLst>
                                          <p:attrName>ppt_w</p:attrName>
                                        </p:attrNameLst>
                                      </p:cBhvr>
                                      <p:tavLst>
                                        <p:tav tm="0">
                                          <p:val>
                                            <p:fltVal val="0"/>
                                          </p:val>
                                        </p:tav>
                                        <p:tav tm="100000">
                                          <p:val>
                                            <p:strVal val="#ppt_w"/>
                                          </p:val>
                                        </p:tav>
                                      </p:tavLst>
                                    </p:anim>
                                    <p:anim calcmode="lin" valueType="num">
                                      <p:cBhvr>
                                        <p:cTn id="47" dur="500" fill="hold"/>
                                        <p:tgtEl>
                                          <p:spTgt spid="49"/>
                                        </p:tgtEl>
                                        <p:attrNameLst>
                                          <p:attrName>ppt_h</p:attrName>
                                        </p:attrNameLst>
                                      </p:cBhvr>
                                      <p:tavLst>
                                        <p:tav tm="0">
                                          <p:val>
                                            <p:fltVal val="0"/>
                                          </p:val>
                                        </p:tav>
                                        <p:tav tm="100000">
                                          <p:val>
                                            <p:strVal val="#ppt_h"/>
                                          </p:val>
                                        </p:tav>
                                      </p:tavLst>
                                    </p:anim>
                                    <p:animEffect transition="in" filter="fade">
                                      <p:cBhvr>
                                        <p:cTn id="48" dur="500"/>
                                        <p:tgtEl>
                                          <p:spTgt spid="49"/>
                                        </p:tgtEl>
                                      </p:cBhvr>
                                    </p:animEffect>
                                  </p:childTnLst>
                                </p:cTn>
                              </p:par>
                              <p:par>
                                <p:cTn id="49" presetID="17" presetClass="entr" presetSubtype="10" fill="hold" grpId="0" nodeType="withEffect">
                                  <p:stCondLst>
                                    <p:cond delay="0"/>
                                  </p:stCondLst>
                                  <p:iterate type="lt">
                                    <p:tmPct val="10000"/>
                                  </p:iterate>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strVal val="#ppt_h"/>
                                          </p:val>
                                        </p:tav>
                                        <p:tav tm="100000">
                                          <p:val>
                                            <p:strVal val="#ppt_h"/>
                                          </p:val>
                                        </p:tav>
                                      </p:tavLst>
                                    </p:anim>
                                  </p:childTnLst>
                                </p:cTn>
                              </p:par>
                              <p:par>
                                <p:cTn id="53" presetID="23" presetClass="entr" presetSubtype="16" fill="hold" grpId="0" nodeType="withEffect">
                                  <p:stCondLst>
                                    <p:cond delay="0"/>
                                  </p:stCondLst>
                                  <p:iterate type="lt">
                                    <p:tmPct val="2667"/>
                                  </p:iterate>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childTnLst>
                                </p:cTn>
                              </p:par>
                              <p:par>
                                <p:cTn id="57" presetID="53" presetClass="entr" presetSubtype="16" fill="hold" grpId="0" nodeType="withEffect">
                                  <p:stCondLst>
                                    <p:cond delay="0"/>
                                  </p:stCondLst>
                                  <p:childTnLst>
                                    <p:set>
                                      <p:cBhvr>
                                        <p:cTn id="58" dur="1" fill="hold">
                                          <p:stCondLst>
                                            <p:cond delay="0"/>
                                          </p:stCondLst>
                                        </p:cTn>
                                        <p:tgtEl>
                                          <p:spTgt spid="71"/>
                                        </p:tgtEl>
                                        <p:attrNameLst>
                                          <p:attrName>style.visibility</p:attrName>
                                        </p:attrNameLst>
                                      </p:cBhvr>
                                      <p:to>
                                        <p:strVal val="visible"/>
                                      </p:to>
                                    </p:set>
                                    <p:anim calcmode="lin" valueType="num">
                                      <p:cBhvr>
                                        <p:cTn id="59" dur="500" fill="hold"/>
                                        <p:tgtEl>
                                          <p:spTgt spid="71"/>
                                        </p:tgtEl>
                                        <p:attrNameLst>
                                          <p:attrName>ppt_w</p:attrName>
                                        </p:attrNameLst>
                                      </p:cBhvr>
                                      <p:tavLst>
                                        <p:tav tm="0">
                                          <p:val>
                                            <p:fltVal val="0"/>
                                          </p:val>
                                        </p:tav>
                                        <p:tav tm="100000">
                                          <p:val>
                                            <p:strVal val="#ppt_w"/>
                                          </p:val>
                                        </p:tav>
                                      </p:tavLst>
                                    </p:anim>
                                    <p:anim calcmode="lin" valueType="num">
                                      <p:cBhvr>
                                        <p:cTn id="60" dur="500" fill="hold"/>
                                        <p:tgtEl>
                                          <p:spTgt spid="71"/>
                                        </p:tgtEl>
                                        <p:attrNameLst>
                                          <p:attrName>ppt_h</p:attrName>
                                        </p:attrNameLst>
                                      </p:cBhvr>
                                      <p:tavLst>
                                        <p:tav tm="0">
                                          <p:val>
                                            <p:fltVal val="0"/>
                                          </p:val>
                                        </p:tav>
                                        <p:tav tm="100000">
                                          <p:val>
                                            <p:strVal val="#ppt_h"/>
                                          </p:val>
                                        </p:tav>
                                      </p:tavLst>
                                    </p:anim>
                                    <p:animEffect transition="in" filter="fade">
                                      <p:cBhvr>
                                        <p:cTn id="61" dur="500"/>
                                        <p:tgtEl>
                                          <p:spTgt spid="71"/>
                                        </p:tgtEl>
                                      </p:cBhvr>
                                    </p:animEffect>
                                  </p:childTnLst>
                                </p:cTn>
                              </p:par>
                              <p:par>
                                <p:cTn id="62" presetID="17" presetClass="entr" presetSubtype="10" fill="hold" grpId="0" nodeType="withEffect">
                                  <p:stCondLst>
                                    <p:cond delay="0"/>
                                  </p:stCondLst>
                                  <p:iterate type="lt">
                                    <p:tmPct val="10000"/>
                                  </p:iterate>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strVal val="#ppt_h"/>
                                          </p:val>
                                        </p:tav>
                                        <p:tav tm="100000">
                                          <p:val>
                                            <p:strVal val="#ppt_h"/>
                                          </p:val>
                                        </p:tav>
                                      </p:tavLst>
                                    </p:anim>
                                  </p:childTnLst>
                                </p:cTn>
                              </p:par>
                              <p:par>
                                <p:cTn id="66" presetID="23" presetClass="entr" presetSubtype="16" fill="hold" grpId="0" nodeType="withEffect">
                                  <p:stCondLst>
                                    <p:cond delay="0"/>
                                  </p:stCondLst>
                                  <p:iterate type="lt">
                                    <p:tmPct val="2667"/>
                                  </p:iterate>
                                  <p:childTnLst>
                                    <p:set>
                                      <p:cBhvr>
                                        <p:cTn id="67" dur="1" fill="hold">
                                          <p:stCondLst>
                                            <p:cond delay="0"/>
                                          </p:stCondLst>
                                        </p:cTn>
                                        <p:tgtEl>
                                          <p:spTgt spid="73"/>
                                        </p:tgtEl>
                                        <p:attrNameLst>
                                          <p:attrName>style.visibility</p:attrName>
                                        </p:attrNameLst>
                                      </p:cBhvr>
                                      <p:to>
                                        <p:strVal val="visible"/>
                                      </p:to>
                                    </p:set>
                                    <p:anim calcmode="lin" valueType="num">
                                      <p:cBhvr>
                                        <p:cTn id="68" dur="500" fill="hold"/>
                                        <p:tgtEl>
                                          <p:spTgt spid="73"/>
                                        </p:tgtEl>
                                        <p:attrNameLst>
                                          <p:attrName>ppt_w</p:attrName>
                                        </p:attrNameLst>
                                      </p:cBhvr>
                                      <p:tavLst>
                                        <p:tav tm="0">
                                          <p:val>
                                            <p:fltVal val="0"/>
                                          </p:val>
                                        </p:tav>
                                        <p:tav tm="100000">
                                          <p:val>
                                            <p:strVal val="#ppt_w"/>
                                          </p:val>
                                        </p:tav>
                                      </p:tavLst>
                                    </p:anim>
                                    <p:anim calcmode="lin" valueType="num">
                                      <p:cBhvr>
                                        <p:cTn id="69" dur="500" fill="hold"/>
                                        <p:tgtEl>
                                          <p:spTgt spid="73"/>
                                        </p:tgtEl>
                                        <p:attrNameLst>
                                          <p:attrName>ppt_h</p:attrName>
                                        </p:attrNameLst>
                                      </p:cBhvr>
                                      <p:tavLst>
                                        <p:tav tm="0">
                                          <p:val>
                                            <p:fltVal val="0"/>
                                          </p:val>
                                        </p:tav>
                                        <p:tav tm="100000">
                                          <p:val>
                                            <p:strVal val="#ppt_h"/>
                                          </p:val>
                                        </p:tav>
                                      </p:tavLst>
                                    </p:anim>
                                  </p:childTnLst>
                                </p:cTn>
                              </p:par>
                              <p:par>
                                <p:cTn id="70" presetID="53" presetClass="entr" presetSubtype="16" fill="hold"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500" fill="hold"/>
                                        <p:tgtEl>
                                          <p:spTgt spid="65"/>
                                        </p:tgtEl>
                                        <p:attrNameLst>
                                          <p:attrName>ppt_w</p:attrName>
                                        </p:attrNameLst>
                                      </p:cBhvr>
                                      <p:tavLst>
                                        <p:tav tm="0">
                                          <p:val>
                                            <p:fltVal val="0"/>
                                          </p:val>
                                        </p:tav>
                                        <p:tav tm="100000">
                                          <p:val>
                                            <p:strVal val="#ppt_w"/>
                                          </p:val>
                                        </p:tav>
                                      </p:tavLst>
                                    </p:anim>
                                    <p:anim calcmode="lin" valueType="num">
                                      <p:cBhvr>
                                        <p:cTn id="73" dur="500" fill="hold"/>
                                        <p:tgtEl>
                                          <p:spTgt spid="65"/>
                                        </p:tgtEl>
                                        <p:attrNameLst>
                                          <p:attrName>ppt_h</p:attrName>
                                        </p:attrNameLst>
                                      </p:cBhvr>
                                      <p:tavLst>
                                        <p:tav tm="0">
                                          <p:val>
                                            <p:fltVal val="0"/>
                                          </p:val>
                                        </p:tav>
                                        <p:tav tm="100000">
                                          <p:val>
                                            <p:strVal val="#ppt_h"/>
                                          </p:val>
                                        </p:tav>
                                      </p:tavLst>
                                    </p:anim>
                                    <p:animEffect transition="in" filter="fade">
                                      <p:cBhvr>
                                        <p:cTn id="74" dur="500"/>
                                        <p:tgtEl>
                                          <p:spTgt spid="65"/>
                                        </p:tgtEl>
                                      </p:cBhvr>
                                    </p:animEffect>
                                  </p:childTnLst>
                                </p:cTn>
                              </p:par>
                              <p:par>
                                <p:cTn id="75" presetID="17" presetClass="entr" presetSubtype="10" fill="hold" grpId="0" nodeType="withEffect">
                                  <p:stCondLst>
                                    <p:cond delay="0"/>
                                  </p:stCondLst>
                                  <p:iterate type="lt">
                                    <p:tmPct val="10000"/>
                                  </p:iterate>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strVal val="#ppt_h"/>
                                          </p:val>
                                        </p:tav>
                                        <p:tav tm="100000">
                                          <p:val>
                                            <p:strVal val="#ppt_h"/>
                                          </p:val>
                                        </p:tav>
                                      </p:tavLst>
                                    </p:anim>
                                  </p:childTnLst>
                                </p:cTn>
                              </p:par>
                              <p:par>
                                <p:cTn id="79" presetID="23" presetClass="entr" presetSubtype="16" fill="hold" grpId="0" nodeType="withEffect">
                                  <p:stCondLst>
                                    <p:cond delay="0"/>
                                  </p:stCondLst>
                                  <p:iterate type="lt">
                                    <p:tmPct val="2667"/>
                                  </p:iterate>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76"/>
                                        </p:tgtEl>
                                        <p:attrNameLst>
                                          <p:attrName>style.visibility</p:attrName>
                                        </p:attrNameLst>
                                      </p:cBhvr>
                                      <p:to>
                                        <p:strVal val="visible"/>
                                      </p:to>
                                    </p:set>
                                    <p:animEffect transition="in" filter="fade">
                                      <p:cBhvr>
                                        <p:cTn id="85" dur="1000"/>
                                        <p:tgtEl>
                                          <p:spTgt spid="76"/>
                                        </p:tgtEl>
                                      </p:cBhvr>
                                    </p:animEffect>
                                    <p:anim calcmode="lin" valueType="num">
                                      <p:cBhvr>
                                        <p:cTn id="86" dur="1000" fill="hold"/>
                                        <p:tgtEl>
                                          <p:spTgt spid="76"/>
                                        </p:tgtEl>
                                        <p:attrNameLst>
                                          <p:attrName>ppt_x</p:attrName>
                                        </p:attrNameLst>
                                      </p:cBhvr>
                                      <p:tavLst>
                                        <p:tav tm="0">
                                          <p:val>
                                            <p:strVal val="#ppt_x"/>
                                          </p:val>
                                        </p:tav>
                                        <p:tav tm="100000">
                                          <p:val>
                                            <p:strVal val="#ppt_x"/>
                                          </p:val>
                                        </p:tav>
                                      </p:tavLst>
                                    </p:anim>
                                    <p:anim calcmode="lin" valueType="num">
                                      <p:cBhvr>
                                        <p:cTn id="87" dur="1000" fill="hold"/>
                                        <p:tgtEl>
                                          <p:spTgt spid="76"/>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74"/>
                                        </p:tgtEl>
                                        <p:attrNameLst>
                                          <p:attrName>style.visibility</p:attrName>
                                        </p:attrNameLst>
                                      </p:cBhvr>
                                      <p:to>
                                        <p:strVal val="visible"/>
                                      </p:to>
                                    </p:set>
                                    <p:animEffect transition="in" filter="fade">
                                      <p:cBhvr>
                                        <p:cTn id="90" dur="1000"/>
                                        <p:tgtEl>
                                          <p:spTgt spid="74"/>
                                        </p:tgtEl>
                                      </p:cBhvr>
                                    </p:animEffect>
                                    <p:anim calcmode="lin" valueType="num">
                                      <p:cBhvr>
                                        <p:cTn id="91" dur="1000" fill="hold"/>
                                        <p:tgtEl>
                                          <p:spTgt spid="74"/>
                                        </p:tgtEl>
                                        <p:attrNameLst>
                                          <p:attrName>ppt_x</p:attrName>
                                        </p:attrNameLst>
                                      </p:cBhvr>
                                      <p:tavLst>
                                        <p:tav tm="0">
                                          <p:val>
                                            <p:strVal val="#ppt_x"/>
                                          </p:val>
                                        </p:tav>
                                        <p:tav tm="100000">
                                          <p:val>
                                            <p:strVal val="#ppt_x"/>
                                          </p:val>
                                        </p:tav>
                                      </p:tavLst>
                                    </p:anim>
                                    <p:anim calcmode="lin" valueType="num">
                                      <p:cBhvr>
                                        <p:cTn id="92" dur="1000" fill="hold"/>
                                        <p:tgtEl>
                                          <p:spTgt spid="74"/>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75"/>
                                        </p:tgtEl>
                                        <p:attrNameLst>
                                          <p:attrName>style.visibility</p:attrName>
                                        </p:attrNameLst>
                                      </p:cBhvr>
                                      <p:to>
                                        <p:strVal val="visible"/>
                                      </p:to>
                                    </p:set>
                                    <p:animEffect transition="in" filter="fade">
                                      <p:cBhvr>
                                        <p:cTn id="95" dur="1000"/>
                                        <p:tgtEl>
                                          <p:spTgt spid="75"/>
                                        </p:tgtEl>
                                      </p:cBhvr>
                                    </p:animEffect>
                                    <p:anim calcmode="lin" valueType="num">
                                      <p:cBhvr>
                                        <p:cTn id="96" dur="1000" fill="hold"/>
                                        <p:tgtEl>
                                          <p:spTgt spid="75"/>
                                        </p:tgtEl>
                                        <p:attrNameLst>
                                          <p:attrName>ppt_x</p:attrName>
                                        </p:attrNameLst>
                                      </p:cBhvr>
                                      <p:tavLst>
                                        <p:tav tm="0">
                                          <p:val>
                                            <p:strVal val="#ppt_x"/>
                                          </p:val>
                                        </p:tav>
                                        <p:tav tm="100000">
                                          <p:val>
                                            <p:strVal val="#ppt_x"/>
                                          </p:val>
                                        </p:tav>
                                      </p:tavLst>
                                    </p:anim>
                                    <p:anim calcmode="lin" valueType="num">
                                      <p:cBhvr>
                                        <p:cTn id="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bldLvl="0" animBg="1"/>
      <p:bldP spid="57" grpId="0"/>
      <p:bldP spid="58" grpId="0"/>
      <p:bldP spid="59" grpId="0" bldLvl="0" animBg="1"/>
      <p:bldP spid="60" grpId="0"/>
      <p:bldP spid="61" grpId="0"/>
      <p:bldP spid="62" grpId="0" bldLvl="0" animBg="1"/>
      <p:bldP spid="63" grpId="0"/>
      <p:bldP spid="64" grpId="0"/>
      <p:bldP spid="69" grpId="0"/>
      <p:bldP spid="70" grpId="0"/>
      <p:bldP spid="71" grpId="0" bldLvl="0" animBg="1"/>
      <p:bldP spid="72" grpId="0"/>
      <p:bldP spid="73" grpId="0"/>
      <p:bldP spid="74" grpId="0"/>
      <p:bldP spid="7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0" r="-40000"/>
          </a:stretch>
        </a:blipFill>
        <a:effectLst/>
      </p:bgPr>
    </p:bg>
    <p:spTree>
      <p:nvGrpSpPr>
        <p:cNvPr id="1" name=""/>
        <p:cNvGrpSpPr/>
        <p:nvPr/>
      </p:nvGrpSpPr>
      <p:grpSpPr>
        <a:xfrm>
          <a:off x="0" y="0"/>
          <a:ext cx="0" cy="0"/>
          <a:chOff x="0" y="0"/>
          <a:chExt cx="0" cy="0"/>
        </a:xfrm>
      </p:grpSpPr>
      <p:sp>
        <p:nvSpPr>
          <p:cNvPr id="16" name="矩形 15"/>
          <p:cNvSpPr/>
          <p:nvPr/>
        </p:nvSpPr>
        <p:spPr>
          <a:xfrm>
            <a:off x="-20" y="50351"/>
            <a:ext cx="12192000" cy="6857999"/>
          </a:xfrm>
          <a:prstGeom prst="rect">
            <a:avLst/>
          </a:prstGeom>
          <a:gradFill flip="none" rotWithShape="1">
            <a:gsLst>
              <a:gs pos="0">
                <a:schemeClr val="tx1">
                  <a:alpha val="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32" name="矩形 31"/>
          <p:cNvSpPr/>
          <p:nvPr/>
        </p:nvSpPr>
        <p:spPr>
          <a:xfrm>
            <a:off x="8341083" y="1172094"/>
            <a:ext cx="56297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i="0" u="none" strike="noStrike" kern="1200" cap="none" spc="0" normalizeH="0" baseline="0" noProof="0" dirty="0">
                <a:ln>
                  <a:noFill/>
                </a:ln>
                <a:solidFill>
                  <a:prstClr val="white"/>
                </a:solidFill>
                <a:effectLst/>
                <a:uLnTx/>
                <a:uFillTx/>
                <a:cs typeface="+mn-ea"/>
                <a:sym typeface="+mn-lt"/>
              </a:rPr>
              <a:t>01</a:t>
            </a:r>
            <a:endParaRPr kumimoji="0" lang="zh-CN" altLang="en-US" sz="2400" i="0" u="none" strike="noStrike" kern="1200" cap="none" spc="0" normalizeH="0" baseline="0" noProof="0" dirty="0">
              <a:ln>
                <a:noFill/>
              </a:ln>
              <a:solidFill>
                <a:prstClr val="white"/>
              </a:solidFill>
              <a:effectLst/>
              <a:uLnTx/>
              <a:uFillTx/>
              <a:cs typeface="+mn-ea"/>
              <a:sym typeface="+mn-lt"/>
            </a:endParaRPr>
          </a:p>
        </p:txBody>
      </p:sp>
      <p:sp>
        <p:nvSpPr>
          <p:cNvPr id="33" name="矩形 32"/>
          <p:cNvSpPr/>
          <p:nvPr/>
        </p:nvSpPr>
        <p:spPr>
          <a:xfrm>
            <a:off x="8341083" y="2527282"/>
            <a:ext cx="55656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i="0" u="none" strike="noStrike" kern="1200" cap="none" spc="0" normalizeH="0" baseline="0" noProof="0" dirty="0">
                <a:ln>
                  <a:noFill/>
                </a:ln>
                <a:solidFill>
                  <a:prstClr val="white"/>
                </a:solidFill>
                <a:effectLst/>
                <a:uLnTx/>
                <a:uFillTx/>
                <a:cs typeface="+mn-ea"/>
                <a:sym typeface="+mn-lt"/>
              </a:rPr>
              <a:t>02</a:t>
            </a:r>
            <a:endParaRPr kumimoji="0" lang="zh-CN" altLang="en-US" sz="2400" i="0" u="none" strike="noStrike" kern="1200" cap="none" spc="0" normalizeH="0" baseline="0" noProof="0" dirty="0">
              <a:ln>
                <a:noFill/>
              </a:ln>
              <a:solidFill>
                <a:prstClr val="white"/>
              </a:solidFill>
              <a:effectLst/>
              <a:uLnTx/>
              <a:uFillTx/>
              <a:cs typeface="+mn-ea"/>
              <a:sym typeface="+mn-lt"/>
            </a:endParaRPr>
          </a:p>
        </p:txBody>
      </p:sp>
      <p:sp>
        <p:nvSpPr>
          <p:cNvPr id="34" name="矩形 33"/>
          <p:cNvSpPr/>
          <p:nvPr/>
        </p:nvSpPr>
        <p:spPr>
          <a:xfrm>
            <a:off x="8341083" y="3793001"/>
            <a:ext cx="567784"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i="0" u="none" strike="noStrike" kern="1200" cap="none" spc="0" normalizeH="0" baseline="0" noProof="0" dirty="0">
                <a:ln>
                  <a:noFill/>
                </a:ln>
                <a:solidFill>
                  <a:prstClr val="white"/>
                </a:solidFill>
                <a:effectLst/>
                <a:uLnTx/>
                <a:uFillTx/>
                <a:cs typeface="+mn-ea"/>
                <a:sym typeface="+mn-lt"/>
              </a:rPr>
              <a:t>03</a:t>
            </a:r>
            <a:endParaRPr kumimoji="0" lang="zh-CN" altLang="en-US" sz="2400" i="0" u="none" strike="noStrike" kern="1200" cap="none" spc="0" normalizeH="0" baseline="0" noProof="0" dirty="0">
              <a:ln>
                <a:noFill/>
              </a:ln>
              <a:solidFill>
                <a:prstClr val="white"/>
              </a:solidFill>
              <a:effectLst/>
              <a:uLnTx/>
              <a:uFillTx/>
              <a:cs typeface="+mn-ea"/>
              <a:sym typeface="+mn-lt"/>
            </a:endParaRPr>
          </a:p>
        </p:txBody>
      </p:sp>
      <p:sp>
        <p:nvSpPr>
          <p:cNvPr id="35" name="矩形 34"/>
          <p:cNvSpPr/>
          <p:nvPr/>
        </p:nvSpPr>
        <p:spPr>
          <a:xfrm>
            <a:off x="8341083" y="4976362"/>
            <a:ext cx="55656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i="0" u="none" strike="noStrike" kern="1200" cap="none" spc="0" normalizeH="0" baseline="0" noProof="0" dirty="0">
                <a:ln>
                  <a:noFill/>
                </a:ln>
                <a:solidFill>
                  <a:prstClr val="white"/>
                </a:solidFill>
                <a:effectLst/>
                <a:uLnTx/>
                <a:uFillTx/>
                <a:cs typeface="+mn-ea"/>
                <a:sym typeface="+mn-lt"/>
              </a:rPr>
              <a:t>04</a:t>
            </a:r>
            <a:endParaRPr kumimoji="0" lang="zh-CN" altLang="en-US" sz="2400" i="0" u="none" strike="noStrike" kern="1200" cap="none" spc="0" normalizeH="0" baseline="0" noProof="0" dirty="0">
              <a:ln>
                <a:noFill/>
              </a:ln>
              <a:solidFill>
                <a:prstClr val="white"/>
              </a:solidFill>
              <a:effectLst/>
              <a:uLnTx/>
              <a:uFillTx/>
              <a:cs typeface="+mn-ea"/>
              <a:sym typeface="+mn-lt"/>
            </a:endParaRPr>
          </a:p>
        </p:txBody>
      </p:sp>
      <p:sp>
        <p:nvSpPr>
          <p:cNvPr id="39" name="TextBox 4"/>
          <p:cNvSpPr txBox="1">
            <a:spLocks noChangeArrowheads="1"/>
          </p:cNvSpPr>
          <p:nvPr/>
        </p:nvSpPr>
        <p:spPr bwMode="auto">
          <a:xfrm>
            <a:off x="8845991" y="1044125"/>
            <a:ext cx="1489024" cy="579646"/>
          </a:xfrm>
          <a:prstGeom prst="rect">
            <a:avLst/>
          </a:prstGeom>
          <a:noFill/>
          <a:ln>
            <a:noFill/>
          </a:ln>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lang="zh-CN" altLang="en-US" sz="2400" dirty="0">
                <a:solidFill>
                  <a:prstClr val="white"/>
                </a:solidFill>
                <a:latin typeface="+mn-lt"/>
                <a:cs typeface="+mn-ea"/>
                <a:sym typeface="+mn-lt"/>
              </a:rPr>
              <a:t>会议背景</a:t>
            </a:r>
            <a:endParaRPr kumimoji="0" lang="en-US" altLang="zh-CN" sz="2400" b="0" i="0" u="none" strike="noStrike" kern="1200" cap="none" spc="0" normalizeH="0" baseline="0" noProof="0" dirty="0">
              <a:ln>
                <a:noFill/>
              </a:ln>
              <a:solidFill>
                <a:prstClr val="white"/>
              </a:solidFill>
              <a:effectLst/>
              <a:uLnTx/>
              <a:uFillTx/>
              <a:latin typeface="+mn-lt"/>
              <a:cs typeface="+mn-ea"/>
              <a:sym typeface="+mn-lt"/>
            </a:endParaRPr>
          </a:p>
        </p:txBody>
      </p:sp>
      <p:sp>
        <p:nvSpPr>
          <p:cNvPr id="40" name="矩形 39"/>
          <p:cNvSpPr/>
          <p:nvPr/>
        </p:nvSpPr>
        <p:spPr>
          <a:xfrm>
            <a:off x="8915565" y="1625631"/>
            <a:ext cx="1569660"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lumMod val="95000"/>
                  </a:prstClr>
                </a:solidFill>
                <a:effectLst/>
                <a:uLnTx/>
                <a:uFillTx/>
                <a:cs typeface="+mn-ea"/>
                <a:sym typeface="+mn-lt"/>
              </a:rPr>
              <a:t>这里输入简单字概述</a:t>
            </a:r>
          </a:p>
        </p:txBody>
      </p:sp>
      <p:sp>
        <p:nvSpPr>
          <p:cNvPr id="29" name="TextBox 4"/>
          <p:cNvSpPr txBox="1">
            <a:spLocks noChangeArrowheads="1"/>
          </p:cNvSpPr>
          <p:nvPr/>
        </p:nvSpPr>
        <p:spPr bwMode="auto">
          <a:xfrm>
            <a:off x="8893998" y="2373932"/>
            <a:ext cx="1441017" cy="579646"/>
          </a:xfrm>
          <a:prstGeom prst="rect">
            <a:avLst/>
          </a:prstGeom>
          <a:noFill/>
          <a:ln>
            <a:noFill/>
          </a:ln>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mn-lt"/>
                <a:cs typeface="+mn-ea"/>
                <a:sym typeface="+mn-lt"/>
              </a:rPr>
              <a:t>会议主题</a:t>
            </a:r>
            <a:endParaRPr kumimoji="0" lang="en-US" altLang="zh-CN" sz="2400" b="0" i="0" u="none" strike="noStrike" kern="1200" cap="none" spc="0" normalizeH="0" baseline="0" noProof="0" dirty="0">
              <a:ln>
                <a:noFill/>
              </a:ln>
              <a:solidFill>
                <a:prstClr val="white"/>
              </a:solidFill>
              <a:effectLst/>
              <a:uLnTx/>
              <a:uFillTx/>
              <a:latin typeface="+mn-lt"/>
              <a:cs typeface="+mn-ea"/>
              <a:sym typeface="+mn-lt"/>
            </a:endParaRPr>
          </a:p>
        </p:txBody>
      </p:sp>
      <p:sp>
        <p:nvSpPr>
          <p:cNvPr id="30" name="TextBox 4"/>
          <p:cNvSpPr txBox="1">
            <a:spLocks noChangeArrowheads="1"/>
          </p:cNvSpPr>
          <p:nvPr/>
        </p:nvSpPr>
        <p:spPr bwMode="auto">
          <a:xfrm>
            <a:off x="8910312" y="3653505"/>
            <a:ext cx="1441017" cy="579646"/>
          </a:xfrm>
          <a:prstGeom prst="rect">
            <a:avLst/>
          </a:prstGeom>
          <a:noFill/>
          <a:ln>
            <a:noFill/>
          </a:ln>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mn-lt"/>
                <a:cs typeface="+mn-ea"/>
                <a:sym typeface="+mn-lt"/>
              </a:rPr>
              <a:t>会议流程</a:t>
            </a:r>
            <a:endParaRPr kumimoji="0" lang="en-US" altLang="zh-CN" sz="2400" b="0" i="0" u="none" strike="noStrike" kern="1200" cap="none" spc="0" normalizeH="0" baseline="0" noProof="0" dirty="0">
              <a:ln>
                <a:noFill/>
              </a:ln>
              <a:solidFill>
                <a:prstClr val="white"/>
              </a:solidFill>
              <a:effectLst/>
              <a:uLnTx/>
              <a:uFillTx/>
              <a:latin typeface="+mn-lt"/>
              <a:cs typeface="+mn-ea"/>
              <a:sym typeface="+mn-lt"/>
            </a:endParaRPr>
          </a:p>
        </p:txBody>
      </p:sp>
      <p:sp>
        <p:nvSpPr>
          <p:cNvPr id="31" name="TextBox 4"/>
          <p:cNvSpPr txBox="1">
            <a:spLocks noChangeArrowheads="1"/>
          </p:cNvSpPr>
          <p:nvPr/>
        </p:nvSpPr>
        <p:spPr bwMode="auto">
          <a:xfrm>
            <a:off x="8893997" y="4866043"/>
            <a:ext cx="1441017" cy="579646"/>
          </a:xfrm>
          <a:prstGeom prst="rect">
            <a:avLst/>
          </a:prstGeom>
          <a:noFill/>
          <a:ln>
            <a:noFill/>
          </a:ln>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mn-lt"/>
                <a:cs typeface="+mn-ea"/>
                <a:sym typeface="+mn-lt"/>
              </a:rPr>
              <a:t>会议目标</a:t>
            </a:r>
            <a:endParaRPr kumimoji="0" lang="en-US" altLang="zh-CN" sz="2400" b="0" i="0" u="none" strike="noStrike" kern="1200" cap="none" spc="0" normalizeH="0" baseline="0" noProof="0" dirty="0">
              <a:ln>
                <a:noFill/>
              </a:ln>
              <a:solidFill>
                <a:prstClr val="white"/>
              </a:solidFill>
              <a:effectLst/>
              <a:uLnTx/>
              <a:uFillTx/>
              <a:latin typeface="+mn-lt"/>
              <a:cs typeface="+mn-ea"/>
              <a:sym typeface="+mn-lt"/>
            </a:endParaRPr>
          </a:p>
        </p:txBody>
      </p:sp>
      <p:sp>
        <p:nvSpPr>
          <p:cNvPr id="49" name="矩形 48"/>
          <p:cNvSpPr/>
          <p:nvPr/>
        </p:nvSpPr>
        <p:spPr>
          <a:xfrm>
            <a:off x="8893998" y="2987264"/>
            <a:ext cx="1569660"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lumMod val="95000"/>
                  </a:prstClr>
                </a:solidFill>
                <a:effectLst/>
                <a:uLnTx/>
                <a:uFillTx/>
                <a:cs typeface="+mn-ea"/>
                <a:sym typeface="+mn-lt"/>
              </a:rPr>
              <a:t>这里输入简单字概述</a:t>
            </a:r>
          </a:p>
        </p:txBody>
      </p:sp>
      <p:sp>
        <p:nvSpPr>
          <p:cNvPr id="50" name="矩形 49"/>
          <p:cNvSpPr/>
          <p:nvPr/>
        </p:nvSpPr>
        <p:spPr>
          <a:xfrm>
            <a:off x="8893998" y="4204158"/>
            <a:ext cx="156966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lumMod val="95000"/>
                  </a:prstClr>
                </a:solidFill>
                <a:effectLst/>
                <a:uLnTx/>
                <a:uFillTx/>
                <a:cs typeface="+mn-ea"/>
                <a:sym typeface="+mn-lt"/>
              </a:rPr>
              <a:t>这里输入简单字概述</a:t>
            </a:r>
          </a:p>
        </p:txBody>
      </p:sp>
      <p:sp>
        <p:nvSpPr>
          <p:cNvPr id="54" name="矩形 53"/>
          <p:cNvSpPr/>
          <p:nvPr/>
        </p:nvSpPr>
        <p:spPr>
          <a:xfrm>
            <a:off x="8893997" y="5425779"/>
            <a:ext cx="156966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lumMod val="95000"/>
                  </a:prstClr>
                </a:solidFill>
                <a:effectLst/>
                <a:uLnTx/>
                <a:uFillTx/>
                <a:cs typeface="+mn-ea"/>
                <a:sym typeface="+mn-lt"/>
              </a:rPr>
              <a:t>这里输入简单字概述</a:t>
            </a:r>
          </a:p>
        </p:txBody>
      </p:sp>
      <p:sp>
        <p:nvSpPr>
          <p:cNvPr id="48" name="矩形 47"/>
          <p:cNvSpPr/>
          <p:nvPr/>
        </p:nvSpPr>
        <p:spPr>
          <a:xfrm>
            <a:off x="1012562" y="2720195"/>
            <a:ext cx="5727951"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b="1" i="0" u="none" strike="noStrike" kern="1200" cap="none" spc="0" normalizeH="0" baseline="0" noProof="0" dirty="0">
                <a:ln>
                  <a:noFill/>
                </a:ln>
                <a:solidFill>
                  <a:prstClr val="white"/>
                </a:solidFill>
                <a:effectLst/>
                <a:uLnTx/>
                <a:uFillTx/>
                <a:cs typeface="+mn-ea"/>
                <a:sym typeface="+mn-lt"/>
              </a:rPr>
              <a:t>CONTEST</a:t>
            </a:r>
          </a:p>
        </p:txBody>
      </p:sp>
      <p:sp>
        <p:nvSpPr>
          <p:cNvPr id="38" name="图文框 37"/>
          <p:cNvSpPr/>
          <p:nvPr/>
        </p:nvSpPr>
        <p:spPr bwMode="auto">
          <a:xfrm rot="5400000">
            <a:off x="2357451" y="841825"/>
            <a:ext cx="3234267" cy="5174349"/>
          </a:xfrm>
          <a:prstGeom prst="frame">
            <a:avLst>
              <a:gd name="adj1" fmla="val 5569"/>
            </a:avLst>
          </a:prstGeom>
          <a:gradFill>
            <a:gsLst>
              <a:gs pos="0">
                <a:schemeClr val="bg1">
                  <a:alpha val="40000"/>
                </a:schemeClr>
              </a:gs>
              <a:gs pos="100000">
                <a:schemeClr val="bg1">
                  <a:alpha val="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9" grpId="0"/>
      <p:bldP spid="40" grpId="0"/>
      <p:bldP spid="29" grpId="0"/>
      <p:bldP spid="30" grpId="0"/>
      <p:bldP spid="31" grpId="0"/>
      <p:bldP spid="49" grpId="0"/>
      <p:bldP spid="50"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5" name="矩形 14"/>
          <p:cNvSpPr/>
          <p:nvPr/>
        </p:nvSpPr>
        <p:spPr>
          <a:xfrm>
            <a:off x="5126251" y="3404961"/>
            <a:ext cx="1832553"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white"/>
                </a:solidFill>
                <a:effectLst/>
                <a:uLnTx/>
                <a:uFillTx/>
                <a:cs typeface="+mn-ea"/>
                <a:sym typeface="+mn-lt"/>
              </a:rPr>
              <a:t>会议目标</a:t>
            </a:r>
          </a:p>
        </p:txBody>
      </p:sp>
      <p:sp>
        <p:nvSpPr>
          <p:cNvPr id="17" name="TextBox 4"/>
          <p:cNvSpPr txBox="1">
            <a:spLocks noChangeArrowheads="1"/>
          </p:cNvSpPr>
          <p:nvPr/>
        </p:nvSpPr>
        <p:spPr bwMode="auto">
          <a:xfrm>
            <a:off x="3576033" y="4011688"/>
            <a:ext cx="4741093"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solidFill>
                <a:effectLst/>
                <a:uLnTx/>
                <a:uFillTx/>
                <a:latin typeface="+mn-lt"/>
                <a:cs typeface="+mn-ea"/>
                <a:sym typeface="+mn-lt"/>
              </a:rPr>
              <a:t>The user can demonstrate on a projector or computer, or print the presentation and make it into a film to be used in a wider field The user can demonstrate</a:t>
            </a:r>
          </a:p>
        </p:txBody>
      </p:sp>
      <p:sp>
        <p:nvSpPr>
          <p:cNvPr id="18" name="矩形 17"/>
          <p:cNvSpPr/>
          <p:nvPr/>
        </p:nvSpPr>
        <p:spPr>
          <a:xfrm>
            <a:off x="3476973" y="1963839"/>
            <a:ext cx="5408769"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600" b="0" i="0" u="none" strike="noStrike" kern="1200" cap="none" spc="0" normalizeH="0" baseline="0" noProof="0" dirty="0">
                <a:ln>
                  <a:noFill/>
                </a:ln>
                <a:solidFill>
                  <a:prstClr val="white"/>
                </a:solidFill>
                <a:effectLst/>
                <a:uLnTx/>
                <a:uFillTx/>
                <a:cs typeface="+mn-ea"/>
                <a:sym typeface="+mn-lt"/>
              </a:rPr>
              <a:t>PART 4</a:t>
            </a:r>
            <a:endParaRPr kumimoji="0" lang="zh-CN" altLang="en-US" sz="9600" b="0" i="0" u="none" strike="noStrike" kern="1200" cap="none" spc="0" normalizeH="0" baseline="0" noProof="0" dirty="0">
              <a:ln>
                <a:noFill/>
              </a:ln>
              <a:solidFill>
                <a:prstClr val="white"/>
              </a:solidFill>
              <a:effectLst/>
              <a:uLnTx/>
              <a:uFillTx/>
              <a:cs typeface="+mn-ea"/>
              <a:sym typeface="+mn-lt"/>
            </a:endParaRPr>
          </a:p>
        </p:txBody>
      </p:sp>
      <p:grpSp>
        <p:nvGrpSpPr>
          <p:cNvPr id="6" name="组 8"/>
          <p:cNvGrpSpPr/>
          <p:nvPr/>
        </p:nvGrpSpPr>
        <p:grpSpPr>
          <a:xfrm>
            <a:off x="3236841" y="1937386"/>
            <a:ext cx="1851864" cy="1622565"/>
            <a:chOff x="3580107" y="2427200"/>
            <a:chExt cx="1851864" cy="533714"/>
          </a:xfrm>
        </p:grpSpPr>
        <p:cxnSp>
          <p:nvCxnSpPr>
            <p:cNvPr id="7" name="直线连接符 9"/>
            <p:cNvCxnSpPr/>
            <p:nvPr/>
          </p:nvCxnSpPr>
          <p:spPr>
            <a:xfrm>
              <a:off x="3580108" y="2427200"/>
              <a:ext cx="185186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线连接符 10"/>
            <p:cNvCxnSpPr/>
            <p:nvPr/>
          </p:nvCxnSpPr>
          <p:spPr>
            <a:xfrm>
              <a:off x="3580108" y="2427200"/>
              <a:ext cx="0" cy="5337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线连接符 11"/>
            <p:cNvCxnSpPr/>
            <p:nvPr/>
          </p:nvCxnSpPr>
          <p:spPr>
            <a:xfrm>
              <a:off x="3580107" y="2960600"/>
              <a:ext cx="480264" cy="3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 name="组 12"/>
          <p:cNvGrpSpPr/>
          <p:nvPr/>
        </p:nvGrpSpPr>
        <p:grpSpPr>
          <a:xfrm>
            <a:off x="7077675" y="1937386"/>
            <a:ext cx="1851863" cy="1697311"/>
            <a:chOff x="6949882" y="2427200"/>
            <a:chExt cx="1851863" cy="533714"/>
          </a:xfrm>
        </p:grpSpPr>
        <p:cxnSp>
          <p:nvCxnSpPr>
            <p:cNvPr id="11" name="直线连接符 13"/>
            <p:cNvCxnSpPr/>
            <p:nvPr/>
          </p:nvCxnSpPr>
          <p:spPr>
            <a:xfrm>
              <a:off x="8801745" y="2427200"/>
              <a:ext cx="0" cy="5337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线连接符 14"/>
            <p:cNvCxnSpPr/>
            <p:nvPr/>
          </p:nvCxnSpPr>
          <p:spPr>
            <a:xfrm>
              <a:off x="6949882" y="2427200"/>
              <a:ext cx="185186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线连接符 15"/>
            <p:cNvCxnSpPr/>
            <p:nvPr/>
          </p:nvCxnSpPr>
          <p:spPr>
            <a:xfrm>
              <a:off x="8321481" y="2958576"/>
              <a:ext cx="480264" cy="3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par>
                                <p:cTn id="9" presetID="1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ppt_y</p:attrName>
                                        </p:attrNameLst>
                                      </p:cBhvr>
                                      <p:tavLst>
                                        <p:tav tm="0">
                                          <p:val>
                                            <p:strVal val="#ppt_y+#ppt_h*1.125000"/>
                                          </p:val>
                                        </p:tav>
                                        <p:tav tm="100000">
                                          <p:val>
                                            <p:strVal val="#ppt_y"/>
                                          </p:val>
                                        </p:tav>
                                      </p:tavLst>
                                    </p:anim>
                                    <p:animEffect transition="in" filter="wipe(up)">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椭圆 48"/>
          <p:cNvSpPr/>
          <p:nvPr/>
        </p:nvSpPr>
        <p:spPr>
          <a:xfrm rot="5400000">
            <a:off x="5429661" y="1837285"/>
            <a:ext cx="1332000" cy="1332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52" name="椭圆 51"/>
          <p:cNvSpPr/>
          <p:nvPr/>
        </p:nvSpPr>
        <p:spPr>
          <a:xfrm rot="5400000">
            <a:off x="8662915" y="1830300"/>
            <a:ext cx="1332000" cy="1332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8" name="椭圆 7"/>
          <p:cNvSpPr/>
          <p:nvPr/>
        </p:nvSpPr>
        <p:spPr>
          <a:xfrm rot="5400000">
            <a:off x="2200731" y="1830240"/>
            <a:ext cx="1332000" cy="1332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6" name="Freeform 5"/>
          <p:cNvSpPr>
            <a:spLocks noEditPoints="1"/>
          </p:cNvSpPr>
          <p:nvPr/>
        </p:nvSpPr>
        <p:spPr bwMode="auto">
          <a:xfrm>
            <a:off x="2533468" y="2154538"/>
            <a:ext cx="685799" cy="679919"/>
          </a:xfrm>
          <a:custGeom>
            <a:avLst/>
            <a:gdLst>
              <a:gd name="T0" fmla="*/ 140 w 145"/>
              <a:gd name="T1" fmla="*/ 124 h 144"/>
              <a:gd name="T2" fmla="*/ 106 w 145"/>
              <a:gd name="T3" fmla="*/ 89 h 144"/>
              <a:gd name="T4" fmla="*/ 105 w 145"/>
              <a:gd name="T5" fmla="*/ 88 h 144"/>
              <a:gd name="T6" fmla="*/ 114 w 145"/>
              <a:gd name="T7" fmla="*/ 57 h 144"/>
              <a:gd name="T8" fmla="*/ 57 w 145"/>
              <a:gd name="T9" fmla="*/ 0 h 144"/>
              <a:gd name="T10" fmla="*/ 0 w 145"/>
              <a:gd name="T11" fmla="*/ 57 h 144"/>
              <a:gd name="T12" fmla="*/ 57 w 145"/>
              <a:gd name="T13" fmla="*/ 114 h 144"/>
              <a:gd name="T14" fmla="*/ 88 w 145"/>
              <a:gd name="T15" fmla="*/ 105 h 144"/>
              <a:gd name="T16" fmla="*/ 89 w 145"/>
              <a:gd name="T17" fmla="*/ 106 h 144"/>
              <a:gd name="T18" fmla="*/ 124 w 145"/>
              <a:gd name="T19" fmla="*/ 140 h 144"/>
              <a:gd name="T20" fmla="*/ 132 w 145"/>
              <a:gd name="T21" fmla="*/ 144 h 144"/>
              <a:gd name="T22" fmla="*/ 140 w 145"/>
              <a:gd name="T23" fmla="*/ 140 h 144"/>
              <a:gd name="T24" fmla="*/ 140 w 145"/>
              <a:gd name="T25" fmla="*/ 124 h 144"/>
              <a:gd name="T26" fmla="*/ 57 w 145"/>
              <a:gd name="T27" fmla="*/ 96 h 144"/>
              <a:gd name="T28" fmla="*/ 18 w 145"/>
              <a:gd name="T29" fmla="*/ 57 h 144"/>
              <a:gd name="T30" fmla="*/ 57 w 145"/>
              <a:gd name="T31" fmla="*/ 18 h 144"/>
              <a:gd name="T32" fmla="*/ 96 w 145"/>
              <a:gd name="T33" fmla="*/ 57 h 144"/>
              <a:gd name="T34" fmla="*/ 57 w 145"/>
              <a:gd name="T35"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5" h="144">
                <a:moveTo>
                  <a:pt x="140" y="124"/>
                </a:moveTo>
                <a:cubicBezTo>
                  <a:pt x="106" y="89"/>
                  <a:pt x="106" y="89"/>
                  <a:pt x="106" y="89"/>
                </a:cubicBezTo>
                <a:cubicBezTo>
                  <a:pt x="106" y="89"/>
                  <a:pt x="105" y="88"/>
                  <a:pt x="105" y="88"/>
                </a:cubicBezTo>
                <a:cubicBezTo>
                  <a:pt x="111" y="79"/>
                  <a:pt x="114" y="68"/>
                  <a:pt x="114" y="57"/>
                </a:cubicBezTo>
                <a:cubicBezTo>
                  <a:pt x="114" y="26"/>
                  <a:pt x="88" y="0"/>
                  <a:pt x="57" y="0"/>
                </a:cubicBezTo>
                <a:cubicBezTo>
                  <a:pt x="26" y="0"/>
                  <a:pt x="0" y="26"/>
                  <a:pt x="0" y="57"/>
                </a:cubicBezTo>
                <a:cubicBezTo>
                  <a:pt x="0" y="88"/>
                  <a:pt x="26" y="114"/>
                  <a:pt x="57" y="114"/>
                </a:cubicBezTo>
                <a:cubicBezTo>
                  <a:pt x="68" y="114"/>
                  <a:pt x="79" y="111"/>
                  <a:pt x="88" y="105"/>
                </a:cubicBezTo>
                <a:cubicBezTo>
                  <a:pt x="88" y="105"/>
                  <a:pt x="89" y="106"/>
                  <a:pt x="89" y="106"/>
                </a:cubicBezTo>
                <a:cubicBezTo>
                  <a:pt x="124" y="140"/>
                  <a:pt x="124" y="140"/>
                  <a:pt x="124" y="140"/>
                </a:cubicBezTo>
                <a:cubicBezTo>
                  <a:pt x="126" y="143"/>
                  <a:pt x="129" y="144"/>
                  <a:pt x="132" y="144"/>
                </a:cubicBezTo>
                <a:cubicBezTo>
                  <a:pt x="135" y="144"/>
                  <a:pt x="138" y="143"/>
                  <a:pt x="140" y="140"/>
                </a:cubicBezTo>
                <a:cubicBezTo>
                  <a:pt x="145" y="136"/>
                  <a:pt x="145" y="128"/>
                  <a:pt x="140" y="124"/>
                </a:cubicBezTo>
                <a:moveTo>
                  <a:pt x="57" y="96"/>
                </a:moveTo>
                <a:cubicBezTo>
                  <a:pt x="36" y="96"/>
                  <a:pt x="18" y="78"/>
                  <a:pt x="18" y="57"/>
                </a:cubicBezTo>
                <a:cubicBezTo>
                  <a:pt x="18" y="35"/>
                  <a:pt x="36" y="18"/>
                  <a:pt x="57" y="18"/>
                </a:cubicBezTo>
                <a:cubicBezTo>
                  <a:pt x="78" y="18"/>
                  <a:pt x="96" y="35"/>
                  <a:pt x="96" y="57"/>
                </a:cubicBezTo>
                <a:cubicBezTo>
                  <a:pt x="96" y="78"/>
                  <a:pt x="78" y="96"/>
                  <a:pt x="57" y="96"/>
                </a:cubicBezTo>
              </a:path>
            </a:pathLst>
          </a:custGeom>
          <a:solidFill>
            <a:srgbClr val="C00000"/>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20" name="Freeform 9"/>
          <p:cNvSpPr>
            <a:spLocks noEditPoints="1"/>
          </p:cNvSpPr>
          <p:nvPr/>
        </p:nvSpPr>
        <p:spPr bwMode="auto">
          <a:xfrm>
            <a:off x="5757461" y="2175945"/>
            <a:ext cx="687600" cy="680400"/>
          </a:xfrm>
          <a:custGeom>
            <a:avLst/>
            <a:gdLst>
              <a:gd name="T0" fmla="*/ 132 w 144"/>
              <a:gd name="T1" fmla="*/ 61 h 144"/>
              <a:gd name="T2" fmla="*/ 121 w 144"/>
              <a:gd name="T3" fmla="*/ 46 h 144"/>
              <a:gd name="T4" fmla="*/ 127 w 144"/>
              <a:gd name="T5" fmla="*/ 33 h 144"/>
              <a:gd name="T6" fmla="*/ 119 w 144"/>
              <a:gd name="T7" fmla="*/ 17 h 144"/>
              <a:gd name="T8" fmla="*/ 106 w 144"/>
              <a:gd name="T9" fmla="*/ 22 h 144"/>
              <a:gd name="T10" fmla="*/ 88 w 144"/>
              <a:gd name="T11" fmla="*/ 19 h 144"/>
              <a:gd name="T12" fmla="*/ 83 w 144"/>
              <a:gd name="T13" fmla="*/ 6 h 144"/>
              <a:gd name="T14" fmla="*/ 66 w 144"/>
              <a:gd name="T15" fmla="*/ 0 h 144"/>
              <a:gd name="T16" fmla="*/ 61 w 144"/>
              <a:gd name="T17" fmla="*/ 12 h 144"/>
              <a:gd name="T18" fmla="*/ 46 w 144"/>
              <a:gd name="T19" fmla="*/ 23 h 144"/>
              <a:gd name="T20" fmla="*/ 33 w 144"/>
              <a:gd name="T21" fmla="*/ 17 h 144"/>
              <a:gd name="T22" fmla="*/ 17 w 144"/>
              <a:gd name="T23" fmla="*/ 25 h 144"/>
              <a:gd name="T24" fmla="*/ 22 w 144"/>
              <a:gd name="T25" fmla="*/ 38 h 144"/>
              <a:gd name="T26" fmla="*/ 19 w 144"/>
              <a:gd name="T27" fmla="*/ 56 h 144"/>
              <a:gd name="T28" fmla="*/ 6 w 144"/>
              <a:gd name="T29" fmla="*/ 61 h 144"/>
              <a:gd name="T30" fmla="*/ 0 w 144"/>
              <a:gd name="T31" fmla="*/ 78 h 144"/>
              <a:gd name="T32" fmla="*/ 12 w 144"/>
              <a:gd name="T33" fmla="*/ 83 h 144"/>
              <a:gd name="T34" fmla="*/ 23 w 144"/>
              <a:gd name="T35" fmla="*/ 98 h 144"/>
              <a:gd name="T36" fmla="*/ 17 w 144"/>
              <a:gd name="T37" fmla="*/ 111 h 144"/>
              <a:gd name="T38" fmla="*/ 25 w 144"/>
              <a:gd name="T39" fmla="*/ 127 h 144"/>
              <a:gd name="T40" fmla="*/ 38 w 144"/>
              <a:gd name="T41" fmla="*/ 122 h 144"/>
              <a:gd name="T42" fmla="*/ 56 w 144"/>
              <a:gd name="T43" fmla="*/ 125 h 144"/>
              <a:gd name="T44" fmla="*/ 61 w 144"/>
              <a:gd name="T45" fmla="*/ 138 h 144"/>
              <a:gd name="T46" fmla="*/ 78 w 144"/>
              <a:gd name="T47" fmla="*/ 144 h 144"/>
              <a:gd name="T48" fmla="*/ 83 w 144"/>
              <a:gd name="T49" fmla="*/ 132 h 144"/>
              <a:gd name="T50" fmla="*/ 98 w 144"/>
              <a:gd name="T51" fmla="*/ 121 h 144"/>
              <a:gd name="T52" fmla="*/ 111 w 144"/>
              <a:gd name="T53" fmla="*/ 127 h 144"/>
              <a:gd name="T54" fmla="*/ 127 w 144"/>
              <a:gd name="T55" fmla="*/ 119 h 144"/>
              <a:gd name="T56" fmla="*/ 122 w 144"/>
              <a:gd name="T57" fmla="*/ 106 h 144"/>
              <a:gd name="T58" fmla="*/ 125 w 144"/>
              <a:gd name="T59" fmla="*/ 88 h 144"/>
              <a:gd name="T60" fmla="*/ 138 w 144"/>
              <a:gd name="T61" fmla="*/ 83 h 144"/>
              <a:gd name="T62" fmla="*/ 144 w 144"/>
              <a:gd name="T63" fmla="*/ 66 h 144"/>
              <a:gd name="T64" fmla="*/ 100 w 144"/>
              <a:gd name="T65" fmla="*/ 72 h 144"/>
              <a:gd name="T66" fmla="*/ 44 w 144"/>
              <a:gd name="T67" fmla="*/ 72 h 144"/>
              <a:gd name="T68" fmla="*/ 100 w 144"/>
              <a:gd name="T69"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44">
                <a:moveTo>
                  <a:pt x="138" y="61"/>
                </a:moveTo>
                <a:cubicBezTo>
                  <a:pt x="132" y="61"/>
                  <a:pt x="132" y="61"/>
                  <a:pt x="132" y="61"/>
                </a:cubicBezTo>
                <a:cubicBezTo>
                  <a:pt x="129" y="61"/>
                  <a:pt x="126" y="59"/>
                  <a:pt x="125" y="56"/>
                </a:cubicBezTo>
                <a:cubicBezTo>
                  <a:pt x="121" y="46"/>
                  <a:pt x="121" y="46"/>
                  <a:pt x="121" y="46"/>
                </a:cubicBezTo>
                <a:cubicBezTo>
                  <a:pt x="119" y="44"/>
                  <a:pt x="120" y="40"/>
                  <a:pt x="122" y="38"/>
                </a:cubicBezTo>
                <a:cubicBezTo>
                  <a:pt x="127" y="33"/>
                  <a:pt x="127" y="33"/>
                  <a:pt x="127" y="33"/>
                </a:cubicBezTo>
                <a:cubicBezTo>
                  <a:pt x="129" y="31"/>
                  <a:pt x="129" y="27"/>
                  <a:pt x="127" y="25"/>
                </a:cubicBezTo>
                <a:cubicBezTo>
                  <a:pt x="119" y="17"/>
                  <a:pt x="119" y="17"/>
                  <a:pt x="119" y="17"/>
                </a:cubicBezTo>
                <a:cubicBezTo>
                  <a:pt x="117" y="15"/>
                  <a:pt x="113" y="15"/>
                  <a:pt x="111" y="17"/>
                </a:cubicBezTo>
                <a:cubicBezTo>
                  <a:pt x="106" y="22"/>
                  <a:pt x="106" y="22"/>
                  <a:pt x="106" y="22"/>
                </a:cubicBezTo>
                <a:cubicBezTo>
                  <a:pt x="104" y="24"/>
                  <a:pt x="100" y="25"/>
                  <a:pt x="98" y="23"/>
                </a:cubicBezTo>
                <a:cubicBezTo>
                  <a:pt x="88" y="19"/>
                  <a:pt x="88" y="19"/>
                  <a:pt x="88" y="19"/>
                </a:cubicBezTo>
                <a:cubicBezTo>
                  <a:pt x="85" y="18"/>
                  <a:pt x="83" y="15"/>
                  <a:pt x="83" y="12"/>
                </a:cubicBezTo>
                <a:cubicBezTo>
                  <a:pt x="83" y="6"/>
                  <a:pt x="83" y="6"/>
                  <a:pt x="83" y="6"/>
                </a:cubicBezTo>
                <a:cubicBezTo>
                  <a:pt x="83" y="2"/>
                  <a:pt x="81" y="0"/>
                  <a:pt x="78" y="0"/>
                </a:cubicBezTo>
                <a:cubicBezTo>
                  <a:pt x="66" y="0"/>
                  <a:pt x="66" y="0"/>
                  <a:pt x="66" y="0"/>
                </a:cubicBezTo>
                <a:cubicBezTo>
                  <a:pt x="63" y="0"/>
                  <a:pt x="61" y="2"/>
                  <a:pt x="61" y="6"/>
                </a:cubicBezTo>
                <a:cubicBezTo>
                  <a:pt x="61" y="12"/>
                  <a:pt x="61" y="12"/>
                  <a:pt x="61" y="12"/>
                </a:cubicBezTo>
                <a:cubicBezTo>
                  <a:pt x="61" y="15"/>
                  <a:pt x="59" y="18"/>
                  <a:pt x="56" y="19"/>
                </a:cubicBezTo>
                <a:cubicBezTo>
                  <a:pt x="46" y="23"/>
                  <a:pt x="46" y="23"/>
                  <a:pt x="46" y="23"/>
                </a:cubicBezTo>
                <a:cubicBezTo>
                  <a:pt x="44" y="25"/>
                  <a:pt x="40" y="24"/>
                  <a:pt x="38" y="22"/>
                </a:cubicBezTo>
                <a:cubicBezTo>
                  <a:pt x="33" y="17"/>
                  <a:pt x="33" y="17"/>
                  <a:pt x="33" y="17"/>
                </a:cubicBezTo>
                <a:cubicBezTo>
                  <a:pt x="31" y="15"/>
                  <a:pt x="27" y="15"/>
                  <a:pt x="25" y="17"/>
                </a:cubicBezTo>
                <a:cubicBezTo>
                  <a:pt x="17" y="25"/>
                  <a:pt x="17" y="25"/>
                  <a:pt x="17" y="25"/>
                </a:cubicBezTo>
                <a:cubicBezTo>
                  <a:pt x="15" y="27"/>
                  <a:pt x="15" y="31"/>
                  <a:pt x="17" y="33"/>
                </a:cubicBezTo>
                <a:cubicBezTo>
                  <a:pt x="22" y="38"/>
                  <a:pt x="22" y="38"/>
                  <a:pt x="22" y="38"/>
                </a:cubicBezTo>
                <a:cubicBezTo>
                  <a:pt x="24" y="40"/>
                  <a:pt x="25" y="44"/>
                  <a:pt x="23" y="46"/>
                </a:cubicBezTo>
                <a:cubicBezTo>
                  <a:pt x="19" y="56"/>
                  <a:pt x="19" y="56"/>
                  <a:pt x="19" y="56"/>
                </a:cubicBezTo>
                <a:cubicBezTo>
                  <a:pt x="18" y="59"/>
                  <a:pt x="15" y="61"/>
                  <a:pt x="12" y="61"/>
                </a:cubicBezTo>
                <a:cubicBezTo>
                  <a:pt x="6" y="61"/>
                  <a:pt x="6" y="61"/>
                  <a:pt x="6" y="61"/>
                </a:cubicBezTo>
                <a:cubicBezTo>
                  <a:pt x="2" y="61"/>
                  <a:pt x="0" y="63"/>
                  <a:pt x="0" y="66"/>
                </a:cubicBezTo>
                <a:cubicBezTo>
                  <a:pt x="0" y="78"/>
                  <a:pt x="0" y="78"/>
                  <a:pt x="0" y="78"/>
                </a:cubicBezTo>
                <a:cubicBezTo>
                  <a:pt x="0" y="81"/>
                  <a:pt x="2" y="83"/>
                  <a:pt x="6" y="83"/>
                </a:cubicBezTo>
                <a:cubicBezTo>
                  <a:pt x="12" y="83"/>
                  <a:pt x="12" y="83"/>
                  <a:pt x="12" y="83"/>
                </a:cubicBezTo>
                <a:cubicBezTo>
                  <a:pt x="15" y="83"/>
                  <a:pt x="18" y="85"/>
                  <a:pt x="19" y="88"/>
                </a:cubicBezTo>
                <a:cubicBezTo>
                  <a:pt x="23" y="98"/>
                  <a:pt x="23" y="98"/>
                  <a:pt x="23" y="98"/>
                </a:cubicBezTo>
                <a:cubicBezTo>
                  <a:pt x="25" y="100"/>
                  <a:pt x="24" y="104"/>
                  <a:pt x="22" y="106"/>
                </a:cubicBezTo>
                <a:cubicBezTo>
                  <a:pt x="17" y="111"/>
                  <a:pt x="17" y="111"/>
                  <a:pt x="17" y="111"/>
                </a:cubicBezTo>
                <a:cubicBezTo>
                  <a:pt x="15" y="113"/>
                  <a:pt x="15" y="117"/>
                  <a:pt x="17" y="119"/>
                </a:cubicBezTo>
                <a:cubicBezTo>
                  <a:pt x="25" y="127"/>
                  <a:pt x="25" y="127"/>
                  <a:pt x="25" y="127"/>
                </a:cubicBezTo>
                <a:cubicBezTo>
                  <a:pt x="27" y="129"/>
                  <a:pt x="31" y="129"/>
                  <a:pt x="33" y="127"/>
                </a:cubicBezTo>
                <a:cubicBezTo>
                  <a:pt x="38" y="122"/>
                  <a:pt x="38" y="122"/>
                  <a:pt x="38" y="122"/>
                </a:cubicBezTo>
                <a:cubicBezTo>
                  <a:pt x="40" y="120"/>
                  <a:pt x="44" y="119"/>
                  <a:pt x="46" y="121"/>
                </a:cubicBezTo>
                <a:cubicBezTo>
                  <a:pt x="56" y="125"/>
                  <a:pt x="56" y="125"/>
                  <a:pt x="56" y="125"/>
                </a:cubicBezTo>
                <a:cubicBezTo>
                  <a:pt x="59" y="126"/>
                  <a:pt x="61" y="129"/>
                  <a:pt x="61" y="132"/>
                </a:cubicBezTo>
                <a:cubicBezTo>
                  <a:pt x="61" y="138"/>
                  <a:pt x="61" y="138"/>
                  <a:pt x="61" y="138"/>
                </a:cubicBezTo>
                <a:cubicBezTo>
                  <a:pt x="61" y="142"/>
                  <a:pt x="63" y="144"/>
                  <a:pt x="66" y="144"/>
                </a:cubicBezTo>
                <a:cubicBezTo>
                  <a:pt x="78" y="144"/>
                  <a:pt x="78" y="144"/>
                  <a:pt x="78" y="144"/>
                </a:cubicBezTo>
                <a:cubicBezTo>
                  <a:pt x="81" y="144"/>
                  <a:pt x="83" y="142"/>
                  <a:pt x="83" y="138"/>
                </a:cubicBezTo>
                <a:cubicBezTo>
                  <a:pt x="83" y="132"/>
                  <a:pt x="83" y="132"/>
                  <a:pt x="83" y="132"/>
                </a:cubicBezTo>
                <a:cubicBezTo>
                  <a:pt x="83" y="129"/>
                  <a:pt x="85" y="126"/>
                  <a:pt x="88" y="125"/>
                </a:cubicBezTo>
                <a:cubicBezTo>
                  <a:pt x="98" y="121"/>
                  <a:pt x="98" y="121"/>
                  <a:pt x="98" y="121"/>
                </a:cubicBezTo>
                <a:cubicBezTo>
                  <a:pt x="100" y="119"/>
                  <a:pt x="104" y="120"/>
                  <a:pt x="106" y="122"/>
                </a:cubicBezTo>
                <a:cubicBezTo>
                  <a:pt x="111" y="127"/>
                  <a:pt x="111" y="127"/>
                  <a:pt x="111" y="127"/>
                </a:cubicBezTo>
                <a:cubicBezTo>
                  <a:pt x="113" y="129"/>
                  <a:pt x="117" y="129"/>
                  <a:pt x="119" y="127"/>
                </a:cubicBezTo>
                <a:cubicBezTo>
                  <a:pt x="127" y="119"/>
                  <a:pt x="127" y="119"/>
                  <a:pt x="127" y="119"/>
                </a:cubicBezTo>
                <a:cubicBezTo>
                  <a:pt x="129" y="117"/>
                  <a:pt x="129" y="113"/>
                  <a:pt x="127" y="111"/>
                </a:cubicBezTo>
                <a:cubicBezTo>
                  <a:pt x="122" y="106"/>
                  <a:pt x="122" y="106"/>
                  <a:pt x="122" y="106"/>
                </a:cubicBezTo>
                <a:cubicBezTo>
                  <a:pt x="120" y="104"/>
                  <a:pt x="119" y="100"/>
                  <a:pt x="121" y="98"/>
                </a:cubicBezTo>
                <a:cubicBezTo>
                  <a:pt x="125" y="88"/>
                  <a:pt x="125" y="88"/>
                  <a:pt x="125" y="88"/>
                </a:cubicBezTo>
                <a:cubicBezTo>
                  <a:pt x="126" y="85"/>
                  <a:pt x="129" y="83"/>
                  <a:pt x="132" y="83"/>
                </a:cubicBezTo>
                <a:cubicBezTo>
                  <a:pt x="138" y="83"/>
                  <a:pt x="138" y="83"/>
                  <a:pt x="138" y="83"/>
                </a:cubicBezTo>
                <a:cubicBezTo>
                  <a:pt x="142" y="83"/>
                  <a:pt x="144" y="81"/>
                  <a:pt x="144" y="78"/>
                </a:cubicBezTo>
                <a:cubicBezTo>
                  <a:pt x="144" y="66"/>
                  <a:pt x="144" y="66"/>
                  <a:pt x="144" y="66"/>
                </a:cubicBezTo>
                <a:cubicBezTo>
                  <a:pt x="144" y="63"/>
                  <a:pt x="142" y="61"/>
                  <a:pt x="138" y="61"/>
                </a:cubicBezTo>
                <a:moveTo>
                  <a:pt x="100" y="72"/>
                </a:moveTo>
                <a:cubicBezTo>
                  <a:pt x="100" y="87"/>
                  <a:pt x="87" y="100"/>
                  <a:pt x="72" y="100"/>
                </a:cubicBezTo>
                <a:cubicBezTo>
                  <a:pt x="57" y="100"/>
                  <a:pt x="44" y="87"/>
                  <a:pt x="44" y="72"/>
                </a:cubicBezTo>
                <a:cubicBezTo>
                  <a:pt x="44" y="57"/>
                  <a:pt x="57" y="44"/>
                  <a:pt x="72" y="44"/>
                </a:cubicBezTo>
                <a:cubicBezTo>
                  <a:pt x="87" y="44"/>
                  <a:pt x="100" y="57"/>
                  <a:pt x="100" y="72"/>
                </a:cubicBezTo>
              </a:path>
            </a:pathLst>
          </a:custGeom>
          <a:solidFill>
            <a:srgbClr val="C00000"/>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grpSp>
        <p:nvGrpSpPr>
          <p:cNvPr id="22" name="Group 12"/>
          <p:cNvGrpSpPr>
            <a:grpSpLocks noChangeAspect="1"/>
          </p:cNvGrpSpPr>
          <p:nvPr/>
        </p:nvGrpSpPr>
        <p:grpSpPr bwMode="auto">
          <a:xfrm>
            <a:off x="8957570" y="2149612"/>
            <a:ext cx="814218" cy="680400"/>
            <a:chOff x="4638" y="1688"/>
            <a:chExt cx="432" cy="361"/>
          </a:xfrm>
          <a:solidFill>
            <a:srgbClr val="C00000"/>
          </a:solidFill>
        </p:grpSpPr>
        <p:sp>
          <p:nvSpPr>
            <p:cNvPr id="24" name="Freeform 13"/>
            <p:cNvSpPr/>
            <p:nvPr/>
          </p:nvSpPr>
          <p:spPr bwMode="auto">
            <a:xfrm>
              <a:off x="4638" y="1782"/>
              <a:ext cx="331" cy="267"/>
            </a:xfrm>
            <a:custGeom>
              <a:avLst/>
              <a:gdLst>
                <a:gd name="T0" fmla="*/ 123 w 138"/>
                <a:gd name="T1" fmla="*/ 83 h 111"/>
                <a:gd name="T2" fmla="*/ 89 w 138"/>
                <a:gd name="T3" fmla="*/ 93 h 111"/>
                <a:gd name="T4" fmla="*/ 85 w 138"/>
                <a:gd name="T5" fmla="*/ 93 h 111"/>
                <a:gd name="T6" fmla="*/ 83 w 138"/>
                <a:gd name="T7" fmla="*/ 92 h 111"/>
                <a:gd name="T8" fmla="*/ 79 w 138"/>
                <a:gd name="T9" fmla="*/ 92 h 111"/>
                <a:gd name="T10" fmla="*/ 77 w 138"/>
                <a:gd name="T11" fmla="*/ 91 h 111"/>
                <a:gd name="T12" fmla="*/ 74 w 138"/>
                <a:gd name="T13" fmla="*/ 91 h 111"/>
                <a:gd name="T14" fmla="*/ 72 w 138"/>
                <a:gd name="T15" fmla="*/ 90 h 111"/>
                <a:gd name="T16" fmla="*/ 68 w 138"/>
                <a:gd name="T17" fmla="*/ 89 h 111"/>
                <a:gd name="T18" fmla="*/ 67 w 138"/>
                <a:gd name="T19" fmla="*/ 88 h 111"/>
                <a:gd name="T20" fmla="*/ 63 w 138"/>
                <a:gd name="T21" fmla="*/ 86 h 111"/>
                <a:gd name="T22" fmla="*/ 63 w 138"/>
                <a:gd name="T23" fmla="*/ 86 h 111"/>
                <a:gd name="T24" fmla="*/ 50 w 138"/>
                <a:gd name="T25" fmla="*/ 76 h 111"/>
                <a:gd name="T26" fmla="*/ 50 w 138"/>
                <a:gd name="T27" fmla="*/ 76 h 111"/>
                <a:gd name="T28" fmla="*/ 46 w 138"/>
                <a:gd name="T29" fmla="*/ 72 h 111"/>
                <a:gd name="T30" fmla="*/ 45 w 138"/>
                <a:gd name="T31" fmla="*/ 71 h 111"/>
                <a:gd name="T32" fmla="*/ 33 w 138"/>
                <a:gd name="T33" fmla="*/ 36 h 111"/>
                <a:gd name="T34" fmla="*/ 48 w 138"/>
                <a:gd name="T35" fmla="*/ 36 h 111"/>
                <a:gd name="T36" fmla="*/ 24 w 138"/>
                <a:gd name="T37" fmla="*/ 0 h 111"/>
                <a:gd name="T38" fmla="*/ 0 w 138"/>
                <a:gd name="T39" fmla="*/ 36 h 111"/>
                <a:gd name="T40" fmla="*/ 15 w 138"/>
                <a:gd name="T41" fmla="*/ 36 h 111"/>
                <a:gd name="T42" fmla="*/ 28 w 138"/>
                <a:gd name="T43" fmla="*/ 78 h 111"/>
                <a:gd name="T44" fmla="*/ 29 w 138"/>
                <a:gd name="T45" fmla="*/ 79 h 111"/>
                <a:gd name="T46" fmla="*/ 31 w 138"/>
                <a:gd name="T47" fmla="*/ 83 h 111"/>
                <a:gd name="T48" fmla="*/ 32 w 138"/>
                <a:gd name="T49" fmla="*/ 84 h 111"/>
                <a:gd name="T50" fmla="*/ 37 w 138"/>
                <a:gd name="T51" fmla="*/ 89 h 111"/>
                <a:gd name="T52" fmla="*/ 37 w 138"/>
                <a:gd name="T53" fmla="*/ 89 h 111"/>
                <a:gd name="T54" fmla="*/ 54 w 138"/>
                <a:gd name="T55" fmla="*/ 102 h 111"/>
                <a:gd name="T56" fmla="*/ 54 w 138"/>
                <a:gd name="T57" fmla="*/ 102 h 111"/>
                <a:gd name="T58" fmla="*/ 60 w 138"/>
                <a:gd name="T59" fmla="*/ 105 h 111"/>
                <a:gd name="T60" fmla="*/ 61 w 138"/>
                <a:gd name="T61" fmla="*/ 105 h 111"/>
                <a:gd name="T62" fmla="*/ 66 w 138"/>
                <a:gd name="T63" fmla="*/ 107 h 111"/>
                <a:gd name="T64" fmla="*/ 68 w 138"/>
                <a:gd name="T65" fmla="*/ 108 h 111"/>
                <a:gd name="T66" fmla="*/ 73 w 138"/>
                <a:gd name="T67" fmla="*/ 109 h 111"/>
                <a:gd name="T68" fmla="*/ 76 w 138"/>
                <a:gd name="T69" fmla="*/ 110 h 111"/>
                <a:gd name="T70" fmla="*/ 77 w 138"/>
                <a:gd name="T71" fmla="*/ 110 h 111"/>
                <a:gd name="T72" fmla="*/ 81 w 138"/>
                <a:gd name="T73" fmla="*/ 110 h 111"/>
                <a:gd name="T74" fmla="*/ 83 w 138"/>
                <a:gd name="T75" fmla="*/ 111 h 111"/>
                <a:gd name="T76" fmla="*/ 90 w 138"/>
                <a:gd name="T77" fmla="*/ 111 h 111"/>
                <a:gd name="T78" fmla="*/ 133 w 138"/>
                <a:gd name="T79" fmla="*/ 97 h 111"/>
                <a:gd name="T80" fmla="*/ 135 w 138"/>
                <a:gd name="T81" fmla="*/ 85 h 111"/>
                <a:gd name="T82" fmla="*/ 123 w 138"/>
                <a:gd name="T83" fmla="*/ 8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 h="111">
                  <a:moveTo>
                    <a:pt x="123" y="83"/>
                  </a:moveTo>
                  <a:cubicBezTo>
                    <a:pt x="113" y="90"/>
                    <a:pt x="101" y="93"/>
                    <a:pt x="89" y="93"/>
                  </a:cubicBezTo>
                  <a:cubicBezTo>
                    <a:pt x="88" y="93"/>
                    <a:pt x="86" y="93"/>
                    <a:pt x="85" y="93"/>
                  </a:cubicBezTo>
                  <a:cubicBezTo>
                    <a:pt x="84" y="93"/>
                    <a:pt x="83" y="93"/>
                    <a:pt x="83" y="92"/>
                  </a:cubicBezTo>
                  <a:cubicBezTo>
                    <a:pt x="82" y="92"/>
                    <a:pt x="80" y="92"/>
                    <a:pt x="79" y="92"/>
                  </a:cubicBezTo>
                  <a:cubicBezTo>
                    <a:pt x="78" y="92"/>
                    <a:pt x="78" y="92"/>
                    <a:pt x="77" y="91"/>
                  </a:cubicBezTo>
                  <a:cubicBezTo>
                    <a:pt x="76" y="91"/>
                    <a:pt x="75" y="91"/>
                    <a:pt x="74" y="91"/>
                  </a:cubicBezTo>
                  <a:cubicBezTo>
                    <a:pt x="73" y="90"/>
                    <a:pt x="72" y="90"/>
                    <a:pt x="72" y="90"/>
                  </a:cubicBezTo>
                  <a:cubicBezTo>
                    <a:pt x="71" y="90"/>
                    <a:pt x="69" y="89"/>
                    <a:pt x="68" y="89"/>
                  </a:cubicBezTo>
                  <a:cubicBezTo>
                    <a:pt x="68" y="88"/>
                    <a:pt x="68" y="88"/>
                    <a:pt x="67" y="88"/>
                  </a:cubicBezTo>
                  <a:cubicBezTo>
                    <a:pt x="66" y="88"/>
                    <a:pt x="64" y="87"/>
                    <a:pt x="63" y="86"/>
                  </a:cubicBezTo>
                  <a:cubicBezTo>
                    <a:pt x="63" y="86"/>
                    <a:pt x="63" y="86"/>
                    <a:pt x="63" y="86"/>
                  </a:cubicBezTo>
                  <a:cubicBezTo>
                    <a:pt x="58" y="83"/>
                    <a:pt x="54" y="80"/>
                    <a:pt x="50" y="76"/>
                  </a:cubicBezTo>
                  <a:cubicBezTo>
                    <a:pt x="50" y="76"/>
                    <a:pt x="50" y="76"/>
                    <a:pt x="50" y="76"/>
                  </a:cubicBezTo>
                  <a:cubicBezTo>
                    <a:pt x="48" y="75"/>
                    <a:pt x="47" y="74"/>
                    <a:pt x="46" y="72"/>
                  </a:cubicBezTo>
                  <a:cubicBezTo>
                    <a:pt x="46" y="72"/>
                    <a:pt x="46" y="72"/>
                    <a:pt x="45" y="71"/>
                  </a:cubicBezTo>
                  <a:cubicBezTo>
                    <a:pt x="38" y="62"/>
                    <a:pt x="33" y="49"/>
                    <a:pt x="33" y="36"/>
                  </a:cubicBezTo>
                  <a:cubicBezTo>
                    <a:pt x="48" y="36"/>
                    <a:pt x="48" y="36"/>
                    <a:pt x="48" y="36"/>
                  </a:cubicBezTo>
                  <a:cubicBezTo>
                    <a:pt x="24" y="0"/>
                    <a:pt x="24" y="0"/>
                    <a:pt x="24" y="0"/>
                  </a:cubicBezTo>
                  <a:cubicBezTo>
                    <a:pt x="0" y="36"/>
                    <a:pt x="0" y="36"/>
                    <a:pt x="0" y="36"/>
                  </a:cubicBezTo>
                  <a:cubicBezTo>
                    <a:pt x="15" y="36"/>
                    <a:pt x="15" y="36"/>
                    <a:pt x="15" y="36"/>
                  </a:cubicBezTo>
                  <a:cubicBezTo>
                    <a:pt x="15" y="52"/>
                    <a:pt x="20" y="66"/>
                    <a:pt x="28" y="78"/>
                  </a:cubicBezTo>
                  <a:cubicBezTo>
                    <a:pt x="28" y="79"/>
                    <a:pt x="28" y="79"/>
                    <a:pt x="29" y="79"/>
                  </a:cubicBezTo>
                  <a:cubicBezTo>
                    <a:pt x="29" y="80"/>
                    <a:pt x="30" y="81"/>
                    <a:pt x="31" y="83"/>
                  </a:cubicBezTo>
                  <a:cubicBezTo>
                    <a:pt x="32" y="83"/>
                    <a:pt x="32" y="83"/>
                    <a:pt x="32" y="84"/>
                  </a:cubicBezTo>
                  <a:cubicBezTo>
                    <a:pt x="34" y="86"/>
                    <a:pt x="35" y="87"/>
                    <a:pt x="37" y="89"/>
                  </a:cubicBezTo>
                  <a:cubicBezTo>
                    <a:pt x="37" y="89"/>
                    <a:pt x="37" y="89"/>
                    <a:pt x="37" y="89"/>
                  </a:cubicBezTo>
                  <a:cubicBezTo>
                    <a:pt x="42" y="94"/>
                    <a:pt x="48" y="98"/>
                    <a:pt x="54" y="102"/>
                  </a:cubicBezTo>
                  <a:cubicBezTo>
                    <a:pt x="54" y="102"/>
                    <a:pt x="54" y="102"/>
                    <a:pt x="54" y="102"/>
                  </a:cubicBezTo>
                  <a:cubicBezTo>
                    <a:pt x="56" y="103"/>
                    <a:pt x="58" y="104"/>
                    <a:pt x="60" y="105"/>
                  </a:cubicBezTo>
                  <a:cubicBezTo>
                    <a:pt x="60" y="105"/>
                    <a:pt x="61" y="105"/>
                    <a:pt x="61" y="105"/>
                  </a:cubicBezTo>
                  <a:cubicBezTo>
                    <a:pt x="63" y="106"/>
                    <a:pt x="64" y="106"/>
                    <a:pt x="66" y="107"/>
                  </a:cubicBezTo>
                  <a:cubicBezTo>
                    <a:pt x="67" y="107"/>
                    <a:pt x="68" y="108"/>
                    <a:pt x="68" y="108"/>
                  </a:cubicBezTo>
                  <a:cubicBezTo>
                    <a:pt x="70" y="108"/>
                    <a:pt x="71" y="109"/>
                    <a:pt x="73" y="109"/>
                  </a:cubicBezTo>
                  <a:cubicBezTo>
                    <a:pt x="74" y="109"/>
                    <a:pt x="75" y="109"/>
                    <a:pt x="76" y="110"/>
                  </a:cubicBezTo>
                  <a:cubicBezTo>
                    <a:pt x="76" y="110"/>
                    <a:pt x="77" y="110"/>
                    <a:pt x="77" y="110"/>
                  </a:cubicBezTo>
                  <a:cubicBezTo>
                    <a:pt x="78" y="110"/>
                    <a:pt x="80" y="110"/>
                    <a:pt x="81" y="110"/>
                  </a:cubicBezTo>
                  <a:cubicBezTo>
                    <a:pt x="82" y="110"/>
                    <a:pt x="82" y="111"/>
                    <a:pt x="83" y="111"/>
                  </a:cubicBezTo>
                  <a:cubicBezTo>
                    <a:pt x="85" y="111"/>
                    <a:pt x="88" y="111"/>
                    <a:pt x="90" y="111"/>
                  </a:cubicBezTo>
                  <a:cubicBezTo>
                    <a:pt x="105" y="111"/>
                    <a:pt x="120" y="106"/>
                    <a:pt x="133" y="97"/>
                  </a:cubicBezTo>
                  <a:cubicBezTo>
                    <a:pt x="137" y="95"/>
                    <a:pt x="138" y="89"/>
                    <a:pt x="135" y="85"/>
                  </a:cubicBezTo>
                  <a:cubicBezTo>
                    <a:pt x="132" y="81"/>
                    <a:pt x="127" y="80"/>
                    <a:pt x="123" y="8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25" name="Freeform 14"/>
            <p:cNvSpPr/>
            <p:nvPr/>
          </p:nvSpPr>
          <p:spPr bwMode="auto">
            <a:xfrm>
              <a:off x="4739" y="1688"/>
              <a:ext cx="331" cy="267"/>
            </a:xfrm>
            <a:custGeom>
              <a:avLst/>
              <a:gdLst>
                <a:gd name="T0" fmla="*/ 123 w 138"/>
                <a:gd name="T1" fmla="*/ 75 h 111"/>
                <a:gd name="T2" fmla="*/ 110 w 138"/>
                <a:gd name="T3" fmla="*/ 33 h 111"/>
                <a:gd name="T4" fmla="*/ 109 w 138"/>
                <a:gd name="T5" fmla="*/ 32 h 111"/>
                <a:gd name="T6" fmla="*/ 106 w 138"/>
                <a:gd name="T7" fmla="*/ 28 h 111"/>
                <a:gd name="T8" fmla="*/ 106 w 138"/>
                <a:gd name="T9" fmla="*/ 27 h 111"/>
                <a:gd name="T10" fmla="*/ 78 w 138"/>
                <a:gd name="T11" fmla="*/ 6 h 111"/>
                <a:gd name="T12" fmla="*/ 77 w 138"/>
                <a:gd name="T13" fmla="*/ 6 h 111"/>
                <a:gd name="T14" fmla="*/ 72 w 138"/>
                <a:gd name="T15" fmla="*/ 4 h 111"/>
                <a:gd name="T16" fmla="*/ 70 w 138"/>
                <a:gd name="T17" fmla="*/ 3 h 111"/>
                <a:gd name="T18" fmla="*/ 65 w 138"/>
                <a:gd name="T19" fmla="*/ 2 h 111"/>
                <a:gd name="T20" fmla="*/ 62 w 138"/>
                <a:gd name="T21" fmla="*/ 1 h 111"/>
                <a:gd name="T22" fmla="*/ 61 w 138"/>
                <a:gd name="T23" fmla="*/ 1 h 111"/>
                <a:gd name="T24" fmla="*/ 57 w 138"/>
                <a:gd name="T25" fmla="*/ 1 h 111"/>
                <a:gd name="T26" fmla="*/ 55 w 138"/>
                <a:gd name="T27" fmla="*/ 0 h 111"/>
                <a:gd name="T28" fmla="*/ 49 w 138"/>
                <a:gd name="T29" fmla="*/ 0 h 111"/>
                <a:gd name="T30" fmla="*/ 48 w 138"/>
                <a:gd name="T31" fmla="*/ 0 h 111"/>
                <a:gd name="T32" fmla="*/ 48 w 138"/>
                <a:gd name="T33" fmla="*/ 0 h 111"/>
                <a:gd name="T34" fmla="*/ 5 w 138"/>
                <a:gd name="T35" fmla="*/ 14 h 111"/>
                <a:gd name="T36" fmla="*/ 3 w 138"/>
                <a:gd name="T37" fmla="*/ 26 h 111"/>
                <a:gd name="T38" fmla="*/ 15 w 138"/>
                <a:gd name="T39" fmla="*/ 28 h 111"/>
                <a:gd name="T40" fmla="*/ 48 w 138"/>
                <a:gd name="T41" fmla="*/ 18 h 111"/>
                <a:gd name="T42" fmla="*/ 53 w 138"/>
                <a:gd name="T43" fmla="*/ 18 h 111"/>
                <a:gd name="T44" fmla="*/ 55 w 138"/>
                <a:gd name="T45" fmla="*/ 18 h 111"/>
                <a:gd name="T46" fmla="*/ 59 w 138"/>
                <a:gd name="T47" fmla="*/ 19 h 111"/>
                <a:gd name="T48" fmla="*/ 61 w 138"/>
                <a:gd name="T49" fmla="*/ 19 h 111"/>
                <a:gd name="T50" fmla="*/ 65 w 138"/>
                <a:gd name="T51" fmla="*/ 20 h 111"/>
                <a:gd name="T52" fmla="*/ 66 w 138"/>
                <a:gd name="T53" fmla="*/ 21 h 111"/>
                <a:gd name="T54" fmla="*/ 70 w 138"/>
                <a:gd name="T55" fmla="*/ 22 h 111"/>
                <a:gd name="T56" fmla="*/ 70 w 138"/>
                <a:gd name="T57" fmla="*/ 23 h 111"/>
                <a:gd name="T58" fmla="*/ 92 w 138"/>
                <a:gd name="T59" fmla="*/ 39 h 111"/>
                <a:gd name="T60" fmla="*/ 92 w 138"/>
                <a:gd name="T61" fmla="*/ 39 h 111"/>
                <a:gd name="T62" fmla="*/ 105 w 138"/>
                <a:gd name="T63" fmla="*/ 75 h 111"/>
                <a:gd name="T64" fmla="*/ 90 w 138"/>
                <a:gd name="T65" fmla="*/ 75 h 111"/>
                <a:gd name="T66" fmla="*/ 114 w 138"/>
                <a:gd name="T67" fmla="*/ 111 h 111"/>
                <a:gd name="T68" fmla="*/ 138 w 138"/>
                <a:gd name="T69" fmla="*/ 75 h 111"/>
                <a:gd name="T70" fmla="*/ 123 w 138"/>
                <a:gd name="T71" fmla="*/ 7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8" h="111">
                  <a:moveTo>
                    <a:pt x="123" y="75"/>
                  </a:moveTo>
                  <a:cubicBezTo>
                    <a:pt x="123" y="59"/>
                    <a:pt x="118" y="45"/>
                    <a:pt x="110" y="33"/>
                  </a:cubicBezTo>
                  <a:cubicBezTo>
                    <a:pt x="110" y="32"/>
                    <a:pt x="110" y="32"/>
                    <a:pt x="109" y="32"/>
                  </a:cubicBezTo>
                  <a:cubicBezTo>
                    <a:pt x="108" y="30"/>
                    <a:pt x="107" y="29"/>
                    <a:pt x="106" y="28"/>
                  </a:cubicBezTo>
                  <a:cubicBezTo>
                    <a:pt x="106" y="28"/>
                    <a:pt x="106" y="27"/>
                    <a:pt x="106" y="27"/>
                  </a:cubicBezTo>
                  <a:cubicBezTo>
                    <a:pt x="98" y="18"/>
                    <a:pt x="89" y="11"/>
                    <a:pt x="78" y="6"/>
                  </a:cubicBezTo>
                  <a:cubicBezTo>
                    <a:pt x="77" y="6"/>
                    <a:pt x="77" y="6"/>
                    <a:pt x="77" y="6"/>
                  </a:cubicBezTo>
                  <a:cubicBezTo>
                    <a:pt x="75" y="5"/>
                    <a:pt x="73" y="4"/>
                    <a:pt x="72" y="4"/>
                  </a:cubicBezTo>
                  <a:cubicBezTo>
                    <a:pt x="71" y="4"/>
                    <a:pt x="70" y="3"/>
                    <a:pt x="70" y="3"/>
                  </a:cubicBezTo>
                  <a:cubicBezTo>
                    <a:pt x="68" y="3"/>
                    <a:pt x="67" y="2"/>
                    <a:pt x="65" y="2"/>
                  </a:cubicBezTo>
                  <a:cubicBezTo>
                    <a:pt x="64" y="2"/>
                    <a:pt x="63" y="2"/>
                    <a:pt x="62" y="1"/>
                  </a:cubicBezTo>
                  <a:cubicBezTo>
                    <a:pt x="62" y="1"/>
                    <a:pt x="61" y="1"/>
                    <a:pt x="61" y="1"/>
                  </a:cubicBezTo>
                  <a:cubicBezTo>
                    <a:pt x="60" y="1"/>
                    <a:pt x="59" y="1"/>
                    <a:pt x="57" y="1"/>
                  </a:cubicBezTo>
                  <a:cubicBezTo>
                    <a:pt x="57" y="1"/>
                    <a:pt x="56" y="0"/>
                    <a:pt x="55" y="0"/>
                  </a:cubicBezTo>
                  <a:cubicBezTo>
                    <a:pt x="53" y="0"/>
                    <a:pt x="51" y="0"/>
                    <a:pt x="49" y="0"/>
                  </a:cubicBezTo>
                  <a:cubicBezTo>
                    <a:pt x="49" y="0"/>
                    <a:pt x="48" y="0"/>
                    <a:pt x="48" y="0"/>
                  </a:cubicBezTo>
                  <a:cubicBezTo>
                    <a:pt x="48" y="0"/>
                    <a:pt x="48" y="0"/>
                    <a:pt x="48" y="0"/>
                  </a:cubicBezTo>
                  <a:cubicBezTo>
                    <a:pt x="33" y="0"/>
                    <a:pt x="18" y="5"/>
                    <a:pt x="5" y="14"/>
                  </a:cubicBezTo>
                  <a:cubicBezTo>
                    <a:pt x="1" y="16"/>
                    <a:pt x="0" y="22"/>
                    <a:pt x="3" y="26"/>
                  </a:cubicBezTo>
                  <a:cubicBezTo>
                    <a:pt x="6" y="30"/>
                    <a:pt x="11" y="31"/>
                    <a:pt x="15" y="28"/>
                  </a:cubicBezTo>
                  <a:cubicBezTo>
                    <a:pt x="25" y="21"/>
                    <a:pt x="37" y="18"/>
                    <a:pt x="48" y="18"/>
                  </a:cubicBezTo>
                  <a:cubicBezTo>
                    <a:pt x="50" y="18"/>
                    <a:pt x="52" y="18"/>
                    <a:pt x="53" y="18"/>
                  </a:cubicBezTo>
                  <a:cubicBezTo>
                    <a:pt x="54" y="18"/>
                    <a:pt x="54" y="18"/>
                    <a:pt x="55" y="18"/>
                  </a:cubicBezTo>
                  <a:cubicBezTo>
                    <a:pt x="56" y="19"/>
                    <a:pt x="58" y="19"/>
                    <a:pt x="59" y="19"/>
                  </a:cubicBezTo>
                  <a:cubicBezTo>
                    <a:pt x="60" y="19"/>
                    <a:pt x="60" y="19"/>
                    <a:pt x="61" y="19"/>
                  </a:cubicBezTo>
                  <a:cubicBezTo>
                    <a:pt x="62" y="20"/>
                    <a:pt x="63" y="20"/>
                    <a:pt x="65" y="20"/>
                  </a:cubicBezTo>
                  <a:cubicBezTo>
                    <a:pt x="65" y="21"/>
                    <a:pt x="65" y="21"/>
                    <a:pt x="66" y="21"/>
                  </a:cubicBezTo>
                  <a:cubicBezTo>
                    <a:pt x="67" y="21"/>
                    <a:pt x="69" y="22"/>
                    <a:pt x="70" y="22"/>
                  </a:cubicBezTo>
                  <a:cubicBezTo>
                    <a:pt x="70" y="22"/>
                    <a:pt x="70" y="23"/>
                    <a:pt x="70" y="23"/>
                  </a:cubicBezTo>
                  <a:cubicBezTo>
                    <a:pt x="79" y="26"/>
                    <a:pt x="86" y="32"/>
                    <a:pt x="92" y="39"/>
                  </a:cubicBezTo>
                  <a:cubicBezTo>
                    <a:pt x="92" y="39"/>
                    <a:pt x="92" y="39"/>
                    <a:pt x="92" y="39"/>
                  </a:cubicBezTo>
                  <a:cubicBezTo>
                    <a:pt x="100" y="49"/>
                    <a:pt x="105" y="61"/>
                    <a:pt x="105" y="75"/>
                  </a:cubicBezTo>
                  <a:cubicBezTo>
                    <a:pt x="90" y="75"/>
                    <a:pt x="90" y="75"/>
                    <a:pt x="90" y="75"/>
                  </a:cubicBezTo>
                  <a:cubicBezTo>
                    <a:pt x="114" y="111"/>
                    <a:pt x="114" y="111"/>
                    <a:pt x="114" y="111"/>
                  </a:cubicBezTo>
                  <a:cubicBezTo>
                    <a:pt x="138" y="75"/>
                    <a:pt x="138" y="75"/>
                    <a:pt x="138" y="75"/>
                  </a:cubicBezTo>
                  <a:lnTo>
                    <a:pt x="123"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grpSp>
      <p:sp>
        <p:nvSpPr>
          <p:cNvPr id="69" name="文本框 68"/>
          <p:cNvSpPr txBox="1"/>
          <p:nvPr/>
        </p:nvSpPr>
        <p:spPr>
          <a:xfrm>
            <a:off x="1579880" y="3455670"/>
            <a:ext cx="2892425" cy="362792"/>
          </a:xfrm>
          <a:prstGeom prst="rect">
            <a:avLst/>
          </a:prstGeom>
          <a:noFill/>
        </p:spPr>
        <p:txBody>
          <a:bodyPr wrap="square" rtlCol="0">
            <a:spAutoFit/>
          </a:bodyPr>
          <a:lstStyle/>
          <a:p>
            <a:pPr algn="ctr">
              <a:lnSpc>
                <a:spcPct val="120000"/>
              </a:lnSpc>
            </a:pPr>
            <a:r>
              <a:rPr lang="zh-CN" altLang="en-US" sz="1600" b="1" dirty="0">
                <a:cs typeface="+mn-ea"/>
                <a:sym typeface="+mn-lt"/>
              </a:rPr>
              <a:t>点此替换文本</a:t>
            </a:r>
            <a:endParaRPr lang="en-US" altLang="zh-CN" sz="2000" dirty="0">
              <a:solidFill>
                <a:schemeClr val="tx1">
                  <a:lumMod val="75000"/>
                  <a:lumOff val="25000"/>
                </a:schemeClr>
              </a:solidFill>
              <a:cs typeface="+mn-ea"/>
              <a:sym typeface="+mn-lt"/>
            </a:endParaRPr>
          </a:p>
        </p:txBody>
      </p:sp>
      <p:sp>
        <p:nvSpPr>
          <p:cNvPr id="70" name="文本框 69"/>
          <p:cNvSpPr txBox="1"/>
          <p:nvPr/>
        </p:nvSpPr>
        <p:spPr>
          <a:xfrm>
            <a:off x="1426845" y="3946525"/>
            <a:ext cx="2899410" cy="1708160"/>
          </a:xfrm>
          <a:prstGeom prst="rect">
            <a:avLst/>
          </a:prstGeom>
          <a:noFill/>
        </p:spPr>
        <p:txBody>
          <a:bodyPr wrap="square" rtlCol="0">
            <a:spAutoFit/>
          </a:bodyPr>
          <a:lstStyle/>
          <a:p>
            <a:pPr algn="ctr">
              <a:lnSpc>
                <a:spcPct val="150000"/>
              </a:lnSpc>
            </a:pPr>
            <a:r>
              <a:rPr lang="zh-CN" altLang="en-US" sz="1000" dirty="0">
                <a:cs typeface="+mn-ea"/>
                <a:sym typeface="+mn-lt"/>
              </a:rPr>
              <a:t>点击此处输入相关文本内容点击此处输入相关文本内容点击此处输入相关文本内容点击此处输入相关文本内容</a:t>
            </a:r>
          </a:p>
          <a:p>
            <a:pPr algn="ctr">
              <a:lnSpc>
                <a:spcPct val="150000"/>
              </a:lnSpc>
            </a:pPr>
            <a:r>
              <a:rPr lang="zh-CN" altLang="en-US" sz="1000" dirty="0">
                <a:cs typeface="+mn-ea"/>
                <a:sym typeface="+mn-lt"/>
              </a:rPr>
              <a:t>点击此处输入相关文本内容点击此处输入相关文本内容点击此处输入相关文本内容点击此处输入相关文本内容</a:t>
            </a:r>
          </a:p>
          <a:p>
            <a:pPr algn="ctr">
              <a:lnSpc>
                <a:spcPct val="150000"/>
              </a:lnSpc>
            </a:pPr>
            <a:r>
              <a:rPr lang="zh-CN" altLang="en-US" sz="1000" dirty="0">
                <a:cs typeface="+mn-ea"/>
                <a:sym typeface="+mn-lt"/>
              </a:rPr>
              <a:t>.</a:t>
            </a:r>
            <a:endParaRPr lang="en-US" altLang="zh-CN" sz="1600" dirty="0">
              <a:solidFill>
                <a:schemeClr val="tx1">
                  <a:lumMod val="75000"/>
                  <a:lumOff val="25000"/>
                </a:schemeClr>
              </a:solidFill>
              <a:cs typeface="+mn-ea"/>
              <a:sym typeface="+mn-lt"/>
            </a:endParaRPr>
          </a:p>
        </p:txBody>
      </p:sp>
      <p:sp>
        <p:nvSpPr>
          <p:cNvPr id="4" name="文本框 3"/>
          <p:cNvSpPr txBox="1"/>
          <p:nvPr/>
        </p:nvSpPr>
        <p:spPr>
          <a:xfrm>
            <a:off x="4808855" y="3455670"/>
            <a:ext cx="2892425" cy="362792"/>
          </a:xfrm>
          <a:prstGeom prst="rect">
            <a:avLst/>
          </a:prstGeom>
          <a:noFill/>
        </p:spPr>
        <p:txBody>
          <a:bodyPr wrap="square" rtlCol="0">
            <a:spAutoFit/>
          </a:bodyPr>
          <a:lstStyle/>
          <a:p>
            <a:pPr algn="ctr">
              <a:lnSpc>
                <a:spcPct val="120000"/>
              </a:lnSpc>
            </a:pPr>
            <a:r>
              <a:rPr lang="zh-CN" altLang="en-US" sz="1600" b="1" dirty="0">
                <a:cs typeface="+mn-ea"/>
                <a:sym typeface="+mn-lt"/>
              </a:rPr>
              <a:t>点此替换文本</a:t>
            </a:r>
            <a:endParaRPr lang="en-US" altLang="zh-CN" sz="2000" dirty="0">
              <a:solidFill>
                <a:schemeClr val="tx1">
                  <a:lumMod val="75000"/>
                  <a:lumOff val="25000"/>
                </a:schemeClr>
              </a:solidFill>
              <a:cs typeface="+mn-ea"/>
              <a:sym typeface="+mn-lt"/>
            </a:endParaRPr>
          </a:p>
        </p:txBody>
      </p:sp>
      <p:sp>
        <p:nvSpPr>
          <p:cNvPr id="5" name="文本框 4"/>
          <p:cNvSpPr txBox="1"/>
          <p:nvPr/>
        </p:nvSpPr>
        <p:spPr>
          <a:xfrm>
            <a:off x="4655820" y="3946525"/>
            <a:ext cx="2899410" cy="1706880"/>
          </a:xfrm>
          <a:prstGeom prst="rect">
            <a:avLst/>
          </a:prstGeom>
          <a:noFill/>
        </p:spPr>
        <p:txBody>
          <a:bodyPr wrap="square" rtlCol="0">
            <a:spAutoFit/>
          </a:bodyPr>
          <a:lstStyle/>
          <a:p>
            <a:pPr algn="ctr">
              <a:lnSpc>
                <a:spcPct val="150000"/>
              </a:lnSpc>
            </a:pPr>
            <a:r>
              <a:rPr lang="zh-CN" altLang="en-US" sz="1000" dirty="0">
                <a:cs typeface="+mn-ea"/>
                <a:sym typeface="+mn-lt"/>
              </a:rPr>
              <a:t>点击此处输入相关文本内容点击此处输入相关文本内容点击此处输入相关文本内容点击此处输入相关文本内容</a:t>
            </a:r>
          </a:p>
          <a:p>
            <a:pPr algn="ctr">
              <a:lnSpc>
                <a:spcPct val="150000"/>
              </a:lnSpc>
            </a:pPr>
            <a:r>
              <a:rPr lang="zh-CN" altLang="en-US" sz="1000" dirty="0">
                <a:cs typeface="+mn-ea"/>
                <a:sym typeface="+mn-lt"/>
              </a:rPr>
              <a:t>点击此处输入相关文本内容点击此处输入相关文本内容点击此处输入相关文本内容点击此处输入相关文本内容</a:t>
            </a:r>
          </a:p>
          <a:p>
            <a:pPr algn="ctr">
              <a:lnSpc>
                <a:spcPct val="150000"/>
              </a:lnSpc>
            </a:pPr>
            <a:r>
              <a:rPr lang="zh-CN" altLang="en-US" sz="1000" dirty="0">
                <a:cs typeface="+mn-ea"/>
                <a:sym typeface="+mn-lt"/>
              </a:rPr>
              <a:t>.</a:t>
            </a:r>
            <a:endParaRPr lang="en-US" altLang="zh-CN" sz="1600" dirty="0">
              <a:solidFill>
                <a:schemeClr val="tx1">
                  <a:lumMod val="75000"/>
                  <a:lumOff val="25000"/>
                </a:schemeClr>
              </a:solidFill>
              <a:cs typeface="+mn-ea"/>
              <a:sym typeface="+mn-lt"/>
            </a:endParaRPr>
          </a:p>
        </p:txBody>
      </p:sp>
      <p:sp>
        <p:nvSpPr>
          <p:cNvPr id="6" name="文本框 5"/>
          <p:cNvSpPr txBox="1"/>
          <p:nvPr/>
        </p:nvSpPr>
        <p:spPr>
          <a:xfrm>
            <a:off x="7882890" y="3455670"/>
            <a:ext cx="2892425" cy="362792"/>
          </a:xfrm>
          <a:prstGeom prst="rect">
            <a:avLst/>
          </a:prstGeom>
          <a:noFill/>
        </p:spPr>
        <p:txBody>
          <a:bodyPr wrap="square" rtlCol="0">
            <a:spAutoFit/>
          </a:bodyPr>
          <a:lstStyle/>
          <a:p>
            <a:pPr algn="ctr">
              <a:lnSpc>
                <a:spcPct val="120000"/>
              </a:lnSpc>
            </a:pPr>
            <a:r>
              <a:rPr lang="zh-CN" altLang="en-US" sz="1600" b="1" dirty="0">
                <a:cs typeface="+mn-ea"/>
                <a:sym typeface="+mn-lt"/>
              </a:rPr>
              <a:t>点此替换文本</a:t>
            </a:r>
            <a:endParaRPr lang="en-US" altLang="zh-CN" sz="2000" dirty="0">
              <a:solidFill>
                <a:schemeClr val="tx1">
                  <a:lumMod val="75000"/>
                  <a:lumOff val="25000"/>
                </a:schemeClr>
              </a:solidFill>
              <a:cs typeface="+mn-ea"/>
              <a:sym typeface="+mn-lt"/>
            </a:endParaRPr>
          </a:p>
        </p:txBody>
      </p:sp>
      <p:sp>
        <p:nvSpPr>
          <p:cNvPr id="9" name="文本框 8"/>
          <p:cNvSpPr txBox="1"/>
          <p:nvPr/>
        </p:nvSpPr>
        <p:spPr>
          <a:xfrm>
            <a:off x="7889240" y="3946525"/>
            <a:ext cx="2899410" cy="1706880"/>
          </a:xfrm>
          <a:prstGeom prst="rect">
            <a:avLst/>
          </a:prstGeom>
          <a:noFill/>
        </p:spPr>
        <p:txBody>
          <a:bodyPr wrap="square" rtlCol="0">
            <a:spAutoFit/>
          </a:bodyPr>
          <a:lstStyle/>
          <a:p>
            <a:pPr algn="ctr">
              <a:lnSpc>
                <a:spcPct val="150000"/>
              </a:lnSpc>
            </a:pPr>
            <a:r>
              <a:rPr lang="zh-CN" altLang="en-US" sz="1000" dirty="0">
                <a:cs typeface="+mn-ea"/>
                <a:sym typeface="+mn-lt"/>
              </a:rPr>
              <a:t>点击此处输入相关文本内容点击此处输入相关文本内容点击此处输入相关文本内容点击此处输入相关文本内容</a:t>
            </a:r>
          </a:p>
          <a:p>
            <a:pPr algn="ctr">
              <a:lnSpc>
                <a:spcPct val="150000"/>
              </a:lnSpc>
            </a:pPr>
            <a:r>
              <a:rPr lang="zh-CN" altLang="en-US" sz="1000" dirty="0">
                <a:cs typeface="+mn-ea"/>
                <a:sym typeface="+mn-lt"/>
              </a:rPr>
              <a:t>点击此处输入相关文本内容点击此处输入相关文本内容点击此处输入相关文本内容点击此处输入相关文本内容</a:t>
            </a:r>
          </a:p>
          <a:p>
            <a:pPr algn="ctr">
              <a:lnSpc>
                <a:spcPct val="150000"/>
              </a:lnSpc>
            </a:pPr>
            <a:r>
              <a:rPr lang="zh-CN" altLang="en-US" sz="1000" dirty="0">
                <a:cs typeface="+mn-ea"/>
                <a:sym typeface="+mn-lt"/>
              </a:rPr>
              <a:t>.</a:t>
            </a:r>
            <a:endParaRPr lang="en-US" altLang="zh-CN" sz="1600" dirty="0">
              <a:solidFill>
                <a:schemeClr val="tx1">
                  <a:lumMod val="75000"/>
                  <a:lumOff val="25000"/>
                </a:schemeClr>
              </a:solidFill>
              <a:cs typeface="+mn-ea"/>
              <a:sym typeface="+mn-lt"/>
            </a:endParaRPr>
          </a:p>
        </p:txBody>
      </p:sp>
      <p:sp>
        <p:nvSpPr>
          <p:cNvPr id="17" name="文本框 16"/>
          <p:cNvSpPr txBox="1"/>
          <p:nvPr/>
        </p:nvSpPr>
        <p:spPr>
          <a:xfrm>
            <a:off x="174126" y="130307"/>
            <a:ext cx="2680970" cy="462915"/>
          </a:xfrm>
          <a:prstGeom prst="rect">
            <a:avLst/>
          </a:prstGeom>
          <a:noFill/>
          <a:ln w="0">
            <a:noFill/>
          </a:ln>
        </p:spPr>
        <p:txBody>
          <a:bodyPr vert="horz" wrap="square" lIns="89535" tIns="46355" rIns="89535" bIns="46355" numCol="1" anchor="t">
            <a:spAutoFit/>
          </a:bodyPr>
          <a:lstStyle/>
          <a:p>
            <a:pPr marL="0" marR="0" lvl="0" indent="0" algn="l" defTabSz="508000" rtl="0" eaLnBrk="0" fontAlgn="auto" latinLnBrk="0" hangingPunct="1">
              <a:lnSpc>
                <a:spcPct val="100000"/>
              </a:lnSpc>
              <a:spcBef>
                <a:spcPts val="0"/>
              </a:spcBef>
              <a:spcAft>
                <a:spcPts val="0"/>
              </a:spcAft>
              <a:buClrTx/>
              <a:buSzTx/>
              <a:buFontTx/>
              <a:buNone/>
              <a:defRPr/>
            </a:pPr>
            <a:r>
              <a:rPr kumimoji="0" lang="en-US" altLang="ko-KR" sz="2400" b="0" i="0" u="none" strike="noStrike" kern="1200" cap="none" spc="0" normalizeH="0" baseline="0" noProof="0" dirty="0">
                <a:ln>
                  <a:noFill/>
                </a:ln>
                <a:solidFill>
                  <a:prstClr val="black">
                    <a:lumMod val="75000"/>
                    <a:lumOff val="25000"/>
                  </a:prstClr>
                </a:solidFill>
                <a:effectLst/>
                <a:uLnTx/>
                <a:uFillTx/>
                <a:cs typeface="+mn-ea"/>
                <a:sym typeface="+mn-lt"/>
              </a:rPr>
              <a:t>点击此处添加标题</a:t>
            </a:r>
            <a:endParaRPr kumimoji="0" lang="ko-KR" altLang="en-US" sz="2400" b="0" i="0" u="none" strike="noStrike" kern="1200" cap="none" spc="0" normalizeH="0" baseline="0" noProof="0" dirty="0">
              <a:ln>
                <a:noFill/>
              </a:ln>
              <a:solidFill>
                <a:prstClr val="black">
                  <a:lumMod val="75000"/>
                  <a:lumOff val="25000"/>
                </a:prstClr>
              </a:solidFill>
              <a:effectLst/>
              <a:uLnTx/>
              <a:uFillTx/>
              <a:cs typeface="+mn-ea"/>
              <a:sym typeface="+mn-lt"/>
            </a:endParaRPr>
          </a:p>
        </p:txBody>
      </p:sp>
      <p:cxnSp>
        <p:nvCxnSpPr>
          <p:cNvPr id="18" name="直接连接符 17"/>
          <p:cNvCxnSpPr/>
          <p:nvPr/>
        </p:nvCxnSpPr>
        <p:spPr>
          <a:xfrm>
            <a:off x="174126" y="225743"/>
            <a:ext cx="0" cy="46291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174125" y="524883"/>
            <a:ext cx="4082035" cy="370614"/>
          </a:xfrm>
          <a:prstGeom prst="rect">
            <a:avLst/>
          </a:prstGeom>
          <a:noFill/>
          <a:ln w="0">
            <a:noFill/>
          </a:ln>
        </p:spPr>
        <p:txBody>
          <a:bodyPr vert="horz" wrap="square" lIns="89535" tIns="46355" rIns="89535" bIns="46355" anchor="t">
            <a:spAutoFit/>
          </a:bodyPr>
          <a:lstStyle/>
          <a:p>
            <a:pPr marL="0" marR="0" lvl="0" indent="0" algn="l" defTabSz="508000" rtl="0" eaLnBrk="0"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solidFill>
                  <a:prstClr val="black">
                    <a:lumMod val="75000"/>
                    <a:lumOff val="25000"/>
                  </a:prstClr>
                </a:solidFill>
                <a:effectLst/>
                <a:uLnTx/>
                <a:uFillTx/>
                <a:cs typeface="+mn-ea"/>
                <a:sym typeface="+mn-lt"/>
              </a:rPr>
              <a:t>Click here to enter text</a:t>
            </a:r>
            <a:r>
              <a:rPr kumimoji="0" lang="zh-CN" altLang="en-US" sz="900" b="0" i="0" u="none" strike="noStrike" kern="1200" cap="none" spc="0" normalizeH="0" baseline="0" noProof="0" dirty="0">
                <a:ln>
                  <a:noFill/>
                </a:ln>
                <a:solidFill>
                  <a:prstClr val="black">
                    <a:lumMod val="75000"/>
                    <a:lumOff val="25000"/>
                  </a:prstClr>
                </a:solidFill>
                <a:effectLst/>
                <a:uLnTx/>
                <a:uFillTx/>
                <a:cs typeface="+mn-ea"/>
                <a:sym typeface="+mn-lt"/>
              </a:rPr>
              <a:t>　</a:t>
            </a:r>
            <a:r>
              <a:rPr kumimoji="0" lang="en-US" altLang="zh-CN" sz="900" b="0" i="0" u="none" strike="noStrike" kern="1200" cap="none" spc="0" normalizeH="0" baseline="0" noProof="0" dirty="0">
                <a:ln>
                  <a:noFill/>
                </a:ln>
                <a:solidFill>
                  <a:prstClr val="black">
                    <a:lumMod val="75000"/>
                    <a:lumOff val="25000"/>
                  </a:prstClr>
                </a:solidFill>
                <a:effectLst/>
                <a:uLnTx/>
                <a:uFillTx/>
                <a:cs typeface="+mn-ea"/>
                <a:sym typeface="+mn-lt"/>
              </a:rPr>
              <a:t>Click here to enter text</a:t>
            </a:r>
            <a:r>
              <a:rPr kumimoji="0" lang="zh-CN" altLang="en-US" sz="900" b="0" i="0" u="none" strike="noStrike" kern="1200" cap="none" spc="0" normalizeH="0" baseline="0" noProof="0" dirty="0">
                <a:ln>
                  <a:noFill/>
                </a:ln>
                <a:solidFill>
                  <a:prstClr val="black">
                    <a:lumMod val="75000"/>
                    <a:lumOff val="25000"/>
                  </a:prstClr>
                </a:solidFill>
                <a:effectLst/>
                <a:uLnTx/>
                <a:uFillTx/>
                <a:cs typeface="+mn-ea"/>
                <a:sym typeface="+mn-lt"/>
              </a:rPr>
              <a:t>　</a:t>
            </a:r>
            <a:r>
              <a:rPr kumimoji="0" lang="en-US" altLang="zh-CN" sz="900" b="0" i="0" u="none" strike="noStrike" kern="1200" cap="none" spc="0" normalizeH="0" baseline="0" noProof="0" dirty="0">
                <a:ln>
                  <a:noFill/>
                </a:ln>
                <a:solidFill>
                  <a:prstClr val="black">
                    <a:lumMod val="75000"/>
                    <a:lumOff val="25000"/>
                  </a:prstClr>
                </a:solidFill>
                <a:effectLst/>
                <a:uLnTx/>
                <a:uFillTx/>
                <a:cs typeface="+mn-ea"/>
                <a:sym typeface="+mn-lt"/>
              </a:rPr>
              <a:t>Click here to enter text</a:t>
            </a:r>
            <a:r>
              <a:rPr kumimoji="0" lang="zh-CN" altLang="en-US" sz="900" b="0" i="0" u="none" strike="noStrike" kern="1200" cap="none" spc="0" normalizeH="0" baseline="0" noProof="0" dirty="0">
                <a:ln>
                  <a:noFill/>
                </a:ln>
                <a:solidFill>
                  <a:prstClr val="black">
                    <a:lumMod val="75000"/>
                    <a:lumOff val="25000"/>
                  </a:prstClr>
                </a:solidFill>
                <a:effectLst/>
                <a:uLnTx/>
                <a:uFillTx/>
                <a:cs typeface="+mn-ea"/>
                <a:sym typeface="+mn-lt"/>
              </a:rPr>
              <a:t>　</a:t>
            </a:r>
            <a:endParaRPr kumimoji="0" lang="ko-KR" altLang="en-US" sz="9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29" presetClass="entr" presetSubtype="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anim calcmode="lin" valueType="num">
                                      <p:cBhvr>
                                        <p:cTn id="13" dur="500" fill="hold"/>
                                        <p:tgtEl>
                                          <p:spTgt spid="69"/>
                                        </p:tgtEl>
                                        <p:attrNameLst>
                                          <p:attrName>ppt_x</p:attrName>
                                        </p:attrNameLst>
                                      </p:cBhvr>
                                      <p:tavLst>
                                        <p:tav tm="0">
                                          <p:val>
                                            <p:strVal val="#ppt_x-.2"/>
                                          </p:val>
                                        </p:tav>
                                        <p:tav tm="100000">
                                          <p:val>
                                            <p:strVal val="#ppt_x"/>
                                          </p:val>
                                        </p:tav>
                                      </p:tavLst>
                                    </p:anim>
                                    <p:anim calcmode="lin" valueType="num">
                                      <p:cBhvr>
                                        <p:cTn id="14" dur="500" fill="hold"/>
                                        <p:tgtEl>
                                          <p:spTgt spid="69"/>
                                        </p:tgtEl>
                                        <p:attrNameLst>
                                          <p:attrName>ppt_y</p:attrName>
                                        </p:attrNameLst>
                                      </p:cBhvr>
                                      <p:tavLst>
                                        <p:tav tm="0">
                                          <p:val>
                                            <p:strVal val="#ppt_y"/>
                                          </p:val>
                                        </p:tav>
                                        <p:tav tm="100000">
                                          <p:val>
                                            <p:strVal val="#ppt_y"/>
                                          </p:val>
                                        </p:tav>
                                      </p:tavLst>
                                    </p:anim>
                                    <p:animEffect transition="in" filter="wipe(right)" prLst="gradientSize: 0.1">
                                      <p:cBhvr>
                                        <p:cTn id="15" dur="500"/>
                                        <p:tgtEl>
                                          <p:spTgt spid="69"/>
                                        </p:tgtEl>
                                      </p:cBhvr>
                                    </p:animEffect>
                                  </p:childTnLst>
                                </p:cTn>
                              </p:par>
                              <p:par>
                                <p:cTn id="16" presetID="42" presetClass="entr" presetSubtype="0" fill="hold" grpId="1" nodeType="withEffect">
                                  <p:stCondLst>
                                    <p:cond delay="0"/>
                                  </p:stCondLst>
                                  <p:childTnLst>
                                    <p:set>
                                      <p:cBhvr>
                                        <p:cTn id="17" dur="1" fill="hold">
                                          <p:stCondLst>
                                            <p:cond delay="0"/>
                                          </p:stCondLst>
                                        </p:cTn>
                                        <p:tgtEl>
                                          <p:spTgt spid="70"/>
                                        </p:tgtEl>
                                        <p:attrNameLst>
                                          <p:attrName>style.visibility</p:attrName>
                                        </p:attrNameLst>
                                      </p:cBhvr>
                                      <p:to>
                                        <p:strVal val="visible"/>
                                      </p:to>
                                    </p:set>
                                    <p:animEffect transition="in" filter="fade">
                                      <p:cBhvr>
                                        <p:cTn id="18" dur="500"/>
                                        <p:tgtEl>
                                          <p:spTgt spid="70"/>
                                        </p:tgtEl>
                                      </p:cBhvr>
                                    </p:animEffect>
                                    <p:anim calcmode="lin" valueType="num">
                                      <p:cBhvr>
                                        <p:cTn id="19" dur="500" fill="hold"/>
                                        <p:tgtEl>
                                          <p:spTgt spid="70"/>
                                        </p:tgtEl>
                                        <p:attrNameLst>
                                          <p:attrName>ppt_x</p:attrName>
                                        </p:attrNameLst>
                                      </p:cBhvr>
                                      <p:tavLst>
                                        <p:tav tm="0">
                                          <p:val>
                                            <p:strVal val="#ppt_x"/>
                                          </p:val>
                                        </p:tav>
                                        <p:tav tm="100000">
                                          <p:val>
                                            <p:strVal val="#ppt_x"/>
                                          </p:val>
                                        </p:tav>
                                      </p:tavLst>
                                    </p:anim>
                                    <p:anim calcmode="lin" valueType="num">
                                      <p:cBhvr>
                                        <p:cTn id="20" dur="500" fill="hold"/>
                                        <p:tgtEl>
                                          <p:spTgt spid="70"/>
                                        </p:tgtEl>
                                        <p:attrNameLst>
                                          <p:attrName>ppt_y</p:attrName>
                                        </p:attrNameLst>
                                      </p:cBhvr>
                                      <p:tavLst>
                                        <p:tav tm="0">
                                          <p:val>
                                            <p:strVal val="#ppt_y+.1"/>
                                          </p:val>
                                        </p:tav>
                                        <p:tav tm="100000">
                                          <p:val>
                                            <p:strVal val="#ppt_y"/>
                                          </p:val>
                                        </p:tav>
                                      </p:tavLst>
                                    </p:anim>
                                  </p:childTnLst>
                                </p:cTn>
                              </p:par>
                              <p:par>
                                <p:cTn id="21" presetID="20" presetClass="entr" presetSubtype="0" fill="hold" grpId="1" nodeType="with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edge">
                                      <p:cBhvr>
                                        <p:cTn id="23" dur="500"/>
                                        <p:tgtEl>
                                          <p:spTgt spid="4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29"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ppt_x</p:attrName>
                                        </p:attrNameLst>
                                      </p:cBhvr>
                                      <p:tavLst>
                                        <p:tav tm="0">
                                          <p:val>
                                            <p:strVal val="#ppt_x-.2"/>
                                          </p:val>
                                        </p:tav>
                                        <p:tav tm="100000">
                                          <p:val>
                                            <p:strVal val="#ppt_x"/>
                                          </p:val>
                                        </p:tav>
                                      </p:tavLst>
                                    </p:anim>
                                    <p:anim calcmode="lin" valueType="num">
                                      <p:cBhvr>
                                        <p:cTn id="30"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1" dur="500"/>
                                        <p:tgtEl>
                                          <p:spTgt spid="4"/>
                                        </p:tgtEl>
                                      </p:cBhvr>
                                    </p:animEffect>
                                  </p:childTnLst>
                                </p:cTn>
                              </p:par>
                              <p:par>
                                <p:cTn id="32" presetID="42" presetClass="entr" presetSubtype="0" fill="hold" grpId="1"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anim calcmode="lin" valueType="num">
                                      <p:cBhvr>
                                        <p:cTn id="35" dur="500" fill="hold"/>
                                        <p:tgtEl>
                                          <p:spTgt spid="5"/>
                                        </p:tgtEl>
                                        <p:attrNameLst>
                                          <p:attrName>ppt_x</p:attrName>
                                        </p:attrNameLst>
                                      </p:cBhvr>
                                      <p:tavLst>
                                        <p:tav tm="0">
                                          <p:val>
                                            <p:strVal val="#ppt_x"/>
                                          </p:val>
                                        </p:tav>
                                        <p:tav tm="100000">
                                          <p:val>
                                            <p:strVal val="#ppt_x"/>
                                          </p:val>
                                        </p:tav>
                                      </p:tavLst>
                                    </p:anim>
                                    <p:anim calcmode="lin" valueType="num">
                                      <p:cBhvr>
                                        <p:cTn id="36" dur="500" fill="hold"/>
                                        <p:tgtEl>
                                          <p:spTgt spid="5"/>
                                        </p:tgtEl>
                                        <p:attrNameLst>
                                          <p:attrName>ppt_y</p:attrName>
                                        </p:attrNameLst>
                                      </p:cBhvr>
                                      <p:tavLst>
                                        <p:tav tm="0">
                                          <p:val>
                                            <p:strVal val="#ppt_y+.1"/>
                                          </p:val>
                                        </p:tav>
                                        <p:tav tm="100000">
                                          <p:val>
                                            <p:strVal val="#ppt_y"/>
                                          </p:val>
                                        </p:tav>
                                      </p:tavLst>
                                    </p:anim>
                                  </p:childTnLst>
                                </p:cTn>
                              </p:par>
                              <p:par>
                                <p:cTn id="37" presetID="20" presetClass="entr" presetSubtype="0" fill="hold" grpId="1" nodeType="with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wedge">
                                      <p:cBhvr>
                                        <p:cTn id="39" dur="500"/>
                                        <p:tgtEl>
                                          <p:spTgt spid="52"/>
                                        </p:tgtEl>
                                      </p:cBhvr>
                                    </p:animEffect>
                                  </p:childTnLst>
                                </p:cTn>
                              </p:par>
                              <p:par>
                                <p:cTn id="40" presetID="10"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29"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ppt_x</p:attrName>
                                        </p:attrNameLst>
                                      </p:cBhvr>
                                      <p:tavLst>
                                        <p:tav tm="0">
                                          <p:val>
                                            <p:strVal val="#ppt_x-.2"/>
                                          </p:val>
                                        </p:tav>
                                        <p:tav tm="100000">
                                          <p:val>
                                            <p:strVal val="#ppt_x"/>
                                          </p:val>
                                        </p:tav>
                                      </p:tavLst>
                                    </p:anim>
                                    <p:anim calcmode="lin" valueType="num">
                                      <p:cBhvr>
                                        <p:cTn id="46" dur="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47" dur="500"/>
                                        <p:tgtEl>
                                          <p:spTgt spid="6"/>
                                        </p:tgtEl>
                                      </p:cBhvr>
                                    </p:animEffect>
                                  </p:childTnLst>
                                </p:cTn>
                              </p:par>
                              <p:par>
                                <p:cTn id="48" presetID="42" presetClass="entr" presetSubtype="0" fill="hold" grpId="1"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anim calcmode="lin" valueType="num">
                                      <p:cBhvr>
                                        <p:cTn id="51" dur="500" fill="hold"/>
                                        <p:tgtEl>
                                          <p:spTgt spid="9"/>
                                        </p:tgtEl>
                                        <p:attrNameLst>
                                          <p:attrName>ppt_x</p:attrName>
                                        </p:attrNameLst>
                                      </p:cBhvr>
                                      <p:tavLst>
                                        <p:tav tm="0">
                                          <p:val>
                                            <p:strVal val="#ppt_x"/>
                                          </p:val>
                                        </p:tav>
                                        <p:tav tm="100000">
                                          <p:val>
                                            <p:strVal val="#ppt_x"/>
                                          </p:val>
                                        </p:tav>
                                      </p:tavLst>
                                    </p:anim>
                                    <p:anim calcmode="lin" valueType="num">
                                      <p:cBhvr>
                                        <p:cTn id="52" dur="500" fill="hold"/>
                                        <p:tgtEl>
                                          <p:spTgt spid="9"/>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1000"/>
                                        <p:tgtEl>
                                          <p:spTgt spid="17"/>
                                        </p:tgtEl>
                                      </p:cBhvr>
                                    </p:animEffect>
                                    <p:anim calcmode="lin" valueType="num">
                                      <p:cBhvr>
                                        <p:cTn id="61" dur="1000" fill="hold"/>
                                        <p:tgtEl>
                                          <p:spTgt spid="17"/>
                                        </p:tgtEl>
                                        <p:attrNameLst>
                                          <p:attrName>ppt_x</p:attrName>
                                        </p:attrNameLst>
                                      </p:cBhvr>
                                      <p:tavLst>
                                        <p:tav tm="0">
                                          <p:val>
                                            <p:strVal val="#ppt_x"/>
                                          </p:val>
                                        </p:tav>
                                        <p:tav tm="100000">
                                          <p:val>
                                            <p:strVal val="#ppt_x"/>
                                          </p:val>
                                        </p:tav>
                                      </p:tavLst>
                                    </p:anim>
                                    <p:anim calcmode="lin" valueType="num">
                                      <p:cBhvr>
                                        <p:cTn id="62" dur="1000" fill="hold"/>
                                        <p:tgtEl>
                                          <p:spTgt spid="17"/>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1000"/>
                                        <p:tgtEl>
                                          <p:spTgt spid="18"/>
                                        </p:tgtEl>
                                      </p:cBhvr>
                                    </p:animEffect>
                                    <p:anim calcmode="lin" valueType="num">
                                      <p:cBhvr>
                                        <p:cTn id="66" dur="1000" fill="hold"/>
                                        <p:tgtEl>
                                          <p:spTgt spid="18"/>
                                        </p:tgtEl>
                                        <p:attrNameLst>
                                          <p:attrName>ppt_x</p:attrName>
                                        </p:attrNameLst>
                                      </p:cBhvr>
                                      <p:tavLst>
                                        <p:tav tm="0">
                                          <p:val>
                                            <p:strVal val="#ppt_x"/>
                                          </p:val>
                                        </p:tav>
                                        <p:tav tm="100000">
                                          <p:val>
                                            <p:strVal val="#ppt_x"/>
                                          </p:val>
                                        </p:tav>
                                      </p:tavLst>
                                    </p:anim>
                                    <p:anim calcmode="lin" valueType="num">
                                      <p:cBhvr>
                                        <p:cTn id="6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9" grpId="1" animBg="1"/>
      <p:bldP spid="52" grpId="0" animBg="1"/>
      <p:bldP spid="52" grpId="1" animBg="1"/>
      <p:bldP spid="8" grpId="0" animBg="1"/>
      <p:bldP spid="8" grpId="1" animBg="1"/>
      <p:bldP spid="16" grpId="0" animBg="1"/>
      <p:bldP spid="20" grpId="0" animBg="1"/>
      <p:bldP spid="69" grpId="0"/>
      <p:bldP spid="70" grpId="0"/>
      <p:bldP spid="70" grpId="1"/>
      <p:bldP spid="4" grpId="0"/>
      <p:bldP spid="5" grpId="0"/>
      <p:bldP spid="5" grpId="1"/>
      <p:bldP spid="6" grpId="0"/>
      <p:bldP spid="9" grpId="0"/>
      <p:bldP spid="9" grpId="1"/>
      <p:bldP spid="17"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5000" r="-15000"/>
          </a:stretch>
        </a:blipFill>
        <a:effectLst/>
      </p:bgPr>
    </p:bg>
    <p:spTree>
      <p:nvGrpSpPr>
        <p:cNvPr id="1" name=""/>
        <p:cNvGrpSpPr/>
        <p:nvPr/>
      </p:nvGrpSpPr>
      <p:grpSpPr>
        <a:xfrm>
          <a:off x="0" y="0"/>
          <a:ext cx="0" cy="0"/>
          <a:chOff x="0" y="0"/>
          <a:chExt cx="0" cy="0"/>
        </a:xfrm>
      </p:grpSpPr>
      <p:sp>
        <p:nvSpPr>
          <p:cNvPr id="4" name="矩形 3"/>
          <p:cNvSpPr/>
          <p:nvPr/>
        </p:nvSpPr>
        <p:spPr>
          <a:xfrm>
            <a:off x="0" y="1"/>
            <a:ext cx="12192000" cy="6908350"/>
          </a:xfrm>
          <a:prstGeom prst="rect">
            <a:avLst/>
          </a:prstGeom>
          <a:gradFill flip="none" rotWithShape="1">
            <a:gsLst>
              <a:gs pos="0">
                <a:schemeClr val="tx1">
                  <a:alpha val="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28" name="矩形 27"/>
          <p:cNvSpPr>
            <a:spLocks noChangeArrowheads="1"/>
          </p:cNvSpPr>
          <p:nvPr/>
        </p:nvSpPr>
        <p:spPr bwMode="auto">
          <a:xfrm>
            <a:off x="1796102" y="4431153"/>
            <a:ext cx="8666157" cy="692497"/>
          </a:xfrm>
          <a:prstGeom prst="rect">
            <a:avLst/>
          </a:prstGeom>
        </p:spPr>
        <p:txBody>
          <a:bodyPr wrap="square">
            <a:spAutoFit/>
          </a:bodyPr>
          <a:lstStyle/>
          <a:p>
            <a:pPr defTabSz="1219200">
              <a:lnSpc>
                <a:spcPct val="130000"/>
              </a:lnSpc>
              <a:defRPr/>
            </a:pPr>
            <a:r>
              <a:rPr lang="zh-CN" altLang="en-US" sz="1000" dirty="0">
                <a:solidFill>
                  <a:schemeClr val="bg1"/>
                </a:solidFill>
                <a:cs typeface="+mn-ea"/>
                <a:sym typeface="+mn-lt"/>
              </a:rPr>
              <a:t>点击添加正文、温提示正文行距在</a:t>
            </a:r>
            <a:r>
              <a:rPr lang="en-US" altLang="zh-CN" sz="1000" dirty="0">
                <a:solidFill>
                  <a:schemeClr val="bg1"/>
                </a:solidFill>
                <a:cs typeface="+mn-ea"/>
                <a:sym typeface="+mn-lt"/>
              </a:rPr>
              <a:t>1.2~1.3</a:t>
            </a:r>
            <a:r>
              <a:rPr lang="zh-CN" altLang="en-US" sz="1000" dirty="0">
                <a:solidFill>
                  <a:schemeClr val="bg1"/>
                </a:solidFill>
                <a:cs typeface="+mn-ea"/>
                <a:sym typeface="+mn-lt"/>
              </a:rPr>
              <a:t>之间点击添加正文、温提示正文行距在</a:t>
            </a:r>
            <a:r>
              <a:rPr lang="en-US" altLang="zh-CN" sz="1000" dirty="0">
                <a:solidFill>
                  <a:schemeClr val="bg1"/>
                </a:solidFill>
                <a:cs typeface="+mn-ea"/>
                <a:sym typeface="+mn-lt"/>
              </a:rPr>
              <a:t>1.2~1.3</a:t>
            </a:r>
            <a:r>
              <a:rPr lang="zh-CN" altLang="en-US" sz="1000" dirty="0">
                <a:solidFill>
                  <a:schemeClr val="bg1"/>
                </a:solidFill>
                <a:cs typeface="+mn-ea"/>
                <a:sym typeface="+mn-lt"/>
              </a:rPr>
              <a:t>之间点击添加正文、温提示正文行距在</a:t>
            </a:r>
            <a:r>
              <a:rPr lang="en-US" altLang="zh-CN" sz="1000" dirty="0">
                <a:solidFill>
                  <a:schemeClr val="bg1"/>
                </a:solidFill>
                <a:cs typeface="+mn-ea"/>
                <a:sym typeface="+mn-lt"/>
              </a:rPr>
              <a:t>1.2~1.3</a:t>
            </a:r>
            <a:r>
              <a:rPr lang="zh-CN" altLang="en-US" sz="1000" dirty="0">
                <a:solidFill>
                  <a:schemeClr val="bg1"/>
                </a:solidFill>
                <a:cs typeface="+mn-ea"/>
                <a:sym typeface="+mn-lt"/>
              </a:rPr>
              <a:t>之间点击添加正文、温提示正文行距在</a:t>
            </a:r>
            <a:r>
              <a:rPr lang="en-US" altLang="zh-CN" sz="1000" dirty="0">
                <a:solidFill>
                  <a:schemeClr val="bg1"/>
                </a:solidFill>
                <a:cs typeface="+mn-ea"/>
                <a:sym typeface="+mn-lt"/>
              </a:rPr>
              <a:t>1.2~1.3</a:t>
            </a:r>
            <a:r>
              <a:rPr lang="zh-CN" altLang="en-US" sz="1000" dirty="0">
                <a:solidFill>
                  <a:schemeClr val="bg1"/>
                </a:solidFill>
                <a:cs typeface="+mn-ea"/>
                <a:sym typeface="+mn-lt"/>
              </a:rPr>
              <a:t>之间点击添加正文、温提示正文行距在</a:t>
            </a:r>
            <a:r>
              <a:rPr lang="en-US" altLang="zh-CN" sz="1000" dirty="0">
                <a:solidFill>
                  <a:schemeClr val="bg1"/>
                </a:solidFill>
                <a:cs typeface="+mn-ea"/>
                <a:sym typeface="+mn-lt"/>
              </a:rPr>
              <a:t>1.2~1.3</a:t>
            </a:r>
            <a:r>
              <a:rPr lang="zh-CN" altLang="en-US" sz="1000" dirty="0">
                <a:solidFill>
                  <a:schemeClr val="bg1"/>
                </a:solidFill>
                <a:cs typeface="+mn-ea"/>
                <a:sym typeface="+mn-lt"/>
              </a:rPr>
              <a:t>之间点击添加正文、温提示正文行距在</a:t>
            </a:r>
            <a:r>
              <a:rPr lang="en-US" altLang="zh-CN" sz="1000" dirty="0">
                <a:solidFill>
                  <a:schemeClr val="bg1"/>
                </a:solidFill>
                <a:cs typeface="+mn-ea"/>
                <a:sym typeface="+mn-lt"/>
              </a:rPr>
              <a:t>1.2~1.3</a:t>
            </a:r>
            <a:r>
              <a:rPr lang="zh-CN" altLang="en-US" sz="1000" dirty="0">
                <a:solidFill>
                  <a:schemeClr val="bg1"/>
                </a:solidFill>
                <a:cs typeface="+mn-ea"/>
                <a:sym typeface="+mn-lt"/>
              </a:rPr>
              <a:t>之间点击添加正文、温提示正文行距在</a:t>
            </a:r>
            <a:r>
              <a:rPr lang="en-US" altLang="zh-CN" sz="1000" dirty="0">
                <a:solidFill>
                  <a:schemeClr val="bg1"/>
                </a:solidFill>
                <a:cs typeface="+mn-ea"/>
                <a:sym typeface="+mn-lt"/>
              </a:rPr>
              <a:t>1.2~1.3</a:t>
            </a:r>
            <a:r>
              <a:rPr lang="zh-CN" altLang="en-US" sz="1000" dirty="0">
                <a:solidFill>
                  <a:schemeClr val="bg1"/>
                </a:solidFill>
                <a:cs typeface="+mn-ea"/>
                <a:sym typeface="+mn-lt"/>
              </a:rPr>
              <a:t>之间点击添加正文</a:t>
            </a:r>
          </a:p>
        </p:txBody>
      </p:sp>
      <p:sp>
        <p:nvSpPr>
          <p:cNvPr id="29" name="矩形 28"/>
          <p:cNvSpPr>
            <a:spLocks noChangeArrowheads="1"/>
          </p:cNvSpPr>
          <p:nvPr/>
        </p:nvSpPr>
        <p:spPr bwMode="auto">
          <a:xfrm>
            <a:off x="1504903" y="3998877"/>
            <a:ext cx="25416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r" defTabSz="1219200">
              <a:buNone/>
              <a:defRPr/>
            </a:pPr>
            <a:r>
              <a:rPr lang="zh-CN" altLang="en-US" sz="2000" b="1" dirty="0">
                <a:solidFill>
                  <a:schemeClr val="bg1"/>
                </a:solidFill>
                <a:latin typeface="+mn-lt"/>
                <a:ea typeface="+mn-ea"/>
                <a:cs typeface="+mn-ea"/>
                <a:sym typeface="+mn-lt"/>
              </a:rPr>
              <a:t>点击此处添加标题</a:t>
            </a:r>
          </a:p>
        </p:txBody>
      </p:sp>
      <p:sp>
        <p:nvSpPr>
          <p:cNvPr id="30" name="椭圆 29"/>
          <p:cNvSpPr/>
          <p:nvPr/>
        </p:nvSpPr>
        <p:spPr>
          <a:xfrm>
            <a:off x="1855668" y="2177349"/>
            <a:ext cx="1243533" cy="1243532"/>
          </a:xfrm>
          <a:prstGeom prst="ellipse">
            <a:avLst/>
          </a:prstGeom>
          <a:no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a:defRPr/>
            </a:pPr>
            <a:endParaRPr lang="zh-CN" altLang="en-US" sz="1015">
              <a:solidFill>
                <a:schemeClr val="bg1"/>
              </a:solidFill>
              <a:cs typeface="+mn-ea"/>
              <a:sym typeface="+mn-lt"/>
            </a:endParaRPr>
          </a:p>
        </p:txBody>
      </p:sp>
      <p:sp>
        <p:nvSpPr>
          <p:cNvPr id="31" name="TextBox 338"/>
          <p:cNvSpPr txBox="1">
            <a:spLocks noChangeArrowheads="1"/>
          </p:cNvSpPr>
          <p:nvPr/>
        </p:nvSpPr>
        <p:spPr bwMode="auto">
          <a:xfrm>
            <a:off x="1847380" y="2615001"/>
            <a:ext cx="12814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defTabSz="1219200" eaLnBrk="1" hangingPunct="1">
              <a:spcBef>
                <a:spcPct val="0"/>
              </a:spcBef>
              <a:buNone/>
            </a:pPr>
            <a:r>
              <a:rPr lang="en-US" altLang="zh-CN" sz="1800" dirty="0">
                <a:solidFill>
                  <a:schemeClr val="bg1"/>
                </a:solidFill>
                <a:latin typeface="+mn-lt"/>
                <a:ea typeface="+mn-ea"/>
                <a:cs typeface="+mn-ea"/>
                <a:sym typeface="+mn-lt"/>
              </a:rPr>
              <a:t>82%</a:t>
            </a:r>
          </a:p>
        </p:txBody>
      </p:sp>
      <p:sp>
        <p:nvSpPr>
          <p:cNvPr id="32" name="空心弧 31"/>
          <p:cNvSpPr/>
          <p:nvPr/>
        </p:nvSpPr>
        <p:spPr>
          <a:xfrm rot="19800000">
            <a:off x="1805801" y="2138772"/>
            <a:ext cx="1311043" cy="1311043"/>
          </a:xfrm>
          <a:prstGeom prst="blockArc">
            <a:avLst>
              <a:gd name="adj1" fmla="val 18153874"/>
              <a:gd name="adj2" fmla="val 14191435"/>
              <a:gd name="adj3" fmla="val 5402"/>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a:solidFill>
                <a:schemeClr val="bg1"/>
              </a:solidFill>
              <a:cs typeface="+mn-ea"/>
              <a:sym typeface="+mn-lt"/>
            </a:endParaRPr>
          </a:p>
        </p:txBody>
      </p:sp>
      <p:sp>
        <p:nvSpPr>
          <p:cNvPr id="33" name="TextBox 340"/>
          <p:cNvSpPr txBox="1">
            <a:spLocks noChangeArrowheads="1"/>
          </p:cNvSpPr>
          <p:nvPr/>
        </p:nvSpPr>
        <p:spPr bwMode="auto">
          <a:xfrm>
            <a:off x="3936477" y="2615001"/>
            <a:ext cx="9629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defTabSz="1219200" eaLnBrk="1" hangingPunct="1">
              <a:spcBef>
                <a:spcPct val="0"/>
              </a:spcBef>
              <a:buNone/>
            </a:pPr>
            <a:r>
              <a:rPr lang="en-US" altLang="zh-CN" sz="1800" dirty="0">
                <a:solidFill>
                  <a:schemeClr val="bg1"/>
                </a:solidFill>
                <a:latin typeface="+mn-lt"/>
                <a:ea typeface="+mn-ea"/>
                <a:cs typeface="+mn-ea"/>
                <a:sym typeface="+mn-lt"/>
              </a:rPr>
              <a:t>43%</a:t>
            </a:r>
          </a:p>
        </p:txBody>
      </p:sp>
      <p:sp>
        <p:nvSpPr>
          <p:cNvPr id="34" name="椭圆 33"/>
          <p:cNvSpPr/>
          <p:nvPr/>
        </p:nvSpPr>
        <p:spPr>
          <a:xfrm>
            <a:off x="3772707" y="2138773"/>
            <a:ext cx="1243533" cy="1243532"/>
          </a:xfrm>
          <a:prstGeom prst="ellipse">
            <a:avLst/>
          </a:prstGeom>
          <a:no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a:defRPr/>
            </a:pPr>
            <a:endParaRPr lang="zh-CN" altLang="en-US" sz="1015">
              <a:solidFill>
                <a:schemeClr val="bg1"/>
              </a:solidFill>
              <a:cs typeface="+mn-ea"/>
              <a:sym typeface="+mn-lt"/>
            </a:endParaRPr>
          </a:p>
        </p:txBody>
      </p:sp>
      <p:sp>
        <p:nvSpPr>
          <p:cNvPr id="35" name="空心弧 34"/>
          <p:cNvSpPr/>
          <p:nvPr/>
        </p:nvSpPr>
        <p:spPr>
          <a:xfrm rot="19800000">
            <a:off x="3728316" y="2112552"/>
            <a:ext cx="1311043" cy="1311043"/>
          </a:xfrm>
          <a:prstGeom prst="blockArc">
            <a:avLst>
              <a:gd name="adj1" fmla="val 18153874"/>
              <a:gd name="adj2" fmla="val 6208019"/>
              <a:gd name="adj3" fmla="val 5471"/>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a:solidFill>
                <a:schemeClr val="bg1"/>
              </a:solidFill>
              <a:cs typeface="+mn-ea"/>
              <a:sym typeface="+mn-lt"/>
            </a:endParaRPr>
          </a:p>
        </p:txBody>
      </p:sp>
      <p:sp>
        <p:nvSpPr>
          <p:cNvPr id="36" name="椭圆 35"/>
          <p:cNvSpPr/>
          <p:nvPr/>
        </p:nvSpPr>
        <p:spPr>
          <a:xfrm>
            <a:off x="5639053" y="2174169"/>
            <a:ext cx="1184839" cy="1184839"/>
          </a:xfrm>
          <a:prstGeom prst="ellipse">
            <a:avLst/>
          </a:prstGeom>
          <a:no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a:defRPr/>
            </a:pPr>
            <a:endParaRPr lang="zh-CN" altLang="en-US" sz="1015">
              <a:solidFill>
                <a:schemeClr val="bg1"/>
              </a:solidFill>
              <a:cs typeface="+mn-ea"/>
              <a:sym typeface="+mn-lt"/>
            </a:endParaRPr>
          </a:p>
        </p:txBody>
      </p:sp>
      <p:sp>
        <p:nvSpPr>
          <p:cNvPr id="37" name="TextBox 341"/>
          <p:cNvSpPr txBox="1">
            <a:spLocks noChangeArrowheads="1"/>
          </p:cNvSpPr>
          <p:nvPr/>
        </p:nvSpPr>
        <p:spPr bwMode="auto">
          <a:xfrm>
            <a:off x="5837295" y="2615001"/>
            <a:ext cx="9624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defTabSz="1219200" eaLnBrk="1" hangingPunct="1">
              <a:spcBef>
                <a:spcPct val="0"/>
              </a:spcBef>
              <a:buNone/>
            </a:pPr>
            <a:r>
              <a:rPr lang="en-US" altLang="zh-CN" sz="1800" dirty="0">
                <a:solidFill>
                  <a:schemeClr val="bg1"/>
                </a:solidFill>
                <a:latin typeface="+mn-lt"/>
                <a:ea typeface="+mn-ea"/>
                <a:cs typeface="+mn-ea"/>
                <a:sym typeface="+mn-lt"/>
              </a:rPr>
              <a:t>25%</a:t>
            </a:r>
          </a:p>
        </p:txBody>
      </p:sp>
      <p:sp>
        <p:nvSpPr>
          <p:cNvPr id="38" name="空心弧 37"/>
          <p:cNvSpPr/>
          <p:nvPr/>
        </p:nvSpPr>
        <p:spPr>
          <a:xfrm rot="19800000">
            <a:off x="5550304" y="2137817"/>
            <a:ext cx="1311043" cy="1311043"/>
          </a:xfrm>
          <a:prstGeom prst="blockArc">
            <a:avLst>
              <a:gd name="adj1" fmla="val 18153874"/>
              <a:gd name="adj2" fmla="val 2391340"/>
              <a:gd name="adj3" fmla="val 567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a:solidFill>
                <a:schemeClr val="bg1"/>
              </a:solidFill>
              <a:cs typeface="+mn-ea"/>
              <a:sym typeface="+mn-lt"/>
            </a:endParaRPr>
          </a:p>
        </p:txBody>
      </p:sp>
      <p:sp>
        <p:nvSpPr>
          <p:cNvPr id="39" name="椭圆 38"/>
          <p:cNvSpPr/>
          <p:nvPr/>
        </p:nvSpPr>
        <p:spPr>
          <a:xfrm>
            <a:off x="7449700" y="2180873"/>
            <a:ext cx="1184840" cy="1184839"/>
          </a:xfrm>
          <a:prstGeom prst="ellipse">
            <a:avLst/>
          </a:prstGeom>
          <a:no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a:defRPr/>
            </a:pPr>
            <a:endParaRPr lang="zh-CN" altLang="en-US" sz="1015">
              <a:solidFill>
                <a:schemeClr val="bg1"/>
              </a:solidFill>
              <a:cs typeface="+mn-ea"/>
              <a:sym typeface="+mn-lt"/>
            </a:endParaRPr>
          </a:p>
        </p:txBody>
      </p:sp>
      <p:sp>
        <p:nvSpPr>
          <p:cNvPr id="40" name="TextBox 342"/>
          <p:cNvSpPr txBox="1">
            <a:spLocks noChangeArrowheads="1"/>
          </p:cNvSpPr>
          <p:nvPr/>
        </p:nvSpPr>
        <p:spPr bwMode="auto">
          <a:xfrm>
            <a:off x="7574846" y="2615001"/>
            <a:ext cx="9631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defTabSz="1219200" eaLnBrk="1" hangingPunct="1">
              <a:spcBef>
                <a:spcPct val="0"/>
              </a:spcBef>
              <a:buNone/>
            </a:pPr>
            <a:r>
              <a:rPr lang="en-US" altLang="zh-CN" sz="1800" dirty="0">
                <a:solidFill>
                  <a:schemeClr val="bg1"/>
                </a:solidFill>
                <a:latin typeface="+mn-lt"/>
                <a:ea typeface="+mn-ea"/>
                <a:cs typeface="+mn-ea"/>
                <a:sym typeface="+mn-lt"/>
              </a:rPr>
              <a:t>10%</a:t>
            </a:r>
          </a:p>
        </p:txBody>
      </p:sp>
      <p:sp>
        <p:nvSpPr>
          <p:cNvPr id="41" name="空心弧 40"/>
          <p:cNvSpPr/>
          <p:nvPr/>
        </p:nvSpPr>
        <p:spPr>
          <a:xfrm rot="19800000">
            <a:off x="7360385" y="2142580"/>
            <a:ext cx="1311043" cy="1311043"/>
          </a:xfrm>
          <a:prstGeom prst="blockArc">
            <a:avLst>
              <a:gd name="adj1" fmla="val 18153874"/>
              <a:gd name="adj2" fmla="val 21071673"/>
              <a:gd name="adj3" fmla="val 5367"/>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a:solidFill>
                <a:schemeClr val="bg1"/>
              </a:solidFill>
              <a:cs typeface="+mn-ea"/>
              <a:sym typeface="+mn-lt"/>
            </a:endParaRPr>
          </a:p>
        </p:txBody>
      </p:sp>
      <p:sp>
        <p:nvSpPr>
          <p:cNvPr id="42" name="椭圆 41"/>
          <p:cNvSpPr/>
          <p:nvPr/>
        </p:nvSpPr>
        <p:spPr>
          <a:xfrm>
            <a:off x="9150321" y="2169406"/>
            <a:ext cx="1184839" cy="1184839"/>
          </a:xfrm>
          <a:prstGeom prst="ellipse">
            <a:avLst/>
          </a:prstGeom>
          <a:no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a:defRPr/>
            </a:pPr>
            <a:endParaRPr lang="zh-CN" altLang="en-US" sz="1015">
              <a:solidFill>
                <a:schemeClr val="bg1"/>
              </a:solidFill>
              <a:cs typeface="+mn-ea"/>
              <a:sym typeface="+mn-lt"/>
            </a:endParaRPr>
          </a:p>
        </p:txBody>
      </p:sp>
      <p:sp>
        <p:nvSpPr>
          <p:cNvPr id="43" name="TextBox 341"/>
          <p:cNvSpPr txBox="1">
            <a:spLocks noChangeArrowheads="1"/>
          </p:cNvSpPr>
          <p:nvPr/>
        </p:nvSpPr>
        <p:spPr bwMode="auto">
          <a:xfrm>
            <a:off x="9348563" y="2610238"/>
            <a:ext cx="9624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defTabSz="1219200" eaLnBrk="1" hangingPunct="1">
              <a:spcBef>
                <a:spcPct val="0"/>
              </a:spcBef>
              <a:buNone/>
            </a:pPr>
            <a:r>
              <a:rPr lang="en-US" altLang="zh-CN" sz="1800" dirty="0">
                <a:solidFill>
                  <a:schemeClr val="bg1"/>
                </a:solidFill>
                <a:latin typeface="+mn-lt"/>
                <a:ea typeface="+mn-ea"/>
                <a:cs typeface="+mn-ea"/>
                <a:sym typeface="+mn-lt"/>
              </a:rPr>
              <a:t>25%</a:t>
            </a:r>
          </a:p>
        </p:txBody>
      </p:sp>
      <p:sp>
        <p:nvSpPr>
          <p:cNvPr id="44" name="空心弧 43"/>
          <p:cNvSpPr/>
          <p:nvPr/>
        </p:nvSpPr>
        <p:spPr>
          <a:xfrm rot="19800000">
            <a:off x="9061572" y="2133054"/>
            <a:ext cx="1311043" cy="1311043"/>
          </a:xfrm>
          <a:prstGeom prst="blockArc">
            <a:avLst>
              <a:gd name="adj1" fmla="val 18153874"/>
              <a:gd name="adj2" fmla="val 2391340"/>
              <a:gd name="adj3" fmla="val 567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a:solidFill>
                <a:schemeClr val="bg1"/>
              </a:solidFill>
              <a:cs typeface="+mn-ea"/>
              <a:sym typeface="+mn-lt"/>
            </a:endParaRPr>
          </a:p>
        </p:txBody>
      </p:sp>
      <p:sp>
        <p:nvSpPr>
          <p:cNvPr id="48" name="文本框 47"/>
          <p:cNvSpPr txBox="1"/>
          <p:nvPr/>
        </p:nvSpPr>
        <p:spPr>
          <a:xfrm>
            <a:off x="174126" y="130307"/>
            <a:ext cx="2680970" cy="462915"/>
          </a:xfrm>
          <a:prstGeom prst="rect">
            <a:avLst/>
          </a:prstGeom>
          <a:noFill/>
          <a:ln w="0">
            <a:noFill/>
          </a:ln>
        </p:spPr>
        <p:txBody>
          <a:bodyPr vert="horz" wrap="square" lIns="89535" tIns="46355" rIns="89535" bIns="46355" numCol="1" anchor="t">
            <a:spAutoFit/>
          </a:bodyPr>
          <a:lstStyle/>
          <a:p>
            <a:pPr marL="0" marR="0" lvl="0" indent="0" algn="l" defTabSz="508000" rtl="0" eaLnBrk="0" fontAlgn="auto" latinLnBrk="0" hangingPunct="1">
              <a:lnSpc>
                <a:spcPct val="100000"/>
              </a:lnSpc>
              <a:spcBef>
                <a:spcPts val="0"/>
              </a:spcBef>
              <a:spcAft>
                <a:spcPts val="0"/>
              </a:spcAft>
              <a:buClrTx/>
              <a:buSzTx/>
              <a:buFontTx/>
              <a:buNone/>
              <a:defRPr/>
            </a:pPr>
            <a:r>
              <a:rPr kumimoji="0" lang="en-US" altLang="ko-KR" sz="2400" b="0" i="0" u="none" strike="noStrike" kern="1200" cap="none" spc="0" normalizeH="0" baseline="0" noProof="0" dirty="0">
                <a:ln>
                  <a:noFill/>
                </a:ln>
                <a:solidFill>
                  <a:schemeClr val="bg1"/>
                </a:solidFill>
                <a:effectLst/>
                <a:uLnTx/>
                <a:uFillTx/>
                <a:cs typeface="+mn-ea"/>
                <a:sym typeface="+mn-lt"/>
              </a:rPr>
              <a:t>点击此处添加标题</a:t>
            </a:r>
            <a:endParaRPr kumimoji="0" lang="ko-KR" altLang="en-US" sz="2400" b="0" i="0" u="none" strike="noStrike" kern="1200" cap="none" spc="0" normalizeH="0" baseline="0" noProof="0" dirty="0">
              <a:ln>
                <a:noFill/>
              </a:ln>
              <a:solidFill>
                <a:schemeClr val="bg1"/>
              </a:solidFill>
              <a:effectLst/>
              <a:uLnTx/>
              <a:uFillTx/>
              <a:cs typeface="+mn-ea"/>
              <a:sym typeface="+mn-lt"/>
            </a:endParaRPr>
          </a:p>
        </p:txBody>
      </p:sp>
      <p:cxnSp>
        <p:nvCxnSpPr>
          <p:cNvPr id="74" name="直接连接符 73"/>
          <p:cNvCxnSpPr/>
          <p:nvPr/>
        </p:nvCxnSpPr>
        <p:spPr>
          <a:xfrm>
            <a:off x="174126" y="225743"/>
            <a:ext cx="0" cy="4629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5" name="文本框 74"/>
          <p:cNvSpPr txBox="1"/>
          <p:nvPr/>
        </p:nvSpPr>
        <p:spPr>
          <a:xfrm>
            <a:off x="174125" y="524883"/>
            <a:ext cx="4082035" cy="370614"/>
          </a:xfrm>
          <a:prstGeom prst="rect">
            <a:avLst/>
          </a:prstGeom>
          <a:noFill/>
          <a:ln w="0">
            <a:noFill/>
          </a:ln>
        </p:spPr>
        <p:txBody>
          <a:bodyPr vert="horz" wrap="square" lIns="89535" tIns="46355" rIns="89535" bIns="46355" anchor="t">
            <a:spAutoFit/>
          </a:bodyPr>
          <a:lstStyle/>
          <a:p>
            <a:pPr marL="0" marR="0" lvl="0" indent="0" algn="l" defTabSz="508000" rtl="0" eaLnBrk="0"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solidFill>
                  <a:schemeClr val="bg1"/>
                </a:solidFill>
                <a:effectLst/>
                <a:uLnTx/>
                <a:uFillTx/>
                <a:cs typeface="+mn-ea"/>
                <a:sym typeface="+mn-lt"/>
              </a:rPr>
              <a:t>Click here to enter text</a:t>
            </a:r>
            <a:r>
              <a:rPr kumimoji="0" lang="zh-CN" altLang="en-US" sz="900" b="0" i="0" u="none" strike="noStrike" kern="1200" cap="none" spc="0" normalizeH="0" baseline="0" noProof="0" dirty="0">
                <a:ln>
                  <a:noFill/>
                </a:ln>
                <a:solidFill>
                  <a:schemeClr val="bg1"/>
                </a:solidFill>
                <a:effectLst/>
                <a:uLnTx/>
                <a:uFillTx/>
                <a:cs typeface="+mn-ea"/>
                <a:sym typeface="+mn-lt"/>
              </a:rPr>
              <a:t>　</a:t>
            </a:r>
            <a:r>
              <a:rPr kumimoji="0" lang="en-US" altLang="zh-CN" sz="900" b="0" i="0" u="none" strike="noStrike" kern="1200" cap="none" spc="0" normalizeH="0" baseline="0" noProof="0" dirty="0">
                <a:ln>
                  <a:noFill/>
                </a:ln>
                <a:solidFill>
                  <a:schemeClr val="bg1"/>
                </a:solidFill>
                <a:effectLst/>
                <a:uLnTx/>
                <a:uFillTx/>
                <a:cs typeface="+mn-ea"/>
                <a:sym typeface="+mn-lt"/>
              </a:rPr>
              <a:t>Click here to enter text</a:t>
            </a:r>
            <a:r>
              <a:rPr kumimoji="0" lang="zh-CN" altLang="en-US" sz="900" b="0" i="0" u="none" strike="noStrike" kern="1200" cap="none" spc="0" normalizeH="0" baseline="0" noProof="0" dirty="0">
                <a:ln>
                  <a:noFill/>
                </a:ln>
                <a:solidFill>
                  <a:schemeClr val="bg1"/>
                </a:solidFill>
                <a:effectLst/>
                <a:uLnTx/>
                <a:uFillTx/>
                <a:cs typeface="+mn-ea"/>
                <a:sym typeface="+mn-lt"/>
              </a:rPr>
              <a:t>　</a:t>
            </a:r>
            <a:r>
              <a:rPr kumimoji="0" lang="en-US" altLang="zh-CN" sz="900" b="0" i="0" u="none" strike="noStrike" kern="1200" cap="none" spc="0" normalizeH="0" baseline="0" noProof="0" dirty="0">
                <a:ln>
                  <a:noFill/>
                </a:ln>
                <a:solidFill>
                  <a:schemeClr val="bg1"/>
                </a:solidFill>
                <a:effectLst/>
                <a:uLnTx/>
                <a:uFillTx/>
                <a:cs typeface="+mn-ea"/>
                <a:sym typeface="+mn-lt"/>
              </a:rPr>
              <a:t>Click here to enter text</a:t>
            </a:r>
            <a:r>
              <a:rPr kumimoji="0" lang="zh-CN" altLang="en-US" sz="900" b="0" i="0" u="none" strike="noStrike" kern="1200" cap="none" spc="0" normalizeH="0" baseline="0" noProof="0" dirty="0">
                <a:ln>
                  <a:noFill/>
                </a:ln>
                <a:solidFill>
                  <a:schemeClr val="bg1"/>
                </a:solidFill>
                <a:effectLst/>
                <a:uLnTx/>
                <a:uFillTx/>
                <a:cs typeface="+mn-ea"/>
                <a:sym typeface="+mn-lt"/>
              </a:rPr>
              <a:t>　</a:t>
            </a:r>
            <a:endParaRPr kumimoji="0" lang="ko-KR" altLang="en-US" sz="900" b="0" i="0" u="none" strike="noStrike" kern="1200" cap="none" spc="0" normalizeH="0" baseline="0" noProof="0" dirty="0">
              <a:ln>
                <a:noFill/>
              </a:ln>
              <a:solidFill>
                <a:schemeClr val="bg1"/>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heel(1)">
                                      <p:cBhvr>
                                        <p:cTn id="10" dur="1000"/>
                                        <p:tgtEl>
                                          <p:spTgt spid="32"/>
                                        </p:tgtEl>
                                      </p:cBhvr>
                                    </p:animEffect>
                                  </p:childTnLst>
                                </p:cTn>
                              </p:par>
                              <p:par>
                                <p:cTn id="11" presetID="23" presetClass="entr" presetSubtype="16"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up)">
                                      <p:cBhvr>
                                        <p:cTn id="20" dur="750"/>
                                        <p:tgtEl>
                                          <p:spTgt spid="35"/>
                                        </p:tgtEl>
                                      </p:cBhvr>
                                    </p:animEffect>
                                  </p:childTnLst>
                                </p:cTn>
                              </p:par>
                              <p:par>
                                <p:cTn id="21" presetID="23" presetClass="entr" presetSubtype="16"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up)">
                                      <p:cBhvr>
                                        <p:cTn id="30" dur="500"/>
                                        <p:tgtEl>
                                          <p:spTgt spid="38"/>
                                        </p:tgtEl>
                                      </p:cBhvr>
                                    </p:animEffect>
                                  </p:childTnLst>
                                </p:cTn>
                              </p:par>
                              <p:par>
                                <p:cTn id="31" presetID="23" presetClass="entr" presetSubtype="16"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p:cTn id="33" dur="500" fill="hold"/>
                                        <p:tgtEl>
                                          <p:spTgt spid="37"/>
                                        </p:tgtEl>
                                        <p:attrNameLst>
                                          <p:attrName>ppt_w</p:attrName>
                                        </p:attrNameLst>
                                      </p:cBhvr>
                                      <p:tavLst>
                                        <p:tav tm="0">
                                          <p:val>
                                            <p:fltVal val="0"/>
                                          </p:val>
                                        </p:tav>
                                        <p:tav tm="100000">
                                          <p:val>
                                            <p:strVal val="#ppt_w"/>
                                          </p:val>
                                        </p:tav>
                                      </p:tavLst>
                                    </p:anim>
                                    <p:anim calcmode="lin" valueType="num">
                                      <p:cBhvr>
                                        <p:cTn id="34" dur="500" fill="hold"/>
                                        <p:tgtEl>
                                          <p:spTgt spid="37"/>
                                        </p:tgtEl>
                                        <p:attrNameLst>
                                          <p:attrName>ppt_h</p:attrName>
                                        </p:attrNameLst>
                                      </p:cBhvr>
                                      <p:tavLst>
                                        <p:tav tm="0">
                                          <p:val>
                                            <p:fltVal val="0"/>
                                          </p:val>
                                        </p:tav>
                                        <p:tav tm="100000">
                                          <p:val>
                                            <p:strVal val="#ppt_h"/>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wipe(left)">
                                      <p:cBhvr>
                                        <p:cTn id="40" dur="250"/>
                                        <p:tgtEl>
                                          <p:spTgt spid="41"/>
                                        </p:tgtEl>
                                      </p:cBhvr>
                                    </p:animEffect>
                                  </p:childTnLst>
                                </p:cTn>
                              </p:par>
                              <p:par>
                                <p:cTn id="41" presetID="23" presetClass="entr" presetSubtype="16"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p:cTn id="43" dur="500" fill="hold"/>
                                        <p:tgtEl>
                                          <p:spTgt spid="40"/>
                                        </p:tgtEl>
                                        <p:attrNameLst>
                                          <p:attrName>ppt_w</p:attrName>
                                        </p:attrNameLst>
                                      </p:cBhvr>
                                      <p:tavLst>
                                        <p:tav tm="0">
                                          <p:val>
                                            <p:fltVal val="0"/>
                                          </p:val>
                                        </p:tav>
                                        <p:tav tm="100000">
                                          <p:val>
                                            <p:strVal val="#ppt_w"/>
                                          </p:val>
                                        </p:tav>
                                      </p:tavLst>
                                    </p:anim>
                                    <p:anim calcmode="lin" valueType="num">
                                      <p:cBhvr>
                                        <p:cTn id="44" dur="500" fill="hold"/>
                                        <p:tgtEl>
                                          <p:spTgt spid="40"/>
                                        </p:tgtEl>
                                        <p:attrNameLst>
                                          <p:attrName>ppt_h</p:attrName>
                                        </p:attrNameLst>
                                      </p:cBhvr>
                                      <p:tavLst>
                                        <p:tav tm="0">
                                          <p:val>
                                            <p:fltVal val="0"/>
                                          </p:val>
                                        </p:tav>
                                        <p:tav tm="100000">
                                          <p:val>
                                            <p:strVal val="#ppt_h"/>
                                          </p:val>
                                        </p:tav>
                                      </p:tavLst>
                                    </p:anim>
                                  </p:childTnLst>
                                </p:cTn>
                              </p:par>
                              <p:par>
                                <p:cTn id="45" presetID="22" presetClass="entr" presetSubtype="8"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par>
                                <p:cTn id="48" presetID="12" presetClass="entr" presetSubtype="1"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p:tgtEl>
                                          <p:spTgt spid="28"/>
                                        </p:tgtEl>
                                        <p:attrNameLst>
                                          <p:attrName>ppt_y</p:attrName>
                                        </p:attrNameLst>
                                      </p:cBhvr>
                                      <p:tavLst>
                                        <p:tav tm="0">
                                          <p:val>
                                            <p:strVal val="#ppt_y-#ppt_h*1.125000"/>
                                          </p:val>
                                        </p:tav>
                                        <p:tav tm="100000">
                                          <p:val>
                                            <p:strVal val="#ppt_y"/>
                                          </p:val>
                                        </p:tav>
                                      </p:tavLst>
                                    </p:anim>
                                    <p:animEffect transition="in" filter="wipe(down)">
                                      <p:cBhvr>
                                        <p:cTn id="51" dur="500"/>
                                        <p:tgtEl>
                                          <p:spTgt spid="2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500"/>
                                        <p:tgtEl>
                                          <p:spTgt spid="42"/>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up)">
                                      <p:cBhvr>
                                        <p:cTn id="57" dur="500"/>
                                        <p:tgtEl>
                                          <p:spTgt spid="44"/>
                                        </p:tgtEl>
                                      </p:cBhvr>
                                    </p:animEffect>
                                  </p:childTnLst>
                                </p:cTn>
                              </p:par>
                              <p:par>
                                <p:cTn id="58" presetID="23" presetClass="entr" presetSubtype="16"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 calcmode="lin" valueType="num">
                                      <p:cBhvr>
                                        <p:cTn id="60" dur="500" fill="hold"/>
                                        <p:tgtEl>
                                          <p:spTgt spid="43"/>
                                        </p:tgtEl>
                                        <p:attrNameLst>
                                          <p:attrName>ppt_w</p:attrName>
                                        </p:attrNameLst>
                                      </p:cBhvr>
                                      <p:tavLst>
                                        <p:tav tm="0">
                                          <p:val>
                                            <p:fltVal val="0"/>
                                          </p:val>
                                        </p:tav>
                                        <p:tav tm="100000">
                                          <p:val>
                                            <p:strVal val="#ppt_w"/>
                                          </p:val>
                                        </p:tav>
                                      </p:tavLst>
                                    </p:anim>
                                    <p:anim calcmode="lin" valueType="num">
                                      <p:cBhvr>
                                        <p:cTn id="61" dur="500" fill="hold"/>
                                        <p:tgtEl>
                                          <p:spTgt spid="43"/>
                                        </p:tgtEl>
                                        <p:attrNameLst>
                                          <p:attrName>ppt_h</p:attrName>
                                        </p:attrNameLst>
                                      </p:cBhvr>
                                      <p:tavLst>
                                        <p:tav tm="0">
                                          <p:val>
                                            <p:fltVal val="0"/>
                                          </p:val>
                                        </p:tav>
                                        <p:tav tm="100000">
                                          <p:val>
                                            <p:strVal val="#ppt_h"/>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fade">
                                      <p:cBhvr>
                                        <p:cTn id="64" dur="1000"/>
                                        <p:tgtEl>
                                          <p:spTgt spid="75"/>
                                        </p:tgtEl>
                                      </p:cBhvr>
                                    </p:animEffect>
                                    <p:anim calcmode="lin" valueType="num">
                                      <p:cBhvr>
                                        <p:cTn id="65" dur="1000" fill="hold"/>
                                        <p:tgtEl>
                                          <p:spTgt spid="75"/>
                                        </p:tgtEl>
                                        <p:attrNameLst>
                                          <p:attrName>ppt_x</p:attrName>
                                        </p:attrNameLst>
                                      </p:cBhvr>
                                      <p:tavLst>
                                        <p:tav tm="0">
                                          <p:val>
                                            <p:strVal val="#ppt_x"/>
                                          </p:val>
                                        </p:tav>
                                        <p:tav tm="100000">
                                          <p:val>
                                            <p:strVal val="#ppt_x"/>
                                          </p:val>
                                        </p:tav>
                                      </p:tavLst>
                                    </p:anim>
                                    <p:anim calcmode="lin" valueType="num">
                                      <p:cBhvr>
                                        <p:cTn id="66" dur="1000" fill="hold"/>
                                        <p:tgtEl>
                                          <p:spTgt spid="75"/>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74"/>
                                        </p:tgtEl>
                                        <p:attrNameLst>
                                          <p:attrName>style.visibility</p:attrName>
                                        </p:attrNameLst>
                                      </p:cBhvr>
                                      <p:to>
                                        <p:strVal val="visible"/>
                                      </p:to>
                                    </p:set>
                                    <p:animEffect transition="in" filter="fade">
                                      <p:cBhvr>
                                        <p:cTn id="74" dur="1000"/>
                                        <p:tgtEl>
                                          <p:spTgt spid="74"/>
                                        </p:tgtEl>
                                      </p:cBhvr>
                                    </p:animEffect>
                                    <p:anim calcmode="lin" valueType="num">
                                      <p:cBhvr>
                                        <p:cTn id="75" dur="1000" fill="hold"/>
                                        <p:tgtEl>
                                          <p:spTgt spid="74"/>
                                        </p:tgtEl>
                                        <p:attrNameLst>
                                          <p:attrName>ppt_x</p:attrName>
                                        </p:attrNameLst>
                                      </p:cBhvr>
                                      <p:tavLst>
                                        <p:tav tm="0">
                                          <p:val>
                                            <p:strVal val="#ppt_x"/>
                                          </p:val>
                                        </p:tav>
                                        <p:tav tm="100000">
                                          <p:val>
                                            <p:strVal val="#ppt_x"/>
                                          </p:val>
                                        </p:tav>
                                      </p:tavLst>
                                    </p:anim>
                                    <p:anim calcmode="lin" valueType="num">
                                      <p:cBhvr>
                                        <p:cTn id="76"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bldLvl="0" animBg="1"/>
      <p:bldP spid="31" grpId="0"/>
      <p:bldP spid="32" grpId="0" bldLvl="0" animBg="1"/>
      <p:bldP spid="33" grpId="0"/>
      <p:bldP spid="34" grpId="0" bldLvl="0" animBg="1"/>
      <p:bldP spid="35" grpId="0" bldLvl="0" animBg="1"/>
      <p:bldP spid="36" grpId="0" bldLvl="0" animBg="1"/>
      <p:bldP spid="37" grpId="0"/>
      <p:bldP spid="38" grpId="0" bldLvl="0" animBg="1"/>
      <p:bldP spid="39" grpId="0" bldLvl="0" animBg="1"/>
      <p:bldP spid="40" grpId="0"/>
      <p:bldP spid="41" grpId="0" bldLvl="0" animBg="1"/>
      <p:bldP spid="42" grpId="0" bldLvl="0" animBg="1"/>
      <p:bldP spid="43" grpId="0"/>
      <p:bldP spid="44" grpId="0" bldLvl="0" animBg="1"/>
      <p:bldP spid="48" grpId="0"/>
      <p:bldP spid="7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5"/>
          <p:cNvPicPr>
            <a:picLocks noChangeAspect="1"/>
          </p:cNvPicPr>
          <p:nvPr/>
        </p:nvPicPr>
        <p:blipFill rotWithShape="1">
          <a:blip r:embed="rId3" cstate="print">
            <a:extLst>
              <a:ext uri="{28A0092B-C50C-407E-A947-70E740481C1C}">
                <a14:useLocalDpi xmlns:a14="http://schemas.microsoft.com/office/drawing/2010/main" val="0"/>
              </a:ext>
            </a:extLst>
          </a:blip>
          <a:srcRect l="23176" t="423" r="-23176" b="-423"/>
          <a:stretch>
            <a:fillRect/>
          </a:stretch>
        </p:blipFill>
        <p:spPr>
          <a:xfrm>
            <a:off x="8037373" y="1830202"/>
            <a:ext cx="4925248" cy="2308709"/>
          </a:xfrm>
          <a:prstGeom prst="rect">
            <a:avLst/>
          </a:prstGeom>
        </p:spPr>
      </p:pic>
      <p:pic>
        <p:nvPicPr>
          <p:cNvPr id="20" name="Picture Placeholder 5"/>
          <p:cNvPicPr>
            <a:picLocks noChangeAspect="1"/>
          </p:cNvPicPr>
          <p:nvPr/>
        </p:nvPicPr>
        <p:blipFill rotWithShape="1">
          <a:blip r:embed="rId3" cstate="print">
            <a:extLst>
              <a:ext uri="{28A0092B-C50C-407E-A947-70E740481C1C}">
                <a14:useLocalDpi xmlns:a14="http://schemas.microsoft.com/office/drawing/2010/main" val="0"/>
              </a:ext>
            </a:extLst>
          </a:blip>
          <a:srcRect l="23176" t="423" r="-23176" b="-423"/>
          <a:stretch>
            <a:fillRect/>
          </a:stretch>
        </p:blipFill>
        <p:spPr>
          <a:xfrm>
            <a:off x="4105226" y="1830202"/>
            <a:ext cx="4925248" cy="2308709"/>
          </a:xfrm>
          <a:prstGeom prst="rect">
            <a:avLst/>
          </a:prstGeom>
        </p:spPr>
      </p:pic>
      <p:pic>
        <p:nvPicPr>
          <p:cNvPr id="6" name="Picture Placeholder 5"/>
          <p:cNvPicPr>
            <a:picLocks noGrp="1" noChangeAspect="1"/>
          </p:cNvPicPr>
          <p:nvPr>
            <p:ph type="pic" sz="quarter" idx="4294967295"/>
          </p:nvPr>
        </p:nvPicPr>
        <p:blipFill rotWithShape="1">
          <a:blip r:embed="rId3" cstate="print">
            <a:extLst>
              <a:ext uri="{28A0092B-C50C-407E-A947-70E740481C1C}">
                <a14:useLocalDpi xmlns:a14="http://schemas.microsoft.com/office/drawing/2010/main" val="0"/>
              </a:ext>
            </a:extLst>
          </a:blip>
          <a:srcRect l="23176" t="423" r="-23176" b="-423"/>
          <a:stretch>
            <a:fillRect/>
          </a:stretch>
        </p:blipFill>
        <p:spPr>
          <a:xfrm>
            <a:off x="249733" y="1830202"/>
            <a:ext cx="4925248" cy="2308709"/>
          </a:xfrm>
          <a:prstGeom prst="rect">
            <a:avLst/>
          </a:prstGeom>
        </p:spPr>
      </p:pic>
      <p:sp>
        <p:nvSpPr>
          <p:cNvPr id="40" name="Diamond 39"/>
          <p:cNvSpPr/>
          <p:nvPr/>
        </p:nvSpPr>
        <p:spPr>
          <a:xfrm>
            <a:off x="8786220" y="1871039"/>
            <a:ext cx="2286000" cy="2297152"/>
          </a:xfrm>
          <a:prstGeom prst="diamond">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dirty="0">
                <a:cs typeface="+mn-ea"/>
                <a:sym typeface="+mn-lt"/>
              </a:rPr>
              <a:t>z</a:t>
            </a:r>
            <a:endParaRPr lang="en-US" sz="900" dirty="0">
              <a:cs typeface="+mn-ea"/>
              <a:sym typeface="+mn-lt"/>
            </a:endParaRPr>
          </a:p>
        </p:txBody>
      </p:sp>
      <p:sp>
        <p:nvSpPr>
          <p:cNvPr id="34" name="Subtitle 2"/>
          <p:cNvSpPr txBox="1"/>
          <p:nvPr/>
        </p:nvSpPr>
        <p:spPr>
          <a:xfrm>
            <a:off x="-395589" y="4561891"/>
            <a:ext cx="6491589" cy="1014671"/>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nSpc>
                <a:spcPct val="150000"/>
              </a:lnSpc>
            </a:pPr>
            <a:r>
              <a:rPr lang="zh-CN" altLang="en-US" sz="1200" dirty="0">
                <a:solidFill>
                  <a:schemeClr val="tx1">
                    <a:lumMod val="75000"/>
                    <a:lumOff val="25000"/>
                  </a:schemeClr>
                </a:solidFill>
                <a:latin typeface="+mn-lt"/>
                <a:cs typeface="+mn-ea"/>
                <a:sym typeface="+mn-lt"/>
              </a:rPr>
              <a:t>双击输入替换内容内容双击输入替换内容内容双击输入替换内容内容</a:t>
            </a:r>
            <a:endParaRPr lang="en-US" altLang="zh-CN" sz="1200" dirty="0">
              <a:solidFill>
                <a:schemeClr val="tx1">
                  <a:lumMod val="75000"/>
                  <a:lumOff val="25000"/>
                </a:schemeClr>
              </a:solidFill>
              <a:latin typeface="+mn-lt"/>
              <a:cs typeface="+mn-ea"/>
              <a:sym typeface="+mn-lt"/>
            </a:endParaRPr>
          </a:p>
          <a:p>
            <a:pPr>
              <a:lnSpc>
                <a:spcPct val="150000"/>
              </a:lnSpc>
            </a:pPr>
            <a:r>
              <a:rPr lang="zh-CN" altLang="en-US" sz="1200" dirty="0">
                <a:solidFill>
                  <a:schemeClr val="tx1">
                    <a:lumMod val="75000"/>
                    <a:lumOff val="25000"/>
                  </a:schemeClr>
                </a:solidFill>
                <a:latin typeface="+mn-lt"/>
                <a:cs typeface="+mn-ea"/>
                <a:sym typeface="+mn-lt"/>
              </a:rPr>
              <a:t>双击输入替换内容内容双击输入替换内容内容双击输入替换内容内容</a:t>
            </a:r>
            <a:endParaRPr lang="en-US" altLang="zh-CN" sz="1200" dirty="0">
              <a:solidFill>
                <a:schemeClr val="tx1">
                  <a:lumMod val="75000"/>
                  <a:lumOff val="25000"/>
                </a:schemeClr>
              </a:solidFill>
              <a:latin typeface="+mn-lt"/>
              <a:cs typeface="+mn-ea"/>
              <a:sym typeface="+mn-lt"/>
            </a:endParaRPr>
          </a:p>
          <a:p>
            <a:pPr>
              <a:lnSpc>
                <a:spcPct val="150000"/>
              </a:lnSpc>
            </a:pPr>
            <a:r>
              <a:rPr lang="zh-CN" altLang="en-US" sz="1200" dirty="0">
                <a:solidFill>
                  <a:schemeClr val="tx1">
                    <a:lumMod val="75000"/>
                    <a:lumOff val="25000"/>
                  </a:schemeClr>
                </a:solidFill>
                <a:latin typeface="+mn-lt"/>
                <a:cs typeface="+mn-ea"/>
                <a:sym typeface="+mn-lt"/>
              </a:rPr>
              <a:t>双击输入替换内容内容双击输入替换内容内容双击输入替换内容内容</a:t>
            </a:r>
            <a:endParaRPr lang="en-US" altLang="zh-CN" sz="1200" dirty="0">
              <a:solidFill>
                <a:schemeClr val="tx1">
                  <a:lumMod val="95000"/>
                  <a:lumOff val="5000"/>
                </a:schemeClr>
              </a:solidFill>
              <a:latin typeface="+mn-lt"/>
              <a:cs typeface="+mn-ea"/>
              <a:sym typeface="+mn-lt"/>
            </a:endParaRPr>
          </a:p>
        </p:txBody>
      </p:sp>
      <p:sp>
        <p:nvSpPr>
          <p:cNvPr id="41" name="Diamond 40"/>
          <p:cNvSpPr/>
          <p:nvPr/>
        </p:nvSpPr>
        <p:spPr>
          <a:xfrm>
            <a:off x="920480" y="1871039"/>
            <a:ext cx="2286000" cy="2297152"/>
          </a:xfrm>
          <a:prstGeom prst="diamond">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cs typeface="+mn-ea"/>
              <a:sym typeface="+mn-lt"/>
            </a:endParaRPr>
          </a:p>
        </p:txBody>
      </p:sp>
      <p:sp>
        <p:nvSpPr>
          <p:cNvPr id="45" name="Diamond 44"/>
          <p:cNvSpPr/>
          <p:nvPr/>
        </p:nvSpPr>
        <p:spPr>
          <a:xfrm>
            <a:off x="4620980" y="1871039"/>
            <a:ext cx="2286000" cy="2297152"/>
          </a:xfrm>
          <a:prstGeom prst="diamond">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dirty="0">
                <a:cs typeface="+mn-ea"/>
                <a:sym typeface="+mn-lt"/>
              </a:rPr>
              <a:t>z</a:t>
            </a:r>
            <a:endParaRPr lang="en-US" sz="900" dirty="0">
              <a:cs typeface="+mn-ea"/>
              <a:sym typeface="+mn-lt"/>
            </a:endParaRPr>
          </a:p>
        </p:txBody>
      </p:sp>
      <p:sp>
        <p:nvSpPr>
          <p:cNvPr id="50" name="TextBox 49"/>
          <p:cNvSpPr txBox="1"/>
          <p:nvPr/>
        </p:nvSpPr>
        <p:spPr>
          <a:xfrm>
            <a:off x="5179163" y="3037844"/>
            <a:ext cx="1261884" cy="307777"/>
          </a:xfrm>
          <a:prstGeom prst="rect">
            <a:avLst/>
          </a:prstGeom>
          <a:noFill/>
        </p:spPr>
        <p:txBody>
          <a:bodyPr wrap="none" rtlCol="0" anchor="ctr" anchorCtr="0">
            <a:spAutoFit/>
          </a:bodyPr>
          <a:lstStyle/>
          <a:p>
            <a:r>
              <a:rPr lang="zh-CN" altLang="en-US" sz="1400" dirty="0">
                <a:solidFill>
                  <a:schemeClr val="tx1">
                    <a:lumMod val="75000"/>
                    <a:lumOff val="25000"/>
                  </a:schemeClr>
                </a:solidFill>
                <a:cs typeface="+mn-ea"/>
                <a:sym typeface="+mn-lt"/>
              </a:rPr>
              <a:t>在此输入标题</a:t>
            </a:r>
            <a:endParaRPr lang="en-US" altLang="zh-CN" sz="1400" b="1" dirty="0">
              <a:solidFill>
                <a:schemeClr val="tx1">
                  <a:lumMod val="75000"/>
                  <a:lumOff val="25000"/>
                </a:schemeClr>
              </a:solidFill>
              <a:cs typeface="+mn-ea"/>
              <a:sym typeface="+mn-lt"/>
            </a:endParaRPr>
          </a:p>
        </p:txBody>
      </p:sp>
      <p:sp>
        <p:nvSpPr>
          <p:cNvPr id="52" name="TextBox 51"/>
          <p:cNvSpPr txBox="1"/>
          <p:nvPr/>
        </p:nvSpPr>
        <p:spPr>
          <a:xfrm>
            <a:off x="9322903" y="3037844"/>
            <a:ext cx="1261884" cy="307777"/>
          </a:xfrm>
          <a:prstGeom prst="rect">
            <a:avLst/>
          </a:prstGeom>
          <a:noFill/>
        </p:spPr>
        <p:txBody>
          <a:bodyPr wrap="none" rtlCol="0" anchor="ctr" anchorCtr="0">
            <a:spAutoFit/>
          </a:bodyPr>
          <a:lstStyle/>
          <a:p>
            <a:r>
              <a:rPr lang="zh-CN" altLang="en-US" sz="1400" dirty="0">
                <a:solidFill>
                  <a:schemeClr val="tx1">
                    <a:lumMod val="75000"/>
                    <a:lumOff val="25000"/>
                  </a:schemeClr>
                </a:solidFill>
                <a:cs typeface="+mn-ea"/>
                <a:sym typeface="+mn-lt"/>
              </a:rPr>
              <a:t>在此输入标题</a:t>
            </a:r>
            <a:endParaRPr lang="en-US" altLang="zh-CN" sz="1400" b="1" dirty="0">
              <a:solidFill>
                <a:schemeClr val="tx1">
                  <a:lumMod val="75000"/>
                  <a:lumOff val="25000"/>
                </a:schemeClr>
              </a:solidFill>
              <a:cs typeface="+mn-ea"/>
              <a:sym typeface="+mn-lt"/>
            </a:endParaRPr>
          </a:p>
        </p:txBody>
      </p:sp>
      <p:sp>
        <p:nvSpPr>
          <p:cNvPr id="54" name="TextBox 53"/>
          <p:cNvSpPr txBox="1"/>
          <p:nvPr/>
        </p:nvSpPr>
        <p:spPr>
          <a:xfrm>
            <a:off x="1451095" y="3037844"/>
            <a:ext cx="1261884" cy="307777"/>
          </a:xfrm>
          <a:prstGeom prst="rect">
            <a:avLst/>
          </a:prstGeom>
          <a:noFill/>
        </p:spPr>
        <p:txBody>
          <a:bodyPr wrap="none" rtlCol="0" anchor="ctr" anchorCtr="0">
            <a:spAutoFit/>
          </a:bodyPr>
          <a:lstStyle/>
          <a:p>
            <a:r>
              <a:rPr lang="zh-CN" altLang="en-US" sz="1400" dirty="0">
                <a:solidFill>
                  <a:schemeClr val="tx1">
                    <a:lumMod val="75000"/>
                    <a:lumOff val="25000"/>
                  </a:schemeClr>
                </a:solidFill>
                <a:cs typeface="+mn-ea"/>
                <a:sym typeface="+mn-lt"/>
              </a:rPr>
              <a:t>在此输入标题</a:t>
            </a:r>
            <a:endParaRPr lang="en-US" altLang="zh-CN" sz="1400" b="1" dirty="0">
              <a:solidFill>
                <a:schemeClr val="tx1">
                  <a:lumMod val="75000"/>
                  <a:lumOff val="25000"/>
                </a:schemeClr>
              </a:solidFill>
              <a:cs typeface="+mn-ea"/>
              <a:sym typeface="+mn-lt"/>
            </a:endParaRPr>
          </a:p>
        </p:txBody>
      </p:sp>
      <p:grpSp>
        <p:nvGrpSpPr>
          <p:cNvPr id="26" name="组合 25"/>
          <p:cNvGrpSpPr/>
          <p:nvPr/>
        </p:nvGrpSpPr>
        <p:grpSpPr>
          <a:xfrm>
            <a:off x="9725245" y="2418644"/>
            <a:ext cx="457200" cy="485775"/>
            <a:chOff x="9339263" y="1579563"/>
            <a:chExt cx="457200" cy="485775"/>
          </a:xfrm>
          <a:solidFill>
            <a:srgbClr val="424D54"/>
          </a:solidFill>
        </p:grpSpPr>
        <p:sp>
          <p:nvSpPr>
            <p:cNvPr id="27" name="AutoShape 78"/>
            <p:cNvSpPr/>
            <p:nvPr/>
          </p:nvSpPr>
          <p:spPr bwMode="auto">
            <a:xfrm>
              <a:off x="9339263" y="1579563"/>
              <a:ext cx="457200" cy="485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cs typeface="+mn-ea"/>
                <a:sym typeface="+mn-lt"/>
              </a:endParaRPr>
            </a:p>
          </p:txBody>
        </p:sp>
        <p:sp>
          <p:nvSpPr>
            <p:cNvPr id="28" name="AutoShape 79"/>
            <p:cNvSpPr/>
            <p:nvPr/>
          </p:nvSpPr>
          <p:spPr bwMode="auto">
            <a:xfrm>
              <a:off x="9399588" y="1639888"/>
              <a:ext cx="336550"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cs typeface="+mn-ea"/>
                <a:sym typeface="+mn-lt"/>
              </a:endParaRPr>
            </a:p>
          </p:txBody>
        </p:sp>
        <p:sp>
          <p:nvSpPr>
            <p:cNvPr id="29" name="AutoShape 80"/>
            <p:cNvSpPr/>
            <p:nvPr/>
          </p:nvSpPr>
          <p:spPr bwMode="auto">
            <a:xfrm>
              <a:off x="9583738" y="1684338"/>
              <a:ext cx="90487" cy="92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cs typeface="+mn-ea"/>
                <a:sym typeface="+mn-lt"/>
              </a:endParaRPr>
            </a:p>
          </p:txBody>
        </p:sp>
      </p:grpSp>
      <p:grpSp>
        <p:nvGrpSpPr>
          <p:cNvPr id="30" name="组合 29"/>
          <p:cNvGrpSpPr/>
          <p:nvPr/>
        </p:nvGrpSpPr>
        <p:grpSpPr>
          <a:xfrm>
            <a:off x="5598455" y="2418645"/>
            <a:ext cx="488950" cy="485775"/>
            <a:chOff x="8347075" y="1579563"/>
            <a:chExt cx="488950" cy="485775"/>
          </a:xfrm>
          <a:solidFill>
            <a:srgbClr val="424D54"/>
          </a:solidFill>
        </p:grpSpPr>
        <p:sp>
          <p:nvSpPr>
            <p:cNvPr id="31" name="AutoShape 81"/>
            <p:cNvSpPr/>
            <p:nvPr/>
          </p:nvSpPr>
          <p:spPr bwMode="auto">
            <a:xfrm>
              <a:off x="8347075" y="1579563"/>
              <a:ext cx="488950" cy="485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cs typeface="+mn-ea"/>
                <a:sym typeface="+mn-lt"/>
              </a:endParaRPr>
            </a:p>
          </p:txBody>
        </p:sp>
        <p:sp>
          <p:nvSpPr>
            <p:cNvPr id="32" name="AutoShape 82"/>
            <p:cNvSpPr/>
            <p:nvPr/>
          </p:nvSpPr>
          <p:spPr bwMode="auto">
            <a:xfrm>
              <a:off x="8393113" y="1973263"/>
              <a:ext cx="46037"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cs typeface="+mn-ea"/>
                <a:sym typeface="+mn-lt"/>
              </a:endParaRPr>
            </a:p>
          </p:txBody>
        </p:sp>
      </p:grpSp>
      <p:sp>
        <p:nvSpPr>
          <p:cNvPr id="33" name="AutoShape 83"/>
          <p:cNvSpPr/>
          <p:nvPr/>
        </p:nvSpPr>
        <p:spPr bwMode="auto">
          <a:xfrm>
            <a:off x="1819005" y="2586920"/>
            <a:ext cx="488950" cy="317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rgbClr val="424D54"/>
          </a:solidFill>
          <a:ln>
            <a:noFill/>
          </a:ln>
          <a:effectLst/>
        </p:spPr>
        <p:txBody>
          <a:bodyPr lIns="50800" tIns="50800" rIns="50800" bIns="50800" anchor="ctr"/>
          <a:lstStyle/>
          <a:p>
            <a:pPr defTabSz="608965" eaLnBrk="1" fontAlgn="auto" hangingPunct="1">
              <a:spcBef>
                <a:spcPts val="0"/>
              </a:spcBef>
              <a:spcAft>
                <a:spcPts val="0"/>
              </a:spcAft>
              <a:defRPr/>
            </a:pPr>
            <a:endParaRPr lang="en-US" sz="4000">
              <a:solidFill>
                <a:srgbClr val="FFFFFF"/>
              </a:solidFill>
              <a:effectLst>
                <a:outerShdw blurRad="38100" dist="38100" dir="2700000" algn="tl">
                  <a:srgbClr val="000000"/>
                </a:outerShdw>
              </a:effectLst>
              <a:cs typeface="+mn-ea"/>
              <a:sym typeface="+mn-lt"/>
            </a:endParaRPr>
          </a:p>
        </p:txBody>
      </p:sp>
      <p:sp>
        <p:nvSpPr>
          <p:cNvPr id="22" name="Subtitle 2"/>
          <p:cNvSpPr txBox="1"/>
          <p:nvPr/>
        </p:nvSpPr>
        <p:spPr>
          <a:xfrm>
            <a:off x="5244562" y="4561891"/>
            <a:ext cx="6491589" cy="1014671"/>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nSpc>
                <a:spcPct val="150000"/>
              </a:lnSpc>
            </a:pPr>
            <a:r>
              <a:rPr lang="zh-CN" altLang="en-US" sz="1200" dirty="0">
                <a:solidFill>
                  <a:schemeClr val="tx1">
                    <a:lumMod val="75000"/>
                    <a:lumOff val="25000"/>
                  </a:schemeClr>
                </a:solidFill>
                <a:latin typeface="+mn-lt"/>
                <a:cs typeface="+mn-ea"/>
                <a:sym typeface="+mn-lt"/>
              </a:rPr>
              <a:t>双击输入替换内容内容双击输入替换内容内容双击输入替换内容内容</a:t>
            </a:r>
            <a:endParaRPr lang="en-US" altLang="zh-CN" sz="1200" dirty="0">
              <a:solidFill>
                <a:schemeClr val="tx1">
                  <a:lumMod val="75000"/>
                  <a:lumOff val="25000"/>
                </a:schemeClr>
              </a:solidFill>
              <a:latin typeface="+mn-lt"/>
              <a:cs typeface="+mn-ea"/>
              <a:sym typeface="+mn-lt"/>
            </a:endParaRPr>
          </a:p>
          <a:p>
            <a:pPr>
              <a:lnSpc>
                <a:spcPct val="150000"/>
              </a:lnSpc>
            </a:pPr>
            <a:r>
              <a:rPr lang="zh-CN" altLang="en-US" sz="1200" dirty="0">
                <a:solidFill>
                  <a:schemeClr val="tx1">
                    <a:lumMod val="75000"/>
                    <a:lumOff val="25000"/>
                  </a:schemeClr>
                </a:solidFill>
                <a:latin typeface="+mn-lt"/>
                <a:cs typeface="+mn-ea"/>
                <a:sym typeface="+mn-lt"/>
              </a:rPr>
              <a:t>双击输入替换内容内容双击输入替换内容内容双击输入替换内容内容</a:t>
            </a:r>
            <a:endParaRPr lang="en-US" altLang="zh-CN" sz="1200" dirty="0">
              <a:solidFill>
                <a:schemeClr val="tx1">
                  <a:lumMod val="75000"/>
                  <a:lumOff val="25000"/>
                </a:schemeClr>
              </a:solidFill>
              <a:latin typeface="+mn-lt"/>
              <a:cs typeface="+mn-ea"/>
              <a:sym typeface="+mn-lt"/>
            </a:endParaRPr>
          </a:p>
          <a:p>
            <a:pPr>
              <a:lnSpc>
                <a:spcPct val="150000"/>
              </a:lnSpc>
            </a:pPr>
            <a:r>
              <a:rPr lang="zh-CN" altLang="en-US" sz="1200" dirty="0">
                <a:solidFill>
                  <a:schemeClr val="tx1">
                    <a:lumMod val="75000"/>
                    <a:lumOff val="25000"/>
                  </a:schemeClr>
                </a:solidFill>
                <a:latin typeface="+mn-lt"/>
                <a:cs typeface="+mn-ea"/>
                <a:sym typeface="+mn-lt"/>
              </a:rPr>
              <a:t>双击输入替换内容内容双击输入替换内容内容双击输入替换内容内容</a:t>
            </a:r>
            <a:endParaRPr lang="en-US" altLang="zh-CN" sz="1200" dirty="0">
              <a:solidFill>
                <a:schemeClr val="tx1">
                  <a:lumMod val="95000"/>
                  <a:lumOff val="5000"/>
                </a:schemeClr>
              </a:solidFill>
              <a:latin typeface="+mn-lt"/>
              <a:cs typeface="+mn-ea"/>
              <a:sym typeface="+mn-lt"/>
            </a:endParaRPr>
          </a:p>
        </p:txBody>
      </p:sp>
      <p:sp>
        <p:nvSpPr>
          <p:cNvPr id="23" name="文本框 22"/>
          <p:cNvSpPr txBox="1"/>
          <p:nvPr/>
        </p:nvSpPr>
        <p:spPr>
          <a:xfrm>
            <a:off x="174126" y="130307"/>
            <a:ext cx="2680970" cy="462915"/>
          </a:xfrm>
          <a:prstGeom prst="rect">
            <a:avLst/>
          </a:prstGeom>
          <a:noFill/>
          <a:ln w="0">
            <a:noFill/>
          </a:ln>
        </p:spPr>
        <p:txBody>
          <a:bodyPr vert="horz" wrap="square" lIns="89535" tIns="46355" rIns="89535" bIns="46355" numCol="1" anchor="t">
            <a:spAutoFit/>
          </a:bodyPr>
          <a:lstStyle/>
          <a:p>
            <a:pPr marL="0" marR="0" lvl="0" indent="0" algn="l" defTabSz="508000" rtl="0" eaLnBrk="0" fontAlgn="auto" latinLnBrk="0" hangingPunct="1">
              <a:lnSpc>
                <a:spcPct val="100000"/>
              </a:lnSpc>
              <a:spcBef>
                <a:spcPts val="0"/>
              </a:spcBef>
              <a:spcAft>
                <a:spcPts val="0"/>
              </a:spcAft>
              <a:buClrTx/>
              <a:buSzTx/>
              <a:buFontTx/>
              <a:buNone/>
              <a:defRPr/>
            </a:pPr>
            <a:r>
              <a:rPr kumimoji="0" lang="en-US" altLang="ko-KR" sz="2400" b="0" i="0" u="none" strike="noStrike" kern="1200" cap="none" spc="0" normalizeH="0" baseline="0" noProof="0" dirty="0">
                <a:ln>
                  <a:noFill/>
                </a:ln>
                <a:solidFill>
                  <a:prstClr val="black">
                    <a:lumMod val="75000"/>
                    <a:lumOff val="25000"/>
                  </a:prstClr>
                </a:solidFill>
                <a:effectLst/>
                <a:uLnTx/>
                <a:uFillTx/>
                <a:cs typeface="+mn-ea"/>
                <a:sym typeface="+mn-lt"/>
              </a:rPr>
              <a:t>点击此处添加标题</a:t>
            </a:r>
            <a:endParaRPr kumimoji="0" lang="ko-KR" altLang="en-US" sz="2400" b="0" i="0" u="none" strike="noStrike" kern="1200" cap="none" spc="0" normalizeH="0" baseline="0" noProof="0" dirty="0">
              <a:ln>
                <a:noFill/>
              </a:ln>
              <a:solidFill>
                <a:prstClr val="black">
                  <a:lumMod val="75000"/>
                  <a:lumOff val="25000"/>
                </a:prstClr>
              </a:solidFill>
              <a:effectLst/>
              <a:uLnTx/>
              <a:uFillTx/>
              <a:cs typeface="+mn-ea"/>
              <a:sym typeface="+mn-lt"/>
            </a:endParaRPr>
          </a:p>
        </p:txBody>
      </p:sp>
      <p:cxnSp>
        <p:nvCxnSpPr>
          <p:cNvPr id="24" name="直接连接符 23"/>
          <p:cNvCxnSpPr/>
          <p:nvPr/>
        </p:nvCxnSpPr>
        <p:spPr>
          <a:xfrm>
            <a:off x="174126" y="225743"/>
            <a:ext cx="0" cy="46291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174125" y="524883"/>
            <a:ext cx="4082035" cy="370614"/>
          </a:xfrm>
          <a:prstGeom prst="rect">
            <a:avLst/>
          </a:prstGeom>
          <a:noFill/>
          <a:ln w="0">
            <a:noFill/>
          </a:ln>
        </p:spPr>
        <p:txBody>
          <a:bodyPr vert="horz" wrap="square" lIns="89535" tIns="46355" rIns="89535" bIns="46355" anchor="t">
            <a:spAutoFit/>
          </a:bodyPr>
          <a:lstStyle/>
          <a:p>
            <a:pPr marL="0" marR="0" lvl="0" indent="0" algn="l" defTabSz="508000" rtl="0" eaLnBrk="0"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solidFill>
                  <a:prstClr val="black">
                    <a:lumMod val="75000"/>
                    <a:lumOff val="25000"/>
                  </a:prstClr>
                </a:solidFill>
                <a:effectLst/>
                <a:uLnTx/>
                <a:uFillTx/>
                <a:cs typeface="+mn-ea"/>
                <a:sym typeface="+mn-lt"/>
              </a:rPr>
              <a:t>Click here to enter text</a:t>
            </a:r>
            <a:r>
              <a:rPr kumimoji="0" lang="zh-CN" altLang="en-US" sz="900" b="0" i="0" u="none" strike="noStrike" kern="1200" cap="none" spc="0" normalizeH="0" baseline="0" noProof="0" dirty="0">
                <a:ln>
                  <a:noFill/>
                </a:ln>
                <a:solidFill>
                  <a:prstClr val="black">
                    <a:lumMod val="75000"/>
                    <a:lumOff val="25000"/>
                  </a:prstClr>
                </a:solidFill>
                <a:effectLst/>
                <a:uLnTx/>
                <a:uFillTx/>
                <a:cs typeface="+mn-ea"/>
                <a:sym typeface="+mn-lt"/>
              </a:rPr>
              <a:t>　</a:t>
            </a:r>
            <a:r>
              <a:rPr kumimoji="0" lang="en-US" altLang="zh-CN" sz="900" b="0" i="0" u="none" strike="noStrike" kern="1200" cap="none" spc="0" normalizeH="0" baseline="0" noProof="0" dirty="0">
                <a:ln>
                  <a:noFill/>
                </a:ln>
                <a:solidFill>
                  <a:prstClr val="black">
                    <a:lumMod val="75000"/>
                    <a:lumOff val="25000"/>
                  </a:prstClr>
                </a:solidFill>
                <a:effectLst/>
                <a:uLnTx/>
                <a:uFillTx/>
                <a:cs typeface="+mn-ea"/>
                <a:sym typeface="+mn-lt"/>
              </a:rPr>
              <a:t>Click here to enter text</a:t>
            </a:r>
            <a:r>
              <a:rPr kumimoji="0" lang="zh-CN" altLang="en-US" sz="900" b="0" i="0" u="none" strike="noStrike" kern="1200" cap="none" spc="0" normalizeH="0" baseline="0" noProof="0" dirty="0">
                <a:ln>
                  <a:noFill/>
                </a:ln>
                <a:solidFill>
                  <a:prstClr val="black">
                    <a:lumMod val="75000"/>
                    <a:lumOff val="25000"/>
                  </a:prstClr>
                </a:solidFill>
                <a:effectLst/>
                <a:uLnTx/>
                <a:uFillTx/>
                <a:cs typeface="+mn-ea"/>
                <a:sym typeface="+mn-lt"/>
              </a:rPr>
              <a:t>　</a:t>
            </a:r>
            <a:r>
              <a:rPr kumimoji="0" lang="en-US" altLang="zh-CN" sz="900" b="0" i="0" u="none" strike="noStrike" kern="1200" cap="none" spc="0" normalizeH="0" baseline="0" noProof="0" dirty="0">
                <a:ln>
                  <a:noFill/>
                </a:ln>
                <a:solidFill>
                  <a:prstClr val="black">
                    <a:lumMod val="75000"/>
                    <a:lumOff val="25000"/>
                  </a:prstClr>
                </a:solidFill>
                <a:effectLst/>
                <a:uLnTx/>
                <a:uFillTx/>
                <a:cs typeface="+mn-ea"/>
                <a:sym typeface="+mn-lt"/>
              </a:rPr>
              <a:t>Click here to enter text</a:t>
            </a:r>
            <a:r>
              <a:rPr kumimoji="0" lang="zh-CN" altLang="en-US" sz="900" b="0" i="0" u="none" strike="noStrike" kern="1200" cap="none" spc="0" normalizeH="0" baseline="0" noProof="0" dirty="0">
                <a:ln>
                  <a:noFill/>
                </a:ln>
                <a:solidFill>
                  <a:prstClr val="black">
                    <a:lumMod val="75000"/>
                    <a:lumOff val="25000"/>
                  </a:prstClr>
                </a:solidFill>
                <a:effectLst/>
                <a:uLnTx/>
                <a:uFillTx/>
                <a:cs typeface="+mn-ea"/>
                <a:sym typeface="+mn-lt"/>
              </a:rPr>
              <a:t>　</a:t>
            </a:r>
            <a:endParaRPr kumimoji="0" lang="ko-KR" altLang="en-US" sz="9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randombar(horizontal)">
                                      <p:cBhvr>
                                        <p:cTn id="10" dur="500"/>
                                        <p:tgtEl>
                                          <p:spTgt spid="33"/>
                                        </p:tgtEl>
                                      </p:cBhvr>
                                    </p:animEffect>
                                  </p:childTnLst>
                                </p:cTn>
                              </p:par>
                              <p:par>
                                <p:cTn id="11" presetID="14" presetClass="entr" presetSubtype="1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randombar(horizontal)">
                                      <p:cBhvr>
                                        <p:cTn id="13" dur="500"/>
                                        <p:tgtEl>
                                          <p:spTgt spid="30"/>
                                        </p:tgtEl>
                                      </p:cBhvr>
                                    </p:animEffect>
                                  </p:childTnLst>
                                </p:cTn>
                              </p:par>
                              <p:par>
                                <p:cTn id="14" presetID="14" presetClass="entr" presetSubtype="1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randombar(horizontal)">
                                      <p:cBhvr>
                                        <p:cTn id="16" dur="500"/>
                                        <p:tgtEl>
                                          <p:spTgt spid="26"/>
                                        </p:tgtEl>
                                      </p:cBhvr>
                                    </p:animEffect>
                                  </p:childTnLst>
                                </p:cTn>
                              </p:par>
                              <p:par>
                                <p:cTn id="17" presetID="8" presetClass="emph" presetSubtype="0" fill="hold" grpId="0" nodeType="withEffect">
                                  <p:stCondLst>
                                    <p:cond delay="0"/>
                                  </p:stCondLst>
                                  <p:childTnLst>
                                    <p:animRot by="21600000">
                                      <p:cBhvr>
                                        <p:cTn id="18" dur="750" fill="hold"/>
                                        <p:tgtEl>
                                          <p:spTgt spid="41"/>
                                        </p:tgtEl>
                                        <p:attrNameLst>
                                          <p:attrName>r</p:attrName>
                                        </p:attrNameLst>
                                      </p:cBhvr>
                                    </p:animRot>
                                  </p:childTnLst>
                                </p:cTn>
                              </p:par>
                              <p:par>
                                <p:cTn id="19" presetID="8" presetClass="emph" presetSubtype="0" fill="hold" grpId="0" nodeType="withEffect">
                                  <p:stCondLst>
                                    <p:cond delay="0"/>
                                  </p:stCondLst>
                                  <p:childTnLst>
                                    <p:animRot by="21600000">
                                      <p:cBhvr>
                                        <p:cTn id="20" dur="750" fill="hold"/>
                                        <p:tgtEl>
                                          <p:spTgt spid="45"/>
                                        </p:tgtEl>
                                        <p:attrNameLst>
                                          <p:attrName>r</p:attrName>
                                        </p:attrNameLst>
                                      </p:cBhvr>
                                    </p:animRot>
                                  </p:childTnLst>
                                </p:cTn>
                              </p:par>
                              <p:par>
                                <p:cTn id="21" presetID="8" presetClass="emph" presetSubtype="0" fill="hold" grpId="0" nodeType="withEffect">
                                  <p:stCondLst>
                                    <p:cond delay="0"/>
                                  </p:stCondLst>
                                  <p:childTnLst>
                                    <p:animRot by="21600000">
                                      <p:cBhvr>
                                        <p:cTn id="22" dur="750" fill="hold"/>
                                        <p:tgtEl>
                                          <p:spTgt spid="40"/>
                                        </p:tgtEl>
                                        <p:attrNameLst>
                                          <p:attrName>r</p:attrName>
                                        </p:attrNameLst>
                                      </p:cBhvr>
                                    </p:animRot>
                                  </p:childTnLst>
                                </p:cTn>
                              </p:par>
                              <p:par>
                                <p:cTn id="23" presetID="10"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500"/>
                                        <p:tgtEl>
                                          <p:spTgt spid="5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500"/>
                                        <p:tgtEl>
                                          <p:spTgt spid="52"/>
                                        </p:tgtEl>
                                      </p:cBhvr>
                                    </p:animEffect>
                                  </p:childTnLst>
                                </p:cTn>
                              </p:par>
                              <p:par>
                                <p:cTn id="32" presetID="37"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1000"/>
                                        <p:tgtEl>
                                          <p:spTgt spid="34"/>
                                        </p:tgtEl>
                                      </p:cBhvr>
                                    </p:animEffect>
                                    <p:anim calcmode="lin" valueType="num">
                                      <p:cBhvr>
                                        <p:cTn id="35" dur="1000" fill="hold"/>
                                        <p:tgtEl>
                                          <p:spTgt spid="34"/>
                                        </p:tgtEl>
                                        <p:attrNameLst>
                                          <p:attrName>ppt_x</p:attrName>
                                        </p:attrNameLst>
                                      </p:cBhvr>
                                      <p:tavLst>
                                        <p:tav tm="0">
                                          <p:val>
                                            <p:strVal val="#ppt_x"/>
                                          </p:val>
                                        </p:tav>
                                        <p:tav tm="100000">
                                          <p:val>
                                            <p:strVal val="#ppt_x"/>
                                          </p:val>
                                        </p:tav>
                                      </p:tavLst>
                                    </p:anim>
                                    <p:anim calcmode="lin" valueType="num">
                                      <p:cBhvr>
                                        <p:cTn id="36" dur="900" decel="100000" fill="hold"/>
                                        <p:tgtEl>
                                          <p:spTgt spid="34"/>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38" presetID="22" presetClass="entr" presetSubtype="4"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par>
                                <p:cTn id="41" presetID="22" presetClass="entr" presetSubtype="4"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par>
                                <p:cTn id="44" presetID="37"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1000"/>
                                        <p:tgtEl>
                                          <p:spTgt spid="22"/>
                                        </p:tgtEl>
                                      </p:cBhvr>
                                    </p:animEffect>
                                    <p:anim calcmode="lin" valueType="num">
                                      <p:cBhvr>
                                        <p:cTn id="47" dur="1000" fill="hold"/>
                                        <p:tgtEl>
                                          <p:spTgt spid="22"/>
                                        </p:tgtEl>
                                        <p:attrNameLst>
                                          <p:attrName>ppt_x</p:attrName>
                                        </p:attrNameLst>
                                      </p:cBhvr>
                                      <p:tavLst>
                                        <p:tav tm="0">
                                          <p:val>
                                            <p:strVal val="#ppt_x"/>
                                          </p:val>
                                        </p:tav>
                                        <p:tav tm="100000">
                                          <p:val>
                                            <p:strVal val="#ppt_x"/>
                                          </p:val>
                                        </p:tav>
                                      </p:tavLst>
                                    </p:anim>
                                    <p:anim calcmode="lin" valueType="num">
                                      <p:cBhvr>
                                        <p:cTn id="48" dur="900" decel="100000" fill="hold"/>
                                        <p:tgtEl>
                                          <p:spTgt spid="2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1000"/>
                                        <p:tgtEl>
                                          <p:spTgt spid="25"/>
                                        </p:tgtEl>
                                      </p:cBhvr>
                                    </p:animEffect>
                                    <p:anim calcmode="lin" valueType="num">
                                      <p:cBhvr>
                                        <p:cTn id="53" dur="1000" fill="hold"/>
                                        <p:tgtEl>
                                          <p:spTgt spid="25"/>
                                        </p:tgtEl>
                                        <p:attrNameLst>
                                          <p:attrName>ppt_x</p:attrName>
                                        </p:attrNameLst>
                                      </p:cBhvr>
                                      <p:tavLst>
                                        <p:tav tm="0">
                                          <p:val>
                                            <p:strVal val="#ppt_x"/>
                                          </p:val>
                                        </p:tav>
                                        <p:tav tm="100000">
                                          <p:val>
                                            <p:strVal val="#ppt_x"/>
                                          </p:val>
                                        </p:tav>
                                      </p:tavLst>
                                    </p:anim>
                                    <p:anim calcmode="lin" valueType="num">
                                      <p:cBhvr>
                                        <p:cTn id="54" dur="1000" fill="hold"/>
                                        <p:tgtEl>
                                          <p:spTgt spid="2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1000"/>
                                        <p:tgtEl>
                                          <p:spTgt spid="24"/>
                                        </p:tgtEl>
                                      </p:cBhvr>
                                    </p:animEffect>
                                    <p:anim calcmode="lin" valueType="num">
                                      <p:cBhvr>
                                        <p:cTn id="63" dur="1000" fill="hold"/>
                                        <p:tgtEl>
                                          <p:spTgt spid="24"/>
                                        </p:tgtEl>
                                        <p:attrNameLst>
                                          <p:attrName>ppt_x</p:attrName>
                                        </p:attrNameLst>
                                      </p:cBhvr>
                                      <p:tavLst>
                                        <p:tav tm="0">
                                          <p:val>
                                            <p:strVal val="#ppt_x"/>
                                          </p:val>
                                        </p:tav>
                                        <p:tav tm="100000">
                                          <p:val>
                                            <p:strVal val="#ppt_x"/>
                                          </p:val>
                                        </p:tav>
                                      </p:tavLst>
                                    </p:anim>
                                    <p:anim calcmode="lin" valueType="num">
                                      <p:cBhvr>
                                        <p:cTn id="6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4" grpId="0"/>
      <p:bldP spid="41" grpId="0" animBg="1"/>
      <p:bldP spid="45" grpId="0" animBg="1"/>
      <p:bldP spid="50" grpId="0"/>
      <p:bldP spid="52" grpId="0"/>
      <p:bldP spid="54" grpId="0"/>
      <p:bldP spid="33" grpId="0" animBg="1"/>
      <p:bldP spid="22" grpId="0"/>
      <p:bldP spid="23"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5000" r="-15000"/>
          </a:stretch>
        </a:blipFill>
        <a:effectLst/>
      </p:bgPr>
    </p:bg>
    <p:spTree>
      <p:nvGrpSpPr>
        <p:cNvPr id="1" name=""/>
        <p:cNvGrpSpPr/>
        <p:nvPr/>
      </p:nvGrpSpPr>
      <p:grpSpPr>
        <a:xfrm>
          <a:off x="0" y="0"/>
          <a:ext cx="0" cy="0"/>
          <a:chOff x="0" y="0"/>
          <a:chExt cx="0" cy="0"/>
        </a:xfrm>
      </p:grpSpPr>
      <p:sp>
        <p:nvSpPr>
          <p:cNvPr id="4" name="矩形 3"/>
          <p:cNvSpPr/>
          <p:nvPr/>
        </p:nvSpPr>
        <p:spPr>
          <a:xfrm>
            <a:off x="-20" y="50351"/>
            <a:ext cx="12192000" cy="6857999"/>
          </a:xfrm>
          <a:prstGeom prst="rect">
            <a:avLst/>
          </a:prstGeom>
          <a:gradFill flip="none" rotWithShape="1">
            <a:gsLst>
              <a:gs pos="0">
                <a:schemeClr val="tx1">
                  <a:alpha val="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3" name="_1"/>
          <p:cNvSpPr/>
          <p:nvPr/>
        </p:nvSpPr>
        <p:spPr bwMode="auto">
          <a:xfrm>
            <a:off x="4531456" y="2013915"/>
            <a:ext cx="1588042" cy="1585945"/>
          </a:xfrm>
          <a:custGeom>
            <a:avLst/>
            <a:gdLst>
              <a:gd name="T0" fmla="*/ 282 w 565"/>
              <a:gd name="T1" fmla="*/ 0 h 565"/>
              <a:gd name="T2" fmla="*/ 0 w 565"/>
              <a:gd name="T3" fmla="*/ 0 h 565"/>
              <a:gd name="T4" fmla="*/ 0 w 565"/>
              <a:gd name="T5" fmla="*/ 283 h 565"/>
              <a:gd name="T6" fmla="*/ 282 w 565"/>
              <a:gd name="T7" fmla="*/ 565 h 565"/>
              <a:gd name="T8" fmla="*/ 565 w 565"/>
              <a:gd name="T9" fmla="*/ 565 h 565"/>
              <a:gd name="T10" fmla="*/ 565 w 565"/>
              <a:gd name="T11" fmla="*/ 283 h 565"/>
              <a:gd name="T12" fmla="*/ 282 w 565"/>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2" y="0"/>
                </a:moveTo>
                <a:cubicBezTo>
                  <a:pt x="0" y="0"/>
                  <a:pt x="0" y="0"/>
                  <a:pt x="0" y="0"/>
                </a:cubicBezTo>
                <a:cubicBezTo>
                  <a:pt x="0" y="283"/>
                  <a:pt x="0" y="283"/>
                  <a:pt x="0" y="283"/>
                </a:cubicBezTo>
                <a:cubicBezTo>
                  <a:pt x="0" y="439"/>
                  <a:pt x="126" y="565"/>
                  <a:pt x="282" y="565"/>
                </a:cubicBezTo>
                <a:cubicBezTo>
                  <a:pt x="565" y="565"/>
                  <a:pt x="565" y="565"/>
                  <a:pt x="565" y="565"/>
                </a:cubicBezTo>
                <a:cubicBezTo>
                  <a:pt x="565" y="283"/>
                  <a:pt x="565" y="283"/>
                  <a:pt x="565" y="283"/>
                </a:cubicBezTo>
                <a:cubicBezTo>
                  <a:pt x="565" y="127"/>
                  <a:pt x="438" y="0"/>
                  <a:pt x="282" y="0"/>
                </a:cubicBezTo>
                <a:close/>
              </a:path>
            </a:pathLst>
          </a:custGeom>
          <a:solidFill>
            <a:schemeClr val="bg1">
              <a:lumMod val="95000"/>
              <a:alpha val="20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black"/>
              </a:solidFill>
              <a:effectLst/>
              <a:uLnTx/>
              <a:uFillTx/>
              <a:cs typeface="+mn-ea"/>
              <a:sym typeface="+mn-lt"/>
            </a:endParaRPr>
          </a:p>
        </p:txBody>
      </p:sp>
      <p:sp>
        <p:nvSpPr>
          <p:cNvPr id="5" name="_2"/>
          <p:cNvSpPr/>
          <p:nvPr/>
        </p:nvSpPr>
        <p:spPr bwMode="auto">
          <a:xfrm>
            <a:off x="6181571" y="2013915"/>
            <a:ext cx="1585455" cy="1585945"/>
          </a:xfrm>
          <a:custGeom>
            <a:avLst/>
            <a:gdLst>
              <a:gd name="T0" fmla="*/ 283 w 565"/>
              <a:gd name="T1" fmla="*/ 0 h 565"/>
              <a:gd name="T2" fmla="*/ 565 w 565"/>
              <a:gd name="T3" fmla="*/ 0 h 565"/>
              <a:gd name="T4" fmla="*/ 565 w 565"/>
              <a:gd name="T5" fmla="*/ 283 h 565"/>
              <a:gd name="T6" fmla="*/ 283 w 565"/>
              <a:gd name="T7" fmla="*/ 565 h 565"/>
              <a:gd name="T8" fmla="*/ 0 w 565"/>
              <a:gd name="T9" fmla="*/ 565 h 565"/>
              <a:gd name="T10" fmla="*/ 0 w 565"/>
              <a:gd name="T11" fmla="*/ 283 h 565"/>
              <a:gd name="T12" fmla="*/ 283 w 565"/>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3" y="0"/>
                </a:moveTo>
                <a:cubicBezTo>
                  <a:pt x="565" y="0"/>
                  <a:pt x="565" y="0"/>
                  <a:pt x="565" y="0"/>
                </a:cubicBezTo>
                <a:cubicBezTo>
                  <a:pt x="565" y="283"/>
                  <a:pt x="565" y="283"/>
                  <a:pt x="565" y="283"/>
                </a:cubicBezTo>
                <a:cubicBezTo>
                  <a:pt x="565" y="439"/>
                  <a:pt x="439" y="565"/>
                  <a:pt x="283" y="565"/>
                </a:cubicBezTo>
                <a:cubicBezTo>
                  <a:pt x="0" y="565"/>
                  <a:pt x="0" y="565"/>
                  <a:pt x="0" y="565"/>
                </a:cubicBezTo>
                <a:cubicBezTo>
                  <a:pt x="0" y="283"/>
                  <a:pt x="0" y="283"/>
                  <a:pt x="0" y="283"/>
                </a:cubicBezTo>
                <a:cubicBezTo>
                  <a:pt x="0" y="127"/>
                  <a:pt x="127" y="0"/>
                  <a:pt x="283" y="0"/>
                </a:cubicBezTo>
                <a:close/>
              </a:path>
            </a:pathLst>
          </a:custGeom>
          <a:solidFill>
            <a:schemeClr val="bg1">
              <a:lumMod val="95000"/>
              <a:alpha val="20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black"/>
              </a:solidFill>
              <a:effectLst/>
              <a:uLnTx/>
              <a:uFillTx/>
              <a:cs typeface="+mn-ea"/>
              <a:sym typeface="+mn-lt"/>
            </a:endParaRPr>
          </a:p>
        </p:txBody>
      </p:sp>
      <p:sp>
        <p:nvSpPr>
          <p:cNvPr id="6" name="_3"/>
          <p:cNvSpPr/>
          <p:nvPr/>
        </p:nvSpPr>
        <p:spPr bwMode="auto">
          <a:xfrm>
            <a:off x="4531456" y="3664541"/>
            <a:ext cx="1588042" cy="1585945"/>
          </a:xfrm>
          <a:custGeom>
            <a:avLst/>
            <a:gdLst>
              <a:gd name="T0" fmla="*/ 282 w 565"/>
              <a:gd name="T1" fmla="*/ 565 h 565"/>
              <a:gd name="T2" fmla="*/ 0 w 565"/>
              <a:gd name="T3" fmla="*/ 565 h 565"/>
              <a:gd name="T4" fmla="*/ 0 w 565"/>
              <a:gd name="T5" fmla="*/ 283 h 565"/>
              <a:gd name="T6" fmla="*/ 282 w 565"/>
              <a:gd name="T7" fmla="*/ 0 h 565"/>
              <a:gd name="T8" fmla="*/ 565 w 565"/>
              <a:gd name="T9" fmla="*/ 0 h 565"/>
              <a:gd name="T10" fmla="*/ 565 w 565"/>
              <a:gd name="T11" fmla="*/ 283 h 565"/>
              <a:gd name="T12" fmla="*/ 282 w 565"/>
              <a:gd name="T13" fmla="*/ 565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2" y="565"/>
                </a:moveTo>
                <a:cubicBezTo>
                  <a:pt x="0" y="565"/>
                  <a:pt x="0" y="565"/>
                  <a:pt x="0" y="565"/>
                </a:cubicBezTo>
                <a:cubicBezTo>
                  <a:pt x="0" y="283"/>
                  <a:pt x="0" y="283"/>
                  <a:pt x="0" y="283"/>
                </a:cubicBezTo>
                <a:cubicBezTo>
                  <a:pt x="0" y="127"/>
                  <a:pt x="126" y="0"/>
                  <a:pt x="282" y="0"/>
                </a:cubicBezTo>
                <a:cubicBezTo>
                  <a:pt x="565" y="0"/>
                  <a:pt x="565" y="0"/>
                  <a:pt x="565" y="0"/>
                </a:cubicBezTo>
                <a:cubicBezTo>
                  <a:pt x="565" y="283"/>
                  <a:pt x="565" y="283"/>
                  <a:pt x="565" y="283"/>
                </a:cubicBezTo>
                <a:cubicBezTo>
                  <a:pt x="565" y="439"/>
                  <a:pt x="438" y="565"/>
                  <a:pt x="282" y="565"/>
                </a:cubicBezTo>
                <a:close/>
              </a:path>
            </a:pathLst>
          </a:custGeom>
          <a:solidFill>
            <a:schemeClr val="bg1">
              <a:lumMod val="95000"/>
              <a:alpha val="20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black"/>
              </a:solidFill>
              <a:effectLst/>
              <a:uLnTx/>
              <a:uFillTx/>
              <a:cs typeface="+mn-ea"/>
              <a:sym typeface="+mn-lt"/>
            </a:endParaRPr>
          </a:p>
        </p:txBody>
      </p:sp>
      <p:sp>
        <p:nvSpPr>
          <p:cNvPr id="7" name="_4"/>
          <p:cNvSpPr/>
          <p:nvPr/>
        </p:nvSpPr>
        <p:spPr bwMode="auto">
          <a:xfrm>
            <a:off x="6181571" y="3664541"/>
            <a:ext cx="1585455" cy="1585945"/>
          </a:xfrm>
          <a:custGeom>
            <a:avLst/>
            <a:gdLst>
              <a:gd name="T0" fmla="*/ 283 w 565"/>
              <a:gd name="T1" fmla="*/ 565 h 565"/>
              <a:gd name="T2" fmla="*/ 565 w 565"/>
              <a:gd name="T3" fmla="*/ 565 h 565"/>
              <a:gd name="T4" fmla="*/ 565 w 565"/>
              <a:gd name="T5" fmla="*/ 283 h 565"/>
              <a:gd name="T6" fmla="*/ 283 w 565"/>
              <a:gd name="T7" fmla="*/ 0 h 565"/>
              <a:gd name="T8" fmla="*/ 0 w 565"/>
              <a:gd name="T9" fmla="*/ 0 h 565"/>
              <a:gd name="T10" fmla="*/ 0 w 565"/>
              <a:gd name="T11" fmla="*/ 283 h 565"/>
              <a:gd name="T12" fmla="*/ 283 w 565"/>
              <a:gd name="T13" fmla="*/ 565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3" y="565"/>
                </a:moveTo>
                <a:cubicBezTo>
                  <a:pt x="565" y="565"/>
                  <a:pt x="565" y="565"/>
                  <a:pt x="565" y="565"/>
                </a:cubicBezTo>
                <a:cubicBezTo>
                  <a:pt x="565" y="283"/>
                  <a:pt x="565" y="283"/>
                  <a:pt x="565" y="283"/>
                </a:cubicBezTo>
                <a:cubicBezTo>
                  <a:pt x="565" y="127"/>
                  <a:pt x="439" y="0"/>
                  <a:pt x="283" y="0"/>
                </a:cubicBezTo>
                <a:cubicBezTo>
                  <a:pt x="0" y="0"/>
                  <a:pt x="0" y="0"/>
                  <a:pt x="0" y="0"/>
                </a:cubicBezTo>
                <a:cubicBezTo>
                  <a:pt x="0" y="283"/>
                  <a:pt x="0" y="283"/>
                  <a:pt x="0" y="283"/>
                </a:cubicBezTo>
                <a:cubicBezTo>
                  <a:pt x="0" y="439"/>
                  <a:pt x="127" y="565"/>
                  <a:pt x="283" y="565"/>
                </a:cubicBezTo>
                <a:close/>
              </a:path>
            </a:pathLst>
          </a:custGeom>
          <a:solidFill>
            <a:schemeClr val="bg1">
              <a:lumMod val="95000"/>
              <a:alpha val="20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black"/>
              </a:solidFill>
              <a:effectLst/>
              <a:uLnTx/>
              <a:uFillTx/>
              <a:cs typeface="+mn-ea"/>
              <a:sym typeface="+mn-lt"/>
            </a:endParaRPr>
          </a:p>
        </p:txBody>
      </p:sp>
      <p:sp>
        <p:nvSpPr>
          <p:cNvPr id="8" name="_5"/>
          <p:cNvSpPr>
            <a:spLocks noChangeArrowheads="1"/>
          </p:cNvSpPr>
          <p:nvPr/>
        </p:nvSpPr>
        <p:spPr bwMode="auto">
          <a:xfrm>
            <a:off x="5140127" y="2288158"/>
            <a:ext cx="3991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zh-CN" sz="5400" b="0" i="0" u="none" strike="noStrike" kern="1200" cap="none" spc="0" normalizeH="0" baseline="0" noProof="0" dirty="0">
                <a:ln>
                  <a:noFill/>
                </a:ln>
                <a:solidFill>
                  <a:prstClr val="white">
                    <a:alpha val="80000"/>
                  </a:prstClr>
                </a:solidFill>
                <a:effectLst/>
                <a:uLnTx/>
                <a:uFillTx/>
                <a:cs typeface="+mn-ea"/>
                <a:sym typeface="+mn-lt"/>
              </a:rPr>
              <a:t>S</a:t>
            </a:r>
          </a:p>
        </p:txBody>
      </p:sp>
      <p:sp>
        <p:nvSpPr>
          <p:cNvPr id="9" name="_6"/>
          <p:cNvSpPr>
            <a:spLocks noChangeArrowheads="1"/>
          </p:cNvSpPr>
          <p:nvPr/>
        </p:nvSpPr>
        <p:spPr bwMode="auto">
          <a:xfrm>
            <a:off x="6555684" y="2288158"/>
            <a:ext cx="70532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zh-CN" sz="5400" b="0" i="0" u="none" strike="noStrike" kern="1200" cap="none" spc="0" normalizeH="0" baseline="0" noProof="0" dirty="0">
                <a:ln>
                  <a:noFill/>
                </a:ln>
                <a:solidFill>
                  <a:prstClr val="white">
                    <a:alpha val="80000"/>
                  </a:prstClr>
                </a:solidFill>
                <a:effectLst/>
                <a:uLnTx/>
                <a:uFillTx/>
                <a:cs typeface="+mn-ea"/>
                <a:sym typeface="+mn-lt"/>
              </a:rPr>
              <a:t>W</a:t>
            </a:r>
          </a:p>
        </p:txBody>
      </p:sp>
      <p:sp>
        <p:nvSpPr>
          <p:cNvPr id="10" name="_7"/>
          <p:cNvSpPr>
            <a:spLocks noChangeArrowheads="1"/>
          </p:cNvSpPr>
          <p:nvPr/>
        </p:nvSpPr>
        <p:spPr bwMode="auto">
          <a:xfrm>
            <a:off x="5098956" y="3840469"/>
            <a:ext cx="5642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zh-CN" sz="5400" b="0" i="0" u="none" strike="noStrike" kern="1200" cap="none" spc="0" normalizeH="0" baseline="0" noProof="0">
                <a:ln>
                  <a:noFill/>
                </a:ln>
                <a:solidFill>
                  <a:prstClr val="white">
                    <a:alpha val="80000"/>
                  </a:prstClr>
                </a:solidFill>
                <a:effectLst/>
                <a:uLnTx/>
                <a:uFillTx/>
                <a:cs typeface="+mn-ea"/>
                <a:sym typeface="+mn-lt"/>
              </a:rPr>
              <a:t>O</a:t>
            </a:r>
          </a:p>
        </p:txBody>
      </p:sp>
      <p:sp>
        <p:nvSpPr>
          <p:cNvPr id="11" name="_8"/>
          <p:cNvSpPr>
            <a:spLocks noChangeArrowheads="1"/>
          </p:cNvSpPr>
          <p:nvPr/>
        </p:nvSpPr>
        <p:spPr bwMode="auto">
          <a:xfrm>
            <a:off x="6741905" y="3840469"/>
            <a:ext cx="39754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zh-CN" sz="5400" b="0" i="0" u="none" strike="noStrike" kern="1200" cap="none" spc="0" normalizeH="0" baseline="0" noProof="0" dirty="0">
                <a:ln>
                  <a:noFill/>
                </a:ln>
                <a:solidFill>
                  <a:prstClr val="white">
                    <a:alpha val="80000"/>
                  </a:prstClr>
                </a:solidFill>
                <a:effectLst/>
                <a:uLnTx/>
                <a:uFillTx/>
                <a:cs typeface="+mn-ea"/>
                <a:sym typeface="+mn-lt"/>
              </a:rPr>
              <a:t>T</a:t>
            </a:r>
          </a:p>
        </p:txBody>
      </p:sp>
      <p:sp>
        <p:nvSpPr>
          <p:cNvPr id="12" name="_9"/>
          <p:cNvSpPr/>
          <p:nvPr/>
        </p:nvSpPr>
        <p:spPr>
          <a:xfrm>
            <a:off x="5744189" y="3226055"/>
            <a:ext cx="820446" cy="820699"/>
          </a:xfrm>
          <a:prstGeom prst="ellipse">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white"/>
              </a:solidFill>
              <a:effectLst/>
              <a:uLnTx/>
              <a:uFillTx/>
              <a:cs typeface="+mn-ea"/>
              <a:sym typeface="+mn-lt"/>
            </a:endParaRPr>
          </a:p>
        </p:txBody>
      </p:sp>
      <p:sp>
        <p:nvSpPr>
          <p:cNvPr id="13" name="_10"/>
          <p:cNvSpPr>
            <a:spLocks noEditPoints="1"/>
          </p:cNvSpPr>
          <p:nvPr/>
        </p:nvSpPr>
        <p:spPr bwMode="auto">
          <a:xfrm>
            <a:off x="5939938" y="3472117"/>
            <a:ext cx="428948" cy="328575"/>
          </a:xfrm>
          <a:custGeom>
            <a:avLst/>
            <a:gdLst>
              <a:gd name="T0" fmla="*/ 218 w 235"/>
              <a:gd name="T1" fmla="*/ 76 h 180"/>
              <a:gd name="T2" fmla="*/ 230 w 235"/>
              <a:gd name="T3" fmla="*/ 106 h 180"/>
              <a:gd name="T4" fmla="*/ 206 w 235"/>
              <a:gd name="T5" fmla="*/ 107 h 180"/>
              <a:gd name="T6" fmla="*/ 117 w 235"/>
              <a:gd name="T7" fmla="*/ 180 h 180"/>
              <a:gd name="T8" fmla="*/ 54 w 235"/>
              <a:gd name="T9" fmla="*/ 154 h 180"/>
              <a:gd name="T10" fmla="*/ 66 w 235"/>
              <a:gd name="T11" fmla="*/ 141 h 180"/>
              <a:gd name="T12" fmla="*/ 117 w 235"/>
              <a:gd name="T13" fmla="*/ 162 h 180"/>
              <a:gd name="T14" fmla="*/ 187 w 235"/>
              <a:gd name="T15" fmla="*/ 107 h 180"/>
              <a:gd name="T16" fmla="*/ 162 w 235"/>
              <a:gd name="T17" fmla="*/ 99 h 180"/>
              <a:gd name="T18" fmla="*/ 178 w 235"/>
              <a:gd name="T19" fmla="*/ 76 h 180"/>
              <a:gd name="T20" fmla="*/ 203 w 235"/>
              <a:gd name="T21" fmla="*/ 58 h 180"/>
              <a:gd name="T22" fmla="*/ 204 w 235"/>
              <a:gd name="T23" fmla="*/ 87 h 180"/>
              <a:gd name="T24" fmla="*/ 198 w 235"/>
              <a:gd name="T25" fmla="*/ 79 h 180"/>
              <a:gd name="T26" fmla="*/ 190 w 235"/>
              <a:gd name="T27" fmla="*/ 90 h 180"/>
              <a:gd name="T28" fmla="*/ 199 w 235"/>
              <a:gd name="T29" fmla="*/ 90 h 180"/>
              <a:gd name="T30" fmla="*/ 204 w 235"/>
              <a:gd name="T31" fmla="*/ 87 h 180"/>
              <a:gd name="T32" fmla="*/ 30 w 235"/>
              <a:gd name="T33" fmla="*/ 120 h 180"/>
              <a:gd name="T34" fmla="*/ 44 w 235"/>
              <a:gd name="T35" fmla="*/ 120 h 180"/>
              <a:gd name="T36" fmla="*/ 71 w 235"/>
              <a:gd name="T37" fmla="*/ 87 h 180"/>
              <a:gd name="T38" fmla="*/ 73 w 235"/>
              <a:gd name="T39" fmla="*/ 81 h 180"/>
              <a:gd name="T40" fmla="*/ 47 w 235"/>
              <a:gd name="T41" fmla="*/ 72 h 180"/>
              <a:gd name="T42" fmla="*/ 117 w 235"/>
              <a:gd name="T43" fmla="*/ 18 h 180"/>
              <a:gd name="T44" fmla="*/ 168 w 235"/>
              <a:gd name="T45" fmla="*/ 39 h 180"/>
              <a:gd name="T46" fmla="*/ 180 w 235"/>
              <a:gd name="T47" fmla="*/ 26 h 180"/>
              <a:gd name="T48" fmla="*/ 117 w 235"/>
              <a:gd name="T49" fmla="*/ 0 h 180"/>
              <a:gd name="T50" fmla="*/ 29 w 235"/>
              <a:gd name="T51" fmla="*/ 72 h 180"/>
              <a:gd name="T52" fmla="*/ 4 w 235"/>
              <a:gd name="T53" fmla="*/ 74 h 180"/>
              <a:gd name="T54" fmla="*/ 16 w 235"/>
              <a:gd name="T55" fmla="*/ 104 h 180"/>
              <a:gd name="T56" fmla="*/ 30 w 235"/>
              <a:gd name="T57" fmla="*/ 93 h 180"/>
              <a:gd name="T58" fmla="*/ 29 w 235"/>
              <a:gd name="T59" fmla="*/ 90 h 180"/>
              <a:gd name="T60" fmla="*/ 37 w 235"/>
              <a:gd name="T61" fmla="*/ 90 h 180"/>
              <a:gd name="T62" fmla="*/ 43 w 235"/>
              <a:gd name="T63" fmla="*/ 93 h 180"/>
              <a:gd name="T64" fmla="*/ 30 w 235"/>
              <a:gd name="T65" fmla="*/ 9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5" h="180">
                <a:moveTo>
                  <a:pt x="205" y="60"/>
                </a:moveTo>
                <a:cubicBezTo>
                  <a:pt x="218" y="76"/>
                  <a:pt x="218" y="76"/>
                  <a:pt x="218" y="76"/>
                </a:cubicBezTo>
                <a:cubicBezTo>
                  <a:pt x="232" y="93"/>
                  <a:pt x="232" y="93"/>
                  <a:pt x="232" y="93"/>
                </a:cubicBezTo>
                <a:cubicBezTo>
                  <a:pt x="235" y="97"/>
                  <a:pt x="234" y="103"/>
                  <a:pt x="230" y="106"/>
                </a:cubicBezTo>
                <a:cubicBezTo>
                  <a:pt x="228" y="107"/>
                  <a:pt x="226" y="108"/>
                  <a:pt x="224" y="107"/>
                </a:cubicBezTo>
                <a:cubicBezTo>
                  <a:pt x="206" y="107"/>
                  <a:pt x="206" y="107"/>
                  <a:pt x="206" y="107"/>
                </a:cubicBezTo>
                <a:cubicBezTo>
                  <a:pt x="202" y="127"/>
                  <a:pt x="192" y="144"/>
                  <a:pt x="177" y="157"/>
                </a:cubicBezTo>
                <a:cubicBezTo>
                  <a:pt x="162" y="171"/>
                  <a:pt x="140" y="180"/>
                  <a:pt x="117" y="180"/>
                </a:cubicBezTo>
                <a:cubicBezTo>
                  <a:pt x="105" y="180"/>
                  <a:pt x="94" y="177"/>
                  <a:pt x="83" y="173"/>
                </a:cubicBezTo>
                <a:cubicBezTo>
                  <a:pt x="72" y="168"/>
                  <a:pt x="62" y="162"/>
                  <a:pt x="54" y="154"/>
                </a:cubicBezTo>
                <a:cubicBezTo>
                  <a:pt x="50" y="150"/>
                  <a:pt x="50" y="144"/>
                  <a:pt x="54" y="141"/>
                </a:cubicBezTo>
                <a:cubicBezTo>
                  <a:pt x="57" y="137"/>
                  <a:pt x="63" y="137"/>
                  <a:pt x="66" y="141"/>
                </a:cubicBezTo>
                <a:cubicBezTo>
                  <a:pt x="73" y="148"/>
                  <a:pt x="81" y="153"/>
                  <a:pt x="90" y="157"/>
                </a:cubicBezTo>
                <a:cubicBezTo>
                  <a:pt x="98" y="160"/>
                  <a:pt x="108" y="162"/>
                  <a:pt x="117" y="162"/>
                </a:cubicBezTo>
                <a:cubicBezTo>
                  <a:pt x="136" y="162"/>
                  <a:pt x="153" y="155"/>
                  <a:pt x="166" y="144"/>
                </a:cubicBezTo>
                <a:cubicBezTo>
                  <a:pt x="176" y="134"/>
                  <a:pt x="184" y="122"/>
                  <a:pt x="187" y="107"/>
                </a:cubicBezTo>
                <a:cubicBezTo>
                  <a:pt x="171" y="107"/>
                  <a:pt x="171" y="107"/>
                  <a:pt x="171" y="107"/>
                </a:cubicBezTo>
                <a:cubicBezTo>
                  <a:pt x="166" y="107"/>
                  <a:pt x="162" y="104"/>
                  <a:pt x="162" y="99"/>
                </a:cubicBezTo>
                <a:cubicBezTo>
                  <a:pt x="162" y="96"/>
                  <a:pt x="163" y="95"/>
                  <a:pt x="164" y="93"/>
                </a:cubicBezTo>
                <a:cubicBezTo>
                  <a:pt x="178" y="76"/>
                  <a:pt x="178" y="76"/>
                  <a:pt x="178" y="76"/>
                </a:cubicBezTo>
                <a:cubicBezTo>
                  <a:pt x="191" y="59"/>
                  <a:pt x="191" y="59"/>
                  <a:pt x="191" y="59"/>
                </a:cubicBezTo>
                <a:cubicBezTo>
                  <a:pt x="194" y="56"/>
                  <a:pt x="200" y="55"/>
                  <a:pt x="203" y="58"/>
                </a:cubicBezTo>
                <a:cubicBezTo>
                  <a:pt x="204" y="58"/>
                  <a:pt x="205" y="59"/>
                  <a:pt x="205" y="60"/>
                </a:cubicBezTo>
                <a:close/>
                <a:moveTo>
                  <a:pt x="204" y="87"/>
                </a:moveTo>
                <a:cubicBezTo>
                  <a:pt x="204" y="87"/>
                  <a:pt x="204" y="87"/>
                  <a:pt x="204" y="87"/>
                </a:cubicBezTo>
                <a:cubicBezTo>
                  <a:pt x="198" y="79"/>
                  <a:pt x="198" y="79"/>
                  <a:pt x="198" y="79"/>
                </a:cubicBezTo>
                <a:cubicBezTo>
                  <a:pt x="192" y="87"/>
                  <a:pt x="192" y="87"/>
                  <a:pt x="192" y="87"/>
                </a:cubicBezTo>
                <a:cubicBezTo>
                  <a:pt x="190" y="90"/>
                  <a:pt x="190" y="90"/>
                  <a:pt x="190" y="90"/>
                </a:cubicBezTo>
                <a:cubicBezTo>
                  <a:pt x="198" y="90"/>
                  <a:pt x="198" y="90"/>
                  <a:pt x="198" y="90"/>
                </a:cubicBezTo>
                <a:cubicBezTo>
                  <a:pt x="198" y="90"/>
                  <a:pt x="198" y="90"/>
                  <a:pt x="199" y="90"/>
                </a:cubicBezTo>
                <a:cubicBezTo>
                  <a:pt x="206" y="90"/>
                  <a:pt x="206" y="90"/>
                  <a:pt x="206" y="90"/>
                </a:cubicBezTo>
                <a:cubicBezTo>
                  <a:pt x="204" y="87"/>
                  <a:pt x="204" y="87"/>
                  <a:pt x="204" y="87"/>
                </a:cubicBezTo>
                <a:close/>
                <a:moveTo>
                  <a:pt x="30" y="120"/>
                </a:moveTo>
                <a:cubicBezTo>
                  <a:pt x="30" y="120"/>
                  <a:pt x="30" y="120"/>
                  <a:pt x="30" y="120"/>
                </a:cubicBezTo>
                <a:cubicBezTo>
                  <a:pt x="30" y="121"/>
                  <a:pt x="31" y="121"/>
                  <a:pt x="31" y="122"/>
                </a:cubicBezTo>
                <a:cubicBezTo>
                  <a:pt x="35" y="125"/>
                  <a:pt x="41" y="124"/>
                  <a:pt x="44" y="120"/>
                </a:cubicBezTo>
                <a:cubicBezTo>
                  <a:pt x="57" y="104"/>
                  <a:pt x="57" y="104"/>
                  <a:pt x="57" y="104"/>
                </a:cubicBezTo>
                <a:cubicBezTo>
                  <a:pt x="71" y="87"/>
                  <a:pt x="71" y="87"/>
                  <a:pt x="71" y="87"/>
                </a:cubicBezTo>
                <a:cubicBezTo>
                  <a:pt x="71" y="87"/>
                  <a:pt x="71" y="87"/>
                  <a:pt x="71" y="87"/>
                </a:cubicBezTo>
                <a:cubicBezTo>
                  <a:pt x="72" y="85"/>
                  <a:pt x="73" y="83"/>
                  <a:pt x="73" y="81"/>
                </a:cubicBezTo>
                <a:cubicBezTo>
                  <a:pt x="73" y="76"/>
                  <a:pt x="68" y="72"/>
                  <a:pt x="64" y="72"/>
                </a:cubicBezTo>
                <a:cubicBezTo>
                  <a:pt x="47" y="72"/>
                  <a:pt x="47" y="72"/>
                  <a:pt x="47" y="72"/>
                </a:cubicBezTo>
                <a:cubicBezTo>
                  <a:pt x="51" y="58"/>
                  <a:pt x="58" y="45"/>
                  <a:pt x="69" y="36"/>
                </a:cubicBezTo>
                <a:cubicBezTo>
                  <a:pt x="82" y="25"/>
                  <a:pt x="98" y="18"/>
                  <a:pt x="117" y="18"/>
                </a:cubicBezTo>
                <a:cubicBezTo>
                  <a:pt x="127" y="18"/>
                  <a:pt x="136" y="20"/>
                  <a:pt x="144" y="23"/>
                </a:cubicBezTo>
                <a:cubicBezTo>
                  <a:pt x="153" y="27"/>
                  <a:pt x="161" y="32"/>
                  <a:pt x="168" y="39"/>
                </a:cubicBezTo>
                <a:cubicBezTo>
                  <a:pt x="171" y="42"/>
                  <a:pt x="177" y="42"/>
                  <a:pt x="180" y="39"/>
                </a:cubicBezTo>
                <a:cubicBezTo>
                  <a:pt x="184" y="35"/>
                  <a:pt x="184" y="30"/>
                  <a:pt x="180" y="26"/>
                </a:cubicBezTo>
                <a:cubicBezTo>
                  <a:pt x="172" y="18"/>
                  <a:pt x="162" y="11"/>
                  <a:pt x="151" y="7"/>
                </a:cubicBezTo>
                <a:cubicBezTo>
                  <a:pt x="141" y="2"/>
                  <a:pt x="129" y="0"/>
                  <a:pt x="117" y="0"/>
                </a:cubicBezTo>
                <a:cubicBezTo>
                  <a:pt x="94" y="0"/>
                  <a:pt x="73" y="9"/>
                  <a:pt x="57" y="23"/>
                </a:cubicBezTo>
                <a:cubicBezTo>
                  <a:pt x="43" y="35"/>
                  <a:pt x="33" y="53"/>
                  <a:pt x="29" y="72"/>
                </a:cubicBezTo>
                <a:cubicBezTo>
                  <a:pt x="11" y="72"/>
                  <a:pt x="11" y="72"/>
                  <a:pt x="11" y="72"/>
                </a:cubicBezTo>
                <a:cubicBezTo>
                  <a:pt x="9" y="72"/>
                  <a:pt x="6" y="73"/>
                  <a:pt x="4" y="74"/>
                </a:cubicBezTo>
                <a:cubicBezTo>
                  <a:pt x="1" y="77"/>
                  <a:pt x="0" y="83"/>
                  <a:pt x="3" y="87"/>
                </a:cubicBezTo>
                <a:cubicBezTo>
                  <a:pt x="16" y="104"/>
                  <a:pt x="16" y="104"/>
                  <a:pt x="16" y="104"/>
                </a:cubicBezTo>
                <a:cubicBezTo>
                  <a:pt x="30" y="120"/>
                  <a:pt x="30" y="120"/>
                  <a:pt x="30" y="120"/>
                </a:cubicBezTo>
                <a:close/>
                <a:moveTo>
                  <a:pt x="30" y="93"/>
                </a:moveTo>
                <a:cubicBezTo>
                  <a:pt x="30" y="93"/>
                  <a:pt x="30" y="93"/>
                  <a:pt x="30" y="93"/>
                </a:cubicBezTo>
                <a:cubicBezTo>
                  <a:pt x="29" y="90"/>
                  <a:pt x="29" y="90"/>
                  <a:pt x="29" y="90"/>
                </a:cubicBezTo>
                <a:cubicBezTo>
                  <a:pt x="36" y="90"/>
                  <a:pt x="36" y="90"/>
                  <a:pt x="36" y="90"/>
                </a:cubicBezTo>
                <a:cubicBezTo>
                  <a:pt x="37" y="90"/>
                  <a:pt x="37" y="90"/>
                  <a:pt x="37" y="90"/>
                </a:cubicBezTo>
                <a:cubicBezTo>
                  <a:pt x="45" y="90"/>
                  <a:pt x="45" y="90"/>
                  <a:pt x="45" y="90"/>
                </a:cubicBezTo>
                <a:cubicBezTo>
                  <a:pt x="43" y="93"/>
                  <a:pt x="43" y="93"/>
                  <a:pt x="43" y="93"/>
                </a:cubicBezTo>
                <a:cubicBezTo>
                  <a:pt x="37" y="100"/>
                  <a:pt x="37" y="100"/>
                  <a:pt x="37" y="100"/>
                </a:cubicBezTo>
                <a:cubicBezTo>
                  <a:pt x="30" y="93"/>
                  <a:pt x="30" y="93"/>
                  <a:pt x="30" y="93"/>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black"/>
              </a:solidFill>
              <a:effectLst/>
              <a:uLnTx/>
              <a:uFillTx/>
              <a:cs typeface="+mn-ea"/>
              <a:sym typeface="+mn-lt"/>
            </a:endParaRPr>
          </a:p>
        </p:txBody>
      </p:sp>
      <p:sp>
        <p:nvSpPr>
          <p:cNvPr id="14" name="_11"/>
          <p:cNvSpPr>
            <a:spLocks noChangeArrowheads="1"/>
          </p:cNvSpPr>
          <p:nvPr/>
        </p:nvSpPr>
        <p:spPr bwMode="auto">
          <a:xfrm>
            <a:off x="733778" y="2013915"/>
            <a:ext cx="3513927"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r" defTabSz="914400" rtl="0" eaLnBrk="1" fontAlgn="auto" latinLnBrk="0" hangingPunct="1">
              <a:lnSpc>
                <a:spcPct val="120000"/>
              </a:lnSpc>
              <a:spcBef>
                <a:spcPts val="300"/>
              </a:spcBef>
              <a:spcAft>
                <a:spcPts val="0"/>
              </a:spcAft>
              <a:buClrTx/>
              <a:buSzTx/>
              <a:buFontTx/>
              <a:buNone/>
              <a:defRPr/>
            </a:pPr>
            <a:r>
              <a:rPr kumimoji="0" lang="zh-CN" altLang="en-US" sz="2000" b="0" i="0" u="none" strike="noStrike" kern="1200" cap="none" spc="0" normalizeH="0" baseline="0" noProof="0" dirty="0">
                <a:ln>
                  <a:noFill/>
                </a:ln>
                <a:solidFill>
                  <a:prstClr val="white"/>
                </a:solidFill>
                <a:effectLst/>
                <a:uLnTx/>
                <a:uFillTx/>
                <a:cs typeface="+mn-ea"/>
                <a:sym typeface="+mn-lt"/>
              </a:rPr>
              <a:t>Strengths</a:t>
            </a:r>
          </a:p>
          <a:p>
            <a:pPr marL="0" marR="0" lvl="0" indent="0" algn="r" defTabSz="914400" rtl="0" eaLnBrk="1" fontAlgn="auto" latinLnBrk="0" hangingPunct="1">
              <a:lnSpc>
                <a:spcPct val="100000"/>
              </a:lnSpc>
              <a:spcBef>
                <a:spcPts val="300"/>
              </a:spcBef>
              <a:spcAft>
                <a:spcPts val="0"/>
              </a:spcAft>
              <a:buClrTx/>
              <a:buSzTx/>
              <a:buFontTx/>
              <a:buNone/>
              <a:defRPr/>
            </a:pPr>
            <a:r>
              <a:rPr kumimoji="0" lang="zh-CN" altLang="en-US" sz="1400" b="0" i="0" u="none" strike="noStrike" kern="1200" cap="none" spc="0" normalizeH="0" baseline="0" noProof="0" dirty="0">
                <a:ln>
                  <a:noFill/>
                </a:ln>
                <a:solidFill>
                  <a:prstClr val="white">
                    <a:alpha val="80000"/>
                  </a:prstClr>
                </a:solidFill>
                <a:effectLst/>
                <a:uLnTx/>
                <a:uFillTx/>
                <a:cs typeface="+mn-ea"/>
                <a:sym typeface="+mn-lt"/>
              </a:rPr>
              <a:t>双击输入替换内容内容输入相关文本内容</a:t>
            </a:r>
          </a:p>
        </p:txBody>
      </p:sp>
      <p:sp>
        <p:nvSpPr>
          <p:cNvPr id="15" name="_12"/>
          <p:cNvSpPr>
            <a:spLocks noChangeArrowheads="1"/>
          </p:cNvSpPr>
          <p:nvPr/>
        </p:nvSpPr>
        <p:spPr bwMode="auto">
          <a:xfrm>
            <a:off x="361245" y="4411794"/>
            <a:ext cx="3886462"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r" defTabSz="914400" rtl="0" eaLnBrk="1" fontAlgn="auto" latinLnBrk="0" hangingPunct="1">
              <a:lnSpc>
                <a:spcPct val="120000"/>
              </a:lnSpc>
              <a:spcBef>
                <a:spcPts val="30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cs typeface="+mn-ea"/>
                <a:sym typeface="+mn-lt"/>
              </a:rPr>
              <a:t>Opportunities</a:t>
            </a:r>
            <a:endParaRPr kumimoji="0" lang="zh-CN" altLang="en-US" sz="2000" b="0" i="0" u="none" strike="noStrike" kern="1200" cap="none" spc="0" normalizeH="0" baseline="0" noProof="0" dirty="0">
              <a:ln>
                <a:noFill/>
              </a:ln>
              <a:solidFill>
                <a:prstClr val="white"/>
              </a:solidFill>
              <a:effectLst/>
              <a:uLnTx/>
              <a:uFillTx/>
              <a:cs typeface="+mn-ea"/>
              <a:sym typeface="+mn-lt"/>
            </a:endParaRPr>
          </a:p>
          <a:p>
            <a:pPr marL="0" marR="0" lvl="0" indent="0" algn="r" defTabSz="914400" rtl="0" eaLnBrk="1" fontAlgn="auto" latinLnBrk="0" hangingPunct="1">
              <a:lnSpc>
                <a:spcPct val="100000"/>
              </a:lnSpc>
              <a:spcBef>
                <a:spcPts val="300"/>
              </a:spcBef>
              <a:spcAft>
                <a:spcPts val="0"/>
              </a:spcAft>
              <a:buClrTx/>
              <a:buSzTx/>
              <a:buFontTx/>
              <a:buNone/>
              <a:defRPr/>
            </a:pPr>
            <a:r>
              <a:rPr kumimoji="0" lang="zh-CN" altLang="en-US" sz="1400" b="0" i="0" u="none" strike="noStrike" kern="1200" cap="none" spc="0" normalizeH="0" baseline="0" noProof="0" dirty="0">
                <a:ln>
                  <a:noFill/>
                </a:ln>
                <a:solidFill>
                  <a:prstClr val="white">
                    <a:alpha val="80000"/>
                  </a:prstClr>
                </a:solidFill>
                <a:effectLst/>
                <a:uLnTx/>
                <a:uFillTx/>
                <a:cs typeface="+mn-ea"/>
                <a:sym typeface="+mn-lt"/>
              </a:rPr>
              <a:t>双击输入替换内容内容输入相关文本内容</a:t>
            </a:r>
          </a:p>
        </p:txBody>
      </p:sp>
      <p:sp>
        <p:nvSpPr>
          <p:cNvPr id="16" name="_13"/>
          <p:cNvSpPr>
            <a:spLocks noChangeArrowheads="1"/>
          </p:cNvSpPr>
          <p:nvPr/>
        </p:nvSpPr>
        <p:spPr bwMode="auto">
          <a:xfrm>
            <a:off x="7944295" y="2013915"/>
            <a:ext cx="3705838"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14400" rtl="0" eaLnBrk="1" fontAlgn="auto" latinLnBrk="0" hangingPunct="1">
              <a:lnSpc>
                <a:spcPct val="120000"/>
              </a:lnSpc>
              <a:spcBef>
                <a:spcPts val="30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cs typeface="+mn-ea"/>
                <a:sym typeface="+mn-lt"/>
              </a:rPr>
              <a:t>Weakness</a:t>
            </a:r>
            <a:endParaRPr kumimoji="0" lang="zh-CN" altLang="en-US" sz="2000" b="0" i="0" u="none" strike="noStrike" kern="1200" cap="none" spc="0" normalizeH="0" baseline="0" noProof="0" dirty="0">
              <a:ln>
                <a:noFill/>
              </a:ln>
              <a:solidFill>
                <a:prstClr val="white"/>
              </a:solidFill>
              <a:effectLst/>
              <a:uLnTx/>
              <a:uFillTx/>
              <a:cs typeface="+mn-ea"/>
              <a:sym typeface="+mn-lt"/>
            </a:endParaRPr>
          </a:p>
          <a:p>
            <a:pPr marL="0" marR="0" lvl="0" indent="0" algn="l" defTabSz="914400" rtl="0" eaLnBrk="1" fontAlgn="auto" latinLnBrk="0" hangingPunct="1">
              <a:lnSpc>
                <a:spcPct val="100000"/>
              </a:lnSpc>
              <a:spcBef>
                <a:spcPts val="300"/>
              </a:spcBef>
              <a:spcAft>
                <a:spcPts val="0"/>
              </a:spcAft>
              <a:buClrTx/>
              <a:buSzTx/>
              <a:buFontTx/>
              <a:buNone/>
              <a:defRPr/>
            </a:pPr>
            <a:r>
              <a:rPr kumimoji="0" lang="zh-CN" altLang="en-US" sz="1400" b="0" i="0" u="none" strike="noStrike" kern="1200" cap="none" spc="0" normalizeH="0" baseline="0" noProof="0" dirty="0">
                <a:ln>
                  <a:noFill/>
                </a:ln>
                <a:solidFill>
                  <a:prstClr val="white">
                    <a:alpha val="80000"/>
                  </a:prstClr>
                </a:solidFill>
                <a:effectLst/>
                <a:uLnTx/>
                <a:uFillTx/>
                <a:cs typeface="+mn-ea"/>
                <a:sym typeface="+mn-lt"/>
              </a:rPr>
              <a:t>双击输入替换内容内容输入相关文本内容</a:t>
            </a:r>
          </a:p>
        </p:txBody>
      </p:sp>
      <p:sp>
        <p:nvSpPr>
          <p:cNvPr id="17" name="_14"/>
          <p:cNvSpPr>
            <a:spLocks noChangeArrowheads="1"/>
          </p:cNvSpPr>
          <p:nvPr/>
        </p:nvSpPr>
        <p:spPr bwMode="auto">
          <a:xfrm>
            <a:off x="7944296" y="4411795"/>
            <a:ext cx="3491348"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14400" rtl="0" eaLnBrk="1" fontAlgn="auto" latinLnBrk="0" hangingPunct="1">
              <a:lnSpc>
                <a:spcPct val="120000"/>
              </a:lnSpc>
              <a:spcBef>
                <a:spcPts val="30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cs typeface="+mn-ea"/>
                <a:sym typeface="+mn-lt"/>
              </a:rPr>
              <a:t>Treats</a:t>
            </a:r>
            <a:endParaRPr kumimoji="0" lang="zh-CN" altLang="en-US" sz="2000" b="0" i="0" u="none" strike="noStrike" kern="1200" cap="none" spc="0" normalizeH="0" baseline="0" noProof="0" dirty="0">
              <a:ln>
                <a:noFill/>
              </a:ln>
              <a:solidFill>
                <a:prstClr val="white"/>
              </a:solidFill>
              <a:effectLst/>
              <a:uLnTx/>
              <a:uFillTx/>
              <a:cs typeface="+mn-ea"/>
              <a:sym typeface="+mn-lt"/>
            </a:endParaRPr>
          </a:p>
          <a:p>
            <a:pPr marL="0" marR="0" lvl="0" indent="0" algn="l" defTabSz="914400" rtl="0" eaLnBrk="1" fontAlgn="auto" latinLnBrk="0" hangingPunct="1">
              <a:lnSpc>
                <a:spcPct val="100000"/>
              </a:lnSpc>
              <a:spcBef>
                <a:spcPts val="300"/>
              </a:spcBef>
              <a:spcAft>
                <a:spcPts val="0"/>
              </a:spcAft>
              <a:buClrTx/>
              <a:buSzTx/>
              <a:buFontTx/>
              <a:buNone/>
              <a:defRPr/>
            </a:pPr>
            <a:r>
              <a:rPr kumimoji="0" lang="zh-CN" altLang="en-US" sz="1400" b="0" i="0" u="none" strike="noStrike" kern="1200" cap="none" spc="0" normalizeH="0" baseline="0" noProof="0" dirty="0">
                <a:ln>
                  <a:noFill/>
                </a:ln>
                <a:solidFill>
                  <a:prstClr val="white">
                    <a:alpha val="80000"/>
                  </a:prstClr>
                </a:solidFill>
                <a:effectLst/>
                <a:uLnTx/>
                <a:uFillTx/>
                <a:cs typeface="+mn-ea"/>
                <a:sym typeface="+mn-lt"/>
              </a:rPr>
              <a:t>双击输入替换内容内容输入相关文本内容</a:t>
            </a:r>
          </a:p>
        </p:txBody>
      </p:sp>
      <p:sp>
        <p:nvSpPr>
          <p:cNvPr id="18" name="直接连接符 1"/>
          <p:cNvSpPr/>
          <p:nvPr/>
        </p:nvSpPr>
        <p:spPr>
          <a:xfrm>
            <a:off x="4324294" y="1465625"/>
            <a:ext cx="0" cy="2581130"/>
          </a:xfrm>
          <a:prstGeom prst="line">
            <a:avLst/>
          </a:prstGeom>
          <a:ln w="9525" cap="flat" cmpd="sng">
            <a:gradFill>
              <a:gsLst>
                <a:gs pos="0">
                  <a:schemeClr val="bg1"/>
                </a:gs>
                <a:gs pos="100000">
                  <a:srgbClr val="061C52"/>
                </a:gs>
              </a:gsLst>
              <a:lin ang="5400000" scaled="1"/>
            </a:gradFill>
            <a:prstDash val="solid"/>
            <a:bevel/>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9" name="直接连接符 18"/>
          <p:cNvSpPr/>
          <p:nvPr/>
        </p:nvSpPr>
        <p:spPr>
          <a:xfrm flipH="1" flipV="1">
            <a:off x="1408142" y="4046754"/>
            <a:ext cx="2654205" cy="1679"/>
          </a:xfrm>
          <a:prstGeom prst="line">
            <a:avLst/>
          </a:prstGeom>
          <a:ln w="9525" cap="flat" cmpd="sng">
            <a:gradFill>
              <a:gsLst>
                <a:gs pos="0">
                  <a:schemeClr val="bg1"/>
                </a:gs>
                <a:gs pos="100000">
                  <a:srgbClr val="061C52"/>
                </a:gs>
              </a:gsLst>
              <a:lin ang="5400000" scaled="1"/>
            </a:gradFill>
            <a:prstDash val="solid"/>
            <a:bevel/>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0" name="直接连接符 1"/>
          <p:cNvSpPr/>
          <p:nvPr/>
        </p:nvSpPr>
        <p:spPr>
          <a:xfrm rot="16200000">
            <a:off x="9412152" y="1659180"/>
            <a:ext cx="0" cy="2581130"/>
          </a:xfrm>
          <a:prstGeom prst="line">
            <a:avLst/>
          </a:prstGeom>
          <a:ln w="9525" cap="flat" cmpd="sng">
            <a:gradFill>
              <a:gsLst>
                <a:gs pos="0">
                  <a:schemeClr val="bg1"/>
                </a:gs>
                <a:gs pos="100000">
                  <a:srgbClr val="061C52"/>
                </a:gs>
              </a:gsLst>
              <a:lin ang="5400000" scaled="1"/>
            </a:gradFill>
            <a:prstDash val="solid"/>
            <a:bevel/>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1" name="直接连接符 20"/>
          <p:cNvSpPr/>
          <p:nvPr/>
        </p:nvSpPr>
        <p:spPr>
          <a:xfrm rot="16200000" flipH="1" flipV="1">
            <a:off x="6496000" y="4240309"/>
            <a:ext cx="2654205" cy="1679"/>
          </a:xfrm>
          <a:prstGeom prst="line">
            <a:avLst/>
          </a:prstGeom>
          <a:ln w="9525" cap="flat" cmpd="sng">
            <a:gradFill>
              <a:gsLst>
                <a:gs pos="0">
                  <a:schemeClr val="bg1"/>
                </a:gs>
                <a:gs pos="100000">
                  <a:srgbClr val="061C52"/>
                </a:gs>
              </a:gsLst>
              <a:lin ang="5400000" scaled="1"/>
            </a:gradFill>
            <a:prstDash val="solid"/>
            <a:bevel/>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2" name="文本框 21"/>
          <p:cNvSpPr txBox="1"/>
          <p:nvPr/>
        </p:nvSpPr>
        <p:spPr>
          <a:xfrm>
            <a:off x="174126" y="130307"/>
            <a:ext cx="2680970" cy="462915"/>
          </a:xfrm>
          <a:prstGeom prst="rect">
            <a:avLst/>
          </a:prstGeom>
          <a:noFill/>
          <a:ln w="0">
            <a:noFill/>
          </a:ln>
        </p:spPr>
        <p:txBody>
          <a:bodyPr vert="horz" wrap="square" lIns="89535" tIns="46355" rIns="89535" bIns="46355" numCol="1" anchor="t">
            <a:spAutoFit/>
          </a:bodyPr>
          <a:lstStyle/>
          <a:p>
            <a:pPr marL="0" marR="0" lvl="0" indent="0" algn="l" defTabSz="508000" rtl="0" eaLnBrk="0" fontAlgn="auto" latinLnBrk="0" hangingPunct="1">
              <a:lnSpc>
                <a:spcPct val="100000"/>
              </a:lnSpc>
              <a:spcBef>
                <a:spcPts val="0"/>
              </a:spcBef>
              <a:spcAft>
                <a:spcPts val="0"/>
              </a:spcAft>
              <a:buClrTx/>
              <a:buSzTx/>
              <a:buFontTx/>
              <a:buNone/>
              <a:defRPr/>
            </a:pPr>
            <a:r>
              <a:rPr kumimoji="0" lang="en-US" altLang="ko-KR" sz="2400" b="0" i="0" u="none" strike="noStrike" kern="1200" cap="none" spc="0" normalizeH="0" baseline="0" noProof="0" dirty="0">
                <a:ln>
                  <a:noFill/>
                </a:ln>
                <a:solidFill>
                  <a:schemeClr val="bg1"/>
                </a:solidFill>
                <a:effectLst/>
                <a:uLnTx/>
                <a:uFillTx/>
                <a:cs typeface="+mn-ea"/>
                <a:sym typeface="+mn-lt"/>
              </a:rPr>
              <a:t>点击此处添加标题</a:t>
            </a:r>
            <a:endParaRPr kumimoji="0" lang="ko-KR" altLang="en-US" sz="2400" b="0" i="0" u="none" strike="noStrike" kern="1200" cap="none" spc="0" normalizeH="0" baseline="0" noProof="0" dirty="0">
              <a:ln>
                <a:noFill/>
              </a:ln>
              <a:solidFill>
                <a:schemeClr val="bg1"/>
              </a:solidFill>
              <a:effectLst/>
              <a:uLnTx/>
              <a:uFillTx/>
              <a:cs typeface="+mn-ea"/>
              <a:sym typeface="+mn-lt"/>
            </a:endParaRPr>
          </a:p>
        </p:txBody>
      </p:sp>
      <p:cxnSp>
        <p:nvCxnSpPr>
          <p:cNvPr id="23" name="直接连接符 22"/>
          <p:cNvCxnSpPr/>
          <p:nvPr/>
        </p:nvCxnSpPr>
        <p:spPr>
          <a:xfrm>
            <a:off x="174126" y="225743"/>
            <a:ext cx="0" cy="4629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174125" y="524883"/>
            <a:ext cx="4082035" cy="370614"/>
          </a:xfrm>
          <a:prstGeom prst="rect">
            <a:avLst/>
          </a:prstGeom>
          <a:noFill/>
          <a:ln w="0">
            <a:noFill/>
          </a:ln>
        </p:spPr>
        <p:txBody>
          <a:bodyPr vert="horz" wrap="square" lIns="89535" tIns="46355" rIns="89535" bIns="46355" anchor="t">
            <a:spAutoFit/>
          </a:bodyPr>
          <a:lstStyle/>
          <a:p>
            <a:pPr marL="0" marR="0" lvl="0" indent="0" algn="l" defTabSz="508000" rtl="0" eaLnBrk="0"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solidFill>
                  <a:schemeClr val="bg1"/>
                </a:solidFill>
                <a:effectLst/>
                <a:uLnTx/>
                <a:uFillTx/>
                <a:cs typeface="+mn-ea"/>
                <a:sym typeface="+mn-lt"/>
              </a:rPr>
              <a:t>Click here to enter text</a:t>
            </a:r>
            <a:r>
              <a:rPr kumimoji="0" lang="zh-CN" altLang="en-US" sz="900" b="0" i="0" u="none" strike="noStrike" kern="1200" cap="none" spc="0" normalizeH="0" baseline="0" noProof="0" dirty="0">
                <a:ln>
                  <a:noFill/>
                </a:ln>
                <a:solidFill>
                  <a:schemeClr val="bg1"/>
                </a:solidFill>
                <a:effectLst/>
                <a:uLnTx/>
                <a:uFillTx/>
                <a:cs typeface="+mn-ea"/>
                <a:sym typeface="+mn-lt"/>
              </a:rPr>
              <a:t>　</a:t>
            </a:r>
            <a:r>
              <a:rPr kumimoji="0" lang="en-US" altLang="zh-CN" sz="900" b="0" i="0" u="none" strike="noStrike" kern="1200" cap="none" spc="0" normalizeH="0" baseline="0" noProof="0" dirty="0">
                <a:ln>
                  <a:noFill/>
                </a:ln>
                <a:solidFill>
                  <a:schemeClr val="bg1"/>
                </a:solidFill>
                <a:effectLst/>
                <a:uLnTx/>
                <a:uFillTx/>
                <a:cs typeface="+mn-ea"/>
                <a:sym typeface="+mn-lt"/>
              </a:rPr>
              <a:t>Click here to enter text</a:t>
            </a:r>
            <a:r>
              <a:rPr kumimoji="0" lang="zh-CN" altLang="en-US" sz="900" b="0" i="0" u="none" strike="noStrike" kern="1200" cap="none" spc="0" normalizeH="0" baseline="0" noProof="0" dirty="0">
                <a:ln>
                  <a:noFill/>
                </a:ln>
                <a:solidFill>
                  <a:schemeClr val="bg1"/>
                </a:solidFill>
                <a:effectLst/>
                <a:uLnTx/>
                <a:uFillTx/>
                <a:cs typeface="+mn-ea"/>
                <a:sym typeface="+mn-lt"/>
              </a:rPr>
              <a:t>　</a:t>
            </a:r>
            <a:r>
              <a:rPr kumimoji="0" lang="en-US" altLang="zh-CN" sz="900" b="0" i="0" u="none" strike="noStrike" kern="1200" cap="none" spc="0" normalizeH="0" baseline="0" noProof="0" dirty="0">
                <a:ln>
                  <a:noFill/>
                </a:ln>
                <a:solidFill>
                  <a:schemeClr val="bg1"/>
                </a:solidFill>
                <a:effectLst/>
                <a:uLnTx/>
                <a:uFillTx/>
                <a:cs typeface="+mn-ea"/>
                <a:sym typeface="+mn-lt"/>
              </a:rPr>
              <a:t>Click here to enter text</a:t>
            </a:r>
            <a:r>
              <a:rPr kumimoji="0" lang="zh-CN" altLang="en-US" sz="900" b="0" i="0" u="none" strike="noStrike" kern="1200" cap="none" spc="0" normalizeH="0" baseline="0" noProof="0" dirty="0">
                <a:ln>
                  <a:noFill/>
                </a:ln>
                <a:solidFill>
                  <a:schemeClr val="bg1"/>
                </a:solidFill>
                <a:effectLst/>
                <a:uLnTx/>
                <a:uFillTx/>
                <a:cs typeface="+mn-ea"/>
                <a:sym typeface="+mn-lt"/>
              </a:rPr>
              <a:t>　</a:t>
            </a:r>
            <a:endParaRPr kumimoji="0" lang="ko-KR" altLang="en-US" sz="900" b="0" i="0" u="none" strike="noStrike" kern="1200" cap="none" spc="0" normalizeH="0" baseline="0" noProof="0" dirty="0">
              <a:ln>
                <a:noFill/>
              </a:ln>
              <a:solidFill>
                <a:schemeClr val="bg1"/>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1000"/>
                                        <p:tgtEl>
                                          <p:spTgt spid="24"/>
                                        </p:tgtEl>
                                      </p:cBhvr>
                                    </p:animEffect>
                                    <p:anim calcmode="lin" valueType="num">
                                      <p:cBhvr>
                                        <p:cTn id="64" dur="1000" fill="hold"/>
                                        <p:tgtEl>
                                          <p:spTgt spid="24"/>
                                        </p:tgtEl>
                                        <p:attrNameLst>
                                          <p:attrName>ppt_x</p:attrName>
                                        </p:attrNameLst>
                                      </p:cBhvr>
                                      <p:tavLst>
                                        <p:tav tm="0">
                                          <p:val>
                                            <p:strVal val="#ppt_x"/>
                                          </p:val>
                                        </p:tav>
                                        <p:tav tm="100000">
                                          <p:val>
                                            <p:strVal val="#ppt_x"/>
                                          </p:val>
                                        </p:tav>
                                      </p:tavLst>
                                    </p:anim>
                                    <p:anim calcmode="lin" valueType="num">
                                      <p:cBhvr>
                                        <p:cTn id="65" dur="1000" fill="hold"/>
                                        <p:tgtEl>
                                          <p:spTgt spid="24"/>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1000"/>
                                        <p:tgtEl>
                                          <p:spTgt spid="22"/>
                                        </p:tgtEl>
                                      </p:cBhvr>
                                    </p:animEffect>
                                    <p:anim calcmode="lin" valueType="num">
                                      <p:cBhvr>
                                        <p:cTn id="69" dur="1000" fill="hold"/>
                                        <p:tgtEl>
                                          <p:spTgt spid="22"/>
                                        </p:tgtEl>
                                        <p:attrNameLst>
                                          <p:attrName>ppt_x</p:attrName>
                                        </p:attrNameLst>
                                      </p:cBhvr>
                                      <p:tavLst>
                                        <p:tav tm="0">
                                          <p:val>
                                            <p:strVal val="#ppt_x"/>
                                          </p:val>
                                        </p:tav>
                                        <p:tav tm="100000">
                                          <p:val>
                                            <p:strVal val="#ppt_x"/>
                                          </p:val>
                                        </p:tav>
                                      </p:tavLst>
                                    </p:anim>
                                    <p:anim calcmode="lin" valueType="num">
                                      <p:cBhvr>
                                        <p:cTn id="70" dur="1000" fill="hold"/>
                                        <p:tgtEl>
                                          <p:spTgt spid="22"/>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1000"/>
                                        <p:tgtEl>
                                          <p:spTgt spid="23"/>
                                        </p:tgtEl>
                                      </p:cBhvr>
                                    </p:animEffect>
                                    <p:anim calcmode="lin" valueType="num">
                                      <p:cBhvr>
                                        <p:cTn id="74" dur="1000" fill="hold"/>
                                        <p:tgtEl>
                                          <p:spTgt spid="23"/>
                                        </p:tgtEl>
                                        <p:attrNameLst>
                                          <p:attrName>ppt_x</p:attrName>
                                        </p:attrNameLst>
                                      </p:cBhvr>
                                      <p:tavLst>
                                        <p:tav tm="0">
                                          <p:val>
                                            <p:strVal val="#ppt_x"/>
                                          </p:val>
                                        </p:tav>
                                        <p:tav tm="100000">
                                          <p:val>
                                            <p:strVal val="#ppt_x"/>
                                          </p:val>
                                        </p:tav>
                                      </p:tavLst>
                                    </p:anim>
                                    <p:anim calcmode="lin" valueType="num">
                                      <p:cBhvr>
                                        <p:cTn id="7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p:bldP spid="9" grpId="0"/>
      <p:bldP spid="10" grpId="0"/>
      <p:bldP spid="11" grpId="0"/>
      <p:bldP spid="12" grpId="0" animBg="1"/>
      <p:bldP spid="13" grpId="0" animBg="1"/>
      <p:bldP spid="14" grpId="0"/>
      <p:bldP spid="15" grpId="0"/>
      <p:bldP spid="16" grpId="0"/>
      <p:bldP spid="17" grpId="0"/>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1989" r="14456" b="1"/>
          <a:stretch>
            <a:fillRect/>
          </a:stretch>
        </p:blipFill>
        <p:spPr>
          <a:xfrm>
            <a:off x="20" y="10"/>
            <a:ext cx="12191980" cy="6857990"/>
          </a:xfrm>
          <a:prstGeom prst="rect">
            <a:avLst/>
          </a:prstGeom>
        </p:spPr>
      </p:pic>
      <p:sp>
        <p:nvSpPr>
          <p:cNvPr id="19" name="矩形 18"/>
          <p:cNvSpPr/>
          <p:nvPr/>
        </p:nvSpPr>
        <p:spPr>
          <a:xfrm>
            <a:off x="-20" y="50351"/>
            <a:ext cx="12192000" cy="6857999"/>
          </a:xfrm>
          <a:prstGeom prst="rect">
            <a:avLst/>
          </a:prstGeom>
          <a:gradFill flip="none" rotWithShape="1">
            <a:gsLst>
              <a:gs pos="0">
                <a:schemeClr val="tx1">
                  <a:alpha val="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nvGrpSpPr>
          <p:cNvPr id="12" name="组合 11"/>
          <p:cNvGrpSpPr/>
          <p:nvPr/>
        </p:nvGrpSpPr>
        <p:grpSpPr>
          <a:xfrm>
            <a:off x="4494816" y="970913"/>
            <a:ext cx="3292475" cy="3664819"/>
            <a:chOff x="4262679" y="970913"/>
            <a:chExt cx="3292475" cy="3664819"/>
          </a:xfrm>
        </p:grpSpPr>
        <p:sp>
          <p:nvSpPr>
            <p:cNvPr id="13" name="椭圆 12"/>
            <p:cNvSpPr/>
            <p:nvPr/>
          </p:nvSpPr>
          <p:spPr>
            <a:xfrm>
              <a:off x="4262679" y="1343257"/>
              <a:ext cx="3292475" cy="3292475"/>
            </a:xfrm>
            <a:prstGeom prst="ellipse">
              <a:avLst/>
            </a:prstGeom>
            <a:noFill/>
            <a:ln w="25400" cap="flat" cmpd="sng" algn="ctr">
              <a:solidFill>
                <a:srgbClr val="FFFFFF">
                  <a:alpha val="99000"/>
                </a:srgbClr>
              </a:solidFill>
              <a:prstDash val="dashDot"/>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5825762" y="1343257"/>
              <a:ext cx="1244600" cy="1698927"/>
            </a:xfrm>
            <a:prstGeom prst="rect">
              <a:avLst/>
            </a:prstGeom>
            <a:noFill/>
          </p:spPr>
          <p:txBody>
            <a:bodyPr vert="horz" rtlCol="0">
              <a:spAutoFit/>
            </a:bodyPr>
            <a:lstStyle/>
            <a:p>
              <a:pPr>
                <a:lnSpc>
                  <a:spcPct val="120000"/>
                </a:lnSpc>
              </a:pPr>
              <a:r>
                <a:rPr lang="zh-CN" altLang="en-US" sz="9600" b="1" dirty="0">
                  <a:gradFill flip="none" rotWithShape="1">
                    <a:gsLst>
                      <a:gs pos="12000">
                        <a:srgbClr val="F6F8FC"/>
                      </a:gs>
                      <a:gs pos="32000">
                        <a:srgbClr val="F2F2F2"/>
                      </a:gs>
                      <a:gs pos="63000">
                        <a:srgbClr val="F2F2F2">
                          <a:alpha val="72000"/>
                        </a:srgbClr>
                      </a:gs>
                      <a:gs pos="86000">
                        <a:srgbClr val="7F7F7F">
                          <a:alpha val="29000"/>
                        </a:srgbClr>
                      </a:gs>
                    </a:gsLst>
                    <a:lin ang="0" scaled="1"/>
                    <a:tileRect/>
                  </a:gradFill>
                  <a:cs typeface="+mn-ea"/>
                  <a:sym typeface="+mn-lt"/>
                </a:rPr>
                <a:t>谢</a:t>
              </a:r>
            </a:p>
          </p:txBody>
        </p:sp>
        <p:sp>
          <p:nvSpPr>
            <p:cNvPr id="15" name="文本框 14"/>
            <p:cNvSpPr txBox="1"/>
            <p:nvPr/>
          </p:nvSpPr>
          <p:spPr>
            <a:xfrm>
              <a:off x="4468850" y="2641365"/>
              <a:ext cx="1244600" cy="1698927"/>
            </a:xfrm>
            <a:prstGeom prst="rect">
              <a:avLst/>
            </a:prstGeom>
            <a:noFill/>
          </p:spPr>
          <p:txBody>
            <a:bodyPr vert="horz" rtlCol="0">
              <a:spAutoFit/>
            </a:bodyPr>
            <a:lstStyle/>
            <a:p>
              <a:pPr>
                <a:lnSpc>
                  <a:spcPct val="120000"/>
                </a:lnSpc>
              </a:pPr>
              <a:r>
                <a:rPr lang="zh-CN" altLang="en-US" sz="9600" b="1" dirty="0">
                  <a:gradFill flip="none" rotWithShape="1">
                    <a:gsLst>
                      <a:gs pos="12000">
                        <a:srgbClr val="F6F8FC"/>
                      </a:gs>
                      <a:gs pos="32000">
                        <a:srgbClr val="F2F2F2"/>
                      </a:gs>
                      <a:gs pos="63000">
                        <a:srgbClr val="F2F2F2">
                          <a:alpha val="72000"/>
                        </a:srgbClr>
                      </a:gs>
                      <a:gs pos="86000">
                        <a:srgbClr val="7F7F7F">
                          <a:alpha val="29000"/>
                        </a:srgbClr>
                      </a:gs>
                    </a:gsLst>
                    <a:lin ang="0" scaled="1"/>
                    <a:tileRect/>
                  </a:gradFill>
                  <a:cs typeface="+mn-ea"/>
                  <a:sym typeface="+mn-lt"/>
                </a:rPr>
                <a:t>观</a:t>
              </a:r>
            </a:p>
          </p:txBody>
        </p:sp>
        <p:sp>
          <p:nvSpPr>
            <p:cNvPr id="16" name="文本框 15"/>
            <p:cNvSpPr txBox="1"/>
            <p:nvPr/>
          </p:nvSpPr>
          <p:spPr>
            <a:xfrm>
              <a:off x="5908917" y="2903680"/>
              <a:ext cx="1244600" cy="1698927"/>
            </a:xfrm>
            <a:prstGeom prst="rect">
              <a:avLst/>
            </a:prstGeom>
            <a:noFill/>
          </p:spPr>
          <p:txBody>
            <a:bodyPr vert="horz" rtlCol="0">
              <a:spAutoFit/>
            </a:bodyPr>
            <a:lstStyle/>
            <a:p>
              <a:pPr>
                <a:lnSpc>
                  <a:spcPct val="120000"/>
                </a:lnSpc>
              </a:pPr>
              <a:r>
                <a:rPr lang="zh-CN" altLang="en-US" sz="9600" b="1" dirty="0">
                  <a:gradFill flip="none" rotWithShape="1">
                    <a:gsLst>
                      <a:gs pos="12000">
                        <a:srgbClr val="F6F8FC"/>
                      </a:gs>
                      <a:gs pos="32000">
                        <a:srgbClr val="F2F2F2"/>
                      </a:gs>
                      <a:gs pos="63000">
                        <a:srgbClr val="F2F2F2">
                          <a:alpha val="72000"/>
                        </a:srgbClr>
                      </a:gs>
                      <a:gs pos="86000">
                        <a:srgbClr val="7F7F7F">
                          <a:alpha val="29000"/>
                        </a:srgbClr>
                      </a:gs>
                    </a:gsLst>
                    <a:lin ang="0" scaled="1"/>
                    <a:tileRect/>
                  </a:gradFill>
                  <a:cs typeface="+mn-ea"/>
                  <a:sym typeface="+mn-lt"/>
                </a:rPr>
                <a:t>看</a:t>
              </a:r>
            </a:p>
          </p:txBody>
        </p:sp>
        <p:sp>
          <p:nvSpPr>
            <p:cNvPr id="17" name="文本框 16"/>
            <p:cNvSpPr txBox="1"/>
            <p:nvPr/>
          </p:nvSpPr>
          <p:spPr>
            <a:xfrm>
              <a:off x="4356538" y="970913"/>
              <a:ext cx="1244600" cy="1698927"/>
            </a:xfrm>
            <a:prstGeom prst="rect">
              <a:avLst/>
            </a:prstGeom>
            <a:noFill/>
          </p:spPr>
          <p:txBody>
            <a:bodyPr vert="horz" rtlCol="0">
              <a:spAutoFit/>
            </a:bodyPr>
            <a:lstStyle/>
            <a:p>
              <a:pPr>
                <a:lnSpc>
                  <a:spcPct val="120000"/>
                </a:lnSpc>
              </a:pPr>
              <a:r>
                <a:rPr lang="zh-CN" altLang="en-US" sz="9600" b="1" dirty="0">
                  <a:gradFill flip="none" rotWithShape="1">
                    <a:gsLst>
                      <a:gs pos="12000">
                        <a:srgbClr val="F6F8FC"/>
                      </a:gs>
                      <a:gs pos="32000">
                        <a:srgbClr val="F2F2F2"/>
                      </a:gs>
                      <a:gs pos="63000">
                        <a:srgbClr val="F2F2F2">
                          <a:alpha val="72000"/>
                        </a:srgbClr>
                      </a:gs>
                      <a:gs pos="86000">
                        <a:srgbClr val="7F7F7F">
                          <a:alpha val="29000"/>
                        </a:srgbClr>
                      </a:gs>
                    </a:gsLst>
                    <a:lin ang="0" scaled="1"/>
                    <a:tileRect/>
                  </a:gradFill>
                  <a:cs typeface="+mn-ea"/>
                  <a:sym typeface="+mn-lt"/>
                </a:rPr>
                <a:t>谢</a:t>
              </a:r>
            </a:p>
          </p:txBody>
        </p:sp>
      </p:grpSp>
      <p:sp>
        <p:nvSpPr>
          <p:cNvPr id="18" name="文本框 17"/>
          <p:cNvSpPr txBox="1"/>
          <p:nvPr/>
        </p:nvSpPr>
        <p:spPr>
          <a:xfrm>
            <a:off x="4493059" y="4939687"/>
            <a:ext cx="3205841" cy="1015663"/>
          </a:xfrm>
          <a:prstGeom prst="rect">
            <a:avLst/>
          </a:prstGeom>
          <a:noFill/>
        </p:spPr>
        <p:txBody>
          <a:bodyPr vert="horz" wrap="square" lIns="91440" tIns="45720" rIns="91440" bIns="45720" rtlCol="0" anchorCtr="0">
            <a:spAutoFit/>
          </a:bodyPr>
          <a:lstStyle/>
          <a:p>
            <a:pPr algn="ctr">
              <a:lnSpc>
                <a:spcPct val="150000"/>
              </a:lnSpc>
            </a:pPr>
            <a:r>
              <a:rPr lang="en-US" altLang="zh-CN" sz="1000" i="1" dirty="0">
                <a:solidFill>
                  <a:srgbClr val="FFFFFF"/>
                </a:solidFill>
                <a:cs typeface="+mn-ea"/>
                <a:sym typeface="+mn-lt"/>
              </a:rPr>
              <a:t>enter your title here </a:t>
            </a:r>
            <a:r>
              <a:rPr lang="en-US" altLang="zh-CN" sz="1000" i="1" dirty="0" err="1">
                <a:solidFill>
                  <a:srgbClr val="FFFFFF"/>
                </a:solidFill>
                <a:cs typeface="+mn-ea"/>
                <a:sym typeface="+mn-lt"/>
              </a:rPr>
              <a:t>somethingenter</a:t>
            </a:r>
            <a:r>
              <a:rPr lang="en-US" altLang="zh-CN" sz="1000" i="1" dirty="0">
                <a:solidFill>
                  <a:srgbClr val="FFFFFF"/>
                </a:solidFill>
                <a:cs typeface="+mn-ea"/>
                <a:sym typeface="+mn-lt"/>
              </a:rPr>
              <a:t> your title here </a:t>
            </a:r>
            <a:r>
              <a:rPr lang="en-US" altLang="zh-CN" sz="1000" i="1" dirty="0" err="1">
                <a:solidFill>
                  <a:srgbClr val="FFFFFF"/>
                </a:solidFill>
                <a:cs typeface="+mn-ea"/>
                <a:sym typeface="+mn-lt"/>
              </a:rPr>
              <a:t>somethingenter</a:t>
            </a:r>
            <a:r>
              <a:rPr lang="en-US" altLang="zh-CN" sz="1000" i="1" dirty="0">
                <a:solidFill>
                  <a:srgbClr val="FFFFFF"/>
                </a:solidFill>
                <a:cs typeface="+mn-ea"/>
                <a:sym typeface="+mn-lt"/>
              </a:rPr>
              <a:t> your title here </a:t>
            </a:r>
            <a:r>
              <a:rPr lang="en-US" altLang="zh-CN" sz="1000" i="1" dirty="0" err="1">
                <a:solidFill>
                  <a:srgbClr val="FFFFFF"/>
                </a:solidFill>
                <a:cs typeface="+mn-ea"/>
                <a:sym typeface="+mn-lt"/>
              </a:rPr>
              <a:t>somethingenter</a:t>
            </a:r>
            <a:r>
              <a:rPr lang="en-US" altLang="zh-CN" sz="1000" i="1" dirty="0">
                <a:solidFill>
                  <a:srgbClr val="FFFFFF"/>
                </a:solidFill>
                <a:cs typeface="+mn-ea"/>
                <a:sym typeface="+mn-lt"/>
              </a:rPr>
              <a:t> your title here something</a:t>
            </a:r>
            <a:endParaRPr lang="zh-CN" altLang="en-US" sz="1000" i="1" dirty="0">
              <a:solidFill>
                <a:srgbClr val="FFFFFF"/>
              </a:solidFill>
              <a:cs typeface="+mn-ea"/>
              <a:sym typeface="+mn-lt"/>
            </a:endParaRPr>
          </a:p>
          <a:p>
            <a:pPr algn="ctr">
              <a:lnSpc>
                <a:spcPct val="150000"/>
              </a:lnSpc>
            </a:pPr>
            <a:endParaRPr lang="zh-CN" altLang="en-US" sz="1000" i="1" dirty="0">
              <a:solidFill>
                <a:srgbClr val="FFFFFF"/>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5" name="矩形 14"/>
          <p:cNvSpPr/>
          <p:nvPr/>
        </p:nvSpPr>
        <p:spPr>
          <a:xfrm>
            <a:off x="5126251" y="3404961"/>
            <a:ext cx="1832553"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white"/>
                </a:solidFill>
                <a:effectLst/>
                <a:uLnTx/>
                <a:uFillTx/>
                <a:cs typeface="+mn-ea"/>
                <a:sym typeface="+mn-lt"/>
              </a:rPr>
              <a:t>会议背景</a:t>
            </a:r>
          </a:p>
        </p:txBody>
      </p:sp>
      <p:sp>
        <p:nvSpPr>
          <p:cNvPr id="17" name="TextBox 4"/>
          <p:cNvSpPr txBox="1">
            <a:spLocks noChangeArrowheads="1"/>
          </p:cNvSpPr>
          <p:nvPr/>
        </p:nvSpPr>
        <p:spPr bwMode="auto">
          <a:xfrm>
            <a:off x="3576033" y="4011688"/>
            <a:ext cx="4741093"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solidFill>
                <a:effectLst/>
                <a:uLnTx/>
                <a:uFillTx/>
                <a:latin typeface="+mn-lt"/>
                <a:cs typeface="+mn-ea"/>
                <a:sym typeface="+mn-lt"/>
              </a:rPr>
              <a:t>The user can demonstrate on a projector or computer, or print the presentation and make it into a film to be used in a wider field The user can demonstrate</a:t>
            </a:r>
          </a:p>
        </p:txBody>
      </p:sp>
      <p:sp>
        <p:nvSpPr>
          <p:cNvPr id="18" name="矩形 17"/>
          <p:cNvSpPr/>
          <p:nvPr/>
        </p:nvSpPr>
        <p:spPr>
          <a:xfrm>
            <a:off x="3476973" y="1963839"/>
            <a:ext cx="5408769"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600" b="0" i="0" u="none" strike="noStrike" kern="1200" cap="none" spc="0" normalizeH="0" baseline="0" noProof="0" dirty="0">
                <a:ln>
                  <a:noFill/>
                </a:ln>
                <a:solidFill>
                  <a:prstClr val="white"/>
                </a:solidFill>
                <a:effectLst/>
                <a:uLnTx/>
                <a:uFillTx/>
                <a:cs typeface="+mn-ea"/>
                <a:sym typeface="+mn-lt"/>
              </a:rPr>
              <a:t>PART 1</a:t>
            </a:r>
            <a:endParaRPr kumimoji="0" lang="zh-CN" altLang="en-US" sz="9600" b="0" i="0" u="none" strike="noStrike" kern="1200" cap="none" spc="0" normalizeH="0" baseline="0" noProof="0" dirty="0">
              <a:ln>
                <a:noFill/>
              </a:ln>
              <a:solidFill>
                <a:prstClr val="white"/>
              </a:solidFill>
              <a:effectLst/>
              <a:uLnTx/>
              <a:uFillTx/>
              <a:cs typeface="+mn-ea"/>
              <a:sym typeface="+mn-lt"/>
            </a:endParaRPr>
          </a:p>
        </p:txBody>
      </p:sp>
      <p:grpSp>
        <p:nvGrpSpPr>
          <p:cNvPr id="6" name="组 8"/>
          <p:cNvGrpSpPr/>
          <p:nvPr/>
        </p:nvGrpSpPr>
        <p:grpSpPr>
          <a:xfrm>
            <a:off x="3236841" y="1937386"/>
            <a:ext cx="1851864" cy="1622565"/>
            <a:chOff x="3580107" y="2427200"/>
            <a:chExt cx="1851864" cy="533714"/>
          </a:xfrm>
        </p:grpSpPr>
        <p:cxnSp>
          <p:nvCxnSpPr>
            <p:cNvPr id="7" name="直线连接符 9"/>
            <p:cNvCxnSpPr/>
            <p:nvPr/>
          </p:nvCxnSpPr>
          <p:spPr>
            <a:xfrm>
              <a:off x="3580108" y="2427200"/>
              <a:ext cx="185186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线连接符 10"/>
            <p:cNvCxnSpPr/>
            <p:nvPr/>
          </p:nvCxnSpPr>
          <p:spPr>
            <a:xfrm>
              <a:off x="3580108" y="2427200"/>
              <a:ext cx="0" cy="5337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线连接符 11"/>
            <p:cNvCxnSpPr/>
            <p:nvPr/>
          </p:nvCxnSpPr>
          <p:spPr>
            <a:xfrm>
              <a:off x="3580107" y="2960600"/>
              <a:ext cx="480264" cy="3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 name="组 12"/>
          <p:cNvGrpSpPr/>
          <p:nvPr/>
        </p:nvGrpSpPr>
        <p:grpSpPr>
          <a:xfrm>
            <a:off x="7077675" y="1937386"/>
            <a:ext cx="1851863" cy="1697311"/>
            <a:chOff x="6949882" y="2427200"/>
            <a:chExt cx="1851863" cy="533714"/>
          </a:xfrm>
        </p:grpSpPr>
        <p:cxnSp>
          <p:nvCxnSpPr>
            <p:cNvPr id="11" name="直线连接符 13"/>
            <p:cNvCxnSpPr/>
            <p:nvPr/>
          </p:nvCxnSpPr>
          <p:spPr>
            <a:xfrm>
              <a:off x="8801745" y="2427200"/>
              <a:ext cx="0" cy="5337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线连接符 14"/>
            <p:cNvCxnSpPr/>
            <p:nvPr/>
          </p:nvCxnSpPr>
          <p:spPr>
            <a:xfrm>
              <a:off x="6949882" y="2427200"/>
              <a:ext cx="185186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线连接符 15"/>
            <p:cNvCxnSpPr/>
            <p:nvPr/>
          </p:nvCxnSpPr>
          <p:spPr>
            <a:xfrm>
              <a:off x="8321481" y="2958576"/>
              <a:ext cx="480264" cy="3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par>
                                <p:cTn id="9" presetID="1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ppt_y</p:attrName>
                                        </p:attrNameLst>
                                      </p:cBhvr>
                                      <p:tavLst>
                                        <p:tav tm="0">
                                          <p:val>
                                            <p:strVal val="#ppt_y+#ppt_h*1.125000"/>
                                          </p:val>
                                        </p:tav>
                                        <p:tav tm="100000">
                                          <p:val>
                                            <p:strVal val="#ppt_y"/>
                                          </p:val>
                                        </p:tav>
                                      </p:tavLst>
                                    </p:anim>
                                    <p:animEffect transition="in" filter="wipe(up)">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4"/>
          <a:srcRect t="9167"/>
          <a:stretch>
            <a:fillRect/>
          </a:stretch>
        </p:blipFill>
        <p:spPr>
          <a:xfrm>
            <a:off x="21635" y="-24019"/>
            <a:ext cx="12170365" cy="6858000"/>
          </a:xfrm>
          <a:prstGeom prst="rect">
            <a:avLst/>
          </a:prstGeom>
        </p:spPr>
      </p:pic>
      <p:sp useBgFill="1">
        <p:nvSpPr>
          <p:cNvPr id="11" name="Oval 8"/>
          <p:cNvSpPr/>
          <p:nvPr/>
        </p:nvSpPr>
        <p:spPr>
          <a:xfrm flipH="1">
            <a:off x="1108416" y="1768844"/>
            <a:ext cx="1781908" cy="178190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srgbClr val="FFFFFF"/>
              </a:solidFill>
              <a:effectLst/>
              <a:uLnTx/>
              <a:uFillTx/>
              <a:cs typeface="+mn-ea"/>
              <a:sym typeface="+mn-lt"/>
            </a:endParaRPr>
          </a:p>
        </p:txBody>
      </p:sp>
      <p:sp>
        <p:nvSpPr>
          <p:cNvPr id="12" name="Freeform 13"/>
          <p:cNvSpPr>
            <a:spLocks noEditPoints="1"/>
          </p:cNvSpPr>
          <p:nvPr/>
        </p:nvSpPr>
        <p:spPr bwMode="auto">
          <a:xfrm>
            <a:off x="1805677" y="1855808"/>
            <a:ext cx="387383" cy="251895"/>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cs typeface="+mn-ea"/>
              <a:sym typeface="+mn-lt"/>
            </a:endParaRPr>
          </a:p>
        </p:txBody>
      </p:sp>
      <p:sp>
        <p:nvSpPr>
          <p:cNvPr id="13" name="Rectangle 19"/>
          <p:cNvSpPr/>
          <p:nvPr/>
        </p:nvSpPr>
        <p:spPr>
          <a:xfrm>
            <a:off x="1067377" y="2236434"/>
            <a:ext cx="1863987" cy="584775"/>
          </a:xfrm>
          <a:prstGeom prst="rect">
            <a:avLst/>
          </a:prstGeom>
        </p:spPr>
        <p:txBody>
          <a:bodyPr wrap="square">
            <a:spAutoFit/>
          </a:bodyP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FFFF"/>
                </a:solidFill>
                <a:effectLst/>
                <a:uLnTx/>
                <a:uFillTx/>
                <a:cs typeface="+mn-ea"/>
                <a:sym typeface="+mn-lt"/>
              </a:rPr>
              <a:t>输入标题</a:t>
            </a:r>
            <a:endParaRPr kumimoji="0" lang="en-US" altLang="zh-CN" sz="1600" b="0" i="0" u="none" strike="noStrike" kern="1200" cap="none" spc="0" normalizeH="0" baseline="0" noProof="0" dirty="0">
              <a:ln>
                <a:noFill/>
              </a:ln>
              <a:solidFill>
                <a:srgbClr val="FFFFFF"/>
              </a:solidFill>
              <a:effectLst/>
              <a:uLnTx/>
              <a:uFillTx/>
              <a:cs typeface="+mn-ea"/>
              <a:sym typeface="+mn-lt"/>
            </a:endParaRPr>
          </a:p>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FFFF"/>
                </a:solidFill>
                <a:effectLst/>
                <a:uLnTx/>
                <a:uFillTx/>
                <a:cs typeface="+mn-ea"/>
                <a:sym typeface="+mn-lt"/>
              </a:rPr>
              <a:t>输入标题</a:t>
            </a:r>
            <a:r>
              <a:rPr kumimoji="0" lang="en-GB" altLang="zh-CN" sz="1600" b="0" i="0" u="none" strike="noStrike" kern="1200" cap="none" spc="0" normalizeH="0" baseline="0" noProof="0" dirty="0">
                <a:ln>
                  <a:noFill/>
                </a:ln>
                <a:solidFill>
                  <a:srgbClr val="FFFFFF"/>
                </a:solidFill>
                <a:effectLst/>
                <a:uLnTx/>
                <a:uFillTx/>
                <a:cs typeface="+mn-ea"/>
                <a:sym typeface="+mn-lt"/>
              </a:rPr>
              <a:t> </a:t>
            </a:r>
            <a:endParaRPr kumimoji="0" lang="en-GB" sz="1600" b="0" i="0" u="none" strike="noStrike" kern="1200" cap="none" spc="0" normalizeH="0" baseline="0" noProof="0" dirty="0">
              <a:ln>
                <a:noFill/>
              </a:ln>
              <a:solidFill>
                <a:srgbClr val="FFFFFF"/>
              </a:solidFill>
              <a:effectLst/>
              <a:uLnTx/>
              <a:uFillTx/>
              <a:cs typeface="+mn-ea"/>
              <a:sym typeface="+mn-lt"/>
            </a:endParaRPr>
          </a:p>
        </p:txBody>
      </p:sp>
      <p:sp useBgFill="1">
        <p:nvSpPr>
          <p:cNvPr id="15" name="Oval 11"/>
          <p:cNvSpPr/>
          <p:nvPr/>
        </p:nvSpPr>
        <p:spPr>
          <a:xfrm flipH="1">
            <a:off x="2739096" y="2609729"/>
            <a:ext cx="1781908" cy="178190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srgbClr val="FFFFFF"/>
              </a:solidFill>
              <a:effectLst/>
              <a:uLnTx/>
              <a:uFillTx/>
              <a:cs typeface="+mn-ea"/>
              <a:sym typeface="+mn-lt"/>
            </a:endParaRPr>
          </a:p>
        </p:txBody>
      </p:sp>
      <p:sp>
        <p:nvSpPr>
          <p:cNvPr id="16" name="Freeform 16"/>
          <p:cNvSpPr>
            <a:spLocks noEditPoints="1"/>
          </p:cNvSpPr>
          <p:nvPr/>
        </p:nvSpPr>
        <p:spPr bwMode="auto">
          <a:xfrm>
            <a:off x="3442082" y="2900936"/>
            <a:ext cx="375934" cy="383568"/>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cs typeface="+mn-ea"/>
              <a:sym typeface="+mn-lt"/>
            </a:endParaRPr>
          </a:p>
        </p:txBody>
      </p:sp>
      <p:sp>
        <p:nvSpPr>
          <p:cNvPr id="17" name="Rectangle 20"/>
          <p:cNvSpPr/>
          <p:nvPr/>
        </p:nvSpPr>
        <p:spPr>
          <a:xfrm>
            <a:off x="2698057" y="3404981"/>
            <a:ext cx="1863987" cy="584775"/>
          </a:xfrm>
          <a:prstGeom prst="rect">
            <a:avLst/>
          </a:prstGeom>
        </p:spPr>
        <p:txBody>
          <a:bodyPr wrap="square">
            <a:spAutoFit/>
          </a:bodyP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FFFF"/>
                </a:solidFill>
                <a:effectLst/>
                <a:uLnTx/>
                <a:uFillTx/>
                <a:cs typeface="+mn-ea"/>
                <a:sym typeface="+mn-lt"/>
              </a:rPr>
              <a:t>输入标题</a:t>
            </a:r>
            <a:endParaRPr kumimoji="0" lang="en-US" altLang="zh-CN" sz="1600" b="0" i="0" u="none" strike="noStrike" kern="1200" cap="none" spc="0" normalizeH="0" baseline="0" noProof="0" dirty="0">
              <a:ln>
                <a:noFill/>
              </a:ln>
              <a:solidFill>
                <a:srgbClr val="FFFFFF"/>
              </a:solidFill>
              <a:effectLst/>
              <a:uLnTx/>
              <a:uFillTx/>
              <a:cs typeface="+mn-ea"/>
              <a:sym typeface="+mn-lt"/>
            </a:endParaRPr>
          </a:p>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FFFF"/>
                </a:solidFill>
                <a:effectLst/>
                <a:uLnTx/>
                <a:uFillTx/>
                <a:cs typeface="+mn-ea"/>
                <a:sym typeface="+mn-lt"/>
              </a:rPr>
              <a:t>输入标题</a:t>
            </a:r>
            <a:r>
              <a:rPr kumimoji="0" lang="en-GB" altLang="zh-CN" sz="1600" b="0" i="0" u="none" strike="noStrike" kern="1200" cap="none" spc="0" normalizeH="0" baseline="0" noProof="0" dirty="0">
                <a:ln>
                  <a:noFill/>
                </a:ln>
                <a:solidFill>
                  <a:srgbClr val="FFFFFF"/>
                </a:solidFill>
                <a:effectLst/>
                <a:uLnTx/>
                <a:uFillTx/>
                <a:cs typeface="+mn-ea"/>
                <a:sym typeface="+mn-lt"/>
              </a:rPr>
              <a:t> </a:t>
            </a:r>
          </a:p>
        </p:txBody>
      </p:sp>
      <p:sp useBgFill="1">
        <p:nvSpPr>
          <p:cNvPr id="19" name="Oval 10"/>
          <p:cNvSpPr/>
          <p:nvPr/>
        </p:nvSpPr>
        <p:spPr>
          <a:xfrm flipH="1">
            <a:off x="6000456" y="2609729"/>
            <a:ext cx="1781908" cy="178190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srgbClr val="FFFFFF"/>
              </a:solidFill>
              <a:effectLst/>
              <a:uLnTx/>
              <a:uFillTx/>
              <a:cs typeface="+mn-ea"/>
              <a:sym typeface="+mn-lt"/>
            </a:endParaRPr>
          </a:p>
        </p:txBody>
      </p:sp>
      <p:sp>
        <p:nvSpPr>
          <p:cNvPr id="20" name="Freeform 14"/>
          <p:cNvSpPr>
            <a:spLocks noEditPoints="1"/>
          </p:cNvSpPr>
          <p:nvPr/>
        </p:nvSpPr>
        <p:spPr bwMode="auto">
          <a:xfrm>
            <a:off x="6718709" y="2957208"/>
            <a:ext cx="345401" cy="395018"/>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cs typeface="+mn-ea"/>
              <a:sym typeface="+mn-lt"/>
            </a:endParaRPr>
          </a:p>
        </p:txBody>
      </p:sp>
      <p:sp>
        <p:nvSpPr>
          <p:cNvPr id="21" name="Rectangle 21"/>
          <p:cNvSpPr/>
          <p:nvPr/>
        </p:nvSpPr>
        <p:spPr>
          <a:xfrm>
            <a:off x="5959417" y="3404981"/>
            <a:ext cx="1863987" cy="584775"/>
          </a:xfrm>
          <a:prstGeom prst="rect">
            <a:avLst/>
          </a:prstGeom>
        </p:spPr>
        <p:txBody>
          <a:bodyPr wrap="square">
            <a:spAutoFit/>
          </a:bodyP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FFFF"/>
                </a:solidFill>
                <a:effectLst/>
                <a:uLnTx/>
                <a:uFillTx/>
                <a:cs typeface="+mn-ea"/>
                <a:sym typeface="+mn-lt"/>
              </a:rPr>
              <a:t>输入标题</a:t>
            </a:r>
            <a:endParaRPr kumimoji="0" lang="en-US" altLang="zh-CN" sz="1600" b="0" i="0" u="none" strike="noStrike" kern="1200" cap="none" spc="0" normalizeH="0" baseline="0" noProof="0" dirty="0">
              <a:ln>
                <a:noFill/>
              </a:ln>
              <a:solidFill>
                <a:srgbClr val="FFFFFF"/>
              </a:solidFill>
              <a:effectLst/>
              <a:uLnTx/>
              <a:uFillTx/>
              <a:cs typeface="+mn-ea"/>
              <a:sym typeface="+mn-lt"/>
            </a:endParaRPr>
          </a:p>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FFFF"/>
                </a:solidFill>
                <a:effectLst/>
                <a:uLnTx/>
                <a:uFillTx/>
                <a:cs typeface="+mn-ea"/>
                <a:sym typeface="+mn-lt"/>
              </a:rPr>
              <a:t>输入标题</a:t>
            </a:r>
            <a:r>
              <a:rPr kumimoji="0" lang="en-GB" altLang="zh-CN" sz="1600" b="0" i="0" u="none" strike="noStrike" kern="1200" cap="none" spc="0" normalizeH="0" baseline="0" noProof="0" dirty="0">
                <a:ln>
                  <a:noFill/>
                </a:ln>
                <a:solidFill>
                  <a:srgbClr val="FFFFFF"/>
                </a:solidFill>
                <a:effectLst/>
                <a:uLnTx/>
                <a:uFillTx/>
                <a:cs typeface="+mn-ea"/>
                <a:sym typeface="+mn-lt"/>
              </a:rPr>
              <a:t> </a:t>
            </a:r>
          </a:p>
        </p:txBody>
      </p:sp>
      <p:sp useBgFill="1">
        <p:nvSpPr>
          <p:cNvPr id="23" name="Oval 9"/>
          <p:cNvSpPr/>
          <p:nvPr/>
        </p:nvSpPr>
        <p:spPr>
          <a:xfrm flipH="1">
            <a:off x="9261817" y="2609730"/>
            <a:ext cx="1781908" cy="17819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srgbClr val="FFFFFF"/>
              </a:solidFill>
              <a:effectLst/>
              <a:uLnTx/>
              <a:uFillTx/>
              <a:cs typeface="+mn-ea"/>
              <a:sym typeface="+mn-lt"/>
            </a:endParaRPr>
          </a:p>
        </p:txBody>
      </p:sp>
      <p:sp>
        <p:nvSpPr>
          <p:cNvPr id="24" name="Freeform 18"/>
          <p:cNvSpPr>
            <a:spLocks noEditPoints="1"/>
          </p:cNvSpPr>
          <p:nvPr/>
        </p:nvSpPr>
        <p:spPr bwMode="auto">
          <a:xfrm>
            <a:off x="9965757" y="2985344"/>
            <a:ext cx="374026" cy="263345"/>
          </a:xfrm>
          <a:custGeom>
            <a:avLst/>
            <a:gdLst>
              <a:gd name="T0" fmla="*/ 65 w 91"/>
              <a:gd name="T1" fmla="*/ 9 h 64"/>
              <a:gd name="T2" fmla="*/ 34 w 91"/>
              <a:gd name="T3" fmla="*/ 9 h 64"/>
              <a:gd name="T4" fmla="*/ 27 w 91"/>
              <a:gd name="T5" fmla="*/ 0 h 64"/>
              <a:gd name="T6" fmla="*/ 5 w 91"/>
              <a:gd name="T7" fmla="*/ 0 h 64"/>
              <a:gd name="T8" fmla="*/ 0 w 91"/>
              <a:gd name="T9" fmla="*/ 4 h 64"/>
              <a:gd name="T10" fmla="*/ 0 w 91"/>
              <a:gd name="T11" fmla="*/ 50 h 64"/>
              <a:gd name="T12" fmla="*/ 4 w 91"/>
              <a:gd name="T13" fmla="*/ 54 h 64"/>
              <a:gd name="T14" fmla="*/ 14 w 91"/>
              <a:gd name="T15" fmla="*/ 25 h 64"/>
              <a:gd name="T16" fmla="*/ 20 w 91"/>
              <a:gd name="T17" fmla="*/ 18 h 64"/>
              <a:gd name="T18" fmla="*/ 29 w 91"/>
              <a:gd name="T19" fmla="*/ 14 h 64"/>
              <a:gd name="T20" fmla="*/ 60 w 91"/>
              <a:gd name="T21" fmla="*/ 14 h 64"/>
              <a:gd name="T22" fmla="*/ 65 w 91"/>
              <a:gd name="T23" fmla="*/ 9 h 64"/>
              <a:gd name="T24" fmla="*/ 72 w 91"/>
              <a:gd name="T25" fmla="*/ 15 h 64"/>
              <a:gd name="T26" fmla="*/ 66 w 91"/>
              <a:gd name="T27" fmla="*/ 15 h 64"/>
              <a:gd name="T28" fmla="*/ 79 w 91"/>
              <a:gd name="T29" fmla="*/ 1 h 64"/>
              <a:gd name="T30" fmla="*/ 90 w 91"/>
              <a:gd name="T31" fmla="*/ 15 h 64"/>
              <a:gd name="T32" fmla="*/ 85 w 91"/>
              <a:gd name="T33" fmla="*/ 15 h 64"/>
              <a:gd name="T34" fmla="*/ 59 w 91"/>
              <a:gd name="T35" fmla="*/ 36 h 64"/>
              <a:gd name="T36" fmla="*/ 59 w 91"/>
              <a:gd name="T37" fmla="*/ 33 h 64"/>
              <a:gd name="T38" fmla="*/ 72 w 91"/>
              <a:gd name="T39" fmla="*/ 15 h 64"/>
              <a:gd name="T40" fmla="*/ 79 w 91"/>
              <a:gd name="T41" fmla="*/ 64 h 64"/>
              <a:gd name="T42" fmla="*/ 11 w 91"/>
              <a:gd name="T43" fmla="*/ 64 h 64"/>
              <a:gd name="T44" fmla="*/ 22 w 91"/>
              <a:gd name="T45" fmla="*/ 31 h 64"/>
              <a:gd name="T46" fmla="*/ 26 w 91"/>
              <a:gd name="T47" fmla="*/ 26 h 64"/>
              <a:gd name="T48" fmla="*/ 33 w 91"/>
              <a:gd name="T49" fmla="*/ 23 h 64"/>
              <a:gd name="T50" fmla="*/ 63 w 91"/>
              <a:gd name="T51" fmla="*/ 23 h 64"/>
              <a:gd name="T52" fmla="*/ 57 w 91"/>
              <a:gd name="T53" fmla="*/ 28 h 64"/>
              <a:gd name="T54" fmla="*/ 54 w 91"/>
              <a:gd name="T55" fmla="*/ 30 h 64"/>
              <a:gd name="T56" fmla="*/ 54 w 91"/>
              <a:gd name="T57" fmla="*/ 41 h 64"/>
              <a:gd name="T58" fmla="*/ 59 w 91"/>
              <a:gd name="T59" fmla="*/ 41 h 64"/>
              <a:gd name="T60" fmla="*/ 87 w 91"/>
              <a:gd name="T61" fmla="*/ 23 h 64"/>
              <a:gd name="T62" fmla="*/ 89 w 91"/>
              <a:gd name="T63" fmla="*/ 24 h 64"/>
              <a:gd name="T64" fmla="*/ 91 w 91"/>
              <a:gd name="T65" fmla="*/ 25 h 64"/>
              <a:gd name="T66" fmla="*/ 91 w 91"/>
              <a:gd name="T67" fmla="*/ 28 h 64"/>
              <a:gd name="T68" fmla="*/ 91 w 91"/>
              <a:gd name="T69" fmla="*/ 30 h 64"/>
              <a:gd name="T70" fmla="*/ 79 w 91"/>
              <a:gd name="T7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 h="64">
                <a:moveTo>
                  <a:pt x="65" y="9"/>
                </a:moveTo>
                <a:cubicBezTo>
                  <a:pt x="34" y="9"/>
                  <a:pt x="34" y="9"/>
                  <a:pt x="34" y="9"/>
                </a:cubicBezTo>
                <a:cubicBezTo>
                  <a:pt x="27" y="0"/>
                  <a:pt x="27" y="0"/>
                  <a:pt x="27" y="0"/>
                </a:cubicBezTo>
                <a:cubicBezTo>
                  <a:pt x="5" y="0"/>
                  <a:pt x="5" y="0"/>
                  <a:pt x="5" y="0"/>
                </a:cubicBezTo>
                <a:cubicBezTo>
                  <a:pt x="2" y="0"/>
                  <a:pt x="0" y="2"/>
                  <a:pt x="0" y="4"/>
                </a:cubicBezTo>
                <a:cubicBezTo>
                  <a:pt x="0" y="50"/>
                  <a:pt x="0" y="50"/>
                  <a:pt x="0" y="50"/>
                </a:cubicBezTo>
                <a:cubicBezTo>
                  <a:pt x="0" y="52"/>
                  <a:pt x="2" y="54"/>
                  <a:pt x="4" y="54"/>
                </a:cubicBezTo>
                <a:cubicBezTo>
                  <a:pt x="14" y="25"/>
                  <a:pt x="14" y="25"/>
                  <a:pt x="14" y="25"/>
                </a:cubicBezTo>
                <a:cubicBezTo>
                  <a:pt x="15" y="22"/>
                  <a:pt x="17" y="20"/>
                  <a:pt x="20" y="18"/>
                </a:cubicBezTo>
                <a:cubicBezTo>
                  <a:pt x="22" y="16"/>
                  <a:pt x="26" y="14"/>
                  <a:pt x="29" y="14"/>
                </a:cubicBezTo>
                <a:cubicBezTo>
                  <a:pt x="60" y="14"/>
                  <a:pt x="60" y="14"/>
                  <a:pt x="60" y="14"/>
                </a:cubicBezTo>
                <a:cubicBezTo>
                  <a:pt x="65" y="9"/>
                  <a:pt x="65" y="9"/>
                  <a:pt x="65" y="9"/>
                </a:cubicBezTo>
                <a:close/>
                <a:moveTo>
                  <a:pt x="72" y="15"/>
                </a:moveTo>
                <a:cubicBezTo>
                  <a:pt x="66" y="15"/>
                  <a:pt x="66" y="15"/>
                  <a:pt x="66" y="15"/>
                </a:cubicBezTo>
                <a:cubicBezTo>
                  <a:pt x="79" y="1"/>
                  <a:pt x="79" y="1"/>
                  <a:pt x="79" y="1"/>
                </a:cubicBezTo>
                <a:cubicBezTo>
                  <a:pt x="90" y="15"/>
                  <a:pt x="90" y="15"/>
                  <a:pt x="90" y="15"/>
                </a:cubicBezTo>
                <a:cubicBezTo>
                  <a:pt x="85" y="15"/>
                  <a:pt x="85" y="15"/>
                  <a:pt x="85" y="15"/>
                </a:cubicBezTo>
                <a:cubicBezTo>
                  <a:pt x="82" y="28"/>
                  <a:pt x="72" y="35"/>
                  <a:pt x="59" y="36"/>
                </a:cubicBezTo>
                <a:cubicBezTo>
                  <a:pt x="59" y="33"/>
                  <a:pt x="59" y="33"/>
                  <a:pt x="59" y="33"/>
                </a:cubicBezTo>
                <a:cubicBezTo>
                  <a:pt x="66" y="29"/>
                  <a:pt x="70" y="23"/>
                  <a:pt x="72" y="15"/>
                </a:cubicBezTo>
                <a:close/>
                <a:moveTo>
                  <a:pt x="79" y="64"/>
                </a:moveTo>
                <a:cubicBezTo>
                  <a:pt x="11" y="64"/>
                  <a:pt x="11" y="64"/>
                  <a:pt x="11" y="64"/>
                </a:cubicBezTo>
                <a:cubicBezTo>
                  <a:pt x="22" y="31"/>
                  <a:pt x="22" y="31"/>
                  <a:pt x="22" y="31"/>
                </a:cubicBezTo>
                <a:cubicBezTo>
                  <a:pt x="23" y="29"/>
                  <a:pt x="24" y="27"/>
                  <a:pt x="26" y="26"/>
                </a:cubicBezTo>
                <a:cubicBezTo>
                  <a:pt x="28" y="24"/>
                  <a:pt x="31" y="23"/>
                  <a:pt x="33" y="23"/>
                </a:cubicBezTo>
                <a:cubicBezTo>
                  <a:pt x="63" y="23"/>
                  <a:pt x="63" y="23"/>
                  <a:pt x="63" y="23"/>
                </a:cubicBezTo>
                <a:cubicBezTo>
                  <a:pt x="61" y="25"/>
                  <a:pt x="59" y="27"/>
                  <a:pt x="57" y="28"/>
                </a:cubicBezTo>
                <a:cubicBezTo>
                  <a:pt x="54" y="30"/>
                  <a:pt x="54" y="30"/>
                  <a:pt x="54" y="30"/>
                </a:cubicBezTo>
                <a:cubicBezTo>
                  <a:pt x="54" y="41"/>
                  <a:pt x="54" y="41"/>
                  <a:pt x="54" y="41"/>
                </a:cubicBezTo>
                <a:cubicBezTo>
                  <a:pt x="59" y="41"/>
                  <a:pt x="59" y="41"/>
                  <a:pt x="59" y="41"/>
                </a:cubicBezTo>
                <a:cubicBezTo>
                  <a:pt x="72" y="40"/>
                  <a:pt x="82" y="34"/>
                  <a:pt x="87" y="23"/>
                </a:cubicBezTo>
                <a:cubicBezTo>
                  <a:pt x="88" y="23"/>
                  <a:pt x="88" y="24"/>
                  <a:pt x="89" y="24"/>
                </a:cubicBezTo>
                <a:cubicBezTo>
                  <a:pt x="89" y="24"/>
                  <a:pt x="90" y="25"/>
                  <a:pt x="91" y="25"/>
                </a:cubicBezTo>
                <a:cubicBezTo>
                  <a:pt x="91" y="26"/>
                  <a:pt x="91" y="27"/>
                  <a:pt x="91" y="28"/>
                </a:cubicBezTo>
                <a:cubicBezTo>
                  <a:pt x="91" y="28"/>
                  <a:pt x="91" y="29"/>
                  <a:pt x="91" y="30"/>
                </a:cubicBezTo>
                <a:lnTo>
                  <a:pt x="79" y="64"/>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cs typeface="+mn-ea"/>
              <a:sym typeface="+mn-lt"/>
            </a:endParaRPr>
          </a:p>
        </p:txBody>
      </p:sp>
      <p:sp>
        <p:nvSpPr>
          <p:cNvPr id="25" name="Rectangle 22"/>
          <p:cNvSpPr/>
          <p:nvPr/>
        </p:nvSpPr>
        <p:spPr>
          <a:xfrm>
            <a:off x="9220777" y="3404981"/>
            <a:ext cx="1863987" cy="584775"/>
          </a:xfrm>
          <a:prstGeom prst="rect">
            <a:avLst/>
          </a:prstGeom>
        </p:spPr>
        <p:txBody>
          <a:bodyPr wrap="square">
            <a:spAutoFit/>
          </a:bodyP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FFFF"/>
                </a:solidFill>
                <a:effectLst/>
                <a:uLnTx/>
                <a:uFillTx/>
                <a:cs typeface="+mn-ea"/>
                <a:sym typeface="+mn-lt"/>
              </a:rPr>
              <a:t>输入标题</a:t>
            </a:r>
            <a:endParaRPr kumimoji="0" lang="en-US" altLang="zh-CN" sz="1600" b="0" i="0" u="none" strike="noStrike" kern="1200" cap="none" spc="0" normalizeH="0" baseline="0" noProof="0" dirty="0">
              <a:ln>
                <a:noFill/>
              </a:ln>
              <a:solidFill>
                <a:srgbClr val="FFFFFF"/>
              </a:solidFill>
              <a:effectLst/>
              <a:uLnTx/>
              <a:uFillTx/>
              <a:cs typeface="+mn-ea"/>
              <a:sym typeface="+mn-lt"/>
            </a:endParaRPr>
          </a:p>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FFFF"/>
                </a:solidFill>
                <a:effectLst/>
                <a:uLnTx/>
                <a:uFillTx/>
                <a:cs typeface="+mn-ea"/>
                <a:sym typeface="+mn-lt"/>
              </a:rPr>
              <a:t>输入标题</a:t>
            </a:r>
            <a:r>
              <a:rPr kumimoji="0" lang="en-GB" altLang="zh-CN" sz="1600" b="0" i="0" u="none" strike="noStrike" kern="1200" cap="none" spc="0" normalizeH="0" baseline="0" noProof="0" dirty="0">
                <a:ln>
                  <a:noFill/>
                </a:ln>
                <a:solidFill>
                  <a:srgbClr val="FFFFFF"/>
                </a:solidFill>
                <a:effectLst/>
                <a:uLnTx/>
                <a:uFillTx/>
                <a:cs typeface="+mn-ea"/>
                <a:sym typeface="+mn-lt"/>
              </a:rPr>
              <a:t> </a:t>
            </a:r>
          </a:p>
        </p:txBody>
      </p:sp>
      <p:sp useBgFill="1">
        <p:nvSpPr>
          <p:cNvPr id="27" name="Oval 7"/>
          <p:cNvSpPr/>
          <p:nvPr/>
        </p:nvSpPr>
        <p:spPr>
          <a:xfrm flipH="1">
            <a:off x="4369776" y="1467902"/>
            <a:ext cx="1781908" cy="178190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srgbClr val="FFFFFF"/>
              </a:solidFill>
              <a:effectLst/>
              <a:uLnTx/>
              <a:uFillTx/>
              <a:cs typeface="+mn-ea"/>
              <a:sym typeface="+mn-lt"/>
            </a:endParaRPr>
          </a:p>
        </p:txBody>
      </p:sp>
      <p:sp>
        <p:nvSpPr>
          <p:cNvPr id="28" name="Freeform 17"/>
          <p:cNvSpPr>
            <a:spLocks noEditPoints="1"/>
          </p:cNvSpPr>
          <p:nvPr/>
        </p:nvSpPr>
        <p:spPr bwMode="auto">
          <a:xfrm>
            <a:off x="5086120" y="1676308"/>
            <a:ext cx="349218" cy="431275"/>
          </a:xfrm>
          <a:custGeom>
            <a:avLst/>
            <a:gdLst>
              <a:gd name="T0" fmla="*/ 0 w 85"/>
              <a:gd name="T1" fmla="*/ 29 h 105"/>
              <a:gd name="T2" fmla="*/ 50 w 85"/>
              <a:gd name="T3" fmla="*/ 0 h 105"/>
              <a:gd name="T4" fmla="*/ 70 w 85"/>
              <a:gd name="T5" fmla="*/ 35 h 105"/>
              <a:gd name="T6" fmla="*/ 56 w 85"/>
              <a:gd name="T7" fmla="*/ 42 h 105"/>
              <a:gd name="T8" fmla="*/ 69 w 85"/>
              <a:gd name="T9" fmla="*/ 64 h 105"/>
              <a:gd name="T10" fmla="*/ 67 w 85"/>
              <a:gd name="T11" fmla="*/ 68 h 105"/>
              <a:gd name="T12" fmla="*/ 72 w 85"/>
              <a:gd name="T13" fmla="*/ 69 h 105"/>
              <a:gd name="T14" fmla="*/ 70 w 85"/>
              <a:gd name="T15" fmla="*/ 73 h 105"/>
              <a:gd name="T16" fmla="*/ 72 w 85"/>
              <a:gd name="T17" fmla="*/ 77 h 105"/>
              <a:gd name="T18" fmla="*/ 77 w 85"/>
              <a:gd name="T19" fmla="*/ 77 h 105"/>
              <a:gd name="T20" fmla="*/ 81 w 85"/>
              <a:gd name="T21" fmla="*/ 85 h 105"/>
              <a:gd name="T22" fmla="*/ 80 w 85"/>
              <a:gd name="T23" fmla="*/ 89 h 105"/>
              <a:gd name="T24" fmla="*/ 85 w 85"/>
              <a:gd name="T25" fmla="*/ 91 h 105"/>
              <a:gd name="T26" fmla="*/ 79 w 85"/>
              <a:gd name="T27" fmla="*/ 98 h 105"/>
              <a:gd name="T28" fmla="*/ 69 w 85"/>
              <a:gd name="T29" fmla="*/ 81 h 105"/>
              <a:gd name="T30" fmla="*/ 65 w 85"/>
              <a:gd name="T31" fmla="*/ 83 h 105"/>
              <a:gd name="T32" fmla="*/ 76 w 85"/>
              <a:gd name="T33" fmla="*/ 102 h 105"/>
              <a:gd name="T34" fmla="*/ 73 w 85"/>
              <a:gd name="T35" fmla="*/ 105 h 105"/>
              <a:gd name="T36" fmla="*/ 71 w 85"/>
              <a:gd name="T37" fmla="*/ 105 h 105"/>
              <a:gd name="T38" fmla="*/ 46 w 85"/>
              <a:gd name="T39" fmla="*/ 63 h 105"/>
              <a:gd name="T40" fmla="*/ 45 w 85"/>
              <a:gd name="T41" fmla="*/ 64 h 105"/>
              <a:gd name="T42" fmla="*/ 68 w 85"/>
              <a:gd name="T43" fmla="*/ 105 h 105"/>
              <a:gd name="T44" fmla="*/ 63 w 85"/>
              <a:gd name="T45" fmla="*/ 104 h 105"/>
              <a:gd name="T46" fmla="*/ 34 w 85"/>
              <a:gd name="T47" fmla="*/ 55 h 105"/>
              <a:gd name="T48" fmla="*/ 20 w 85"/>
              <a:gd name="T49" fmla="*/ 63 h 105"/>
              <a:gd name="T50" fmla="*/ 0 w 85"/>
              <a:gd name="T51" fmla="*/ 29 h 105"/>
              <a:gd name="T52" fmla="*/ 14 w 85"/>
              <a:gd name="T53" fmla="*/ 28 h 105"/>
              <a:gd name="T54" fmla="*/ 22 w 85"/>
              <a:gd name="T55" fmla="*/ 42 h 105"/>
              <a:gd name="T56" fmla="*/ 49 w 85"/>
              <a:gd name="T57" fmla="*/ 26 h 105"/>
              <a:gd name="T58" fmla="*/ 42 w 85"/>
              <a:gd name="T59" fmla="*/ 12 h 105"/>
              <a:gd name="T60" fmla="*/ 14 w 85"/>
              <a:gd name="T61"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cs typeface="+mn-ea"/>
              <a:sym typeface="+mn-lt"/>
            </a:endParaRPr>
          </a:p>
        </p:txBody>
      </p:sp>
      <p:sp>
        <p:nvSpPr>
          <p:cNvPr id="29" name="Rectangle 23"/>
          <p:cNvSpPr/>
          <p:nvPr/>
        </p:nvSpPr>
        <p:spPr>
          <a:xfrm>
            <a:off x="4328737" y="2236434"/>
            <a:ext cx="1863987" cy="584775"/>
          </a:xfrm>
          <a:prstGeom prst="rect">
            <a:avLst/>
          </a:prstGeom>
        </p:spPr>
        <p:txBody>
          <a:bodyPr wrap="square">
            <a:spAutoFit/>
          </a:bodyP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FFFF"/>
                </a:solidFill>
                <a:effectLst/>
                <a:uLnTx/>
                <a:uFillTx/>
                <a:cs typeface="+mn-ea"/>
                <a:sym typeface="+mn-lt"/>
              </a:rPr>
              <a:t>输入标题</a:t>
            </a:r>
            <a:endParaRPr kumimoji="0" lang="en-US" altLang="zh-CN" sz="1600" b="0" i="0" u="none" strike="noStrike" kern="1200" cap="none" spc="0" normalizeH="0" baseline="0" noProof="0" dirty="0">
              <a:ln>
                <a:noFill/>
              </a:ln>
              <a:solidFill>
                <a:srgbClr val="FFFFFF"/>
              </a:solidFill>
              <a:effectLst/>
              <a:uLnTx/>
              <a:uFillTx/>
              <a:cs typeface="+mn-ea"/>
              <a:sym typeface="+mn-lt"/>
            </a:endParaRPr>
          </a:p>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FFFF"/>
                </a:solidFill>
                <a:effectLst/>
                <a:uLnTx/>
                <a:uFillTx/>
                <a:cs typeface="+mn-ea"/>
                <a:sym typeface="+mn-lt"/>
              </a:rPr>
              <a:t>输入标题</a:t>
            </a:r>
            <a:r>
              <a:rPr kumimoji="0" lang="en-GB" altLang="zh-CN" sz="1600" b="0" i="0" u="none" strike="noStrike" kern="1200" cap="none" spc="0" normalizeH="0" baseline="0" noProof="0" dirty="0">
                <a:ln>
                  <a:noFill/>
                </a:ln>
                <a:solidFill>
                  <a:srgbClr val="FFFFFF"/>
                </a:solidFill>
                <a:effectLst/>
                <a:uLnTx/>
                <a:uFillTx/>
                <a:cs typeface="+mn-ea"/>
                <a:sym typeface="+mn-lt"/>
              </a:rPr>
              <a:t> </a:t>
            </a:r>
          </a:p>
        </p:txBody>
      </p:sp>
      <p:sp useBgFill="1">
        <p:nvSpPr>
          <p:cNvPr id="31" name="Oval 6"/>
          <p:cNvSpPr/>
          <p:nvPr/>
        </p:nvSpPr>
        <p:spPr>
          <a:xfrm flipH="1">
            <a:off x="7631135" y="1467902"/>
            <a:ext cx="1781908" cy="178190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srgbClr val="FFFFFF"/>
              </a:solidFill>
              <a:effectLst/>
              <a:uLnTx/>
              <a:uFillTx/>
              <a:cs typeface="+mn-ea"/>
              <a:sym typeface="+mn-lt"/>
            </a:endParaRPr>
          </a:p>
        </p:txBody>
      </p:sp>
      <p:sp>
        <p:nvSpPr>
          <p:cNvPr id="32" name="Freeform 15"/>
          <p:cNvSpPr>
            <a:spLocks noEditPoints="1"/>
          </p:cNvSpPr>
          <p:nvPr/>
        </p:nvSpPr>
        <p:spPr bwMode="auto">
          <a:xfrm>
            <a:off x="8290230" y="1703166"/>
            <a:ext cx="463715" cy="444634"/>
          </a:xfrm>
          <a:custGeom>
            <a:avLst/>
            <a:gdLst>
              <a:gd name="T0" fmla="*/ 68 w 113"/>
              <a:gd name="T1" fmla="*/ 54 h 108"/>
              <a:gd name="T2" fmla="*/ 45 w 113"/>
              <a:gd name="T3" fmla="*/ 54 h 108"/>
              <a:gd name="T4" fmla="*/ 48 w 113"/>
              <a:gd name="T5" fmla="*/ 32 h 108"/>
              <a:gd name="T6" fmla="*/ 0 w 113"/>
              <a:gd name="T7" fmla="*/ 54 h 108"/>
              <a:gd name="T8" fmla="*/ 17 w 113"/>
              <a:gd name="T9" fmla="*/ 93 h 108"/>
              <a:gd name="T10" fmla="*/ 62 w 113"/>
              <a:gd name="T11" fmla="*/ 78 h 108"/>
              <a:gd name="T12" fmla="*/ 38 w 113"/>
              <a:gd name="T13" fmla="*/ 84 h 108"/>
              <a:gd name="T14" fmla="*/ 26 w 113"/>
              <a:gd name="T15" fmla="*/ 73 h 108"/>
              <a:gd name="T16" fmla="*/ 57 w 113"/>
              <a:gd name="T17" fmla="*/ 76 h 108"/>
              <a:gd name="T18" fmla="*/ 79 w 113"/>
              <a:gd name="T19" fmla="*/ 82 h 108"/>
              <a:gd name="T20" fmla="*/ 64 w 113"/>
              <a:gd name="T21" fmla="*/ 89 h 108"/>
              <a:gd name="T22" fmla="*/ 52 w 113"/>
              <a:gd name="T23" fmla="*/ 89 h 108"/>
              <a:gd name="T24" fmla="*/ 80 w 113"/>
              <a:gd name="T25" fmla="*/ 105 h 108"/>
              <a:gd name="T26" fmla="*/ 86 w 113"/>
              <a:gd name="T27" fmla="*/ 73 h 108"/>
              <a:gd name="T28" fmla="*/ 113 w 113"/>
              <a:gd name="T29" fmla="*/ 54 h 108"/>
              <a:gd name="T30" fmla="*/ 70 w 113"/>
              <a:gd name="T31" fmla="*/ 32 h 108"/>
              <a:gd name="T32" fmla="*/ 76 w 113"/>
              <a:gd name="T33" fmla="*/ 23 h 108"/>
              <a:gd name="T34" fmla="*/ 88 w 113"/>
              <a:gd name="T35" fmla="*/ 33 h 108"/>
              <a:gd name="T36" fmla="*/ 96 w 113"/>
              <a:gd name="T37" fmla="*/ 14 h 108"/>
              <a:gd name="T38" fmla="*/ 63 w 113"/>
              <a:gd name="T39" fmla="*/ 20 h 108"/>
              <a:gd name="T40" fmla="*/ 33 w 113"/>
              <a:gd name="T41" fmla="*/ 3 h 108"/>
              <a:gd name="T42" fmla="*/ 26 w 113"/>
              <a:gd name="T43" fmla="*/ 29 h 108"/>
              <a:gd name="T44" fmla="*/ 34 w 113"/>
              <a:gd name="T45" fmla="*/ 25 h 108"/>
              <a:gd name="T46" fmla="*/ 49 w 113"/>
              <a:gd name="T47" fmla="*/ 18 h 108"/>
              <a:gd name="T48" fmla="*/ 48 w 113"/>
              <a:gd name="T49" fmla="*/ 32 h 108"/>
              <a:gd name="T50" fmla="*/ 92 w 113"/>
              <a:gd name="T51" fmla="*/ 45 h 108"/>
              <a:gd name="T52" fmla="*/ 92 w 113"/>
              <a:gd name="T53" fmla="*/ 62 h 108"/>
              <a:gd name="T54" fmla="*/ 77 w 113"/>
              <a:gd name="T55" fmla="*/ 44 h 108"/>
              <a:gd name="T56" fmla="*/ 75 w 113"/>
              <a:gd name="T57" fmla="*/ 66 h 108"/>
              <a:gd name="T58" fmla="*/ 65 w 113"/>
              <a:gd name="T59" fmla="*/ 41 h 108"/>
              <a:gd name="T60" fmla="*/ 51 w 113"/>
              <a:gd name="T61" fmla="*/ 41 h 108"/>
              <a:gd name="T62" fmla="*/ 47 w 113"/>
              <a:gd name="T63" fmla="*/ 44 h 108"/>
              <a:gd name="T64" fmla="*/ 57 w 113"/>
              <a:gd name="T65" fmla="*/ 67 h 108"/>
              <a:gd name="T66" fmla="*/ 22 w 113"/>
              <a:gd name="T67" fmla="*/ 62 h 108"/>
              <a:gd name="T68" fmla="*/ 9 w 113"/>
              <a:gd name="T69" fmla="*/ 54 h 108"/>
              <a:gd name="T70" fmla="*/ 37 w 113"/>
              <a:gd name="T71" fmla="*/ 42 h 108"/>
              <a:gd name="T72" fmla="*/ 64 w 113"/>
              <a:gd name="T73" fmla="*/ 50 h 108"/>
              <a:gd name="T74" fmla="*/ 64 w 113"/>
              <a:gd name="T75" fmla="*/ 50 h 108"/>
              <a:gd name="T76" fmla="*/ 50 w 113"/>
              <a:gd name="T77" fmla="*/ 53 h 108"/>
              <a:gd name="T78" fmla="*/ 49 w 113"/>
              <a:gd name="T79" fmla="*/ 57 h 108"/>
              <a:gd name="T80" fmla="*/ 51 w 113"/>
              <a:gd name="T81" fmla="*/ 52 h 108"/>
              <a:gd name="T82" fmla="*/ 56 w 113"/>
              <a:gd name="T83" fmla="*/ 45 h 108"/>
              <a:gd name="T84" fmla="*/ 58 w 113"/>
              <a:gd name="T85" fmla="*/ 45 h 108"/>
              <a:gd name="T86" fmla="*/ 60 w 113"/>
              <a:gd name="T87" fmla="*/ 4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08">
                <a:moveTo>
                  <a:pt x="57" y="42"/>
                </a:moveTo>
                <a:cubicBezTo>
                  <a:pt x="63" y="42"/>
                  <a:pt x="68" y="47"/>
                  <a:pt x="68" y="54"/>
                </a:cubicBezTo>
                <a:cubicBezTo>
                  <a:pt x="68" y="60"/>
                  <a:pt x="63" y="65"/>
                  <a:pt x="57" y="65"/>
                </a:cubicBezTo>
                <a:cubicBezTo>
                  <a:pt x="50" y="65"/>
                  <a:pt x="45" y="60"/>
                  <a:pt x="45" y="54"/>
                </a:cubicBezTo>
                <a:cubicBezTo>
                  <a:pt x="45" y="47"/>
                  <a:pt x="50" y="42"/>
                  <a:pt x="57" y="42"/>
                </a:cubicBezTo>
                <a:close/>
                <a:moveTo>
                  <a:pt x="48" y="32"/>
                </a:moveTo>
                <a:cubicBezTo>
                  <a:pt x="36" y="32"/>
                  <a:pt x="26" y="34"/>
                  <a:pt x="19" y="37"/>
                </a:cubicBezTo>
                <a:cubicBezTo>
                  <a:pt x="7" y="41"/>
                  <a:pt x="0" y="47"/>
                  <a:pt x="0" y="54"/>
                </a:cubicBezTo>
                <a:cubicBezTo>
                  <a:pt x="0" y="60"/>
                  <a:pt x="7" y="66"/>
                  <a:pt x="17" y="70"/>
                </a:cubicBezTo>
                <a:cubicBezTo>
                  <a:pt x="13" y="80"/>
                  <a:pt x="12" y="89"/>
                  <a:pt x="17" y="93"/>
                </a:cubicBezTo>
                <a:cubicBezTo>
                  <a:pt x="22" y="98"/>
                  <a:pt x="31" y="98"/>
                  <a:pt x="42" y="92"/>
                </a:cubicBezTo>
                <a:cubicBezTo>
                  <a:pt x="48" y="89"/>
                  <a:pt x="55" y="84"/>
                  <a:pt x="62" y="78"/>
                </a:cubicBezTo>
                <a:cubicBezTo>
                  <a:pt x="48" y="78"/>
                  <a:pt x="48" y="78"/>
                  <a:pt x="48" y="78"/>
                </a:cubicBezTo>
                <a:cubicBezTo>
                  <a:pt x="44" y="81"/>
                  <a:pt x="41" y="83"/>
                  <a:pt x="38" y="84"/>
                </a:cubicBezTo>
                <a:cubicBezTo>
                  <a:pt x="31" y="88"/>
                  <a:pt x="25" y="89"/>
                  <a:pt x="23" y="87"/>
                </a:cubicBezTo>
                <a:cubicBezTo>
                  <a:pt x="21" y="85"/>
                  <a:pt x="23" y="80"/>
                  <a:pt x="26" y="73"/>
                </a:cubicBezTo>
                <a:cubicBezTo>
                  <a:pt x="26" y="73"/>
                  <a:pt x="26" y="73"/>
                  <a:pt x="26" y="73"/>
                </a:cubicBezTo>
                <a:cubicBezTo>
                  <a:pt x="35" y="75"/>
                  <a:pt x="45" y="76"/>
                  <a:pt x="57" y="76"/>
                </a:cubicBezTo>
                <a:cubicBezTo>
                  <a:pt x="64" y="76"/>
                  <a:pt x="71" y="75"/>
                  <a:pt x="77" y="74"/>
                </a:cubicBezTo>
                <a:cubicBezTo>
                  <a:pt x="78" y="77"/>
                  <a:pt x="78" y="80"/>
                  <a:pt x="79" y="82"/>
                </a:cubicBezTo>
                <a:cubicBezTo>
                  <a:pt x="79" y="90"/>
                  <a:pt x="79" y="95"/>
                  <a:pt x="76" y="96"/>
                </a:cubicBezTo>
                <a:cubicBezTo>
                  <a:pt x="74" y="98"/>
                  <a:pt x="69" y="95"/>
                  <a:pt x="64" y="89"/>
                </a:cubicBezTo>
                <a:cubicBezTo>
                  <a:pt x="62" y="88"/>
                  <a:pt x="61" y="86"/>
                  <a:pt x="60" y="84"/>
                </a:cubicBezTo>
                <a:cubicBezTo>
                  <a:pt x="52" y="89"/>
                  <a:pt x="52" y="89"/>
                  <a:pt x="52" y="89"/>
                </a:cubicBezTo>
                <a:cubicBezTo>
                  <a:pt x="54" y="91"/>
                  <a:pt x="56" y="93"/>
                  <a:pt x="57" y="95"/>
                </a:cubicBezTo>
                <a:cubicBezTo>
                  <a:pt x="65" y="104"/>
                  <a:pt x="74" y="108"/>
                  <a:pt x="80" y="105"/>
                </a:cubicBezTo>
                <a:cubicBezTo>
                  <a:pt x="86" y="102"/>
                  <a:pt x="89" y="93"/>
                  <a:pt x="88" y="81"/>
                </a:cubicBezTo>
                <a:cubicBezTo>
                  <a:pt x="87" y="79"/>
                  <a:pt x="87" y="76"/>
                  <a:pt x="86" y="73"/>
                </a:cubicBezTo>
                <a:cubicBezTo>
                  <a:pt x="89" y="72"/>
                  <a:pt x="92" y="71"/>
                  <a:pt x="95" y="70"/>
                </a:cubicBezTo>
                <a:cubicBezTo>
                  <a:pt x="106" y="67"/>
                  <a:pt x="113" y="61"/>
                  <a:pt x="113" y="54"/>
                </a:cubicBezTo>
                <a:cubicBezTo>
                  <a:pt x="113" y="47"/>
                  <a:pt x="106" y="41"/>
                  <a:pt x="95" y="37"/>
                </a:cubicBezTo>
                <a:cubicBezTo>
                  <a:pt x="88" y="35"/>
                  <a:pt x="80" y="33"/>
                  <a:pt x="70" y="32"/>
                </a:cubicBezTo>
                <a:cubicBezTo>
                  <a:pt x="69" y="31"/>
                  <a:pt x="69" y="29"/>
                  <a:pt x="68" y="28"/>
                </a:cubicBezTo>
                <a:cubicBezTo>
                  <a:pt x="70" y="26"/>
                  <a:pt x="73" y="24"/>
                  <a:pt x="76" y="23"/>
                </a:cubicBezTo>
                <a:cubicBezTo>
                  <a:pt x="83" y="20"/>
                  <a:pt x="88" y="18"/>
                  <a:pt x="90" y="20"/>
                </a:cubicBezTo>
                <a:cubicBezTo>
                  <a:pt x="92" y="22"/>
                  <a:pt x="91" y="27"/>
                  <a:pt x="88" y="33"/>
                </a:cubicBezTo>
                <a:cubicBezTo>
                  <a:pt x="97" y="35"/>
                  <a:pt x="97" y="35"/>
                  <a:pt x="97" y="35"/>
                </a:cubicBezTo>
                <a:cubicBezTo>
                  <a:pt x="101" y="26"/>
                  <a:pt x="101" y="18"/>
                  <a:pt x="96" y="14"/>
                </a:cubicBezTo>
                <a:cubicBezTo>
                  <a:pt x="91" y="9"/>
                  <a:pt x="82" y="10"/>
                  <a:pt x="72" y="15"/>
                </a:cubicBezTo>
                <a:cubicBezTo>
                  <a:pt x="69" y="16"/>
                  <a:pt x="66" y="18"/>
                  <a:pt x="63" y="20"/>
                </a:cubicBezTo>
                <a:cubicBezTo>
                  <a:pt x="60" y="17"/>
                  <a:pt x="58" y="15"/>
                  <a:pt x="56" y="12"/>
                </a:cubicBezTo>
                <a:cubicBezTo>
                  <a:pt x="48" y="4"/>
                  <a:pt x="39" y="0"/>
                  <a:pt x="33" y="3"/>
                </a:cubicBezTo>
                <a:cubicBezTo>
                  <a:pt x="27" y="6"/>
                  <a:pt x="24" y="14"/>
                  <a:pt x="26" y="26"/>
                </a:cubicBezTo>
                <a:cubicBezTo>
                  <a:pt x="26" y="27"/>
                  <a:pt x="26" y="28"/>
                  <a:pt x="26" y="29"/>
                </a:cubicBezTo>
                <a:cubicBezTo>
                  <a:pt x="35" y="29"/>
                  <a:pt x="35" y="29"/>
                  <a:pt x="35" y="29"/>
                </a:cubicBezTo>
                <a:cubicBezTo>
                  <a:pt x="35" y="27"/>
                  <a:pt x="35" y="26"/>
                  <a:pt x="34" y="25"/>
                </a:cubicBezTo>
                <a:cubicBezTo>
                  <a:pt x="34" y="17"/>
                  <a:pt x="34" y="12"/>
                  <a:pt x="37" y="11"/>
                </a:cubicBezTo>
                <a:cubicBezTo>
                  <a:pt x="39" y="10"/>
                  <a:pt x="44" y="13"/>
                  <a:pt x="49" y="18"/>
                </a:cubicBezTo>
                <a:cubicBezTo>
                  <a:pt x="51" y="20"/>
                  <a:pt x="53" y="23"/>
                  <a:pt x="55" y="25"/>
                </a:cubicBezTo>
                <a:cubicBezTo>
                  <a:pt x="53" y="27"/>
                  <a:pt x="50" y="30"/>
                  <a:pt x="48" y="32"/>
                </a:cubicBezTo>
                <a:close/>
                <a:moveTo>
                  <a:pt x="75" y="42"/>
                </a:moveTo>
                <a:cubicBezTo>
                  <a:pt x="82" y="43"/>
                  <a:pt x="87" y="44"/>
                  <a:pt x="92" y="45"/>
                </a:cubicBezTo>
                <a:cubicBezTo>
                  <a:pt x="99" y="48"/>
                  <a:pt x="104" y="51"/>
                  <a:pt x="104" y="54"/>
                </a:cubicBezTo>
                <a:cubicBezTo>
                  <a:pt x="104" y="56"/>
                  <a:pt x="99" y="59"/>
                  <a:pt x="92" y="62"/>
                </a:cubicBezTo>
                <a:cubicBezTo>
                  <a:pt x="89" y="63"/>
                  <a:pt x="87" y="63"/>
                  <a:pt x="84" y="64"/>
                </a:cubicBezTo>
                <a:cubicBezTo>
                  <a:pt x="82" y="58"/>
                  <a:pt x="80" y="51"/>
                  <a:pt x="77" y="44"/>
                </a:cubicBezTo>
                <a:cubicBezTo>
                  <a:pt x="76" y="44"/>
                  <a:pt x="76" y="43"/>
                  <a:pt x="75" y="42"/>
                </a:cubicBezTo>
                <a:close/>
                <a:moveTo>
                  <a:pt x="75" y="66"/>
                </a:moveTo>
                <a:cubicBezTo>
                  <a:pt x="73" y="60"/>
                  <a:pt x="71" y="54"/>
                  <a:pt x="69" y="48"/>
                </a:cubicBezTo>
                <a:cubicBezTo>
                  <a:pt x="67" y="46"/>
                  <a:pt x="66" y="43"/>
                  <a:pt x="65" y="41"/>
                </a:cubicBezTo>
                <a:cubicBezTo>
                  <a:pt x="62" y="41"/>
                  <a:pt x="59" y="41"/>
                  <a:pt x="57" y="41"/>
                </a:cubicBezTo>
                <a:cubicBezTo>
                  <a:pt x="55" y="41"/>
                  <a:pt x="53" y="41"/>
                  <a:pt x="51" y="41"/>
                </a:cubicBezTo>
                <a:cubicBezTo>
                  <a:pt x="50" y="42"/>
                  <a:pt x="49" y="43"/>
                  <a:pt x="47" y="44"/>
                </a:cubicBezTo>
                <a:cubicBezTo>
                  <a:pt x="47" y="44"/>
                  <a:pt x="47" y="44"/>
                  <a:pt x="47" y="44"/>
                </a:cubicBezTo>
                <a:cubicBezTo>
                  <a:pt x="41" y="51"/>
                  <a:pt x="35" y="58"/>
                  <a:pt x="31" y="64"/>
                </a:cubicBezTo>
                <a:cubicBezTo>
                  <a:pt x="38" y="66"/>
                  <a:pt x="47" y="67"/>
                  <a:pt x="57" y="67"/>
                </a:cubicBezTo>
                <a:cubicBezTo>
                  <a:pt x="63" y="67"/>
                  <a:pt x="69" y="66"/>
                  <a:pt x="75" y="66"/>
                </a:cubicBezTo>
                <a:close/>
                <a:moveTo>
                  <a:pt x="22" y="62"/>
                </a:moveTo>
                <a:cubicBezTo>
                  <a:pt x="22" y="62"/>
                  <a:pt x="22" y="62"/>
                  <a:pt x="22" y="62"/>
                </a:cubicBezTo>
                <a:cubicBezTo>
                  <a:pt x="14" y="59"/>
                  <a:pt x="9" y="56"/>
                  <a:pt x="9" y="54"/>
                </a:cubicBezTo>
                <a:cubicBezTo>
                  <a:pt x="9" y="51"/>
                  <a:pt x="14" y="48"/>
                  <a:pt x="22" y="45"/>
                </a:cubicBezTo>
                <a:cubicBezTo>
                  <a:pt x="26" y="44"/>
                  <a:pt x="31" y="43"/>
                  <a:pt x="37" y="42"/>
                </a:cubicBezTo>
                <a:cubicBezTo>
                  <a:pt x="31" y="49"/>
                  <a:pt x="26" y="56"/>
                  <a:pt x="22" y="62"/>
                </a:cubicBezTo>
                <a:close/>
                <a:moveTo>
                  <a:pt x="64" y="50"/>
                </a:moveTo>
                <a:cubicBezTo>
                  <a:pt x="63" y="55"/>
                  <a:pt x="61" y="59"/>
                  <a:pt x="57" y="62"/>
                </a:cubicBezTo>
                <a:cubicBezTo>
                  <a:pt x="63" y="62"/>
                  <a:pt x="66" y="55"/>
                  <a:pt x="64" y="50"/>
                </a:cubicBezTo>
                <a:close/>
                <a:moveTo>
                  <a:pt x="49" y="57"/>
                </a:moveTo>
                <a:cubicBezTo>
                  <a:pt x="49" y="55"/>
                  <a:pt x="50" y="54"/>
                  <a:pt x="50" y="53"/>
                </a:cubicBezTo>
                <a:cubicBezTo>
                  <a:pt x="49" y="52"/>
                  <a:pt x="49" y="52"/>
                  <a:pt x="49" y="52"/>
                </a:cubicBezTo>
                <a:cubicBezTo>
                  <a:pt x="48" y="54"/>
                  <a:pt x="48" y="55"/>
                  <a:pt x="49" y="57"/>
                </a:cubicBezTo>
                <a:close/>
                <a:moveTo>
                  <a:pt x="49" y="50"/>
                </a:moveTo>
                <a:cubicBezTo>
                  <a:pt x="51" y="52"/>
                  <a:pt x="51" y="52"/>
                  <a:pt x="51" y="52"/>
                </a:cubicBezTo>
                <a:cubicBezTo>
                  <a:pt x="53" y="50"/>
                  <a:pt x="55" y="49"/>
                  <a:pt x="57" y="47"/>
                </a:cubicBezTo>
                <a:cubicBezTo>
                  <a:pt x="56" y="45"/>
                  <a:pt x="56" y="45"/>
                  <a:pt x="56" y="45"/>
                </a:cubicBezTo>
                <a:cubicBezTo>
                  <a:pt x="53" y="45"/>
                  <a:pt x="50" y="47"/>
                  <a:pt x="49" y="50"/>
                </a:cubicBezTo>
                <a:close/>
                <a:moveTo>
                  <a:pt x="58" y="45"/>
                </a:moveTo>
                <a:cubicBezTo>
                  <a:pt x="58" y="47"/>
                  <a:pt x="58" y="47"/>
                  <a:pt x="58" y="47"/>
                </a:cubicBezTo>
                <a:cubicBezTo>
                  <a:pt x="59" y="46"/>
                  <a:pt x="59" y="46"/>
                  <a:pt x="60" y="46"/>
                </a:cubicBezTo>
                <a:cubicBezTo>
                  <a:pt x="59" y="45"/>
                  <a:pt x="58" y="45"/>
                  <a:pt x="58" y="45"/>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cs typeface="+mn-ea"/>
              <a:sym typeface="+mn-lt"/>
            </a:endParaRPr>
          </a:p>
        </p:txBody>
      </p:sp>
      <p:sp>
        <p:nvSpPr>
          <p:cNvPr id="33" name="Rectangle 24"/>
          <p:cNvSpPr/>
          <p:nvPr/>
        </p:nvSpPr>
        <p:spPr>
          <a:xfrm>
            <a:off x="7592373" y="2236434"/>
            <a:ext cx="1863987" cy="584775"/>
          </a:xfrm>
          <a:prstGeom prst="rect">
            <a:avLst/>
          </a:prstGeom>
        </p:spPr>
        <p:txBody>
          <a:bodyPr wrap="square">
            <a:spAutoFit/>
          </a:bodyP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FFFF"/>
                </a:solidFill>
                <a:effectLst/>
                <a:uLnTx/>
                <a:uFillTx/>
                <a:cs typeface="+mn-ea"/>
                <a:sym typeface="+mn-lt"/>
              </a:rPr>
              <a:t>输入标题</a:t>
            </a:r>
            <a:endParaRPr kumimoji="0" lang="en-US" altLang="zh-CN" sz="1600" b="0" i="0" u="none" strike="noStrike" kern="1200" cap="none" spc="0" normalizeH="0" baseline="0" noProof="0" dirty="0">
              <a:ln>
                <a:noFill/>
              </a:ln>
              <a:solidFill>
                <a:srgbClr val="FFFFFF"/>
              </a:solidFill>
              <a:effectLst/>
              <a:uLnTx/>
              <a:uFillTx/>
              <a:cs typeface="+mn-ea"/>
              <a:sym typeface="+mn-lt"/>
            </a:endParaRPr>
          </a:p>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FFFF"/>
                </a:solidFill>
                <a:effectLst/>
                <a:uLnTx/>
                <a:uFillTx/>
                <a:cs typeface="+mn-ea"/>
                <a:sym typeface="+mn-lt"/>
              </a:rPr>
              <a:t>输入标题</a:t>
            </a:r>
            <a:r>
              <a:rPr kumimoji="0" lang="en-GB" altLang="zh-CN" sz="1600" b="0" i="0" u="none" strike="noStrike" kern="1200" cap="none" spc="0" normalizeH="0" baseline="0" noProof="0" dirty="0">
                <a:ln>
                  <a:noFill/>
                </a:ln>
                <a:solidFill>
                  <a:srgbClr val="FFFFFF"/>
                </a:solidFill>
                <a:effectLst/>
                <a:uLnTx/>
                <a:uFillTx/>
                <a:cs typeface="+mn-ea"/>
                <a:sym typeface="+mn-lt"/>
              </a:rPr>
              <a:t> </a:t>
            </a:r>
          </a:p>
        </p:txBody>
      </p:sp>
      <p:cxnSp>
        <p:nvCxnSpPr>
          <p:cNvPr id="34" name="Straight Connector 25"/>
          <p:cNvCxnSpPr/>
          <p:nvPr/>
        </p:nvCxnSpPr>
        <p:spPr>
          <a:xfrm>
            <a:off x="2568313" y="3511086"/>
            <a:ext cx="0" cy="1080452"/>
          </a:xfrm>
          <a:prstGeom prst="line">
            <a:avLst/>
          </a:prstGeom>
          <a:ln>
            <a:solidFill>
              <a:schemeClr val="accent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26"/>
          <p:cNvCxnSpPr/>
          <p:nvPr/>
        </p:nvCxnSpPr>
        <p:spPr>
          <a:xfrm>
            <a:off x="5846085" y="3511086"/>
            <a:ext cx="0" cy="1080452"/>
          </a:xfrm>
          <a:prstGeom prst="line">
            <a:avLst/>
          </a:prstGeom>
          <a:ln>
            <a:solidFill>
              <a:schemeClr val="accent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27"/>
          <p:cNvCxnSpPr/>
          <p:nvPr/>
        </p:nvCxnSpPr>
        <p:spPr>
          <a:xfrm>
            <a:off x="9053519" y="3511086"/>
            <a:ext cx="0" cy="1080452"/>
          </a:xfrm>
          <a:prstGeom prst="line">
            <a:avLst/>
          </a:prstGeom>
          <a:ln>
            <a:solidFill>
              <a:schemeClr val="accent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38" name="Rectangle 29"/>
          <p:cNvSpPr/>
          <p:nvPr/>
        </p:nvSpPr>
        <p:spPr>
          <a:xfrm>
            <a:off x="1066957" y="4707966"/>
            <a:ext cx="2813631" cy="583493"/>
          </a:xfrm>
          <a:prstGeom prst="rect">
            <a:avLst/>
          </a:prstGeom>
        </p:spPr>
        <p:txBody>
          <a:bodyPr wrap="square">
            <a:spAutoFit/>
          </a:bodyPr>
          <a:lstStyle/>
          <a:p>
            <a:pPr marL="0" marR="0" lvl="0" indent="0" algn="l" defTabSz="1218565" rtl="0" eaLnBrk="1" fontAlgn="auto" latinLnBrk="0" hangingPunct="1">
              <a:lnSpc>
                <a:spcPct val="114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cs typeface="+mn-ea"/>
                <a:sym typeface="+mn-lt"/>
              </a:rPr>
              <a:t>双击输入替换内容内容</a:t>
            </a:r>
            <a:endParaRPr kumimoji="0" lang="en-US" altLang="zh-CN" sz="1400" b="0" i="0" u="none" strike="noStrike" kern="1200" cap="none" spc="0" normalizeH="0" baseline="0" noProof="0" dirty="0">
              <a:ln>
                <a:noFill/>
              </a:ln>
              <a:solidFill>
                <a:prstClr val="black">
                  <a:lumMod val="85000"/>
                  <a:lumOff val="15000"/>
                </a:prstClr>
              </a:solidFill>
              <a:effectLst/>
              <a:uLnTx/>
              <a:uFillTx/>
              <a:cs typeface="+mn-ea"/>
              <a:sym typeface="+mn-lt"/>
            </a:endParaRPr>
          </a:p>
          <a:p>
            <a:pPr marL="0" marR="0" lvl="0" indent="0" algn="l" defTabSz="1218565" rtl="0" eaLnBrk="1" fontAlgn="auto" latinLnBrk="0" hangingPunct="1">
              <a:lnSpc>
                <a:spcPct val="114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cs typeface="+mn-ea"/>
                <a:sym typeface="+mn-lt"/>
              </a:rPr>
              <a:t>双击输入替换内容内容</a:t>
            </a:r>
            <a:endParaRPr kumimoji="0" lang="en-US" altLang="zh-CN" sz="14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39" name="TextBox 30"/>
          <p:cNvSpPr txBox="1"/>
          <p:nvPr/>
        </p:nvSpPr>
        <p:spPr>
          <a:xfrm>
            <a:off x="1068713" y="4362143"/>
            <a:ext cx="1114408" cy="369332"/>
          </a:xfrm>
          <a:prstGeom prst="rect">
            <a:avLst/>
          </a:prstGeom>
          <a:noFill/>
        </p:spPr>
        <p:txBody>
          <a:bodyPr wrap="none" rtlCol="0">
            <a:spAutoFit/>
          </a:bodyP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85000"/>
                    <a:lumOff val="15000"/>
                  </a:prstClr>
                </a:solidFill>
                <a:effectLst/>
                <a:uLnTx/>
                <a:uFillTx/>
                <a:cs typeface="+mn-ea"/>
                <a:sym typeface="+mn-lt"/>
              </a:rPr>
              <a:t>输入标题</a:t>
            </a:r>
            <a:endParaRPr kumimoji="0" lang="en-GB"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41" name="Rectangle 31"/>
          <p:cNvSpPr/>
          <p:nvPr/>
        </p:nvSpPr>
        <p:spPr>
          <a:xfrm>
            <a:off x="4345974" y="4707966"/>
            <a:ext cx="2813631" cy="583493"/>
          </a:xfrm>
          <a:prstGeom prst="rect">
            <a:avLst/>
          </a:prstGeom>
        </p:spPr>
        <p:txBody>
          <a:bodyPr wrap="square">
            <a:spAutoFit/>
          </a:bodyPr>
          <a:lstStyle/>
          <a:p>
            <a:pPr marL="0" marR="0" lvl="0" indent="0" algn="l" defTabSz="1218565" rtl="0" eaLnBrk="1" fontAlgn="auto" latinLnBrk="0" hangingPunct="1">
              <a:lnSpc>
                <a:spcPct val="114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cs typeface="+mn-ea"/>
                <a:sym typeface="+mn-lt"/>
              </a:rPr>
              <a:t>双击输入替换内容内容</a:t>
            </a:r>
            <a:endParaRPr kumimoji="0" lang="en-US" altLang="zh-CN" sz="1400" b="0" i="0" u="none" strike="noStrike" kern="1200" cap="none" spc="0" normalizeH="0" baseline="0" noProof="0" dirty="0">
              <a:ln>
                <a:noFill/>
              </a:ln>
              <a:solidFill>
                <a:prstClr val="black">
                  <a:lumMod val="85000"/>
                  <a:lumOff val="15000"/>
                </a:prstClr>
              </a:solidFill>
              <a:effectLst/>
              <a:uLnTx/>
              <a:uFillTx/>
              <a:cs typeface="+mn-ea"/>
              <a:sym typeface="+mn-lt"/>
            </a:endParaRPr>
          </a:p>
          <a:p>
            <a:pPr marL="0" marR="0" lvl="0" indent="0" algn="l" defTabSz="1218565" rtl="0" eaLnBrk="1" fontAlgn="auto" latinLnBrk="0" hangingPunct="1">
              <a:lnSpc>
                <a:spcPct val="114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cs typeface="+mn-ea"/>
                <a:sym typeface="+mn-lt"/>
              </a:rPr>
              <a:t>双击输入替换内容内容</a:t>
            </a:r>
            <a:endParaRPr kumimoji="0" lang="en-US" altLang="zh-CN" sz="14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42" name="TextBox 32"/>
          <p:cNvSpPr txBox="1"/>
          <p:nvPr/>
        </p:nvSpPr>
        <p:spPr>
          <a:xfrm>
            <a:off x="4347730" y="4362143"/>
            <a:ext cx="1114408" cy="369332"/>
          </a:xfrm>
          <a:prstGeom prst="rect">
            <a:avLst/>
          </a:prstGeom>
          <a:noFill/>
        </p:spPr>
        <p:txBody>
          <a:bodyPr wrap="none" rtlCol="0">
            <a:spAutoFit/>
          </a:bodyP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85000"/>
                    <a:lumOff val="15000"/>
                  </a:prstClr>
                </a:solidFill>
                <a:effectLst/>
                <a:uLnTx/>
                <a:uFillTx/>
                <a:cs typeface="+mn-ea"/>
                <a:sym typeface="+mn-lt"/>
              </a:rPr>
              <a:t>输入标题</a:t>
            </a:r>
            <a:endParaRPr kumimoji="0" lang="en-GB"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44" name="Rectangle 33"/>
          <p:cNvSpPr/>
          <p:nvPr/>
        </p:nvSpPr>
        <p:spPr>
          <a:xfrm>
            <a:off x="7574971" y="4707966"/>
            <a:ext cx="2813631" cy="583493"/>
          </a:xfrm>
          <a:prstGeom prst="rect">
            <a:avLst/>
          </a:prstGeom>
        </p:spPr>
        <p:txBody>
          <a:bodyPr wrap="square">
            <a:spAutoFit/>
          </a:bodyPr>
          <a:lstStyle/>
          <a:p>
            <a:pPr marL="0" marR="0" lvl="0" indent="0" algn="l" defTabSz="1218565" rtl="0" eaLnBrk="1" fontAlgn="auto" latinLnBrk="0" hangingPunct="1">
              <a:lnSpc>
                <a:spcPct val="114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cs typeface="+mn-ea"/>
                <a:sym typeface="+mn-lt"/>
              </a:rPr>
              <a:t>双击输入替换内容内容</a:t>
            </a:r>
            <a:endParaRPr kumimoji="0" lang="en-US" altLang="zh-CN" sz="1400" b="0" i="0" u="none" strike="noStrike" kern="1200" cap="none" spc="0" normalizeH="0" baseline="0" noProof="0" dirty="0">
              <a:ln>
                <a:noFill/>
              </a:ln>
              <a:solidFill>
                <a:prstClr val="black">
                  <a:lumMod val="85000"/>
                  <a:lumOff val="15000"/>
                </a:prstClr>
              </a:solidFill>
              <a:effectLst/>
              <a:uLnTx/>
              <a:uFillTx/>
              <a:cs typeface="+mn-ea"/>
              <a:sym typeface="+mn-lt"/>
            </a:endParaRPr>
          </a:p>
          <a:p>
            <a:pPr marL="0" marR="0" lvl="0" indent="0" algn="l" defTabSz="1218565" rtl="0" eaLnBrk="1" fontAlgn="auto" latinLnBrk="0" hangingPunct="1">
              <a:lnSpc>
                <a:spcPct val="114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cs typeface="+mn-ea"/>
                <a:sym typeface="+mn-lt"/>
              </a:rPr>
              <a:t>双击输入替换内容内容</a:t>
            </a:r>
            <a:endParaRPr kumimoji="0" lang="en-US" altLang="zh-CN" sz="14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45" name="TextBox 34"/>
          <p:cNvSpPr txBox="1"/>
          <p:nvPr/>
        </p:nvSpPr>
        <p:spPr>
          <a:xfrm>
            <a:off x="7576727" y="4362143"/>
            <a:ext cx="1114408" cy="369332"/>
          </a:xfrm>
          <a:prstGeom prst="rect">
            <a:avLst/>
          </a:prstGeom>
          <a:noFill/>
        </p:spPr>
        <p:txBody>
          <a:bodyPr wrap="none" rtlCol="0">
            <a:spAutoFit/>
          </a:bodyP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85000"/>
                    <a:lumOff val="15000"/>
                  </a:prstClr>
                </a:solidFill>
                <a:effectLst/>
                <a:uLnTx/>
                <a:uFillTx/>
                <a:cs typeface="+mn-ea"/>
                <a:sym typeface="+mn-lt"/>
              </a:rPr>
              <a:t>输入标题</a:t>
            </a:r>
            <a:endParaRPr kumimoji="0" lang="en-GB"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37" name="文本框 36"/>
          <p:cNvSpPr txBox="1"/>
          <p:nvPr/>
        </p:nvSpPr>
        <p:spPr>
          <a:xfrm>
            <a:off x="174126" y="130307"/>
            <a:ext cx="2680970" cy="462915"/>
          </a:xfrm>
          <a:prstGeom prst="rect">
            <a:avLst/>
          </a:prstGeom>
          <a:noFill/>
          <a:ln w="0">
            <a:noFill/>
          </a:ln>
        </p:spPr>
        <p:txBody>
          <a:bodyPr vert="horz" wrap="square" lIns="89535" tIns="46355" rIns="89535" bIns="46355" numCol="1" anchor="t">
            <a:spAutoFit/>
          </a:bodyPr>
          <a:lstStyle/>
          <a:p>
            <a:pPr marL="0" marR="0" lvl="0" indent="0" algn="l" defTabSz="508000" rtl="0" eaLnBrk="0" fontAlgn="auto" latinLnBrk="0" hangingPunct="1">
              <a:lnSpc>
                <a:spcPct val="100000"/>
              </a:lnSpc>
              <a:spcBef>
                <a:spcPts val="0"/>
              </a:spcBef>
              <a:spcAft>
                <a:spcPts val="0"/>
              </a:spcAft>
              <a:buClrTx/>
              <a:buSzTx/>
              <a:buFontTx/>
              <a:buNone/>
              <a:defRPr/>
            </a:pPr>
            <a:r>
              <a:rPr kumimoji="0" lang="en-US" altLang="ko-KR" sz="2400" b="0" i="0" u="none" strike="noStrike" kern="1200" cap="none" spc="0" normalizeH="0" baseline="0" noProof="0" dirty="0">
                <a:ln>
                  <a:noFill/>
                </a:ln>
                <a:solidFill>
                  <a:prstClr val="black">
                    <a:lumMod val="75000"/>
                    <a:lumOff val="25000"/>
                  </a:prstClr>
                </a:solidFill>
                <a:effectLst/>
                <a:uLnTx/>
                <a:uFillTx/>
                <a:cs typeface="+mn-ea"/>
                <a:sym typeface="+mn-lt"/>
              </a:rPr>
              <a:t>点击此处添加标题</a:t>
            </a:r>
            <a:endParaRPr kumimoji="0" lang="ko-KR" altLang="en-US" sz="2400" b="0" i="0" u="none" strike="noStrike" kern="1200" cap="none" spc="0" normalizeH="0" baseline="0" noProof="0" dirty="0">
              <a:ln>
                <a:noFill/>
              </a:ln>
              <a:solidFill>
                <a:prstClr val="black">
                  <a:lumMod val="75000"/>
                  <a:lumOff val="25000"/>
                </a:prstClr>
              </a:solidFill>
              <a:effectLst/>
              <a:uLnTx/>
              <a:uFillTx/>
              <a:cs typeface="+mn-ea"/>
              <a:sym typeface="+mn-lt"/>
            </a:endParaRPr>
          </a:p>
        </p:txBody>
      </p:sp>
      <p:cxnSp>
        <p:nvCxnSpPr>
          <p:cNvPr id="40" name="直接连接符 39"/>
          <p:cNvCxnSpPr/>
          <p:nvPr/>
        </p:nvCxnSpPr>
        <p:spPr>
          <a:xfrm>
            <a:off x="174126" y="225743"/>
            <a:ext cx="0" cy="46291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174125" y="524883"/>
            <a:ext cx="4082035" cy="370614"/>
          </a:xfrm>
          <a:prstGeom prst="rect">
            <a:avLst/>
          </a:prstGeom>
          <a:noFill/>
          <a:ln w="0">
            <a:noFill/>
          </a:ln>
        </p:spPr>
        <p:txBody>
          <a:bodyPr vert="horz" wrap="square" lIns="89535" tIns="46355" rIns="89535" bIns="46355" anchor="t">
            <a:spAutoFit/>
          </a:bodyPr>
          <a:lstStyle/>
          <a:p>
            <a:pPr marL="0" marR="0" lvl="0" indent="0" algn="l" defTabSz="508000" rtl="0" eaLnBrk="0"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solidFill>
                  <a:prstClr val="black">
                    <a:lumMod val="75000"/>
                    <a:lumOff val="25000"/>
                  </a:prstClr>
                </a:solidFill>
                <a:effectLst/>
                <a:uLnTx/>
                <a:uFillTx/>
                <a:cs typeface="+mn-ea"/>
                <a:sym typeface="+mn-lt"/>
              </a:rPr>
              <a:t>Click here to enter text</a:t>
            </a:r>
            <a:r>
              <a:rPr kumimoji="0" lang="zh-CN" altLang="en-US" sz="900" b="0" i="0" u="none" strike="noStrike" kern="1200" cap="none" spc="0" normalizeH="0" baseline="0" noProof="0" dirty="0">
                <a:ln>
                  <a:noFill/>
                </a:ln>
                <a:solidFill>
                  <a:prstClr val="black">
                    <a:lumMod val="75000"/>
                    <a:lumOff val="25000"/>
                  </a:prstClr>
                </a:solidFill>
                <a:effectLst/>
                <a:uLnTx/>
                <a:uFillTx/>
                <a:cs typeface="+mn-ea"/>
                <a:sym typeface="+mn-lt"/>
              </a:rPr>
              <a:t>　</a:t>
            </a:r>
            <a:r>
              <a:rPr kumimoji="0" lang="en-US" altLang="zh-CN" sz="900" b="0" i="0" u="none" strike="noStrike" kern="1200" cap="none" spc="0" normalizeH="0" baseline="0" noProof="0" dirty="0">
                <a:ln>
                  <a:noFill/>
                </a:ln>
                <a:solidFill>
                  <a:prstClr val="black">
                    <a:lumMod val="75000"/>
                    <a:lumOff val="25000"/>
                  </a:prstClr>
                </a:solidFill>
                <a:effectLst/>
                <a:uLnTx/>
                <a:uFillTx/>
                <a:cs typeface="+mn-ea"/>
                <a:sym typeface="+mn-lt"/>
              </a:rPr>
              <a:t>Click here to enter text</a:t>
            </a:r>
            <a:r>
              <a:rPr kumimoji="0" lang="zh-CN" altLang="en-US" sz="900" b="0" i="0" u="none" strike="noStrike" kern="1200" cap="none" spc="0" normalizeH="0" baseline="0" noProof="0" dirty="0">
                <a:ln>
                  <a:noFill/>
                </a:ln>
                <a:solidFill>
                  <a:prstClr val="black">
                    <a:lumMod val="75000"/>
                    <a:lumOff val="25000"/>
                  </a:prstClr>
                </a:solidFill>
                <a:effectLst/>
                <a:uLnTx/>
                <a:uFillTx/>
                <a:cs typeface="+mn-ea"/>
                <a:sym typeface="+mn-lt"/>
              </a:rPr>
              <a:t>　</a:t>
            </a:r>
            <a:r>
              <a:rPr kumimoji="0" lang="en-US" altLang="zh-CN" sz="900" b="0" i="0" u="none" strike="noStrike" kern="1200" cap="none" spc="0" normalizeH="0" baseline="0" noProof="0" dirty="0">
                <a:ln>
                  <a:noFill/>
                </a:ln>
                <a:solidFill>
                  <a:prstClr val="black">
                    <a:lumMod val="75000"/>
                    <a:lumOff val="25000"/>
                  </a:prstClr>
                </a:solidFill>
                <a:effectLst/>
                <a:uLnTx/>
                <a:uFillTx/>
                <a:cs typeface="+mn-ea"/>
                <a:sym typeface="+mn-lt"/>
              </a:rPr>
              <a:t>Click here to enter text</a:t>
            </a:r>
            <a:r>
              <a:rPr kumimoji="0" lang="zh-CN" altLang="en-US" sz="900" b="0" i="0" u="none" strike="noStrike" kern="1200" cap="none" spc="0" normalizeH="0" baseline="0" noProof="0" dirty="0">
                <a:ln>
                  <a:noFill/>
                </a:ln>
                <a:solidFill>
                  <a:prstClr val="black">
                    <a:lumMod val="75000"/>
                    <a:lumOff val="25000"/>
                  </a:prstClr>
                </a:solidFill>
                <a:effectLst/>
                <a:uLnTx/>
                <a:uFillTx/>
                <a:cs typeface="+mn-ea"/>
                <a:sym typeface="+mn-lt"/>
              </a:rPr>
              <a:t>　</a:t>
            </a:r>
            <a:endParaRPr kumimoji="0" lang="ko-KR" altLang="en-US" sz="9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up)">
                                      <p:cBhvr>
                                        <p:cTn id="7" dur="500"/>
                                        <p:tgtEl>
                                          <p:spTgt spid="34"/>
                                        </p:tgtEl>
                                      </p:cBhvr>
                                    </p:animEffect>
                                  </p:childTnLst>
                                </p:cTn>
                              </p:par>
                              <p:par>
                                <p:cTn id="8" presetID="22" presetClass="entr" presetSubtype="1"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up)">
                                      <p:cBhvr>
                                        <p:cTn id="10" dur="500"/>
                                        <p:tgtEl>
                                          <p:spTgt spid="35"/>
                                        </p:tgtEl>
                                      </p:cBhvr>
                                    </p:animEffect>
                                  </p:childTnLst>
                                </p:cTn>
                              </p:par>
                              <p:par>
                                <p:cTn id="11" presetID="22" presetClass="entr" presetSubtype="1"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up)">
                                      <p:cBhvr>
                                        <p:cTn id="13" dur="500"/>
                                        <p:tgtEl>
                                          <p:spTgt spid="36"/>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1000"/>
                                        <p:tgtEl>
                                          <p:spTgt spid="43"/>
                                        </p:tgtEl>
                                      </p:cBhvr>
                                    </p:animEffect>
                                    <p:anim calcmode="lin" valueType="num">
                                      <p:cBhvr>
                                        <p:cTn id="17" dur="1000" fill="hold"/>
                                        <p:tgtEl>
                                          <p:spTgt spid="43"/>
                                        </p:tgtEl>
                                        <p:attrNameLst>
                                          <p:attrName>ppt_x</p:attrName>
                                        </p:attrNameLst>
                                      </p:cBhvr>
                                      <p:tavLst>
                                        <p:tav tm="0">
                                          <p:val>
                                            <p:strVal val="#ppt_x"/>
                                          </p:val>
                                        </p:tav>
                                        <p:tav tm="100000">
                                          <p:val>
                                            <p:strVal val="#ppt_x"/>
                                          </p:val>
                                        </p:tav>
                                      </p:tavLst>
                                    </p:anim>
                                    <p:anim calcmode="lin" valueType="num">
                                      <p:cBhvr>
                                        <p:cTn id="18" dur="1000" fill="hold"/>
                                        <p:tgtEl>
                                          <p:spTgt spid="4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1000" fill="hold"/>
                                        <p:tgtEl>
                                          <p:spTgt spid="3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1000"/>
                                        <p:tgtEl>
                                          <p:spTgt spid="40"/>
                                        </p:tgtEl>
                                      </p:cBhvr>
                                    </p:animEffect>
                                    <p:anim calcmode="lin" valueType="num">
                                      <p:cBhvr>
                                        <p:cTn id="27" dur="1000" fill="hold"/>
                                        <p:tgtEl>
                                          <p:spTgt spid="40"/>
                                        </p:tgtEl>
                                        <p:attrNameLst>
                                          <p:attrName>ppt_x</p:attrName>
                                        </p:attrNameLst>
                                      </p:cBhvr>
                                      <p:tavLst>
                                        <p:tav tm="0">
                                          <p:val>
                                            <p:strVal val="#ppt_x"/>
                                          </p:val>
                                        </p:tav>
                                        <p:tav tm="100000">
                                          <p:val>
                                            <p:strVal val="#ppt_x"/>
                                          </p:val>
                                        </p:tav>
                                      </p:tavLst>
                                    </p:anim>
                                    <p:anim calcmode="lin" valueType="num">
                                      <p:cBhvr>
                                        <p:cTn id="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_库_组合 3"/>
          <p:cNvGrpSpPr/>
          <p:nvPr>
            <p:custDataLst>
              <p:tags r:id="rId1"/>
            </p:custDataLst>
          </p:nvPr>
        </p:nvGrpSpPr>
        <p:grpSpPr>
          <a:xfrm>
            <a:off x="3304153" y="1250824"/>
            <a:ext cx="5583695" cy="4883810"/>
            <a:chOff x="5992254" y="1319230"/>
            <a:chExt cx="5583695" cy="4883810"/>
          </a:xfrm>
          <a:blipFill>
            <a:blip r:embed="rId6"/>
            <a:stretch>
              <a:fillRect/>
            </a:stretch>
          </a:blipFill>
        </p:grpSpPr>
        <p:sp>
          <p:nvSpPr>
            <p:cNvPr id="3" name="任意多边形: 形状 2"/>
            <p:cNvSpPr/>
            <p:nvPr/>
          </p:nvSpPr>
          <p:spPr bwMode="auto">
            <a:xfrm>
              <a:off x="6813657" y="3698837"/>
              <a:ext cx="3940889" cy="902928"/>
            </a:xfrm>
            <a:custGeom>
              <a:avLst/>
              <a:gdLst>
                <a:gd name="T0" fmla="*/ 2154 w 2562"/>
                <a:gd name="T1" fmla="*/ 0 h 587"/>
                <a:gd name="T2" fmla="*/ 408 w 2562"/>
                <a:gd name="T3" fmla="*/ 0 h 587"/>
                <a:gd name="T4" fmla="*/ 0 w 2562"/>
                <a:gd name="T5" fmla="*/ 587 h 587"/>
                <a:gd name="T6" fmla="*/ 2562 w 2562"/>
                <a:gd name="T7" fmla="*/ 587 h 587"/>
                <a:gd name="T8" fmla="*/ 2154 w 2562"/>
                <a:gd name="T9" fmla="*/ 0 h 587"/>
              </a:gdLst>
              <a:ahLst/>
              <a:cxnLst>
                <a:cxn ang="0">
                  <a:pos x="T0" y="T1"/>
                </a:cxn>
                <a:cxn ang="0">
                  <a:pos x="T2" y="T3"/>
                </a:cxn>
                <a:cxn ang="0">
                  <a:pos x="T4" y="T5"/>
                </a:cxn>
                <a:cxn ang="0">
                  <a:pos x="T6" y="T7"/>
                </a:cxn>
                <a:cxn ang="0">
                  <a:pos x="T8" y="T9"/>
                </a:cxn>
              </a:cxnLst>
              <a:rect l="0" t="0" r="r" b="b"/>
              <a:pathLst>
                <a:path w="2562" h="587">
                  <a:moveTo>
                    <a:pt x="2154" y="0"/>
                  </a:moveTo>
                  <a:lnTo>
                    <a:pt x="408" y="0"/>
                  </a:lnTo>
                  <a:lnTo>
                    <a:pt x="0" y="587"/>
                  </a:lnTo>
                  <a:lnTo>
                    <a:pt x="2562" y="587"/>
                  </a:lnTo>
                  <a:lnTo>
                    <a:pt x="2154" y="0"/>
                  </a:ln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cs typeface="+mn-ea"/>
                <a:sym typeface="+mn-lt"/>
              </a:endParaRPr>
            </a:p>
          </p:txBody>
        </p:sp>
        <p:sp>
          <p:nvSpPr>
            <p:cNvPr id="4" name="任意多边形: 形状 3"/>
            <p:cNvSpPr/>
            <p:nvPr/>
          </p:nvSpPr>
          <p:spPr bwMode="auto">
            <a:xfrm>
              <a:off x="5992254" y="5518538"/>
              <a:ext cx="5583695" cy="684502"/>
            </a:xfrm>
            <a:custGeom>
              <a:avLst/>
              <a:gdLst>
                <a:gd name="T0" fmla="*/ 306 w 3630"/>
                <a:gd name="T1" fmla="*/ 0 h 445"/>
                <a:gd name="T2" fmla="*/ 0 w 3630"/>
                <a:gd name="T3" fmla="*/ 445 h 445"/>
                <a:gd name="T4" fmla="*/ 3630 w 3630"/>
                <a:gd name="T5" fmla="*/ 445 h 445"/>
                <a:gd name="T6" fmla="*/ 3324 w 3630"/>
                <a:gd name="T7" fmla="*/ 0 h 445"/>
                <a:gd name="T8" fmla="*/ 306 w 3630"/>
                <a:gd name="T9" fmla="*/ 0 h 445"/>
              </a:gdLst>
              <a:ahLst/>
              <a:cxnLst>
                <a:cxn ang="0">
                  <a:pos x="T0" y="T1"/>
                </a:cxn>
                <a:cxn ang="0">
                  <a:pos x="T2" y="T3"/>
                </a:cxn>
                <a:cxn ang="0">
                  <a:pos x="T4" y="T5"/>
                </a:cxn>
                <a:cxn ang="0">
                  <a:pos x="T6" y="T7"/>
                </a:cxn>
                <a:cxn ang="0">
                  <a:pos x="T8" y="T9"/>
                </a:cxn>
              </a:cxnLst>
              <a:rect l="0" t="0" r="r" b="b"/>
              <a:pathLst>
                <a:path w="3630" h="445">
                  <a:moveTo>
                    <a:pt x="306" y="0"/>
                  </a:moveTo>
                  <a:lnTo>
                    <a:pt x="0" y="445"/>
                  </a:lnTo>
                  <a:lnTo>
                    <a:pt x="3630" y="445"/>
                  </a:lnTo>
                  <a:lnTo>
                    <a:pt x="3324" y="0"/>
                  </a:lnTo>
                  <a:lnTo>
                    <a:pt x="306" y="0"/>
                  </a:ln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lumMod val="75000"/>
                    <a:lumOff val="25000"/>
                  </a:prstClr>
                </a:solidFill>
                <a:effectLst/>
                <a:uLnTx/>
                <a:uFillTx/>
                <a:cs typeface="+mn-ea"/>
                <a:sym typeface="+mn-lt"/>
              </a:endParaRPr>
            </a:p>
          </p:txBody>
        </p:sp>
        <p:sp>
          <p:nvSpPr>
            <p:cNvPr id="5" name="任意多边形: 形状 4"/>
            <p:cNvSpPr/>
            <p:nvPr/>
          </p:nvSpPr>
          <p:spPr bwMode="auto">
            <a:xfrm>
              <a:off x="7793496" y="1319230"/>
              <a:ext cx="1981212" cy="1444377"/>
            </a:xfrm>
            <a:custGeom>
              <a:avLst/>
              <a:gdLst>
                <a:gd name="T0" fmla="*/ 1288 w 1288"/>
                <a:gd name="T1" fmla="*/ 939 h 939"/>
                <a:gd name="T2" fmla="*/ 644 w 1288"/>
                <a:gd name="T3" fmla="*/ 0 h 939"/>
                <a:gd name="T4" fmla="*/ 0 w 1288"/>
                <a:gd name="T5" fmla="*/ 939 h 939"/>
                <a:gd name="T6" fmla="*/ 1288 w 1288"/>
                <a:gd name="T7" fmla="*/ 939 h 939"/>
              </a:gdLst>
              <a:ahLst/>
              <a:cxnLst>
                <a:cxn ang="0">
                  <a:pos x="T0" y="T1"/>
                </a:cxn>
                <a:cxn ang="0">
                  <a:pos x="T2" y="T3"/>
                </a:cxn>
                <a:cxn ang="0">
                  <a:pos x="T4" y="T5"/>
                </a:cxn>
                <a:cxn ang="0">
                  <a:pos x="T6" y="T7"/>
                </a:cxn>
              </a:cxnLst>
              <a:rect l="0" t="0" r="r" b="b"/>
              <a:pathLst>
                <a:path w="1288" h="939">
                  <a:moveTo>
                    <a:pt x="1288" y="939"/>
                  </a:moveTo>
                  <a:lnTo>
                    <a:pt x="644" y="0"/>
                  </a:lnTo>
                  <a:lnTo>
                    <a:pt x="0" y="939"/>
                  </a:lnTo>
                  <a:lnTo>
                    <a:pt x="1288" y="939"/>
                  </a:ln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lumMod val="75000"/>
                    <a:lumOff val="25000"/>
                  </a:prstClr>
                </a:solidFill>
                <a:effectLst/>
                <a:uLnTx/>
                <a:uFillTx/>
                <a:cs typeface="+mn-ea"/>
                <a:sym typeface="+mn-lt"/>
              </a:endParaRPr>
            </a:p>
          </p:txBody>
        </p:sp>
        <p:grpSp>
          <p:nvGrpSpPr>
            <p:cNvPr id="6" name="组合 5"/>
            <p:cNvGrpSpPr/>
            <p:nvPr/>
          </p:nvGrpSpPr>
          <p:grpSpPr>
            <a:xfrm>
              <a:off x="6752123" y="4627910"/>
              <a:ext cx="4063940" cy="872162"/>
              <a:chOff x="3995738" y="4686300"/>
              <a:chExt cx="4194176" cy="900112"/>
            </a:xfrm>
            <a:grpFill/>
          </p:grpSpPr>
          <p:sp>
            <p:nvSpPr>
              <p:cNvPr id="19" name="椭圆 18"/>
              <p:cNvSpPr/>
              <p:nvPr/>
            </p:nvSpPr>
            <p:spPr bwMode="auto">
              <a:xfrm>
                <a:off x="4719638" y="4724400"/>
                <a:ext cx="161925" cy="161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lumMod val="75000"/>
                      <a:lumOff val="25000"/>
                    </a:prstClr>
                  </a:solidFill>
                  <a:effectLst/>
                  <a:uLnTx/>
                  <a:uFillTx/>
                  <a:cs typeface="+mn-ea"/>
                  <a:sym typeface="+mn-lt"/>
                </a:endParaRPr>
              </a:p>
            </p:txBody>
          </p:sp>
          <p:sp>
            <p:nvSpPr>
              <p:cNvPr id="20" name="任意多边形: 形状 19"/>
              <p:cNvSpPr/>
              <p:nvPr/>
            </p:nvSpPr>
            <p:spPr bwMode="auto">
              <a:xfrm>
                <a:off x="4513263" y="46863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lumMod val="75000"/>
                      <a:lumOff val="25000"/>
                    </a:prstClr>
                  </a:solidFill>
                  <a:effectLst/>
                  <a:uLnTx/>
                  <a:uFillTx/>
                  <a:cs typeface="+mn-ea"/>
                  <a:sym typeface="+mn-lt"/>
                </a:endParaRPr>
              </a:p>
            </p:txBody>
          </p:sp>
          <p:sp>
            <p:nvSpPr>
              <p:cNvPr id="21" name="椭圆 20"/>
              <p:cNvSpPr/>
              <p:nvPr/>
            </p:nvSpPr>
            <p:spPr bwMode="auto">
              <a:xfrm>
                <a:off x="4202113" y="4724400"/>
                <a:ext cx="161925" cy="161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lumMod val="75000"/>
                      <a:lumOff val="25000"/>
                    </a:prstClr>
                  </a:solidFill>
                  <a:effectLst/>
                  <a:uLnTx/>
                  <a:uFillTx/>
                  <a:cs typeface="+mn-ea"/>
                  <a:sym typeface="+mn-lt"/>
                </a:endParaRPr>
              </a:p>
            </p:txBody>
          </p:sp>
          <p:sp>
            <p:nvSpPr>
              <p:cNvPr id="22" name="任意多边形: 形状 21"/>
              <p:cNvSpPr/>
              <p:nvPr/>
            </p:nvSpPr>
            <p:spPr bwMode="auto">
              <a:xfrm>
                <a:off x="3995738" y="4686300"/>
                <a:ext cx="568325"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lumMod val="75000"/>
                      <a:lumOff val="25000"/>
                    </a:prstClr>
                  </a:solidFill>
                  <a:effectLst/>
                  <a:uLnTx/>
                  <a:uFillTx/>
                  <a:cs typeface="+mn-ea"/>
                  <a:sym typeface="+mn-lt"/>
                </a:endParaRPr>
              </a:p>
            </p:txBody>
          </p:sp>
          <p:sp>
            <p:nvSpPr>
              <p:cNvPr id="23" name="椭圆 22"/>
              <p:cNvSpPr/>
              <p:nvPr/>
            </p:nvSpPr>
            <p:spPr bwMode="auto">
              <a:xfrm>
                <a:off x="5238751" y="4724400"/>
                <a:ext cx="161925" cy="161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lumMod val="75000"/>
                      <a:lumOff val="25000"/>
                    </a:prstClr>
                  </a:solidFill>
                  <a:effectLst/>
                  <a:uLnTx/>
                  <a:uFillTx/>
                  <a:cs typeface="+mn-ea"/>
                  <a:sym typeface="+mn-lt"/>
                </a:endParaRPr>
              </a:p>
            </p:txBody>
          </p:sp>
          <p:sp>
            <p:nvSpPr>
              <p:cNvPr id="24" name="任意多边形: 形状 23"/>
              <p:cNvSpPr/>
              <p:nvPr/>
            </p:nvSpPr>
            <p:spPr bwMode="auto">
              <a:xfrm>
                <a:off x="5030788" y="46863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lumMod val="75000"/>
                      <a:lumOff val="25000"/>
                    </a:prstClr>
                  </a:solidFill>
                  <a:effectLst/>
                  <a:uLnTx/>
                  <a:uFillTx/>
                  <a:cs typeface="+mn-ea"/>
                  <a:sym typeface="+mn-lt"/>
                </a:endParaRPr>
              </a:p>
            </p:txBody>
          </p:sp>
          <p:sp>
            <p:nvSpPr>
              <p:cNvPr id="25" name="椭圆 24"/>
              <p:cNvSpPr/>
              <p:nvPr/>
            </p:nvSpPr>
            <p:spPr bwMode="auto">
              <a:xfrm>
                <a:off x="5756276" y="4724400"/>
                <a:ext cx="161925" cy="161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lumMod val="75000"/>
                      <a:lumOff val="25000"/>
                    </a:prstClr>
                  </a:solidFill>
                  <a:effectLst/>
                  <a:uLnTx/>
                  <a:uFillTx/>
                  <a:cs typeface="+mn-ea"/>
                  <a:sym typeface="+mn-lt"/>
                </a:endParaRPr>
              </a:p>
            </p:txBody>
          </p:sp>
          <p:sp>
            <p:nvSpPr>
              <p:cNvPr id="26" name="任意多边形: 形状 25"/>
              <p:cNvSpPr/>
              <p:nvPr/>
            </p:nvSpPr>
            <p:spPr bwMode="auto">
              <a:xfrm>
                <a:off x="5548313" y="46863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lumMod val="75000"/>
                      <a:lumOff val="25000"/>
                    </a:prstClr>
                  </a:solidFill>
                  <a:effectLst/>
                  <a:uLnTx/>
                  <a:uFillTx/>
                  <a:cs typeface="+mn-ea"/>
                  <a:sym typeface="+mn-lt"/>
                </a:endParaRPr>
              </a:p>
            </p:txBody>
          </p:sp>
          <p:sp>
            <p:nvSpPr>
              <p:cNvPr id="27" name="椭圆 26"/>
              <p:cNvSpPr/>
              <p:nvPr/>
            </p:nvSpPr>
            <p:spPr bwMode="auto">
              <a:xfrm>
                <a:off x="6273801" y="4724400"/>
                <a:ext cx="161925" cy="161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lumMod val="75000"/>
                      <a:lumOff val="25000"/>
                    </a:prstClr>
                  </a:solidFill>
                  <a:effectLst/>
                  <a:uLnTx/>
                  <a:uFillTx/>
                  <a:cs typeface="+mn-ea"/>
                  <a:sym typeface="+mn-lt"/>
                </a:endParaRPr>
              </a:p>
            </p:txBody>
          </p:sp>
          <p:sp>
            <p:nvSpPr>
              <p:cNvPr id="28" name="任意多边形: 形状 27"/>
              <p:cNvSpPr/>
              <p:nvPr/>
            </p:nvSpPr>
            <p:spPr bwMode="auto">
              <a:xfrm>
                <a:off x="6067426" y="46863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lumMod val="75000"/>
                      <a:lumOff val="25000"/>
                    </a:prstClr>
                  </a:solidFill>
                  <a:effectLst/>
                  <a:uLnTx/>
                  <a:uFillTx/>
                  <a:cs typeface="+mn-ea"/>
                  <a:sym typeface="+mn-lt"/>
                </a:endParaRPr>
              </a:p>
            </p:txBody>
          </p:sp>
          <p:sp>
            <p:nvSpPr>
              <p:cNvPr id="29" name="椭圆 28"/>
              <p:cNvSpPr/>
              <p:nvPr/>
            </p:nvSpPr>
            <p:spPr bwMode="auto">
              <a:xfrm>
                <a:off x="6791326" y="4724400"/>
                <a:ext cx="161925" cy="161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lumMod val="75000"/>
                      <a:lumOff val="25000"/>
                    </a:prstClr>
                  </a:solidFill>
                  <a:effectLst/>
                  <a:uLnTx/>
                  <a:uFillTx/>
                  <a:cs typeface="+mn-ea"/>
                  <a:sym typeface="+mn-lt"/>
                </a:endParaRPr>
              </a:p>
            </p:txBody>
          </p:sp>
          <p:sp>
            <p:nvSpPr>
              <p:cNvPr id="30" name="任意多边形: 形状 29"/>
              <p:cNvSpPr/>
              <p:nvPr/>
            </p:nvSpPr>
            <p:spPr bwMode="auto">
              <a:xfrm>
                <a:off x="6584951" y="46863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lumMod val="75000"/>
                      <a:lumOff val="25000"/>
                    </a:prstClr>
                  </a:solidFill>
                  <a:effectLst/>
                  <a:uLnTx/>
                  <a:uFillTx/>
                  <a:cs typeface="+mn-ea"/>
                  <a:sym typeface="+mn-lt"/>
                </a:endParaRPr>
              </a:p>
            </p:txBody>
          </p:sp>
          <p:sp>
            <p:nvSpPr>
              <p:cNvPr id="31" name="椭圆 30"/>
              <p:cNvSpPr/>
              <p:nvPr/>
            </p:nvSpPr>
            <p:spPr bwMode="auto">
              <a:xfrm>
                <a:off x="7310438" y="4724400"/>
                <a:ext cx="161925" cy="161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lumMod val="75000"/>
                      <a:lumOff val="25000"/>
                    </a:prstClr>
                  </a:solidFill>
                  <a:effectLst/>
                  <a:uLnTx/>
                  <a:uFillTx/>
                  <a:cs typeface="+mn-ea"/>
                  <a:sym typeface="+mn-lt"/>
                </a:endParaRPr>
              </a:p>
            </p:txBody>
          </p:sp>
          <p:sp>
            <p:nvSpPr>
              <p:cNvPr id="32" name="任意多边形: 形状 31"/>
              <p:cNvSpPr/>
              <p:nvPr/>
            </p:nvSpPr>
            <p:spPr bwMode="auto">
              <a:xfrm>
                <a:off x="7102476" y="46863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lumMod val="75000"/>
                      <a:lumOff val="25000"/>
                    </a:prstClr>
                  </a:solidFill>
                  <a:effectLst/>
                  <a:uLnTx/>
                  <a:uFillTx/>
                  <a:cs typeface="+mn-ea"/>
                  <a:sym typeface="+mn-lt"/>
                </a:endParaRPr>
              </a:p>
            </p:txBody>
          </p:sp>
          <p:sp>
            <p:nvSpPr>
              <p:cNvPr id="33" name="椭圆 32"/>
              <p:cNvSpPr/>
              <p:nvPr/>
            </p:nvSpPr>
            <p:spPr bwMode="auto">
              <a:xfrm>
                <a:off x="7827963" y="4724400"/>
                <a:ext cx="161925" cy="161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lumMod val="75000"/>
                      <a:lumOff val="25000"/>
                    </a:prstClr>
                  </a:solidFill>
                  <a:effectLst/>
                  <a:uLnTx/>
                  <a:uFillTx/>
                  <a:cs typeface="+mn-ea"/>
                  <a:sym typeface="+mn-lt"/>
                </a:endParaRPr>
              </a:p>
            </p:txBody>
          </p:sp>
          <p:sp>
            <p:nvSpPr>
              <p:cNvPr id="34" name="任意多边形: 形状 33"/>
              <p:cNvSpPr/>
              <p:nvPr/>
            </p:nvSpPr>
            <p:spPr bwMode="auto">
              <a:xfrm>
                <a:off x="7620001" y="46863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lumMod val="75000"/>
                      <a:lumOff val="25000"/>
                    </a:prstClr>
                  </a:solidFill>
                  <a:effectLst/>
                  <a:uLnTx/>
                  <a:uFillTx/>
                  <a:cs typeface="+mn-ea"/>
                  <a:sym typeface="+mn-lt"/>
                </a:endParaRPr>
              </a:p>
            </p:txBody>
          </p:sp>
        </p:grpSp>
        <p:grpSp>
          <p:nvGrpSpPr>
            <p:cNvPr id="7" name="组合 6"/>
            <p:cNvGrpSpPr/>
            <p:nvPr/>
          </p:nvGrpSpPr>
          <p:grpSpPr>
            <a:xfrm>
              <a:off x="7755032" y="2794368"/>
              <a:ext cx="2058120" cy="872162"/>
              <a:chOff x="5030788" y="2794000"/>
              <a:chExt cx="2124076" cy="900112"/>
            </a:xfrm>
            <a:grpFill/>
          </p:grpSpPr>
          <p:sp>
            <p:nvSpPr>
              <p:cNvPr id="11" name="椭圆 10"/>
              <p:cNvSpPr/>
              <p:nvPr/>
            </p:nvSpPr>
            <p:spPr bwMode="auto">
              <a:xfrm>
                <a:off x="5238751" y="2833688"/>
                <a:ext cx="161925" cy="161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lumMod val="75000"/>
                      <a:lumOff val="25000"/>
                    </a:prstClr>
                  </a:solidFill>
                  <a:effectLst/>
                  <a:uLnTx/>
                  <a:uFillTx/>
                  <a:cs typeface="+mn-ea"/>
                  <a:sym typeface="+mn-lt"/>
                </a:endParaRPr>
              </a:p>
            </p:txBody>
          </p:sp>
          <p:sp>
            <p:nvSpPr>
              <p:cNvPr id="12" name="任意多边形: 形状 11"/>
              <p:cNvSpPr/>
              <p:nvPr/>
            </p:nvSpPr>
            <p:spPr bwMode="auto">
              <a:xfrm>
                <a:off x="5030788" y="27940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lumMod val="75000"/>
                      <a:lumOff val="25000"/>
                    </a:prstClr>
                  </a:solidFill>
                  <a:effectLst/>
                  <a:uLnTx/>
                  <a:uFillTx/>
                  <a:cs typeface="+mn-ea"/>
                  <a:sym typeface="+mn-lt"/>
                </a:endParaRPr>
              </a:p>
            </p:txBody>
          </p:sp>
          <p:sp>
            <p:nvSpPr>
              <p:cNvPr id="13" name="椭圆 12"/>
              <p:cNvSpPr/>
              <p:nvPr/>
            </p:nvSpPr>
            <p:spPr bwMode="auto">
              <a:xfrm>
                <a:off x="5756276" y="2833688"/>
                <a:ext cx="161925" cy="161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lumMod val="75000"/>
                      <a:lumOff val="25000"/>
                    </a:prstClr>
                  </a:solidFill>
                  <a:effectLst/>
                  <a:uLnTx/>
                  <a:uFillTx/>
                  <a:cs typeface="+mn-ea"/>
                  <a:sym typeface="+mn-lt"/>
                </a:endParaRPr>
              </a:p>
            </p:txBody>
          </p:sp>
          <p:sp>
            <p:nvSpPr>
              <p:cNvPr id="14" name="任意多边形: 形状 13"/>
              <p:cNvSpPr/>
              <p:nvPr/>
            </p:nvSpPr>
            <p:spPr bwMode="auto">
              <a:xfrm>
                <a:off x="5548313" y="27940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lumMod val="75000"/>
                      <a:lumOff val="25000"/>
                    </a:prstClr>
                  </a:solidFill>
                  <a:effectLst/>
                  <a:uLnTx/>
                  <a:uFillTx/>
                  <a:cs typeface="+mn-ea"/>
                  <a:sym typeface="+mn-lt"/>
                </a:endParaRPr>
              </a:p>
            </p:txBody>
          </p:sp>
          <p:sp>
            <p:nvSpPr>
              <p:cNvPr id="15" name="椭圆 14"/>
              <p:cNvSpPr/>
              <p:nvPr/>
            </p:nvSpPr>
            <p:spPr bwMode="auto">
              <a:xfrm>
                <a:off x="6273801" y="2833688"/>
                <a:ext cx="161925" cy="161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lumMod val="75000"/>
                      <a:lumOff val="25000"/>
                    </a:prstClr>
                  </a:solidFill>
                  <a:effectLst/>
                  <a:uLnTx/>
                  <a:uFillTx/>
                  <a:cs typeface="+mn-ea"/>
                  <a:sym typeface="+mn-lt"/>
                </a:endParaRPr>
              </a:p>
            </p:txBody>
          </p:sp>
          <p:sp>
            <p:nvSpPr>
              <p:cNvPr id="16" name="任意多边形: 形状 15"/>
              <p:cNvSpPr/>
              <p:nvPr/>
            </p:nvSpPr>
            <p:spPr bwMode="auto">
              <a:xfrm>
                <a:off x="6067426" y="27940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lumMod val="75000"/>
                      <a:lumOff val="25000"/>
                    </a:prstClr>
                  </a:solidFill>
                  <a:effectLst/>
                  <a:uLnTx/>
                  <a:uFillTx/>
                  <a:cs typeface="+mn-ea"/>
                  <a:sym typeface="+mn-lt"/>
                </a:endParaRPr>
              </a:p>
            </p:txBody>
          </p:sp>
          <p:sp>
            <p:nvSpPr>
              <p:cNvPr id="17" name="椭圆 16"/>
              <p:cNvSpPr/>
              <p:nvPr/>
            </p:nvSpPr>
            <p:spPr bwMode="auto">
              <a:xfrm>
                <a:off x="6791326" y="2833688"/>
                <a:ext cx="161925" cy="161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lumMod val="75000"/>
                      <a:lumOff val="25000"/>
                    </a:prstClr>
                  </a:solidFill>
                  <a:effectLst/>
                  <a:uLnTx/>
                  <a:uFillTx/>
                  <a:cs typeface="+mn-ea"/>
                  <a:sym typeface="+mn-lt"/>
                </a:endParaRPr>
              </a:p>
            </p:txBody>
          </p:sp>
          <p:sp>
            <p:nvSpPr>
              <p:cNvPr id="18" name="任意多边形: 形状 17"/>
              <p:cNvSpPr/>
              <p:nvPr/>
            </p:nvSpPr>
            <p:spPr bwMode="auto">
              <a:xfrm>
                <a:off x="6584951" y="27940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lumMod val="75000"/>
                      <a:lumOff val="25000"/>
                    </a:prstClr>
                  </a:solidFill>
                  <a:effectLst/>
                  <a:uLnTx/>
                  <a:uFillTx/>
                  <a:cs typeface="+mn-ea"/>
                  <a:sym typeface="+mn-lt"/>
                </a:endParaRPr>
              </a:p>
            </p:txBody>
          </p:sp>
        </p:grpSp>
        <p:sp>
          <p:nvSpPr>
            <p:cNvPr id="8" name="文本框 7"/>
            <p:cNvSpPr txBox="1"/>
            <p:nvPr/>
          </p:nvSpPr>
          <p:spPr>
            <a:xfrm>
              <a:off x="8002354" y="5681856"/>
              <a:ext cx="1569660" cy="369332"/>
            </a:xfrm>
            <a:prstGeom prst="rect">
              <a:avLst/>
            </a:prstGeom>
            <a:grpFill/>
          </p:spPr>
          <p:txBody>
            <a:bodyPr wrap="none">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输入标题</a:t>
              </a:r>
            </a:p>
          </p:txBody>
        </p:sp>
        <p:sp>
          <p:nvSpPr>
            <p:cNvPr id="9" name="文本框 8"/>
            <p:cNvSpPr txBox="1"/>
            <p:nvPr/>
          </p:nvSpPr>
          <p:spPr>
            <a:xfrm>
              <a:off x="8080930" y="3971369"/>
              <a:ext cx="1569660" cy="369332"/>
            </a:xfrm>
            <a:prstGeom prst="rect">
              <a:avLst/>
            </a:prstGeom>
            <a:grpFill/>
          </p:spPr>
          <p:txBody>
            <a:bodyPr wrap="none">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输入标题</a:t>
              </a:r>
            </a:p>
          </p:txBody>
        </p:sp>
        <p:sp>
          <p:nvSpPr>
            <p:cNvPr id="10" name="文本框 9"/>
            <p:cNvSpPr txBox="1"/>
            <p:nvPr/>
          </p:nvSpPr>
          <p:spPr>
            <a:xfrm>
              <a:off x="8230103" y="1996188"/>
              <a:ext cx="1107996" cy="646331"/>
            </a:xfrm>
            <a:prstGeom prst="rect">
              <a:avLst/>
            </a:prstGeom>
            <a:grpFill/>
          </p:spPr>
          <p:txBody>
            <a:bodyPr wrap="none">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标题</a:t>
              </a:r>
              <a:br>
                <a:rPr kumimoji="0" lang="zh-CN" altLang="en-US" sz="1800" b="0" i="0" u="none" strike="noStrike" kern="1200" cap="none" spc="0" normalizeH="0" baseline="0" noProof="0" dirty="0">
                  <a:ln>
                    <a:noFill/>
                  </a:ln>
                  <a:solidFill>
                    <a:prstClr val="white"/>
                  </a:solidFill>
                  <a:effectLst/>
                  <a:uLnTx/>
                  <a:uFillTx/>
                  <a:cs typeface="+mn-ea"/>
                  <a:sym typeface="+mn-lt"/>
                </a:rPr>
              </a:br>
              <a:r>
                <a:rPr kumimoji="0" lang="zh-CN" altLang="en-US" sz="1800" b="0" i="0" u="none" strike="noStrike" kern="1200" cap="none" spc="0" normalizeH="0" baseline="0" noProof="0" dirty="0">
                  <a:ln>
                    <a:noFill/>
                  </a:ln>
                  <a:solidFill>
                    <a:prstClr val="white"/>
                  </a:solidFill>
                  <a:effectLst/>
                  <a:uLnTx/>
                  <a:uFillTx/>
                  <a:cs typeface="+mn-ea"/>
                  <a:sym typeface="+mn-lt"/>
                </a:rPr>
                <a:t>文本预设</a:t>
              </a:r>
            </a:p>
          </p:txBody>
        </p:sp>
      </p:grpSp>
      <p:grpSp>
        <p:nvGrpSpPr>
          <p:cNvPr id="35" name="PA_库_组合 4"/>
          <p:cNvGrpSpPr/>
          <p:nvPr>
            <p:custDataLst>
              <p:tags r:id="rId2"/>
            </p:custDataLst>
          </p:nvPr>
        </p:nvGrpSpPr>
        <p:grpSpPr>
          <a:xfrm>
            <a:off x="8170814" y="2000541"/>
            <a:ext cx="2749722" cy="3463424"/>
            <a:chOff x="8170814" y="1912116"/>
            <a:chExt cx="2749722" cy="3463424"/>
          </a:xfrm>
        </p:grpSpPr>
        <p:grpSp>
          <p:nvGrpSpPr>
            <p:cNvPr id="36" name="组合 35"/>
            <p:cNvGrpSpPr/>
            <p:nvPr/>
          </p:nvGrpSpPr>
          <p:grpSpPr>
            <a:xfrm>
              <a:off x="8170814" y="1912116"/>
              <a:ext cx="2611177" cy="3463424"/>
              <a:chOff x="1193500" y="1491637"/>
              <a:chExt cx="3761195" cy="3463424"/>
            </a:xfrm>
          </p:grpSpPr>
          <p:grpSp>
            <p:nvGrpSpPr>
              <p:cNvPr id="39" name="组合 38"/>
              <p:cNvGrpSpPr/>
              <p:nvPr/>
            </p:nvGrpSpPr>
            <p:grpSpPr>
              <a:xfrm>
                <a:off x="1193500" y="1491637"/>
                <a:ext cx="3761195" cy="815608"/>
                <a:chOff x="1317257" y="1824875"/>
                <a:chExt cx="3761195" cy="815608"/>
              </a:xfrm>
            </p:grpSpPr>
            <p:sp>
              <p:nvSpPr>
                <p:cNvPr id="46" name="文本框 45"/>
                <p:cNvSpPr txBox="1"/>
                <p:nvPr/>
              </p:nvSpPr>
              <p:spPr>
                <a:xfrm>
                  <a:off x="1317257" y="2132652"/>
                  <a:ext cx="3761195" cy="507831"/>
                </a:xfrm>
                <a:prstGeom prst="rect">
                  <a:avLst/>
                </a:prstGeom>
                <a:noFill/>
              </p:spPr>
              <p:txBody>
                <a:bodyPr wrap="square" lIns="0" tIns="0" rIns="0" bIns="0">
                  <a:normAutofit lnSpcReduction="10000"/>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rPr>
                    <a:t>双击输入替换内容内容</a:t>
                  </a:r>
                  <a:br>
                    <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rPr>
                  </a:br>
                  <a:endPar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47" name="矩形 46"/>
                <p:cNvSpPr/>
                <p:nvPr/>
              </p:nvSpPr>
              <p:spPr>
                <a:xfrm>
                  <a:off x="1317257" y="1824875"/>
                  <a:ext cx="3761195" cy="307777"/>
                </a:xfrm>
                <a:prstGeom prst="rect">
                  <a:avLst/>
                </a:prstGeom>
              </p:spPr>
              <p:txBody>
                <a:bodyPr wrap="none" lIns="0" tIns="0" rIns="0" bIns="0">
                  <a:norm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输入标题</a:t>
                  </a:r>
                </a:p>
              </p:txBody>
            </p:sp>
          </p:grpSp>
          <p:grpSp>
            <p:nvGrpSpPr>
              <p:cNvPr id="40" name="组合 39"/>
              <p:cNvGrpSpPr/>
              <p:nvPr/>
            </p:nvGrpSpPr>
            <p:grpSpPr>
              <a:xfrm>
                <a:off x="1193500" y="2815545"/>
                <a:ext cx="3761195" cy="815608"/>
                <a:chOff x="1317257" y="1824875"/>
                <a:chExt cx="3761195" cy="815608"/>
              </a:xfrm>
            </p:grpSpPr>
            <p:sp>
              <p:nvSpPr>
                <p:cNvPr id="44" name="文本框 43"/>
                <p:cNvSpPr txBox="1"/>
                <p:nvPr/>
              </p:nvSpPr>
              <p:spPr>
                <a:xfrm>
                  <a:off x="1317257" y="2132652"/>
                  <a:ext cx="3761195" cy="507831"/>
                </a:xfrm>
                <a:prstGeom prst="rect">
                  <a:avLst/>
                </a:prstGeom>
                <a:noFill/>
              </p:spPr>
              <p:txBody>
                <a:bodyPr wrap="square" lIns="0" tIns="0" rIns="0" bIns="0">
                  <a:normAutofit lnSpcReduction="10000"/>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rPr>
                    <a:t>双击输入替换内容内容</a:t>
                  </a:r>
                  <a:br>
                    <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rPr>
                  </a:br>
                  <a:endPar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45" name="矩形 44"/>
                <p:cNvSpPr/>
                <p:nvPr/>
              </p:nvSpPr>
              <p:spPr>
                <a:xfrm>
                  <a:off x="1317257" y="1824875"/>
                  <a:ext cx="3761195" cy="307777"/>
                </a:xfrm>
                <a:prstGeom prst="rect">
                  <a:avLst/>
                </a:prstGeom>
              </p:spPr>
              <p:txBody>
                <a:bodyPr wrap="none" lIns="0" tIns="0" rIns="0" bIns="0">
                  <a:norm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输入标题</a:t>
                  </a:r>
                </a:p>
              </p:txBody>
            </p:sp>
          </p:grpSp>
          <p:grpSp>
            <p:nvGrpSpPr>
              <p:cNvPr id="41" name="组合 40"/>
              <p:cNvGrpSpPr/>
              <p:nvPr/>
            </p:nvGrpSpPr>
            <p:grpSpPr>
              <a:xfrm>
                <a:off x="1193500" y="4139453"/>
                <a:ext cx="3761195" cy="815608"/>
                <a:chOff x="1317257" y="1824875"/>
                <a:chExt cx="3761195" cy="815608"/>
              </a:xfrm>
            </p:grpSpPr>
            <p:sp>
              <p:nvSpPr>
                <p:cNvPr id="42" name="文本框 41"/>
                <p:cNvSpPr txBox="1"/>
                <p:nvPr/>
              </p:nvSpPr>
              <p:spPr>
                <a:xfrm>
                  <a:off x="1317257" y="2132652"/>
                  <a:ext cx="3761195" cy="507831"/>
                </a:xfrm>
                <a:prstGeom prst="rect">
                  <a:avLst/>
                </a:prstGeom>
                <a:noFill/>
              </p:spPr>
              <p:txBody>
                <a:bodyPr wrap="square" lIns="0" tIns="0" rIns="0" bIns="0">
                  <a:normAutofit lnSpcReduction="10000"/>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rPr>
                    <a:t>双击输入替换内容内容</a:t>
                  </a:r>
                  <a:br>
                    <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rPr>
                  </a:br>
                  <a:endPar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43" name="矩形 42"/>
                <p:cNvSpPr/>
                <p:nvPr/>
              </p:nvSpPr>
              <p:spPr>
                <a:xfrm>
                  <a:off x="1317257" y="1824875"/>
                  <a:ext cx="3761195" cy="307777"/>
                </a:xfrm>
                <a:prstGeom prst="rect">
                  <a:avLst/>
                </a:prstGeom>
              </p:spPr>
              <p:txBody>
                <a:bodyPr wrap="none" lIns="0" tIns="0" rIns="0" bIns="0">
                  <a:norm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输入标题</a:t>
                  </a:r>
                </a:p>
              </p:txBody>
            </p:sp>
          </p:grpSp>
        </p:grpSp>
        <p:cxnSp>
          <p:nvCxnSpPr>
            <p:cNvPr id="37" name="直接连接符 36"/>
            <p:cNvCxnSpPr/>
            <p:nvPr/>
          </p:nvCxnSpPr>
          <p:spPr>
            <a:xfrm>
              <a:off x="8472264"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8472264" y="4263691"/>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48" name="PA_库_组合 5"/>
          <p:cNvGrpSpPr/>
          <p:nvPr>
            <p:custDataLst>
              <p:tags r:id="rId3"/>
            </p:custDataLst>
          </p:nvPr>
        </p:nvGrpSpPr>
        <p:grpSpPr>
          <a:xfrm>
            <a:off x="1307468" y="2000541"/>
            <a:ext cx="2713719" cy="3463424"/>
            <a:chOff x="1307468" y="1697288"/>
            <a:chExt cx="2713719" cy="3463424"/>
          </a:xfrm>
        </p:grpSpPr>
        <p:grpSp>
          <p:nvGrpSpPr>
            <p:cNvPr id="49" name="组合 48"/>
            <p:cNvGrpSpPr/>
            <p:nvPr/>
          </p:nvGrpSpPr>
          <p:grpSpPr>
            <a:xfrm>
              <a:off x="1410010" y="1697288"/>
              <a:ext cx="2611177" cy="3463424"/>
              <a:chOff x="1193500" y="1491637"/>
              <a:chExt cx="3761195" cy="3463424"/>
            </a:xfrm>
          </p:grpSpPr>
          <p:grpSp>
            <p:nvGrpSpPr>
              <p:cNvPr id="53" name="组合 52"/>
              <p:cNvGrpSpPr/>
              <p:nvPr/>
            </p:nvGrpSpPr>
            <p:grpSpPr>
              <a:xfrm>
                <a:off x="1193500" y="1491637"/>
                <a:ext cx="3761195" cy="815608"/>
                <a:chOff x="1317257" y="1824875"/>
                <a:chExt cx="3761195" cy="815608"/>
              </a:xfrm>
            </p:grpSpPr>
            <p:sp>
              <p:nvSpPr>
                <p:cNvPr id="60" name="文本框 59"/>
                <p:cNvSpPr txBox="1"/>
                <p:nvPr/>
              </p:nvSpPr>
              <p:spPr>
                <a:xfrm>
                  <a:off x="1317257" y="2132652"/>
                  <a:ext cx="3761195" cy="507831"/>
                </a:xfrm>
                <a:prstGeom prst="rect">
                  <a:avLst/>
                </a:prstGeom>
                <a:noFill/>
              </p:spPr>
              <p:txBody>
                <a:bodyPr wrap="square" lIns="0" tIns="0" rIns="0" bIns="0">
                  <a:normAutofit lnSpcReduction="100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rPr>
                    <a:t>双击输入替换内容内容</a:t>
                  </a:r>
                  <a:br>
                    <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rPr>
                  </a:br>
                  <a:endPar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61" name="矩形 60"/>
                <p:cNvSpPr/>
                <p:nvPr/>
              </p:nvSpPr>
              <p:spPr>
                <a:xfrm>
                  <a:off x="1317257" y="1824875"/>
                  <a:ext cx="3761195" cy="307777"/>
                </a:xfrm>
                <a:prstGeom prst="rect">
                  <a:avLst/>
                </a:prstGeom>
              </p:spPr>
              <p:txBody>
                <a:bodyPr wrap="none" lIns="0" tIns="0" rIns="0" bIns="0">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输入标题</a:t>
                  </a:r>
                </a:p>
              </p:txBody>
            </p:sp>
          </p:grpSp>
          <p:grpSp>
            <p:nvGrpSpPr>
              <p:cNvPr id="54" name="组合 53"/>
              <p:cNvGrpSpPr/>
              <p:nvPr/>
            </p:nvGrpSpPr>
            <p:grpSpPr>
              <a:xfrm>
                <a:off x="1193500" y="2815545"/>
                <a:ext cx="3761195" cy="815608"/>
                <a:chOff x="1317257" y="1824875"/>
                <a:chExt cx="3761195" cy="815608"/>
              </a:xfrm>
            </p:grpSpPr>
            <p:sp>
              <p:nvSpPr>
                <p:cNvPr id="58" name="文本框 57"/>
                <p:cNvSpPr txBox="1"/>
                <p:nvPr/>
              </p:nvSpPr>
              <p:spPr>
                <a:xfrm>
                  <a:off x="1317257" y="2132652"/>
                  <a:ext cx="3761195" cy="507831"/>
                </a:xfrm>
                <a:prstGeom prst="rect">
                  <a:avLst/>
                </a:prstGeom>
                <a:noFill/>
              </p:spPr>
              <p:txBody>
                <a:bodyPr wrap="square" lIns="0" tIns="0" rIns="0" bIns="0">
                  <a:normAutofit lnSpcReduction="100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rPr>
                    <a:t>双击输入替换内容内容</a:t>
                  </a:r>
                  <a:br>
                    <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rPr>
                  </a:br>
                  <a:endPar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59" name="矩形 58"/>
                <p:cNvSpPr/>
                <p:nvPr/>
              </p:nvSpPr>
              <p:spPr>
                <a:xfrm>
                  <a:off x="1317257" y="1824875"/>
                  <a:ext cx="3761195" cy="307777"/>
                </a:xfrm>
                <a:prstGeom prst="rect">
                  <a:avLst/>
                </a:prstGeom>
              </p:spPr>
              <p:txBody>
                <a:bodyPr wrap="none" lIns="0" tIns="0" rIns="0" bIns="0">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输入标题</a:t>
                  </a:r>
                </a:p>
              </p:txBody>
            </p:sp>
          </p:grpSp>
          <p:grpSp>
            <p:nvGrpSpPr>
              <p:cNvPr id="55" name="组合 54"/>
              <p:cNvGrpSpPr/>
              <p:nvPr/>
            </p:nvGrpSpPr>
            <p:grpSpPr>
              <a:xfrm>
                <a:off x="1193500" y="4139453"/>
                <a:ext cx="3761195" cy="815608"/>
                <a:chOff x="1317257" y="1824875"/>
                <a:chExt cx="3761195" cy="815608"/>
              </a:xfrm>
            </p:grpSpPr>
            <p:sp>
              <p:nvSpPr>
                <p:cNvPr id="56" name="文本框 55"/>
                <p:cNvSpPr txBox="1"/>
                <p:nvPr/>
              </p:nvSpPr>
              <p:spPr>
                <a:xfrm>
                  <a:off x="1317257" y="2132652"/>
                  <a:ext cx="3761195" cy="507831"/>
                </a:xfrm>
                <a:prstGeom prst="rect">
                  <a:avLst/>
                </a:prstGeom>
                <a:noFill/>
              </p:spPr>
              <p:txBody>
                <a:bodyPr wrap="square" lIns="0" tIns="0" rIns="0" bIns="0">
                  <a:normAutofit lnSpcReduction="100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rPr>
                    <a:t>双击输入替换内容内容</a:t>
                  </a:r>
                  <a:br>
                    <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rPr>
                  </a:br>
                  <a:endPar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57" name="矩形 56"/>
                <p:cNvSpPr/>
                <p:nvPr/>
              </p:nvSpPr>
              <p:spPr>
                <a:xfrm>
                  <a:off x="1317257" y="1824875"/>
                  <a:ext cx="3761195" cy="307777"/>
                </a:xfrm>
                <a:prstGeom prst="rect">
                  <a:avLst/>
                </a:prstGeom>
              </p:spPr>
              <p:txBody>
                <a:bodyPr wrap="none" lIns="0" tIns="0" rIns="0" bIns="0">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输入标题</a:t>
                  </a:r>
                </a:p>
              </p:txBody>
            </p:sp>
          </p:grpSp>
        </p:grpSp>
        <p:grpSp>
          <p:nvGrpSpPr>
            <p:cNvPr id="50" name="组合 49"/>
            <p:cNvGrpSpPr/>
            <p:nvPr/>
          </p:nvGrpSpPr>
          <p:grpSpPr>
            <a:xfrm>
              <a:off x="1307468" y="2710116"/>
              <a:ext cx="2448272" cy="1338747"/>
              <a:chOff x="1307468" y="2924944"/>
              <a:chExt cx="2448272" cy="1338747"/>
            </a:xfrm>
          </p:grpSpPr>
          <p:cxnSp>
            <p:nvCxnSpPr>
              <p:cNvPr id="51" name="直接连接符 50"/>
              <p:cNvCxnSpPr/>
              <p:nvPr/>
            </p:nvCxnSpPr>
            <p:spPr>
              <a:xfrm>
                <a:off x="1307468"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1307468" y="4263691"/>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sp>
        <p:nvSpPr>
          <p:cNvPr id="62" name="文本框 61"/>
          <p:cNvSpPr txBox="1"/>
          <p:nvPr/>
        </p:nvSpPr>
        <p:spPr>
          <a:xfrm>
            <a:off x="174126" y="130307"/>
            <a:ext cx="2680970" cy="462915"/>
          </a:xfrm>
          <a:prstGeom prst="rect">
            <a:avLst/>
          </a:prstGeom>
          <a:noFill/>
          <a:ln w="0">
            <a:noFill/>
          </a:ln>
        </p:spPr>
        <p:txBody>
          <a:bodyPr vert="horz" wrap="square" lIns="89535" tIns="46355" rIns="89535" bIns="46355" numCol="1" anchor="t">
            <a:spAutoFit/>
          </a:bodyPr>
          <a:lstStyle/>
          <a:p>
            <a:pPr marL="0" marR="0" lvl="0" indent="0" algn="l" defTabSz="508000" rtl="0" eaLnBrk="0" fontAlgn="auto" latinLnBrk="0" hangingPunct="1">
              <a:lnSpc>
                <a:spcPct val="100000"/>
              </a:lnSpc>
              <a:spcBef>
                <a:spcPts val="0"/>
              </a:spcBef>
              <a:spcAft>
                <a:spcPts val="0"/>
              </a:spcAft>
              <a:buClrTx/>
              <a:buSzTx/>
              <a:buFontTx/>
              <a:buNone/>
              <a:defRPr/>
            </a:pPr>
            <a:r>
              <a:rPr kumimoji="0" lang="en-US" altLang="ko-KR" sz="2400" b="0" i="0" u="none" strike="noStrike" kern="1200" cap="none" spc="0" normalizeH="0" baseline="0" noProof="0" dirty="0">
                <a:ln>
                  <a:noFill/>
                </a:ln>
                <a:solidFill>
                  <a:prstClr val="black">
                    <a:lumMod val="75000"/>
                    <a:lumOff val="25000"/>
                  </a:prstClr>
                </a:solidFill>
                <a:effectLst/>
                <a:uLnTx/>
                <a:uFillTx/>
                <a:cs typeface="+mn-ea"/>
                <a:sym typeface="+mn-lt"/>
              </a:rPr>
              <a:t>点击此处添加标题</a:t>
            </a:r>
            <a:endParaRPr kumimoji="0" lang="ko-KR" altLang="en-US" sz="2400" b="0" i="0" u="none" strike="noStrike" kern="1200" cap="none" spc="0" normalizeH="0" baseline="0" noProof="0" dirty="0">
              <a:ln>
                <a:noFill/>
              </a:ln>
              <a:solidFill>
                <a:prstClr val="black">
                  <a:lumMod val="75000"/>
                  <a:lumOff val="25000"/>
                </a:prstClr>
              </a:solidFill>
              <a:effectLst/>
              <a:uLnTx/>
              <a:uFillTx/>
              <a:cs typeface="+mn-ea"/>
              <a:sym typeface="+mn-lt"/>
            </a:endParaRPr>
          </a:p>
        </p:txBody>
      </p:sp>
      <p:cxnSp>
        <p:nvCxnSpPr>
          <p:cNvPr id="63" name="直接连接符 62"/>
          <p:cNvCxnSpPr/>
          <p:nvPr/>
        </p:nvCxnSpPr>
        <p:spPr>
          <a:xfrm>
            <a:off x="174126" y="225743"/>
            <a:ext cx="0" cy="46291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4" name="文本框 63"/>
          <p:cNvSpPr txBox="1"/>
          <p:nvPr/>
        </p:nvSpPr>
        <p:spPr>
          <a:xfrm>
            <a:off x="174125" y="524883"/>
            <a:ext cx="4082035" cy="370614"/>
          </a:xfrm>
          <a:prstGeom prst="rect">
            <a:avLst/>
          </a:prstGeom>
          <a:noFill/>
          <a:ln w="0">
            <a:noFill/>
          </a:ln>
        </p:spPr>
        <p:txBody>
          <a:bodyPr vert="horz" wrap="square" lIns="89535" tIns="46355" rIns="89535" bIns="46355" anchor="t">
            <a:spAutoFit/>
          </a:bodyPr>
          <a:lstStyle/>
          <a:p>
            <a:pPr marL="0" marR="0" lvl="0" indent="0" algn="l" defTabSz="508000" rtl="0" eaLnBrk="0"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solidFill>
                  <a:prstClr val="black">
                    <a:lumMod val="75000"/>
                    <a:lumOff val="25000"/>
                  </a:prstClr>
                </a:solidFill>
                <a:effectLst/>
                <a:uLnTx/>
                <a:uFillTx/>
                <a:cs typeface="+mn-ea"/>
                <a:sym typeface="+mn-lt"/>
              </a:rPr>
              <a:t>Click here to enter text</a:t>
            </a:r>
            <a:r>
              <a:rPr kumimoji="0" lang="zh-CN" altLang="en-US" sz="900" b="0" i="0" u="none" strike="noStrike" kern="1200" cap="none" spc="0" normalizeH="0" baseline="0" noProof="0" dirty="0">
                <a:ln>
                  <a:noFill/>
                </a:ln>
                <a:solidFill>
                  <a:prstClr val="black">
                    <a:lumMod val="75000"/>
                    <a:lumOff val="25000"/>
                  </a:prstClr>
                </a:solidFill>
                <a:effectLst/>
                <a:uLnTx/>
                <a:uFillTx/>
                <a:cs typeface="+mn-ea"/>
                <a:sym typeface="+mn-lt"/>
              </a:rPr>
              <a:t>　</a:t>
            </a:r>
            <a:r>
              <a:rPr kumimoji="0" lang="en-US" altLang="zh-CN" sz="900" b="0" i="0" u="none" strike="noStrike" kern="1200" cap="none" spc="0" normalizeH="0" baseline="0" noProof="0" dirty="0">
                <a:ln>
                  <a:noFill/>
                </a:ln>
                <a:solidFill>
                  <a:prstClr val="black">
                    <a:lumMod val="75000"/>
                    <a:lumOff val="25000"/>
                  </a:prstClr>
                </a:solidFill>
                <a:effectLst/>
                <a:uLnTx/>
                <a:uFillTx/>
                <a:cs typeface="+mn-ea"/>
                <a:sym typeface="+mn-lt"/>
              </a:rPr>
              <a:t>Click here to enter text</a:t>
            </a:r>
            <a:r>
              <a:rPr kumimoji="0" lang="zh-CN" altLang="en-US" sz="900" b="0" i="0" u="none" strike="noStrike" kern="1200" cap="none" spc="0" normalizeH="0" baseline="0" noProof="0" dirty="0">
                <a:ln>
                  <a:noFill/>
                </a:ln>
                <a:solidFill>
                  <a:prstClr val="black">
                    <a:lumMod val="75000"/>
                    <a:lumOff val="25000"/>
                  </a:prstClr>
                </a:solidFill>
                <a:effectLst/>
                <a:uLnTx/>
                <a:uFillTx/>
                <a:cs typeface="+mn-ea"/>
                <a:sym typeface="+mn-lt"/>
              </a:rPr>
              <a:t>　</a:t>
            </a:r>
            <a:r>
              <a:rPr kumimoji="0" lang="en-US" altLang="zh-CN" sz="900" b="0" i="0" u="none" strike="noStrike" kern="1200" cap="none" spc="0" normalizeH="0" baseline="0" noProof="0" dirty="0">
                <a:ln>
                  <a:noFill/>
                </a:ln>
                <a:solidFill>
                  <a:prstClr val="black">
                    <a:lumMod val="75000"/>
                    <a:lumOff val="25000"/>
                  </a:prstClr>
                </a:solidFill>
                <a:effectLst/>
                <a:uLnTx/>
                <a:uFillTx/>
                <a:cs typeface="+mn-ea"/>
                <a:sym typeface="+mn-lt"/>
              </a:rPr>
              <a:t>Click here to enter text</a:t>
            </a:r>
            <a:r>
              <a:rPr kumimoji="0" lang="zh-CN" altLang="en-US" sz="900" b="0" i="0" u="none" strike="noStrike" kern="1200" cap="none" spc="0" normalizeH="0" baseline="0" noProof="0" dirty="0">
                <a:ln>
                  <a:noFill/>
                </a:ln>
                <a:solidFill>
                  <a:prstClr val="black">
                    <a:lumMod val="75000"/>
                    <a:lumOff val="25000"/>
                  </a:prstClr>
                </a:solidFill>
                <a:effectLst/>
                <a:uLnTx/>
                <a:uFillTx/>
                <a:cs typeface="+mn-ea"/>
                <a:sym typeface="+mn-lt"/>
              </a:rPr>
              <a:t>　</a:t>
            </a:r>
            <a:endParaRPr kumimoji="0" lang="ko-KR" altLang="en-US" sz="9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anim calcmode="lin" valueType="num">
                                      <p:cBhvr>
                                        <p:cTn id="8" dur="1000" fill="hold"/>
                                        <p:tgtEl>
                                          <p:spTgt spid="64"/>
                                        </p:tgtEl>
                                        <p:attrNameLst>
                                          <p:attrName>ppt_x</p:attrName>
                                        </p:attrNameLst>
                                      </p:cBhvr>
                                      <p:tavLst>
                                        <p:tav tm="0">
                                          <p:val>
                                            <p:strVal val="#ppt_x"/>
                                          </p:val>
                                        </p:tav>
                                        <p:tav tm="100000">
                                          <p:val>
                                            <p:strVal val="#ppt_x"/>
                                          </p:val>
                                        </p:tav>
                                      </p:tavLst>
                                    </p:anim>
                                    <p:anim calcmode="lin" valueType="num">
                                      <p:cBhvr>
                                        <p:cTn id="9" dur="1000" fill="hold"/>
                                        <p:tgtEl>
                                          <p:spTgt spid="6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1000"/>
                                        <p:tgtEl>
                                          <p:spTgt spid="62"/>
                                        </p:tgtEl>
                                      </p:cBhvr>
                                    </p:animEffect>
                                    <p:anim calcmode="lin" valueType="num">
                                      <p:cBhvr>
                                        <p:cTn id="13" dur="1000" fill="hold"/>
                                        <p:tgtEl>
                                          <p:spTgt spid="62"/>
                                        </p:tgtEl>
                                        <p:attrNameLst>
                                          <p:attrName>ppt_x</p:attrName>
                                        </p:attrNameLst>
                                      </p:cBhvr>
                                      <p:tavLst>
                                        <p:tav tm="0">
                                          <p:val>
                                            <p:strVal val="#ppt_x"/>
                                          </p:val>
                                        </p:tav>
                                        <p:tav tm="100000">
                                          <p:val>
                                            <p:strVal val="#ppt_x"/>
                                          </p:val>
                                        </p:tav>
                                      </p:tavLst>
                                    </p:anim>
                                    <p:anim calcmode="lin" valueType="num">
                                      <p:cBhvr>
                                        <p:cTn id="14" dur="1000" fill="hold"/>
                                        <p:tgtEl>
                                          <p:spTgt spid="6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2" presetClass="entr" presetSubtype="4"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par>
                                <p:cTn id="23" presetID="12" presetClass="entr" presetSubtype="8" fill="hold" nodeType="with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additive="base">
                                        <p:cTn id="25" dur="500"/>
                                        <p:tgtEl>
                                          <p:spTgt spid="48"/>
                                        </p:tgtEl>
                                        <p:attrNameLst>
                                          <p:attrName>ppt_x</p:attrName>
                                        </p:attrNameLst>
                                      </p:cBhvr>
                                      <p:tavLst>
                                        <p:tav tm="0">
                                          <p:val>
                                            <p:strVal val="#ppt_x-#ppt_w*1.125000"/>
                                          </p:val>
                                        </p:tav>
                                        <p:tav tm="100000">
                                          <p:val>
                                            <p:strVal val="#ppt_x"/>
                                          </p:val>
                                        </p:tav>
                                      </p:tavLst>
                                    </p:anim>
                                    <p:animEffect transition="in" filter="wipe(right)">
                                      <p:cBhvr>
                                        <p:cTn id="26" dur="500"/>
                                        <p:tgtEl>
                                          <p:spTgt spid="48"/>
                                        </p:tgtEl>
                                      </p:cBhvr>
                                    </p:animEffect>
                                  </p:childTnLst>
                                </p:cTn>
                              </p:par>
                              <p:par>
                                <p:cTn id="27" presetID="12" presetClass="entr" presetSubtype="2"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p:tgtEl>
                                          <p:spTgt spid="35"/>
                                        </p:tgtEl>
                                        <p:attrNameLst>
                                          <p:attrName>ppt_x</p:attrName>
                                        </p:attrNameLst>
                                      </p:cBhvr>
                                      <p:tavLst>
                                        <p:tav tm="0">
                                          <p:val>
                                            <p:strVal val="#ppt_x+#ppt_w*1.125000"/>
                                          </p:val>
                                        </p:tav>
                                        <p:tav tm="100000">
                                          <p:val>
                                            <p:strVal val="#ppt_x"/>
                                          </p:val>
                                        </p:tav>
                                      </p:tavLst>
                                    </p:anim>
                                    <p:animEffect transition="in" filter="wipe(left)">
                                      <p:cBhvr>
                                        <p:cTn id="3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5000" r="-15000"/>
          </a:stretch>
        </a:blipFill>
        <a:effectLst/>
      </p:bgPr>
    </p:bg>
    <p:spTree>
      <p:nvGrpSpPr>
        <p:cNvPr id="1" name=""/>
        <p:cNvGrpSpPr/>
        <p:nvPr/>
      </p:nvGrpSpPr>
      <p:grpSpPr>
        <a:xfrm>
          <a:off x="0" y="0"/>
          <a:ext cx="0" cy="0"/>
          <a:chOff x="0" y="0"/>
          <a:chExt cx="0" cy="0"/>
        </a:xfrm>
      </p:grpSpPr>
      <p:sp>
        <p:nvSpPr>
          <p:cNvPr id="4" name="矩形 3"/>
          <p:cNvSpPr/>
          <p:nvPr/>
        </p:nvSpPr>
        <p:spPr>
          <a:xfrm>
            <a:off x="-20" y="-60959"/>
            <a:ext cx="12192000" cy="6969310"/>
          </a:xfrm>
          <a:prstGeom prst="rect">
            <a:avLst/>
          </a:prstGeom>
          <a:gradFill flip="none" rotWithShape="1">
            <a:gsLst>
              <a:gs pos="0">
                <a:schemeClr val="tx1">
                  <a:alpha val="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3" name="_1"/>
          <p:cNvSpPr>
            <a:spLocks noChangeArrowheads="1"/>
          </p:cNvSpPr>
          <p:nvPr/>
        </p:nvSpPr>
        <p:spPr bwMode="auto">
          <a:xfrm>
            <a:off x="4795853" y="1848406"/>
            <a:ext cx="1081238" cy="1083368"/>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black"/>
              </a:solidFill>
              <a:effectLst/>
              <a:uLnTx/>
              <a:uFillTx/>
              <a:cs typeface="+mn-ea"/>
              <a:sym typeface="+mn-lt"/>
            </a:endParaRPr>
          </a:p>
        </p:txBody>
      </p:sp>
      <p:sp>
        <p:nvSpPr>
          <p:cNvPr id="5" name="_2"/>
          <p:cNvSpPr>
            <a:spLocks noChangeArrowheads="1"/>
          </p:cNvSpPr>
          <p:nvPr/>
        </p:nvSpPr>
        <p:spPr bwMode="auto">
          <a:xfrm>
            <a:off x="6115966" y="2040644"/>
            <a:ext cx="835176" cy="835433"/>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black"/>
              </a:solidFill>
              <a:effectLst/>
              <a:uLnTx/>
              <a:uFillTx/>
              <a:cs typeface="+mn-ea"/>
              <a:sym typeface="+mn-lt"/>
            </a:endParaRPr>
          </a:p>
        </p:txBody>
      </p:sp>
      <p:sp>
        <p:nvSpPr>
          <p:cNvPr id="6" name="_3"/>
          <p:cNvSpPr>
            <a:spLocks noChangeArrowheads="1"/>
          </p:cNvSpPr>
          <p:nvPr/>
        </p:nvSpPr>
        <p:spPr bwMode="auto">
          <a:xfrm>
            <a:off x="5453215" y="2592208"/>
            <a:ext cx="1081238" cy="1081572"/>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black"/>
              </a:solidFill>
              <a:effectLst/>
              <a:uLnTx/>
              <a:uFillTx/>
              <a:cs typeface="+mn-ea"/>
              <a:sym typeface="+mn-lt"/>
            </a:endParaRPr>
          </a:p>
        </p:txBody>
      </p:sp>
      <p:sp>
        <p:nvSpPr>
          <p:cNvPr id="7" name="_4"/>
          <p:cNvSpPr>
            <a:spLocks noChangeArrowheads="1"/>
          </p:cNvSpPr>
          <p:nvPr/>
        </p:nvSpPr>
        <p:spPr bwMode="auto">
          <a:xfrm>
            <a:off x="6144703" y="2570649"/>
            <a:ext cx="1018375" cy="1018689"/>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black"/>
              </a:solidFill>
              <a:effectLst/>
              <a:uLnTx/>
              <a:uFillTx/>
              <a:cs typeface="+mn-ea"/>
              <a:sym typeface="+mn-lt"/>
            </a:endParaRPr>
          </a:p>
        </p:txBody>
      </p:sp>
      <p:sp>
        <p:nvSpPr>
          <p:cNvPr id="8" name="_5"/>
          <p:cNvSpPr>
            <a:spLocks noChangeArrowheads="1"/>
          </p:cNvSpPr>
          <p:nvPr/>
        </p:nvSpPr>
        <p:spPr bwMode="auto">
          <a:xfrm>
            <a:off x="6552413" y="2978484"/>
            <a:ext cx="1018375" cy="1018689"/>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black"/>
              </a:solidFill>
              <a:effectLst/>
              <a:uLnTx/>
              <a:uFillTx/>
              <a:cs typeface="+mn-ea"/>
              <a:sym typeface="+mn-lt"/>
            </a:endParaRPr>
          </a:p>
        </p:txBody>
      </p:sp>
      <p:sp>
        <p:nvSpPr>
          <p:cNvPr id="9" name="_6"/>
          <p:cNvSpPr>
            <a:spLocks noChangeArrowheads="1"/>
          </p:cNvSpPr>
          <p:nvPr/>
        </p:nvSpPr>
        <p:spPr bwMode="auto">
          <a:xfrm>
            <a:off x="5041913" y="3305471"/>
            <a:ext cx="1018375" cy="1018689"/>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black"/>
              </a:solidFill>
              <a:effectLst/>
              <a:uLnTx/>
              <a:uFillTx/>
              <a:cs typeface="+mn-ea"/>
              <a:sym typeface="+mn-lt"/>
            </a:endParaRPr>
          </a:p>
        </p:txBody>
      </p:sp>
      <p:sp>
        <p:nvSpPr>
          <p:cNvPr id="10" name="_7"/>
          <p:cNvSpPr>
            <a:spLocks noChangeArrowheads="1"/>
          </p:cNvSpPr>
          <p:nvPr/>
        </p:nvSpPr>
        <p:spPr bwMode="auto">
          <a:xfrm>
            <a:off x="4167227" y="3025196"/>
            <a:ext cx="793865" cy="788721"/>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black"/>
              </a:solidFill>
              <a:effectLst/>
              <a:uLnTx/>
              <a:uFillTx/>
              <a:cs typeface="+mn-ea"/>
              <a:sym typeface="+mn-lt"/>
            </a:endParaRPr>
          </a:p>
        </p:txBody>
      </p:sp>
      <p:sp>
        <p:nvSpPr>
          <p:cNvPr id="11" name="_8"/>
          <p:cNvSpPr/>
          <p:nvPr/>
        </p:nvSpPr>
        <p:spPr bwMode="auto">
          <a:xfrm>
            <a:off x="4799446" y="2112508"/>
            <a:ext cx="2525282" cy="3395630"/>
          </a:xfrm>
          <a:custGeom>
            <a:avLst/>
            <a:gdLst>
              <a:gd name="T0" fmla="*/ 203 w 595"/>
              <a:gd name="T1" fmla="*/ 800 h 800"/>
              <a:gd name="T2" fmla="*/ 419 w 595"/>
              <a:gd name="T3" fmla="*/ 800 h 800"/>
              <a:gd name="T4" fmla="*/ 335 w 595"/>
              <a:gd name="T5" fmla="*/ 556 h 800"/>
              <a:gd name="T6" fmla="*/ 473 w 595"/>
              <a:gd name="T7" fmla="*/ 332 h 800"/>
              <a:gd name="T8" fmla="*/ 587 w 595"/>
              <a:gd name="T9" fmla="*/ 344 h 800"/>
              <a:gd name="T10" fmla="*/ 388 w 595"/>
              <a:gd name="T11" fmla="*/ 338 h 800"/>
              <a:gd name="T12" fmla="*/ 463 w 595"/>
              <a:gd name="T13" fmla="*/ 247 h 800"/>
              <a:gd name="T14" fmla="*/ 595 w 595"/>
              <a:gd name="T15" fmla="*/ 210 h 800"/>
              <a:gd name="T16" fmla="*/ 484 w 595"/>
              <a:gd name="T17" fmla="*/ 219 h 800"/>
              <a:gd name="T18" fmla="*/ 498 w 595"/>
              <a:gd name="T19" fmla="*/ 102 h 800"/>
              <a:gd name="T20" fmla="*/ 476 w 595"/>
              <a:gd name="T21" fmla="*/ 209 h 800"/>
              <a:gd name="T22" fmla="*/ 324 w 595"/>
              <a:gd name="T23" fmla="*/ 342 h 800"/>
              <a:gd name="T24" fmla="*/ 322 w 595"/>
              <a:gd name="T25" fmla="*/ 187 h 800"/>
              <a:gd name="T26" fmla="*/ 394 w 595"/>
              <a:gd name="T27" fmla="*/ 95 h 800"/>
              <a:gd name="T28" fmla="*/ 309 w 595"/>
              <a:gd name="T29" fmla="*/ 170 h 800"/>
              <a:gd name="T30" fmla="*/ 272 w 595"/>
              <a:gd name="T31" fmla="*/ 61 h 800"/>
              <a:gd name="T32" fmla="*/ 178 w 595"/>
              <a:gd name="T33" fmla="*/ 0 h 800"/>
              <a:gd name="T34" fmla="*/ 273 w 595"/>
              <a:gd name="T35" fmla="*/ 135 h 800"/>
              <a:gd name="T36" fmla="*/ 207 w 595"/>
              <a:gd name="T37" fmla="*/ 96 h 800"/>
              <a:gd name="T38" fmla="*/ 108 w 595"/>
              <a:gd name="T39" fmla="*/ 91 h 800"/>
              <a:gd name="T40" fmla="*/ 59 w 595"/>
              <a:gd name="T41" fmla="*/ 60 h 800"/>
              <a:gd name="T42" fmla="*/ 115 w 595"/>
              <a:gd name="T43" fmla="*/ 102 h 800"/>
              <a:gd name="T44" fmla="*/ 227 w 595"/>
              <a:gd name="T45" fmla="*/ 124 h 800"/>
              <a:gd name="T46" fmla="*/ 282 w 595"/>
              <a:gd name="T47" fmla="*/ 203 h 800"/>
              <a:gd name="T48" fmla="*/ 274 w 595"/>
              <a:gd name="T49" fmla="*/ 424 h 800"/>
              <a:gd name="T50" fmla="*/ 217 w 595"/>
              <a:gd name="T51" fmla="*/ 372 h 800"/>
              <a:gd name="T52" fmla="*/ 136 w 595"/>
              <a:gd name="T53" fmla="*/ 299 h 800"/>
              <a:gd name="T54" fmla="*/ 123 w 595"/>
              <a:gd name="T55" fmla="*/ 209 h 800"/>
              <a:gd name="T56" fmla="*/ 130 w 595"/>
              <a:gd name="T57" fmla="*/ 312 h 800"/>
              <a:gd name="T58" fmla="*/ 0 w 595"/>
              <a:gd name="T59" fmla="*/ 318 h 800"/>
              <a:gd name="T60" fmla="*/ 131 w 595"/>
              <a:gd name="T61" fmla="*/ 330 h 800"/>
              <a:gd name="T62" fmla="*/ 230 w 595"/>
              <a:gd name="T63" fmla="*/ 430 h 800"/>
              <a:gd name="T64" fmla="*/ 257 w 595"/>
              <a:gd name="T65" fmla="*/ 485 h 800"/>
              <a:gd name="T66" fmla="*/ 92 w 595"/>
              <a:gd name="T67" fmla="*/ 502 h 800"/>
              <a:gd name="T68" fmla="*/ 190 w 595"/>
              <a:gd name="T69" fmla="*/ 482 h 800"/>
              <a:gd name="T70" fmla="*/ 275 w 595"/>
              <a:gd name="T71" fmla="*/ 605 h 800"/>
              <a:gd name="T72" fmla="*/ 203 w 595"/>
              <a:gd name="T73"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5" h="800">
                <a:moveTo>
                  <a:pt x="203" y="800"/>
                </a:moveTo>
                <a:cubicBezTo>
                  <a:pt x="442" y="800"/>
                  <a:pt x="419" y="800"/>
                  <a:pt x="419" y="800"/>
                </a:cubicBezTo>
                <a:cubicBezTo>
                  <a:pt x="419" y="800"/>
                  <a:pt x="335" y="782"/>
                  <a:pt x="335" y="556"/>
                </a:cubicBezTo>
                <a:cubicBezTo>
                  <a:pt x="335" y="462"/>
                  <a:pt x="400" y="338"/>
                  <a:pt x="473" y="332"/>
                </a:cubicBezTo>
                <a:cubicBezTo>
                  <a:pt x="545" y="327"/>
                  <a:pt x="587" y="344"/>
                  <a:pt x="587" y="344"/>
                </a:cubicBezTo>
                <a:cubicBezTo>
                  <a:pt x="587" y="344"/>
                  <a:pt x="497" y="284"/>
                  <a:pt x="388" y="338"/>
                </a:cubicBezTo>
                <a:cubicBezTo>
                  <a:pt x="388" y="338"/>
                  <a:pt x="416" y="282"/>
                  <a:pt x="463" y="247"/>
                </a:cubicBezTo>
                <a:cubicBezTo>
                  <a:pt x="510" y="212"/>
                  <a:pt x="578" y="209"/>
                  <a:pt x="595" y="210"/>
                </a:cubicBezTo>
                <a:cubicBezTo>
                  <a:pt x="595" y="210"/>
                  <a:pt x="542" y="192"/>
                  <a:pt x="484" y="219"/>
                </a:cubicBezTo>
                <a:cubicBezTo>
                  <a:pt x="484" y="219"/>
                  <a:pt x="528" y="188"/>
                  <a:pt x="498" y="102"/>
                </a:cubicBezTo>
                <a:cubicBezTo>
                  <a:pt x="498" y="102"/>
                  <a:pt x="507" y="178"/>
                  <a:pt x="476" y="209"/>
                </a:cubicBezTo>
                <a:cubicBezTo>
                  <a:pt x="445" y="241"/>
                  <a:pt x="349" y="297"/>
                  <a:pt x="324" y="342"/>
                </a:cubicBezTo>
                <a:cubicBezTo>
                  <a:pt x="324" y="342"/>
                  <a:pt x="304" y="256"/>
                  <a:pt x="322" y="187"/>
                </a:cubicBezTo>
                <a:cubicBezTo>
                  <a:pt x="338" y="127"/>
                  <a:pt x="383" y="98"/>
                  <a:pt x="394" y="95"/>
                </a:cubicBezTo>
                <a:cubicBezTo>
                  <a:pt x="394" y="95"/>
                  <a:pt x="336" y="103"/>
                  <a:pt x="309" y="170"/>
                </a:cubicBezTo>
                <a:cubicBezTo>
                  <a:pt x="309" y="170"/>
                  <a:pt x="309" y="112"/>
                  <a:pt x="272" y="61"/>
                </a:cubicBezTo>
                <a:cubicBezTo>
                  <a:pt x="234" y="11"/>
                  <a:pt x="192" y="3"/>
                  <a:pt x="178" y="0"/>
                </a:cubicBezTo>
                <a:cubicBezTo>
                  <a:pt x="178" y="0"/>
                  <a:pt x="270" y="33"/>
                  <a:pt x="273" y="135"/>
                </a:cubicBezTo>
                <a:cubicBezTo>
                  <a:pt x="273" y="135"/>
                  <a:pt x="248" y="105"/>
                  <a:pt x="207" y="96"/>
                </a:cubicBezTo>
                <a:cubicBezTo>
                  <a:pt x="166" y="88"/>
                  <a:pt x="128" y="95"/>
                  <a:pt x="108" y="91"/>
                </a:cubicBezTo>
                <a:cubicBezTo>
                  <a:pt x="87" y="87"/>
                  <a:pt x="63" y="69"/>
                  <a:pt x="59" y="60"/>
                </a:cubicBezTo>
                <a:cubicBezTo>
                  <a:pt x="59" y="60"/>
                  <a:pt x="71" y="88"/>
                  <a:pt x="115" y="102"/>
                </a:cubicBezTo>
                <a:cubicBezTo>
                  <a:pt x="154" y="114"/>
                  <a:pt x="197" y="104"/>
                  <a:pt x="227" y="124"/>
                </a:cubicBezTo>
                <a:cubicBezTo>
                  <a:pt x="257" y="144"/>
                  <a:pt x="277" y="172"/>
                  <a:pt x="282" y="203"/>
                </a:cubicBezTo>
                <a:cubicBezTo>
                  <a:pt x="287" y="231"/>
                  <a:pt x="295" y="335"/>
                  <a:pt x="274" y="424"/>
                </a:cubicBezTo>
                <a:cubicBezTo>
                  <a:pt x="274" y="424"/>
                  <a:pt x="250" y="393"/>
                  <a:pt x="217" y="372"/>
                </a:cubicBezTo>
                <a:cubicBezTo>
                  <a:pt x="183" y="349"/>
                  <a:pt x="148" y="318"/>
                  <a:pt x="136" y="299"/>
                </a:cubicBezTo>
                <a:cubicBezTo>
                  <a:pt x="124" y="281"/>
                  <a:pt x="121" y="234"/>
                  <a:pt x="123" y="209"/>
                </a:cubicBezTo>
                <a:cubicBezTo>
                  <a:pt x="123" y="209"/>
                  <a:pt x="105" y="271"/>
                  <a:pt x="130" y="312"/>
                </a:cubicBezTo>
                <a:cubicBezTo>
                  <a:pt x="130" y="312"/>
                  <a:pt x="70" y="282"/>
                  <a:pt x="0" y="318"/>
                </a:cubicBezTo>
                <a:cubicBezTo>
                  <a:pt x="0" y="318"/>
                  <a:pt x="83" y="298"/>
                  <a:pt x="131" y="330"/>
                </a:cubicBezTo>
                <a:cubicBezTo>
                  <a:pt x="183" y="364"/>
                  <a:pt x="216" y="408"/>
                  <a:pt x="230" y="430"/>
                </a:cubicBezTo>
                <a:cubicBezTo>
                  <a:pt x="244" y="453"/>
                  <a:pt x="257" y="485"/>
                  <a:pt x="257" y="485"/>
                </a:cubicBezTo>
                <a:cubicBezTo>
                  <a:pt x="257" y="485"/>
                  <a:pt x="182" y="437"/>
                  <a:pt x="92" y="502"/>
                </a:cubicBezTo>
                <a:cubicBezTo>
                  <a:pt x="92" y="502"/>
                  <a:pt x="145" y="475"/>
                  <a:pt x="190" y="482"/>
                </a:cubicBezTo>
                <a:cubicBezTo>
                  <a:pt x="235" y="489"/>
                  <a:pt x="275" y="528"/>
                  <a:pt x="275" y="605"/>
                </a:cubicBezTo>
                <a:cubicBezTo>
                  <a:pt x="275" y="681"/>
                  <a:pt x="257" y="753"/>
                  <a:pt x="203" y="800"/>
                </a:cubicBezTo>
                <a:close/>
              </a:path>
            </a:pathLst>
          </a:custGeom>
          <a:solidFill>
            <a:schemeClr val="bg1">
              <a:alpha val="2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black"/>
              </a:solidFill>
              <a:effectLst/>
              <a:uLnTx/>
              <a:uFillTx/>
              <a:cs typeface="+mn-ea"/>
              <a:sym typeface="+mn-lt"/>
            </a:endParaRPr>
          </a:p>
        </p:txBody>
      </p:sp>
      <p:sp>
        <p:nvSpPr>
          <p:cNvPr id="12" name="_9"/>
          <p:cNvSpPr>
            <a:spLocks noChangeArrowheads="1"/>
          </p:cNvSpPr>
          <p:nvPr/>
        </p:nvSpPr>
        <p:spPr bwMode="auto">
          <a:xfrm>
            <a:off x="4167227" y="2225697"/>
            <a:ext cx="1285989" cy="1286387"/>
          </a:xfrm>
          <a:prstGeom prst="ellipse">
            <a:avLst/>
          </a:prstGeom>
          <a:solidFill>
            <a:schemeClr val="bg1">
              <a:alpha val="25000"/>
            </a:schemeClr>
          </a:solidFill>
          <a:ln>
            <a:noFill/>
          </a:ln>
        </p:spPr>
        <p:txBody>
          <a:bodyPr vert="horz" wrap="square" lIns="0" tIns="0" rIns="0" bIns="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prstClr val="white"/>
                </a:solidFill>
                <a:effectLst/>
                <a:uLnTx/>
                <a:uFillTx/>
                <a:cs typeface="+mn-ea"/>
                <a:sym typeface="+mn-lt"/>
              </a:rPr>
              <a:t>01</a:t>
            </a:r>
          </a:p>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cs typeface="+mn-ea"/>
              <a:sym typeface="+mn-lt"/>
            </a:endParaRPr>
          </a:p>
        </p:txBody>
      </p:sp>
      <p:sp>
        <p:nvSpPr>
          <p:cNvPr id="13" name="_10"/>
          <p:cNvSpPr>
            <a:spLocks noChangeArrowheads="1"/>
          </p:cNvSpPr>
          <p:nvPr/>
        </p:nvSpPr>
        <p:spPr bwMode="auto">
          <a:xfrm>
            <a:off x="5438848" y="1443265"/>
            <a:ext cx="1285989" cy="1286387"/>
          </a:xfrm>
          <a:prstGeom prst="ellipse">
            <a:avLst/>
          </a:prstGeom>
          <a:solidFill>
            <a:schemeClr val="bg1">
              <a:alpha val="25000"/>
            </a:schemeClr>
          </a:solidFill>
          <a:ln>
            <a:noFill/>
          </a:ln>
        </p:spPr>
        <p:txBody>
          <a:bodyPr vert="horz" wrap="square" lIns="0" tIns="0" rIns="0" bIns="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prstClr val="white"/>
                </a:solidFill>
                <a:effectLst/>
                <a:uLnTx/>
                <a:uFillTx/>
                <a:cs typeface="+mn-ea"/>
                <a:sym typeface="+mn-lt"/>
              </a:rPr>
              <a:t>02</a:t>
            </a:r>
          </a:p>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cs typeface="+mn-ea"/>
              <a:sym typeface="+mn-lt"/>
            </a:endParaRPr>
          </a:p>
        </p:txBody>
      </p:sp>
      <p:sp>
        <p:nvSpPr>
          <p:cNvPr id="14" name="_11"/>
          <p:cNvSpPr>
            <a:spLocks noEditPoints="1"/>
          </p:cNvSpPr>
          <p:nvPr/>
        </p:nvSpPr>
        <p:spPr bwMode="auto">
          <a:xfrm>
            <a:off x="9604550" y="1522195"/>
            <a:ext cx="258218" cy="347770"/>
          </a:xfrm>
          <a:custGeom>
            <a:avLst/>
            <a:gdLst>
              <a:gd name="T0" fmla="*/ 47 w 65"/>
              <a:gd name="T1" fmla="*/ 6 h 87"/>
              <a:gd name="T2" fmla="*/ 53 w 65"/>
              <a:gd name="T3" fmla="*/ 40 h 87"/>
              <a:gd name="T4" fmla="*/ 47 w 65"/>
              <a:gd name="T5" fmla="*/ 55 h 87"/>
              <a:gd name="T6" fmla="*/ 17 w 65"/>
              <a:gd name="T7" fmla="*/ 55 h 87"/>
              <a:gd name="T8" fmla="*/ 11 w 65"/>
              <a:gd name="T9" fmla="*/ 40 h 87"/>
              <a:gd name="T10" fmla="*/ 17 w 65"/>
              <a:gd name="T11" fmla="*/ 6 h 87"/>
              <a:gd name="T12" fmla="*/ 18 w 65"/>
              <a:gd name="T13" fmla="*/ 28 h 87"/>
              <a:gd name="T14" fmla="*/ 47 w 65"/>
              <a:gd name="T15" fmla="*/ 28 h 87"/>
              <a:gd name="T16" fmla="*/ 42 w 65"/>
              <a:gd name="T17" fmla="*/ 11 h 87"/>
              <a:gd name="T18" fmla="*/ 22 w 65"/>
              <a:gd name="T19" fmla="*/ 11 h 87"/>
              <a:gd name="T20" fmla="*/ 18 w 65"/>
              <a:gd name="T21" fmla="*/ 28 h 87"/>
              <a:gd name="T22" fmla="*/ 47 w 65"/>
              <a:gd name="T23" fmla="*/ 32 h 87"/>
              <a:gd name="T24" fmla="*/ 18 w 65"/>
              <a:gd name="T25" fmla="*/ 40 h 87"/>
              <a:gd name="T26" fmla="*/ 22 w 65"/>
              <a:gd name="T27" fmla="*/ 50 h 87"/>
              <a:gd name="T28" fmla="*/ 42 w 65"/>
              <a:gd name="T29" fmla="*/ 50 h 87"/>
              <a:gd name="T30" fmla="*/ 47 w 65"/>
              <a:gd name="T31" fmla="*/ 32 h 87"/>
              <a:gd name="T32" fmla="*/ 12 w 65"/>
              <a:gd name="T33" fmla="*/ 87 h 87"/>
              <a:gd name="T34" fmla="*/ 32 w 65"/>
              <a:gd name="T35" fmla="*/ 87 h 87"/>
              <a:gd name="T36" fmla="*/ 52 w 65"/>
              <a:gd name="T37" fmla="*/ 87 h 87"/>
              <a:gd name="T38" fmla="*/ 52 w 65"/>
              <a:gd name="T39" fmla="*/ 80 h 87"/>
              <a:gd name="T40" fmla="*/ 35 w 65"/>
              <a:gd name="T41" fmla="*/ 72 h 87"/>
              <a:gd name="T42" fmla="*/ 62 w 65"/>
              <a:gd name="T43" fmla="*/ 52 h 87"/>
              <a:gd name="T44" fmla="*/ 65 w 65"/>
              <a:gd name="T45" fmla="*/ 30 h 87"/>
              <a:gd name="T46" fmla="*/ 58 w 65"/>
              <a:gd name="T47" fmla="*/ 30 h 87"/>
              <a:gd name="T48" fmla="*/ 56 w 65"/>
              <a:gd name="T49" fmla="*/ 50 h 87"/>
              <a:gd name="T50" fmla="*/ 32 w 65"/>
              <a:gd name="T51" fmla="*/ 66 h 87"/>
              <a:gd name="T52" fmla="*/ 14 w 65"/>
              <a:gd name="T53" fmla="*/ 58 h 87"/>
              <a:gd name="T54" fmla="*/ 6 w 65"/>
              <a:gd name="T55" fmla="*/ 40 h 87"/>
              <a:gd name="T56" fmla="*/ 3 w 65"/>
              <a:gd name="T57" fmla="*/ 27 h 87"/>
              <a:gd name="T58" fmla="*/ 0 w 65"/>
              <a:gd name="T59" fmla="*/ 40 h 87"/>
              <a:gd name="T60" fmla="*/ 9 w 65"/>
              <a:gd name="T61" fmla="*/ 63 h 87"/>
              <a:gd name="T62" fmla="*/ 29 w 65"/>
              <a:gd name="T63" fmla="*/ 72 h 87"/>
              <a:gd name="T64" fmla="*/ 12 w 65"/>
              <a:gd name="T65" fmla="*/ 80 h 87"/>
              <a:gd name="T66" fmla="*/ 12 w 65"/>
              <a:gd name="T6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 h="87">
                <a:moveTo>
                  <a:pt x="32" y="0"/>
                </a:moveTo>
                <a:cubicBezTo>
                  <a:pt x="38" y="0"/>
                  <a:pt x="43" y="2"/>
                  <a:pt x="47" y="6"/>
                </a:cubicBezTo>
                <a:cubicBezTo>
                  <a:pt x="51" y="10"/>
                  <a:pt x="53" y="15"/>
                  <a:pt x="53" y="21"/>
                </a:cubicBezTo>
                <a:cubicBezTo>
                  <a:pt x="53" y="40"/>
                  <a:pt x="53" y="40"/>
                  <a:pt x="53" y="40"/>
                </a:cubicBezTo>
                <a:cubicBezTo>
                  <a:pt x="53" y="46"/>
                  <a:pt x="51" y="51"/>
                  <a:pt x="47" y="55"/>
                </a:cubicBezTo>
                <a:cubicBezTo>
                  <a:pt x="47" y="55"/>
                  <a:pt x="47" y="55"/>
                  <a:pt x="47" y="55"/>
                </a:cubicBezTo>
                <a:cubicBezTo>
                  <a:pt x="43" y="59"/>
                  <a:pt x="38" y="61"/>
                  <a:pt x="32" y="61"/>
                </a:cubicBezTo>
                <a:cubicBezTo>
                  <a:pt x="26" y="61"/>
                  <a:pt x="21" y="59"/>
                  <a:pt x="17" y="55"/>
                </a:cubicBezTo>
                <a:cubicBezTo>
                  <a:pt x="17" y="55"/>
                  <a:pt x="17" y="55"/>
                  <a:pt x="17" y="55"/>
                </a:cubicBezTo>
                <a:cubicBezTo>
                  <a:pt x="13" y="51"/>
                  <a:pt x="11" y="46"/>
                  <a:pt x="11" y="40"/>
                </a:cubicBezTo>
                <a:cubicBezTo>
                  <a:pt x="11" y="21"/>
                  <a:pt x="11" y="21"/>
                  <a:pt x="11" y="21"/>
                </a:cubicBezTo>
                <a:cubicBezTo>
                  <a:pt x="11" y="15"/>
                  <a:pt x="13" y="10"/>
                  <a:pt x="17" y="6"/>
                </a:cubicBezTo>
                <a:cubicBezTo>
                  <a:pt x="21" y="2"/>
                  <a:pt x="26" y="0"/>
                  <a:pt x="32" y="0"/>
                </a:cubicBezTo>
                <a:close/>
                <a:moveTo>
                  <a:pt x="18" y="28"/>
                </a:moveTo>
                <a:cubicBezTo>
                  <a:pt x="18" y="28"/>
                  <a:pt x="18" y="28"/>
                  <a:pt x="18" y="28"/>
                </a:cubicBezTo>
                <a:cubicBezTo>
                  <a:pt x="47" y="28"/>
                  <a:pt x="47" y="28"/>
                  <a:pt x="47" y="28"/>
                </a:cubicBezTo>
                <a:cubicBezTo>
                  <a:pt x="47" y="21"/>
                  <a:pt x="47" y="21"/>
                  <a:pt x="47" y="21"/>
                </a:cubicBezTo>
                <a:cubicBezTo>
                  <a:pt x="47" y="17"/>
                  <a:pt x="45" y="13"/>
                  <a:pt x="42" y="11"/>
                </a:cubicBezTo>
                <a:cubicBezTo>
                  <a:pt x="40" y="8"/>
                  <a:pt x="36" y="6"/>
                  <a:pt x="32" y="6"/>
                </a:cubicBezTo>
                <a:cubicBezTo>
                  <a:pt x="28" y="6"/>
                  <a:pt x="25" y="8"/>
                  <a:pt x="22" y="11"/>
                </a:cubicBezTo>
                <a:cubicBezTo>
                  <a:pt x="19" y="13"/>
                  <a:pt x="18" y="17"/>
                  <a:pt x="18" y="21"/>
                </a:cubicBezTo>
                <a:cubicBezTo>
                  <a:pt x="18" y="28"/>
                  <a:pt x="18" y="28"/>
                  <a:pt x="18" y="28"/>
                </a:cubicBezTo>
                <a:close/>
                <a:moveTo>
                  <a:pt x="47" y="32"/>
                </a:moveTo>
                <a:cubicBezTo>
                  <a:pt x="47" y="32"/>
                  <a:pt x="47" y="32"/>
                  <a:pt x="47" y="32"/>
                </a:cubicBezTo>
                <a:cubicBezTo>
                  <a:pt x="18" y="32"/>
                  <a:pt x="18" y="32"/>
                  <a:pt x="18" y="32"/>
                </a:cubicBezTo>
                <a:cubicBezTo>
                  <a:pt x="18" y="40"/>
                  <a:pt x="18" y="40"/>
                  <a:pt x="18" y="40"/>
                </a:cubicBezTo>
                <a:cubicBezTo>
                  <a:pt x="18" y="44"/>
                  <a:pt x="19" y="47"/>
                  <a:pt x="22" y="50"/>
                </a:cubicBezTo>
                <a:cubicBezTo>
                  <a:pt x="22" y="50"/>
                  <a:pt x="22" y="50"/>
                  <a:pt x="22" y="50"/>
                </a:cubicBezTo>
                <a:cubicBezTo>
                  <a:pt x="25" y="53"/>
                  <a:pt x="28" y="54"/>
                  <a:pt x="32" y="54"/>
                </a:cubicBezTo>
                <a:cubicBezTo>
                  <a:pt x="36" y="54"/>
                  <a:pt x="40" y="53"/>
                  <a:pt x="42" y="50"/>
                </a:cubicBezTo>
                <a:cubicBezTo>
                  <a:pt x="45" y="48"/>
                  <a:pt x="47" y="44"/>
                  <a:pt x="47" y="40"/>
                </a:cubicBezTo>
                <a:cubicBezTo>
                  <a:pt x="47" y="32"/>
                  <a:pt x="47" y="32"/>
                  <a:pt x="47" y="32"/>
                </a:cubicBezTo>
                <a:close/>
                <a:moveTo>
                  <a:pt x="12" y="87"/>
                </a:moveTo>
                <a:cubicBezTo>
                  <a:pt x="12" y="87"/>
                  <a:pt x="12" y="87"/>
                  <a:pt x="12" y="87"/>
                </a:cubicBezTo>
                <a:cubicBezTo>
                  <a:pt x="32" y="87"/>
                  <a:pt x="32" y="87"/>
                  <a:pt x="32" y="87"/>
                </a:cubicBezTo>
                <a:cubicBezTo>
                  <a:pt x="32" y="87"/>
                  <a:pt x="32" y="87"/>
                  <a:pt x="32" y="87"/>
                </a:cubicBezTo>
                <a:cubicBezTo>
                  <a:pt x="32" y="87"/>
                  <a:pt x="32" y="87"/>
                  <a:pt x="32" y="87"/>
                </a:cubicBezTo>
                <a:cubicBezTo>
                  <a:pt x="52" y="87"/>
                  <a:pt x="52" y="87"/>
                  <a:pt x="52" y="87"/>
                </a:cubicBezTo>
                <a:cubicBezTo>
                  <a:pt x="54" y="87"/>
                  <a:pt x="55" y="86"/>
                  <a:pt x="55" y="84"/>
                </a:cubicBezTo>
                <a:cubicBezTo>
                  <a:pt x="55" y="82"/>
                  <a:pt x="54" y="80"/>
                  <a:pt x="52" y="80"/>
                </a:cubicBezTo>
                <a:cubicBezTo>
                  <a:pt x="35" y="80"/>
                  <a:pt x="35" y="80"/>
                  <a:pt x="35" y="80"/>
                </a:cubicBezTo>
                <a:cubicBezTo>
                  <a:pt x="35" y="72"/>
                  <a:pt x="35" y="72"/>
                  <a:pt x="35" y="72"/>
                </a:cubicBezTo>
                <a:cubicBezTo>
                  <a:pt x="43" y="71"/>
                  <a:pt x="50" y="68"/>
                  <a:pt x="55" y="63"/>
                </a:cubicBezTo>
                <a:cubicBezTo>
                  <a:pt x="58" y="60"/>
                  <a:pt x="60" y="56"/>
                  <a:pt x="62" y="52"/>
                </a:cubicBezTo>
                <a:cubicBezTo>
                  <a:pt x="64" y="49"/>
                  <a:pt x="65" y="44"/>
                  <a:pt x="65" y="40"/>
                </a:cubicBezTo>
                <a:cubicBezTo>
                  <a:pt x="65" y="30"/>
                  <a:pt x="65" y="30"/>
                  <a:pt x="65" y="30"/>
                </a:cubicBezTo>
                <a:cubicBezTo>
                  <a:pt x="65" y="28"/>
                  <a:pt x="63" y="27"/>
                  <a:pt x="61" y="27"/>
                </a:cubicBezTo>
                <a:cubicBezTo>
                  <a:pt x="59" y="27"/>
                  <a:pt x="58" y="28"/>
                  <a:pt x="58" y="30"/>
                </a:cubicBezTo>
                <a:cubicBezTo>
                  <a:pt x="58" y="40"/>
                  <a:pt x="58" y="40"/>
                  <a:pt x="58" y="40"/>
                </a:cubicBezTo>
                <a:cubicBezTo>
                  <a:pt x="58" y="43"/>
                  <a:pt x="57" y="47"/>
                  <a:pt x="56" y="50"/>
                </a:cubicBezTo>
                <a:cubicBezTo>
                  <a:pt x="55" y="53"/>
                  <a:pt x="53" y="56"/>
                  <a:pt x="50" y="58"/>
                </a:cubicBezTo>
                <a:cubicBezTo>
                  <a:pt x="46" y="63"/>
                  <a:pt x="39" y="66"/>
                  <a:pt x="32" y="66"/>
                </a:cubicBezTo>
                <a:cubicBezTo>
                  <a:pt x="29" y="66"/>
                  <a:pt x="25" y="65"/>
                  <a:pt x="22" y="64"/>
                </a:cubicBezTo>
                <a:cubicBezTo>
                  <a:pt x="19" y="62"/>
                  <a:pt x="16" y="61"/>
                  <a:pt x="14" y="58"/>
                </a:cubicBezTo>
                <a:cubicBezTo>
                  <a:pt x="12" y="56"/>
                  <a:pt x="10" y="53"/>
                  <a:pt x="8" y="50"/>
                </a:cubicBezTo>
                <a:cubicBezTo>
                  <a:pt x="7" y="47"/>
                  <a:pt x="6" y="43"/>
                  <a:pt x="6" y="40"/>
                </a:cubicBezTo>
                <a:cubicBezTo>
                  <a:pt x="6" y="30"/>
                  <a:pt x="6" y="30"/>
                  <a:pt x="6" y="30"/>
                </a:cubicBezTo>
                <a:cubicBezTo>
                  <a:pt x="6" y="28"/>
                  <a:pt x="5" y="27"/>
                  <a:pt x="3" y="27"/>
                </a:cubicBezTo>
                <a:cubicBezTo>
                  <a:pt x="1" y="27"/>
                  <a:pt x="0" y="28"/>
                  <a:pt x="0" y="30"/>
                </a:cubicBezTo>
                <a:cubicBezTo>
                  <a:pt x="0" y="40"/>
                  <a:pt x="0" y="40"/>
                  <a:pt x="0" y="40"/>
                </a:cubicBezTo>
                <a:cubicBezTo>
                  <a:pt x="0" y="44"/>
                  <a:pt x="1" y="49"/>
                  <a:pt x="2" y="52"/>
                </a:cubicBezTo>
                <a:cubicBezTo>
                  <a:pt x="4" y="56"/>
                  <a:pt x="6" y="60"/>
                  <a:pt x="9" y="63"/>
                </a:cubicBezTo>
                <a:cubicBezTo>
                  <a:pt x="12" y="66"/>
                  <a:pt x="16" y="68"/>
                  <a:pt x="20" y="70"/>
                </a:cubicBezTo>
                <a:cubicBezTo>
                  <a:pt x="23" y="71"/>
                  <a:pt x="26" y="72"/>
                  <a:pt x="29" y="72"/>
                </a:cubicBezTo>
                <a:cubicBezTo>
                  <a:pt x="29" y="80"/>
                  <a:pt x="29" y="80"/>
                  <a:pt x="29" y="80"/>
                </a:cubicBezTo>
                <a:cubicBezTo>
                  <a:pt x="12" y="80"/>
                  <a:pt x="12" y="80"/>
                  <a:pt x="12" y="80"/>
                </a:cubicBezTo>
                <a:cubicBezTo>
                  <a:pt x="10" y="80"/>
                  <a:pt x="9" y="82"/>
                  <a:pt x="9" y="84"/>
                </a:cubicBezTo>
                <a:cubicBezTo>
                  <a:pt x="9" y="86"/>
                  <a:pt x="10" y="87"/>
                  <a:pt x="12" y="87"/>
                </a:cubicBezTo>
                <a:close/>
              </a:path>
            </a:pathLst>
          </a:custGeom>
          <a:solidFill>
            <a:schemeClr val="bg1">
              <a:alpha val="7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black"/>
              </a:solidFill>
              <a:effectLst/>
              <a:uLnTx/>
              <a:uFillTx/>
              <a:cs typeface="+mn-ea"/>
              <a:sym typeface="+mn-lt"/>
            </a:endParaRPr>
          </a:p>
        </p:txBody>
      </p:sp>
      <p:sp>
        <p:nvSpPr>
          <p:cNvPr id="15" name="_12"/>
          <p:cNvSpPr>
            <a:spLocks noEditPoints="1"/>
          </p:cNvSpPr>
          <p:nvPr/>
        </p:nvSpPr>
        <p:spPr bwMode="auto">
          <a:xfrm>
            <a:off x="8850690" y="4597479"/>
            <a:ext cx="345978" cy="283619"/>
          </a:xfrm>
          <a:custGeom>
            <a:avLst/>
            <a:gdLst>
              <a:gd name="T0" fmla="*/ 76 w 87"/>
              <a:gd name="T1" fmla="*/ 27 h 71"/>
              <a:gd name="T2" fmla="*/ 69 w 87"/>
              <a:gd name="T3" fmla="*/ 27 h 71"/>
              <a:gd name="T4" fmla="*/ 21 w 87"/>
              <a:gd name="T5" fmla="*/ 11 h 71"/>
              <a:gd name="T6" fmla="*/ 10 w 87"/>
              <a:gd name="T7" fmla="*/ 11 h 71"/>
              <a:gd name="T8" fmla="*/ 20 w 87"/>
              <a:gd name="T9" fmla="*/ 12 h 71"/>
              <a:gd name="T10" fmla="*/ 6 w 87"/>
              <a:gd name="T11" fmla="*/ 12 h 71"/>
              <a:gd name="T12" fmla="*/ 6 w 87"/>
              <a:gd name="T13" fmla="*/ 9 h 71"/>
              <a:gd name="T14" fmla="*/ 8 w 87"/>
              <a:gd name="T15" fmla="*/ 7 h 71"/>
              <a:gd name="T16" fmla="*/ 24 w 87"/>
              <a:gd name="T17" fmla="*/ 2 h 71"/>
              <a:gd name="T18" fmla="*/ 60 w 87"/>
              <a:gd name="T19" fmla="*/ 0 h 71"/>
              <a:gd name="T20" fmla="*/ 67 w 87"/>
              <a:gd name="T21" fmla="*/ 12 h 71"/>
              <a:gd name="T22" fmla="*/ 87 w 87"/>
              <a:gd name="T23" fmla="*/ 16 h 71"/>
              <a:gd name="T24" fmla="*/ 87 w 87"/>
              <a:gd name="T25" fmla="*/ 68 h 71"/>
              <a:gd name="T26" fmla="*/ 84 w 87"/>
              <a:gd name="T27" fmla="*/ 71 h 71"/>
              <a:gd name="T28" fmla="*/ 0 w 87"/>
              <a:gd name="T29" fmla="*/ 68 h 71"/>
              <a:gd name="T30" fmla="*/ 0 w 87"/>
              <a:gd name="T31" fmla="*/ 16 h 71"/>
              <a:gd name="T32" fmla="*/ 3 w 87"/>
              <a:gd name="T33" fmla="*/ 12 h 71"/>
              <a:gd name="T34" fmla="*/ 44 w 87"/>
              <a:gd name="T35" fmla="*/ 26 h 71"/>
              <a:gd name="T36" fmla="*/ 52 w 87"/>
              <a:gd name="T37" fmla="*/ 29 h 71"/>
              <a:gd name="T38" fmla="*/ 44 w 87"/>
              <a:gd name="T39" fmla="*/ 48 h 71"/>
              <a:gd name="T40" fmla="*/ 44 w 87"/>
              <a:gd name="T41" fmla="*/ 26 h 71"/>
              <a:gd name="T42" fmla="*/ 49 w 87"/>
              <a:gd name="T43" fmla="*/ 32 h 71"/>
              <a:gd name="T44" fmla="*/ 36 w 87"/>
              <a:gd name="T45" fmla="*/ 37 h 71"/>
              <a:gd name="T46" fmla="*/ 51 w 87"/>
              <a:gd name="T47" fmla="*/ 37 h 71"/>
              <a:gd name="T48" fmla="*/ 49 w 87"/>
              <a:gd name="T49" fmla="*/ 32 h 71"/>
              <a:gd name="T50" fmla="*/ 23 w 87"/>
              <a:gd name="T51" fmla="*/ 19 h 71"/>
              <a:gd name="T52" fmla="*/ 7 w 87"/>
              <a:gd name="T53" fmla="*/ 64 h 71"/>
              <a:gd name="T54" fmla="*/ 81 w 87"/>
              <a:gd name="T55" fmla="*/ 19 h 71"/>
              <a:gd name="T56" fmla="*/ 65 w 87"/>
              <a:gd name="T57" fmla="*/ 19 h 71"/>
              <a:gd name="T58" fmla="*/ 58 w 87"/>
              <a:gd name="T59" fmla="*/ 7 h 71"/>
              <a:gd name="T60" fmla="*/ 26 w 87"/>
              <a:gd name="T61" fmla="*/ 17 h 71"/>
              <a:gd name="T62" fmla="*/ 44 w 87"/>
              <a:gd name="T63" fmla="*/ 14 h 71"/>
              <a:gd name="T64" fmla="*/ 67 w 87"/>
              <a:gd name="T65" fmla="*/ 37 h 71"/>
              <a:gd name="T66" fmla="*/ 20 w 87"/>
              <a:gd name="T67" fmla="*/ 37 h 71"/>
              <a:gd name="T68" fmla="*/ 44 w 87"/>
              <a:gd name="T69" fmla="*/ 21 h 71"/>
              <a:gd name="T70" fmla="*/ 27 w 87"/>
              <a:gd name="T71" fmla="*/ 37 h 71"/>
              <a:gd name="T72" fmla="*/ 60 w 87"/>
              <a:gd name="T73" fmla="*/ 3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7" h="71">
                <a:moveTo>
                  <a:pt x="72" y="24"/>
                </a:moveTo>
                <a:cubicBezTo>
                  <a:pt x="74" y="24"/>
                  <a:pt x="76" y="25"/>
                  <a:pt x="76" y="27"/>
                </a:cubicBezTo>
                <a:cubicBezTo>
                  <a:pt x="76" y="28"/>
                  <a:pt x="74" y="30"/>
                  <a:pt x="72" y="30"/>
                </a:cubicBezTo>
                <a:cubicBezTo>
                  <a:pt x="71" y="30"/>
                  <a:pt x="69" y="28"/>
                  <a:pt x="69" y="27"/>
                </a:cubicBezTo>
                <a:cubicBezTo>
                  <a:pt x="69" y="25"/>
                  <a:pt x="71" y="24"/>
                  <a:pt x="72" y="24"/>
                </a:cubicBezTo>
                <a:close/>
                <a:moveTo>
                  <a:pt x="21" y="11"/>
                </a:moveTo>
                <a:cubicBezTo>
                  <a:pt x="21" y="11"/>
                  <a:pt x="21" y="11"/>
                  <a:pt x="21" y="11"/>
                </a:cubicBezTo>
                <a:cubicBezTo>
                  <a:pt x="10" y="11"/>
                  <a:pt x="10" y="11"/>
                  <a:pt x="10" y="11"/>
                </a:cubicBezTo>
                <a:cubicBezTo>
                  <a:pt x="10" y="12"/>
                  <a:pt x="10" y="12"/>
                  <a:pt x="10" y="12"/>
                </a:cubicBezTo>
                <a:cubicBezTo>
                  <a:pt x="20" y="12"/>
                  <a:pt x="20" y="12"/>
                  <a:pt x="20" y="12"/>
                </a:cubicBezTo>
                <a:cubicBezTo>
                  <a:pt x="21" y="11"/>
                  <a:pt x="21" y="11"/>
                  <a:pt x="21" y="11"/>
                </a:cubicBezTo>
                <a:close/>
                <a:moveTo>
                  <a:pt x="6" y="12"/>
                </a:moveTo>
                <a:cubicBezTo>
                  <a:pt x="6" y="12"/>
                  <a:pt x="6" y="12"/>
                  <a:pt x="6" y="12"/>
                </a:cubicBezTo>
                <a:cubicBezTo>
                  <a:pt x="6" y="9"/>
                  <a:pt x="6" y="9"/>
                  <a:pt x="6" y="9"/>
                </a:cubicBezTo>
                <a:cubicBezTo>
                  <a:pt x="6" y="9"/>
                  <a:pt x="6" y="9"/>
                  <a:pt x="6" y="9"/>
                </a:cubicBezTo>
                <a:cubicBezTo>
                  <a:pt x="6" y="8"/>
                  <a:pt x="7" y="7"/>
                  <a:pt x="8" y="7"/>
                </a:cubicBezTo>
                <a:cubicBezTo>
                  <a:pt x="22" y="7"/>
                  <a:pt x="22" y="7"/>
                  <a:pt x="22" y="7"/>
                </a:cubicBezTo>
                <a:cubicBezTo>
                  <a:pt x="24" y="2"/>
                  <a:pt x="24" y="2"/>
                  <a:pt x="24" y="2"/>
                </a:cubicBezTo>
                <a:cubicBezTo>
                  <a:pt x="25" y="1"/>
                  <a:pt x="26" y="0"/>
                  <a:pt x="27" y="0"/>
                </a:cubicBezTo>
                <a:cubicBezTo>
                  <a:pt x="60" y="0"/>
                  <a:pt x="60" y="0"/>
                  <a:pt x="60" y="0"/>
                </a:cubicBezTo>
                <a:cubicBezTo>
                  <a:pt x="62" y="0"/>
                  <a:pt x="63" y="1"/>
                  <a:pt x="63" y="3"/>
                </a:cubicBezTo>
                <a:cubicBezTo>
                  <a:pt x="67" y="12"/>
                  <a:pt x="67" y="12"/>
                  <a:pt x="67" y="12"/>
                </a:cubicBezTo>
                <a:cubicBezTo>
                  <a:pt x="84" y="12"/>
                  <a:pt x="84" y="12"/>
                  <a:pt x="84" y="12"/>
                </a:cubicBezTo>
                <a:cubicBezTo>
                  <a:pt x="86" y="12"/>
                  <a:pt x="87" y="14"/>
                  <a:pt x="87" y="16"/>
                </a:cubicBezTo>
                <a:cubicBezTo>
                  <a:pt x="87" y="16"/>
                  <a:pt x="87" y="16"/>
                  <a:pt x="87" y="16"/>
                </a:cubicBezTo>
                <a:cubicBezTo>
                  <a:pt x="87" y="68"/>
                  <a:pt x="87" y="68"/>
                  <a:pt x="87" y="68"/>
                </a:cubicBezTo>
                <a:cubicBezTo>
                  <a:pt x="87" y="69"/>
                  <a:pt x="86" y="71"/>
                  <a:pt x="84" y="71"/>
                </a:cubicBezTo>
                <a:cubicBezTo>
                  <a:pt x="84" y="71"/>
                  <a:pt x="84" y="71"/>
                  <a:pt x="84" y="71"/>
                </a:cubicBezTo>
                <a:cubicBezTo>
                  <a:pt x="3" y="71"/>
                  <a:pt x="3" y="71"/>
                  <a:pt x="3" y="71"/>
                </a:cubicBezTo>
                <a:cubicBezTo>
                  <a:pt x="1" y="71"/>
                  <a:pt x="0" y="69"/>
                  <a:pt x="0" y="68"/>
                </a:cubicBezTo>
                <a:cubicBezTo>
                  <a:pt x="0" y="67"/>
                  <a:pt x="0" y="67"/>
                  <a:pt x="0" y="67"/>
                </a:cubicBezTo>
                <a:cubicBezTo>
                  <a:pt x="0" y="16"/>
                  <a:pt x="0" y="16"/>
                  <a:pt x="0" y="16"/>
                </a:cubicBezTo>
                <a:cubicBezTo>
                  <a:pt x="0" y="14"/>
                  <a:pt x="1" y="12"/>
                  <a:pt x="3" y="12"/>
                </a:cubicBezTo>
                <a:cubicBezTo>
                  <a:pt x="3" y="12"/>
                  <a:pt x="3" y="12"/>
                  <a:pt x="3" y="12"/>
                </a:cubicBezTo>
                <a:cubicBezTo>
                  <a:pt x="6" y="12"/>
                  <a:pt x="6" y="12"/>
                  <a:pt x="6" y="12"/>
                </a:cubicBezTo>
                <a:close/>
                <a:moveTo>
                  <a:pt x="44" y="26"/>
                </a:moveTo>
                <a:cubicBezTo>
                  <a:pt x="44" y="26"/>
                  <a:pt x="44" y="26"/>
                  <a:pt x="44" y="26"/>
                </a:cubicBezTo>
                <a:cubicBezTo>
                  <a:pt x="47" y="26"/>
                  <a:pt x="50" y="27"/>
                  <a:pt x="52" y="29"/>
                </a:cubicBezTo>
                <a:cubicBezTo>
                  <a:pt x="54" y="31"/>
                  <a:pt x="55" y="34"/>
                  <a:pt x="55" y="37"/>
                </a:cubicBezTo>
                <a:cubicBezTo>
                  <a:pt x="55" y="43"/>
                  <a:pt x="50" y="48"/>
                  <a:pt x="44" y="48"/>
                </a:cubicBezTo>
                <a:cubicBezTo>
                  <a:pt x="37" y="48"/>
                  <a:pt x="32" y="43"/>
                  <a:pt x="32" y="37"/>
                </a:cubicBezTo>
                <a:cubicBezTo>
                  <a:pt x="32" y="31"/>
                  <a:pt x="37" y="26"/>
                  <a:pt x="44" y="26"/>
                </a:cubicBezTo>
                <a:close/>
                <a:moveTo>
                  <a:pt x="49" y="32"/>
                </a:moveTo>
                <a:cubicBezTo>
                  <a:pt x="49" y="32"/>
                  <a:pt x="49" y="32"/>
                  <a:pt x="49" y="32"/>
                </a:cubicBezTo>
                <a:cubicBezTo>
                  <a:pt x="48" y="31"/>
                  <a:pt x="46" y="30"/>
                  <a:pt x="44" y="30"/>
                </a:cubicBezTo>
                <a:cubicBezTo>
                  <a:pt x="40" y="30"/>
                  <a:pt x="36" y="33"/>
                  <a:pt x="36" y="37"/>
                </a:cubicBezTo>
                <a:cubicBezTo>
                  <a:pt x="36" y="41"/>
                  <a:pt x="40" y="44"/>
                  <a:pt x="44" y="44"/>
                </a:cubicBezTo>
                <a:cubicBezTo>
                  <a:pt x="48" y="44"/>
                  <a:pt x="51" y="41"/>
                  <a:pt x="51" y="37"/>
                </a:cubicBezTo>
                <a:cubicBezTo>
                  <a:pt x="51" y="35"/>
                  <a:pt x="50" y="33"/>
                  <a:pt x="49" y="32"/>
                </a:cubicBezTo>
                <a:cubicBezTo>
                  <a:pt x="49" y="32"/>
                  <a:pt x="49" y="32"/>
                  <a:pt x="49" y="32"/>
                </a:cubicBezTo>
                <a:close/>
                <a:moveTo>
                  <a:pt x="23" y="19"/>
                </a:moveTo>
                <a:cubicBezTo>
                  <a:pt x="23" y="19"/>
                  <a:pt x="23" y="19"/>
                  <a:pt x="23" y="19"/>
                </a:cubicBezTo>
                <a:cubicBezTo>
                  <a:pt x="7" y="19"/>
                  <a:pt x="7" y="19"/>
                  <a:pt x="7" y="19"/>
                </a:cubicBezTo>
                <a:cubicBezTo>
                  <a:pt x="7" y="64"/>
                  <a:pt x="7" y="64"/>
                  <a:pt x="7" y="64"/>
                </a:cubicBezTo>
                <a:cubicBezTo>
                  <a:pt x="81" y="64"/>
                  <a:pt x="81" y="64"/>
                  <a:pt x="81" y="64"/>
                </a:cubicBezTo>
                <a:cubicBezTo>
                  <a:pt x="81" y="19"/>
                  <a:pt x="81" y="19"/>
                  <a:pt x="81" y="19"/>
                </a:cubicBezTo>
                <a:cubicBezTo>
                  <a:pt x="65" y="19"/>
                  <a:pt x="65" y="19"/>
                  <a:pt x="65" y="19"/>
                </a:cubicBezTo>
                <a:cubicBezTo>
                  <a:pt x="65" y="19"/>
                  <a:pt x="65" y="19"/>
                  <a:pt x="65" y="19"/>
                </a:cubicBezTo>
                <a:cubicBezTo>
                  <a:pt x="63" y="19"/>
                  <a:pt x="62" y="18"/>
                  <a:pt x="61" y="17"/>
                </a:cubicBezTo>
                <a:cubicBezTo>
                  <a:pt x="58" y="7"/>
                  <a:pt x="58" y="7"/>
                  <a:pt x="58" y="7"/>
                </a:cubicBezTo>
                <a:cubicBezTo>
                  <a:pt x="30" y="7"/>
                  <a:pt x="30" y="7"/>
                  <a:pt x="30" y="7"/>
                </a:cubicBezTo>
                <a:cubicBezTo>
                  <a:pt x="26" y="17"/>
                  <a:pt x="26" y="17"/>
                  <a:pt x="26" y="17"/>
                </a:cubicBezTo>
                <a:cubicBezTo>
                  <a:pt x="26" y="18"/>
                  <a:pt x="24" y="19"/>
                  <a:pt x="23" y="19"/>
                </a:cubicBezTo>
                <a:close/>
                <a:moveTo>
                  <a:pt x="44" y="14"/>
                </a:moveTo>
                <a:cubicBezTo>
                  <a:pt x="44" y="14"/>
                  <a:pt x="44" y="14"/>
                  <a:pt x="44" y="14"/>
                </a:cubicBezTo>
                <a:cubicBezTo>
                  <a:pt x="56" y="14"/>
                  <a:pt x="67" y="24"/>
                  <a:pt x="67" y="37"/>
                </a:cubicBezTo>
                <a:cubicBezTo>
                  <a:pt x="67" y="50"/>
                  <a:pt x="56" y="60"/>
                  <a:pt x="44" y="60"/>
                </a:cubicBezTo>
                <a:cubicBezTo>
                  <a:pt x="31" y="60"/>
                  <a:pt x="20" y="50"/>
                  <a:pt x="20" y="37"/>
                </a:cubicBezTo>
                <a:cubicBezTo>
                  <a:pt x="20" y="24"/>
                  <a:pt x="31" y="14"/>
                  <a:pt x="44" y="14"/>
                </a:cubicBezTo>
                <a:close/>
                <a:moveTo>
                  <a:pt x="44" y="21"/>
                </a:moveTo>
                <a:cubicBezTo>
                  <a:pt x="44" y="21"/>
                  <a:pt x="44" y="21"/>
                  <a:pt x="44" y="21"/>
                </a:cubicBezTo>
                <a:cubicBezTo>
                  <a:pt x="35" y="21"/>
                  <a:pt x="27" y="28"/>
                  <a:pt x="27" y="37"/>
                </a:cubicBezTo>
                <a:cubicBezTo>
                  <a:pt x="27" y="46"/>
                  <a:pt x="35" y="54"/>
                  <a:pt x="44" y="54"/>
                </a:cubicBezTo>
                <a:cubicBezTo>
                  <a:pt x="53" y="54"/>
                  <a:pt x="60" y="46"/>
                  <a:pt x="60" y="37"/>
                </a:cubicBezTo>
                <a:cubicBezTo>
                  <a:pt x="60" y="28"/>
                  <a:pt x="53" y="21"/>
                  <a:pt x="44" y="21"/>
                </a:cubicBezTo>
                <a:close/>
              </a:path>
            </a:pathLst>
          </a:custGeom>
          <a:solidFill>
            <a:schemeClr val="bg1">
              <a:alpha val="7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black"/>
              </a:solidFill>
              <a:effectLst/>
              <a:uLnTx/>
              <a:uFillTx/>
              <a:cs typeface="+mn-ea"/>
              <a:sym typeface="+mn-lt"/>
            </a:endParaRPr>
          </a:p>
        </p:txBody>
      </p:sp>
      <p:sp>
        <p:nvSpPr>
          <p:cNvPr id="16" name="_13"/>
          <p:cNvSpPr>
            <a:spLocks noEditPoints="1"/>
          </p:cNvSpPr>
          <p:nvPr/>
        </p:nvSpPr>
        <p:spPr bwMode="auto">
          <a:xfrm>
            <a:off x="3270611" y="4570468"/>
            <a:ext cx="415174" cy="337642"/>
          </a:xfrm>
          <a:custGeom>
            <a:avLst/>
            <a:gdLst>
              <a:gd name="T0" fmla="*/ 80 w 104"/>
              <a:gd name="T1" fmla="*/ 19 h 85"/>
              <a:gd name="T2" fmla="*/ 93 w 104"/>
              <a:gd name="T3" fmla="*/ 50 h 85"/>
              <a:gd name="T4" fmla="*/ 104 w 104"/>
              <a:gd name="T5" fmla="*/ 68 h 85"/>
              <a:gd name="T6" fmla="*/ 98 w 104"/>
              <a:gd name="T7" fmla="*/ 80 h 85"/>
              <a:gd name="T8" fmla="*/ 94 w 104"/>
              <a:gd name="T9" fmla="*/ 82 h 85"/>
              <a:gd name="T10" fmla="*/ 13 w 104"/>
              <a:gd name="T11" fmla="*/ 85 h 85"/>
              <a:gd name="T12" fmla="*/ 10 w 104"/>
              <a:gd name="T13" fmla="*/ 80 h 85"/>
              <a:gd name="T14" fmla="*/ 1 w 104"/>
              <a:gd name="T15" fmla="*/ 78 h 85"/>
              <a:gd name="T16" fmla="*/ 1 w 104"/>
              <a:gd name="T17" fmla="*/ 60 h 85"/>
              <a:gd name="T18" fmla="*/ 5 w 104"/>
              <a:gd name="T19" fmla="*/ 37 h 85"/>
              <a:gd name="T20" fmla="*/ 29 w 104"/>
              <a:gd name="T21" fmla="*/ 20 h 85"/>
              <a:gd name="T22" fmla="*/ 62 w 104"/>
              <a:gd name="T23" fmla="*/ 78 h 85"/>
              <a:gd name="T24" fmla="*/ 62 w 104"/>
              <a:gd name="T25" fmla="*/ 75 h 85"/>
              <a:gd name="T26" fmla="*/ 66 w 104"/>
              <a:gd name="T27" fmla="*/ 63 h 85"/>
              <a:gd name="T28" fmla="*/ 75 w 104"/>
              <a:gd name="T29" fmla="*/ 71 h 85"/>
              <a:gd name="T30" fmla="*/ 74 w 104"/>
              <a:gd name="T31" fmla="*/ 57 h 85"/>
              <a:gd name="T32" fmla="*/ 72 w 104"/>
              <a:gd name="T33" fmla="*/ 53 h 85"/>
              <a:gd name="T34" fmla="*/ 71 w 104"/>
              <a:gd name="T35" fmla="*/ 53 h 85"/>
              <a:gd name="T36" fmla="*/ 70 w 104"/>
              <a:gd name="T37" fmla="*/ 51 h 85"/>
              <a:gd name="T38" fmla="*/ 41 w 104"/>
              <a:gd name="T39" fmla="*/ 44 h 85"/>
              <a:gd name="T40" fmla="*/ 32 w 104"/>
              <a:gd name="T41" fmla="*/ 53 h 85"/>
              <a:gd name="T42" fmla="*/ 32 w 104"/>
              <a:gd name="T43" fmla="*/ 53 h 85"/>
              <a:gd name="T44" fmla="*/ 29 w 104"/>
              <a:gd name="T45" fmla="*/ 64 h 85"/>
              <a:gd name="T46" fmla="*/ 37 w 104"/>
              <a:gd name="T47" fmla="*/ 72 h 85"/>
              <a:gd name="T48" fmla="*/ 41 w 104"/>
              <a:gd name="T49" fmla="*/ 63 h 85"/>
              <a:gd name="T50" fmla="*/ 41 w 104"/>
              <a:gd name="T51" fmla="*/ 75 h 85"/>
              <a:gd name="T52" fmla="*/ 52 w 104"/>
              <a:gd name="T53" fmla="*/ 40 h 85"/>
              <a:gd name="T54" fmla="*/ 52 w 104"/>
              <a:gd name="T55" fmla="*/ 7 h 85"/>
              <a:gd name="T56" fmla="*/ 17 w 104"/>
              <a:gd name="T57" fmla="*/ 78 h 85"/>
              <a:gd name="T58" fmla="*/ 23 w 104"/>
              <a:gd name="T59" fmla="*/ 76 h 85"/>
              <a:gd name="T60" fmla="*/ 23 w 104"/>
              <a:gd name="T61" fmla="*/ 56 h 85"/>
              <a:gd name="T62" fmla="*/ 8 w 104"/>
              <a:gd name="T63" fmla="*/ 63 h 85"/>
              <a:gd name="T64" fmla="*/ 7 w 104"/>
              <a:gd name="T65" fmla="*/ 73 h 85"/>
              <a:gd name="T66" fmla="*/ 15 w 104"/>
              <a:gd name="T67" fmla="*/ 65 h 85"/>
              <a:gd name="T68" fmla="*/ 29 w 104"/>
              <a:gd name="T69" fmla="*/ 27 h 85"/>
              <a:gd name="T70" fmla="*/ 24 w 104"/>
              <a:gd name="T71" fmla="*/ 25 h 85"/>
              <a:gd name="T72" fmla="*/ 15 w 104"/>
              <a:gd name="T73" fmla="*/ 45 h 85"/>
              <a:gd name="T74" fmla="*/ 26 w 104"/>
              <a:gd name="T75" fmla="*/ 49 h 85"/>
              <a:gd name="T76" fmla="*/ 36 w 104"/>
              <a:gd name="T77" fmla="*/ 40 h 85"/>
              <a:gd name="T78" fmla="*/ 35 w 104"/>
              <a:gd name="T79" fmla="*/ 39 h 85"/>
              <a:gd name="T80" fmla="*/ 29 w 104"/>
              <a:gd name="T81" fmla="*/ 27 h 85"/>
              <a:gd name="T82" fmla="*/ 87 w 104"/>
              <a:gd name="T83" fmla="*/ 78 h 85"/>
              <a:gd name="T84" fmla="*/ 89 w 104"/>
              <a:gd name="T85" fmla="*/ 65 h 85"/>
              <a:gd name="T86" fmla="*/ 97 w 104"/>
              <a:gd name="T87" fmla="*/ 73 h 85"/>
              <a:gd name="T88" fmla="*/ 96 w 104"/>
              <a:gd name="T89" fmla="*/ 63 h 85"/>
              <a:gd name="T90" fmla="*/ 88 w 104"/>
              <a:gd name="T91" fmla="*/ 54 h 85"/>
              <a:gd name="T92" fmla="*/ 82 w 104"/>
              <a:gd name="T93" fmla="*/ 71 h 85"/>
              <a:gd name="T94" fmla="*/ 87 w 104"/>
              <a:gd name="T95" fmla="*/ 78 h 85"/>
              <a:gd name="T96" fmla="*/ 75 w 104"/>
              <a:gd name="T97" fmla="*/ 27 h 85"/>
              <a:gd name="T98" fmla="*/ 75 w 104"/>
              <a:gd name="T99" fmla="*/ 27 h 85"/>
              <a:gd name="T100" fmla="*/ 68 w 104"/>
              <a:gd name="T101" fmla="*/ 39 h 85"/>
              <a:gd name="T102" fmla="*/ 74 w 104"/>
              <a:gd name="T103" fmla="*/ 46 h 85"/>
              <a:gd name="T104" fmla="*/ 78 w 104"/>
              <a:gd name="T105" fmla="*/ 49 h 85"/>
              <a:gd name="T106" fmla="*/ 88 w 104"/>
              <a:gd name="T107" fmla="*/ 45 h 85"/>
              <a:gd name="T108" fmla="*/ 80 w 104"/>
              <a:gd name="T109" fmla="*/ 2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 h="85">
                <a:moveTo>
                  <a:pt x="52" y="0"/>
                </a:moveTo>
                <a:cubicBezTo>
                  <a:pt x="63" y="0"/>
                  <a:pt x="73" y="8"/>
                  <a:pt x="75" y="20"/>
                </a:cubicBezTo>
                <a:cubicBezTo>
                  <a:pt x="76" y="19"/>
                  <a:pt x="78" y="19"/>
                  <a:pt x="80" y="19"/>
                </a:cubicBezTo>
                <a:cubicBezTo>
                  <a:pt x="85" y="19"/>
                  <a:pt x="90" y="21"/>
                  <a:pt x="93" y="24"/>
                </a:cubicBezTo>
                <a:cubicBezTo>
                  <a:pt x="96" y="27"/>
                  <a:pt x="98" y="32"/>
                  <a:pt x="98" y="37"/>
                </a:cubicBezTo>
                <a:cubicBezTo>
                  <a:pt x="98" y="42"/>
                  <a:pt x="97" y="46"/>
                  <a:pt x="93" y="50"/>
                </a:cubicBezTo>
                <a:cubicBezTo>
                  <a:pt x="98" y="54"/>
                  <a:pt x="98" y="54"/>
                  <a:pt x="98" y="54"/>
                </a:cubicBezTo>
                <a:cubicBezTo>
                  <a:pt x="100" y="56"/>
                  <a:pt x="101" y="58"/>
                  <a:pt x="102" y="60"/>
                </a:cubicBezTo>
                <a:cubicBezTo>
                  <a:pt x="103" y="63"/>
                  <a:pt x="104" y="65"/>
                  <a:pt x="104" y="68"/>
                </a:cubicBezTo>
                <a:cubicBezTo>
                  <a:pt x="104" y="74"/>
                  <a:pt x="104" y="74"/>
                  <a:pt x="104" y="74"/>
                </a:cubicBezTo>
                <a:cubicBezTo>
                  <a:pt x="104" y="75"/>
                  <a:pt x="103" y="77"/>
                  <a:pt x="102" y="78"/>
                </a:cubicBezTo>
                <a:cubicBezTo>
                  <a:pt x="102" y="79"/>
                  <a:pt x="100" y="80"/>
                  <a:pt x="98" y="80"/>
                </a:cubicBezTo>
                <a:cubicBezTo>
                  <a:pt x="98" y="80"/>
                  <a:pt x="98" y="80"/>
                  <a:pt x="98" y="80"/>
                </a:cubicBezTo>
                <a:cubicBezTo>
                  <a:pt x="94" y="80"/>
                  <a:pt x="94" y="80"/>
                  <a:pt x="94" y="80"/>
                </a:cubicBezTo>
                <a:cubicBezTo>
                  <a:pt x="94" y="82"/>
                  <a:pt x="94" y="82"/>
                  <a:pt x="94" y="82"/>
                </a:cubicBezTo>
                <a:cubicBezTo>
                  <a:pt x="94" y="84"/>
                  <a:pt x="92" y="85"/>
                  <a:pt x="90" y="85"/>
                </a:cubicBezTo>
                <a:cubicBezTo>
                  <a:pt x="90" y="85"/>
                  <a:pt x="90" y="85"/>
                  <a:pt x="90" y="85"/>
                </a:cubicBezTo>
                <a:cubicBezTo>
                  <a:pt x="13" y="85"/>
                  <a:pt x="13" y="85"/>
                  <a:pt x="13" y="85"/>
                </a:cubicBezTo>
                <a:cubicBezTo>
                  <a:pt x="13" y="85"/>
                  <a:pt x="13" y="85"/>
                  <a:pt x="13" y="85"/>
                </a:cubicBezTo>
                <a:cubicBezTo>
                  <a:pt x="11" y="85"/>
                  <a:pt x="10" y="84"/>
                  <a:pt x="10" y="82"/>
                </a:cubicBezTo>
                <a:cubicBezTo>
                  <a:pt x="10" y="80"/>
                  <a:pt x="10" y="80"/>
                  <a:pt x="10" y="80"/>
                </a:cubicBezTo>
                <a:cubicBezTo>
                  <a:pt x="6" y="80"/>
                  <a:pt x="6" y="80"/>
                  <a:pt x="6" y="80"/>
                </a:cubicBezTo>
                <a:cubicBezTo>
                  <a:pt x="5" y="80"/>
                  <a:pt x="5" y="80"/>
                  <a:pt x="5" y="80"/>
                </a:cubicBezTo>
                <a:cubicBezTo>
                  <a:pt x="3" y="80"/>
                  <a:pt x="2" y="79"/>
                  <a:pt x="1" y="78"/>
                </a:cubicBezTo>
                <a:cubicBezTo>
                  <a:pt x="0" y="77"/>
                  <a:pt x="0" y="75"/>
                  <a:pt x="0" y="74"/>
                </a:cubicBezTo>
                <a:cubicBezTo>
                  <a:pt x="0" y="68"/>
                  <a:pt x="0" y="68"/>
                  <a:pt x="0" y="68"/>
                </a:cubicBezTo>
                <a:cubicBezTo>
                  <a:pt x="0" y="65"/>
                  <a:pt x="0" y="63"/>
                  <a:pt x="1" y="60"/>
                </a:cubicBezTo>
                <a:cubicBezTo>
                  <a:pt x="2" y="58"/>
                  <a:pt x="4" y="56"/>
                  <a:pt x="6" y="54"/>
                </a:cubicBezTo>
                <a:cubicBezTo>
                  <a:pt x="10" y="50"/>
                  <a:pt x="10" y="50"/>
                  <a:pt x="10" y="50"/>
                </a:cubicBezTo>
                <a:cubicBezTo>
                  <a:pt x="7" y="46"/>
                  <a:pt x="5" y="42"/>
                  <a:pt x="5" y="37"/>
                </a:cubicBezTo>
                <a:cubicBezTo>
                  <a:pt x="5" y="32"/>
                  <a:pt x="7" y="27"/>
                  <a:pt x="11" y="24"/>
                </a:cubicBezTo>
                <a:cubicBezTo>
                  <a:pt x="14" y="21"/>
                  <a:pt x="19" y="19"/>
                  <a:pt x="24" y="19"/>
                </a:cubicBezTo>
                <a:cubicBezTo>
                  <a:pt x="25" y="19"/>
                  <a:pt x="27" y="19"/>
                  <a:pt x="29" y="20"/>
                </a:cubicBezTo>
                <a:cubicBezTo>
                  <a:pt x="31" y="8"/>
                  <a:pt x="40" y="0"/>
                  <a:pt x="52" y="0"/>
                </a:cubicBezTo>
                <a:close/>
                <a:moveTo>
                  <a:pt x="62" y="78"/>
                </a:moveTo>
                <a:cubicBezTo>
                  <a:pt x="62" y="78"/>
                  <a:pt x="62" y="78"/>
                  <a:pt x="62" y="78"/>
                </a:cubicBezTo>
                <a:cubicBezTo>
                  <a:pt x="62" y="75"/>
                  <a:pt x="62" y="75"/>
                  <a:pt x="62" y="75"/>
                </a:cubicBezTo>
                <a:cubicBezTo>
                  <a:pt x="62" y="75"/>
                  <a:pt x="62" y="75"/>
                  <a:pt x="62" y="75"/>
                </a:cubicBezTo>
                <a:cubicBezTo>
                  <a:pt x="62" y="75"/>
                  <a:pt x="62" y="75"/>
                  <a:pt x="62" y="75"/>
                </a:cubicBezTo>
                <a:cubicBezTo>
                  <a:pt x="62" y="63"/>
                  <a:pt x="62" y="63"/>
                  <a:pt x="62" y="63"/>
                </a:cubicBezTo>
                <a:cubicBezTo>
                  <a:pt x="62" y="62"/>
                  <a:pt x="63" y="61"/>
                  <a:pt x="64" y="61"/>
                </a:cubicBezTo>
                <a:cubicBezTo>
                  <a:pt x="65" y="61"/>
                  <a:pt x="66" y="62"/>
                  <a:pt x="66" y="63"/>
                </a:cubicBezTo>
                <a:cubicBezTo>
                  <a:pt x="66" y="72"/>
                  <a:pt x="66" y="72"/>
                  <a:pt x="66" y="72"/>
                </a:cubicBezTo>
                <a:cubicBezTo>
                  <a:pt x="75" y="72"/>
                  <a:pt x="75" y="72"/>
                  <a:pt x="75" y="72"/>
                </a:cubicBezTo>
                <a:cubicBezTo>
                  <a:pt x="75" y="72"/>
                  <a:pt x="75" y="71"/>
                  <a:pt x="75" y="71"/>
                </a:cubicBezTo>
                <a:cubicBezTo>
                  <a:pt x="75" y="64"/>
                  <a:pt x="75" y="64"/>
                  <a:pt x="75" y="64"/>
                </a:cubicBezTo>
                <a:cubicBezTo>
                  <a:pt x="75" y="61"/>
                  <a:pt x="75" y="59"/>
                  <a:pt x="74" y="57"/>
                </a:cubicBezTo>
                <a:cubicBezTo>
                  <a:pt x="74" y="57"/>
                  <a:pt x="74" y="57"/>
                  <a:pt x="74" y="57"/>
                </a:cubicBezTo>
                <a:cubicBezTo>
                  <a:pt x="74" y="57"/>
                  <a:pt x="74" y="57"/>
                  <a:pt x="74" y="57"/>
                </a:cubicBezTo>
                <a:cubicBezTo>
                  <a:pt x="73" y="56"/>
                  <a:pt x="72" y="54"/>
                  <a:pt x="72" y="53"/>
                </a:cubicBezTo>
                <a:cubicBezTo>
                  <a:pt x="72" y="53"/>
                  <a:pt x="72" y="53"/>
                  <a:pt x="72" y="53"/>
                </a:cubicBezTo>
                <a:cubicBezTo>
                  <a:pt x="72" y="53"/>
                  <a:pt x="72" y="53"/>
                  <a:pt x="72" y="53"/>
                </a:cubicBezTo>
                <a:cubicBezTo>
                  <a:pt x="72" y="53"/>
                  <a:pt x="72" y="53"/>
                  <a:pt x="72" y="53"/>
                </a:cubicBezTo>
                <a:cubicBezTo>
                  <a:pt x="71" y="53"/>
                  <a:pt x="71" y="53"/>
                  <a:pt x="71" y="53"/>
                </a:cubicBezTo>
                <a:cubicBezTo>
                  <a:pt x="71" y="53"/>
                  <a:pt x="71" y="53"/>
                  <a:pt x="71" y="53"/>
                </a:cubicBezTo>
                <a:cubicBezTo>
                  <a:pt x="71" y="52"/>
                  <a:pt x="70" y="51"/>
                  <a:pt x="70" y="51"/>
                </a:cubicBezTo>
                <a:cubicBezTo>
                  <a:pt x="70" y="51"/>
                  <a:pt x="70" y="51"/>
                  <a:pt x="70" y="51"/>
                </a:cubicBezTo>
                <a:cubicBezTo>
                  <a:pt x="62" y="44"/>
                  <a:pt x="62" y="44"/>
                  <a:pt x="62" y="44"/>
                </a:cubicBezTo>
                <a:cubicBezTo>
                  <a:pt x="59" y="45"/>
                  <a:pt x="56" y="46"/>
                  <a:pt x="52" y="46"/>
                </a:cubicBezTo>
                <a:cubicBezTo>
                  <a:pt x="48" y="46"/>
                  <a:pt x="44" y="45"/>
                  <a:pt x="41" y="44"/>
                </a:cubicBezTo>
                <a:cubicBezTo>
                  <a:pt x="34" y="51"/>
                  <a:pt x="34" y="51"/>
                  <a:pt x="34" y="51"/>
                </a:cubicBezTo>
                <a:cubicBezTo>
                  <a:pt x="34" y="51"/>
                  <a:pt x="34" y="51"/>
                  <a:pt x="34" y="51"/>
                </a:cubicBezTo>
                <a:cubicBezTo>
                  <a:pt x="33" y="51"/>
                  <a:pt x="33" y="52"/>
                  <a:pt x="32" y="53"/>
                </a:cubicBezTo>
                <a:cubicBezTo>
                  <a:pt x="32" y="53"/>
                  <a:pt x="32" y="53"/>
                  <a:pt x="32" y="53"/>
                </a:cubicBezTo>
                <a:cubicBezTo>
                  <a:pt x="32" y="53"/>
                  <a:pt x="32" y="53"/>
                  <a:pt x="32" y="53"/>
                </a:cubicBezTo>
                <a:cubicBezTo>
                  <a:pt x="32" y="53"/>
                  <a:pt x="32" y="53"/>
                  <a:pt x="32" y="53"/>
                </a:cubicBezTo>
                <a:cubicBezTo>
                  <a:pt x="32" y="53"/>
                  <a:pt x="32" y="53"/>
                  <a:pt x="32" y="53"/>
                </a:cubicBezTo>
                <a:cubicBezTo>
                  <a:pt x="31" y="54"/>
                  <a:pt x="30" y="56"/>
                  <a:pt x="30" y="57"/>
                </a:cubicBezTo>
                <a:cubicBezTo>
                  <a:pt x="29" y="59"/>
                  <a:pt x="29" y="61"/>
                  <a:pt x="29" y="64"/>
                </a:cubicBezTo>
                <a:cubicBezTo>
                  <a:pt x="29" y="71"/>
                  <a:pt x="29" y="71"/>
                  <a:pt x="29" y="71"/>
                </a:cubicBezTo>
                <a:cubicBezTo>
                  <a:pt x="29" y="71"/>
                  <a:pt x="29" y="72"/>
                  <a:pt x="29" y="72"/>
                </a:cubicBezTo>
                <a:cubicBezTo>
                  <a:pt x="37" y="72"/>
                  <a:pt x="37" y="72"/>
                  <a:pt x="37" y="72"/>
                </a:cubicBezTo>
                <a:cubicBezTo>
                  <a:pt x="37" y="63"/>
                  <a:pt x="37" y="63"/>
                  <a:pt x="37" y="63"/>
                </a:cubicBezTo>
                <a:cubicBezTo>
                  <a:pt x="37" y="62"/>
                  <a:pt x="38" y="61"/>
                  <a:pt x="39" y="61"/>
                </a:cubicBezTo>
                <a:cubicBezTo>
                  <a:pt x="41" y="61"/>
                  <a:pt x="41" y="62"/>
                  <a:pt x="41" y="63"/>
                </a:cubicBezTo>
                <a:cubicBezTo>
                  <a:pt x="41" y="75"/>
                  <a:pt x="41" y="75"/>
                  <a:pt x="41" y="75"/>
                </a:cubicBezTo>
                <a:cubicBezTo>
                  <a:pt x="41" y="75"/>
                  <a:pt x="41" y="75"/>
                  <a:pt x="41" y="75"/>
                </a:cubicBezTo>
                <a:cubicBezTo>
                  <a:pt x="41" y="75"/>
                  <a:pt x="41" y="75"/>
                  <a:pt x="41" y="75"/>
                </a:cubicBezTo>
                <a:cubicBezTo>
                  <a:pt x="41" y="78"/>
                  <a:pt x="41" y="78"/>
                  <a:pt x="41" y="78"/>
                </a:cubicBezTo>
                <a:cubicBezTo>
                  <a:pt x="62" y="78"/>
                  <a:pt x="62" y="78"/>
                  <a:pt x="62" y="78"/>
                </a:cubicBezTo>
                <a:close/>
                <a:moveTo>
                  <a:pt x="52" y="40"/>
                </a:moveTo>
                <a:cubicBezTo>
                  <a:pt x="52" y="40"/>
                  <a:pt x="52" y="40"/>
                  <a:pt x="52" y="40"/>
                </a:cubicBezTo>
                <a:cubicBezTo>
                  <a:pt x="61" y="40"/>
                  <a:pt x="68" y="32"/>
                  <a:pt x="68" y="23"/>
                </a:cubicBezTo>
                <a:cubicBezTo>
                  <a:pt x="68" y="14"/>
                  <a:pt x="61" y="7"/>
                  <a:pt x="52" y="7"/>
                </a:cubicBezTo>
                <a:cubicBezTo>
                  <a:pt x="43" y="7"/>
                  <a:pt x="35" y="14"/>
                  <a:pt x="35" y="23"/>
                </a:cubicBezTo>
                <a:cubicBezTo>
                  <a:pt x="35" y="32"/>
                  <a:pt x="43" y="40"/>
                  <a:pt x="52" y="40"/>
                </a:cubicBezTo>
                <a:close/>
                <a:moveTo>
                  <a:pt x="17" y="78"/>
                </a:moveTo>
                <a:cubicBezTo>
                  <a:pt x="17" y="78"/>
                  <a:pt x="17" y="78"/>
                  <a:pt x="17" y="78"/>
                </a:cubicBezTo>
                <a:cubicBezTo>
                  <a:pt x="26" y="78"/>
                  <a:pt x="26" y="78"/>
                  <a:pt x="26" y="78"/>
                </a:cubicBezTo>
                <a:cubicBezTo>
                  <a:pt x="25" y="78"/>
                  <a:pt x="24" y="77"/>
                  <a:pt x="23" y="76"/>
                </a:cubicBezTo>
                <a:cubicBezTo>
                  <a:pt x="22" y="75"/>
                  <a:pt x="22" y="73"/>
                  <a:pt x="22" y="71"/>
                </a:cubicBezTo>
                <a:cubicBezTo>
                  <a:pt x="22" y="64"/>
                  <a:pt x="22" y="64"/>
                  <a:pt x="22" y="64"/>
                </a:cubicBezTo>
                <a:cubicBezTo>
                  <a:pt x="22" y="61"/>
                  <a:pt x="22" y="58"/>
                  <a:pt x="23" y="56"/>
                </a:cubicBezTo>
                <a:cubicBezTo>
                  <a:pt x="21" y="55"/>
                  <a:pt x="18" y="55"/>
                  <a:pt x="16" y="54"/>
                </a:cubicBezTo>
                <a:cubicBezTo>
                  <a:pt x="11" y="59"/>
                  <a:pt x="11" y="59"/>
                  <a:pt x="11" y="59"/>
                </a:cubicBezTo>
                <a:cubicBezTo>
                  <a:pt x="9" y="60"/>
                  <a:pt x="8" y="61"/>
                  <a:pt x="8" y="63"/>
                </a:cubicBezTo>
                <a:cubicBezTo>
                  <a:pt x="8" y="63"/>
                  <a:pt x="8" y="63"/>
                  <a:pt x="8" y="63"/>
                </a:cubicBezTo>
                <a:cubicBezTo>
                  <a:pt x="7" y="65"/>
                  <a:pt x="7" y="66"/>
                  <a:pt x="7" y="68"/>
                </a:cubicBezTo>
                <a:cubicBezTo>
                  <a:pt x="7" y="73"/>
                  <a:pt x="7" y="73"/>
                  <a:pt x="7" y="73"/>
                </a:cubicBezTo>
                <a:cubicBezTo>
                  <a:pt x="13" y="73"/>
                  <a:pt x="13" y="73"/>
                  <a:pt x="13" y="73"/>
                </a:cubicBezTo>
                <a:cubicBezTo>
                  <a:pt x="13" y="67"/>
                  <a:pt x="13" y="67"/>
                  <a:pt x="13" y="67"/>
                </a:cubicBezTo>
                <a:cubicBezTo>
                  <a:pt x="13" y="66"/>
                  <a:pt x="13" y="65"/>
                  <a:pt x="15" y="65"/>
                </a:cubicBezTo>
                <a:cubicBezTo>
                  <a:pt x="16" y="65"/>
                  <a:pt x="17" y="66"/>
                  <a:pt x="17" y="67"/>
                </a:cubicBezTo>
                <a:cubicBezTo>
                  <a:pt x="17" y="78"/>
                  <a:pt x="17" y="78"/>
                  <a:pt x="17" y="78"/>
                </a:cubicBezTo>
                <a:close/>
                <a:moveTo>
                  <a:pt x="29" y="27"/>
                </a:moveTo>
                <a:cubicBezTo>
                  <a:pt x="29" y="27"/>
                  <a:pt x="29" y="27"/>
                  <a:pt x="29" y="27"/>
                </a:cubicBezTo>
                <a:cubicBezTo>
                  <a:pt x="28" y="27"/>
                  <a:pt x="28" y="26"/>
                  <a:pt x="27" y="26"/>
                </a:cubicBezTo>
                <a:cubicBezTo>
                  <a:pt x="26" y="26"/>
                  <a:pt x="25" y="25"/>
                  <a:pt x="24" y="25"/>
                </a:cubicBezTo>
                <a:cubicBezTo>
                  <a:pt x="20" y="25"/>
                  <a:pt x="17" y="27"/>
                  <a:pt x="15" y="29"/>
                </a:cubicBezTo>
                <a:cubicBezTo>
                  <a:pt x="13" y="31"/>
                  <a:pt x="12" y="34"/>
                  <a:pt x="12" y="37"/>
                </a:cubicBezTo>
                <a:cubicBezTo>
                  <a:pt x="12" y="40"/>
                  <a:pt x="13" y="43"/>
                  <a:pt x="15" y="45"/>
                </a:cubicBezTo>
                <a:cubicBezTo>
                  <a:pt x="15" y="45"/>
                  <a:pt x="15" y="45"/>
                  <a:pt x="15" y="45"/>
                </a:cubicBezTo>
                <a:cubicBezTo>
                  <a:pt x="17" y="47"/>
                  <a:pt x="20" y="49"/>
                  <a:pt x="24" y="49"/>
                </a:cubicBezTo>
                <a:cubicBezTo>
                  <a:pt x="24" y="49"/>
                  <a:pt x="25" y="49"/>
                  <a:pt x="26" y="49"/>
                </a:cubicBezTo>
                <a:cubicBezTo>
                  <a:pt x="26" y="48"/>
                  <a:pt x="27" y="48"/>
                  <a:pt x="27" y="48"/>
                </a:cubicBezTo>
                <a:cubicBezTo>
                  <a:pt x="28" y="47"/>
                  <a:pt x="29" y="47"/>
                  <a:pt x="29" y="46"/>
                </a:cubicBezTo>
                <a:cubicBezTo>
                  <a:pt x="36" y="40"/>
                  <a:pt x="36" y="40"/>
                  <a:pt x="36" y="40"/>
                </a:cubicBezTo>
                <a:cubicBezTo>
                  <a:pt x="36" y="39"/>
                  <a:pt x="36" y="39"/>
                  <a:pt x="36" y="39"/>
                </a:cubicBezTo>
                <a:cubicBezTo>
                  <a:pt x="36" y="39"/>
                  <a:pt x="36" y="39"/>
                  <a:pt x="36" y="39"/>
                </a:cubicBezTo>
                <a:cubicBezTo>
                  <a:pt x="35" y="39"/>
                  <a:pt x="35" y="39"/>
                  <a:pt x="35" y="39"/>
                </a:cubicBezTo>
                <a:cubicBezTo>
                  <a:pt x="32" y="36"/>
                  <a:pt x="30" y="33"/>
                  <a:pt x="29" y="28"/>
                </a:cubicBezTo>
                <a:cubicBezTo>
                  <a:pt x="29" y="28"/>
                  <a:pt x="29" y="28"/>
                  <a:pt x="29" y="27"/>
                </a:cubicBezTo>
                <a:cubicBezTo>
                  <a:pt x="29" y="27"/>
                  <a:pt x="29" y="27"/>
                  <a:pt x="29" y="27"/>
                </a:cubicBezTo>
                <a:cubicBezTo>
                  <a:pt x="29" y="27"/>
                  <a:pt x="29" y="27"/>
                  <a:pt x="29" y="27"/>
                </a:cubicBezTo>
                <a:cubicBezTo>
                  <a:pt x="29" y="27"/>
                  <a:pt x="29" y="27"/>
                  <a:pt x="29" y="27"/>
                </a:cubicBezTo>
                <a:close/>
                <a:moveTo>
                  <a:pt x="87" y="78"/>
                </a:moveTo>
                <a:cubicBezTo>
                  <a:pt x="87" y="78"/>
                  <a:pt x="87" y="78"/>
                  <a:pt x="87" y="78"/>
                </a:cubicBezTo>
                <a:cubicBezTo>
                  <a:pt x="87" y="67"/>
                  <a:pt x="87" y="67"/>
                  <a:pt x="87" y="67"/>
                </a:cubicBezTo>
                <a:cubicBezTo>
                  <a:pt x="87" y="66"/>
                  <a:pt x="88" y="65"/>
                  <a:pt x="89" y="65"/>
                </a:cubicBezTo>
                <a:cubicBezTo>
                  <a:pt x="90" y="65"/>
                  <a:pt x="91" y="66"/>
                  <a:pt x="91" y="67"/>
                </a:cubicBezTo>
                <a:cubicBezTo>
                  <a:pt x="91" y="73"/>
                  <a:pt x="91" y="73"/>
                  <a:pt x="91" y="73"/>
                </a:cubicBezTo>
                <a:cubicBezTo>
                  <a:pt x="97" y="73"/>
                  <a:pt x="97" y="73"/>
                  <a:pt x="97" y="73"/>
                </a:cubicBezTo>
                <a:cubicBezTo>
                  <a:pt x="97" y="68"/>
                  <a:pt x="97" y="68"/>
                  <a:pt x="97" y="68"/>
                </a:cubicBezTo>
                <a:cubicBezTo>
                  <a:pt x="97" y="66"/>
                  <a:pt x="97" y="65"/>
                  <a:pt x="96" y="63"/>
                </a:cubicBezTo>
                <a:cubicBezTo>
                  <a:pt x="96" y="63"/>
                  <a:pt x="96" y="63"/>
                  <a:pt x="96" y="63"/>
                </a:cubicBezTo>
                <a:cubicBezTo>
                  <a:pt x="96" y="63"/>
                  <a:pt x="96" y="63"/>
                  <a:pt x="96" y="63"/>
                </a:cubicBezTo>
                <a:cubicBezTo>
                  <a:pt x="95" y="61"/>
                  <a:pt x="94" y="60"/>
                  <a:pt x="93" y="59"/>
                </a:cubicBezTo>
                <a:cubicBezTo>
                  <a:pt x="88" y="54"/>
                  <a:pt x="88" y="54"/>
                  <a:pt x="88" y="54"/>
                </a:cubicBezTo>
                <a:cubicBezTo>
                  <a:pt x="86" y="55"/>
                  <a:pt x="83" y="55"/>
                  <a:pt x="80" y="56"/>
                </a:cubicBezTo>
                <a:cubicBezTo>
                  <a:pt x="81" y="58"/>
                  <a:pt x="82" y="61"/>
                  <a:pt x="82" y="64"/>
                </a:cubicBezTo>
                <a:cubicBezTo>
                  <a:pt x="82" y="71"/>
                  <a:pt x="82" y="71"/>
                  <a:pt x="82" y="71"/>
                </a:cubicBezTo>
                <a:cubicBezTo>
                  <a:pt x="82" y="73"/>
                  <a:pt x="81" y="75"/>
                  <a:pt x="80" y="76"/>
                </a:cubicBezTo>
                <a:cubicBezTo>
                  <a:pt x="80" y="77"/>
                  <a:pt x="79" y="78"/>
                  <a:pt x="77" y="78"/>
                </a:cubicBezTo>
                <a:cubicBezTo>
                  <a:pt x="87" y="78"/>
                  <a:pt x="87" y="78"/>
                  <a:pt x="87" y="78"/>
                </a:cubicBezTo>
                <a:close/>
                <a:moveTo>
                  <a:pt x="75" y="27"/>
                </a:moveTo>
                <a:cubicBezTo>
                  <a:pt x="75" y="27"/>
                  <a:pt x="75" y="27"/>
                  <a:pt x="75" y="27"/>
                </a:cubicBezTo>
                <a:cubicBezTo>
                  <a:pt x="75" y="27"/>
                  <a:pt x="75" y="27"/>
                  <a:pt x="75" y="27"/>
                </a:cubicBezTo>
                <a:cubicBezTo>
                  <a:pt x="75" y="27"/>
                  <a:pt x="75" y="27"/>
                  <a:pt x="75" y="27"/>
                </a:cubicBezTo>
                <a:cubicBezTo>
                  <a:pt x="75" y="27"/>
                  <a:pt x="75" y="27"/>
                  <a:pt x="75" y="27"/>
                </a:cubicBezTo>
                <a:cubicBezTo>
                  <a:pt x="75" y="27"/>
                  <a:pt x="75" y="27"/>
                  <a:pt x="75" y="27"/>
                </a:cubicBezTo>
                <a:cubicBezTo>
                  <a:pt x="74" y="32"/>
                  <a:pt x="71" y="36"/>
                  <a:pt x="68" y="39"/>
                </a:cubicBezTo>
                <a:cubicBezTo>
                  <a:pt x="68" y="39"/>
                  <a:pt x="68" y="39"/>
                  <a:pt x="68" y="39"/>
                </a:cubicBezTo>
                <a:cubicBezTo>
                  <a:pt x="68" y="39"/>
                  <a:pt x="68" y="39"/>
                  <a:pt x="68" y="39"/>
                </a:cubicBezTo>
                <a:cubicBezTo>
                  <a:pt x="68" y="40"/>
                  <a:pt x="68" y="40"/>
                  <a:pt x="68" y="40"/>
                </a:cubicBezTo>
                <a:cubicBezTo>
                  <a:pt x="74" y="46"/>
                  <a:pt x="74" y="46"/>
                  <a:pt x="74" y="46"/>
                </a:cubicBezTo>
                <a:cubicBezTo>
                  <a:pt x="74" y="46"/>
                  <a:pt x="74" y="46"/>
                  <a:pt x="74" y="46"/>
                </a:cubicBezTo>
                <a:cubicBezTo>
                  <a:pt x="75" y="47"/>
                  <a:pt x="76" y="47"/>
                  <a:pt x="76" y="48"/>
                </a:cubicBezTo>
                <a:cubicBezTo>
                  <a:pt x="77" y="48"/>
                  <a:pt x="77" y="48"/>
                  <a:pt x="78" y="49"/>
                </a:cubicBezTo>
                <a:cubicBezTo>
                  <a:pt x="78" y="49"/>
                  <a:pt x="78" y="49"/>
                  <a:pt x="78" y="49"/>
                </a:cubicBezTo>
                <a:cubicBezTo>
                  <a:pt x="78" y="49"/>
                  <a:pt x="78" y="49"/>
                  <a:pt x="78" y="49"/>
                </a:cubicBezTo>
                <a:cubicBezTo>
                  <a:pt x="78" y="49"/>
                  <a:pt x="79" y="49"/>
                  <a:pt x="80" y="49"/>
                </a:cubicBezTo>
                <a:cubicBezTo>
                  <a:pt x="83" y="49"/>
                  <a:pt x="86" y="47"/>
                  <a:pt x="88" y="45"/>
                </a:cubicBezTo>
                <a:cubicBezTo>
                  <a:pt x="90" y="43"/>
                  <a:pt x="92" y="40"/>
                  <a:pt x="92" y="37"/>
                </a:cubicBezTo>
                <a:cubicBezTo>
                  <a:pt x="92" y="34"/>
                  <a:pt x="90" y="31"/>
                  <a:pt x="88" y="29"/>
                </a:cubicBezTo>
                <a:cubicBezTo>
                  <a:pt x="86" y="27"/>
                  <a:pt x="83" y="25"/>
                  <a:pt x="80" y="25"/>
                </a:cubicBezTo>
                <a:cubicBezTo>
                  <a:pt x="79" y="25"/>
                  <a:pt x="78" y="26"/>
                  <a:pt x="77" y="26"/>
                </a:cubicBezTo>
                <a:cubicBezTo>
                  <a:pt x="76" y="26"/>
                  <a:pt x="75" y="27"/>
                  <a:pt x="75" y="27"/>
                </a:cubicBezTo>
                <a:close/>
              </a:path>
            </a:pathLst>
          </a:custGeom>
          <a:solidFill>
            <a:schemeClr val="bg1">
              <a:alpha val="7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black"/>
              </a:solidFill>
              <a:effectLst/>
              <a:uLnTx/>
              <a:uFillTx/>
              <a:cs typeface="+mn-ea"/>
              <a:sym typeface="+mn-lt"/>
            </a:endParaRPr>
          </a:p>
        </p:txBody>
      </p:sp>
      <p:sp>
        <p:nvSpPr>
          <p:cNvPr id="17" name="_14"/>
          <p:cNvSpPr>
            <a:spLocks noEditPoints="1"/>
          </p:cNvSpPr>
          <p:nvPr/>
        </p:nvSpPr>
        <p:spPr bwMode="auto">
          <a:xfrm>
            <a:off x="2282822" y="1498558"/>
            <a:ext cx="351040" cy="395041"/>
          </a:xfrm>
          <a:custGeom>
            <a:avLst/>
            <a:gdLst>
              <a:gd name="T0" fmla="*/ 73 w 88"/>
              <a:gd name="T1" fmla="*/ 22 h 99"/>
              <a:gd name="T2" fmla="*/ 81 w 88"/>
              <a:gd name="T3" fmla="*/ 18 h 99"/>
              <a:gd name="T4" fmla="*/ 77 w 88"/>
              <a:gd name="T5" fmla="*/ 27 h 99"/>
              <a:gd name="T6" fmla="*/ 75 w 88"/>
              <a:gd name="T7" fmla="*/ 86 h 99"/>
              <a:gd name="T8" fmla="*/ 44 w 88"/>
              <a:gd name="T9" fmla="*/ 99 h 99"/>
              <a:gd name="T10" fmla="*/ 13 w 88"/>
              <a:gd name="T11" fmla="*/ 86 h 99"/>
              <a:gd name="T12" fmla="*/ 13 w 88"/>
              <a:gd name="T13" fmla="*/ 24 h 99"/>
              <a:gd name="T14" fmla="*/ 13 w 88"/>
              <a:gd name="T15" fmla="*/ 24 h 99"/>
              <a:gd name="T16" fmla="*/ 41 w 88"/>
              <a:gd name="T17" fmla="*/ 6 h 99"/>
              <a:gd name="T18" fmla="*/ 34 w 88"/>
              <a:gd name="T19" fmla="*/ 3 h 99"/>
              <a:gd name="T20" fmla="*/ 51 w 88"/>
              <a:gd name="T21" fmla="*/ 0 h 99"/>
              <a:gd name="T22" fmla="*/ 51 w 88"/>
              <a:gd name="T23" fmla="*/ 6 h 99"/>
              <a:gd name="T24" fmla="*/ 48 w 88"/>
              <a:gd name="T25" fmla="*/ 12 h 99"/>
              <a:gd name="T26" fmla="*/ 56 w 88"/>
              <a:gd name="T27" fmla="*/ 57 h 99"/>
              <a:gd name="T28" fmla="*/ 60 w 88"/>
              <a:gd name="T29" fmla="*/ 31 h 99"/>
              <a:gd name="T30" fmla="*/ 37 w 88"/>
              <a:gd name="T31" fmla="*/ 46 h 99"/>
              <a:gd name="T32" fmla="*/ 36 w 88"/>
              <a:gd name="T33" fmla="*/ 47 h 99"/>
              <a:gd name="T34" fmla="*/ 33 w 88"/>
              <a:gd name="T35" fmla="*/ 56 h 99"/>
              <a:gd name="T36" fmla="*/ 33 w 88"/>
              <a:gd name="T37" fmla="*/ 58 h 99"/>
              <a:gd name="T38" fmla="*/ 34 w 88"/>
              <a:gd name="T39" fmla="*/ 60 h 99"/>
              <a:gd name="T40" fmla="*/ 39 w 88"/>
              <a:gd name="T41" fmla="*/ 65 h 99"/>
              <a:gd name="T42" fmla="*/ 41 w 88"/>
              <a:gd name="T43" fmla="*/ 66 h 99"/>
              <a:gd name="T44" fmla="*/ 43 w 88"/>
              <a:gd name="T45" fmla="*/ 67 h 99"/>
              <a:gd name="T46" fmla="*/ 44 w 88"/>
              <a:gd name="T47" fmla="*/ 67 h 99"/>
              <a:gd name="T48" fmla="*/ 45 w 88"/>
              <a:gd name="T49" fmla="*/ 67 h 99"/>
              <a:gd name="T50" fmla="*/ 47 w 88"/>
              <a:gd name="T51" fmla="*/ 66 h 99"/>
              <a:gd name="T52" fmla="*/ 54 w 88"/>
              <a:gd name="T53" fmla="*/ 61 h 99"/>
              <a:gd name="T54" fmla="*/ 56 w 88"/>
              <a:gd name="T55" fmla="*/ 57 h 99"/>
              <a:gd name="T56" fmla="*/ 48 w 88"/>
              <a:gd name="T57" fmla="*/ 49 h 99"/>
              <a:gd name="T58" fmla="*/ 40 w 88"/>
              <a:gd name="T59" fmla="*/ 62 h 99"/>
              <a:gd name="T60" fmla="*/ 48 w 88"/>
              <a:gd name="T61" fmla="*/ 49 h 99"/>
              <a:gd name="T62" fmla="*/ 46 w 88"/>
              <a:gd name="T63" fmla="*/ 52 h 99"/>
              <a:gd name="T64" fmla="*/ 43 w 88"/>
              <a:gd name="T65" fmla="*/ 58 h 99"/>
              <a:gd name="T66" fmla="*/ 46 w 88"/>
              <a:gd name="T67" fmla="*/ 52 h 99"/>
              <a:gd name="T68" fmla="*/ 64 w 88"/>
              <a:gd name="T69" fmla="*/ 32 h 99"/>
              <a:gd name="T70" fmla="*/ 58 w 88"/>
              <a:gd name="T71" fmla="*/ 61 h 99"/>
              <a:gd name="T72" fmla="*/ 45 w 88"/>
              <a:gd name="T73" fmla="*/ 71 h 99"/>
              <a:gd name="T74" fmla="*/ 44 w 88"/>
              <a:gd name="T75" fmla="*/ 71 h 99"/>
              <a:gd name="T76" fmla="*/ 42 w 88"/>
              <a:gd name="T77" fmla="*/ 71 h 99"/>
              <a:gd name="T78" fmla="*/ 39 w 88"/>
              <a:gd name="T79" fmla="*/ 70 h 99"/>
              <a:gd name="T80" fmla="*/ 29 w 88"/>
              <a:gd name="T81" fmla="*/ 59 h 99"/>
              <a:gd name="T82" fmla="*/ 29 w 88"/>
              <a:gd name="T83" fmla="*/ 56 h 99"/>
              <a:gd name="T84" fmla="*/ 33 w 88"/>
              <a:gd name="T85" fmla="*/ 45 h 99"/>
              <a:gd name="T86" fmla="*/ 34 w 88"/>
              <a:gd name="T87" fmla="*/ 44 h 99"/>
              <a:gd name="T88" fmla="*/ 35 w 88"/>
              <a:gd name="T89" fmla="*/ 43 h 99"/>
              <a:gd name="T90" fmla="*/ 55 w 88"/>
              <a:gd name="T91" fmla="*/ 26 h 99"/>
              <a:gd name="T92" fmla="*/ 60 w 88"/>
              <a:gd name="T93" fmla="*/ 26 h 99"/>
              <a:gd name="T94" fmla="*/ 61 w 88"/>
              <a:gd name="T95" fmla="*/ 26 h 99"/>
              <a:gd name="T96" fmla="*/ 62 w 88"/>
              <a:gd name="T97" fmla="*/ 27 h 99"/>
              <a:gd name="T98" fmla="*/ 64 w 88"/>
              <a:gd name="T99" fmla="*/ 32 h 99"/>
              <a:gd name="T100" fmla="*/ 70 w 88"/>
              <a:gd name="T101" fmla="*/ 29 h 99"/>
              <a:gd name="T102" fmla="*/ 18 w 88"/>
              <a:gd name="T103" fmla="*/ 29 h 99"/>
              <a:gd name="T104" fmla="*/ 18 w 88"/>
              <a:gd name="T105" fmla="*/ 81 h 99"/>
              <a:gd name="T106" fmla="*/ 70 w 88"/>
              <a:gd name="T107" fmla="*/ 82 h 99"/>
              <a:gd name="T108" fmla="*/ 81 w 88"/>
              <a:gd name="T109" fmla="*/ 55 h 99"/>
              <a:gd name="T110" fmla="*/ 70 w 88"/>
              <a:gd name="T111" fmla="*/ 2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 h="99">
                <a:moveTo>
                  <a:pt x="48" y="12"/>
                </a:moveTo>
                <a:cubicBezTo>
                  <a:pt x="57" y="12"/>
                  <a:pt x="66" y="16"/>
                  <a:pt x="73" y="22"/>
                </a:cubicBezTo>
                <a:cubicBezTo>
                  <a:pt x="76" y="18"/>
                  <a:pt x="76" y="18"/>
                  <a:pt x="76" y="18"/>
                </a:cubicBezTo>
                <a:cubicBezTo>
                  <a:pt x="78" y="17"/>
                  <a:pt x="80" y="17"/>
                  <a:pt x="81" y="18"/>
                </a:cubicBezTo>
                <a:cubicBezTo>
                  <a:pt x="83" y="20"/>
                  <a:pt x="83" y="22"/>
                  <a:pt x="81" y="23"/>
                </a:cubicBezTo>
                <a:cubicBezTo>
                  <a:pt x="77" y="27"/>
                  <a:pt x="77" y="27"/>
                  <a:pt x="77" y="27"/>
                </a:cubicBezTo>
                <a:cubicBezTo>
                  <a:pt x="84" y="34"/>
                  <a:pt x="88" y="44"/>
                  <a:pt x="88" y="55"/>
                </a:cubicBezTo>
                <a:cubicBezTo>
                  <a:pt x="88" y="67"/>
                  <a:pt x="83" y="78"/>
                  <a:pt x="75" y="86"/>
                </a:cubicBezTo>
                <a:cubicBezTo>
                  <a:pt x="75" y="86"/>
                  <a:pt x="75" y="86"/>
                  <a:pt x="75" y="86"/>
                </a:cubicBezTo>
                <a:cubicBezTo>
                  <a:pt x="67" y="94"/>
                  <a:pt x="56" y="99"/>
                  <a:pt x="44" y="99"/>
                </a:cubicBezTo>
                <a:cubicBezTo>
                  <a:pt x="32" y="99"/>
                  <a:pt x="21" y="94"/>
                  <a:pt x="13" y="86"/>
                </a:cubicBezTo>
                <a:cubicBezTo>
                  <a:pt x="13" y="86"/>
                  <a:pt x="13" y="86"/>
                  <a:pt x="13" y="86"/>
                </a:cubicBezTo>
                <a:cubicBezTo>
                  <a:pt x="5" y="78"/>
                  <a:pt x="0" y="67"/>
                  <a:pt x="0" y="55"/>
                </a:cubicBezTo>
                <a:cubicBezTo>
                  <a:pt x="0" y="43"/>
                  <a:pt x="5" y="32"/>
                  <a:pt x="13" y="24"/>
                </a:cubicBezTo>
                <a:cubicBezTo>
                  <a:pt x="13" y="24"/>
                  <a:pt x="13" y="24"/>
                  <a:pt x="13" y="24"/>
                </a:cubicBezTo>
                <a:cubicBezTo>
                  <a:pt x="13" y="24"/>
                  <a:pt x="13" y="24"/>
                  <a:pt x="13" y="24"/>
                </a:cubicBezTo>
                <a:cubicBezTo>
                  <a:pt x="20" y="17"/>
                  <a:pt x="30" y="12"/>
                  <a:pt x="41" y="12"/>
                </a:cubicBezTo>
                <a:cubicBezTo>
                  <a:pt x="41" y="6"/>
                  <a:pt x="41" y="6"/>
                  <a:pt x="41" y="6"/>
                </a:cubicBezTo>
                <a:cubicBezTo>
                  <a:pt x="37" y="6"/>
                  <a:pt x="37" y="6"/>
                  <a:pt x="37" y="6"/>
                </a:cubicBezTo>
                <a:cubicBezTo>
                  <a:pt x="35" y="6"/>
                  <a:pt x="34" y="5"/>
                  <a:pt x="34" y="3"/>
                </a:cubicBezTo>
                <a:cubicBezTo>
                  <a:pt x="34" y="1"/>
                  <a:pt x="35" y="0"/>
                  <a:pt x="37" y="0"/>
                </a:cubicBezTo>
                <a:cubicBezTo>
                  <a:pt x="51" y="0"/>
                  <a:pt x="51" y="0"/>
                  <a:pt x="51" y="0"/>
                </a:cubicBezTo>
                <a:cubicBezTo>
                  <a:pt x="53" y="0"/>
                  <a:pt x="55" y="1"/>
                  <a:pt x="55" y="3"/>
                </a:cubicBezTo>
                <a:cubicBezTo>
                  <a:pt x="55" y="5"/>
                  <a:pt x="53" y="6"/>
                  <a:pt x="51" y="6"/>
                </a:cubicBezTo>
                <a:cubicBezTo>
                  <a:pt x="48" y="6"/>
                  <a:pt x="48" y="6"/>
                  <a:pt x="48" y="6"/>
                </a:cubicBezTo>
                <a:cubicBezTo>
                  <a:pt x="48" y="12"/>
                  <a:pt x="48" y="12"/>
                  <a:pt x="48" y="12"/>
                </a:cubicBezTo>
                <a:close/>
                <a:moveTo>
                  <a:pt x="56" y="57"/>
                </a:moveTo>
                <a:cubicBezTo>
                  <a:pt x="56" y="57"/>
                  <a:pt x="56" y="57"/>
                  <a:pt x="56" y="57"/>
                </a:cubicBezTo>
                <a:cubicBezTo>
                  <a:pt x="56" y="56"/>
                  <a:pt x="56" y="56"/>
                  <a:pt x="56" y="56"/>
                </a:cubicBezTo>
                <a:cubicBezTo>
                  <a:pt x="60" y="31"/>
                  <a:pt x="60" y="31"/>
                  <a:pt x="60" y="31"/>
                </a:cubicBezTo>
                <a:cubicBezTo>
                  <a:pt x="60" y="30"/>
                  <a:pt x="58" y="29"/>
                  <a:pt x="57" y="30"/>
                </a:cubicBezTo>
                <a:cubicBezTo>
                  <a:pt x="37" y="46"/>
                  <a:pt x="37" y="46"/>
                  <a:pt x="37" y="46"/>
                </a:cubicBezTo>
                <a:cubicBezTo>
                  <a:pt x="37" y="46"/>
                  <a:pt x="37" y="46"/>
                  <a:pt x="37" y="46"/>
                </a:cubicBezTo>
                <a:cubicBezTo>
                  <a:pt x="37" y="46"/>
                  <a:pt x="37" y="47"/>
                  <a:pt x="36" y="47"/>
                </a:cubicBezTo>
                <a:cubicBezTo>
                  <a:pt x="36" y="47"/>
                  <a:pt x="36" y="47"/>
                  <a:pt x="36" y="47"/>
                </a:cubicBezTo>
                <a:cubicBezTo>
                  <a:pt x="34" y="49"/>
                  <a:pt x="33" y="53"/>
                  <a:pt x="33" y="56"/>
                </a:cubicBezTo>
                <a:cubicBezTo>
                  <a:pt x="33" y="56"/>
                  <a:pt x="33" y="57"/>
                  <a:pt x="33" y="57"/>
                </a:cubicBezTo>
                <a:cubicBezTo>
                  <a:pt x="33" y="57"/>
                  <a:pt x="33" y="58"/>
                  <a:pt x="33" y="58"/>
                </a:cubicBezTo>
                <a:cubicBezTo>
                  <a:pt x="33" y="59"/>
                  <a:pt x="33" y="59"/>
                  <a:pt x="33" y="59"/>
                </a:cubicBezTo>
                <a:cubicBezTo>
                  <a:pt x="34" y="59"/>
                  <a:pt x="34" y="60"/>
                  <a:pt x="34" y="60"/>
                </a:cubicBezTo>
                <a:cubicBezTo>
                  <a:pt x="34" y="60"/>
                  <a:pt x="34" y="61"/>
                  <a:pt x="34" y="61"/>
                </a:cubicBezTo>
                <a:cubicBezTo>
                  <a:pt x="35" y="63"/>
                  <a:pt x="37" y="64"/>
                  <a:pt x="39" y="65"/>
                </a:cubicBezTo>
                <a:cubicBezTo>
                  <a:pt x="39" y="65"/>
                  <a:pt x="39" y="65"/>
                  <a:pt x="40" y="66"/>
                </a:cubicBezTo>
                <a:cubicBezTo>
                  <a:pt x="40" y="66"/>
                  <a:pt x="40" y="66"/>
                  <a:pt x="41" y="66"/>
                </a:cubicBezTo>
                <a:cubicBezTo>
                  <a:pt x="41" y="66"/>
                  <a:pt x="41" y="66"/>
                  <a:pt x="42" y="66"/>
                </a:cubicBezTo>
                <a:cubicBezTo>
                  <a:pt x="42" y="66"/>
                  <a:pt x="42" y="66"/>
                  <a:pt x="43" y="67"/>
                </a:cubicBezTo>
                <a:cubicBezTo>
                  <a:pt x="43" y="67"/>
                  <a:pt x="43" y="67"/>
                  <a:pt x="43" y="67"/>
                </a:cubicBezTo>
                <a:cubicBezTo>
                  <a:pt x="43" y="67"/>
                  <a:pt x="44" y="67"/>
                  <a:pt x="44" y="67"/>
                </a:cubicBezTo>
                <a:cubicBezTo>
                  <a:pt x="44" y="67"/>
                  <a:pt x="44" y="67"/>
                  <a:pt x="44" y="67"/>
                </a:cubicBezTo>
                <a:cubicBezTo>
                  <a:pt x="44" y="67"/>
                  <a:pt x="45" y="67"/>
                  <a:pt x="45" y="67"/>
                </a:cubicBezTo>
                <a:cubicBezTo>
                  <a:pt x="45" y="67"/>
                  <a:pt x="46" y="67"/>
                  <a:pt x="46" y="66"/>
                </a:cubicBezTo>
                <a:cubicBezTo>
                  <a:pt x="46" y="66"/>
                  <a:pt x="47" y="66"/>
                  <a:pt x="47" y="66"/>
                </a:cubicBezTo>
                <a:cubicBezTo>
                  <a:pt x="50" y="66"/>
                  <a:pt x="52" y="64"/>
                  <a:pt x="53" y="62"/>
                </a:cubicBezTo>
                <a:cubicBezTo>
                  <a:pt x="54" y="62"/>
                  <a:pt x="54" y="61"/>
                  <a:pt x="54" y="61"/>
                </a:cubicBezTo>
                <a:cubicBezTo>
                  <a:pt x="55" y="60"/>
                  <a:pt x="55" y="58"/>
                  <a:pt x="56" y="57"/>
                </a:cubicBezTo>
                <a:cubicBezTo>
                  <a:pt x="56" y="57"/>
                  <a:pt x="56" y="57"/>
                  <a:pt x="56" y="57"/>
                </a:cubicBezTo>
                <a:close/>
                <a:moveTo>
                  <a:pt x="48" y="49"/>
                </a:moveTo>
                <a:cubicBezTo>
                  <a:pt x="48" y="49"/>
                  <a:pt x="48" y="49"/>
                  <a:pt x="48" y="49"/>
                </a:cubicBezTo>
                <a:cubicBezTo>
                  <a:pt x="51" y="51"/>
                  <a:pt x="53" y="55"/>
                  <a:pt x="51" y="59"/>
                </a:cubicBezTo>
                <a:cubicBezTo>
                  <a:pt x="49" y="62"/>
                  <a:pt x="44" y="64"/>
                  <a:pt x="40" y="62"/>
                </a:cubicBezTo>
                <a:cubicBezTo>
                  <a:pt x="37" y="60"/>
                  <a:pt x="36" y="55"/>
                  <a:pt x="38" y="51"/>
                </a:cubicBezTo>
                <a:cubicBezTo>
                  <a:pt x="40" y="48"/>
                  <a:pt x="44" y="47"/>
                  <a:pt x="48" y="49"/>
                </a:cubicBezTo>
                <a:close/>
                <a:moveTo>
                  <a:pt x="46" y="52"/>
                </a:moveTo>
                <a:cubicBezTo>
                  <a:pt x="46" y="52"/>
                  <a:pt x="46" y="52"/>
                  <a:pt x="46" y="52"/>
                </a:cubicBezTo>
                <a:cubicBezTo>
                  <a:pt x="44" y="51"/>
                  <a:pt x="42" y="52"/>
                  <a:pt x="41" y="53"/>
                </a:cubicBezTo>
                <a:cubicBezTo>
                  <a:pt x="40" y="55"/>
                  <a:pt x="41" y="57"/>
                  <a:pt x="43" y="58"/>
                </a:cubicBezTo>
                <a:cubicBezTo>
                  <a:pt x="44" y="59"/>
                  <a:pt x="46" y="58"/>
                  <a:pt x="47" y="57"/>
                </a:cubicBezTo>
                <a:cubicBezTo>
                  <a:pt x="48" y="55"/>
                  <a:pt x="47" y="53"/>
                  <a:pt x="46" y="52"/>
                </a:cubicBezTo>
                <a:close/>
                <a:moveTo>
                  <a:pt x="64" y="32"/>
                </a:moveTo>
                <a:cubicBezTo>
                  <a:pt x="64" y="32"/>
                  <a:pt x="64" y="32"/>
                  <a:pt x="64" y="32"/>
                </a:cubicBezTo>
                <a:cubicBezTo>
                  <a:pt x="60" y="57"/>
                  <a:pt x="60" y="57"/>
                  <a:pt x="60" y="57"/>
                </a:cubicBezTo>
                <a:cubicBezTo>
                  <a:pt x="59" y="59"/>
                  <a:pt x="59" y="60"/>
                  <a:pt x="58" y="61"/>
                </a:cubicBezTo>
                <a:cubicBezTo>
                  <a:pt x="56" y="66"/>
                  <a:pt x="52" y="70"/>
                  <a:pt x="47" y="70"/>
                </a:cubicBezTo>
                <a:cubicBezTo>
                  <a:pt x="46" y="71"/>
                  <a:pt x="46" y="71"/>
                  <a:pt x="45" y="71"/>
                </a:cubicBezTo>
                <a:cubicBezTo>
                  <a:pt x="45" y="71"/>
                  <a:pt x="44" y="71"/>
                  <a:pt x="44" y="71"/>
                </a:cubicBezTo>
                <a:cubicBezTo>
                  <a:pt x="44" y="71"/>
                  <a:pt x="44" y="71"/>
                  <a:pt x="44" y="71"/>
                </a:cubicBezTo>
                <a:cubicBezTo>
                  <a:pt x="43" y="71"/>
                  <a:pt x="43" y="71"/>
                  <a:pt x="42" y="71"/>
                </a:cubicBezTo>
                <a:cubicBezTo>
                  <a:pt x="42" y="71"/>
                  <a:pt x="42" y="71"/>
                  <a:pt x="42" y="71"/>
                </a:cubicBezTo>
                <a:cubicBezTo>
                  <a:pt x="42" y="71"/>
                  <a:pt x="41" y="70"/>
                  <a:pt x="41" y="70"/>
                </a:cubicBezTo>
                <a:cubicBezTo>
                  <a:pt x="40" y="70"/>
                  <a:pt x="40" y="70"/>
                  <a:pt x="39" y="70"/>
                </a:cubicBezTo>
                <a:cubicBezTo>
                  <a:pt x="35" y="68"/>
                  <a:pt x="31" y="65"/>
                  <a:pt x="30" y="61"/>
                </a:cubicBezTo>
                <a:cubicBezTo>
                  <a:pt x="30" y="60"/>
                  <a:pt x="29" y="60"/>
                  <a:pt x="29" y="59"/>
                </a:cubicBezTo>
                <a:cubicBezTo>
                  <a:pt x="29" y="59"/>
                  <a:pt x="29" y="58"/>
                  <a:pt x="29" y="58"/>
                </a:cubicBezTo>
                <a:cubicBezTo>
                  <a:pt x="29" y="57"/>
                  <a:pt x="29" y="57"/>
                  <a:pt x="29" y="56"/>
                </a:cubicBezTo>
                <a:cubicBezTo>
                  <a:pt x="28" y="53"/>
                  <a:pt x="30" y="49"/>
                  <a:pt x="32" y="46"/>
                </a:cubicBezTo>
                <a:cubicBezTo>
                  <a:pt x="32" y="46"/>
                  <a:pt x="32" y="45"/>
                  <a:pt x="33" y="45"/>
                </a:cubicBezTo>
                <a:cubicBezTo>
                  <a:pt x="33" y="45"/>
                  <a:pt x="33" y="44"/>
                  <a:pt x="34" y="44"/>
                </a:cubicBezTo>
                <a:cubicBezTo>
                  <a:pt x="34" y="44"/>
                  <a:pt x="34" y="44"/>
                  <a:pt x="34" y="44"/>
                </a:cubicBezTo>
                <a:cubicBezTo>
                  <a:pt x="34" y="43"/>
                  <a:pt x="34" y="43"/>
                  <a:pt x="35" y="43"/>
                </a:cubicBezTo>
                <a:cubicBezTo>
                  <a:pt x="35" y="43"/>
                  <a:pt x="35" y="43"/>
                  <a:pt x="35" y="43"/>
                </a:cubicBezTo>
                <a:cubicBezTo>
                  <a:pt x="55" y="27"/>
                  <a:pt x="55" y="27"/>
                  <a:pt x="55" y="27"/>
                </a:cubicBezTo>
                <a:cubicBezTo>
                  <a:pt x="55" y="27"/>
                  <a:pt x="55" y="27"/>
                  <a:pt x="55" y="26"/>
                </a:cubicBezTo>
                <a:cubicBezTo>
                  <a:pt x="56" y="26"/>
                  <a:pt x="56" y="26"/>
                  <a:pt x="56" y="26"/>
                </a:cubicBezTo>
                <a:cubicBezTo>
                  <a:pt x="57" y="25"/>
                  <a:pt x="58" y="25"/>
                  <a:pt x="60" y="26"/>
                </a:cubicBezTo>
                <a:cubicBezTo>
                  <a:pt x="60" y="26"/>
                  <a:pt x="60" y="26"/>
                  <a:pt x="60" y="26"/>
                </a:cubicBezTo>
                <a:cubicBezTo>
                  <a:pt x="61" y="26"/>
                  <a:pt x="61" y="26"/>
                  <a:pt x="61" y="26"/>
                </a:cubicBezTo>
                <a:cubicBezTo>
                  <a:pt x="61" y="26"/>
                  <a:pt x="61" y="26"/>
                  <a:pt x="61" y="26"/>
                </a:cubicBezTo>
                <a:cubicBezTo>
                  <a:pt x="62" y="27"/>
                  <a:pt x="62" y="27"/>
                  <a:pt x="62" y="27"/>
                </a:cubicBezTo>
                <a:cubicBezTo>
                  <a:pt x="62" y="27"/>
                  <a:pt x="62" y="27"/>
                  <a:pt x="62" y="27"/>
                </a:cubicBezTo>
                <a:cubicBezTo>
                  <a:pt x="63" y="28"/>
                  <a:pt x="64" y="30"/>
                  <a:pt x="64" y="32"/>
                </a:cubicBezTo>
                <a:close/>
                <a:moveTo>
                  <a:pt x="70" y="29"/>
                </a:moveTo>
                <a:cubicBezTo>
                  <a:pt x="70" y="29"/>
                  <a:pt x="70" y="29"/>
                  <a:pt x="70" y="29"/>
                </a:cubicBezTo>
                <a:cubicBezTo>
                  <a:pt x="64" y="22"/>
                  <a:pt x="54" y="18"/>
                  <a:pt x="44" y="18"/>
                </a:cubicBezTo>
                <a:cubicBezTo>
                  <a:pt x="34" y="18"/>
                  <a:pt x="25" y="22"/>
                  <a:pt x="18" y="29"/>
                </a:cubicBezTo>
                <a:cubicBezTo>
                  <a:pt x="11" y="36"/>
                  <a:pt x="7" y="45"/>
                  <a:pt x="7" y="55"/>
                </a:cubicBezTo>
                <a:cubicBezTo>
                  <a:pt x="7" y="65"/>
                  <a:pt x="11" y="75"/>
                  <a:pt x="18" y="81"/>
                </a:cubicBezTo>
                <a:cubicBezTo>
                  <a:pt x="25" y="88"/>
                  <a:pt x="34" y="92"/>
                  <a:pt x="44" y="92"/>
                </a:cubicBezTo>
                <a:cubicBezTo>
                  <a:pt x="54" y="92"/>
                  <a:pt x="64" y="88"/>
                  <a:pt x="70" y="82"/>
                </a:cubicBezTo>
                <a:cubicBezTo>
                  <a:pt x="70" y="81"/>
                  <a:pt x="70" y="81"/>
                  <a:pt x="70" y="81"/>
                </a:cubicBezTo>
                <a:cubicBezTo>
                  <a:pt x="77" y="75"/>
                  <a:pt x="81" y="65"/>
                  <a:pt x="81" y="55"/>
                </a:cubicBezTo>
                <a:cubicBezTo>
                  <a:pt x="81" y="45"/>
                  <a:pt x="77" y="36"/>
                  <a:pt x="71" y="29"/>
                </a:cubicBezTo>
                <a:cubicBezTo>
                  <a:pt x="70" y="29"/>
                  <a:pt x="70" y="29"/>
                  <a:pt x="70" y="29"/>
                </a:cubicBezTo>
                <a:close/>
              </a:path>
            </a:pathLst>
          </a:custGeom>
          <a:solidFill>
            <a:schemeClr val="bg1">
              <a:alpha val="7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black"/>
              </a:solidFill>
              <a:effectLst/>
              <a:uLnTx/>
              <a:uFillTx/>
              <a:cs typeface="+mn-ea"/>
              <a:sym typeface="+mn-lt"/>
            </a:endParaRPr>
          </a:p>
        </p:txBody>
      </p:sp>
      <p:sp>
        <p:nvSpPr>
          <p:cNvPr id="18" name="_15"/>
          <p:cNvSpPr>
            <a:spLocks noChangeArrowheads="1"/>
          </p:cNvSpPr>
          <p:nvPr/>
        </p:nvSpPr>
        <p:spPr bwMode="auto">
          <a:xfrm>
            <a:off x="8435288" y="2125573"/>
            <a:ext cx="2137459" cy="5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auto" latinLnBrk="0" hangingPunct="1">
              <a:lnSpc>
                <a:spcPct val="120000"/>
              </a:lnSpc>
              <a:spcBef>
                <a:spcPts val="30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cs typeface="+mn-ea"/>
                <a:sym typeface="+mn-lt"/>
              </a:rPr>
              <a:t>输入标题</a:t>
            </a:r>
            <a:endParaRPr kumimoji="0" lang="zh-CN" altLang="en-US" sz="1400" b="0" i="0" u="none" strike="noStrike" kern="1200" cap="none" spc="0" normalizeH="0" baseline="0" noProof="0" dirty="0">
              <a:ln>
                <a:noFill/>
              </a:ln>
              <a:solidFill>
                <a:prstClr val="white"/>
              </a:solidFill>
              <a:effectLst/>
              <a:uLnTx/>
              <a:uFillTx/>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white"/>
                </a:solidFill>
                <a:effectLst/>
                <a:uLnTx/>
                <a:uFillTx/>
                <a:cs typeface="+mn-ea"/>
                <a:sym typeface="+mn-lt"/>
              </a:rPr>
              <a:t>双击输入替换内容内容输入相关文本内容</a:t>
            </a:r>
            <a:endParaRPr kumimoji="0" lang="en-US" altLang="zh-CN" sz="1100" b="0" i="0" u="none" strike="noStrike" kern="1200" cap="none" spc="0" normalizeH="0" baseline="0" noProof="0" dirty="0">
              <a:ln>
                <a:noFill/>
              </a:ln>
              <a:solidFill>
                <a:prstClr val="white"/>
              </a:solidFill>
              <a:effectLst/>
              <a:uLnTx/>
              <a:uFillTx/>
              <a:cs typeface="+mn-ea"/>
              <a:sym typeface="+mn-lt"/>
            </a:endParaRPr>
          </a:p>
        </p:txBody>
      </p:sp>
      <p:sp>
        <p:nvSpPr>
          <p:cNvPr id="19" name="_16"/>
          <p:cNvSpPr>
            <a:spLocks noChangeArrowheads="1"/>
          </p:cNvSpPr>
          <p:nvPr/>
        </p:nvSpPr>
        <p:spPr bwMode="auto">
          <a:xfrm>
            <a:off x="1159972" y="2125573"/>
            <a:ext cx="2159509" cy="5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auto" latinLnBrk="0" hangingPunct="1">
              <a:lnSpc>
                <a:spcPct val="120000"/>
              </a:lnSpc>
              <a:spcBef>
                <a:spcPts val="30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cs typeface="+mn-ea"/>
                <a:sym typeface="+mn-lt"/>
              </a:rPr>
              <a:t>输入标题</a:t>
            </a:r>
            <a:endPar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white"/>
                </a:solidFill>
                <a:effectLst/>
                <a:uLnTx/>
                <a:uFillTx/>
                <a:cs typeface="+mn-ea"/>
                <a:sym typeface="+mn-lt"/>
              </a:rPr>
              <a:t>双击输入替换内容内容输入相关文本内容</a:t>
            </a:r>
            <a:endParaRPr kumimoji="0" lang="en-US" altLang="zh-CN" sz="1100" b="0" i="0" u="none" strike="noStrike" kern="1200" cap="none" spc="0" normalizeH="0" baseline="0" noProof="0" dirty="0">
              <a:ln>
                <a:noFill/>
              </a:ln>
              <a:solidFill>
                <a:prstClr val="white"/>
              </a:solidFill>
              <a:effectLst/>
              <a:uLnTx/>
              <a:uFillTx/>
              <a:cs typeface="+mn-ea"/>
              <a:sym typeface="+mn-lt"/>
            </a:endParaRPr>
          </a:p>
        </p:txBody>
      </p:sp>
      <p:sp>
        <p:nvSpPr>
          <p:cNvPr id="20" name="_17"/>
          <p:cNvSpPr>
            <a:spLocks noChangeArrowheads="1"/>
          </p:cNvSpPr>
          <p:nvPr/>
        </p:nvSpPr>
        <p:spPr bwMode="auto">
          <a:xfrm>
            <a:off x="2179828" y="5097725"/>
            <a:ext cx="2159510" cy="5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auto" latinLnBrk="0" hangingPunct="1">
              <a:lnSpc>
                <a:spcPct val="120000"/>
              </a:lnSpc>
              <a:spcBef>
                <a:spcPts val="30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cs typeface="+mn-ea"/>
                <a:sym typeface="+mn-lt"/>
              </a:rPr>
              <a:t>输入标题</a:t>
            </a:r>
            <a:endParaRPr kumimoji="0" lang="zh-CN" altLang="en-US" sz="1400" b="0" i="0" u="none" strike="noStrike" kern="1200" cap="none" spc="0" normalizeH="0" baseline="0" noProof="0" dirty="0">
              <a:ln>
                <a:noFill/>
              </a:ln>
              <a:solidFill>
                <a:prstClr val="white"/>
              </a:solidFill>
              <a:effectLst/>
              <a:uLnTx/>
              <a:uFillTx/>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white"/>
                </a:solidFill>
                <a:effectLst/>
                <a:uLnTx/>
                <a:uFillTx/>
                <a:cs typeface="+mn-ea"/>
                <a:sym typeface="+mn-lt"/>
              </a:rPr>
              <a:t>双击输入替换内容内容输入相关文本内容</a:t>
            </a:r>
            <a:endParaRPr kumimoji="0" lang="en-US" altLang="zh-CN" sz="1100" b="0" i="0" u="none" strike="noStrike" kern="1200" cap="none" spc="0" normalizeH="0" baseline="0" noProof="0" dirty="0">
              <a:ln>
                <a:noFill/>
              </a:ln>
              <a:solidFill>
                <a:prstClr val="white"/>
              </a:solidFill>
              <a:effectLst/>
              <a:uLnTx/>
              <a:uFillTx/>
              <a:cs typeface="+mn-ea"/>
              <a:sym typeface="+mn-lt"/>
            </a:endParaRPr>
          </a:p>
        </p:txBody>
      </p:sp>
      <p:sp>
        <p:nvSpPr>
          <p:cNvPr id="21" name="_18"/>
          <p:cNvSpPr>
            <a:spLocks noChangeArrowheads="1"/>
          </p:cNvSpPr>
          <p:nvPr/>
        </p:nvSpPr>
        <p:spPr bwMode="auto">
          <a:xfrm>
            <a:off x="7725309" y="5097725"/>
            <a:ext cx="2137459" cy="5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auto" latinLnBrk="0" hangingPunct="1">
              <a:lnSpc>
                <a:spcPct val="120000"/>
              </a:lnSpc>
              <a:spcBef>
                <a:spcPts val="30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cs typeface="+mn-ea"/>
                <a:sym typeface="+mn-lt"/>
              </a:rPr>
              <a:t>输入标题</a:t>
            </a:r>
            <a:endParaRPr kumimoji="0" lang="zh-CN" altLang="en-US" sz="1400" b="0" i="0" u="none" strike="noStrike" kern="1200" cap="none" spc="0" normalizeH="0" baseline="0" noProof="0" dirty="0">
              <a:ln>
                <a:noFill/>
              </a:ln>
              <a:solidFill>
                <a:prstClr val="white"/>
              </a:solidFill>
              <a:effectLst/>
              <a:uLnTx/>
              <a:uFillTx/>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white"/>
                </a:solidFill>
                <a:effectLst/>
                <a:uLnTx/>
                <a:uFillTx/>
                <a:cs typeface="+mn-ea"/>
                <a:sym typeface="+mn-lt"/>
              </a:rPr>
              <a:t>双击输入替换内容内容输入相关文本内容</a:t>
            </a:r>
            <a:endParaRPr kumimoji="0" lang="en-US" altLang="zh-CN" sz="1100" b="0" i="0" u="none" strike="noStrike" kern="1200" cap="none" spc="0" normalizeH="0" baseline="0" noProof="0" dirty="0">
              <a:ln>
                <a:noFill/>
              </a:ln>
              <a:solidFill>
                <a:prstClr val="white"/>
              </a:solidFill>
              <a:effectLst/>
              <a:uLnTx/>
              <a:uFillTx/>
              <a:cs typeface="+mn-ea"/>
              <a:sym typeface="+mn-lt"/>
            </a:endParaRPr>
          </a:p>
        </p:txBody>
      </p:sp>
      <p:sp>
        <p:nvSpPr>
          <p:cNvPr id="22" name="_19"/>
          <p:cNvSpPr>
            <a:spLocks noChangeArrowheads="1"/>
          </p:cNvSpPr>
          <p:nvPr/>
        </p:nvSpPr>
        <p:spPr bwMode="auto">
          <a:xfrm>
            <a:off x="6724837" y="1869966"/>
            <a:ext cx="1285989" cy="1286387"/>
          </a:xfrm>
          <a:prstGeom prst="ellipse">
            <a:avLst/>
          </a:prstGeom>
          <a:solidFill>
            <a:schemeClr val="bg1">
              <a:alpha val="25000"/>
            </a:schemeClr>
          </a:solidFill>
          <a:ln>
            <a:noFill/>
          </a:ln>
        </p:spPr>
        <p:txBody>
          <a:bodyPr vert="horz" wrap="square" lIns="0" tIns="0" rIns="0" bIns="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prstClr val="white"/>
                </a:solidFill>
                <a:effectLst/>
                <a:uLnTx/>
                <a:uFillTx/>
                <a:cs typeface="+mn-ea"/>
                <a:sym typeface="+mn-lt"/>
              </a:rPr>
              <a:t>03</a:t>
            </a:r>
          </a:p>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cs typeface="+mn-ea"/>
              <a:sym typeface="+mn-lt"/>
            </a:endParaRPr>
          </a:p>
        </p:txBody>
      </p:sp>
      <p:sp>
        <p:nvSpPr>
          <p:cNvPr id="23" name="文本框 22"/>
          <p:cNvSpPr txBox="1"/>
          <p:nvPr/>
        </p:nvSpPr>
        <p:spPr>
          <a:xfrm>
            <a:off x="174126" y="130307"/>
            <a:ext cx="2680970" cy="462915"/>
          </a:xfrm>
          <a:prstGeom prst="rect">
            <a:avLst/>
          </a:prstGeom>
          <a:noFill/>
          <a:ln w="0">
            <a:noFill/>
          </a:ln>
        </p:spPr>
        <p:txBody>
          <a:bodyPr vert="horz" wrap="square" lIns="89535" tIns="46355" rIns="89535" bIns="46355" numCol="1" anchor="t">
            <a:spAutoFit/>
          </a:bodyPr>
          <a:lstStyle/>
          <a:p>
            <a:pPr marL="0" marR="0" lvl="0" indent="0" algn="l" defTabSz="508000" rtl="0" eaLnBrk="0" fontAlgn="auto" latinLnBrk="0" hangingPunct="1">
              <a:lnSpc>
                <a:spcPct val="100000"/>
              </a:lnSpc>
              <a:spcBef>
                <a:spcPts val="0"/>
              </a:spcBef>
              <a:spcAft>
                <a:spcPts val="0"/>
              </a:spcAft>
              <a:buClrTx/>
              <a:buSzTx/>
              <a:buFontTx/>
              <a:buNone/>
              <a:defRPr/>
            </a:pPr>
            <a:r>
              <a:rPr kumimoji="0" lang="en-US" altLang="ko-KR" sz="2400" b="0" i="0" u="none" strike="noStrike" kern="1200" cap="none" spc="0" normalizeH="0" baseline="0" noProof="0" dirty="0">
                <a:ln>
                  <a:noFill/>
                </a:ln>
                <a:solidFill>
                  <a:schemeClr val="bg1"/>
                </a:solidFill>
                <a:effectLst/>
                <a:uLnTx/>
                <a:uFillTx/>
                <a:cs typeface="+mn-ea"/>
                <a:sym typeface="+mn-lt"/>
              </a:rPr>
              <a:t>点击此处添加标题</a:t>
            </a:r>
            <a:endParaRPr kumimoji="0" lang="ko-KR" altLang="en-US" sz="2400" b="0" i="0" u="none" strike="noStrike" kern="1200" cap="none" spc="0" normalizeH="0" baseline="0" noProof="0" dirty="0">
              <a:ln>
                <a:noFill/>
              </a:ln>
              <a:solidFill>
                <a:schemeClr val="bg1"/>
              </a:solidFill>
              <a:effectLst/>
              <a:uLnTx/>
              <a:uFillTx/>
              <a:cs typeface="+mn-ea"/>
              <a:sym typeface="+mn-lt"/>
            </a:endParaRPr>
          </a:p>
        </p:txBody>
      </p:sp>
      <p:cxnSp>
        <p:nvCxnSpPr>
          <p:cNvPr id="24" name="直接连接符 23"/>
          <p:cNvCxnSpPr/>
          <p:nvPr/>
        </p:nvCxnSpPr>
        <p:spPr>
          <a:xfrm>
            <a:off x="174126" y="225743"/>
            <a:ext cx="0" cy="4629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174125" y="524883"/>
            <a:ext cx="4082035" cy="370614"/>
          </a:xfrm>
          <a:prstGeom prst="rect">
            <a:avLst/>
          </a:prstGeom>
          <a:noFill/>
          <a:ln w="0">
            <a:noFill/>
          </a:ln>
        </p:spPr>
        <p:txBody>
          <a:bodyPr vert="horz" wrap="square" lIns="89535" tIns="46355" rIns="89535" bIns="46355" anchor="t">
            <a:spAutoFit/>
          </a:bodyPr>
          <a:lstStyle/>
          <a:p>
            <a:pPr marL="0" marR="0" lvl="0" indent="0" algn="l" defTabSz="508000" rtl="0" eaLnBrk="0"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solidFill>
                  <a:schemeClr val="bg1"/>
                </a:solidFill>
                <a:effectLst/>
                <a:uLnTx/>
                <a:uFillTx/>
                <a:cs typeface="+mn-ea"/>
                <a:sym typeface="+mn-lt"/>
              </a:rPr>
              <a:t>Click here to enter text</a:t>
            </a:r>
            <a:r>
              <a:rPr kumimoji="0" lang="zh-CN" altLang="en-US" sz="900" b="0" i="0" u="none" strike="noStrike" kern="1200" cap="none" spc="0" normalizeH="0" baseline="0" noProof="0" dirty="0">
                <a:ln>
                  <a:noFill/>
                </a:ln>
                <a:solidFill>
                  <a:schemeClr val="bg1"/>
                </a:solidFill>
                <a:effectLst/>
                <a:uLnTx/>
                <a:uFillTx/>
                <a:cs typeface="+mn-ea"/>
                <a:sym typeface="+mn-lt"/>
              </a:rPr>
              <a:t>　</a:t>
            </a:r>
            <a:r>
              <a:rPr kumimoji="0" lang="en-US" altLang="zh-CN" sz="900" b="0" i="0" u="none" strike="noStrike" kern="1200" cap="none" spc="0" normalizeH="0" baseline="0" noProof="0" dirty="0">
                <a:ln>
                  <a:noFill/>
                </a:ln>
                <a:solidFill>
                  <a:schemeClr val="bg1"/>
                </a:solidFill>
                <a:effectLst/>
                <a:uLnTx/>
                <a:uFillTx/>
                <a:cs typeface="+mn-ea"/>
                <a:sym typeface="+mn-lt"/>
              </a:rPr>
              <a:t>Click here to enter text</a:t>
            </a:r>
            <a:r>
              <a:rPr kumimoji="0" lang="zh-CN" altLang="en-US" sz="900" b="0" i="0" u="none" strike="noStrike" kern="1200" cap="none" spc="0" normalizeH="0" baseline="0" noProof="0" dirty="0">
                <a:ln>
                  <a:noFill/>
                </a:ln>
                <a:solidFill>
                  <a:schemeClr val="bg1"/>
                </a:solidFill>
                <a:effectLst/>
                <a:uLnTx/>
                <a:uFillTx/>
                <a:cs typeface="+mn-ea"/>
                <a:sym typeface="+mn-lt"/>
              </a:rPr>
              <a:t>　</a:t>
            </a:r>
            <a:r>
              <a:rPr kumimoji="0" lang="en-US" altLang="zh-CN" sz="900" b="0" i="0" u="none" strike="noStrike" kern="1200" cap="none" spc="0" normalizeH="0" baseline="0" noProof="0" dirty="0">
                <a:ln>
                  <a:noFill/>
                </a:ln>
                <a:solidFill>
                  <a:schemeClr val="bg1"/>
                </a:solidFill>
                <a:effectLst/>
                <a:uLnTx/>
                <a:uFillTx/>
                <a:cs typeface="+mn-ea"/>
                <a:sym typeface="+mn-lt"/>
              </a:rPr>
              <a:t>Click here to enter text</a:t>
            </a:r>
            <a:r>
              <a:rPr kumimoji="0" lang="zh-CN" altLang="en-US" sz="900" b="0" i="0" u="none" strike="noStrike" kern="1200" cap="none" spc="0" normalizeH="0" baseline="0" noProof="0" dirty="0">
                <a:ln>
                  <a:noFill/>
                </a:ln>
                <a:solidFill>
                  <a:schemeClr val="bg1"/>
                </a:solidFill>
                <a:effectLst/>
                <a:uLnTx/>
                <a:uFillTx/>
                <a:cs typeface="+mn-ea"/>
                <a:sym typeface="+mn-lt"/>
              </a:rPr>
              <a:t>　</a:t>
            </a:r>
            <a:endParaRPr kumimoji="0" lang="ko-KR" altLang="en-US" sz="900" b="0" i="0" u="none" strike="noStrike" kern="1200" cap="none" spc="0" normalizeH="0" baseline="0" noProof="0" dirty="0">
              <a:ln>
                <a:noFill/>
              </a:ln>
              <a:solidFill>
                <a:schemeClr val="bg1"/>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74126" y="130307"/>
            <a:ext cx="2680970" cy="462915"/>
          </a:xfrm>
          <a:prstGeom prst="rect">
            <a:avLst/>
          </a:prstGeom>
          <a:noFill/>
          <a:ln w="0">
            <a:noFill/>
          </a:ln>
        </p:spPr>
        <p:txBody>
          <a:bodyPr vert="horz" wrap="square" lIns="89535" tIns="46355" rIns="89535" bIns="46355" numCol="1" anchor="t">
            <a:spAutoFit/>
          </a:bodyPr>
          <a:lstStyle/>
          <a:p>
            <a:pPr marL="0" marR="0" lvl="0" indent="0" algn="l" defTabSz="508000" rtl="0" eaLnBrk="0" fontAlgn="auto" latinLnBrk="0" hangingPunct="1">
              <a:lnSpc>
                <a:spcPct val="100000"/>
              </a:lnSpc>
              <a:spcBef>
                <a:spcPts val="0"/>
              </a:spcBef>
              <a:spcAft>
                <a:spcPts val="0"/>
              </a:spcAft>
              <a:buClrTx/>
              <a:buSzTx/>
              <a:buFontTx/>
              <a:buNone/>
              <a:defRPr/>
            </a:pPr>
            <a:r>
              <a:rPr kumimoji="0" lang="en-US" altLang="ko-KR" sz="2400" b="0" i="0" u="none" strike="noStrike" kern="1200" cap="none" spc="0" normalizeH="0" baseline="0" noProof="0" dirty="0">
                <a:ln>
                  <a:noFill/>
                </a:ln>
                <a:solidFill>
                  <a:prstClr val="black">
                    <a:lumMod val="75000"/>
                    <a:lumOff val="25000"/>
                  </a:prstClr>
                </a:solidFill>
                <a:effectLst/>
                <a:uLnTx/>
                <a:uFillTx/>
                <a:cs typeface="+mn-ea"/>
                <a:sym typeface="+mn-lt"/>
              </a:rPr>
              <a:t>点击此处添加标题</a:t>
            </a:r>
            <a:endParaRPr kumimoji="0" lang="ko-KR" altLang="en-US" sz="2400" b="0" i="0" u="none" strike="noStrike" kern="1200" cap="none" spc="0" normalizeH="0" baseline="0" noProof="0" dirty="0">
              <a:ln>
                <a:noFill/>
              </a:ln>
              <a:solidFill>
                <a:prstClr val="black">
                  <a:lumMod val="75000"/>
                  <a:lumOff val="25000"/>
                </a:prstClr>
              </a:solidFill>
              <a:effectLst/>
              <a:uLnTx/>
              <a:uFillTx/>
              <a:cs typeface="+mn-ea"/>
              <a:sym typeface="+mn-lt"/>
            </a:endParaRPr>
          </a:p>
        </p:txBody>
      </p:sp>
      <p:cxnSp>
        <p:nvCxnSpPr>
          <p:cNvPr id="20" name="直接连接符 19"/>
          <p:cNvCxnSpPr/>
          <p:nvPr/>
        </p:nvCxnSpPr>
        <p:spPr>
          <a:xfrm>
            <a:off x="174126" y="225743"/>
            <a:ext cx="0" cy="46291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174125" y="524883"/>
            <a:ext cx="4082035" cy="370614"/>
          </a:xfrm>
          <a:prstGeom prst="rect">
            <a:avLst/>
          </a:prstGeom>
          <a:noFill/>
          <a:ln w="0">
            <a:noFill/>
          </a:ln>
        </p:spPr>
        <p:txBody>
          <a:bodyPr vert="horz" wrap="square" lIns="89535" tIns="46355" rIns="89535" bIns="46355" anchor="t">
            <a:spAutoFit/>
          </a:bodyPr>
          <a:lstStyle/>
          <a:p>
            <a:pPr marL="0" marR="0" lvl="0" indent="0" algn="l" defTabSz="508000" rtl="0" eaLnBrk="0"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solidFill>
                  <a:prstClr val="black">
                    <a:lumMod val="75000"/>
                    <a:lumOff val="25000"/>
                  </a:prstClr>
                </a:solidFill>
                <a:effectLst/>
                <a:uLnTx/>
                <a:uFillTx/>
                <a:cs typeface="+mn-ea"/>
                <a:sym typeface="+mn-lt"/>
              </a:rPr>
              <a:t>Click here to enter text</a:t>
            </a:r>
            <a:r>
              <a:rPr kumimoji="0" lang="zh-CN" altLang="en-US" sz="900" b="0" i="0" u="none" strike="noStrike" kern="1200" cap="none" spc="0" normalizeH="0" baseline="0" noProof="0" dirty="0">
                <a:ln>
                  <a:noFill/>
                </a:ln>
                <a:solidFill>
                  <a:prstClr val="black">
                    <a:lumMod val="75000"/>
                    <a:lumOff val="25000"/>
                  </a:prstClr>
                </a:solidFill>
                <a:effectLst/>
                <a:uLnTx/>
                <a:uFillTx/>
                <a:cs typeface="+mn-ea"/>
                <a:sym typeface="+mn-lt"/>
              </a:rPr>
              <a:t>　</a:t>
            </a:r>
            <a:r>
              <a:rPr kumimoji="0" lang="en-US" altLang="zh-CN" sz="900" b="0" i="0" u="none" strike="noStrike" kern="1200" cap="none" spc="0" normalizeH="0" baseline="0" noProof="0" dirty="0">
                <a:ln>
                  <a:noFill/>
                </a:ln>
                <a:solidFill>
                  <a:prstClr val="black">
                    <a:lumMod val="75000"/>
                    <a:lumOff val="25000"/>
                  </a:prstClr>
                </a:solidFill>
                <a:effectLst/>
                <a:uLnTx/>
                <a:uFillTx/>
                <a:cs typeface="+mn-ea"/>
                <a:sym typeface="+mn-lt"/>
              </a:rPr>
              <a:t>Click here to enter text</a:t>
            </a:r>
            <a:r>
              <a:rPr kumimoji="0" lang="zh-CN" altLang="en-US" sz="900" b="0" i="0" u="none" strike="noStrike" kern="1200" cap="none" spc="0" normalizeH="0" baseline="0" noProof="0" dirty="0">
                <a:ln>
                  <a:noFill/>
                </a:ln>
                <a:solidFill>
                  <a:prstClr val="black">
                    <a:lumMod val="75000"/>
                    <a:lumOff val="25000"/>
                  </a:prstClr>
                </a:solidFill>
                <a:effectLst/>
                <a:uLnTx/>
                <a:uFillTx/>
                <a:cs typeface="+mn-ea"/>
                <a:sym typeface="+mn-lt"/>
              </a:rPr>
              <a:t>　</a:t>
            </a:r>
            <a:r>
              <a:rPr kumimoji="0" lang="en-US" altLang="zh-CN" sz="900" b="0" i="0" u="none" strike="noStrike" kern="1200" cap="none" spc="0" normalizeH="0" baseline="0" noProof="0" dirty="0">
                <a:ln>
                  <a:noFill/>
                </a:ln>
                <a:solidFill>
                  <a:prstClr val="black">
                    <a:lumMod val="75000"/>
                    <a:lumOff val="25000"/>
                  </a:prstClr>
                </a:solidFill>
                <a:effectLst/>
                <a:uLnTx/>
                <a:uFillTx/>
                <a:cs typeface="+mn-ea"/>
                <a:sym typeface="+mn-lt"/>
              </a:rPr>
              <a:t>Click here to enter text</a:t>
            </a:r>
            <a:r>
              <a:rPr kumimoji="0" lang="zh-CN" altLang="en-US" sz="900" b="0" i="0" u="none" strike="noStrike" kern="1200" cap="none" spc="0" normalizeH="0" baseline="0" noProof="0" dirty="0">
                <a:ln>
                  <a:noFill/>
                </a:ln>
                <a:solidFill>
                  <a:prstClr val="black">
                    <a:lumMod val="75000"/>
                    <a:lumOff val="25000"/>
                  </a:prstClr>
                </a:solidFill>
                <a:effectLst/>
                <a:uLnTx/>
                <a:uFillTx/>
                <a:cs typeface="+mn-ea"/>
                <a:sym typeface="+mn-lt"/>
              </a:rPr>
              <a:t>　</a:t>
            </a:r>
            <a:endParaRPr kumimoji="0" lang="ko-KR" altLang="en-US" sz="900" b="0" i="0" u="none" strike="noStrike" kern="1200" cap="none" spc="0" normalizeH="0" baseline="0" noProof="0" dirty="0">
              <a:ln>
                <a:noFill/>
              </a:ln>
              <a:solidFill>
                <a:prstClr val="black">
                  <a:lumMod val="75000"/>
                  <a:lumOff val="25000"/>
                </a:prstClr>
              </a:solidFill>
              <a:effectLst/>
              <a:uLnTx/>
              <a:uFillTx/>
              <a:cs typeface="+mn-ea"/>
              <a:sym typeface="+mn-lt"/>
            </a:endParaRPr>
          </a:p>
        </p:txBody>
      </p:sp>
      <p:grpSp>
        <p:nvGrpSpPr>
          <p:cNvPr id="22" name="PA_库_组合 1"/>
          <p:cNvGrpSpPr/>
          <p:nvPr>
            <p:custDataLst>
              <p:tags r:id="rId1"/>
            </p:custDataLst>
          </p:nvPr>
        </p:nvGrpSpPr>
        <p:grpSpPr>
          <a:xfrm>
            <a:off x="3500809" y="2574976"/>
            <a:ext cx="4897962" cy="2141242"/>
            <a:chOff x="3500809" y="2574976"/>
            <a:chExt cx="4897962" cy="2141242"/>
          </a:xfrm>
          <a:blipFill>
            <a:blip r:embed="rId12"/>
            <a:stretch>
              <a:fillRect/>
            </a:stretch>
          </a:blipFill>
        </p:grpSpPr>
        <p:sp>
          <p:nvSpPr>
            <p:cNvPr id="23" name="PA_库_Arrow: Pentagon 86"/>
            <p:cNvSpPr/>
            <p:nvPr>
              <p:custDataLst>
                <p:tags r:id="rId6"/>
              </p:custDataLst>
            </p:nvPr>
          </p:nvSpPr>
          <p:spPr bwMode="auto">
            <a:xfrm rot="18601893">
              <a:off x="7032852" y="3148277"/>
              <a:ext cx="1939220" cy="792618"/>
            </a:xfrm>
            <a:prstGeom prst="homePlate">
              <a:avLst>
                <a:gd name="adj" fmla="val 34270"/>
              </a:avLst>
            </a:prstGeom>
            <a:grpFill/>
            <a:ln w="19050">
              <a:noFill/>
              <a:round/>
            </a:ln>
          </p:spPr>
          <p:txBody>
            <a:bodyPr vert="horz" wrap="none" lIns="91440" tIns="45720" rIns="91440" bIns="45720" anchor="ctr" anchorCtr="1" compatLnSpc="1">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cs typeface="+mn-ea"/>
                  <a:sym typeface="+mn-lt"/>
                </a:rPr>
                <a:t>输入标题</a:t>
              </a:r>
            </a:p>
          </p:txBody>
        </p:sp>
        <p:sp>
          <p:nvSpPr>
            <p:cNvPr id="24" name="PA_库_Arrow: Pentagon 87"/>
            <p:cNvSpPr/>
            <p:nvPr>
              <p:custDataLst>
                <p:tags r:id="rId7"/>
              </p:custDataLst>
            </p:nvPr>
          </p:nvSpPr>
          <p:spPr bwMode="auto">
            <a:xfrm rot="2400000">
              <a:off x="5837321" y="2885627"/>
              <a:ext cx="1939220" cy="792618"/>
            </a:xfrm>
            <a:prstGeom prst="homePlate">
              <a:avLst>
                <a:gd name="adj" fmla="val 34270"/>
              </a:avLst>
            </a:prstGeom>
            <a:grpFill/>
            <a:ln w="19050">
              <a:noFill/>
              <a:round/>
            </a:ln>
          </p:spPr>
          <p:txBody>
            <a:bodyPr vert="horz" wrap="none" lIns="91440" tIns="45720" rIns="91440" bIns="45720" anchor="ctr" anchorCtr="1" compatLnSpc="1">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cs typeface="+mn-ea"/>
                  <a:sym typeface="+mn-lt"/>
                </a:rPr>
                <a:t>输入标题</a:t>
              </a:r>
            </a:p>
          </p:txBody>
        </p:sp>
        <p:sp>
          <p:nvSpPr>
            <p:cNvPr id="25" name="PA_库_Arrow: Pentagon 88"/>
            <p:cNvSpPr/>
            <p:nvPr>
              <p:custDataLst>
                <p:tags r:id="rId8"/>
              </p:custDataLst>
            </p:nvPr>
          </p:nvSpPr>
          <p:spPr bwMode="auto">
            <a:xfrm rot="18601893">
              <a:off x="4696339" y="3350299"/>
              <a:ext cx="1939220" cy="792618"/>
            </a:xfrm>
            <a:prstGeom prst="homePlate">
              <a:avLst>
                <a:gd name="adj" fmla="val 34270"/>
              </a:avLst>
            </a:prstGeom>
            <a:grpFill/>
            <a:ln w="19050">
              <a:noFill/>
              <a:round/>
            </a:ln>
          </p:spPr>
          <p:txBody>
            <a:bodyPr vert="horz" wrap="none" lIns="91440" tIns="45720" rIns="91440" bIns="45720" anchor="ctr" anchorCtr="1" compatLnSpc="1">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cs typeface="+mn-ea"/>
                  <a:sym typeface="+mn-lt"/>
                </a:rPr>
                <a:t>输入标题</a:t>
              </a:r>
            </a:p>
          </p:txBody>
        </p:sp>
        <p:sp>
          <p:nvSpPr>
            <p:cNvPr id="26" name="PA_库_Arrow: Pentagon 91"/>
            <p:cNvSpPr/>
            <p:nvPr>
              <p:custDataLst>
                <p:tags r:id="rId9"/>
              </p:custDataLst>
            </p:nvPr>
          </p:nvSpPr>
          <p:spPr bwMode="auto">
            <a:xfrm rot="2400000">
              <a:off x="3500809" y="3087649"/>
              <a:ext cx="1939220" cy="792618"/>
            </a:xfrm>
            <a:prstGeom prst="homePlate">
              <a:avLst>
                <a:gd name="adj" fmla="val 34270"/>
              </a:avLst>
            </a:prstGeom>
            <a:grpFill/>
            <a:ln w="19050">
              <a:noFill/>
              <a:round/>
            </a:ln>
          </p:spPr>
          <p:txBody>
            <a:bodyPr vert="horz" wrap="none" lIns="91440" tIns="45720" rIns="91440" bIns="45720" anchor="ctr" anchorCtr="1" compatLnSpc="1">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cs typeface="+mn-ea"/>
                  <a:sym typeface="+mn-lt"/>
                </a:rPr>
                <a:t>输入标题</a:t>
              </a:r>
            </a:p>
          </p:txBody>
        </p:sp>
      </p:grpSp>
      <p:grpSp>
        <p:nvGrpSpPr>
          <p:cNvPr id="27" name="PA_库_组合 21"/>
          <p:cNvGrpSpPr/>
          <p:nvPr>
            <p:custDataLst>
              <p:tags r:id="rId2"/>
            </p:custDataLst>
          </p:nvPr>
        </p:nvGrpSpPr>
        <p:grpSpPr>
          <a:xfrm>
            <a:off x="6885318" y="1892640"/>
            <a:ext cx="2519081" cy="856637"/>
            <a:chOff x="1415480" y="1651350"/>
            <a:chExt cx="2913191" cy="856637"/>
          </a:xfrm>
        </p:grpSpPr>
        <p:sp>
          <p:nvSpPr>
            <p:cNvPr id="28" name="TextBox 22"/>
            <p:cNvSpPr txBox="1"/>
            <p:nvPr/>
          </p:nvSpPr>
          <p:spPr bwMode="auto">
            <a:xfrm>
              <a:off x="1415480" y="1651350"/>
              <a:ext cx="2913191" cy="309958"/>
            </a:xfrm>
            <a:prstGeom prst="rect">
              <a:avLst/>
            </a:prstGeom>
            <a:noFill/>
          </p:spPr>
          <p:txBody>
            <a:bodyPr wrap="none" lIns="0" tIns="0" rIns="0" bIns="0" anchor="ctr" anchorCtr="0">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输入标题</a:t>
              </a:r>
            </a:p>
          </p:txBody>
        </p:sp>
        <p:sp>
          <p:nvSpPr>
            <p:cNvPr id="29" name="TextBox 23"/>
            <p:cNvSpPr txBox="1"/>
            <p:nvPr/>
          </p:nvSpPr>
          <p:spPr bwMode="auto">
            <a:xfrm>
              <a:off x="1415480" y="1951808"/>
              <a:ext cx="2913191" cy="556179"/>
            </a:xfrm>
            <a:prstGeom prst="rect">
              <a:avLst/>
            </a:prstGeom>
            <a:noFill/>
          </p:spPr>
          <p:txBody>
            <a:bodyPr wrap="square" lIns="0" tIns="0" rIns="0" bIns="0" anchor="ctr" anchorCtr="0">
              <a:norm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rPr>
                <a:t>双击输入替换内容内容</a:t>
              </a:r>
              <a:br>
                <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rPr>
              </a:br>
              <a:endPar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endParaRPr>
            </a:p>
          </p:txBody>
        </p:sp>
      </p:grpSp>
      <p:grpSp>
        <p:nvGrpSpPr>
          <p:cNvPr id="30" name="PA_库_组合 24"/>
          <p:cNvGrpSpPr/>
          <p:nvPr>
            <p:custDataLst>
              <p:tags r:id="rId3"/>
            </p:custDataLst>
          </p:nvPr>
        </p:nvGrpSpPr>
        <p:grpSpPr>
          <a:xfrm>
            <a:off x="1211190" y="2617821"/>
            <a:ext cx="2460203" cy="866137"/>
            <a:chOff x="879786" y="2062562"/>
            <a:chExt cx="2608945" cy="866137"/>
          </a:xfrm>
        </p:grpSpPr>
        <p:sp>
          <p:nvSpPr>
            <p:cNvPr id="31" name="TextBox 25"/>
            <p:cNvSpPr txBox="1"/>
            <p:nvPr/>
          </p:nvSpPr>
          <p:spPr bwMode="auto">
            <a:xfrm>
              <a:off x="879786" y="2062562"/>
              <a:ext cx="2608945" cy="309958"/>
            </a:xfrm>
            <a:prstGeom prst="rect">
              <a:avLst/>
            </a:prstGeom>
            <a:noFill/>
          </p:spPr>
          <p:txBody>
            <a:bodyPr wrap="none" lIns="0" tIns="0" rIns="0" bIns="0" anchor="ctr" anchorCtr="0">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输入标题</a:t>
              </a:r>
            </a:p>
          </p:txBody>
        </p:sp>
        <p:sp>
          <p:nvSpPr>
            <p:cNvPr id="32" name="TextBox 26"/>
            <p:cNvSpPr txBox="1"/>
            <p:nvPr/>
          </p:nvSpPr>
          <p:spPr bwMode="auto">
            <a:xfrm>
              <a:off x="879786" y="2372520"/>
              <a:ext cx="2608945" cy="556179"/>
            </a:xfrm>
            <a:prstGeom prst="rect">
              <a:avLst/>
            </a:prstGeom>
            <a:noFill/>
          </p:spPr>
          <p:txBody>
            <a:bodyPr wrap="square" lIns="0" tIns="0" rIns="0" bIns="0" anchor="ctr" anchorCtr="0">
              <a:no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rPr>
                <a:t>双击输入替换内容内容</a:t>
              </a:r>
              <a:br>
                <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rPr>
              </a:br>
              <a:endPar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endParaRPr>
            </a:p>
          </p:txBody>
        </p:sp>
      </p:grpSp>
      <p:grpSp>
        <p:nvGrpSpPr>
          <p:cNvPr id="33" name="PA_库_组合 30"/>
          <p:cNvGrpSpPr/>
          <p:nvPr>
            <p:custDataLst>
              <p:tags r:id="rId4"/>
            </p:custDataLst>
          </p:nvPr>
        </p:nvGrpSpPr>
        <p:grpSpPr>
          <a:xfrm>
            <a:off x="9263426" y="3682074"/>
            <a:ext cx="2519081" cy="856637"/>
            <a:chOff x="1415480" y="1651350"/>
            <a:chExt cx="2913191" cy="856637"/>
          </a:xfrm>
        </p:grpSpPr>
        <p:sp>
          <p:nvSpPr>
            <p:cNvPr id="34" name="TextBox 31"/>
            <p:cNvSpPr txBox="1"/>
            <p:nvPr/>
          </p:nvSpPr>
          <p:spPr bwMode="auto">
            <a:xfrm>
              <a:off x="1415480" y="1651350"/>
              <a:ext cx="2913191" cy="309958"/>
            </a:xfrm>
            <a:prstGeom prst="rect">
              <a:avLst/>
            </a:prstGeom>
            <a:noFill/>
          </p:spPr>
          <p:txBody>
            <a:bodyPr wrap="none" lIns="0" tIns="0" rIns="0" bIns="0" anchor="ctr" anchorCtr="0">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输入标题</a:t>
              </a:r>
            </a:p>
          </p:txBody>
        </p:sp>
        <p:sp>
          <p:nvSpPr>
            <p:cNvPr id="35" name="TextBox 32"/>
            <p:cNvSpPr txBox="1"/>
            <p:nvPr/>
          </p:nvSpPr>
          <p:spPr bwMode="auto">
            <a:xfrm>
              <a:off x="1415480" y="1951808"/>
              <a:ext cx="2913191" cy="556179"/>
            </a:xfrm>
            <a:prstGeom prst="rect">
              <a:avLst/>
            </a:prstGeom>
            <a:noFill/>
          </p:spPr>
          <p:txBody>
            <a:bodyPr wrap="square" lIns="0" tIns="0" rIns="0" bIns="0" anchor="ctr" anchorCtr="0">
              <a:norm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rPr>
                <a:t>双击输入替换内容内容</a:t>
              </a:r>
              <a:br>
                <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rPr>
              </a:br>
              <a:endPar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endParaRPr>
            </a:p>
          </p:txBody>
        </p:sp>
      </p:grpSp>
      <p:grpSp>
        <p:nvGrpSpPr>
          <p:cNvPr id="36" name="PA_库_组合 33"/>
          <p:cNvGrpSpPr/>
          <p:nvPr>
            <p:custDataLst>
              <p:tags r:id="rId5"/>
            </p:custDataLst>
          </p:nvPr>
        </p:nvGrpSpPr>
        <p:grpSpPr>
          <a:xfrm>
            <a:off x="3254912" y="4620828"/>
            <a:ext cx="2608945" cy="866137"/>
            <a:chOff x="879786" y="2062562"/>
            <a:chExt cx="2608945" cy="866137"/>
          </a:xfrm>
        </p:grpSpPr>
        <p:sp>
          <p:nvSpPr>
            <p:cNvPr id="37" name="TextBox 34"/>
            <p:cNvSpPr txBox="1"/>
            <p:nvPr/>
          </p:nvSpPr>
          <p:spPr bwMode="auto">
            <a:xfrm>
              <a:off x="879786" y="2062562"/>
              <a:ext cx="2608945" cy="309958"/>
            </a:xfrm>
            <a:prstGeom prst="rect">
              <a:avLst/>
            </a:prstGeom>
            <a:noFill/>
          </p:spPr>
          <p:txBody>
            <a:bodyPr wrap="none" lIns="0" tIns="0" rIns="0" bIns="0" anchor="ctr" anchorCtr="0">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输入标题</a:t>
              </a:r>
            </a:p>
          </p:txBody>
        </p:sp>
        <p:sp>
          <p:nvSpPr>
            <p:cNvPr id="38" name="TextBox 35"/>
            <p:cNvSpPr txBox="1"/>
            <p:nvPr/>
          </p:nvSpPr>
          <p:spPr bwMode="auto">
            <a:xfrm>
              <a:off x="879786" y="2372520"/>
              <a:ext cx="2608945" cy="556179"/>
            </a:xfrm>
            <a:prstGeom prst="rect">
              <a:avLst/>
            </a:prstGeom>
            <a:noFill/>
          </p:spPr>
          <p:txBody>
            <a:bodyPr wrap="square" lIns="0" tIns="0" rIns="0" bIns="0" anchor="ctr" anchorCtr="0">
              <a:norm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rPr>
                <a:t>双击输入替换内容内容</a:t>
              </a:r>
              <a:br>
                <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rPr>
              </a:br>
              <a:endPar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22" presetClass="entr" presetSubtype="8"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par>
                                <p:cTn id="23" presetID="53" presetClass="entr" presetSubtype="528"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
                                          </p:val>
                                        </p:tav>
                                        <p:tav tm="100000">
                                          <p:val>
                                            <p:strVal val="#ppt_w"/>
                                          </p:val>
                                        </p:tav>
                                      </p:tavLst>
                                    </p:anim>
                                    <p:anim calcmode="lin" valueType="num">
                                      <p:cBhvr>
                                        <p:cTn id="26" dur="500" fill="hold"/>
                                        <p:tgtEl>
                                          <p:spTgt spid="30"/>
                                        </p:tgtEl>
                                        <p:attrNameLst>
                                          <p:attrName>ppt_h</p:attrName>
                                        </p:attrNameLst>
                                      </p:cBhvr>
                                      <p:tavLst>
                                        <p:tav tm="0">
                                          <p:val>
                                            <p:fltVal val="0"/>
                                          </p:val>
                                        </p:tav>
                                        <p:tav tm="100000">
                                          <p:val>
                                            <p:strVal val="#ppt_h"/>
                                          </p:val>
                                        </p:tav>
                                      </p:tavLst>
                                    </p:anim>
                                    <p:animEffect transition="in" filter="fade">
                                      <p:cBhvr>
                                        <p:cTn id="27" dur="500"/>
                                        <p:tgtEl>
                                          <p:spTgt spid="30"/>
                                        </p:tgtEl>
                                      </p:cBhvr>
                                    </p:animEffect>
                                    <p:anim calcmode="lin" valueType="num">
                                      <p:cBhvr>
                                        <p:cTn id="28" dur="500" fill="hold"/>
                                        <p:tgtEl>
                                          <p:spTgt spid="30"/>
                                        </p:tgtEl>
                                        <p:attrNameLst>
                                          <p:attrName>ppt_x</p:attrName>
                                        </p:attrNameLst>
                                      </p:cBhvr>
                                      <p:tavLst>
                                        <p:tav tm="0">
                                          <p:val>
                                            <p:fltVal val="0.5"/>
                                          </p:val>
                                        </p:tav>
                                        <p:tav tm="100000">
                                          <p:val>
                                            <p:strVal val="#ppt_x"/>
                                          </p:val>
                                        </p:tav>
                                      </p:tavLst>
                                    </p:anim>
                                    <p:anim calcmode="lin" valueType="num">
                                      <p:cBhvr>
                                        <p:cTn id="29" dur="500" fill="hold"/>
                                        <p:tgtEl>
                                          <p:spTgt spid="30"/>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anim calcmode="lin" valueType="num">
                                      <p:cBhvr>
                                        <p:cTn id="35" dur="500" fill="hold"/>
                                        <p:tgtEl>
                                          <p:spTgt spid="36"/>
                                        </p:tgtEl>
                                        <p:attrNameLst>
                                          <p:attrName>ppt_x</p:attrName>
                                        </p:attrNameLst>
                                      </p:cBhvr>
                                      <p:tavLst>
                                        <p:tav tm="0">
                                          <p:val>
                                            <p:fltVal val="0.5"/>
                                          </p:val>
                                        </p:tav>
                                        <p:tav tm="100000">
                                          <p:val>
                                            <p:strVal val="#ppt_x"/>
                                          </p:val>
                                        </p:tav>
                                      </p:tavLst>
                                    </p:anim>
                                    <p:anim calcmode="lin" valueType="num">
                                      <p:cBhvr>
                                        <p:cTn id="36" dur="500" fill="hold"/>
                                        <p:tgtEl>
                                          <p:spTgt spid="3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p:cTn id="39" dur="500" fill="hold"/>
                                        <p:tgtEl>
                                          <p:spTgt spid="27"/>
                                        </p:tgtEl>
                                        <p:attrNameLst>
                                          <p:attrName>ppt_w</p:attrName>
                                        </p:attrNameLst>
                                      </p:cBhvr>
                                      <p:tavLst>
                                        <p:tav tm="0">
                                          <p:val>
                                            <p:fltVal val="0"/>
                                          </p:val>
                                        </p:tav>
                                        <p:tav tm="100000">
                                          <p:val>
                                            <p:strVal val="#ppt_w"/>
                                          </p:val>
                                        </p:tav>
                                      </p:tavLst>
                                    </p:anim>
                                    <p:anim calcmode="lin" valueType="num">
                                      <p:cBhvr>
                                        <p:cTn id="40" dur="500" fill="hold"/>
                                        <p:tgtEl>
                                          <p:spTgt spid="27"/>
                                        </p:tgtEl>
                                        <p:attrNameLst>
                                          <p:attrName>ppt_h</p:attrName>
                                        </p:attrNameLst>
                                      </p:cBhvr>
                                      <p:tavLst>
                                        <p:tav tm="0">
                                          <p:val>
                                            <p:fltVal val="0"/>
                                          </p:val>
                                        </p:tav>
                                        <p:tav tm="100000">
                                          <p:val>
                                            <p:strVal val="#ppt_h"/>
                                          </p:val>
                                        </p:tav>
                                      </p:tavLst>
                                    </p:anim>
                                    <p:animEffect transition="in" filter="fade">
                                      <p:cBhvr>
                                        <p:cTn id="41" dur="500"/>
                                        <p:tgtEl>
                                          <p:spTgt spid="27"/>
                                        </p:tgtEl>
                                      </p:cBhvr>
                                    </p:animEffect>
                                    <p:anim calcmode="lin" valueType="num">
                                      <p:cBhvr>
                                        <p:cTn id="42" dur="500" fill="hold"/>
                                        <p:tgtEl>
                                          <p:spTgt spid="27"/>
                                        </p:tgtEl>
                                        <p:attrNameLst>
                                          <p:attrName>ppt_x</p:attrName>
                                        </p:attrNameLst>
                                      </p:cBhvr>
                                      <p:tavLst>
                                        <p:tav tm="0">
                                          <p:val>
                                            <p:fltVal val="0.5"/>
                                          </p:val>
                                        </p:tav>
                                        <p:tav tm="100000">
                                          <p:val>
                                            <p:strVal val="#ppt_x"/>
                                          </p:val>
                                        </p:tav>
                                      </p:tavLst>
                                    </p:anim>
                                    <p:anim calcmode="lin" valueType="num">
                                      <p:cBhvr>
                                        <p:cTn id="43" dur="500" fill="hold"/>
                                        <p:tgtEl>
                                          <p:spTgt spid="27"/>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p:cTn id="46" dur="500" fill="hold"/>
                                        <p:tgtEl>
                                          <p:spTgt spid="33"/>
                                        </p:tgtEl>
                                        <p:attrNameLst>
                                          <p:attrName>ppt_w</p:attrName>
                                        </p:attrNameLst>
                                      </p:cBhvr>
                                      <p:tavLst>
                                        <p:tav tm="0">
                                          <p:val>
                                            <p:fltVal val="0"/>
                                          </p:val>
                                        </p:tav>
                                        <p:tav tm="100000">
                                          <p:val>
                                            <p:strVal val="#ppt_w"/>
                                          </p:val>
                                        </p:tav>
                                      </p:tavLst>
                                    </p:anim>
                                    <p:anim calcmode="lin" valueType="num">
                                      <p:cBhvr>
                                        <p:cTn id="47" dur="500" fill="hold"/>
                                        <p:tgtEl>
                                          <p:spTgt spid="33"/>
                                        </p:tgtEl>
                                        <p:attrNameLst>
                                          <p:attrName>ppt_h</p:attrName>
                                        </p:attrNameLst>
                                      </p:cBhvr>
                                      <p:tavLst>
                                        <p:tav tm="0">
                                          <p:val>
                                            <p:fltVal val="0"/>
                                          </p:val>
                                        </p:tav>
                                        <p:tav tm="100000">
                                          <p:val>
                                            <p:strVal val="#ppt_h"/>
                                          </p:val>
                                        </p:tav>
                                      </p:tavLst>
                                    </p:anim>
                                    <p:animEffect transition="in" filter="fade">
                                      <p:cBhvr>
                                        <p:cTn id="48" dur="500"/>
                                        <p:tgtEl>
                                          <p:spTgt spid="33"/>
                                        </p:tgtEl>
                                      </p:cBhvr>
                                    </p:animEffect>
                                    <p:anim calcmode="lin" valueType="num">
                                      <p:cBhvr>
                                        <p:cTn id="49" dur="500" fill="hold"/>
                                        <p:tgtEl>
                                          <p:spTgt spid="33"/>
                                        </p:tgtEl>
                                        <p:attrNameLst>
                                          <p:attrName>ppt_x</p:attrName>
                                        </p:attrNameLst>
                                      </p:cBhvr>
                                      <p:tavLst>
                                        <p:tav tm="0">
                                          <p:val>
                                            <p:fltVal val="0.5"/>
                                          </p:val>
                                        </p:tav>
                                        <p:tav tm="100000">
                                          <p:val>
                                            <p:strVal val="#ppt_x"/>
                                          </p:val>
                                        </p:tav>
                                      </p:tavLst>
                                    </p:anim>
                                    <p:anim calcmode="lin" valueType="num">
                                      <p:cBhvr>
                                        <p:cTn id="50" dur="50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5000" r="-15000"/>
          </a:stretch>
        </a:blipFill>
        <a:effectLst/>
      </p:bgPr>
    </p:bg>
    <p:spTree>
      <p:nvGrpSpPr>
        <p:cNvPr id="1" name=""/>
        <p:cNvGrpSpPr/>
        <p:nvPr/>
      </p:nvGrpSpPr>
      <p:grpSpPr>
        <a:xfrm>
          <a:off x="0" y="0"/>
          <a:ext cx="0" cy="0"/>
          <a:chOff x="0" y="0"/>
          <a:chExt cx="0" cy="0"/>
        </a:xfrm>
      </p:grpSpPr>
      <p:sp>
        <p:nvSpPr>
          <p:cNvPr id="4" name="矩形 3"/>
          <p:cNvSpPr/>
          <p:nvPr/>
        </p:nvSpPr>
        <p:spPr>
          <a:xfrm>
            <a:off x="-20" y="1"/>
            <a:ext cx="12192000" cy="6908350"/>
          </a:xfrm>
          <a:prstGeom prst="rect">
            <a:avLst/>
          </a:prstGeom>
          <a:gradFill flip="none" rotWithShape="1">
            <a:gsLst>
              <a:gs pos="0">
                <a:schemeClr val="tx1">
                  <a:alpha val="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nvGrpSpPr>
          <p:cNvPr id="3" name="组合 2"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9614805" y="1575506"/>
            <a:ext cx="1029944" cy="1029944"/>
            <a:chOff x="9614805" y="1575506"/>
            <a:chExt cx="1029944" cy="1029944"/>
          </a:xfrm>
          <a:solidFill>
            <a:schemeClr val="bg1"/>
          </a:solidFill>
        </p:grpSpPr>
        <p:sp>
          <p:nvSpPr>
            <p:cNvPr id="5" name="Freeform 22"/>
            <p:cNvSpPr>
              <a:spLocks noEditPoints="1"/>
            </p:cNvSpPr>
            <p:nvPr/>
          </p:nvSpPr>
          <p:spPr bwMode="auto">
            <a:xfrm>
              <a:off x="9889929" y="1575506"/>
              <a:ext cx="754820" cy="754820"/>
            </a:xfrm>
            <a:custGeom>
              <a:avLst/>
              <a:gdLst>
                <a:gd name="T0" fmla="*/ 44 w 63"/>
                <a:gd name="T1" fmla="*/ 7 h 63"/>
                <a:gd name="T2" fmla="*/ 26 w 63"/>
                <a:gd name="T3" fmla="*/ 18 h 63"/>
                <a:gd name="T4" fmla="*/ 2 w 63"/>
                <a:gd name="T5" fmla="*/ 41 h 63"/>
                <a:gd name="T6" fmla="*/ 2 w 63"/>
                <a:gd name="T7" fmla="*/ 49 h 63"/>
                <a:gd name="T8" fmla="*/ 14 w 63"/>
                <a:gd name="T9" fmla="*/ 61 h 63"/>
                <a:gd name="T10" fmla="*/ 22 w 63"/>
                <a:gd name="T11" fmla="*/ 61 h 63"/>
                <a:gd name="T12" fmla="*/ 45 w 63"/>
                <a:gd name="T13" fmla="*/ 37 h 63"/>
                <a:gd name="T14" fmla="*/ 56 w 63"/>
                <a:gd name="T15" fmla="*/ 19 h 63"/>
                <a:gd name="T16" fmla="*/ 63 w 63"/>
                <a:gd name="T17" fmla="*/ 0 h 63"/>
                <a:gd name="T18" fmla="*/ 44 w 63"/>
                <a:gd name="T19" fmla="*/ 7 h 63"/>
                <a:gd name="T20" fmla="*/ 43 w 63"/>
                <a:gd name="T21" fmla="*/ 31 h 63"/>
                <a:gd name="T22" fmla="*/ 32 w 63"/>
                <a:gd name="T23" fmla="*/ 31 h 63"/>
                <a:gd name="T24" fmla="*/ 32 w 63"/>
                <a:gd name="T25" fmla="*/ 20 h 63"/>
                <a:gd name="T26" fmla="*/ 43 w 63"/>
                <a:gd name="T27" fmla="*/ 20 h 63"/>
                <a:gd name="T28" fmla="*/ 43 w 63"/>
                <a:gd name="T29"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63">
                  <a:moveTo>
                    <a:pt x="44" y="7"/>
                  </a:moveTo>
                  <a:cubicBezTo>
                    <a:pt x="38" y="9"/>
                    <a:pt x="30" y="14"/>
                    <a:pt x="26" y="18"/>
                  </a:cubicBezTo>
                  <a:cubicBezTo>
                    <a:pt x="2" y="41"/>
                    <a:pt x="2" y="41"/>
                    <a:pt x="2" y="41"/>
                  </a:cubicBezTo>
                  <a:cubicBezTo>
                    <a:pt x="0" y="43"/>
                    <a:pt x="0" y="47"/>
                    <a:pt x="2" y="49"/>
                  </a:cubicBezTo>
                  <a:cubicBezTo>
                    <a:pt x="14" y="61"/>
                    <a:pt x="14" y="61"/>
                    <a:pt x="14" y="61"/>
                  </a:cubicBezTo>
                  <a:cubicBezTo>
                    <a:pt x="16" y="63"/>
                    <a:pt x="20" y="63"/>
                    <a:pt x="22" y="61"/>
                  </a:cubicBezTo>
                  <a:cubicBezTo>
                    <a:pt x="45" y="37"/>
                    <a:pt x="45" y="37"/>
                    <a:pt x="45" y="37"/>
                  </a:cubicBezTo>
                  <a:cubicBezTo>
                    <a:pt x="49" y="33"/>
                    <a:pt x="55" y="25"/>
                    <a:pt x="56" y="19"/>
                  </a:cubicBezTo>
                  <a:cubicBezTo>
                    <a:pt x="63" y="0"/>
                    <a:pt x="63" y="0"/>
                    <a:pt x="63" y="0"/>
                  </a:cubicBezTo>
                  <a:lnTo>
                    <a:pt x="44" y="7"/>
                  </a:lnTo>
                  <a:close/>
                  <a:moveTo>
                    <a:pt x="43" y="31"/>
                  </a:moveTo>
                  <a:cubicBezTo>
                    <a:pt x="40" y="35"/>
                    <a:pt x="35" y="35"/>
                    <a:pt x="32" y="31"/>
                  </a:cubicBezTo>
                  <a:cubicBezTo>
                    <a:pt x="28" y="28"/>
                    <a:pt x="28" y="23"/>
                    <a:pt x="32" y="20"/>
                  </a:cubicBezTo>
                  <a:cubicBezTo>
                    <a:pt x="35" y="17"/>
                    <a:pt x="40" y="17"/>
                    <a:pt x="43" y="20"/>
                  </a:cubicBezTo>
                  <a:cubicBezTo>
                    <a:pt x="47" y="23"/>
                    <a:pt x="47" y="28"/>
                    <a:pt x="43" y="31"/>
                  </a:cubicBezTo>
                  <a:close/>
                </a:path>
              </a:pathLst>
            </a:custGeom>
            <a:grp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cs typeface="+mn-ea"/>
                <a:sym typeface="+mn-lt"/>
              </a:endParaRPr>
            </a:p>
          </p:txBody>
        </p:sp>
        <p:sp>
          <p:nvSpPr>
            <p:cNvPr id="6" name="Freeform 23"/>
            <p:cNvSpPr/>
            <p:nvPr/>
          </p:nvSpPr>
          <p:spPr bwMode="auto">
            <a:xfrm>
              <a:off x="9614805" y="1871791"/>
              <a:ext cx="345664" cy="310394"/>
            </a:xfrm>
            <a:custGeom>
              <a:avLst/>
              <a:gdLst>
                <a:gd name="T0" fmla="*/ 10 w 29"/>
                <a:gd name="T1" fmla="*/ 24 h 26"/>
                <a:gd name="T2" fmla="*/ 29 w 29"/>
                <a:gd name="T3" fmla="*/ 5 h 26"/>
                <a:gd name="T4" fmla="*/ 14 w 29"/>
                <a:gd name="T5" fmla="*/ 5 h 26"/>
                <a:gd name="T6" fmla="*/ 2 w 29"/>
                <a:gd name="T7" fmla="*/ 16 h 26"/>
                <a:gd name="T8" fmla="*/ 2 w 29"/>
                <a:gd name="T9" fmla="*/ 24 h 26"/>
                <a:gd name="T10" fmla="*/ 10 w 29"/>
                <a:gd name="T11" fmla="*/ 24 h 26"/>
              </a:gdLst>
              <a:ahLst/>
              <a:cxnLst>
                <a:cxn ang="0">
                  <a:pos x="T0" y="T1"/>
                </a:cxn>
                <a:cxn ang="0">
                  <a:pos x="T2" y="T3"/>
                </a:cxn>
                <a:cxn ang="0">
                  <a:pos x="T4" y="T5"/>
                </a:cxn>
                <a:cxn ang="0">
                  <a:pos x="T6" y="T7"/>
                </a:cxn>
                <a:cxn ang="0">
                  <a:pos x="T8" y="T9"/>
                </a:cxn>
                <a:cxn ang="0">
                  <a:pos x="T10" y="T11"/>
                </a:cxn>
              </a:cxnLst>
              <a:rect l="0" t="0" r="r" b="b"/>
              <a:pathLst>
                <a:path w="29" h="26">
                  <a:moveTo>
                    <a:pt x="10" y="24"/>
                  </a:moveTo>
                  <a:cubicBezTo>
                    <a:pt x="29" y="5"/>
                    <a:pt x="29" y="5"/>
                    <a:pt x="29" y="5"/>
                  </a:cubicBezTo>
                  <a:cubicBezTo>
                    <a:pt x="25" y="0"/>
                    <a:pt x="18" y="0"/>
                    <a:pt x="14" y="5"/>
                  </a:cubicBezTo>
                  <a:cubicBezTo>
                    <a:pt x="2" y="16"/>
                    <a:pt x="2" y="16"/>
                    <a:pt x="2" y="16"/>
                  </a:cubicBezTo>
                  <a:cubicBezTo>
                    <a:pt x="0" y="18"/>
                    <a:pt x="0" y="22"/>
                    <a:pt x="2" y="24"/>
                  </a:cubicBezTo>
                  <a:cubicBezTo>
                    <a:pt x="4" y="26"/>
                    <a:pt x="8" y="26"/>
                    <a:pt x="10" y="24"/>
                  </a:cubicBezTo>
                  <a:close/>
                </a:path>
              </a:pathLst>
            </a:custGeom>
            <a:grp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cs typeface="+mn-ea"/>
                <a:sym typeface="+mn-lt"/>
              </a:endParaRPr>
            </a:p>
          </p:txBody>
        </p:sp>
        <p:sp>
          <p:nvSpPr>
            <p:cNvPr id="7" name="Freeform 24"/>
            <p:cNvSpPr/>
            <p:nvPr/>
          </p:nvSpPr>
          <p:spPr bwMode="auto">
            <a:xfrm>
              <a:off x="10031017" y="2259786"/>
              <a:ext cx="317446" cy="345664"/>
            </a:xfrm>
            <a:custGeom>
              <a:avLst/>
              <a:gdLst>
                <a:gd name="T0" fmla="*/ 2 w 26"/>
                <a:gd name="T1" fmla="*/ 19 h 29"/>
                <a:gd name="T2" fmla="*/ 2 w 26"/>
                <a:gd name="T3" fmla="*/ 27 h 29"/>
                <a:gd name="T4" fmla="*/ 10 w 26"/>
                <a:gd name="T5" fmla="*/ 27 h 29"/>
                <a:gd name="T6" fmla="*/ 22 w 26"/>
                <a:gd name="T7" fmla="*/ 15 h 29"/>
                <a:gd name="T8" fmla="*/ 22 w 26"/>
                <a:gd name="T9" fmla="*/ 0 h 29"/>
                <a:gd name="T10" fmla="*/ 2 w 26"/>
                <a:gd name="T11" fmla="*/ 19 h 29"/>
              </a:gdLst>
              <a:ahLst/>
              <a:cxnLst>
                <a:cxn ang="0">
                  <a:pos x="T0" y="T1"/>
                </a:cxn>
                <a:cxn ang="0">
                  <a:pos x="T2" y="T3"/>
                </a:cxn>
                <a:cxn ang="0">
                  <a:pos x="T4" y="T5"/>
                </a:cxn>
                <a:cxn ang="0">
                  <a:pos x="T6" y="T7"/>
                </a:cxn>
                <a:cxn ang="0">
                  <a:pos x="T8" y="T9"/>
                </a:cxn>
                <a:cxn ang="0">
                  <a:pos x="T10" y="T11"/>
                </a:cxn>
              </a:cxnLst>
              <a:rect l="0" t="0" r="r" b="b"/>
              <a:pathLst>
                <a:path w="26" h="29">
                  <a:moveTo>
                    <a:pt x="2" y="19"/>
                  </a:moveTo>
                  <a:cubicBezTo>
                    <a:pt x="0" y="21"/>
                    <a:pt x="0" y="25"/>
                    <a:pt x="2" y="27"/>
                  </a:cubicBezTo>
                  <a:cubicBezTo>
                    <a:pt x="4" y="29"/>
                    <a:pt x="8" y="29"/>
                    <a:pt x="10" y="27"/>
                  </a:cubicBezTo>
                  <a:cubicBezTo>
                    <a:pt x="22" y="15"/>
                    <a:pt x="22" y="15"/>
                    <a:pt x="22" y="15"/>
                  </a:cubicBezTo>
                  <a:cubicBezTo>
                    <a:pt x="26" y="11"/>
                    <a:pt x="26" y="4"/>
                    <a:pt x="22" y="0"/>
                  </a:cubicBezTo>
                  <a:lnTo>
                    <a:pt x="2" y="19"/>
                  </a:lnTo>
                  <a:close/>
                </a:path>
              </a:pathLst>
            </a:custGeom>
            <a:grp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cs typeface="+mn-ea"/>
                <a:sym typeface="+mn-lt"/>
              </a:endParaRPr>
            </a:p>
          </p:txBody>
        </p:sp>
        <p:sp>
          <p:nvSpPr>
            <p:cNvPr id="8" name="Freeform 25"/>
            <p:cNvSpPr/>
            <p:nvPr/>
          </p:nvSpPr>
          <p:spPr bwMode="auto">
            <a:xfrm>
              <a:off x="9889929" y="2161024"/>
              <a:ext cx="169306" cy="169306"/>
            </a:xfrm>
            <a:custGeom>
              <a:avLst/>
              <a:gdLst>
                <a:gd name="T0" fmla="*/ 1 w 14"/>
                <a:gd name="T1" fmla="*/ 2 h 14"/>
                <a:gd name="T2" fmla="*/ 1 w 14"/>
                <a:gd name="T3" fmla="*/ 6 h 14"/>
                <a:gd name="T4" fmla="*/ 9 w 14"/>
                <a:gd name="T5" fmla="*/ 13 h 14"/>
                <a:gd name="T6" fmla="*/ 12 w 14"/>
                <a:gd name="T7" fmla="*/ 13 h 14"/>
                <a:gd name="T8" fmla="*/ 14 w 14"/>
                <a:gd name="T9" fmla="*/ 11 h 14"/>
                <a:gd name="T10" fmla="*/ 3 w 14"/>
                <a:gd name="T11" fmla="*/ 0 h 14"/>
                <a:gd name="T12" fmla="*/ 1 w 14"/>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1" y="2"/>
                  </a:moveTo>
                  <a:cubicBezTo>
                    <a:pt x="0" y="3"/>
                    <a:pt x="0" y="4"/>
                    <a:pt x="1" y="6"/>
                  </a:cubicBezTo>
                  <a:cubicBezTo>
                    <a:pt x="9" y="13"/>
                    <a:pt x="9" y="13"/>
                    <a:pt x="9" y="13"/>
                  </a:cubicBezTo>
                  <a:cubicBezTo>
                    <a:pt x="10" y="14"/>
                    <a:pt x="11" y="14"/>
                    <a:pt x="12" y="13"/>
                  </a:cubicBezTo>
                  <a:cubicBezTo>
                    <a:pt x="14" y="11"/>
                    <a:pt x="14" y="11"/>
                    <a:pt x="14" y="11"/>
                  </a:cubicBezTo>
                  <a:cubicBezTo>
                    <a:pt x="3" y="0"/>
                    <a:pt x="3" y="0"/>
                    <a:pt x="3" y="0"/>
                  </a:cubicBezTo>
                  <a:lnTo>
                    <a:pt x="1" y="2"/>
                  </a:lnTo>
                  <a:close/>
                </a:path>
              </a:pathLst>
            </a:custGeom>
            <a:grp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cs typeface="+mn-ea"/>
                <a:sym typeface="+mn-lt"/>
              </a:endParaRPr>
            </a:p>
          </p:txBody>
        </p:sp>
        <p:sp>
          <p:nvSpPr>
            <p:cNvPr id="9" name="Freeform 26"/>
            <p:cNvSpPr/>
            <p:nvPr/>
          </p:nvSpPr>
          <p:spPr bwMode="auto">
            <a:xfrm>
              <a:off x="9650079" y="2259786"/>
              <a:ext cx="338612" cy="331555"/>
            </a:xfrm>
            <a:custGeom>
              <a:avLst/>
              <a:gdLst>
                <a:gd name="T0" fmla="*/ 0 w 28"/>
                <a:gd name="T1" fmla="*/ 28 h 28"/>
                <a:gd name="T2" fmla="*/ 22 w 28"/>
                <a:gd name="T3" fmla="*/ 6 h 28"/>
                <a:gd name="T4" fmla="*/ 0 w 28"/>
                <a:gd name="T5" fmla="*/ 28 h 28"/>
              </a:gdLst>
              <a:ahLst/>
              <a:cxnLst>
                <a:cxn ang="0">
                  <a:pos x="T0" y="T1"/>
                </a:cxn>
                <a:cxn ang="0">
                  <a:pos x="T2" y="T3"/>
                </a:cxn>
                <a:cxn ang="0">
                  <a:pos x="T4" y="T5"/>
                </a:cxn>
              </a:cxnLst>
              <a:rect l="0" t="0" r="r" b="b"/>
              <a:pathLst>
                <a:path w="28" h="28">
                  <a:moveTo>
                    <a:pt x="0" y="28"/>
                  </a:moveTo>
                  <a:cubicBezTo>
                    <a:pt x="11" y="22"/>
                    <a:pt x="28" y="11"/>
                    <a:pt x="22" y="6"/>
                  </a:cubicBezTo>
                  <a:cubicBezTo>
                    <a:pt x="17" y="0"/>
                    <a:pt x="6" y="17"/>
                    <a:pt x="0" y="28"/>
                  </a:cubicBezTo>
                  <a:close/>
                </a:path>
              </a:pathLst>
            </a:custGeom>
            <a:grp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cs typeface="+mn-ea"/>
                <a:sym typeface="+mn-lt"/>
              </a:endParaRPr>
            </a:p>
          </p:txBody>
        </p:sp>
      </p:grpSp>
      <p:grpSp>
        <p:nvGrpSpPr>
          <p:cNvPr id="10" name="组合 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1597024" y="3317977"/>
            <a:ext cx="985223" cy="985223"/>
            <a:chOff x="1597024" y="3317977"/>
            <a:chExt cx="985223" cy="985223"/>
          </a:xfrm>
        </p:grpSpPr>
        <p:sp>
          <p:nvSpPr>
            <p:cNvPr id="11" name="椭圆 10"/>
            <p:cNvSpPr/>
            <p:nvPr/>
          </p:nvSpPr>
          <p:spPr>
            <a:xfrm>
              <a:off x="1597024" y="3317977"/>
              <a:ext cx="985223" cy="985223"/>
            </a:xfrm>
            <a:prstGeom prst="ellipse">
              <a:avLst/>
            </a:prstGeom>
            <a:solidFill>
              <a:schemeClr val="bg1">
                <a:alpha val="30000"/>
              </a:schemeClr>
            </a:solid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cs typeface="+mn-ea"/>
                <a:sym typeface="+mn-lt"/>
              </a:endParaRPr>
            </a:p>
          </p:txBody>
        </p:sp>
        <p:grpSp>
          <p:nvGrpSpPr>
            <p:cNvPr id="12" name="组合 11"/>
            <p:cNvGrpSpPr/>
            <p:nvPr/>
          </p:nvGrpSpPr>
          <p:grpSpPr>
            <a:xfrm>
              <a:off x="1784396" y="3502100"/>
              <a:ext cx="554888" cy="558173"/>
              <a:chOff x="1725613" y="5727700"/>
              <a:chExt cx="268287" cy="269875"/>
            </a:xfrm>
          </p:grpSpPr>
          <p:sp>
            <p:nvSpPr>
              <p:cNvPr id="13" name="Freeform 10"/>
              <p:cNvSpPr/>
              <p:nvPr/>
            </p:nvSpPr>
            <p:spPr bwMode="auto">
              <a:xfrm>
                <a:off x="1766888" y="5757863"/>
                <a:ext cx="31750" cy="31750"/>
              </a:xfrm>
              <a:custGeom>
                <a:avLst/>
                <a:gdLst>
                  <a:gd name="T0" fmla="*/ 10 w 12"/>
                  <a:gd name="T1" fmla="*/ 6 h 12"/>
                  <a:gd name="T2" fmla="*/ 6 w 12"/>
                  <a:gd name="T3" fmla="*/ 2 h 12"/>
                  <a:gd name="T4" fmla="*/ 2 w 12"/>
                  <a:gd name="T5" fmla="*/ 2 h 12"/>
                  <a:gd name="T6" fmla="*/ 2 w 12"/>
                  <a:gd name="T7" fmla="*/ 6 h 12"/>
                  <a:gd name="T8" fmla="*/ 6 w 12"/>
                  <a:gd name="T9" fmla="*/ 10 h 12"/>
                  <a:gd name="T10" fmla="*/ 10 w 12"/>
                  <a:gd name="T11" fmla="*/ 10 h 12"/>
                  <a:gd name="T12" fmla="*/ 10 w 12"/>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0" y="6"/>
                    </a:moveTo>
                    <a:cubicBezTo>
                      <a:pt x="6" y="2"/>
                      <a:pt x="6" y="2"/>
                      <a:pt x="6" y="2"/>
                    </a:cubicBezTo>
                    <a:cubicBezTo>
                      <a:pt x="5" y="0"/>
                      <a:pt x="3" y="0"/>
                      <a:pt x="2" y="2"/>
                    </a:cubicBezTo>
                    <a:cubicBezTo>
                      <a:pt x="0" y="3"/>
                      <a:pt x="0" y="5"/>
                      <a:pt x="2" y="6"/>
                    </a:cubicBezTo>
                    <a:cubicBezTo>
                      <a:pt x="6" y="10"/>
                      <a:pt x="6" y="10"/>
                      <a:pt x="6" y="10"/>
                    </a:cubicBezTo>
                    <a:cubicBezTo>
                      <a:pt x="7" y="12"/>
                      <a:pt x="9" y="12"/>
                      <a:pt x="10" y="10"/>
                    </a:cubicBezTo>
                    <a:cubicBezTo>
                      <a:pt x="12" y="9"/>
                      <a:pt x="12" y="7"/>
                      <a:pt x="1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4" name="Freeform 11"/>
              <p:cNvSpPr/>
              <p:nvPr/>
            </p:nvSpPr>
            <p:spPr bwMode="auto">
              <a:xfrm>
                <a:off x="1725613" y="5846763"/>
                <a:ext cx="33337" cy="15875"/>
              </a:xfrm>
              <a:custGeom>
                <a:avLst/>
                <a:gdLst>
                  <a:gd name="T0" fmla="*/ 9 w 12"/>
                  <a:gd name="T1" fmla="*/ 0 h 6"/>
                  <a:gd name="T2" fmla="*/ 3 w 12"/>
                  <a:gd name="T3" fmla="*/ 0 h 6"/>
                  <a:gd name="T4" fmla="*/ 0 w 12"/>
                  <a:gd name="T5" fmla="*/ 3 h 6"/>
                  <a:gd name="T6" fmla="*/ 3 w 12"/>
                  <a:gd name="T7" fmla="*/ 6 h 6"/>
                  <a:gd name="T8" fmla="*/ 9 w 12"/>
                  <a:gd name="T9" fmla="*/ 6 h 6"/>
                  <a:gd name="T10" fmla="*/ 12 w 12"/>
                  <a:gd name="T11" fmla="*/ 3 h 6"/>
                  <a:gd name="T12" fmla="*/ 9 w 1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2" h="6">
                    <a:moveTo>
                      <a:pt x="9" y="0"/>
                    </a:moveTo>
                    <a:cubicBezTo>
                      <a:pt x="3" y="0"/>
                      <a:pt x="3" y="0"/>
                      <a:pt x="3" y="0"/>
                    </a:cubicBezTo>
                    <a:cubicBezTo>
                      <a:pt x="1" y="0"/>
                      <a:pt x="0" y="1"/>
                      <a:pt x="0" y="3"/>
                    </a:cubicBezTo>
                    <a:cubicBezTo>
                      <a:pt x="0" y="5"/>
                      <a:pt x="1" y="6"/>
                      <a:pt x="3" y="6"/>
                    </a:cubicBezTo>
                    <a:cubicBezTo>
                      <a:pt x="9" y="6"/>
                      <a:pt x="9" y="6"/>
                      <a:pt x="9" y="6"/>
                    </a:cubicBezTo>
                    <a:cubicBezTo>
                      <a:pt x="11" y="6"/>
                      <a:pt x="12" y="5"/>
                      <a:pt x="12" y="3"/>
                    </a:cubicBezTo>
                    <a:cubicBezTo>
                      <a:pt x="12" y="1"/>
                      <a:pt x="11" y="0"/>
                      <a:pt x="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5" name="Freeform 12"/>
              <p:cNvSpPr/>
              <p:nvPr/>
            </p:nvSpPr>
            <p:spPr bwMode="auto">
              <a:xfrm>
                <a:off x="1960563" y="5862638"/>
                <a:ext cx="33337" cy="15875"/>
              </a:xfrm>
              <a:custGeom>
                <a:avLst/>
                <a:gdLst>
                  <a:gd name="T0" fmla="*/ 9 w 12"/>
                  <a:gd name="T1" fmla="*/ 0 h 6"/>
                  <a:gd name="T2" fmla="*/ 3 w 12"/>
                  <a:gd name="T3" fmla="*/ 0 h 6"/>
                  <a:gd name="T4" fmla="*/ 0 w 12"/>
                  <a:gd name="T5" fmla="*/ 3 h 6"/>
                  <a:gd name="T6" fmla="*/ 3 w 12"/>
                  <a:gd name="T7" fmla="*/ 6 h 6"/>
                  <a:gd name="T8" fmla="*/ 9 w 12"/>
                  <a:gd name="T9" fmla="*/ 6 h 6"/>
                  <a:gd name="T10" fmla="*/ 12 w 12"/>
                  <a:gd name="T11" fmla="*/ 3 h 6"/>
                  <a:gd name="T12" fmla="*/ 9 w 1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2" h="6">
                    <a:moveTo>
                      <a:pt x="9" y="0"/>
                    </a:moveTo>
                    <a:cubicBezTo>
                      <a:pt x="3" y="0"/>
                      <a:pt x="3" y="0"/>
                      <a:pt x="3" y="0"/>
                    </a:cubicBezTo>
                    <a:cubicBezTo>
                      <a:pt x="1" y="0"/>
                      <a:pt x="0" y="1"/>
                      <a:pt x="0" y="3"/>
                    </a:cubicBezTo>
                    <a:cubicBezTo>
                      <a:pt x="0" y="5"/>
                      <a:pt x="1" y="6"/>
                      <a:pt x="3" y="6"/>
                    </a:cubicBezTo>
                    <a:cubicBezTo>
                      <a:pt x="9" y="6"/>
                      <a:pt x="9" y="6"/>
                      <a:pt x="9" y="6"/>
                    </a:cubicBezTo>
                    <a:cubicBezTo>
                      <a:pt x="11" y="6"/>
                      <a:pt x="12" y="5"/>
                      <a:pt x="12" y="3"/>
                    </a:cubicBezTo>
                    <a:cubicBezTo>
                      <a:pt x="12" y="1"/>
                      <a:pt x="11" y="0"/>
                      <a:pt x="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6" name="Freeform 13"/>
              <p:cNvSpPr/>
              <p:nvPr/>
            </p:nvSpPr>
            <p:spPr bwMode="auto">
              <a:xfrm>
                <a:off x="1933575" y="5770563"/>
                <a:ext cx="30162" cy="30162"/>
              </a:xfrm>
              <a:custGeom>
                <a:avLst/>
                <a:gdLst>
                  <a:gd name="T0" fmla="*/ 10 w 11"/>
                  <a:gd name="T1" fmla="*/ 1 h 11"/>
                  <a:gd name="T2" fmla="*/ 5 w 11"/>
                  <a:gd name="T3" fmla="*/ 1 h 11"/>
                  <a:gd name="T4" fmla="*/ 1 w 11"/>
                  <a:gd name="T5" fmla="*/ 5 h 11"/>
                  <a:gd name="T6" fmla="*/ 1 w 11"/>
                  <a:gd name="T7" fmla="*/ 10 h 11"/>
                  <a:gd name="T8" fmla="*/ 5 w 11"/>
                  <a:gd name="T9" fmla="*/ 10 h 11"/>
                  <a:gd name="T10" fmla="*/ 10 w 11"/>
                  <a:gd name="T11" fmla="*/ 5 h 11"/>
                  <a:gd name="T12" fmla="*/ 10 w 11"/>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10" y="1"/>
                    </a:moveTo>
                    <a:cubicBezTo>
                      <a:pt x="9" y="0"/>
                      <a:pt x="7" y="0"/>
                      <a:pt x="5" y="1"/>
                    </a:cubicBezTo>
                    <a:cubicBezTo>
                      <a:pt x="1" y="5"/>
                      <a:pt x="1" y="5"/>
                      <a:pt x="1" y="5"/>
                    </a:cubicBezTo>
                    <a:cubicBezTo>
                      <a:pt x="0" y="7"/>
                      <a:pt x="0" y="9"/>
                      <a:pt x="1" y="10"/>
                    </a:cubicBezTo>
                    <a:cubicBezTo>
                      <a:pt x="2" y="11"/>
                      <a:pt x="4" y="11"/>
                      <a:pt x="5" y="10"/>
                    </a:cubicBezTo>
                    <a:cubicBezTo>
                      <a:pt x="10" y="5"/>
                      <a:pt x="10" y="5"/>
                      <a:pt x="10" y="5"/>
                    </a:cubicBezTo>
                    <a:cubicBezTo>
                      <a:pt x="11" y="4"/>
                      <a:pt x="11" y="2"/>
                      <a:pt x="1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7" name="Freeform 14"/>
              <p:cNvSpPr/>
              <p:nvPr/>
            </p:nvSpPr>
            <p:spPr bwMode="auto">
              <a:xfrm>
                <a:off x="1860550" y="5727700"/>
                <a:ext cx="17462" cy="34925"/>
              </a:xfrm>
              <a:custGeom>
                <a:avLst/>
                <a:gdLst>
                  <a:gd name="T0" fmla="*/ 3 w 6"/>
                  <a:gd name="T1" fmla="*/ 13 h 13"/>
                  <a:gd name="T2" fmla="*/ 5 w 6"/>
                  <a:gd name="T3" fmla="*/ 12 h 13"/>
                  <a:gd name="T4" fmla="*/ 6 w 6"/>
                  <a:gd name="T5" fmla="*/ 10 h 13"/>
                  <a:gd name="T6" fmla="*/ 6 w 6"/>
                  <a:gd name="T7" fmla="*/ 3 h 13"/>
                  <a:gd name="T8" fmla="*/ 3 w 6"/>
                  <a:gd name="T9" fmla="*/ 0 h 13"/>
                  <a:gd name="T10" fmla="*/ 0 w 6"/>
                  <a:gd name="T11" fmla="*/ 2 h 13"/>
                  <a:gd name="T12" fmla="*/ 0 w 6"/>
                  <a:gd name="T13" fmla="*/ 3 h 13"/>
                  <a:gd name="T14" fmla="*/ 0 w 6"/>
                  <a:gd name="T15" fmla="*/ 10 h 13"/>
                  <a:gd name="T16" fmla="*/ 3 w 6"/>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3">
                    <a:moveTo>
                      <a:pt x="3" y="13"/>
                    </a:moveTo>
                    <a:cubicBezTo>
                      <a:pt x="3" y="13"/>
                      <a:pt x="4" y="12"/>
                      <a:pt x="5" y="12"/>
                    </a:cubicBezTo>
                    <a:cubicBezTo>
                      <a:pt x="5" y="11"/>
                      <a:pt x="6" y="11"/>
                      <a:pt x="6" y="10"/>
                    </a:cubicBezTo>
                    <a:cubicBezTo>
                      <a:pt x="6" y="3"/>
                      <a:pt x="6" y="3"/>
                      <a:pt x="6" y="3"/>
                    </a:cubicBezTo>
                    <a:cubicBezTo>
                      <a:pt x="6" y="2"/>
                      <a:pt x="4" y="0"/>
                      <a:pt x="3" y="0"/>
                    </a:cubicBezTo>
                    <a:cubicBezTo>
                      <a:pt x="1" y="0"/>
                      <a:pt x="0" y="1"/>
                      <a:pt x="0" y="2"/>
                    </a:cubicBezTo>
                    <a:cubicBezTo>
                      <a:pt x="0" y="3"/>
                      <a:pt x="0" y="3"/>
                      <a:pt x="0" y="3"/>
                    </a:cubicBezTo>
                    <a:cubicBezTo>
                      <a:pt x="0" y="10"/>
                      <a:pt x="0" y="10"/>
                      <a:pt x="0" y="10"/>
                    </a:cubicBezTo>
                    <a:cubicBezTo>
                      <a:pt x="0" y="11"/>
                      <a:pt x="1" y="13"/>
                      <a:pt x="3"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8" name="Freeform 15"/>
              <p:cNvSpPr/>
              <p:nvPr/>
            </p:nvSpPr>
            <p:spPr bwMode="auto">
              <a:xfrm>
                <a:off x="1793875" y="5794375"/>
                <a:ext cx="131762" cy="152400"/>
              </a:xfrm>
              <a:custGeom>
                <a:avLst/>
                <a:gdLst>
                  <a:gd name="T0" fmla="*/ 25 w 49"/>
                  <a:gd name="T1" fmla="*/ 0 h 56"/>
                  <a:gd name="T2" fmla="*/ 0 w 49"/>
                  <a:gd name="T3" fmla="*/ 25 h 56"/>
                  <a:gd name="T4" fmla="*/ 12 w 49"/>
                  <a:gd name="T5" fmla="*/ 46 h 56"/>
                  <a:gd name="T6" fmla="*/ 12 w 49"/>
                  <a:gd name="T7" fmla="*/ 56 h 56"/>
                  <a:gd name="T8" fmla="*/ 37 w 49"/>
                  <a:gd name="T9" fmla="*/ 56 h 56"/>
                  <a:gd name="T10" fmla="*/ 37 w 49"/>
                  <a:gd name="T11" fmla="*/ 46 h 56"/>
                  <a:gd name="T12" fmla="*/ 49 w 49"/>
                  <a:gd name="T13" fmla="*/ 25 h 56"/>
                  <a:gd name="T14" fmla="*/ 25 w 49"/>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56">
                    <a:moveTo>
                      <a:pt x="25" y="0"/>
                    </a:moveTo>
                    <a:cubicBezTo>
                      <a:pt x="11" y="0"/>
                      <a:pt x="0" y="11"/>
                      <a:pt x="0" y="25"/>
                    </a:cubicBezTo>
                    <a:cubicBezTo>
                      <a:pt x="0" y="34"/>
                      <a:pt x="5" y="42"/>
                      <a:pt x="12" y="46"/>
                    </a:cubicBezTo>
                    <a:cubicBezTo>
                      <a:pt x="12" y="56"/>
                      <a:pt x="12" y="56"/>
                      <a:pt x="12" y="56"/>
                    </a:cubicBezTo>
                    <a:cubicBezTo>
                      <a:pt x="37" y="56"/>
                      <a:pt x="37" y="56"/>
                      <a:pt x="37" y="56"/>
                    </a:cubicBezTo>
                    <a:cubicBezTo>
                      <a:pt x="37" y="46"/>
                      <a:pt x="37" y="46"/>
                      <a:pt x="37" y="46"/>
                    </a:cubicBezTo>
                    <a:cubicBezTo>
                      <a:pt x="44" y="42"/>
                      <a:pt x="49" y="34"/>
                      <a:pt x="49" y="25"/>
                    </a:cubicBezTo>
                    <a:cubicBezTo>
                      <a:pt x="49" y="11"/>
                      <a:pt x="38" y="0"/>
                      <a:pt x="2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9" name="Freeform 16"/>
              <p:cNvSpPr/>
              <p:nvPr/>
            </p:nvSpPr>
            <p:spPr bwMode="auto">
              <a:xfrm>
                <a:off x="1825625" y="5962650"/>
                <a:ext cx="68262" cy="34925"/>
              </a:xfrm>
              <a:custGeom>
                <a:avLst/>
                <a:gdLst>
                  <a:gd name="T0" fmla="*/ 0 w 25"/>
                  <a:gd name="T1" fmla="*/ 6 h 13"/>
                  <a:gd name="T2" fmla="*/ 7 w 25"/>
                  <a:gd name="T3" fmla="*/ 6 h 13"/>
                  <a:gd name="T4" fmla="*/ 6 w 25"/>
                  <a:gd name="T5" fmla="*/ 7 h 13"/>
                  <a:gd name="T6" fmla="*/ 13 w 25"/>
                  <a:gd name="T7" fmla="*/ 13 h 13"/>
                  <a:gd name="T8" fmla="*/ 19 w 25"/>
                  <a:gd name="T9" fmla="*/ 7 h 13"/>
                  <a:gd name="T10" fmla="*/ 19 w 25"/>
                  <a:gd name="T11" fmla="*/ 6 h 13"/>
                  <a:gd name="T12" fmla="*/ 25 w 25"/>
                  <a:gd name="T13" fmla="*/ 6 h 13"/>
                  <a:gd name="T14" fmla="*/ 25 w 25"/>
                  <a:gd name="T15" fmla="*/ 0 h 13"/>
                  <a:gd name="T16" fmla="*/ 0 w 25"/>
                  <a:gd name="T17" fmla="*/ 0 h 13"/>
                  <a:gd name="T18" fmla="*/ 0 w 25"/>
                  <a:gd name="T19"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3">
                    <a:moveTo>
                      <a:pt x="0" y="6"/>
                    </a:moveTo>
                    <a:cubicBezTo>
                      <a:pt x="7" y="6"/>
                      <a:pt x="7" y="6"/>
                      <a:pt x="7" y="6"/>
                    </a:cubicBezTo>
                    <a:cubicBezTo>
                      <a:pt x="6" y="7"/>
                      <a:pt x="6" y="7"/>
                      <a:pt x="6" y="7"/>
                    </a:cubicBezTo>
                    <a:cubicBezTo>
                      <a:pt x="6" y="10"/>
                      <a:pt x="9" y="13"/>
                      <a:pt x="13" y="13"/>
                    </a:cubicBezTo>
                    <a:cubicBezTo>
                      <a:pt x="16" y="13"/>
                      <a:pt x="19" y="10"/>
                      <a:pt x="19" y="7"/>
                    </a:cubicBezTo>
                    <a:cubicBezTo>
                      <a:pt x="19" y="6"/>
                      <a:pt x="19" y="6"/>
                      <a:pt x="19" y="6"/>
                    </a:cubicBezTo>
                    <a:cubicBezTo>
                      <a:pt x="25" y="6"/>
                      <a:pt x="25" y="6"/>
                      <a:pt x="25" y="6"/>
                    </a:cubicBezTo>
                    <a:cubicBezTo>
                      <a:pt x="25" y="0"/>
                      <a:pt x="25" y="0"/>
                      <a:pt x="25" y="0"/>
                    </a:cubicBezTo>
                    <a:cubicBezTo>
                      <a:pt x="0" y="0"/>
                      <a:pt x="0" y="0"/>
                      <a:pt x="0" y="0"/>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grpSp>
        <p:nvGrpSpPr>
          <p:cNvPr id="20" name="组合 1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7442057" y="3648925"/>
            <a:ext cx="985223" cy="985223"/>
            <a:chOff x="7442057" y="3648925"/>
            <a:chExt cx="985223" cy="985223"/>
          </a:xfrm>
        </p:grpSpPr>
        <p:sp>
          <p:nvSpPr>
            <p:cNvPr id="21" name="椭圆 20"/>
            <p:cNvSpPr/>
            <p:nvPr/>
          </p:nvSpPr>
          <p:spPr>
            <a:xfrm flipH="1">
              <a:off x="7442057" y="3648925"/>
              <a:ext cx="985223" cy="985223"/>
            </a:xfrm>
            <a:prstGeom prst="ellipse">
              <a:avLst/>
            </a:prstGeom>
            <a:solidFill>
              <a:schemeClr val="bg1">
                <a:alpha val="30000"/>
              </a:schemeClr>
            </a:solid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cs typeface="+mn-ea"/>
                <a:sym typeface="+mn-lt"/>
              </a:endParaRPr>
            </a:p>
          </p:txBody>
        </p:sp>
        <p:grpSp>
          <p:nvGrpSpPr>
            <p:cNvPr id="22" name="组合 21"/>
            <p:cNvGrpSpPr/>
            <p:nvPr/>
          </p:nvGrpSpPr>
          <p:grpSpPr>
            <a:xfrm>
              <a:off x="7708091" y="3915777"/>
              <a:ext cx="453154" cy="451518"/>
              <a:chOff x="5287964" y="2994026"/>
              <a:chExt cx="879475" cy="876300"/>
            </a:xfrm>
            <a:solidFill>
              <a:schemeClr val="bg1"/>
            </a:solidFill>
          </p:grpSpPr>
          <p:sp>
            <p:nvSpPr>
              <p:cNvPr id="23" name="Freeform 75"/>
              <p:cNvSpPr>
                <a:spLocks noEditPoints="1"/>
              </p:cNvSpPr>
              <p:nvPr/>
            </p:nvSpPr>
            <p:spPr bwMode="auto">
              <a:xfrm>
                <a:off x="5287964" y="3076576"/>
                <a:ext cx="796925" cy="793750"/>
              </a:xfrm>
              <a:custGeom>
                <a:avLst/>
                <a:gdLst>
                  <a:gd name="T0" fmla="*/ 105 w 211"/>
                  <a:gd name="T1" fmla="*/ 211 h 211"/>
                  <a:gd name="T2" fmla="*/ 211 w 211"/>
                  <a:gd name="T3" fmla="*/ 106 h 211"/>
                  <a:gd name="T4" fmla="*/ 198 w 211"/>
                  <a:gd name="T5" fmla="*/ 56 h 211"/>
                  <a:gd name="T6" fmla="*/ 196 w 211"/>
                  <a:gd name="T7" fmla="*/ 56 h 211"/>
                  <a:gd name="T8" fmla="*/ 194 w 211"/>
                  <a:gd name="T9" fmla="*/ 56 h 211"/>
                  <a:gd name="T10" fmla="*/ 181 w 211"/>
                  <a:gd name="T11" fmla="*/ 55 h 211"/>
                  <a:gd name="T12" fmla="*/ 171 w 211"/>
                  <a:gd name="T13" fmla="*/ 65 h 211"/>
                  <a:gd name="T14" fmla="*/ 183 w 211"/>
                  <a:gd name="T15" fmla="*/ 106 h 211"/>
                  <a:gd name="T16" fmla="*/ 105 w 211"/>
                  <a:gd name="T17" fmla="*/ 183 h 211"/>
                  <a:gd name="T18" fmla="*/ 28 w 211"/>
                  <a:gd name="T19" fmla="*/ 106 h 211"/>
                  <a:gd name="T20" fmla="*/ 105 w 211"/>
                  <a:gd name="T21" fmla="*/ 28 h 211"/>
                  <a:gd name="T22" fmla="*/ 146 w 211"/>
                  <a:gd name="T23" fmla="*/ 40 h 211"/>
                  <a:gd name="T24" fmla="*/ 155 w 211"/>
                  <a:gd name="T25" fmla="*/ 31 h 211"/>
                  <a:gd name="T26" fmla="*/ 154 w 211"/>
                  <a:gd name="T27" fmla="*/ 16 h 211"/>
                  <a:gd name="T28" fmla="*/ 154 w 211"/>
                  <a:gd name="T29" fmla="*/ 12 h 211"/>
                  <a:gd name="T30" fmla="*/ 105 w 211"/>
                  <a:gd name="T31" fmla="*/ 0 h 211"/>
                  <a:gd name="T32" fmla="*/ 0 w 211"/>
                  <a:gd name="T33" fmla="*/ 106 h 211"/>
                  <a:gd name="T34" fmla="*/ 105 w 211"/>
                  <a:gd name="T35" fmla="*/ 211 h 211"/>
                  <a:gd name="T36" fmla="*/ 105 w 211"/>
                  <a:gd name="T37" fmla="*/ 211 h 211"/>
                  <a:gd name="T38" fmla="*/ 105 w 211"/>
                  <a:gd name="T3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1" h="211">
                    <a:moveTo>
                      <a:pt x="105" y="211"/>
                    </a:moveTo>
                    <a:cubicBezTo>
                      <a:pt x="164" y="211"/>
                      <a:pt x="211" y="164"/>
                      <a:pt x="211" y="106"/>
                    </a:cubicBezTo>
                    <a:cubicBezTo>
                      <a:pt x="211" y="88"/>
                      <a:pt x="206" y="71"/>
                      <a:pt x="198" y="56"/>
                    </a:cubicBezTo>
                    <a:cubicBezTo>
                      <a:pt x="198" y="56"/>
                      <a:pt x="197" y="56"/>
                      <a:pt x="196" y="56"/>
                    </a:cubicBezTo>
                    <a:cubicBezTo>
                      <a:pt x="195" y="56"/>
                      <a:pt x="195" y="56"/>
                      <a:pt x="194" y="56"/>
                    </a:cubicBezTo>
                    <a:cubicBezTo>
                      <a:pt x="181" y="55"/>
                      <a:pt x="181" y="55"/>
                      <a:pt x="181" y="55"/>
                    </a:cubicBezTo>
                    <a:cubicBezTo>
                      <a:pt x="171" y="65"/>
                      <a:pt x="171" y="65"/>
                      <a:pt x="171" y="65"/>
                    </a:cubicBezTo>
                    <a:cubicBezTo>
                      <a:pt x="179" y="77"/>
                      <a:pt x="183" y="91"/>
                      <a:pt x="183" y="106"/>
                    </a:cubicBezTo>
                    <a:cubicBezTo>
                      <a:pt x="183" y="149"/>
                      <a:pt x="148" y="183"/>
                      <a:pt x="105" y="183"/>
                    </a:cubicBezTo>
                    <a:cubicBezTo>
                      <a:pt x="62" y="183"/>
                      <a:pt x="28" y="149"/>
                      <a:pt x="28" y="106"/>
                    </a:cubicBezTo>
                    <a:cubicBezTo>
                      <a:pt x="28" y="63"/>
                      <a:pt x="62" y="28"/>
                      <a:pt x="105" y="28"/>
                    </a:cubicBezTo>
                    <a:cubicBezTo>
                      <a:pt x="120" y="28"/>
                      <a:pt x="134" y="32"/>
                      <a:pt x="146" y="40"/>
                    </a:cubicBezTo>
                    <a:cubicBezTo>
                      <a:pt x="155" y="31"/>
                      <a:pt x="155" y="31"/>
                      <a:pt x="155" y="31"/>
                    </a:cubicBezTo>
                    <a:cubicBezTo>
                      <a:pt x="154" y="16"/>
                      <a:pt x="154" y="16"/>
                      <a:pt x="154" y="16"/>
                    </a:cubicBezTo>
                    <a:cubicBezTo>
                      <a:pt x="154" y="14"/>
                      <a:pt x="154" y="13"/>
                      <a:pt x="154" y="12"/>
                    </a:cubicBezTo>
                    <a:cubicBezTo>
                      <a:pt x="139" y="5"/>
                      <a:pt x="123" y="0"/>
                      <a:pt x="105" y="0"/>
                    </a:cubicBezTo>
                    <a:cubicBezTo>
                      <a:pt x="47" y="0"/>
                      <a:pt x="0" y="48"/>
                      <a:pt x="0" y="106"/>
                    </a:cubicBezTo>
                    <a:cubicBezTo>
                      <a:pt x="0" y="164"/>
                      <a:pt x="47" y="211"/>
                      <a:pt x="105" y="211"/>
                    </a:cubicBezTo>
                    <a:close/>
                    <a:moveTo>
                      <a:pt x="105" y="211"/>
                    </a:moveTo>
                    <a:cubicBezTo>
                      <a:pt x="105" y="211"/>
                      <a:pt x="105" y="211"/>
                      <a:pt x="105" y="21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4" name="Freeform 76"/>
              <p:cNvSpPr>
                <a:spLocks noEditPoints="1"/>
              </p:cNvSpPr>
              <p:nvPr/>
            </p:nvSpPr>
            <p:spPr bwMode="auto">
              <a:xfrm>
                <a:off x="5487989" y="3279776"/>
                <a:ext cx="392113" cy="392113"/>
              </a:xfrm>
              <a:custGeom>
                <a:avLst/>
                <a:gdLst>
                  <a:gd name="T0" fmla="*/ 52 w 104"/>
                  <a:gd name="T1" fmla="*/ 25 h 104"/>
                  <a:gd name="T2" fmla="*/ 54 w 104"/>
                  <a:gd name="T3" fmla="*/ 25 h 104"/>
                  <a:gd name="T4" fmla="*/ 74 w 104"/>
                  <a:gd name="T5" fmla="*/ 5 h 104"/>
                  <a:gd name="T6" fmla="*/ 74 w 104"/>
                  <a:gd name="T7" fmla="*/ 5 h 104"/>
                  <a:gd name="T8" fmla="*/ 52 w 104"/>
                  <a:gd name="T9" fmla="*/ 0 h 104"/>
                  <a:gd name="T10" fmla="*/ 0 w 104"/>
                  <a:gd name="T11" fmla="*/ 52 h 104"/>
                  <a:gd name="T12" fmla="*/ 52 w 104"/>
                  <a:gd name="T13" fmla="*/ 104 h 104"/>
                  <a:gd name="T14" fmla="*/ 104 w 104"/>
                  <a:gd name="T15" fmla="*/ 52 h 104"/>
                  <a:gd name="T16" fmla="*/ 99 w 104"/>
                  <a:gd name="T17" fmla="*/ 30 h 104"/>
                  <a:gd name="T18" fmla="*/ 99 w 104"/>
                  <a:gd name="T19" fmla="*/ 30 h 104"/>
                  <a:gd name="T20" fmla="*/ 79 w 104"/>
                  <a:gd name="T21" fmla="*/ 50 h 104"/>
                  <a:gd name="T22" fmla="*/ 79 w 104"/>
                  <a:gd name="T23" fmla="*/ 52 h 104"/>
                  <a:gd name="T24" fmla="*/ 52 w 104"/>
                  <a:gd name="T25" fmla="*/ 79 h 104"/>
                  <a:gd name="T26" fmla="*/ 25 w 104"/>
                  <a:gd name="T27" fmla="*/ 52 h 104"/>
                  <a:gd name="T28" fmla="*/ 52 w 104"/>
                  <a:gd name="T29" fmla="*/ 25 h 104"/>
                  <a:gd name="T30" fmla="*/ 52 w 104"/>
                  <a:gd name="T31" fmla="*/ 25 h 104"/>
                  <a:gd name="T32" fmla="*/ 52 w 104"/>
                  <a:gd name="T33" fmla="*/ 2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04">
                    <a:moveTo>
                      <a:pt x="52" y="25"/>
                    </a:moveTo>
                    <a:cubicBezTo>
                      <a:pt x="53" y="25"/>
                      <a:pt x="54" y="25"/>
                      <a:pt x="54" y="25"/>
                    </a:cubicBezTo>
                    <a:cubicBezTo>
                      <a:pt x="74" y="5"/>
                      <a:pt x="74" y="5"/>
                      <a:pt x="74" y="5"/>
                    </a:cubicBezTo>
                    <a:cubicBezTo>
                      <a:pt x="74" y="5"/>
                      <a:pt x="74" y="5"/>
                      <a:pt x="74" y="5"/>
                    </a:cubicBezTo>
                    <a:cubicBezTo>
                      <a:pt x="68" y="2"/>
                      <a:pt x="60" y="0"/>
                      <a:pt x="52" y="0"/>
                    </a:cubicBezTo>
                    <a:cubicBezTo>
                      <a:pt x="24" y="0"/>
                      <a:pt x="0" y="23"/>
                      <a:pt x="0" y="52"/>
                    </a:cubicBezTo>
                    <a:cubicBezTo>
                      <a:pt x="0" y="81"/>
                      <a:pt x="24" y="104"/>
                      <a:pt x="52" y="104"/>
                    </a:cubicBezTo>
                    <a:cubicBezTo>
                      <a:pt x="81" y="104"/>
                      <a:pt x="104" y="81"/>
                      <a:pt x="104" y="52"/>
                    </a:cubicBezTo>
                    <a:cubicBezTo>
                      <a:pt x="104" y="44"/>
                      <a:pt x="102" y="37"/>
                      <a:pt x="99" y="30"/>
                    </a:cubicBezTo>
                    <a:cubicBezTo>
                      <a:pt x="99" y="30"/>
                      <a:pt x="99" y="30"/>
                      <a:pt x="99" y="30"/>
                    </a:cubicBezTo>
                    <a:cubicBezTo>
                      <a:pt x="79" y="50"/>
                      <a:pt x="79" y="50"/>
                      <a:pt x="79" y="50"/>
                    </a:cubicBezTo>
                    <a:cubicBezTo>
                      <a:pt x="79" y="50"/>
                      <a:pt x="79" y="51"/>
                      <a:pt x="79" y="52"/>
                    </a:cubicBezTo>
                    <a:cubicBezTo>
                      <a:pt x="79" y="67"/>
                      <a:pt x="67" y="79"/>
                      <a:pt x="52" y="79"/>
                    </a:cubicBezTo>
                    <a:cubicBezTo>
                      <a:pt x="37" y="79"/>
                      <a:pt x="25" y="67"/>
                      <a:pt x="25" y="52"/>
                    </a:cubicBezTo>
                    <a:cubicBezTo>
                      <a:pt x="25" y="37"/>
                      <a:pt x="37" y="25"/>
                      <a:pt x="52" y="25"/>
                    </a:cubicBezTo>
                    <a:close/>
                    <a:moveTo>
                      <a:pt x="52" y="25"/>
                    </a:moveTo>
                    <a:cubicBezTo>
                      <a:pt x="52" y="25"/>
                      <a:pt x="52" y="25"/>
                      <a:pt x="52"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5" name="Freeform 77"/>
              <p:cNvSpPr>
                <a:spLocks noEditPoints="1"/>
              </p:cNvSpPr>
              <p:nvPr/>
            </p:nvSpPr>
            <p:spPr bwMode="auto">
              <a:xfrm>
                <a:off x="5722939" y="2994026"/>
                <a:ext cx="444500" cy="441325"/>
              </a:xfrm>
              <a:custGeom>
                <a:avLst/>
                <a:gdLst>
                  <a:gd name="T0" fmla="*/ 99 w 118"/>
                  <a:gd name="T1" fmla="*/ 32 h 117"/>
                  <a:gd name="T2" fmla="*/ 105 w 118"/>
                  <a:gd name="T3" fmla="*/ 26 h 117"/>
                  <a:gd name="T4" fmla="*/ 105 w 118"/>
                  <a:gd name="T5" fmla="*/ 17 h 117"/>
                  <a:gd name="T6" fmla="*/ 101 w 118"/>
                  <a:gd name="T7" fmla="*/ 13 h 117"/>
                  <a:gd name="T8" fmla="*/ 96 w 118"/>
                  <a:gd name="T9" fmla="*/ 11 h 117"/>
                  <a:gd name="T10" fmla="*/ 92 w 118"/>
                  <a:gd name="T11" fmla="*/ 13 h 117"/>
                  <a:gd name="T12" fmla="*/ 85 w 118"/>
                  <a:gd name="T13" fmla="*/ 19 h 117"/>
                  <a:gd name="T14" fmla="*/ 84 w 118"/>
                  <a:gd name="T15" fmla="*/ 2 h 117"/>
                  <a:gd name="T16" fmla="*/ 82 w 118"/>
                  <a:gd name="T17" fmla="*/ 0 h 117"/>
                  <a:gd name="T18" fmla="*/ 80 w 118"/>
                  <a:gd name="T19" fmla="*/ 1 h 117"/>
                  <a:gd name="T20" fmla="*/ 54 w 118"/>
                  <a:gd name="T21" fmla="*/ 26 h 117"/>
                  <a:gd name="T22" fmla="*/ 51 w 118"/>
                  <a:gd name="T23" fmla="*/ 35 h 117"/>
                  <a:gd name="T24" fmla="*/ 51 w 118"/>
                  <a:gd name="T25" fmla="*/ 36 h 117"/>
                  <a:gd name="T26" fmla="*/ 52 w 118"/>
                  <a:gd name="T27" fmla="*/ 52 h 117"/>
                  <a:gd name="T28" fmla="*/ 43 w 118"/>
                  <a:gd name="T29" fmla="*/ 62 h 117"/>
                  <a:gd name="T30" fmla="*/ 26 w 118"/>
                  <a:gd name="T31" fmla="*/ 78 h 117"/>
                  <a:gd name="T32" fmla="*/ 26 w 118"/>
                  <a:gd name="T33" fmla="*/ 79 h 117"/>
                  <a:gd name="T34" fmla="*/ 10 w 118"/>
                  <a:gd name="T35" fmla="*/ 95 h 117"/>
                  <a:gd name="T36" fmla="*/ 2 w 118"/>
                  <a:gd name="T37" fmla="*/ 102 h 117"/>
                  <a:gd name="T38" fmla="*/ 1 w 118"/>
                  <a:gd name="T39" fmla="*/ 106 h 117"/>
                  <a:gd name="T40" fmla="*/ 0 w 118"/>
                  <a:gd name="T41" fmla="*/ 111 h 117"/>
                  <a:gd name="T42" fmla="*/ 6 w 118"/>
                  <a:gd name="T43" fmla="*/ 117 h 117"/>
                  <a:gd name="T44" fmla="*/ 6 w 118"/>
                  <a:gd name="T45" fmla="*/ 117 h 117"/>
                  <a:gd name="T46" fmla="*/ 12 w 118"/>
                  <a:gd name="T47" fmla="*/ 117 h 117"/>
                  <a:gd name="T48" fmla="*/ 16 w 118"/>
                  <a:gd name="T49" fmla="*/ 115 h 117"/>
                  <a:gd name="T50" fmla="*/ 66 w 118"/>
                  <a:gd name="T51" fmla="*/ 65 h 117"/>
                  <a:gd name="T52" fmla="*/ 81 w 118"/>
                  <a:gd name="T53" fmla="*/ 66 h 117"/>
                  <a:gd name="T54" fmla="*/ 82 w 118"/>
                  <a:gd name="T55" fmla="*/ 66 h 117"/>
                  <a:gd name="T56" fmla="*/ 83 w 118"/>
                  <a:gd name="T57" fmla="*/ 66 h 117"/>
                  <a:gd name="T58" fmla="*/ 91 w 118"/>
                  <a:gd name="T59" fmla="*/ 63 h 117"/>
                  <a:gd name="T60" fmla="*/ 116 w 118"/>
                  <a:gd name="T61" fmla="*/ 37 h 117"/>
                  <a:gd name="T62" fmla="*/ 115 w 118"/>
                  <a:gd name="T63" fmla="*/ 33 h 117"/>
                  <a:gd name="T64" fmla="*/ 99 w 118"/>
                  <a:gd name="T65" fmla="*/ 32 h 117"/>
                  <a:gd name="T66" fmla="*/ 99 w 118"/>
                  <a:gd name="T67" fmla="*/ 32 h 117"/>
                  <a:gd name="T68" fmla="*/ 99 w 118"/>
                  <a:gd name="T69" fmla="*/ 3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8" h="117">
                    <a:moveTo>
                      <a:pt x="99" y="32"/>
                    </a:moveTo>
                    <a:cubicBezTo>
                      <a:pt x="105" y="26"/>
                      <a:pt x="105" y="26"/>
                      <a:pt x="105" y="26"/>
                    </a:cubicBezTo>
                    <a:cubicBezTo>
                      <a:pt x="108" y="24"/>
                      <a:pt x="108" y="20"/>
                      <a:pt x="105" y="17"/>
                    </a:cubicBezTo>
                    <a:cubicBezTo>
                      <a:pt x="101" y="13"/>
                      <a:pt x="101" y="13"/>
                      <a:pt x="101" y="13"/>
                    </a:cubicBezTo>
                    <a:cubicBezTo>
                      <a:pt x="100" y="12"/>
                      <a:pt x="98" y="11"/>
                      <a:pt x="96" y="11"/>
                    </a:cubicBezTo>
                    <a:cubicBezTo>
                      <a:pt x="95" y="11"/>
                      <a:pt x="93" y="12"/>
                      <a:pt x="92" y="13"/>
                    </a:cubicBezTo>
                    <a:cubicBezTo>
                      <a:pt x="85" y="19"/>
                      <a:pt x="85" y="19"/>
                      <a:pt x="85" y="19"/>
                    </a:cubicBezTo>
                    <a:cubicBezTo>
                      <a:pt x="84" y="2"/>
                      <a:pt x="84" y="2"/>
                      <a:pt x="84" y="2"/>
                    </a:cubicBezTo>
                    <a:cubicBezTo>
                      <a:pt x="84" y="1"/>
                      <a:pt x="83" y="0"/>
                      <a:pt x="82" y="0"/>
                    </a:cubicBezTo>
                    <a:cubicBezTo>
                      <a:pt x="81" y="0"/>
                      <a:pt x="80" y="0"/>
                      <a:pt x="80" y="1"/>
                    </a:cubicBezTo>
                    <a:cubicBezTo>
                      <a:pt x="54" y="26"/>
                      <a:pt x="54" y="26"/>
                      <a:pt x="54" y="26"/>
                    </a:cubicBezTo>
                    <a:cubicBezTo>
                      <a:pt x="52" y="29"/>
                      <a:pt x="51" y="32"/>
                      <a:pt x="51" y="35"/>
                    </a:cubicBezTo>
                    <a:cubicBezTo>
                      <a:pt x="51" y="36"/>
                      <a:pt x="51" y="36"/>
                      <a:pt x="51" y="36"/>
                    </a:cubicBezTo>
                    <a:cubicBezTo>
                      <a:pt x="52" y="52"/>
                      <a:pt x="52" y="52"/>
                      <a:pt x="52" y="52"/>
                    </a:cubicBezTo>
                    <a:cubicBezTo>
                      <a:pt x="43" y="62"/>
                      <a:pt x="43" y="62"/>
                      <a:pt x="43" y="62"/>
                    </a:cubicBezTo>
                    <a:cubicBezTo>
                      <a:pt x="26" y="78"/>
                      <a:pt x="26" y="78"/>
                      <a:pt x="26" y="78"/>
                    </a:cubicBezTo>
                    <a:cubicBezTo>
                      <a:pt x="26" y="79"/>
                      <a:pt x="26" y="79"/>
                      <a:pt x="26" y="79"/>
                    </a:cubicBezTo>
                    <a:cubicBezTo>
                      <a:pt x="10" y="95"/>
                      <a:pt x="10" y="95"/>
                      <a:pt x="10" y="95"/>
                    </a:cubicBezTo>
                    <a:cubicBezTo>
                      <a:pt x="2" y="102"/>
                      <a:pt x="2" y="102"/>
                      <a:pt x="2" y="102"/>
                    </a:cubicBezTo>
                    <a:cubicBezTo>
                      <a:pt x="1" y="103"/>
                      <a:pt x="1" y="104"/>
                      <a:pt x="1" y="106"/>
                    </a:cubicBezTo>
                    <a:cubicBezTo>
                      <a:pt x="0" y="111"/>
                      <a:pt x="0" y="111"/>
                      <a:pt x="0" y="111"/>
                    </a:cubicBezTo>
                    <a:cubicBezTo>
                      <a:pt x="0" y="115"/>
                      <a:pt x="3" y="117"/>
                      <a:pt x="6" y="117"/>
                    </a:cubicBezTo>
                    <a:cubicBezTo>
                      <a:pt x="6" y="117"/>
                      <a:pt x="6" y="117"/>
                      <a:pt x="6" y="117"/>
                    </a:cubicBezTo>
                    <a:cubicBezTo>
                      <a:pt x="12" y="117"/>
                      <a:pt x="12" y="117"/>
                      <a:pt x="12" y="117"/>
                    </a:cubicBezTo>
                    <a:cubicBezTo>
                      <a:pt x="14" y="117"/>
                      <a:pt x="15" y="116"/>
                      <a:pt x="16" y="115"/>
                    </a:cubicBezTo>
                    <a:cubicBezTo>
                      <a:pt x="66" y="65"/>
                      <a:pt x="66" y="65"/>
                      <a:pt x="66" y="65"/>
                    </a:cubicBezTo>
                    <a:cubicBezTo>
                      <a:pt x="81" y="66"/>
                      <a:pt x="81" y="66"/>
                      <a:pt x="81" y="66"/>
                    </a:cubicBezTo>
                    <a:cubicBezTo>
                      <a:pt x="82" y="66"/>
                      <a:pt x="82" y="66"/>
                      <a:pt x="82" y="66"/>
                    </a:cubicBezTo>
                    <a:cubicBezTo>
                      <a:pt x="82" y="66"/>
                      <a:pt x="82" y="66"/>
                      <a:pt x="83" y="66"/>
                    </a:cubicBezTo>
                    <a:cubicBezTo>
                      <a:pt x="86" y="66"/>
                      <a:pt x="89" y="65"/>
                      <a:pt x="91" y="63"/>
                    </a:cubicBezTo>
                    <a:cubicBezTo>
                      <a:pt x="116" y="37"/>
                      <a:pt x="116" y="37"/>
                      <a:pt x="116" y="37"/>
                    </a:cubicBezTo>
                    <a:cubicBezTo>
                      <a:pt x="118" y="36"/>
                      <a:pt x="117" y="33"/>
                      <a:pt x="115" y="33"/>
                    </a:cubicBezTo>
                    <a:lnTo>
                      <a:pt x="99" y="32"/>
                    </a:lnTo>
                    <a:close/>
                    <a:moveTo>
                      <a:pt x="99" y="32"/>
                    </a:moveTo>
                    <a:cubicBezTo>
                      <a:pt x="99" y="32"/>
                      <a:pt x="99" y="32"/>
                      <a:pt x="99" y="3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grpSp>
        <p:nvGrpSpPr>
          <p:cNvPr id="26" name="组合 25"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5446762" y="2772836"/>
            <a:ext cx="985223" cy="985223"/>
            <a:chOff x="5446762" y="2772836"/>
            <a:chExt cx="985223" cy="985223"/>
          </a:xfrm>
        </p:grpSpPr>
        <p:sp>
          <p:nvSpPr>
            <p:cNvPr id="27" name="椭圆 26"/>
            <p:cNvSpPr/>
            <p:nvPr/>
          </p:nvSpPr>
          <p:spPr>
            <a:xfrm rot="2711270" flipH="1">
              <a:off x="5446762" y="2772836"/>
              <a:ext cx="985223" cy="985223"/>
            </a:xfrm>
            <a:prstGeom prst="ellipse">
              <a:avLst/>
            </a:prstGeom>
            <a:solidFill>
              <a:schemeClr val="bg1">
                <a:alpha val="30000"/>
              </a:schemeClr>
            </a:solid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cs typeface="+mn-ea"/>
                <a:sym typeface="+mn-lt"/>
              </a:endParaRPr>
            </a:p>
          </p:txBody>
        </p:sp>
        <p:grpSp>
          <p:nvGrpSpPr>
            <p:cNvPr id="28" name="组合 27"/>
            <p:cNvGrpSpPr/>
            <p:nvPr/>
          </p:nvGrpSpPr>
          <p:grpSpPr>
            <a:xfrm>
              <a:off x="5651478" y="3024422"/>
              <a:ext cx="524087" cy="498584"/>
              <a:chOff x="6323014" y="4870451"/>
              <a:chExt cx="652463" cy="620713"/>
            </a:xfrm>
            <a:solidFill>
              <a:schemeClr val="bg1"/>
            </a:solidFill>
          </p:grpSpPr>
          <p:sp>
            <p:nvSpPr>
              <p:cNvPr id="29" name="Freeform 81"/>
              <p:cNvSpPr/>
              <p:nvPr/>
            </p:nvSpPr>
            <p:spPr bwMode="auto">
              <a:xfrm>
                <a:off x="6789739" y="4870451"/>
                <a:ext cx="185738" cy="185738"/>
              </a:xfrm>
              <a:custGeom>
                <a:avLst/>
                <a:gdLst>
                  <a:gd name="T0" fmla="*/ 38 w 49"/>
                  <a:gd name="T1" fmla="*/ 11 h 49"/>
                  <a:gd name="T2" fmla="*/ 3 w 49"/>
                  <a:gd name="T3" fmla="*/ 7 h 49"/>
                  <a:gd name="T4" fmla="*/ 2 w 49"/>
                  <a:gd name="T5" fmla="*/ 15 h 49"/>
                  <a:gd name="T6" fmla="*/ 34 w 49"/>
                  <a:gd name="T7" fmla="*/ 47 h 49"/>
                  <a:gd name="T8" fmla="*/ 42 w 49"/>
                  <a:gd name="T9" fmla="*/ 46 h 49"/>
                  <a:gd name="T10" fmla="*/ 38 w 49"/>
                  <a:gd name="T11" fmla="*/ 11 h 49"/>
                </a:gdLst>
                <a:ahLst/>
                <a:cxnLst>
                  <a:cxn ang="0">
                    <a:pos x="T0" y="T1"/>
                  </a:cxn>
                  <a:cxn ang="0">
                    <a:pos x="T2" y="T3"/>
                  </a:cxn>
                  <a:cxn ang="0">
                    <a:pos x="T4" y="T5"/>
                  </a:cxn>
                  <a:cxn ang="0">
                    <a:pos x="T6" y="T7"/>
                  </a:cxn>
                  <a:cxn ang="0">
                    <a:pos x="T8" y="T9"/>
                  </a:cxn>
                  <a:cxn ang="0">
                    <a:pos x="T10" y="T11"/>
                  </a:cxn>
                </a:cxnLst>
                <a:rect l="0" t="0" r="r" b="b"/>
                <a:pathLst>
                  <a:path w="49" h="49">
                    <a:moveTo>
                      <a:pt x="38" y="11"/>
                    </a:moveTo>
                    <a:cubicBezTo>
                      <a:pt x="28" y="2"/>
                      <a:pt x="14" y="0"/>
                      <a:pt x="3" y="7"/>
                    </a:cubicBezTo>
                    <a:cubicBezTo>
                      <a:pt x="0" y="9"/>
                      <a:pt x="0" y="13"/>
                      <a:pt x="2" y="15"/>
                    </a:cubicBezTo>
                    <a:cubicBezTo>
                      <a:pt x="34" y="47"/>
                      <a:pt x="34" y="47"/>
                      <a:pt x="34" y="47"/>
                    </a:cubicBezTo>
                    <a:cubicBezTo>
                      <a:pt x="36" y="49"/>
                      <a:pt x="40" y="49"/>
                      <a:pt x="42" y="46"/>
                    </a:cubicBezTo>
                    <a:cubicBezTo>
                      <a:pt x="49" y="35"/>
                      <a:pt x="47" y="21"/>
                      <a:pt x="3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0" name="Freeform 82"/>
              <p:cNvSpPr>
                <a:spLocks noEditPoints="1"/>
              </p:cNvSpPr>
              <p:nvPr/>
            </p:nvSpPr>
            <p:spPr bwMode="auto">
              <a:xfrm>
                <a:off x="6364289" y="4924426"/>
                <a:ext cx="554038" cy="566738"/>
              </a:xfrm>
              <a:custGeom>
                <a:avLst/>
                <a:gdLst>
                  <a:gd name="T0" fmla="*/ 134 w 147"/>
                  <a:gd name="T1" fmla="*/ 115 h 151"/>
                  <a:gd name="T2" fmla="*/ 147 w 147"/>
                  <a:gd name="T3" fmla="*/ 72 h 151"/>
                  <a:gd name="T4" fmla="*/ 75 w 147"/>
                  <a:gd name="T5" fmla="*/ 0 h 151"/>
                  <a:gd name="T6" fmla="*/ 74 w 147"/>
                  <a:gd name="T7" fmla="*/ 0 h 151"/>
                  <a:gd name="T8" fmla="*/ 3 w 147"/>
                  <a:gd name="T9" fmla="*/ 72 h 151"/>
                  <a:gd name="T10" fmla="*/ 15 w 147"/>
                  <a:gd name="T11" fmla="*/ 112 h 151"/>
                  <a:gd name="T12" fmla="*/ 2 w 147"/>
                  <a:gd name="T13" fmla="*/ 137 h 151"/>
                  <a:gd name="T14" fmla="*/ 6 w 147"/>
                  <a:gd name="T15" fmla="*/ 150 h 151"/>
                  <a:gd name="T16" fmla="*/ 11 w 147"/>
                  <a:gd name="T17" fmla="*/ 151 h 151"/>
                  <a:gd name="T18" fmla="*/ 20 w 147"/>
                  <a:gd name="T19" fmla="*/ 146 h 151"/>
                  <a:gd name="T20" fmla="*/ 29 w 147"/>
                  <a:gd name="T21" fmla="*/ 128 h 151"/>
                  <a:gd name="T22" fmla="*/ 74 w 147"/>
                  <a:gd name="T23" fmla="*/ 145 h 151"/>
                  <a:gd name="T24" fmla="*/ 75 w 147"/>
                  <a:gd name="T25" fmla="*/ 145 h 151"/>
                  <a:gd name="T26" fmla="*/ 119 w 147"/>
                  <a:gd name="T27" fmla="*/ 129 h 151"/>
                  <a:gd name="T28" fmla="*/ 127 w 147"/>
                  <a:gd name="T29" fmla="*/ 146 h 151"/>
                  <a:gd name="T30" fmla="*/ 136 w 147"/>
                  <a:gd name="T31" fmla="*/ 151 h 151"/>
                  <a:gd name="T32" fmla="*/ 141 w 147"/>
                  <a:gd name="T33" fmla="*/ 150 h 151"/>
                  <a:gd name="T34" fmla="*/ 145 w 147"/>
                  <a:gd name="T35" fmla="*/ 137 h 151"/>
                  <a:gd name="T36" fmla="*/ 134 w 147"/>
                  <a:gd name="T37" fmla="*/ 115 h 151"/>
                  <a:gd name="T38" fmla="*/ 75 w 147"/>
                  <a:gd name="T39" fmla="*/ 125 h 151"/>
                  <a:gd name="T40" fmla="*/ 74 w 147"/>
                  <a:gd name="T41" fmla="*/ 125 h 151"/>
                  <a:gd name="T42" fmla="*/ 22 w 147"/>
                  <a:gd name="T43" fmla="*/ 72 h 151"/>
                  <a:gd name="T44" fmla="*/ 74 w 147"/>
                  <a:gd name="T45" fmla="*/ 20 h 151"/>
                  <a:gd name="T46" fmla="*/ 75 w 147"/>
                  <a:gd name="T47" fmla="*/ 19 h 151"/>
                  <a:gd name="T48" fmla="*/ 128 w 147"/>
                  <a:gd name="T49" fmla="*/ 72 h 151"/>
                  <a:gd name="T50" fmla="*/ 75 w 147"/>
                  <a:gd name="T51" fmla="*/ 12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7" h="151">
                    <a:moveTo>
                      <a:pt x="134" y="115"/>
                    </a:moveTo>
                    <a:cubicBezTo>
                      <a:pt x="142" y="103"/>
                      <a:pt x="147" y="88"/>
                      <a:pt x="147" y="72"/>
                    </a:cubicBezTo>
                    <a:cubicBezTo>
                      <a:pt x="147" y="32"/>
                      <a:pt x="115" y="0"/>
                      <a:pt x="75" y="0"/>
                    </a:cubicBezTo>
                    <a:cubicBezTo>
                      <a:pt x="75" y="0"/>
                      <a:pt x="74" y="0"/>
                      <a:pt x="74" y="0"/>
                    </a:cubicBezTo>
                    <a:cubicBezTo>
                      <a:pt x="35" y="0"/>
                      <a:pt x="3" y="33"/>
                      <a:pt x="3" y="72"/>
                    </a:cubicBezTo>
                    <a:cubicBezTo>
                      <a:pt x="3" y="87"/>
                      <a:pt x="7" y="101"/>
                      <a:pt x="15" y="112"/>
                    </a:cubicBezTo>
                    <a:cubicBezTo>
                      <a:pt x="2" y="137"/>
                      <a:pt x="2" y="137"/>
                      <a:pt x="2" y="137"/>
                    </a:cubicBezTo>
                    <a:cubicBezTo>
                      <a:pt x="0" y="142"/>
                      <a:pt x="2" y="148"/>
                      <a:pt x="6" y="150"/>
                    </a:cubicBezTo>
                    <a:cubicBezTo>
                      <a:pt x="8" y="151"/>
                      <a:pt x="9" y="151"/>
                      <a:pt x="11" y="151"/>
                    </a:cubicBezTo>
                    <a:cubicBezTo>
                      <a:pt x="14" y="151"/>
                      <a:pt x="18" y="149"/>
                      <a:pt x="20" y="146"/>
                    </a:cubicBezTo>
                    <a:cubicBezTo>
                      <a:pt x="29" y="128"/>
                      <a:pt x="29" y="128"/>
                      <a:pt x="29" y="128"/>
                    </a:cubicBezTo>
                    <a:cubicBezTo>
                      <a:pt x="41" y="138"/>
                      <a:pt x="57" y="145"/>
                      <a:pt x="74" y="145"/>
                    </a:cubicBezTo>
                    <a:cubicBezTo>
                      <a:pt x="74" y="145"/>
                      <a:pt x="75" y="145"/>
                      <a:pt x="75" y="145"/>
                    </a:cubicBezTo>
                    <a:cubicBezTo>
                      <a:pt x="92" y="145"/>
                      <a:pt x="107" y="139"/>
                      <a:pt x="119" y="129"/>
                    </a:cubicBezTo>
                    <a:cubicBezTo>
                      <a:pt x="127" y="146"/>
                      <a:pt x="127" y="146"/>
                      <a:pt x="127" y="146"/>
                    </a:cubicBezTo>
                    <a:cubicBezTo>
                      <a:pt x="129" y="149"/>
                      <a:pt x="133" y="151"/>
                      <a:pt x="136" y="151"/>
                    </a:cubicBezTo>
                    <a:cubicBezTo>
                      <a:pt x="138" y="151"/>
                      <a:pt x="139" y="151"/>
                      <a:pt x="141" y="150"/>
                    </a:cubicBezTo>
                    <a:cubicBezTo>
                      <a:pt x="145" y="148"/>
                      <a:pt x="147" y="142"/>
                      <a:pt x="145" y="137"/>
                    </a:cubicBezTo>
                    <a:lnTo>
                      <a:pt x="134" y="115"/>
                    </a:lnTo>
                    <a:close/>
                    <a:moveTo>
                      <a:pt x="75" y="125"/>
                    </a:moveTo>
                    <a:cubicBezTo>
                      <a:pt x="75" y="125"/>
                      <a:pt x="74" y="125"/>
                      <a:pt x="74" y="125"/>
                    </a:cubicBezTo>
                    <a:cubicBezTo>
                      <a:pt x="45" y="125"/>
                      <a:pt x="22" y="101"/>
                      <a:pt x="22" y="72"/>
                    </a:cubicBezTo>
                    <a:cubicBezTo>
                      <a:pt x="22" y="43"/>
                      <a:pt x="45" y="20"/>
                      <a:pt x="74" y="20"/>
                    </a:cubicBezTo>
                    <a:cubicBezTo>
                      <a:pt x="74" y="20"/>
                      <a:pt x="75" y="19"/>
                      <a:pt x="75" y="19"/>
                    </a:cubicBezTo>
                    <a:cubicBezTo>
                      <a:pt x="104" y="19"/>
                      <a:pt x="128" y="43"/>
                      <a:pt x="128" y="72"/>
                    </a:cubicBezTo>
                    <a:cubicBezTo>
                      <a:pt x="128" y="102"/>
                      <a:pt x="104" y="125"/>
                      <a:pt x="75"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1" name="Freeform 83"/>
              <p:cNvSpPr/>
              <p:nvPr/>
            </p:nvSpPr>
            <p:spPr bwMode="auto">
              <a:xfrm>
                <a:off x="6534151" y="5092701"/>
                <a:ext cx="131763" cy="236538"/>
              </a:xfrm>
              <a:custGeom>
                <a:avLst/>
                <a:gdLst>
                  <a:gd name="T0" fmla="*/ 30 w 35"/>
                  <a:gd name="T1" fmla="*/ 0 h 63"/>
                  <a:gd name="T2" fmla="*/ 29 w 35"/>
                  <a:gd name="T3" fmla="*/ 0 h 63"/>
                  <a:gd name="T4" fmla="*/ 24 w 35"/>
                  <a:gd name="T5" fmla="*/ 6 h 63"/>
                  <a:gd name="T6" fmla="*/ 24 w 35"/>
                  <a:gd name="T7" fmla="*/ 27 h 63"/>
                  <a:gd name="T8" fmla="*/ 2 w 35"/>
                  <a:gd name="T9" fmla="*/ 54 h 63"/>
                  <a:gd name="T10" fmla="*/ 3 w 35"/>
                  <a:gd name="T11" fmla="*/ 61 h 63"/>
                  <a:gd name="T12" fmla="*/ 6 w 35"/>
                  <a:gd name="T13" fmla="*/ 63 h 63"/>
                  <a:gd name="T14" fmla="*/ 10 w 35"/>
                  <a:gd name="T15" fmla="*/ 61 h 63"/>
                  <a:gd name="T16" fmla="*/ 29 w 35"/>
                  <a:gd name="T17" fmla="*/ 39 h 63"/>
                  <a:gd name="T18" fmla="*/ 33 w 35"/>
                  <a:gd name="T19" fmla="*/ 34 h 63"/>
                  <a:gd name="T20" fmla="*/ 35 w 35"/>
                  <a:gd name="T21" fmla="*/ 29 h 63"/>
                  <a:gd name="T22" fmla="*/ 35 w 35"/>
                  <a:gd name="T23" fmla="*/ 6 h 63"/>
                  <a:gd name="T24" fmla="*/ 30 w 35"/>
                  <a:gd name="T2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63">
                    <a:moveTo>
                      <a:pt x="30" y="0"/>
                    </a:moveTo>
                    <a:cubicBezTo>
                      <a:pt x="30" y="0"/>
                      <a:pt x="29" y="0"/>
                      <a:pt x="29" y="0"/>
                    </a:cubicBezTo>
                    <a:cubicBezTo>
                      <a:pt x="26" y="1"/>
                      <a:pt x="24" y="3"/>
                      <a:pt x="24" y="6"/>
                    </a:cubicBezTo>
                    <a:cubicBezTo>
                      <a:pt x="24" y="27"/>
                      <a:pt x="24" y="27"/>
                      <a:pt x="24" y="27"/>
                    </a:cubicBezTo>
                    <a:cubicBezTo>
                      <a:pt x="2" y="54"/>
                      <a:pt x="2" y="54"/>
                      <a:pt x="2" y="54"/>
                    </a:cubicBezTo>
                    <a:cubicBezTo>
                      <a:pt x="0" y="56"/>
                      <a:pt x="0" y="59"/>
                      <a:pt x="3" y="61"/>
                    </a:cubicBezTo>
                    <a:cubicBezTo>
                      <a:pt x="4" y="62"/>
                      <a:pt x="5" y="63"/>
                      <a:pt x="6" y="63"/>
                    </a:cubicBezTo>
                    <a:cubicBezTo>
                      <a:pt x="8" y="63"/>
                      <a:pt x="9" y="62"/>
                      <a:pt x="10" y="61"/>
                    </a:cubicBezTo>
                    <a:cubicBezTo>
                      <a:pt x="29" y="39"/>
                      <a:pt x="29" y="39"/>
                      <a:pt x="29" y="39"/>
                    </a:cubicBezTo>
                    <a:cubicBezTo>
                      <a:pt x="33" y="34"/>
                      <a:pt x="33" y="34"/>
                      <a:pt x="33" y="34"/>
                    </a:cubicBezTo>
                    <a:cubicBezTo>
                      <a:pt x="35" y="33"/>
                      <a:pt x="35" y="31"/>
                      <a:pt x="35" y="29"/>
                    </a:cubicBezTo>
                    <a:cubicBezTo>
                      <a:pt x="35" y="6"/>
                      <a:pt x="35" y="6"/>
                      <a:pt x="35" y="6"/>
                    </a:cubicBezTo>
                    <a:cubicBezTo>
                      <a:pt x="35" y="3"/>
                      <a:pt x="33" y="0"/>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2" name="Freeform 84"/>
              <p:cNvSpPr/>
              <p:nvPr/>
            </p:nvSpPr>
            <p:spPr bwMode="auto">
              <a:xfrm>
                <a:off x="6323014" y="4870451"/>
                <a:ext cx="184150" cy="185738"/>
              </a:xfrm>
              <a:custGeom>
                <a:avLst/>
                <a:gdLst>
                  <a:gd name="T0" fmla="*/ 11 w 49"/>
                  <a:gd name="T1" fmla="*/ 11 h 49"/>
                  <a:gd name="T2" fmla="*/ 7 w 49"/>
                  <a:gd name="T3" fmla="*/ 46 h 49"/>
                  <a:gd name="T4" fmla="*/ 14 w 49"/>
                  <a:gd name="T5" fmla="*/ 47 h 49"/>
                  <a:gd name="T6" fmla="*/ 46 w 49"/>
                  <a:gd name="T7" fmla="*/ 15 h 49"/>
                  <a:gd name="T8" fmla="*/ 45 w 49"/>
                  <a:gd name="T9" fmla="*/ 7 h 49"/>
                  <a:gd name="T10" fmla="*/ 11 w 49"/>
                  <a:gd name="T11" fmla="*/ 11 h 49"/>
                </a:gdLst>
                <a:ahLst/>
                <a:cxnLst>
                  <a:cxn ang="0">
                    <a:pos x="T0" y="T1"/>
                  </a:cxn>
                  <a:cxn ang="0">
                    <a:pos x="T2" y="T3"/>
                  </a:cxn>
                  <a:cxn ang="0">
                    <a:pos x="T4" y="T5"/>
                  </a:cxn>
                  <a:cxn ang="0">
                    <a:pos x="T6" y="T7"/>
                  </a:cxn>
                  <a:cxn ang="0">
                    <a:pos x="T8" y="T9"/>
                  </a:cxn>
                  <a:cxn ang="0">
                    <a:pos x="T10" y="T11"/>
                  </a:cxn>
                </a:cxnLst>
                <a:rect l="0" t="0" r="r" b="b"/>
                <a:pathLst>
                  <a:path w="49" h="49">
                    <a:moveTo>
                      <a:pt x="11" y="11"/>
                    </a:moveTo>
                    <a:cubicBezTo>
                      <a:pt x="1" y="21"/>
                      <a:pt x="0" y="35"/>
                      <a:pt x="7" y="46"/>
                    </a:cubicBezTo>
                    <a:cubicBezTo>
                      <a:pt x="9" y="49"/>
                      <a:pt x="12" y="49"/>
                      <a:pt x="14" y="47"/>
                    </a:cubicBezTo>
                    <a:cubicBezTo>
                      <a:pt x="46" y="15"/>
                      <a:pt x="46" y="15"/>
                      <a:pt x="46" y="15"/>
                    </a:cubicBezTo>
                    <a:cubicBezTo>
                      <a:pt x="49" y="13"/>
                      <a:pt x="48" y="9"/>
                      <a:pt x="45" y="7"/>
                    </a:cubicBezTo>
                    <a:cubicBezTo>
                      <a:pt x="35" y="0"/>
                      <a:pt x="20" y="2"/>
                      <a:pt x="1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grpSp>
        <p:nvGrpSpPr>
          <p:cNvPr id="33" name="组合 32"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GrpSpPr/>
          <p:nvPr/>
        </p:nvGrpSpPr>
        <p:grpSpPr>
          <a:xfrm>
            <a:off x="3430168" y="4559774"/>
            <a:ext cx="985223" cy="985223"/>
            <a:chOff x="3430168" y="4559774"/>
            <a:chExt cx="985223" cy="985223"/>
          </a:xfrm>
        </p:grpSpPr>
        <p:sp>
          <p:nvSpPr>
            <p:cNvPr id="34" name="椭圆 33"/>
            <p:cNvSpPr/>
            <p:nvPr/>
          </p:nvSpPr>
          <p:spPr>
            <a:xfrm rot="18888730">
              <a:off x="3430168" y="4559774"/>
              <a:ext cx="985223" cy="985223"/>
            </a:xfrm>
            <a:prstGeom prst="ellipse">
              <a:avLst/>
            </a:prstGeom>
            <a:solidFill>
              <a:schemeClr val="bg1">
                <a:alpha val="30000"/>
              </a:schemeClr>
            </a:solid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cs typeface="+mn-ea"/>
                <a:sym typeface="+mn-lt"/>
              </a:endParaRPr>
            </a:p>
          </p:txBody>
        </p:sp>
        <p:grpSp>
          <p:nvGrpSpPr>
            <p:cNvPr id="35" name="Group 4"/>
            <p:cNvGrpSpPr>
              <a:grpSpLocks noChangeAspect="1"/>
            </p:cNvGrpSpPr>
            <p:nvPr/>
          </p:nvGrpSpPr>
          <p:grpSpPr bwMode="auto">
            <a:xfrm>
              <a:off x="3680845" y="4835351"/>
              <a:ext cx="461588" cy="453764"/>
              <a:chOff x="3722" y="2043"/>
              <a:chExt cx="236" cy="232"/>
            </a:xfrm>
            <a:solidFill>
              <a:schemeClr val="bg1"/>
            </a:solidFill>
          </p:grpSpPr>
          <p:sp>
            <p:nvSpPr>
              <p:cNvPr id="36" name="Freeform 5"/>
              <p:cNvSpPr>
                <a:spLocks noEditPoints="1"/>
              </p:cNvSpPr>
              <p:nvPr/>
            </p:nvSpPr>
            <p:spPr bwMode="auto">
              <a:xfrm>
                <a:off x="3810" y="2089"/>
                <a:ext cx="14" cy="32"/>
              </a:xfrm>
              <a:custGeom>
                <a:avLst/>
                <a:gdLst>
                  <a:gd name="T0" fmla="*/ 4 w 6"/>
                  <a:gd name="T1" fmla="*/ 0 h 13"/>
                  <a:gd name="T2" fmla="*/ 2 w 6"/>
                  <a:gd name="T3" fmla="*/ 0 h 13"/>
                  <a:gd name="T4" fmla="*/ 0 w 6"/>
                  <a:gd name="T5" fmla="*/ 2 h 13"/>
                  <a:gd name="T6" fmla="*/ 0 w 6"/>
                  <a:gd name="T7" fmla="*/ 13 h 13"/>
                  <a:gd name="T8" fmla="*/ 6 w 6"/>
                  <a:gd name="T9" fmla="*/ 13 h 13"/>
                  <a:gd name="T10" fmla="*/ 6 w 6"/>
                  <a:gd name="T11" fmla="*/ 2 h 13"/>
                  <a:gd name="T12" fmla="*/ 4 w 6"/>
                  <a:gd name="T13" fmla="*/ 0 h 13"/>
                  <a:gd name="T14" fmla="*/ 4 w 6"/>
                  <a:gd name="T15" fmla="*/ 0 h 13"/>
                  <a:gd name="T16" fmla="*/ 4 w 6"/>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3">
                    <a:moveTo>
                      <a:pt x="4" y="0"/>
                    </a:moveTo>
                    <a:cubicBezTo>
                      <a:pt x="2" y="0"/>
                      <a:pt x="2" y="0"/>
                      <a:pt x="2" y="0"/>
                    </a:cubicBezTo>
                    <a:cubicBezTo>
                      <a:pt x="1" y="0"/>
                      <a:pt x="0" y="1"/>
                      <a:pt x="0" y="2"/>
                    </a:cubicBezTo>
                    <a:cubicBezTo>
                      <a:pt x="0" y="13"/>
                      <a:pt x="0" y="13"/>
                      <a:pt x="0" y="13"/>
                    </a:cubicBezTo>
                    <a:cubicBezTo>
                      <a:pt x="6" y="13"/>
                      <a:pt x="6" y="13"/>
                      <a:pt x="6" y="13"/>
                    </a:cubicBezTo>
                    <a:cubicBezTo>
                      <a:pt x="6" y="2"/>
                      <a:pt x="6" y="2"/>
                      <a:pt x="6" y="2"/>
                    </a:cubicBezTo>
                    <a:cubicBezTo>
                      <a:pt x="6" y="1"/>
                      <a:pt x="5" y="0"/>
                      <a:pt x="4" y="0"/>
                    </a:cubicBezTo>
                    <a:close/>
                    <a:moveTo>
                      <a:pt x="4" y="0"/>
                    </a:move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7" name="Freeform 6"/>
              <p:cNvSpPr>
                <a:spLocks noEditPoints="1"/>
              </p:cNvSpPr>
              <p:nvPr/>
            </p:nvSpPr>
            <p:spPr bwMode="auto">
              <a:xfrm>
                <a:off x="3853" y="2089"/>
                <a:ext cx="17" cy="32"/>
              </a:xfrm>
              <a:custGeom>
                <a:avLst/>
                <a:gdLst>
                  <a:gd name="T0" fmla="*/ 4 w 7"/>
                  <a:gd name="T1" fmla="*/ 0 h 13"/>
                  <a:gd name="T2" fmla="*/ 3 w 7"/>
                  <a:gd name="T3" fmla="*/ 0 h 13"/>
                  <a:gd name="T4" fmla="*/ 0 w 7"/>
                  <a:gd name="T5" fmla="*/ 2 h 13"/>
                  <a:gd name="T6" fmla="*/ 0 w 7"/>
                  <a:gd name="T7" fmla="*/ 13 h 13"/>
                  <a:gd name="T8" fmla="*/ 7 w 7"/>
                  <a:gd name="T9" fmla="*/ 13 h 13"/>
                  <a:gd name="T10" fmla="*/ 7 w 7"/>
                  <a:gd name="T11" fmla="*/ 2 h 13"/>
                  <a:gd name="T12" fmla="*/ 4 w 7"/>
                  <a:gd name="T13" fmla="*/ 0 h 13"/>
                  <a:gd name="T14" fmla="*/ 4 w 7"/>
                  <a:gd name="T15" fmla="*/ 0 h 13"/>
                  <a:gd name="T16" fmla="*/ 4 w 7"/>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3">
                    <a:moveTo>
                      <a:pt x="4" y="0"/>
                    </a:moveTo>
                    <a:cubicBezTo>
                      <a:pt x="3" y="0"/>
                      <a:pt x="3" y="0"/>
                      <a:pt x="3" y="0"/>
                    </a:cubicBezTo>
                    <a:cubicBezTo>
                      <a:pt x="1" y="0"/>
                      <a:pt x="0" y="1"/>
                      <a:pt x="0" y="2"/>
                    </a:cubicBezTo>
                    <a:cubicBezTo>
                      <a:pt x="0" y="13"/>
                      <a:pt x="0" y="13"/>
                      <a:pt x="0" y="13"/>
                    </a:cubicBezTo>
                    <a:cubicBezTo>
                      <a:pt x="7" y="13"/>
                      <a:pt x="7" y="13"/>
                      <a:pt x="7" y="13"/>
                    </a:cubicBezTo>
                    <a:cubicBezTo>
                      <a:pt x="7" y="2"/>
                      <a:pt x="7" y="2"/>
                      <a:pt x="7" y="2"/>
                    </a:cubicBezTo>
                    <a:cubicBezTo>
                      <a:pt x="7" y="1"/>
                      <a:pt x="6" y="0"/>
                      <a:pt x="4" y="0"/>
                    </a:cubicBezTo>
                    <a:close/>
                    <a:moveTo>
                      <a:pt x="4" y="0"/>
                    </a:move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8" name="Freeform 7"/>
              <p:cNvSpPr>
                <a:spLocks noEditPoints="1"/>
              </p:cNvSpPr>
              <p:nvPr/>
            </p:nvSpPr>
            <p:spPr bwMode="auto">
              <a:xfrm>
                <a:off x="3722" y="2043"/>
                <a:ext cx="236" cy="232"/>
              </a:xfrm>
              <a:custGeom>
                <a:avLst/>
                <a:gdLst>
                  <a:gd name="T0" fmla="*/ 48 w 97"/>
                  <a:gd name="T1" fmla="*/ 0 h 95"/>
                  <a:gd name="T2" fmla="*/ 0 w 97"/>
                  <a:gd name="T3" fmla="*/ 49 h 95"/>
                  <a:gd name="T4" fmla="*/ 14 w 97"/>
                  <a:gd name="T5" fmla="*/ 83 h 95"/>
                  <a:gd name="T6" fmla="*/ 33 w 97"/>
                  <a:gd name="T7" fmla="*/ 95 h 95"/>
                  <a:gd name="T8" fmla="*/ 35 w 97"/>
                  <a:gd name="T9" fmla="*/ 95 h 95"/>
                  <a:gd name="T10" fmla="*/ 39 w 97"/>
                  <a:gd name="T11" fmla="*/ 92 h 95"/>
                  <a:gd name="T12" fmla="*/ 36 w 97"/>
                  <a:gd name="T13" fmla="*/ 86 h 95"/>
                  <a:gd name="T14" fmla="*/ 20 w 97"/>
                  <a:gd name="T15" fmla="*/ 76 h 95"/>
                  <a:gd name="T16" fmla="*/ 9 w 97"/>
                  <a:gd name="T17" fmla="*/ 49 h 95"/>
                  <a:gd name="T18" fmla="*/ 48 w 97"/>
                  <a:gd name="T19" fmla="*/ 9 h 95"/>
                  <a:gd name="T20" fmla="*/ 87 w 97"/>
                  <a:gd name="T21" fmla="*/ 49 h 95"/>
                  <a:gd name="T22" fmla="*/ 76 w 97"/>
                  <a:gd name="T23" fmla="*/ 76 h 95"/>
                  <a:gd name="T24" fmla="*/ 62 w 97"/>
                  <a:gd name="T25" fmla="*/ 84 h 95"/>
                  <a:gd name="T26" fmla="*/ 57 w 97"/>
                  <a:gd name="T27" fmla="*/ 82 h 95"/>
                  <a:gd name="T28" fmla="*/ 53 w 97"/>
                  <a:gd name="T29" fmla="*/ 65 h 95"/>
                  <a:gd name="T30" fmla="*/ 67 w 97"/>
                  <a:gd name="T31" fmla="*/ 50 h 95"/>
                  <a:gd name="T32" fmla="*/ 67 w 97"/>
                  <a:gd name="T33" fmla="*/ 35 h 95"/>
                  <a:gd name="T34" fmla="*/ 29 w 97"/>
                  <a:gd name="T35" fmla="*/ 35 h 95"/>
                  <a:gd name="T36" fmla="*/ 29 w 97"/>
                  <a:gd name="T37" fmla="*/ 50 h 95"/>
                  <a:gd name="T38" fmla="*/ 43 w 97"/>
                  <a:gd name="T39" fmla="*/ 65 h 95"/>
                  <a:gd name="T40" fmla="*/ 50 w 97"/>
                  <a:gd name="T41" fmla="*/ 88 h 95"/>
                  <a:gd name="T42" fmla="*/ 62 w 97"/>
                  <a:gd name="T43" fmla="*/ 93 h 95"/>
                  <a:gd name="T44" fmla="*/ 82 w 97"/>
                  <a:gd name="T45" fmla="*/ 83 h 95"/>
                  <a:gd name="T46" fmla="*/ 83 w 97"/>
                  <a:gd name="T47" fmla="*/ 83 h 95"/>
                  <a:gd name="T48" fmla="*/ 97 w 97"/>
                  <a:gd name="T49" fmla="*/ 49 h 95"/>
                  <a:gd name="T50" fmla="*/ 48 w 97"/>
                  <a:gd name="T51" fmla="*/ 0 h 95"/>
                  <a:gd name="T52" fmla="*/ 48 w 97"/>
                  <a:gd name="T53" fmla="*/ 0 h 95"/>
                  <a:gd name="T54" fmla="*/ 48 w 97"/>
                  <a:gd name="T5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7" h="95">
                    <a:moveTo>
                      <a:pt x="48" y="0"/>
                    </a:moveTo>
                    <a:cubicBezTo>
                      <a:pt x="21" y="0"/>
                      <a:pt x="0" y="22"/>
                      <a:pt x="0" y="49"/>
                    </a:cubicBezTo>
                    <a:cubicBezTo>
                      <a:pt x="0" y="61"/>
                      <a:pt x="5" y="74"/>
                      <a:pt x="14" y="83"/>
                    </a:cubicBezTo>
                    <a:cubicBezTo>
                      <a:pt x="19" y="88"/>
                      <a:pt x="26" y="92"/>
                      <a:pt x="33" y="95"/>
                    </a:cubicBezTo>
                    <a:cubicBezTo>
                      <a:pt x="34" y="95"/>
                      <a:pt x="34" y="95"/>
                      <a:pt x="35" y="95"/>
                    </a:cubicBezTo>
                    <a:cubicBezTo>
                      <a:pt x="37" y="95"/>
                      <a:pt x="38" y="94"/>
                      <a:pt x="39" y="92"/>
                    </a:cubicBezTo>
                    <a:cubicBezTo>
                      <a:pt x="40" y="89"/>
                      <a:pt x="39" y="87"/>
                      <a:pt x="36" y="86"/>
                    </a:cubicBezTo>
                    <a:cubicBezTo>
                      <a:pt x="30" y="84"/>
                      <a:pt x="25" y="81"/>
                      <a:pt x="20" y="76"/>
                    </a:cubicBezTo>
                    <a:cubicBezTo>
                      <a:pt x="13" y="69"/>
                      <a:pt x="9" y="59"/>
                      <a:pt x="9" y="49"/>
                    </a:cubicBezTo>
                    <a:cubicBezTo>
                      <a:pt x="9" y="27"/>
                      <a:pt x="27" y="9"/>
                      <a:pt x="48" y="9"/>
                    </a:cubicBezTo>
                    <a:cubicBezTo>
                      <a:pt x="70" y="9"/>
                      <a:pt x="87" y="27"/>
                      <a:pt x="87" y="49"/>
                    </a:cubicBezTo>
                    <a:cubicBezTo>
                      <a:pt x="87" y="59"/>
                      <a:pt x="83" y="69"/>
                      <a:pt x="76" y="76"/>
                    </a:cubicBezTo>
                    <a:cubicBezTo>
                      <a:pt x="73" y="79"/>
                      <a:pt x="66" y="84"/>
                      <a:pt x="62" y="84"/>
                    </a:cubicBezTo>
                    <a:cubicBezTo>
                      <a:pt x="60" y="84"/>
                      <a:pt x="58" y="83"/>
                      <a:pt x="57" y="82"/>
                    </a:cubicBezTo>
                    <a:cubicBezTo>
                      <a:pt x="53" y="78"/>
                      <a:pt x="53" y="70"/>
                      <a:pt x="53" y="65"/>
                    </a:cubicBezTo>
                    <a:cubicBezTo>
                      <a:pt x="61" y="65"/>
                      <a:pt x="67" y="58"/>
                      <a:pt x="67" y="50"/>
                    </a:cubicBezTo>
                    <a:cubicBezTo>
                      <a:pt x="67" y="35"/>
                      <a:pt x="67" y="35"/>
                      <a:pt x="67" y="35"/>
                    </a:cubicBezTo>
                    <a:cubicBezTo>
                      <a:pt x="29" y="35"/>
                      <a:pt x="29" y="35"/>
                      <a:pt x="29" y="35"/>
                    </a:cubicBezTo>
                    <a:cubicBezTo>
                      <a:pt x="29" y="50"/>
                      <a:pt x="29" y="50"/>
                      <a:pt x="29" y="50"/>
                    </a:cubicBezTo>
                    <a:cubicBezTo>
                      <a:pt x="29" y="58"/>
                      <a:pt x="35" y="65"/>
                      <a:pt x="43" y="65"/>
                    </a:cubicBezTo>
                    <a:cubicBezTo>
                      <a:pt x="43" y="71"/>
                      <a:pt x="44" y="82"/>
                      <a:pt x="50" y="88"/>
                    </a:cubicBezTo>
                    <a:cubicBezTo>
                      <a:pt x="53" y="91"/>
                      <a:pt x="57" y="93"/>
                      <a:pt x="62" y="93"/>
                    </a:cubicBezTo>
                    <a:cubicBezTo>
                      <a:pt x="71" y="93"/>
                      <a:pt x="81" y="84"/>
                      <a:pt x="82" y="83"/>
                    </a:cubicBezTo>
                    <a:cubicBezTo>
                      <a:pt x="83" y="83"/>
                      <a:pt x="83" y="83"/>
                      <a:pt x="83" y="83"/>
                    </a:cubicBezTo>
                    <a:cubicBezTo>
                      <a:pt x="92" y="74"/>
                      <a:pt x="97" y="62"/>
                      <a:pt x="97" y="49"/>
                    </a:cubicBezTo>
                    <a:cubicBezTo>
                      <a:pt x="97" y="22"/>
                      <a:pt x="75" y="0"/>
                      <a:pt x="48" y="0"/>
                    </a:cubicBezTo>
                    <a:close/>
                    <a:moveTo>
                      <a:pt x="48" y="0"/>
                    </a:moveTo>
                    <a:cubicBezTo>
                      <a:pt x="48" y="0"/>
                      <a:pt x="48" y="0"/>
                      <a:pt x="4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sp>
        <p:nvSpPr>
          <p:cNvPr id="39" name="任意多边形 83"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13500000" flipV="1">
            <a:off x="2548100" y="4382705"/>
            <a:ext cx="834605" cy="60788"/>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chemeClr val="bg1"/>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0" name="任意多边形 84"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8100000" flipV="1">
            <a:off x="4220098" y="4234396"/>
            <a:ext cx="1194883" cy="167846"/>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chemeClr val="bg1"/>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1" name="任意多边形 85"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13500000" flipV="1">
            <a:off x="6442848" y="3609608"/>
            <a:ext cx="834605" cy="60788"/>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chemeClr val="bg1"/>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2" name="任意多边形 86"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7913339">
            <a:off x="8195034" y="3206788"/>
            <a:ext cx="1536809" cy="117449"/>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a:gradFill>
              <a:gsLst>
                <a:gs pos="0">
                  <a:schemeClr val="bg1"/>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3"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1526386" y="1950567"/>
            <a:ext cx="3035757" cy="684803"/>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cs typeface="+mn-ea"/>
                <a:sym typeface="+mn-lt"/>
              </a:rPr>
              <a:t>输入标题</a:t>
            </a:r>
            <a:endParaRPr kumimoji="0" lang="en-US" sz="1050" b="0" i="0" u="none" strike="noStrike" kern="1200" cap="none" spc="0" normalizeH="0" baseline="0" noProof="0" dirty="0">
              <a:ln>
                <a:noFill/>
              </a:ln>
              <a:solidFill>
                <a:prstClr val="white"/>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white"/>
                </a:solidFill>
                <a:effectLst/>
                <a:uLnTx/>
                <a:uFillTx/>
                <a:cs typeface="+mn-ea"/>
                <a:sym typeface="+mn-lt"/>
              </a:rPr>
              <a:t>双击输入替换内容内容输入相关文本内容</a:t>
            </a:r>
            <a:endParaRPr kumimoji="0" lang="en-US" sz="1050" b="0" i="0" u="none" strike="noStrike" kern="1200" cap="none" spc="0" normalizeH="0" baseline="0" noProof="0" dirty="0">
              <a:ln>
                <a:noFill/>
              </a:ln>
              <a:solidFill>
                <a:prstClr val="white"/>
              </a:solidFill>
              <a:effectLst/>
              <a:uLnTx/>
              <a:uFillTx/>
              <a:cs typeface="+mn-ea"/>
              <a:sym typeface="+mn-lt"/>
            </a:endParaRPr>
          </a:p>
        </p:txBody>
      </p:sp>
      <p:sp>
        <p:nvSpPr>
          <p:cNvPr id="44"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4684745" y="4804125"/>
            <a:ext cx="3035757" cy="684803"/>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cs typeface="+mn-ea"/>
                <a:sym typeface="+mn-lt"/>
              </a:rPr>
              <a:t>输入标题</a:t>
            </a:r>
            <a:endParaRPr kumimoji="0" lang="en-US" sz="1050" b="0" i="0" u="none" strike="noStrike" kern="1200" cap="none" spc="0" normalizeH="0" baseline="0" noProof="0" dirty="0">
              <a:ln>
                <a:noFill/>
              </a:ln>
              <a:solidFill>
                <a:prstClr val="white"/>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white"/>
                </a:solidFill>
                <a:effectLst/>
                <a:uLnTx/>
                <a:uFillTx/>
                <a:cs typeface="+mn-ea"/>
                <a:sym typeface="+mn-lt"/>
              </a:rPr>
              <a:t>双击输入替换内容内容输入相关文本内容</a:t>
            </a:r>
            <a:endParaRPr kumimoji="0" lang="en-US" sz="1050" b="0" i="0" u="none" strike="noStrike" kern="1200" cap="none" spc="0" normalizeH="0" baseline="0" noProof="0" dirty="0">
              <a:ln>
                <a:noFill/>
              </a:ln>
              <a:solidFill>
                <a:prstClr val="white"/>
              </a:solidFill>
              <a:effectLst/>
              <a:uLnTx/>
              <a:uFillTx/>
              <a:cs typeface="+mn-ea"/>
              <a:sym typeface="+mn-lt"/>
            </a:endParaRPr>
          </a:p>
        </p:txBody>
      </p:sp>
      <p:sp>
        <p:nvSpPr>
          <p:cNvPr id="45"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5688483" y="1677298"/>
            <a:ext cx="3035757" cy="684803"/>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cs typeface="+mn-ea"/>
                <a:sym typeface="+mn-lt"/>
              </a:rPr>
              <a:t>输入标题</a:t>
            </a:r>
            <a:endParaRPr kumimoji="0" lang="en-US" sz="1050" b="0" i="0" u="none" strike="noStrike" kern="1200" cap="none" spc="0" normalizeH="0" baseline="0" noProof="0" dirty="0">
              <a:ln>
                <a:noFill/>
              </a:ln>
              <a:solidFill>
                <a:prstClr val="white"/>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white"/>
                </a:solidFill>
                <a:effectLst/>
                <a:uLnTx/>
                <a:uFillTx/>
                <a:cs typeface="+mn-ea"/>
                <a:sym typeface="+mn-lt"/>
              </a:rPr>
              <a:t>双击输入替换内容内容输入相关文本内容</a:t>
            </a:r>
            <a:endParaRPr kumimoji="0" lang="en-US" sz="1050" b="0" i="0" u="none" strike="noStrike" kern="1200" cap="none" spc="0" normalizeH="0" baseline="0" noProof="0" dirty="0">
              <a:ln>
                <a:noFill/>
              </a:ln>
              <a:solidFill>
                <a:prstClr val="white"/>
              </a:solidFill>
              <a:effectLst/>
              <a:uLnTx/>
              <a:uFillTx/>
              <a:cs typeface="+mn-ea"/>
              <a:sym typeface="+mn-lt"/>
            </a:endParaRPr>
          </a:p>
        </p:txBody>
      </p:sp>
      <p:sp>
        <p:nvSpPr>
          <p:cNvPr id="46"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8301506" y="4376924"/>
            <a:ext cx="3035757" cy="684803"/>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cs typeface="+mn-ea"/>
                <a:sym typeface="+mn-lt"/>
              </a:rPr>
              <a:t>输入标题</a:t>
            </a:r>
            <a:endParaRPr kumimoji="0" lang="en-US" sz="1050" b="0" i="0" u="none" strike="noStrike" kern="1200" cap="none" spc="0" normalizeH="0" baseline="0" noProof="0" dirty="0">
              <a:ln>
                <a:noFill/>
              </a:ln>
              <a:solidFill>
                <a:prstClr val="white"/>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white"/>
                </a:solidFill>
                <a:effectLst/>
                <a:uLnTx/>
                <a:uFillTx/>
                <a:cs typeface="+mn-ea"/>
                <a:sym typeface="+mn-lt"/>
              </a:rPr>
              <a:t>双击输入替换内容内容输入相关文本内容</a:t>
            </a:r>
            <a:endParaRPr kumimoji="0" lang="en-US" sz="1050" b="0" i="0" u="none" strike="noStrike" kern="1200" cap="none" spc="0" normalizeH="0" baseline="0" noProof="0" dirty="0">
              <a:ln>
                <a:noFill/>
              </a:ln>
              <a:solidFill>
                <a:prstClr val="white"/>
              </a:solidFill>
              <a:effectLst/>
              <a:uLnTx/>
              <a:uFillTx/>
              <a:cs typeface="+mn-ea"/>
              <a:sym typeface="+mn-lt"/>
            </a:endParaRPr>
          </a:p>
        </p:txBody>
      </p:sp>
      <p:sp>
        <p:nvSpPr>
          <p:cNvPr id="47" name="文本框 46"/>
          <p:cNvSpPr txBox="1"/>
          <p:nvPr/>
        </p:nvSpPr>
        <p:spPr>
          <a:xfrm>
            <a:off x="174126" y="130307"/>
            <a:ext cx="2680970" cy="462915"/>
          </a:xfrm>
          <a:prstGeom prst="rect">
            <a:avLst/>
          </a:prstGeom>
          <a:noFill/>
          <a:ln w="0">
            <a:noFill/>
          </a:ln>
        </p:spPr>
        <p:txBody>
          <a:bodyPr vert="horz" wrap="square" lIns="89535" tIns="46355" rIns="89535" bIns="46355" numCol="1" anchor="t">
            <a:spAutoFit/>
          </a:bodyPr>
          <a:lstStyle/>
          <a:p>
            <a:pPr marL="0" marR="0" lvl="0" indent="0" algn="l" defTabSz="508000" rtl="0" eaLnBrk="0" fontAlgn="auto" latinLnBrk="0" hangingPunct="1">
              <a:lnSpc>
                <a:spcPct val="100000"/>
              </a:lnSpc>
              <a:spcBef>
                <a:spcPts val="0"/>
              </a:spcBef>
              <a:spcAft>
                <a:spcPts val="0"/>
              </a:spcAft>
              <a:buClrTx/>
              <a:buSzTx/>
              <a:buFontTx/>
              <a:buNone/>
              <a:defRPr/>
            </a:pPr>
            <a:r>
              <a:rPr kumimoji="0" lang="en-US" altLang="ko-KR" sz="2400" b="0" i="0" u="none" strike="noStrike" kern="1200" cap="none" spc="0" normalizeH="0" baseline="0" noProof="0" dirty="0">
                <a:ln>
                  <a:noFill/>
                </a:ln>
                <a:solidFill>
                  <a:schemeClr val="bg1"/>
                </a:solidFill>
                <a:effectLst/>
                <a:uLnTx/>
                <a:uFillTx/>
                <a:cs typeface="+mn-ea"/>
                <a:sym typeface="+mn-lt"/>
              </a:rPr>
              <a:t>点击此处添加标题</a:t>
            </a:r>
            <a:endParaRPr kumimoji="0" lang="ko-KR" altLang="en-US" sz="2400" b="0" i="0" u="none" strike="noStrike" kern="1200" cap="none" spc="0" normalizeH="0" baseline="0" noProof="0" dirty="0">
              <a:ln>
                <a:noFill/>
              </a:ln>
              <a:solidFill>
                <a:schemeClr val="bg1"/>
              </a:solidFill>
              <a:effectLst/>
              <a:uLnTx/>
              <a:uFillTx/>
              <a:cs typeface="+mn-ea"/>
              <a:sym typeface="+mn-lt"/>
            </a:endParaRPr>
          </a:p>
        </p:txBody>
      </p:sp>
      <p:cxnSp>
        <p:nvCxnSpPr>
          <p:cNvPr id="48" name="直接连接符 47"/>
          <p:cNvCxnSpPr/>
          <p:nvPr/>
        </p:nvCxnSpPr>
        <p:spPr>
          <a:xfrm>
            <a:off x="174126" y="225743"/>
            <a:ext cx="0" cy="4629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174125" y="524883"/>
            <a:ext cx="4082035" cy="370614"/>
          </a:xfrm>
          <a:prstGeom prst="rect">
            <a:avLst/>
          </a:prstGeom>
          <a:noFill/>
          <a:ln w="0">
            <a:noFill/>
          </a:ln>
        </p:spPr>
        <p:txBody>
          <a:bodyPr vert="horz" wrap="square" lIns="89535" tIns="46355" rIns="89535" bIns="46355" anchor="t">
            <a:spAutoFit/>
          </a:bodyPr>
          <a:lstStyle/>
          <a:p>
            <a:pPr marL="0" marR="0" lvl="0" indent="0" algn="l" defTabSz="508000" rtl="0" eaLnBrk="0"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solidFill>
                  <a:schemeClr val="bg1"/>
                </a:solidFill>
                <a:effectLst/>
                <a:uLnTx/>
                <a:uFillTx/>
                <a:cs typeface="+mn-ea"/>
                <a:sym typeface="+mn-lt"/>
              </a:rPr>
              <a:t>Click here to enter text</a:t>
            </a:r>
            <a:r>
              <a:rPr kumimoji="0" lang="zh-CN" altLang="en-US" sz="900" b="0" i="0" u="none" strike="noStrike" kern="1200" cap="none" spc="0" normalizeH="0" baseline="0" noProof="0" dirty="0">
                <a:ln>
                  <a:noFill/>
                </a:ln>
                <a:solidFill>
                  <a:schemeClr val="bg1"/>
                </a:solidFill>
                <a:effectLst/>
                <a:uLnTx/>
                <a:uFillTx/>
                <a:cs typeface="+mn-ea"/>
                <a:sym typeface="+mn-lt"/>
              </a:rPr>
              <a:t>　</a:t>
            </a:r>
            <a:r>
              <a:rPr kumimoji="0" lang="en-US" altLang="zh-CN" sz="900" b="0" i="0" u="none" strike="noStrike" kern="1200" cap="none" spc="0" normalizeH="0" baseline="0" noProof="0" dirty="0">
                <a:ln>
                  <a:noFill/>
                </a:ln>
                <a:solidFill>
                  <a:schemeClr val="bg1"/>
                </a:solidFill>
                <a:effectLst/>
                <a:uLnTx/>
                <a:uFillTx/>
                <a:cs typeface="+mn-ea"/>
                <a:sym typeface="+mn-lt"/>
              </a:rPr>
              <a:t>Click here to enter text</a:t>
            </a:r>
            <a:r>
              <a:rPr kumimoji="0" lang="zh-CN" altLang="en-US" sz="900" b="0" i="0" u="none" strike="noStrike" kern="1200" cap="none" spc="0" normalizeH="0" baseline="0" noProof="0" dirty="0">
                <a:ln>
                  <a:noFill/>
                </a:ln>
                <a:solidFill>
                  <a:schemeClr val="bg1"/>
                </a:solidFill>
                <a:effectLst/>
                <a:uLnTx/>
                <a:uFillTx/>
                <a:cs typeface="+mn-ea"/>
                <a:sym typeface="+mn-lt"/>
              </a:rPr>
              <a:t>　</a:t>
            </a:r>
            <a:r>
              <a:rPr kumimoji="0" lang="en-US" altLang="zh-CN" sz="900" b="0" i="0" u="none" strike="noStrike" kern="1200" cap="none" spc="0" normalizeH="0" baseline="0" noProof="0" dirty="0">
                <a:ln>
                  <a:noFill/>
                </a:ln>
                <a:solidFill>
                  <a:schemeClr val="bg1"/>
                </a:solidFill>
                <a:effectLst/>
                <a:uLnTx/>
                <a:uFillTx/>
                <a:cs typeface="+mn-ea"/>
                <a:sym typeface="+mn-lt"/>
              </a:rPr>
              <a:t>Click here to enter text</a:t>
            </a:r>
            <a:r>
              <a:rPr kumimoji="0" lang="zh-CN" altLang="en-US" sz="900" b="0" i="0" u="none" strike="noStrike" kern="1200" cap="none" spc="0" normalizeH="0" baseline="0" noProof="0" dirty="0">
                <a:ln>
                  <a:noFill/>
                </a:ln>
                <a:solidFill>
                  <a:schemeClr val="bg1"/>
                </a:solidFill>
                <a:effectLst/>
                <a:uLnTx/>
                <a:uFillTx/>
                <a:cs typeface="+mn-ea"/>
                <a:sym typeface="+mn-lt"/>
              </a:rPr>
              <a:t>　</a:t>
            </a:r>
            <a:endParaRPr kumimoji="0" lang="ko-KR" altLang="en-US" sz="900" b="0" i="0" u="none" strike="noStrike" kern="1200" cap="none" spc="0" normalizeH="0" baseline="0" noProof="0" dirty="0">
              <a:ln>
                <a:noFill/>
              </a:ln>
              <a:solidFill>
                <a:schemeClr val="bg1"/>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wipe(left)">
                                      <p:cBhvr>
                                        <p:cTn id="13" dur="500"/>
                                        <p:tgtEl>
                                          <p:spTgt spid="4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wipe(left)">
                                      <p:cBhvr>
                                        <p:cTn id="16" dur="500"/>
                                        <p:tgtEl>
                                          <p:spTgt spid="46"/>
                                        </p:tgtEl>
                                      </p:cBhvr>
                                    </p:animEffect>
                                  </p:childTnLst>
                                </p:cTn>
                              </p:par>
                              <p:par>
                                <p:cTn id="17" presetID="53" presetClass="entr" presetSubtype="16"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Effect transition="in" filter="fade">
                                      <p:cBhvr>
                                        <p:cTn id="21" dur="10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par>
                                <p:cTn id="25" presetID="63" presetClass="path" presetSubtype="0" accel="50000" decel="50000" fill="hold" grpId="1" nodeType="withEffect">
                                  <p:stCondLst>
                                    <p:cond delay="0"/>
                                  </p:stCondLst>
                                  <p:childTnLst>
                                    <p:animMotion origin="layout" path="M -0.03177 -0.05556 L 8.33333E-7 1.48148E-6 " pathEditMode="relative" rAng="0" ptsTypes="AA">
                                      <p:cBhvr>
                                        <p:cTn id="26" dur="2000" fill="hold"/>
                                        <p:tgtEl>
                                          <p:spTgt spid="39"/>
                                        </p:tgtEl>
                                        <p:attrNameLst>
                                          <p:attrName>ppt_x</p:attrName>
                                          <p:attrName>ppt_y</p:attrName>
                                        </p:attrNameLst>
                                      </p:cBhvr>
                                      <p:rCtr x="1589" y="2778"/>
                                    </p:animMotion>
                                  </p:childTnLst>
                                </p:cTn>
                              </p:par>
                              <p:par>
                                <p:cTn id="27" presetID="53" presetClass="entr" presetSubtype="16"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1000" fill="hold"/>
                                        <p:tgtEl>
                                          <p:spTgt spid="33"/>
                                        </p:tgtEl>
                                        <p:attrNameLst>
                                          <p:attrName>ppt_w</p:attrName>
                                        </p:attrNameLst>
                                      </p:cBhvr>
                                      <p:tavLst>
                                        <p:tav tm="0">
                                          <p:val>
                                            <p:fltVal val="0"/>
                                          </p:val>
                                        </p:tav>
                                        <p:tav tm="100000">
                                          <p:val>
                                            <p:strVal val="#ppt_w"/>
                                          </p:val>
                                        </p:tav>
                                      </p:tavLst>
                                    </p:anim>
                                    <p:anim calcmode="lin" valueType="num">
                                      <p:cBhvr>
                                        <p:cTn id="30" dur="1000" fill="hold"/>
                                        <p:tgtEl>
                                          <p:spTgt spid="33"/>
                                        </p:tgtEl>
                                        <p:attrNameLst>
                                          <p:attrName>ppt_h</p:attrName>
                                        </p:attrNameLst>
                                      </p:cBhvr>
                                      <p:tavLst>
                                        <p:tav tm="0">
                                          <p:val>
                                            <p:fltVal val="0"/>
                                          </p:val>
                                        </p:tav>
                                        <p:tav tm="100000">
                                          <p:val>
                                            <p:strVal val="#ppt_h"/>
                                          </p:val>
                                        </p:tav>
                                      </p:tavLst>
                                    </p:anim>
                                    <p:animEffect transition="in" filter="fade">
                                      <p:cBhvr>
                                        <p:cTn id="31" dur="1000"/>
                                        <p:tgtEl>
                                          <p:spTgt spid="33"/>
                                        </p:tgtEl>
                                      </p:cBhvr>
                                    </p:animEffect>
                                  </p:childTnLst>
                                </p:cTn>
                              </p:par>
                              <p:par>
                                <p:cTn id="32" presetID="53" presetClass="entr" presetSubtype="16"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1000" fill="hold"/>
                                        <p:tgtEl>
                                          <p:spTgt spid="26"/>
                                        </p:tgtEl>
                                        <p:attrNameLst>
                                          <p:attrName>ppt_w</p:attrName>
                                        </p:attrNameLst>
                                      </p:cBhvr>
                                      <p:tavLst>
                                        <p:tav tm="0">
                                          <p:val>
                                            <p:fltVal val="0"/>
                                          </p:val>
                                        </p:tav>
                                        <p:tav tm="100000">
                                          <p:val>
                                            <p:strVal val="#ppt_w"/>
                                          </p:val>
                                        </p:tav>
                                      </p:tavLst>
                                    </p:anim>
                                    <p:anim calcmode="lin" valueType="num">
                                      <p:cBhvr>
                                        <p:cTn id="35" dur="1000" fill="hold"/>
                                        <p:tgtEl>
                                          <p:spTgt spid="26"/>
                                        </p:tgtEl>
                                        <p:attrNameLst>
                                          <p:attrName>ppt_h</p:attrName>
                                        </p:attrNameLst>
                                      </p:cBhvr>
                                      <p:tavLst>
                                        <p:tav tm="0">
                                          <p:val>
                                            <p:fltVal val="0"/>
                                          </p:val>
                                        </p:tav>
                                        <p:tav tm="100000">
                                          <p:val>
                                            <p:strVal val="#ppt_h"/>
                                          </p:val>
                                        </p:tav>
                                      </p:tavLst>
                                    </p:anim>
                                    <p:animEffect transition="in" filter="fade">
                                      <p:cBhvr>
                                        <p:cTn id="36" dur="1000"/>
                                        <p:tgtEl>
                                          <p:spTgt spid="26"/>
                                        </p:tgtEl>
                                      </p:cBhvr>
                                    </p:animEffect>
                                  </p:childTnLst>
                                </p:cTn>
                              </p:par>
                              <p:par>
                                <p:cTn id="37" presetID="53" presetClass="entr" presetSubtype="16"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1000" fill="hold"/>
                                        <p:tgtEl>
                                          <p:spTgt spid="20"/>
                                        </p:tgtEl>
                                        <p:attrNameLst>
                                          <p:attrName>ppt_w</p:attrName>
                                        </p:attrNameLst>
                                      </p:cBhvr>
                                      <p:tavLst>
                                        <p:tav tm="0">
                                          <p:val>
                                            <p:fltVal val="0"/>
                                          </p:val>
                                        </p:tav>
                                        <p:tav tm="100000">
                                          <p:val>
                                            <p:strVal val="#ppt_w"/>
                                          </p:val>
                                        </p:tav>
                                      </p:tavLst>
                                    </p:anim>
                                    <p:anim calcmode="lin" valueType="num">
                                      <p:cBhvr>
                                        <p:cTn id="40" dur="1000" fill="hold"/>
                                        <p:tgtEl>
                                          <p:spTgt spid="20"/>
                                        </p:tgtEl>
                                        <p:attrNameLst>
                                          <p:attrName>ppt_h</p:attrName>
                                        </p:attrNameLst>
                                      </p:cBhvr>
                                      <p:tavLst>
                                        <p:tav tm="0">
                                          <p:val>
                                            <p:fltVal val="0"/>
                                          </p:val>
                                        </p:tav>
                                        <p:tav tm="100000">
                                          <p:val>
                                            <p:strVal val="#ppt_h"/>
                                          </p:val>
                                        </p:tav>
                                      </p:tavLst>
                                    </p:anim>
                                    <p:animEffect transition="in" filter="fade">
                                      <p:cBhvr>
                                        <p:cTn id="41" dur="1000"/>
                                        <p:tgtEl>
                                          <p:spTgt spid="2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childTnLst>
                                </p:cTn>
                              </p:par>
                              <p:par>
                                <p:cTn id="45" presetID="63" presetClass="path" presetSubtype="0" accel="50000" decel="50000" fill="hold" grpId="1" nodeType="withEffect">
                                  <p:stCondLst>
                                    <p:cond delay="0"/>
                                  </p:stCondLst>
                                  <p:childTnLst>
                                    <p:animMotion origin="layout" path="M -0.03177 -0.05556 L 8.33333E-7 1.48148E-6 " pathEditMode="relative" rAng="0" ptsTypes="AA">
                                      <p:cBhvr>
                                        <p:cTn id="46" dur="2000" fill="hold"/>
                                        <p:tgtEl>
                                          <p:spTgt spid="41"/>
                                        </p:tgtEl>
                                        <p:attrNameLst>
                                          <p:attrName>ppt_x</p:attrName>
                                          <p:attrName>ppt_y</p:attrName>
                                        </p:attrNameLst>
                                      </p:cBhvr>
                                      <p:rCtr x="1589" y="2778"/>
                                    </p:animMotion>
                                  </p:childTnLst>
                                </p:cTn>
                              </p:par>
                              <p:par>
                                <p:cTn id="47" presetID="10"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par>
                                <p:cTn id="50" presetID="63" presetClass="path" presetSubtype="0" accel="50000" decel="50000" fill="hold" grpId="1" nodeType="withEffect">
                                  <p:stCondLst>
                                    <p:cond delay="0"/>
                                  </p:stCondLst>
                                  <p:childTnLst>
                                    <p:animMotion origin="layout" path="M -0.04088 0.07407 L -2.08333E-6 3.7037E-7 " pathEditMode="relative" rAng="0" ptsTypes="AA">
                                      <p:cBhvr>
                                        <p:cTn id="51" dur="2000" fill="hold"/>
                                        <p:tgtEl>
                                          <p:spTgt spid="40"/>
                                        </p:tgtEl>
                                        <p:attrNameLst>
                                          <p:attrName>ppt_x</p:attrName>
                                          <p:attrName>ppt_y</p:attrName>
                                        </p:attrNameLst>
                                      </p:cBhvr>
                                      <p:rCtr x="2044" y="-3704"/>
                                    </p:animMotion>
                                  </p:childTnLst>
                                </p:cTn>
                              </p:par>
                              <p:par>
                                <p:cTn id="52" presetID="10" presetClass="entr" presetSubtype="0"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500"/>
                                        <p:tgtEl>
                                          <p:spTgt spid="42"/>
                                        </p:tgtEl>
                                      </p:cBhvr>
                                    </p:animEffect>
                                  </p:childTnLst>
                                </p:cTn>
                              </p:par>
                              <p:par>
                                <p:cTn id="55" presetID="63" presetClass="path" presetSubtype="0" accel="50000" decel="50000" fill="hold" grpId="1" nodeType="withEffect">
                                  <p:stCondLst>
                                    <p:cond delay="0"/>
                                  </p:stCondLst>
                                  <p:childTnLst>
                                    <p:animMotion origin="layout" path="M -0.04088 0.07407 L -2.08333E-6 3.7037E-7 " pathEditMode="relative" rAng="0" ptsTypes="AA">
                                      <p:cBhvr>
                                        <p:cTn id="56" dur="2000" fill="hold"/>
                                        <p:tgtEl>
                                          <p:spTgt spid="42"/>
                                        </p:tgtEl>
                                        <p:attrNameLst>
                                          <p:attrName>ppt_x</p:attrName>
                                          <p:attrName>ppt_y</p:attrName>
                                        </p:attrNameLst>
                                      </p:cBhvr>
                                      <p:rCtr x="2044" y="-3704"/>
                                    </p:animMotion>
                                  </p:childTnLst>
                                </p:cTn>
                              </p:par>
                              <p:par>
                                <p:cTn id="57" presetID="10" presetClass="entr" presetSubtype="0" fill="hold" nodeType="with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fade">
                                      <p:cBhvr>
                                        <p:cTn id="59" dur="500"/>
                                        <p:tgtEl>
                                          <p:spTgt spid="3"/>
                                        </p:tgtEl>
                                      </p:cBhvr>
                                    </p:animEffect>
                                  </p:childTnLst>
                                </p:cTn>
                              </p:par>
                              <p:par>
                                <p:cTn id="60" presetID="63" presetClass="path" presetSubtype="0" accel="50000" decel="50000" fill="hold" nodeType="withEffect">
                                  <p:stCondLst>
                                    <p:cond delay="0"/>
                                  </p:stCondLst>
                                  <p:childTnLst>
                                    <p:animMotion origin="layout" path="M -0.04088 0.07407 L -2.08333E-6 3.7037E-7 " pathEditMode="relative" rAng="0" ptsTypes="AA">
                                      <p:cBhvr>
                                        <p:cTn id="61" dur="2000" fill="hold"/>
                                        <p:tgtEl>
                                          <p:spTgt spid="3"/>
                                        </p:tgtEl>
                                        <p:attrNameLst>
                                          <p:attrName>ppt_x</p:attrName>
                                          <p:attrName>ppt_y</p:attrName>
                                        </p:attrNameLst>
                                      </p:cBhvr>
                                      <p:rCtr x="2044" y="-3704"/>
                                    </p:animMotion>
                                  </p:childTnLst>
                                </p:cTn>
                              </p:par>
                              <p:par>
                                <p:cTn id="62" presetID="42"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1000"/>
                                        <p:tgtEl>
                                          <p:spTgt spid="49"/>
                                        </p:tgtEl>
                                      </p:cBhvr>
                                    </p:animEffect>
                                    <p:anim calcmode="lin" valueType="num">
                                      <p:cBhvr>
                                        <p:cTn id="65" dur="1000" fill="hold"/>
                                        <p:tgtEl>
                                          <p:spTgt spid="49"/>
                                        </p:tgtEl>
                                        <p:attrNameLst>
                                          <p:attrName>ppt_x</p:attrName>
                                        </p:attrNameLst>
                                      </p:cBhvr>
                                      <p:tavLst>
                                        <p:tav tm="0">
                                          <p:val>
                                            <p:strVal val="#ppt_x"/>
                                          </p:val>
                                        </p:tav>
                                        <p:tav tm="100000">
                                          <p:val>
                                            <p:strVal val="#ppt_x"/>
                                          </p:val>
                                        </p:tav>
                                      </p:tavLst>
                                    </p:anim>
                                    <p:anim calcmode="lin" valueType="num">
                                      <p:cBhvr>
                                        <p:cTn id="66" dur="1000" fill="hold"/>
                                        <p:tgtEl>
                                          <p:spTgt spid="49"/>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fade">
                                      <p:cBhvr>
                                        <p:cTn id="69" dur="1000"/>
                                        <p:tgtEl>
                                          <p:spTgt spid="47"/>
                                        </p:tgtEl>
                                      </p:cBhvr>
                                    </p:animEffect>
                                    <p:anim calcmode="lin" valueType="num">
                                      <p:cBhvr>
                                        <p:cTn id="70" dur="1000" fill="hold"/>
                                        <p:tgtEl>
                                          <p:spTgt spid="47"/>
                                        </p:tgtEl>
                                        <p:attrNameLst>
                                          <p:attrName>ppt_x</p:attrName>
                                        </p:attrNameLst>
                                      </p:cBhvr>
                                      <p:tavLst>
                                        <p:tav tm="0">
                                          <p:val>
                                            <p:strVal val="#ppt_x"/>
                                          </p:val>
                                        </p:tav>
                                        <p:tav tm="100000">
                                          <p:val>
                                            <p:strVal val="#ppt_x"/>
                                          </p:val>
                                        </p:tav>
                                      </p:tavLst>
                                    </p:anim>
                                    <p:anim calcmode="lin" valueType="num">
                                      <p:cBhvr>
                                        <p:cTn id="71" dur="1000" fill="hold"/>
                                        <p:tgtEl>
                                          <p:spTgt spid="47"/>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fade">
                                      <p:cBhvr>
                                        <p:cTn id="74" dur="1000"/>
                                        <p:tgtEl>
                                          <p:spTgt spid="48"/>
                                        </p:tgtEl>
                                      </p:cBhvr>
                                    </p:animEffect>
                                    <p:anim calcmode="lin" valueType="num">
                                      <p:cBhvr>
                                        <p:cTn id="75" dur="1000" fill="hold"/>
                                        <p:tgtEl>
                                          <p:spTgt spid="48"/>
                                        </p:tgtEl>
                                        <p:attrNameLst>
                                          <p:attrName>ppt_x</p:attrName>
                                        </p:attrNameLst>
                                      </p:cBhvr>
                                      <p:tavLst>
                                        <p:tav tm="0">
                                          <p:val>
                                            <p:strVal val="#ppt_x"/>
                                          </p:val>
                                        </p:tav>
                                        <p:tav tm="100000">
                                          <p:val>
                                            <p:strVal val="#ppt_x"/>
                                          </p:val>
                                        </p:tav>
                                      </p:tavLst>
                                    </p:anim>
                                    <p:anim calcmode="lin" valueType="num">
                                      <p:cBhvr>
                                        <p:cTn id="76"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P spid="40" grpId="0" animBg="1"/>
      <p:bldP spid="40" grpId="1" animBg="1"/>
      <p:bldP spid="41" grpId="0" animBg="1"/>
      <p:bldP spid="41" grpId="1" animBg="1"/>
      <p:bldP spid="42" grpId="0" animBg="1"/>
      <p:bldP spid="42" grpId="1" animBg="1"/>
      <p:bldP spid="43" grpId="0"/>
      <p:bldP spid="44" grpId="0"/>
      <p:bldP spid="45" grpId="0"/>
      <p:bldP spid="46" grpId="0"/>
      <p:bldP spid="47"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5" name="矩形 14"/>
          <p:cNvSpPr/>
          <p:nvPr/>
        </p:nvSpPr>
        <p:spPr>
          <a:xfrm>
            <a:off x="5126251" y="3404961"/>
            <a:ext cx="1832553"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white"/>
                </a:solidFill>
                <a:effectLst/>
                <a:uLnTx/>
                <a:uFillTx/>
                <a:cs typeface="+mn-ea"/>
                <a:sym typeface="+mn-lt"/>
              </a:rPr>
              <a:t>会议主题</a:t>
            </a:r>
          </a:p>
        </p:txBody>
      </p:sp>
      <p:sp>
        <p:nvSpPr>
          <p:cNvPr id="17" name="TextBox 4"/>
          <p:cNvSpPr txBox="1">
            <a:spLocks noChangeArrowheads="1"/>
          </p:cNvSpPr>
          <p:nvPr/>
        </p:nvSpPr>
        <p:spPr bwMode="auto">
          <a:xfrm>
            <a:off x="3576033" y="4011688"/>
            <a:ext cx="4741093"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solidFill>
                <a:effectLst/>
                <a:uLnTx/>
                <a:uFillTx/>
                <a:latin typeface="+mn-lt"/>
                <a:cs typeface="+mn-ea"/>
                <a:sym typeface="+mn-lt"/>
              </a:rPr>
              <a:t>The user can demonstrate on a projector or computer, or print the presentation and make it into a film to be used in a wider field The user can demonstrate</a:t>
            </a:r>
          </a:p>
        </p:txBody>
      </p:sp>
      <p:sp>
        <p:nvSpPr>
          <p:cNvPr id="18" name="矩形 17"/>
          <p:cNvSpPr/>
          <p:nvPr/>
        </p:nvSpPr>
        <p:spPr>
          <a:xfrm>
            <a:off x="3476973" y="1963839"/>
            <a:ext cx="5408769"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600" b="0" i="0" u="none" strike="noStrike" kern="1200" cap="none" spc="0" normalizeH="0" baseline="0" noProof="0" dirty="0">
                <a:ln>
                  <a:noFill/>
                </a:ln>
                <a:solidFill>
                  <a:prstClr val="white"/>
                </a:solidFill>
                <a:effectLst/>
                <a:uLnTx/>
                <a:uFillTx/>
                <a:cs typeface="+mn-ea"/>
                <a:sym typeface="+mn-lt"/>
              </a:rPr>
              <a:t>PART 2</a:t>
            </a:r>
            <a:endParaRPr kumimoji="0" lang="zh-CN" altLang="en-US" sz="9600" b="0" i="0" u="none" strike="noStrike" kern="1200" cap="none" spc="0" normalizeH="0" baseline="0" noProof="0" dirty="0">
              <a:ln>
                <a:noFill/>
              </a:ln>
              <a:solidFill>
                <a:prstClr val="white"/>
              </a:solidFill>
              <a:effectLst/>
              <a:uLnTx/>
              <a:uFillTx/>
              <a:cs typeface="+mn-ea"/>
              <a:sym typeface="+mn-lt"/>
            </a:endParaRPr>
          </a:p>
        </p:txBody>
      </p:sp>
      <p:grpSp>
        <p:nvGrpSpPr>
          <p:cNvPr id="6" name="组 8"/>
          <p:cNvGrpSpPr/>
          <p:nvPr/>
        </p:nvGrpSpPr>
        <p:grpSpPr>
          <a:xfrm>
            <a:off x="3236841" y="1937386"/>
            <a:ext cx="1851864" cy="1622565"/>
            <a:chOff x="3580107" y="2427200"/>
            <a:chExt cx="1851864" cy="533714"/>
          </a:xfrm>
        </p:grpSpPr>
        <p:cxnSp>
          <p:nvCxnSpPr>
            <p:cNvPr id="7" name="直线连接符 9"/>
            <p:cNvCxnSpPr/>
            <p:nvPr/>
          </p:nvCxnSpPr>
          <p:spPr>
            <a:xfrm>
              <a:off x="3580108" y="2427200"/>
              <a:ext cx="185186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线连接符 10"/>
            <p:cNvCxnSpPr/>
            <p:nvPr/>
          </p:nvCxnSpPr>
          <p:spPr>
            <a:xfrm>
              <a:off x="3580108" y="2427200"/>
              <a:ext cx="0" cy="5337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线连接符 11"/>
            <p:cNvCxnSpPr/>
            <p:nvPr/>
          </p:nvCxnSpPr>
          <p:spPr>
            <a:xfrm>
              <a:off x="3580107" y="2960600"/>
              <a:ext cx="480264" cy="3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 name="组 12"/>
          <p:cNvGrpSpPr/>
          <p:nvPr/>
        </p:nvGrpSpPr>
        <p:grpSpPr>
          <a:xfrm>
            <a:off x="7077675" y="1937386"/>
            <a:ext cx="1851863" cy="1697311"/>
            <a:chOff x="6949882" y="2427200"/>
            <a:chExt cx="1851863" cy="533714"/>
          </a:xfrm>
        </p:grpSpPr>
        <p:cxnSp>
          <p:nvCxnSpPr>
            <p:cNvPr id="11" name="直线连接符 13"/>
            <p:cNvCxnSpPr/>
            <p:nvPr/>
          </p:nvCxnSpPr>
          <p:spPr>
            <a:xfrm>
              <a:off x="8801745" y="2427200"/>
              <a:ext cx="0" cy="5337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线连接符 14"/>
            <p:cNvCxnSpPr/>
            <p:nvPr/>
          </p:nvCxnSpPr>
          <p:spPr>
            <a:xfrm>
              <a:off x="6949882" y="2427200"/>
              <a:ext cx="185186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线连接符 15"/>
            <p:cNvCxnSpPr/>
            <p:nvPr/>
          </p:nvCxnSpPr>
          <p:spPr>
            <a:xfrm>
              <a:off x="8321481" y="2958576"/>
              <a:ext cx="480264" cy="3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par>
                                <p:cTn id="9" presetID="1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ppt_y</p:attrName>
                                        </p:attrNameLst>
                                      </p:cBhvr>
                                      <p:tavLst>
                                        <p:tav tm="0">
                                          <p:val>
                                            <p:strVal val="#ppt_y+#ppt_h*1.125000"/>
                                          </p:val>
                                        </p:tav>
                                        <p:tav tm="100000">
                                          <p:val>
                                            <p:strVal val="#ppt_y"/>
                                          </p:val>
                                        </p:tav>
                                      </p:tavLst>
                                    </p:anim>
                                    <p:animEffect transition="in" filter="wipe(up)">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3i402dd">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1819</Words>
  <Application>Microsoft Office PowerPoint</Application>
  <PresentationFormat>宽屏</PresentationFormat>
  <Paragraphs>293</Paragraphs>
  <Slides>25</Slides>
  <Notes>25</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25</vt:i4>
      </vt:variant>
    </vt:vector>
  </HeadingPairs>
  <TitlesOfParts>
    <vt:vector size="33" baseType="lpstr">
      <vt:lpstr>等线</vt:lpstr>
      <vt:lpstr>方正黑体简体</vt:lpstr>
      <vt:lpstr>宋体</vt:lpstr>
      <vt:lpstr>微软雅黑</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2022-03-18T03:04:36Z</dcterms:created>
  <dcterms:modified xsi:type="dcterms:W3CDTF">2023-01-11T01:04:30Z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1FC35B5A994B4546A8C77BF47A0892E4</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