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71" r:id="rId3"/>
    <p:sldId id="283" r:id="rId4"/>
    <p:sldId id="272" r:id="rId5"/>
    <p:sldId id="274" r:id="rId6"/>
    <p:sldId id="276" r:id="rId7"/>
    <p:sldId id="284" r:id="rId8"/>
    <p:sldId id="285" r:id="rId9"/>
    <p:sldId id="279" r:id="rId10"/>
    <p:sldId id="280" r:id="rId11"/>
    <p:sldId id="286" r:id="rId12"/>
    <p:sldId id="282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33CC"/>
    <a:srgbClr val="FF6600"/>
    <a:srgbClr val="0000CC"/>
    <a:srgbClr val="33CC33"/>
    <a:srgbClr val="00FF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0118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F6DAB8-3D38-433C-A3F2-6B45E30405FF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476B599-E40C-4C0D-B2F6-FC24A8037F5C}" type="slidenum">
              <a:rPr lang="en-US" altLang="zh-CN" sz="1200" smtClean="0">
                <a:latin typeface="Tahoma" panose="020B0604030504040204" pitchFamily="34" charset="0"/>
              </a:rPr>
              <a:t>1</a:t>
            </a:fld>
            <a:endParaRPr lang="en-US" altLang="zh-CN" sz="1200" dirty="0" smtClean="0">
              <a:latin typeface="Tahoma" panose="020B060403050404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107E1E-3A30-41BA-A5EA-CC3C3737AF67}" type="slidenum">
              <a:rPr lang="en-US" altLang="zh-CN" sz="1200" smtClean="0">
                <a:latin typeface="Tahoma" panose="020B0604030504040204" pitchFamily="34" charset="0"/>
              </a:rPr>
              <a:t>2</a:t>
            </a:fld>
            <a:endParaRPr lang="en-US" altLang="zh-CN" sz="1200" dirty="0" smtClean="0">
              <a:latin typeface="Tahoma" panose="020B060403050404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F35457F-AC6F-415B-9CCF-19BBEB8D3AA0}" type="slidenum">
              <a:rPr lang="en-US" altLang="zh-CN" sz="1200" smtClean="0">
                <a:latin typeface="Tahoma" panose="020B0604030504040204" pitchFamily="34" charset="0"/>
              </a:rPr>
              <a:t>3</a:t>
            </a:fld>
            <a:endParaRPr lang="en-US" altLang="zh-CN" sz="1200" dirty="0" smtClean="0">
              <a:latin typeface="Tahoma" panose="020B060403050404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260E00C-DE29-4EB3-9691-682B1F0752B3}" type="slidenum">
              <a:rPr lang="en-US" altLang="zh-CN" sz="1200" smtClean="0">
                <a:latin typeface="Tahoma" panose="020B0604030504040204" pitchFamily="34" charset="0"/>
              </a:rPr>
              <a:t>4</a:t>
            </a:fld>
            <a:endParaRPr lang="en-US" altLang="zh-CN" sz="1200" dirty="0" smtClean="0">
              <a:latin typeface="Tahoma" panose="020B060403050404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5AF1121-2F04-4E85-A917-526D4D4287FF}" type="slidenum">
              <a:rPr lang="en-US" altLang="zh-CN" sz="1200" smtClean="0">
                <a:latin typeface="Tahoma" panose="020B0604030504040204" pitchFamily="34" charset="0"/>
              </a:rPr>
              <a:t>5</a:t>
            </a:fld>
            <a:endParaRPr lang="en-US" altLang="zh-CN" sz="1200" dirty="0" smtClean="0">
              <a:latin typeface="Tahoma" panose="020B060403050404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381C-8EB5-4877-9413-CBC5E934A951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ABD9-0BE6-41F4-9F48-11BD2FF434F9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1878-29C1-4F44-82F4-7098920843A2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1E3B-0324-4F23-A8C9-27C7FB9754A8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BBA3B-896A-4428-B98C-30597F5BC200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2CEE-26E6-49D6-9577-7BC1E37AD08B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34E79-A5F5-4C79-A103-ECD41EEFA55D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2F2F-8E0F-4736-A0BD-C2891C407D2E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31BE-395F-4D4F-A790-8626B2C497EB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1CAEB-3CA7-4C68-8F69-17142B101B88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F454-2A98-4342-975A-FEA53CE590E8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5A12738-DD1A-4CFA-B547-E00CF6BEE52E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Tahoma" panose="020B060403050404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Tahoma" panose="020B060403050404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Tahoma" panose="020B060403050404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ahoma" panose="020B060403050404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493881" y="1052736"/>
            <a:ext cx="6357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教精通版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三年级上册</a:t>
            </a:r>
          </a:p>
        </p:txBody>
      </p:sp>
      <p:sp>
        <p:nvSpPr>
          <p:cNvPr id="2" name="矩形 1"/>
          <p:cNvSpPr/>
          <p:nvPr/>
        </p:nvSpPr>
        <p:spPr>
          <a:xfrm>
            <a:off x="1557252" y="2706838"/>
            <a:ext cx="62311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/>
              <a:t>Hello!I'm Monkey</a:t>
            </a:r>
          </a:p>
        </p:txBody>
      </p:sp>
      <p:sp>
        <p:nvSpPr>
          <p:cNvPr id="8" name="矩形 7"/>
          <p:cNvSpPr/>
          <p:nvPr/>
        </p:nvSpPr>
        <p:spPr>
          <a:xfrm>
            <a:off x="2766719" y="515719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785813" y="1143000"/>
            <a:ext cx="79295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rgbClr val="FF33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句型讲解</a:t>
            </a:r>
            <a:endParaRPr lang="en-US" altLang="zh-CN" sz="3200" dirty="0">
              <a:solidFill>
                <a:srgbClr val="FF33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开学了，班里来了一个新同学，</a:t>
            </a:r>
            <a:r>
              <a:rPr lang="en-US" altLang="zh-CN" sz="3200" dirty="0">
                <a:latin typeface="Tahoma" panose="020B0604030504040204" pitchFamily="34" charset="0"/>
                <a:cs typeface="Tahoma" panose="020B0604030504040204" pitchFamily="34" charset="0"/>
              </a:rPr>
              <a:t>Mike</a:t>
            </a:r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想知道他的名字，他会问：</a:t>
            </a:r>
            <a:endParaRPr lang="en-US" altLang="zh-CN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zh-CN" sz="3200" dirty="0">
                <a:solidFill>
                  <a:srgbClr val="FF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What’s your name?</a:t>
            </a:r>
          </a:p>
          <a:p>
            <a:pPr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此句中</a:t>
            </a:r>
            <a:r>
              <a:rPr lang="en-US" altLang="zh-CN" sz="3200" dirty="0">
                <a:latin typeface="Tahoma" panose="020B0604030504040204" pitchFamily="34" charset="0"/>
                <a:cs typeface="Tahoma" panose="020B0604030504040204" pitchFamily="34" charset="0"/>
              </a:rPr>
              <a:t>what’s</a:t>
            </a:r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是</a:t>
            </a:r>
            <a:r>
              <a:rPr lang="en-US" altLang="zh-CN" sz="3200" dirty="0">
                <a:latin typeface="Tahoma" panose="020B0604030504040204" pitchFamily="34" charset="0"/>
                <a:cs typeface="Tahoma" panose="020B0604030504040204" pitchFamily="34" charset="0"/>
              </a:rPr>
              <a:t>what is</a:t>
            </a:r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的缩写形式。</a:t>
            </a:r>
            <a:endParaRPr lang="en-US" altLang="zh-CN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回答用：</a:t>
            </a:r>
            <a:r>
              <a:rPr lang="en-US" altLang="zh-CN" sz="3200" dirty="0">
                <a:solidFill>
                  <a:srgbClr val="FF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My name’s…</a:t>
            </a:r>
          </a:p>
          <a:p>
            <a:pPr eaLnBrk="1" hangingPunct="1"/>
            <a:r>
              <a:rPr lang="en-US" altLang="zh-CN" sz="3200" dirty="0">
                <a:latin typeface="Tahoma" panose="020B0604030504040204" pitchFamily="34" charset="0"/>
                <a:cs typeface="Tahoma" panose="020B0604030504040204" pitchFamily="34" charset="0"/>
              </a:rPr>
              <a:t>name’s</a:t>
            </a:r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是</a:t>
            </a:r>
            <a:r>
              <a:rPr lang="en-US" altLang="zh-CN" sz="3200" dirty="0">
                <a:latin typeface="Tahoma" panose="020B0604030504040204" pitchFamily="34" charset="0"/>
                <a:cs typeface="Tahoma" panose="020B0604030504040204" pitchFamily="34" charset="0"/>
              </a:rPr>
              <a:t>name is</a:t>
            </a:r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的缩写形式。</a:t>
            </a:r>
            <a:r>
              <a:rPr lang="en-US" altLang="zh-CN" sz="3200" dirty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zh-CN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2928938" y="428625"/>
            <a:ext cx="3357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rgbClr val="FF33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Practice </a:t>
            </a:r>
            <a:endParaRPr lang="zh-CN" altLang="en-US" sz="4800" dirty="0">
              <a:solidFill>
                <a:srgbClr val="FF33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1357313"/>
            <a:ext cx="85010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学生分为四个动物代表队，进行课文对话表演，比一比，看一看，哪组同学创设的情境最好，表情丰富，语句运用充分得体，得最佳表演奖</a:t>
            </a:r>
            <a:r>
              <a:rPr lang="zh-CN" altLang="en-US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。 </a:t>
            </a:r>
            <a:endParaRPr lang="zh-CN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857500"/>
            <a:ext cx="60007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esktop\Unit1\Unit1 电子课本\QQ截图201408120917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35591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C:\Users\Administrator\Desktop\素材\Lesson2 Let’s sing课文动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000125"/>
            <a:ext cx="61737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1500188" y="642938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Tahoma" panose="020B0604030504040204" pitchFamily="34" charset="0"/>
                <a:cs typeface="Tahoma" panose="020B0604030504040204" pitchFamily="34" charset="0"/>
              </a:rPr>
              <a:t>Listen a song—What’s your name?</a:t>
            </a:r>
            <a:endParaRPr lang="zh-CN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0" y="1484784"/>
            <a:ext cx="59245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1500188" y="642938"/>
            <a:ext cx="592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Tahoma" panose="020B0604030504040204" pitchFamily="34" charset="0"/>
                <a:cs typeface="Tahoma" panose="020B0604030504040204" pitchFamily="34" charset="0"/>
              </a:rPr>
              <a:t>Let’s sing---Hello!</a:t>
            </a:r>
            <a:endParaRPr lang="zh-CN" altLang="en-US" sz="3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9" name="Picture 3" descr="C:\Users\Administrator\Desktop\素材\Lesson1 Let’s sing课文动画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14463"/>
            <a:ext cx="65516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000125" y="428625"/>
            <a:ext cx="73580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Tahoma" panose="020B0604030504040204" pitchFamily="34" charset="0"/>
                <a:cs typeface="Tahoma" panose="020B0604030504040204" pitchFamily="34" charset="0"/>
              </a:rPr>
              <a:t>Free talk</a:t>
            </a:r>
          </a:p>
          <a:p>
            <a:pPr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同学们起立，向周围的同学做自我介绍</a:t>
            </a:r>
            <a:r>
              <a:rPr lang="en-US" altLang="zh-CN" sz="3200" dirty="0">
                <a:latin typeface="Tahoma" panose="020B0604030504040204" pitchFamily="34" charset="0"/>
                <a:cs typeface="Tahoma" panose="020B0604030504040204" pitchFamily="34" charset="0"/>
              </a:rPr>
              <a:t>Hello, I am…</a:t>
            </a:r>
            <a:endParaRPr lang="zh-CN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75" y="2143125"/>
            <a:ext cx="492918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143000"/>
            <a:ext cx="1985963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4857750" y="285750"/>
            <a:ext cx="3214688" cy="642938"/>
          </a:xfrm>
          <a:prstGeom prst="wedgeRoundRectCallout">
            <a:avLst>
              <a:gd name="adj1" fmla="val 23755"/>
              <a:gd name="adj2" fmla="val 10374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Hello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I’m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 Miss Liu.</a:t>
            </a:r>
          </a:p>
        </p:txBody>
      </p:sp>
      <p:sp>
        <p:nvSpPr>
          <p:cNvPr id="6148" name="矩形 5"/>
          <p:cNvSpPr>
            <a:spLocks noChangeArrowheads="1"/>
          </p:cNvSpPr>
          <p:nvPr/>
        </p:nvSpPr>
        <p:spPr bwMode="auto">
          <a:xfrm>
            <a:off x="428625" y="3500438"/>
            <a:ext cx="6346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I’m</a:t>
            </a:r>
            <a:r>
              <a:rPr lang="en-US" altLang="zh-CN" sz="3200" dirty="0">
                <a:latin typeface="Tahoma" panose="020B0604030504040204" pitchFamily="34" charset="0"/>
                <a:cs typeface="Tahoma" panose="020B0604030504040204" pitchFamily="34" charset="0"/>
              </a:rPr>
              <a:t> Miss Liu.=</a:t>
            </a:r>
            <a:r>
              <a:rPr lang="en-US" altLang="zh-CN" sz="32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My name’s </a:t>
            </a:r>
            <a:r>
              <a:rPr lang="en-US" altLang="zh-CN" sz="3200" dirty="0">
                <a:latin typeface="Tahoma" panose="020B0604030504040204" pitchFamily="34" charset="0"/>
                <a:cs typeface="Tahoma" panose="020B0604030504040204" pitchFamily="34" charset="0"/>
              </a:rPr>
              <a:t>Miss Liu.</a:t>
            </a: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4429125" y="285750"/>
            <a:ext cx="3714750" cy="642938"/>
          </a:xfrm>
          <a:prstGeom prst="wedgeRoundRectCallout">
            <a:avLst>
              <a:gd name="adj1" fmla="val 28194"/>
              <a:gd name="adj2" fmla="val 1060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My name’s </a:t>
            </a:r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Miss Liu.</a:t>
            </a: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2928938" y="1714500"/>
            <a:ext cx="3714750" cy="642938"/>
          </a:xfrm>
          <a:prstGeom prst="wedgeRoundRectCallout">
            <a:avLst>
              <a:gd name="adj1" fmla="val 60880"/>
              <a:gd name="adj2" fmla="val 5477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>
                <a:latin typeface="Tahoma" panose="020B0604030504040204" pitchFamily="34" charset="0"/>
                <a:cs typeface="Tahoma" panose="020B0604030504040204" pitchFamily="34" charset="0"/>
              </a:rPr>
              <a:t>What’s your name?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148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285750" y="285750"/>
            <a:ext cx="8858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小狗在小河边遇到了小鸭，小狗热情地询问小鸭的名字，小鸭也友好地回答了小狗。看！两个小朋友正高兴地交谈着。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857375"/>
            <a:ext cx="62865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Users\Administrator\Desktop\Unit1\Unit1 单词图片组\do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0"/>
            <a:ext cx="70485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3500438" y="4929188"/>
            <a:ext cx="29289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dirty="0">
                <a:latin typeface="Tahoma" panose="020B0604030504040204" pitchFamily="34" charset="0"/>
                <a:cs typeface="Tahoma" panose="020B0604030504040204" pitchFamily="34" charset="0"/>
              </a:rPr>
              <a:t>dog</a:t>
            </a:r>
            <a:endParaRPr lang="zh-CN" altLang="en-US" sz="6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Users\Administrator\Desktop\Unit1\Unit1 单词图片组\duc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0"/>
            <a:ext cx="70485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3143250" y="4929188"/>
            <a:ext cx="29289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dirty="0">
                <a:latin typeface="Tahoma" panose="020B0604030504040204" pitchFamily="34" charset="0"/>
                <a:cs typeface="Tahoma" panose="020B0604030504040204" pitchFamily="34" charset="0"/>
              </a:rPr>
              <a:t>duck</a:t>
            </a:r>
            <a:endParaRPr lang="zh-CN" altLang="en-US" sz="6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Administrator\Desktop\Unit1\Unit1 课本插图\Just talk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1285875"/>
            <a:ext cx="74295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0"/>
            <a:ext cx="58451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圆角矩形标注 4"/>
          <p:cNvSpPr>
            <a:spLocks noChangeArrowheads="1"/>
          </p:cNvSpPr>
          <p:nvPr/>
        </p:nvSpPr>
        <p:spPr bwMode="auto">
          <a:xfrm>
            <a:off x="4500563" y="1000125"/>
            <a:ext cx="2428875" cy="500063"/>
          </a:xfrm>
          <a:prstGeom prst="wedgeRoundRectCallout">
            <a:avLst>
              <a:gd name="adj1" fmla="val -26079"/>
              <a:gd name="adj2" fmla="val 101648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dirty="0">
                <a:latin typeface="Tahoma" panose="020B0604030504040204" pitchFamily="34" charset="0"/>
              </a:rPr>
              <a:t>My name’s Peter.</a:t>
            </a:r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0245" name="圆角矩形标注 5"/>
          <p:cNvSpPr>
            <a:spLocks noChangeArrowheads="1"/>
          </p:cNvSpPr>
          <p:nvPr/>
        </p:nvSpPr>
        <p:spPr bwMode="auto">
          <a:xfrm>
            <a:off x="571500" y="857250"/>
            <a:ext cx="3143250" cy="928688"/>
          </a:xfrm>
          <a:prstGeom prst="wedgeRoundRectCallout">
            <a:avLst>
              <a:gd name="adj1" fmla="val 36005"/>
              <a:gd name="adj2" fmla="val 83204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dirty="0">
                <a:latin typeface="Tahoma" panose="020B0604030504040204" pitchFamily="34" charset="0"/>
              </a:rPr>
              <a:t>Hello! I’m Li Yan.</a:t>
            </a:r>
          </a:p>
          <a:p>
            <a:r>
              <a:rPr lang="en-US" altLang="zh-CN" dirty="0">
                <a:latin typeface="Tahoma" panose="020B0604030504040204" pitchFamily="34" charset="0"/>
              </a:rPr>
              <a:t>What’s your name?</a:t>
            </a:r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10246" name="圆角矩形标注 6"/>
          <p:cNvSpPr>
            <a:spLocks noChangeArrowheads="1"/>
          </p:cNvSpPr>
          <p:nvPr/>
        </p:nvSpPr>
        <p:spPr bwMode="auto">
          <a:xfrm>
            <a:off x="5643563" y="3857625"/>
            <a:ext cx="928687" cy="500063"/>
          </a:xfrm>
          <a:prstGeom prst="wedgeRoundRectCallout">
            <a:avLst>
              <a:gd name="adj1" fmla="val -35764"/>
              <a:gd name="adj2" fmla="val 107644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dirty="0">
                <a:latin typeface="Tahoma" panose="020B0604030504040204" pitchFamily="34" charset="0"/>
              </a:rPr>
              <a:t>Bye!</a:t>
            </a:r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10247" name="圆角矩形标注 7"/>
          <p:cNvSpPr>
            <a:spLocks noChangeArrowheads="1"/>
          </p:cNvSpPr>
          <p:nvPr/>
        </p:nvSpPr>
        <p:spPr bwMode="auto">
          <a:xfrm>
            <a:off x="1571625" y="3786188"/>
            <a:ext cx="1428750" cy="500062"/>
          </a:xfrm>
          <a:prstGeom prst="wedgeRoundRectCallout">
            <a:avLst>
              <a:gd name="adj1" fmla="val 42056"/>
              <a:gd name="adj2" fmla="val 113639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dirty="0">
                <a:latin typeface="Tahoma" panose="020B0604030504040204" pitchFamily="34" charset="0"/>
              </a:rPr>
              <a:t>Goodbye!</a:t>
            </a:r>
            <a:endParaRPr lang="zh-C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CC00CC"/>
      </a:hlink>
      <a:folHlink>
        <a:srgbClr val="0033CC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全屏显示(4:3)</PresentationFormat>
  <Paragraphs>32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楷体</vt:lpstr>
      <vt:lpstr>宋体</vt:lpstr>
      <vt:lpstr>微软雅黑</vt:lpstr>
      <vt:lpstr>Tahoma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2003-12-31T07:31:00Z</dcterms:created>
  <dcterms:modified xsi:type="dcterms:W3CDTF">2023-01-16T23:27:17Z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78146E2AE7454119A76E3C0FD515A70D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