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handoutMasterIdLst>
    <p:handoutMasterId r:id="rId15"/>
  </p:handoutMasterIdLst>
  <p:sldIdLst>
    <p:sldId id="361" r:id="rId2"/>
    <p:sldId id="290" r:id="rId3"/>
    <p:sldId id="270" r:id="rId4"/>
    <p:sldId id="403" r:id="rId5"/>
    <p:sldId id="421" r:id="rId6"/>
    <p:sldId id="362" r:id="rId7"/>
    <p:sldId id="389" r:id="rId8"/>
    <p:sldId id="431" r:id="rId9"/>
    <p:sldId id="432" r:id="rId10"/>
    <p:sldId id="391" r:id="rId11"/>
    <p:sldId id="384" r:id="rId12"/>
    <p:sldId id="286" r:id="rId13"/>
  </p:sldIdLst>
  <p:sldSz cx="9144000" cy="6858000" type="screen4x3"/>
  <p:notesSz cx="6858000" cy="9144000"/>
  <p:defaultTextStyle>
    <a:defPPr>
      <a:defRPr lang="zh-CN"/>
    </a:defPPr>
    <a:lvl1pPr algn="l" defTabSz="457200"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27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FFF66"/>
    <a:srgbClr val="FF99FF"/>
    <a:srgbClr val="006600"/>
    <a:srgbClr val="6600CC"/>
    <a:srgbClr val="CC006A"/>
    <a:srgbClr val="644B7A"/>
    <a:srgbClr val="249F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7" autoAdjust="0"/>
    <p:restoredTop sz="94565" autoAdjust="0"/>
  </p:normalViewPr>
  <p:slideViewPr>
    <p:cSldViewPr snapToGrid="0" snapToObjects="1">
      <p:cViewPr>
        <p:scale>
          <a:sx n="100" d="100"/>
          <a:sy n="100" d="100"/>
        </p:scale>
        <p:origin x="-294" y="-264"/>
      </p:cViewPr>
      <p:guideLst>
        <p:guide orient="horz" pos="227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4" d="100"/>
        <a:sy n="12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73592C90-3191-42DC-A763-8D4237AC6C36}" type="datetimeFigureOut">
              <a:rPr lang="zh-CN" altLang="en-US"/>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eaLnBrk="1" hangingPunct="1">
              <a:defRPr sz="1200"/>
            </a:lvl1pPr>
          </a:lstStyle>
          <a:p>
            <a:fld id="{2BF15E7A-AC7D-4492-927A-9402FE41A541}"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2BF15E7A-AC7D-4492-927A-9402FE41A541}"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9"/>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9F3A25F0-BB60-44C1-B2EE-966488C5E259}"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幻灯片编号占位符 5"/>
          <p:cNvSpPr>
            <a:spLocks noGrp="1"/>
          </p:cNvSpPr>
          <p:nvPr>
            <p:ph type="sldNum" sz="quarter" idx="12"/>
          </p:nvPr>
        </p:nvSpPr>
        <p:spPr/>
        <p:txBody>
          <a:bodyPr/>
          <a:lstStyle>
            <a:lvl1pPr>
              <a:defRPr/>
            </a:lvl1pPr>
          </a:lstStyle>
          <a:p>
            <a:fld id="{0582DCD5-DC86-4EA8-948A-3CE80F7C7984}" type="slidenum">
              <a:rPr lang="zh-CN" altLang="en-US"/>
              <a:t>‹#›</a:t>
            </a:fld>
            <a:endParaRPr lang="zh-CN" altLang="en-US"/>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本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4" name="日期占位符 3"/>
          <p:cNvSpPr>
            <a:spLocks noGrp="1"/>
          </p:cNvSpPr>
          <p:nvPr>
            <p:ph type="dt" sz="half" idx="10"/>
          </p:nvPr>
        </p:nvSpPr>
        <p:spPr/>
        <p:txBody>
          <a:bodyPr/>
          <a:lstStyle>
            <a:lvl1pPr>
              <a:defRPr/>
            </a:lvl1pPr>
          </a:lstStyle>
          <a:p>
            <a:pPr>
              <a:defRPr/>
            </a:pPr>
            <a:fld id="{5FA9884A-19BA-43F3-B28F-C2FDA215626A}"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幻灯片编号占位符 5"/>
          <p:cNvSpPr>
            <a:spLocks noGrp="1"/>
          </p:cNvSpPr>
          <p:nvPr>
            <p:ph type="sldNum" sz="quarter" idx="12"/>
          </p:nvPr>
        </p:nvSpPr>
        <p:spPr/>
        <p:txBody>
          <a:bodyPr/>
          <a:lstStyle>
            <a:lvl1pPr>
              <a:defRPr/>
            </a:lvl1pPr>
          </a:lstStyle>
          <a:p>
            <a:fld id="{79E868D1-8F75-4080-B141-8117B4CF8476}" type="slidenum">
              <a:rPr lang="zh-CN" altLang="en-US"/>
              <a:t>‹#›</a:t>
            </a:fld>
            <a:endParaRPr lang="zh-CN" alt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42"/>
            <a:ext cx="2057400" cy="5851525"/>
          </a:xfrm>
        </p:spPr>
        <p:txBody>
          <a:bodyPr vert="eaVert"/>
          <a:lstStyle/>
          <a:p>
            <a:r>
              <a:rPr lang="zh-CN" altLang="en-US" smtClean="0"/>
              <a:t>单击此处编辑母版标题样式</a:t>
            </a:r>
            <a:endParaRPr lang="zh-CN" altLang="en-US"/>
          </a:p>
        </p:txBody>
      </p:sp>
      <p:sp>
        <p:nvSpPr>
          <p:cNvPr id="3" name="竖排文本占位符 2"/>
          <p:cNvSpPr>
            <a:spLocks noGrp="1"/>
          </p:cNvSpPr>
          <p:nvPr>
            <p:ph type="body" orient="vert" idx="1"/>
          </p:nvPr>
        </p:nvSpPr>
        <p:spPr>
          <a:xfrm>
            <a:off x="457200" y="274642"/>
            <a:ext cx="6019800" cy="5851525"/>
          </a:xfrm>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4" name="日期占位符 3"/>
          <p:cNvSpPr>
            <a:spLocks noGrp="1"/>
          </p:cNvSpPr>
          <p:nvPr>
            <p:ph type="dt" sz="half" idx="10"/>
          </p:nvPr>
        </p:nvSpPr>
        <p:spPr/>
        <p:txBody>
          <a:bodyPr/>
          <a:lstStyle>
            <a:lvl1pPr>
              <a:defRPr/>
            </a:lvl1pPr>
          </a:lstStyle>
          <a:p>
            <a:pPr>
              <a:defRPr/>
            </a:pPr>
            <a:fld id="{E96CC04F-7F9C-42DB-971A-9ED0D9CD9466}"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幻灯片编号占位符 5"/>
          <p:cNvSpPr>
            <a:spLocks noGrp="1"/>
          </p:cNvSpPr>
          <p:nvPr>
            <p:ph type="sldNum" sz="quarter" idx="12"/>
          </p:nvPr>
        </p:nvSpPr>
        <p:spPr/>
        <p:txBody>
          <a:bodyPr/>
          <a:lstStyle>
            <a:lvl1pPr>
              <a:defRPr/>
            </a:lvl1pPr>
          </a:lstStyle>
          <a:p>
            <a:fld id="{1CED4CA2-0EC2-4B36-BB97-150B03438F19}" type="slidenum">
              <a:rPr lang="zh-CN" altLang="en-US"/>
              <a:t>‹#›</a:t>
            </a:fld>
            <a:endParaRPr lang="zh-CN" alt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pPr>
              <a:defRPr/>
            </a:pPr>
            <a:fld id="{C82B1339-2BCB-4DB1-AC0E-E0A21B518502}"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幻灯片编号占位符 5"/>
          <p:cNvSpPr>
            <a:spLocks noGrp="1"/>
          </p:cNvSpPr>
          <p:nvPr>
            <p:ph type="sldNum" sz="quarter" idx="12"/>
          </p:nvPr>
        </p:nvSpPr>
        <p:spPr/>
        <p:txBody>
          <a:bodyPr/>
          <a:lstStyle>
            <a:lvl1pPr>
              <a:defRPr/>
            </a:lvl1pPr>
          </a:lstStyle>
          <a:p>
            <a:fld id="{76B35956-3620-4F95-AF31-D4ADF6D9C22F}" type="slidenum">
              <a:rPr lang="zh-CN" altLang="en-US"/>
              <a:t>‹#›</a:t>
            </a:fld>
            <a:endParaRPr lang="zh-CN" alt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4"/>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D8ADCACD-4847-4217-892D-93EF4B4BC4F7}"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幻灯片编号占位符 5"/>
          <p:cNvSpPr>
            <a:spLocks noGrp="1"/>
          </p:cNvSpPr>
          <p:nvPr>
            <p:ph type="sldNum" sz="quarter" idx="12"/>
          </p:nvPr>
        </p:nvSpPr>
        <p:spPr/>
        <p:txBody>
          <a:bodyPr/>
          <a:lstStyle>
            <a:lvl1pPr>
              <a:defRPr/>
            </a:lvl1pPr>
          </a:lstStyle>
          <a:p>
            <a:fld id="{79D04052-3EEA-4FE9-B743-CD20C20CEA4B}" type="slidenum">
              <a:rPr lang="zh-CN" altLang="en-US"/>
              <a:t>‹#›</a:t>
            </a:fld>
            <a:endParaRPr lang="zh-CN" alt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4" name="内容占位符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5" name="日期占位符 3"/>
          <p:cNvSpPr>
            <a:spLocks noGrp="1"/>
          </p:cNvSpPr>
          <p:nvPr>
            <p:ph type="dt" sz="half" idx="10"/>
          </p:nvPr>
        </p:nvSpPr>
        <p:spPr/>
        <p:txBody>
          <a:bodyPr/>
          <a:lstStyle>
            <a:lvl1pPr>
              <a:defRPr/>
            </a:lvl1pPr>
          </a:lstStyle>
          <a:p>
            <a:pPr>
              <a:defRPr/>
            </a:pPr>
            <a:fld id="{4B10380F-5C36-48DC-8F44-77E51637BF11}"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幻灯片编号占位符 5"/>
          <p:cNvSpPr>
            <a:spLocks noGrp="1"/>
          </p:cNvSpPr>
          <p:nvPr>
            <p:ph type="sldNum" sz="quarter" idx="12"/>
          </p:nvPr>
        </p:nvSpPr>
        <p:spPr/>
        <p:txBody>
          <a:bodyPr/>
          <a:lstStyle>
            <a:lvl1pPr>
              <a:defRPr/>
            </a:lvl1pPr>
          </a:lstStyle>
          <a:p>
            <a:fld id="{3050E67E-1438-44A1-B131-B593D4CCB6FE}" type="slidenum">
              <a:rPr lang="zh-CN" altLang="en-US"/>
              <a:t>‹#›</a:t>
            </a:fld>
            <a:endParaRPr lang="zh-CN" alt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5" name="文本占位符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7" name="日期占位符 3"/>
          <p:cNvSpPr>
            <a:spLocks noGrp="1"/>
          </p:cNvSpPr>
          <p:nvPr>
            <p:ph type="dt" sz="half" idx="10"/>
          </p:nvPr>
        </p:nvSpPr>
        <p:spPr/>
        <p:txBody>
          <a:bodyPr/>
          <a:lstStyle>
            <a:lvl1pPr>
              <a:defRPr/>
            </a:lvl1pPr>
          </a:lstStyle>
          <a:p>
            <a:pPr>
              <a:defRPr/>
            </a:pPr>
            <a:fld id="{E4868D67-3BA6-4F55-823F-1C8B66968EA6}" type="datetimeFigureOut">
              <a:rPr lang="zh-CN" altLang="en-US"/>
              <a:t>2023-01-17</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幻灯片编号占位符 5"/>
          <p:cNvSpPr>
            <a:spLocks noGrp="1"/>
          </p:cNvSpPr>
          <p:nvPr>
            <p:ph type="sldNum" sz="quarter" idx="12"/>
          </p:nvPr>
        </p:nvSpPr>
        <p:spPr/>
        <p:txBody>
          <a:bodyPr/>
          <a:lstStyle>
            <a:lvl1pPr>
              <a:defRPr/>
            </a:lvl1pPr>
          </a:lstStyle>
          <a:p>
            <a:fld id="{E9F56615-6130-438A-A7DC-E6CFE804F683}" type="slidenum">
              <a:rPr lang="zh-CN" altLang="en-US"/>
              <a:t>‹#›</a:t>
            </a:fld>
            <a:endParaRPr lang="zh-CN" alt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0E9F7282-0677-40BA-B01E-3847ABDB53E2}"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幻灯片编号占位符 5"/>
          <p:cNvSpPr>
            <a:spLocks noGrp="1"/>
          </p:cNvSpPr>
          <p:nvPr>
            <p:ph type="sldNum" sz="quarter" idx="12"/>
          </p:nvPr>
        </p:nvSpPr>
        <p:spPr/>
        <p:txBody>
          <a:bodyPr/>
          <a:lstStyle>
            <a:lvl1pPr>
              <a:defRPr/>
            </a:lvl1pPr>
          </a:lstStyle>
          <a:p>
            <a:fld id="{0BE83FE6-0F57-4CD0-BEAA-604A4AD87E48}" type="slidenum">
              <a:rPr lang="zh-CN" altLang="en-US"/>
              <a:t>‹#›</a:t>
            </a:fld>
            <a:endParaRPr lang="zh-CN" alt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C4DF557D-C289-4F32-AE60-DB4927C4D855}"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幻灯片编号占位符 5"/>
          <p:cNvSpPr>
            <a:spLocks noGrp="1"/>
          </p:cNvSpPr>
          <p:nvPr>
            <p:ph type="sldNum" sz="quarter" idx="12"/>
          </p:nvPr>
        </p:nvSpPr>
        <p:spPr/>
        <p:txBody>
          <a:bodyPr/>
          <a:lstStyle>
            <a:lvl1pPr>
              <a:defRPr/>
            </a:lvl1pPr>
          </a:lstStyle>
          <a:p>
            <a:fld id="{3ECD58BA-BCAE-4D3F-821B-D8AC6BF7A0EF}" type="slidenum">
              <a:rPr lang="zh-CN" altLang="en-US"/>
              <a:t>‹#›</a:t>
            </a:fld>
            <a:endParaRPr lang="zh-CN" alt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4" name="文本占位符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4D58ABB3-A750-49D1-8CFE-D2DC59F275E8}"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幻灯片编号占位符 5"/>
          <p:cNvSpPr>
            <a:spLocks noGrp="1"/>
          </p:cNvSpPr>
          <p:nvPr>
            <p:ph type="sldNum" sz="quarter" idx="12"/>
          </p:nvPr>
        </p:nvSpPr>
        <p:spPr/>
        <p:txBody>
          <a:bodyPr/>
          <a:lstStyle>
            <a:lvl1pPr>
              <a:defRPr/>
            </a:lvl1pPr>
          </a:lstStyle>
          <a:p>
            <a:fld id="{CCA53A91-53F9-4116-A77F-1131D67F7142}" type="slidenum">
              <a:rPr lang="zh-CN" altLang="en-US"/>
              <a:t>‹#›</a:t>
            </a:fld>
            <a:endParaRPr lang="zh-CN" alt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F2C5941C-5778-40E4-8E0C-2454C081FC85}"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幻灯片编号占位符 5"/>
          <p:cNvSpPr>
            <a:spLocks noGrp="1"/>
          </p:cNvSpPr>
          <p:nvPr>
            <p:ph type="sldNum" sz="quarter" idx="12"/>
          </p:nvPr>
        </p:nvSpPr>
        <p:spPr/>
        <p:txBody>
          <a:bodyPr/>
          <a:lstStyle>
            <a:lvl1pPr>
              <a:defRPr/>
            </a:lvl1pPr>
          </a:lstStyle>
          <a:p>
            <a:fld id="{654B012A-9F08-47BF-ACB6-B93FBC15F77A}" type="slidenum">
              <a:rPr lang="zh-CN" altLang="en-US"/>
              <a:t>‹#›</a:t>
            </a:fld>
            <a:endParaRPr lang="zh-CN" alt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kumimoji="1" sz="1200">
                <a:solidFill>
                  <a:schemeClr val="tx1">
                    <a:tint val="75000"/>
                  </a:schemeClr>
                </a:solidFill>
                <a:latin typeface="+mn-lt"/>
                <a:ea typeface="+mn-ea"/>
              </a:defRPr>
            </a:lvl1pPr>
          </a:lstStyle>
          <a:p>
            <a:pPr>
              <a:defRPr/>
            </a:pPr>
            <a:fld id="{84767089-1DF5-40B4-990E-E536C8E7DC65}" type="datetimeFigureOut">
              <a:rPr lang="zh-CN" altLang="en-US"/>
              <a:t>2023-01-17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kumimoji="1" sz="1200">
                <a:solidFill>
                  <a:schemeClr val="tx1">
                    <a:tint val="75000"/>
                  </a:schemeClr>
                </a:solidFill>
                <a:latin typeface="+mn-lt"/>
                <a:ea typeface="+mn-ea"/>
              </a:defRPr>
            </a:lvl1pPr>
          </a:lstStyle>
          <a:p>
            <a:pPr>
              <a:defRPr/>
            </a:pPr>
            <a:endParaRPr lang="zh-CN" altLang="en-US"/>
          </a:p>
        </p:txBody>
      </p:sp>
      <p:sp>
        <p:nvSpPr>
          <p:cNvPr id="6" name="幻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eaLnBrk="1" hangingPunct="1">
              <a:defRPr kumimoji="1" sz="1200">
                <a:solidFill>
                  <a:srgbClr val="898989"/>
                </a:solidFill>
                <a:latin typeface="Calibri" panose="020F0502020204030204" pitchFamily="34" charset="0"/>
              </a:defRPr>
            </a:lvl1pPr>
          </a:lstStyle>
          <a:p>
            <a:fld id="{3A7FC421-8D62-4BFD-ADB2-308BE5C55E42}"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defTabSz="457200"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defTabSz="457200"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defTabSz="457200"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defTabSz="457200"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1.What%20will%20Danny%20do%20this%20summer.mp4" TargetMode="Externa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4.GIF"/></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 y="0"/>
            <a:ext cx="9144000" cy="5383213"/>
          </a:xfrm>
          <a:prstGeom prst="rect">
            <a:avLst/>
          </a:prstGeom>
          <a:gradFill>
            <a:gsLst>
              <a:gs pos="0">
                <a:schemeClr val="bg1"/>
              </a:gs>
              <a:gs pos="100000">
                <a:srgbClr val="B7E0EC"/>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altLang="zh-CN" dirty="0" smtClean="0"/>
              <a:t>111111111111111111111111111111111111111111111111111111111111111</a:t>
            </a:r>
            <a:endParaRPr lang="zh-CN" altLang="en-US" dirty="0"/>
          </a:p>
        </p:txBody>
      </p:sp>
      <p:pic>
        <p:nvPicPr>
          <p:cNvPr id="3075" name="图片 23" descr="草地001.png"/>
          <p:cNvPicPr>
            <a:picLocks noChangeAspect="1"/>
          </p:cNvPicPr>
          <p:nvPr/>
        </p:nvPicPr>
        <p:blipFill>
          <a:blip r:embed="rId2" cstate="email"/>
          <a:srcRect/>
          <a:stretch>
            <a:fillRect/>
          </a:stretch>
        </p:blipFill>
        <p:spPr bwMode="auto">
          <a:xfrm>
            <a:off x="0" y="4856163"/>
            <a:ext cx="9144001" cy="200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图片 24" descr="小花.png"/>
          <p:cNvPicPr>
            <a:picLocks noChangeAspect="1"/>
          </p:cNvPicPr>
          <p:nvPr/>
        </p:nvPicPr>
        <p:blipFill>
          <a:blip r:embed="rId3" cstate="email"/>
          <a:srcRect/>
          <a:stretch>
            <a:fillRect/>
          </a:stretch>
        </p:blipFill>
        <p:spPr bwMode="auto">
          <a:xfrm rot="1153534">
            <a:off x="7737476" y="5362575"/>
            <a:ext cx="1009650" cy="98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 name="AutoShape 508"/>
          <p:cNvSpPr>
            <a:spLocks noChangeArrowheads="1"/>
          </p:cNvSpPr>
          <p:nvPr/>
        </p:nvSpPr>
        <p:spPr bwMode="auto">
          <a:xfrm>
            <a:off x="495876" y="1061061"/>
            <a:ext cx="8152248" cy="2165538"/>
          </a:xfrm>
          <a:prstGeom prst="roundRect">
            <a:avLst>
              <a:gd name="adj" fmla="val 5074"/>
            </a:avLst>
          </a:prstGeom>
          <a:solidFill>
            <a:srgbClr val="FFFFFF"/>
          </a:solidFill>
          <a:ln w="57150" cmpd="sng">
            <a:noFill/>
            <a:round/>
          </a:ln>
          <a:effectLst>
            <a:innerShdw blurRad="123825" dist="88900" dir="13500000">
              <a:srgbClr val="FFFF00">
                <a:alpha val="50000"/>
              </a:srgbClr>
            </a:innerShdw>
          </a:effec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914400" eaLnBrk="1" hangingPunct="1"/>
            <a:endParaRPr lang="ko-KR" altLang="en-US">
              <a:solidFill>
                <a:srgbClr val="000000"/>
              </a:solidFill>
              <a:latin typeface="Calibri" panose="020F0502020204030204" pitchFamily="34" charset="0"/>
              <a:ea typeface="Malgun Gothic" panose="020B0503020000020004" pitchFamily="34" charset="-127"/>
            </a:endParaRPr>
          </a:p>
        </p:txBody>
      </p:sp>
      <p:sp>
        <p:nvSpPr>
          <p:cNvPr id="8" name="同侧圆角矩形 7"/>
          <p:cNvSpPr/>
          <p:nvPr/>
        </p:nvSpPr>
        <p:spPr>
          <a:xfrm flipV="1">
            <a:off x="495300" y="2468563"/>
            <a:ext cx="8153400" cy="758825"/>
          </a:xfrm>
          <a:prstGeom prst="round2Same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pic>
        <p:nvPicPr>
          <p:cNvPr id="3082" name="Picture 39" descr="구름"/>
          <p:cNvPicPr>
            <a:picLocks noChangeAspect="1" noChangeArrowheads="1"/>
          </p:cNvPicPr>
          <p:nvPr/>
        </p:nvPicPr>
        <p:blipFill>
          <a:blip r:embed="rId4" cstate="email"/>
          <a:srcRect/>
          <a:stretch>
            <a:fillRect/>
          </a:stretch>
        </p:blipFill>
        <p:spPr bwMode="auto">
          <a:xfrm>
            <a:off x="4795838" y="179388"/>
            <a:ext cx="68262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40" descr="구름"/>
          <p:cNvPicPr>
            <a:picLocks noChangeAspect="1" noChangeArrowheads="1"/>
          </p:cNvPicPr>
          <p:nvPr/>
        </p:nvPicPr>
        <p:blipFill>
          <a:blip r:embed="rId5" cstate="email"/>
          <a:srcRect/>
          <a:stretch>
            <a:fillRect/>
          </a:stretch>
        </p:blipFill>
        <p:spPr bwMode="auto">
          <a:xfrm>
            <a:off x="7308850" y="542925"/>
            <a:ext cx="8953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4" name="TextBox 3"/>
          <p:cNvSpPr txBox="1">
            <a:spLocks noChangeArrowheads="1"/>
          </p:cNvSpPr>
          <p:nvPr/>
        </p:nvSpPr>
        <p:spPr bwMode="auto">
          <a:xfrm>
            <a:off x="465138" y="1528763"/>
            <a:ext cx="8267700" cy="590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466" tIns="48733" rIns="97466" bIns="48733">
            <a:spAutoFit/>
          </a:bodyPr>
          <a:lstStyle>
            <a:lvl1pPr defTabSz="974725">
              <a:defRPr sz="3200">
                <a:solidFill>
                  <a:schemeClr val="tx1"/>
                </a:solidFill>
                <a:latin typeface="Calibri" panose="020F0502020204030204" pitchFamily="34" charset="0"/>
                <a:ea typeface="宋体" panose="02010600030101010101" pitchFamily="2" charset="-122"/>
              </a:defRPr>
            </a:lvl1pPr>
            <a:lvl2pPr defTabSz="974725">
              <a:defRPr sz="2800">
                <a:solidFill>
                  <a:schemeClr val="tx1"/>
                </a:solidFill>
                <a:latin typeface="Calibri" panose="020F0502020204030204" pitchFamily="34" charset="0"/>
                <a:ea typeface="宋体" panose="02010600030101010101" pitchFamily="2" charset="-122"/>
              </a:defRPr>
            </a:lvl2pPr>
            <a:lvl3pPr defTabSz="974725">
              <a:defRPr sz="2400">
                <a:solidFill>
                  <a:schemeClr val="tx1"/>
                </a:solidFill>
                <a:latin typeface="Calibri" panose="020F0502020204030204" pitchFamily="34" charset="0"/>
                <a:ea typeface="宋体" panose="02010600030101010101" pitchFamily="2" charset="-122"/>
              </a:defRPr>
            </a:lvl3pPr>
            <a:lvl4pPr defTabSz="974725">
              <a:defRPr sz="2000">
                <a:solidFill>
                  <a:schemeClr val="tx1"/>
                </a:solidFill>
                <a:latin typeface="Calibri" panose="020F0502020204030204" pitchFamily="34" charset="0"/>
                <a:ea typeface="宋体" panose="02010600030101010101" pitchFamily="2" charset="-122"/>
              </a:defRPr>
            </a:lvl4pPr>
            <a:lvl5pPr defTabSz="974725">
              <a:defRPr sz="2000">
                <a:solidFill>
                  <a:schemeClr val="tx1"/>
                </a:solidFill>
                <a:latin typeface="Calibri" panose="020F0502020204030204" pitchFamily="34" charset="0"/>
                <a:ea typeface="宋体" panose="02010600030101010101" pitchFamily="2" charset="-122"/>
              </a:defRPr>
            </a:lvl5pPr>
            <a:lvl6pPr defTabSz="974725"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defTabSz="974725"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defTabSz="974725"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defTabSz="974725"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r>
              <a:rPr lang="en-US" altLang="zh-CN" b="1" dirty="0">
                <a:latin typeface="Times New Roman" panose="02020603050405020304" pitchFamily="18" charset="0"/>
                <a:ea typeface="黑体" panose="02010609060101010101" pitchFamily="49" charset="-122"/>
              </a:rPr>
              <a:t>Unit 3 What Will You Do This Summer?</a:t>
            </a:r>
            <a:endParaRPr lang="zh-CN" altLang="en-US" b="1" dirty="0">
              <a:latin typeface="Times New Roman" panose="02020603050405020304" pitchFamily="18" charset="0"/>
              <a:ea typeface="黑体" panose="02010609060101010101" pitchFamily="49" charset="-122"/>
            </a:endParaRPr>
          </a:p>
        </p:txBody>
      </p:sp>
      <p:sp>
        <p:nvSpPr>
          <p:cNvPr id="3085" name="TextBox 4"/>
          <p:cNvSpPr txBox="1">
            <a:spLocks noChangeArrowheads="1"/>
          </p:cNvSpPr>
          <p:nvPr/>
        </p:nvSpPr>
        <p:spPr bwMode="auto">
          <a:xfrm>
            <a:off x="3250405" y="2626928"/>
            <a:ext cx="2722563"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466" tIns="48733" rIns="97466" bIns="48733">
            <a:spAutoFit/>
          </a:bodyPr>
          <a:lstStyle>
            <a:lvl1pPr defTabSz="974725">
              <a:defRPr sz="3200">
                <a:solidFill>
                  <a:schemeClr val="tx1"/>
                </a:solidFill>
                <a:latin typeface="Calibri" panose="020F0502020204030204" pitchFamily="34" charset="0"/>
                <a:ea typeface="宋体" panose="02010600030101010101" pitchFamily="2" charset="-122"/>
              </a:defRPr>
            </a:lvl1pPr>
            <a:lvl2pPr defTabSz="974725">
              <a:defRPr sz="2800">
                <a:solidFill>
                  <a:schemeClr val="tx1"/>
                </a:solidFill>
                <a:latin typeface="Calibri" panose="020F0502020204030204" pitchFamily="34" charset="0"/>
                <a:ea typeface="宋体" panose="02010600030101010101" pitchFamily="2" charset="-122"/>
              </a:defRPr>
            </a:lvl2pPr>
            <a:lvl3pPr defTabSz="974725">
              <a:defRPr sz="2400">
                <a:solidFill>
                  <a:schemeClr val="tx1"/>
                </a:solidFill>
                <a:latin typeface="Calibri" panose="020F0502020204030204" pitchFamily="34" charset="0"/>
                <a:ea typeface="宋体" panose="02010600030101010101" pitchFamily="2" charset="-122"/>
              </a:defRPr>
            </a:lvl3pPr>
            <a:lvl4pPr defTabSz="974725">
              <a:defRPr sz="2000">
                <a:solidFill>
                  <a:schemeClr val="tx1"/>
                </a:solidFill>
                <a:latin typeface="Calibri" panose="020F0502020204030204" pitchFamily="34" charset="0"/>
                <a:ea typeface="宋体" panose="02010600030101010101" pitchFamily="2" charset="-122"/>
              </a:defRPr>
            </a:lvl4pPr>
            <a:lvl5pPr defTabSz="974725">
              <a:defRPr sz="2000">
                <a:solidFill>
                  <a:schemeClr val="tx1"/>
                </a:solidFill>
                <a:latin typeface="Calibri" panose="020F0502020204030204" pitchFamily="34" charset="0"/>
                <a:ea typeface="宋体" panose="02010600030101010101" pitchFamily="2" charset="-122"/>
              </a:defRPr>
            </a:lvl5pPr>
            <a:lvl6pPr defTabSz="974725"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defTabSz="974725"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defTabSz="974725"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defTabSz="974725"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2000" b="1" dirty="0" smtClean="0">
                <a:solidFill>
                  <a:srgbClr val="800000"/>
                </a:solidFill>
                <a:latin typeface="微软雅黑" panose="020B0503020204020204" pitchFamily="34" charset="-122"/>
                <a:ea typeface="微软雅黑" panose="020B0503020204020204" pitchFamily="34" charset="-122"/>
              </a:rPr>
              <a:t>六</a:t>
            </a:r>
            <a:r>
              <a:rPr lang="zh-CN" altLang="en-US" sz="2000" b="1" dirty="0">
                <a:solidFill>
                  <a:srgbClr val="800000"/>
                </a:solidFill>
                <a:latin typeface="微软雅黑" panose="020B0503020204020204" pitchFamily="34" charset="-122"/>
                <a:ea typeface="微软雅黑" panose="020B0503020204020204" pitchFamily="34" charset="-122"/>
              </a:rPr>
              <a:t>年级下册 </a:t>
            </a:r>
          </a:p>
        </p:txBody>
      </p:sp>
      <p:pic>
        <p:nvPicPr>
          <p:cNvPr id="3086" name="图片 70" descr="蝴蝶.png"/>
          <p:cNvPicPr>
            <a:picLocks noChangeAspect="1"/>
          </p:cNvPicPr>
          <p:nvPr/>
        </p:nvPicPr>
        <p:blipFill>
          <a:blip r:embed="rId6" cstate="email"/>
          <a:srcRect/>
          <a:stretch>
            <a:fillRect/>
          </a:stretch>
        </p:blipFill>
        <p:spPr bwMode="auto">
          <a:xfrm rot="18291536" flipH="1">
            <a:off x="7246938" y="3215124"/>
            <a:ext cx="1019175"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AutoShape 508"/>
          <p:cNvSpPr>
            <a:spLocks noChangeArrowheads="1"/>
          </p:cNvSpPr>
          <p:nvPr/>
        </p:nvSpPr>
        <p:spPr bwMode="auto">
          <a:xfrm>
            <a:off x="495876" y="1061061"/>
            <a:ext cx="8152248" cy="2165538"/>
          </a:xfrm>
          <a:prstGeom prst="roundRect">
            <a:avLst>
              <a:gd name="adj" fmla="val 5074"/>
            </a:avLst>
          </a:prstGeom>
          <a:noFill/>
          <a:ln w="76200" cmpd="sng">
            <a:solidFill>
              <a:srgbClr val="99CC00"/>
            </a:solidFill>
            <a:round/>
          </a:ln>
          <a:effectLst>
            <a:innerShdw blurRad="123825" dist="88900" dir="13500000">
              <a:srgbClr val="FFFF00">
                <a:alpha val="50000"/>
              </a:srgbClr>
            </a:innerShdw>
          </a:effec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914400" eaLnBrk="1" hangingPunct="1"/>
            <a:endParaRPr lang="ko-KR" altLang="en-US">
              <a:solidFill>
                <a:srgbClr val="000000"/>
              </a:solidFill>
              <a:latin typeface="Calibri" panose="020F0502020204030204" pitchFamily="34" charset="0"/>
              <a:ea typeface="Malgun Gothic" panose="020B0503020000020004" pitchFamily="34" charset="-127"/>
            </a:endParaRPr>
          </a:p>
        </p:txBody>
      </p:sp>
      <p:pic>
        <p:nvPicPr>
          <p:cNvPr id="3090" name="Picture 50" descr="나뭇잎2"/>
          <p:cNvPicPr>
            <a:picLocks noChangeAspect="1" noChangeArrowheads="1"/>
          </p:cNvPicPr>
          <p:nvPr/>
        </p:nvPicPr>
        <p:blipFill>
          <a:blip r:embed="rId7" cstate="email"/>
          <a:srcRect/>
          <a:stretch>
            <a:fillRect/>
          </a:stretch>
        </p:blipFill>
        <p:spPr bwMode="auto">
          <a:xfrm rot="3371175">
            <a:off x="2063750" y="3001963"/>
            <a:ext cx="12827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椭圆 8"/>
          <p:cNvSpPr/>
          <p:nvPr/>
        </p:nvSpPr>
        <p:spPr>
          <a:xfrm>
            <a:off x="328488" y="1335352"/>
            <a:ext cx="334776" cy="334776"/>
          </a:xfrm>
          <a:prstGeom prst="ellipse">
            <a:avLst/>
          </a:prstGeom>
        </p:spPr>
        <p:style>
          <a:lnRef idx="0">
            <a:schemeClr val="accent4"/>
          </a:lnRef>
          <a:fillRef idx="3">
            <a:schemeClr val="accent4"/>
          </a:fillRef>
          <a:effectRef idx="3">
            <a:schemeClr val="accent4"/>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83" name="椭圆 82"/>
          <p:cNvSpPr/>
          <p:nvPr/>
        </p:nvSpPr>
        <p:spPr>
          <a:xfrm>
            <a:off x="328488" y="1976443"/>
            <a:ext cx="334776" cy="334776"/>
          </a:xfrm>
          <a:prstGeom prst="ellipse">
            <a:avLst/>
          </a:prstGeom>
        </p:spPr>
        <p:style>
          <a:lnRef idx="0">
            <a:schemeClr val="accent4"/>
          </a:lnRef>
          <a:fillRef idx="3">
            <a:schemeClr val="accent4"/>
          </a:fillRef>
          <a:effectRef idx="3">
            <a:schemeClr val="accent4"/>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86" name="椭圆 85"/>
          <p:cNvSpPr/>
          <p:nvPr/>
        </p:nvSpPr>
        <p:spPr>
          <a:xfrm>
            <a:off x="328488" y="2617533"/>
            <a:ext cx="334776" cy="334776"/>
          </a:xfrm>
          <a:prstGeom prst="ellipse">
            <a:avLst/>
          </a:prstGeom>
        </p:spPr>
        <p:style>
          <a:lnRef idx="0">
            <a:schemeClr val="accent4"/>
          </a:lnRef>
          <a:fillRef idx="3">
            <a:schemeClr val="accent4"/>
          </a:fillRef>
          <a:effectRef idx="3">
            <a:schemeClr val="accent4"/>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89" name="椭圆 88"/>
          <p:cNvSpPr/>
          <p:nvPr/>
        </p:nvSpPr>
        <p:spPr>
          <a:xfrm>
            <a:off x="8480736" y="1335352"/>
            <a:ext cx="334776" cy="334776"/>
          </a:xfrm>
          <a:prstGeom prst="ellipse">
            <a:avLst/>
          </a:prstGeom>
        </p:spPr>
        <p:style>
          <a:lnRef idx="0">
            <a:schemeClr val="accent4"/>
          </a:lnRef>
          <a:fillRef idx="3">
            <a:schemeClr val="accent4"/>
          </a:fillRef>
          <a:effectRef idx="3">
            <a:schemeClr val="accent4"/>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97" name="椭圆 96"/>
          <p:cNvSpPr/>
          <p:nvPr/>
        </p:nvSpPr>
        <p:spPr>
          <a:xfrm>
            <a:off x="8480736" y="1976443"/>
            <a:ext cx="334776" cy="334776"/>
          </a:xfrm>
          <a:prstGeom prst="ellipse">
            <a:avLst/>
          </a:prstGeom>
        </p:spPr>
        <p:style>
          <a:lnRef idx="0">
            <a:schemeClr val="accent4"/>
          </a:lnRef>
          <a:fillRef idx="3">
            <a:schemeClr val="accent4"/>
          </a:fillRef>
          <a:effectRef idx="3">
            <a:schemeClr val="accent4"/>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98" name="椭圆 97"/>
          <p:cNvSpPr/>
          <p:nvPr/>
        </p:nvSpPr>
        <p:spPr>
          <a:xfrm>
            <a:off x="8480736" y="2617533"/>
            <a:ext cx="334776" cy="334776"/>
          </a:xfrm>
          <a:prstGeom prst="ellipse">
            <a:avLst/>
          </a:prstGeom>
        </p:spPr>
        <p:style>
          <a:lnRef idx="0">
            <a:schemeClr val="accent4"/>
          </a:lnRef>
          <a:fillRef idx="3">
            <a:schemeClr val="accent4"/>
          </a:fillRef>
          <a:effectRef idx="3">
            <a:schemeClr val="accent4"/>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23" name="文本框 22"/>
          <p:cNvSpPr txBox="1"/>
          <p:nvPr/>
        </p:nvSpPr>
        <p:spPr>
          <a:xfrm>
            <a:off x="0" y="3898404"/>
            <a:ext cx="9144000" cy="797654"/>
          </a:xfrm>
          <a:prstGeom prst="rect">
            <a:avLst/>
          </a:prstGeom>
          <a:noFill/>
          <a:scene3d>
            <a:camera prst="orthographicFront"/>
            <a:lightRig rig="threePt" dir="t"/>
          </a:scene3d>
          <a:sp3d>
            <a:bevelT/>
          </a:sp3d>
        </p:spPr>
        <p:txBody>
          <a:bodyPr wrap="square">
            <a:spAutoFit/>
            <a:sp3d extrusionH="57150">
              <a:bevelT w="0" h="0"/>
            </a:sp3d>
          </a:bodyPr>
          <a:lstStyle/>
          <a:p>
            <a:pPr algn="ctr" eaLnBrk="1" fontAlgn="auto" hangingPunct="1">
              <a:lnSpc>
                <a:spcPts val="5500"/>
              </a:lnSpc>
              <a:spcBef>
                <a:spcPts val="0"/>
              </a:spcBef>
              <a:spcAft>
                <a:spcPts val="0"/>
              </a:spcAft>
              <a:defRPr/>
            </a:pPr>
            <a:r>
              <a:rPr lang="en-US" altLang="zh-CN" sz="4000" b="1" dirty="0">
                <a:ln w="10541" cmpd="sng">
                  <a:noFill/>
                  <a:prstDash val="solid"/>
                </a:ln>
                <a:gradFill>
                  <a:gsLst>
                    <a:gs pos="0">
                      <a:srgbClr val="D74184"/>
                    </a:gs>
                    <a:gs pos="50000">
                      <a:srgbClr val="D74184"/>
                    </a:gs>
                    <a:gs pos="100000">
                      <a:srgbClr val="D74184"/>
                    </a:gs>
                  </a:gsLst>
                  <a:lin ang="5400000"/>
                </a:gradFill>
                <a:effectLst>
                  <a:outerShdw blurRad="38100" dist="12700" algn="tl" rotWithShape="0">
                    <a:srgbClr val="000000">
                      <a:alpha val="40000"/>
                    </a:srgbClr>
                  </a:outerShdw>
                </a:effectLst>
                <a:latin typeface="Kozuka Gothic Pro H" pitchFamily="34" charset="-128"/>
                <a:ea typeface="Kozuka Gothic Pro H" pitchFamily="34" charset="-128"/>
                <a:cs typeface="方正大黑简体"/>
              </a:rPr>
              <a:t>Lesson17 </a:t>
            </a:r>
            <a:r>
              <a:rPr lang="en-US" altLang="zh-CN" sz="4000" b="1" dirty="0" smtClean="0">
                <a:ln w="10541" cmpd="sng">
                  <a:noFill/>
                  <a:prstDash val="solid"/>
                </a:ln>
                <a:gradFill>
                  <a:gsLst>
                    <a:gs pos="0">
                      <a:srgbClr val="D74184"/>
                    </a:gs>
                    <a:gs pos="50000">
                      <a:srgbClr val="D74184"/>
                    </a:gs>
                    <a:gs pos="100000">
                      <a:srgbClr val="D74184"/>
                    </a:gs>
                  </a:gsLst>
                  <a:lin ang="5400000"/>
                </a:gradFill>
                <a:effectLst>
                  <a:outerShdw blurRad="38100" dist="12700" algn="tl" rotWithShape="0">
                    <a:srgbClr val="000000">
                      <a:alpha val="40000"/>
                    </a:srgbClr>
                  </a:outerShdw>
                </a:effectLst>
                <a:latin typeface="Kozuka Gothic Pro H" pitchFamily="34" charset="-128"/>
                <a:ea typeface="Kozuka Gothic Pro H" pitchFamily="34" charset="-128"/>
                <a:cs typeface="方正大黑简体"/>
              </a:rPr>
              <a:t>Danny’s </a:t>
            </a:r>
            <a:r>
              <a:rPr lang="en-US" altLang="zh-CN" sz="4000" b="1" dirty="0">
                <a:ln w="10541" cmpd="sng">
                  <a:noFill/>
                  <a:prstDash val="solid"/>
                </a:ln>
                <a:gradFill>
                  <a:gsLst>
                    <a:gs pos="0">
                      <a:srgbClr val="D74184"/>
                    </a:gs>
                    <a:gs pos="50000">
                      <a:srgbClr val="D74184"/>
                    </a:gs>
                    <a:gs pos="100000">
                      <a:srgbClr val="D74184"/>
                    </a:gs>
                  </a:gsLst>
                  <a:lin ang="5400000"/>
                </a:gradFill>
                <a:effectLst>
                  <a:outerShdw blurRad="38100" dist="12700" algn="tl" rotWithShape="0">
                    <a:srgbClr val="000000">
                      <a:alpha val="40000"/>
                    </a:srgbClr>
                  </a:outerShdw>
                </a:effectLst>
                <a:latin typeface="Kozuka Gothic Pro H" pitchFamily="34" charset="-128"/>
                <a:ea typeface="Kozuka Gothic Pro H" pitchFamily="34" charset="-128"/>
                <a:cs typeface="方正大黑简体"/>
              </a:rPr>
              <a:t>Summer Holiday </a:t>
            </a:r>
            <a:endParaRPr lang="zh-CN" altLang="en-US" sz="4000" b="1" dirty="0">
              <a:ln w="10541" cmpd="sng">
                <a:noFill/>
                <a:prstDash val="solid"/>
              </a:ln>
              <a:gradFill>
                <a:gsLst>
                  <a:gs pos="0">
                    <a:srgbClr val="D74184"/>
                  </a:gs>
                  <a:gs pos="50000">
                    <a:srgbClr val="D74184"/>
                  </a:gs>
                  <a:gs pos="100000">
                    <a:srgbClr val="D74184"/>
                  </a:gs>
                </a:gsLst>
                <a:lin ang="5400000"/>
              </a:gradFill>
              <a:effectLst>
                <a:outerShdw blurRad="38100" dist="12700" algn="tl" rotWithShape="0">
                  <a:srgbClr val="000000">
                    <a:alpha val="40000"/>
                  </a:srgbClr>
                </a:outerShdw>
              </a:effectLst>
              <a:latin typeface="Kozuka Gothic Pro H" pitchFamily="34" charset="-128"/>
              <a:ea typeface="Kozuka Gothic Pro H" pitchFamily="34" charset="-128"/>
              <a:cs typeface="方正大黑简体"/>
            </a:endParaRPr>
          </a:p>
        </p:txBody>
      </p:sp>
      <p:sp>
        <p:nvSpPr>
          <p:cNvPr id="22" name="矩形 21"/>
          <p:cNvSpPr/>
          <p:nvPr/>
        </p:nvSpPr>
        <p:spPr>
          <a:xfrm>
            <a:off x="2924754" y="5735295"/>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6"/>
          <p:cNvPicPr>
            <a:picLocks noChangeAspect="1"/>
          </p:cNvPicPr>
          <p:nvPr/>
        </p:nvPicPr>
        <p:blipFill>
          <a:blip r:embed="rId2" cstate="email"/>
          <a:srcRect/>
          <a:stretch>
            <a:fillRect/>
          </a:stretch>
        </p:blipFill>
        <p:spPr bwMode="auto">
          <a:xfrm>
            <a:off x="3284538" y="352425"/>
            <a:ext cx="2586037"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extBox 1"/>
          <p:cNvSpPr txBox="1">
            <a:spLocks noChangeArrowheads="1"/>
          </p:cNvSpPr>
          <p:nvPr/>
        </p:nvSpPr>
        <p:spPr bwMode="auto">
          <a:xfrm>
            <a:off x="1362075" y="1316038"/>
            <a:ext cx="66675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312795" algn="l"/>
              </a:tabLst>
              <a:defRPr sz="3200">
                <a:solidFill>
                  <a:schemeClr val="tx1"/>
                </a:solidFill>
                <a:latin typeface="Calibri" panose="020F0502020204030204" pitchFamily="34" charset="0"/>
                <a:ea typeface="宋体" panose="02010600030101010101" pitchFamily="2" charset="-122"/>
              </a:defRPr>
            </a:lvl1pPr>
            <a:lvl2pPr>
              <a:tabLst>
                <a:tab pos="3312795" algn="l"/>
              </a:tabLst>
              <a:defRPr sz="2800">
                <a:solidFill>
                  <a:schemeClr val="tx1"/>
                </a:solidFill>
                <a:latin typeface="Calibri" panose="020F0502020204030204" pitchFamily="34" charset="0"/>
                <a:ea typeface="宋体" panose="02010600030101010101" pitchFamily="2" charset="-122"/>
              </a:defRPr>
            </a:lvl2pPr>
            <a:lvl3pPr>
              <a:tabLst>
                <a:tab pos="3312795" algn="l"/>
              </a:tabLst>
              <a:defRPr sz="2400">
                <a:solidFill>
                  <a:schemeClr val="tx1"/>
                </a:solidFill>
                <a:latin typeface="Calibri" panose="020F0502020204030204" pitchFamily="34" charset="0"/>
                <a:ea typeface="宋体" panose="02010600030101010101" pitchFamily="2" charset="-122"/>
              </a:defRPr>
            </a:lvl3pPr>
            <a:lvl4pPr>
              <a:tabLst>
                <a:tab pos="3312795" algn="l"/>
              </a:tabLst>
              <a:defRPr sz="2000">
                <a:solidFill>
                  <a:schemeClr val="tx1"/>
                </a:solidFill>
                <a:latin typeface="Calibri" panose="020F0502020204030204" pitchFamily="34" charset="0"/>
                <a:ea typeface="宋体" panose="02010600030101010101" pitchFamily="2" charset="-122"/>
              </a:defRPr>
            </a:lvl4pPr>
            <a:lvl5pPr>
              <a:tabLst>
                <a:tab pos="3312795" algn="l"/>
              </a:tabLst>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tabLst>
                <a:tab pos="3312795" algn="l"/>
              </a:tabLst>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tabLst>
                <a:tab pos="3312795" algn="l"/>
              </a:tabLst>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tabLst>
                <a:tab pos="3312795" algn="l"/>
              </a:tabLst>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tabLst>
                <a:tab pos="3312795" algn="l"/>
              </a:tabLst>
              <a:defRPr sz="2000">
                <a:solidFill>
                  <a:schemeClr val="tx1"/>
                </a:solidFill>
                <a:latin typeface="Calibri" panose="020F0502020204030204" pitchFamily="34" charset="0"/>
                <a:ea typeface="宋体" panose="02010600030101010101" pitchFamily="2" charset="-122"/>
              </a:defRPr>
            </a:lvl9pPr>
          </a:lstStyle>
          <a:p>
            <a:pPr eaLnBrk="1" hangingPunct="1">
              <a:lnSpc>
                <a:spcPct val="200000"/>
              </a:lnSpc>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单项选择。</a:t>
            </a:r>
          </a:p>
          <a:p>
            <a:pPr eaLnBrk="1" hangingPunct="1">
              <a:lnSpc>
                <a:spcPct val="200000"/>
              </a:lnSpc>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My sister likes to answer the questions in class. She is very ________</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a:t>
            </a:r>
          </a:p>
          <a:p>
            <a:pPr eaLnBrk="1" hangingPunct="1">
              <a:lnSpc>
                <a:spcPct val="200000"/>
              </a:lnSpc>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A. clever </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　　</a:t>
            </a:r>
          </a:p>
          <a:p>
            <a:pPr eaLnBrk="1" hangingPunct="1">
              <a:lnSpc>
                <a:spcPct val="200000"/>
              </a:lnSpc>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B. strong</a:t>
            </a:r>
          </a:p>
          <a:p>
            <a:pPr eaLnBrk="1" hangingPunct="1">
              <a:lnSpc>
                <a:spcPct val="200000"/>
              </a:lnSpc>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C. healthy</a:t>
            </a:r>
          </a:p>
        </p:txBody>
      </p:sp>
      <p:sp>
        <p:nvSpPr>
          <p:cNvPr id="18" name="TextBox 2"/>
          <p:cNvSpPr txBox="1">
            <a:spLocks noChangeArrowheads="1"/>
          </p:cNvSpPr>
          <p:nvPr/>
        </p:nvSpPr>
        <p:spPr bwMode="auto">
          <a:xfrm>
            <a:off x="3306763" y="3051175"/>
            <a:ext cx="6429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r>
              <a:rPr lang="en-US" altLang="zh-CN" sz="2400" b="1">
                <a:solidFill>
                  <a:srgbClr val="FF0000"/>
                </a:solidFill>
                <a:latin typeface="Times New Roman" panose="02020603050405020304" pitchFamily="18" charset="0"/>
                <a:cs typeface="Times New Roman" panose="02020603050405020304" pitchFamily="18" charset="0"/>
              </a:rPr>
              <a:t>A</a:t>
            </a:r>
            <a:endParaRPr lang="zh-CN" altLang="en-US" sz="2400" b="1">
              <a:solidFill>
                <a:srgbClr val="FF0000"/>
              </a:solidFill>
              <a:latin typeface="Times New Roman" panose="02020603050405020304" pitchFamily="18" charset="0"/>
              <a:cs typeface="Times New Roman" panose="02020603050405020304" pitchFamily="18" charset="0"/>
            </a:endParaRPr>
          </a:p>
        </p:txBody>
      </p:sp>
      <p:pic>
        <p:nvPicPr>
          <p:cNvPr id="12293" name="Picture 16"/>
          <p:cNvPicPr>
            <a:picLocks noChangeAspect="1" noChangeArrowheads="1"/>
          </p:cNvPicPr>
          <p:nvPr/>
        </p:nvPicPr>
        <p:blipFill>
          <a:blip r:embed="rId3">
            <a:clrChange>
              <a:clrFrom>
                <a:srgbClr val="FDFDFD"/>
              </a:clrFrom>
              <a:clrTo>
                <a:srgbClr val="FDFDFD">
                  <a:alpha val="0"/>
                </a:srgbClr>
              </a:clrTo>
            </a:clrChange>
          </a:blip>
          <a:srcRect/>
          <a:stretch>
            <a:fillRect/>
          </a:stretch>
        </p:blipFill>
        <p:spPr bwMode="auto">
          <a:xfrm>
            <a:off x="5294313" y="3732213"/>
            <a:ext cx="1104900" cy="135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图片 6"/>
          <p:cNvPicPr>
            <a:picLocks noChangeAspect="1"/>
          </p:cNvPicPr>
          <p:nvPr/>
        </p:nvPicPr>
        <p:blipFill>
          <a:blip r:embed="rId2" cstate="email"/>
          <a:srcRect/>
          <a:stretch>
            <a:fillRect/>
          </a:stretch>
        </p:blipFill>
        <p:spPr bwMode="auto">
          <a:xfrm>
            <a:off x="3284538" y="352425"/>
            <a:ext cx="2586037"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3"/>
          <p:cNvSpPr txBox="1">
            <a:spLocks noChangeArrowheads="1"/>
          </p:cNvSpPr>
          <p:nvPr/>
        </p:nvSpPr>
        <p:spPr bwMode="auto">
          <a:xfrm>
            <a:off x="817563" y="1358900"/>
            <a:ext cx="7131050" cy="157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200000"/>
              </a:lnSpc>
            </a:pP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       </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本节课我们学习了以下知识，请同学们一定加强巩固，以便能和同学们进行灵活交流哦！</a:t>
            </a:r>
            <a:endParaRPr lang="zh-CN" altLang="en-US" sz="2800" b="1"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3" name="TextBox 3"/>
          <p:cNvSpPr txBox="1">
            <a:spLocks noChangeArrowheads="1"/>
          </p:cNvSpPr>
          <p:nvPr/>
        </p:nvSpPr>
        <p:spPr bwMode="auto">
          <a:xfrm>
            <a:off x="719138" y="2998788"/>
            <a:ext cx="816451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200000"/>
              </a:lnSpc>
              <a:defRPr/>
            </a:pPr>
            <a:r>
              <a:rPr lang="zh-CN" altLang="en-US" sz="2400" b="1"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重点词汇：</a:t>
            </a:r>
            <a:r>
              <a:rPr lang="en-US" altLang="zh-CN" sz="2400" b="1" dirty="0" smtClean="0">
                <a:latin typeface="Times New Roman" panose="02020603050405020304" pitchFamily="18" charset="0"/>
                <a:ea typeface="黑体" panose="02010609060101010101" pitchFamily="49" charset="-122"/>
                <a:cs typeface="Times New Roman" panose="02020603050405020304" pitchFamily="18" charset="0"/>
              </a:rPr>
              <a:t>clever</a:t>
            </a:r>
          </a:p>
          <a:p>
            <a:pPr marL="1609725" indent="-1609725" eaLnBrk="1" hangingPunct="1">
              <a:lnSpc>
                <a:spcPct val="200000"/>
              </a:lnSpc>
              <a:defRPr/>
            </a:pPr>
            <a:r>
              <a:rPr lang="zh-CN" altLang="en-US" sz="2400" b="1"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重点</a:t>
            </a:r>
            <a:r>
              <a:rPr lang="zh-CN" altLang="en-US" sz="2400"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句式</a:t>
            </a:r>
            <a:r>
              <a:rPr lang="zh-CN" altLang="en-US" sz="2400" b="1"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—Will you visit your family?</a:t>
            </a:r>
          </a:p>
          <a:p>
            <a:pPr marL="1609725" indent="-1609725" eaLnBrk="1" hangingPunct="1">
              <a:lnSpc>
                <a:spcPct val="200000"/>
              </a:lnSpc>
              <a:defRPr/>
            </a:pPr>
            <a:r>
              <a:rPr lang="en-US" altLang="zh-CN" sz="2400" b="1" dirty="0" smtClean="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Yes</a:t>
            </a:r>
            <a:r>
              <a:rPr lang="en-US" altLang="zh-CN" sz="2400" b="1" dirty="0" smtClean="0">
                <a:latin typeface="Times New Roman" panose="02020603050405020304" pitchFamily="18" charset="0"/>
                <a:ea typeface="黑体" panose="02010609060101010101" pitchFamily="49" charset="-122"/>
                <a:cs typeface="Times New Roman" panose="02020603050405020304" pitchFamily="18" charset="0"/>
              </a:rPr>
              <a:t>, I </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will </a:t>
            </a:r>
            <a:endParaRPr lang="en-US" altLang="zh-CN" sz="2400" b="1" dirty="0" smtClean="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图片 6"/>
          <p:cNvPicPr>
            <a:picLocks noChangeAspect="1"/>
          </p:cNvPicPr>
          <p:nvPr/>
        </p:nvPicPr>
        <p:blipFill>
          <a:blip r:embed="rId2" cstate="email"/>
          <a:srcRect/>
          <a:stretch>
            <a:fillRect/>
          </a:stretch>
        </p:blipFill>
        <p:spPr bwMode="auto">
          <a:xfrm>
            <a:off x="3284538" y="352425"/>
            <a:ext cx="2586037"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矩形 23"/>
          <p:cNvSpPr/>
          <p:nvPr/>
        </p:nvSpPr>
        <p:spPr>
          <a:xfrm>
            <a:off x="796925" y="1884363"/>
            <a:ext cx="446088" cy="446087"/>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kumimoji="1" lang="zh-CN" altLang="en-US"/>
          </a:p>
        </p:txBody>
      </p:sp>
      <p:sp>
        <p:nvSpPr>
          <p:cNvPr id="25" name="矩形 24"/>
          <p:cNvSpPr/>
          <p:nvPr/>
        </p:nvSpPr>
        <p:spPr>
          <a:xfrm>
            <a:off x="782638" y="3576638"/>
            <a:ext cx="446087" cy="446087"/>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kumimoji="1" lang="zh-CN" altLang="en-US"/>
          </a:p>
        </p:txBody>
      </p:sp>
      <p:sp>
        <p:nvSpPr>
          <p:cNvPr id="26" name="矩形 25"/>
          <p:cNvSpPr/>
          <p:nvPr/>
        </p:nvSpPr>
        <p:spPr>
          <a:xfrm>
            <a:off x="785813" y="4418013"/>
            <a:ext cx="446087" cy="446087"/>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kumimoji="1" lang="zh-CN" altLang="en-US"/>
          </a:p>
        </p:txBody>
      </p:sp>
      <p:sp>
        <p:nvSpPr>
          <p:cNvPr id="39946" name="TextBox 2"/>
          <p:cNvSpPr txBox="1">
            <a:spLocks noChangeArrowheads="1"/>
          </p:cNvSpPr>
          <p:nvPr/>
        </p:nvSpPr>
        <p:spPr bwMode="auto">
          <a:xfrm>
            <a:off x="812800" y="1520825"/>
            <a:ext cx="7939088"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55600" indent="-355600" eaLnBrk="1" hangingPunct="1">
              <a:lnSpc>
                <a:spcPct val="200000"/>
              </a:lnSpc>
              <a:defRPr/>
            </a:pPr>
            <a:r>
              <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rPr>
              <a:t>1  </a:t>
            </a:r>
            <a:r>
              <a:rPr lang="zh-CN" altLang="en-US" sz="2800" b="1" dirty="0" smtClean="0">
                <a:latin typeface="Times New Roman" panose="02020603050405020304" pitchFamily="18" charset="0"/>
                <a:ea typeface="黑体" panose="02010609060101010101" pitchFamily="49" charset="-122"/>
                <a:cs typeface="Times New Roman" panose="02020603050405020304" pitchFamily="18" charset="0"/>
              </a:rPr>
              <a:t>熟记本节课所学的</a:t>
            </a:r>
            <a:r>
              <a:rPr lang="zh-CN" altLang="en-US" sz="2800" b="1" dirty="0">
                <a:latin typeface="Times New Roman" panose="02020603050405020304" pitchFamily="18" charset="0"/>
                <a:ea typeface="黑体" panose="02010609060101010101" pitchFamily="49" charset="-122"/>
                <a:cs typeface="Times New Roman" panose="02020603050405020304" pitchFamily="18" charset="0"/>
              </a:rPr>
              <a:t>句式</a:t>
            </a:r>
            <a:r>
              <a:rPr lang="zh-CN" altLang="en-US" sz="2800" b="1" dirty="0" smtClean="0">
                <a:latin typeface="Times New Roman" panose="02020603050405020304" pitchFamily="18" charset="0"/>
                <a:ea typeface="黑体" panose="02010609060101010101" pitchFamily="49" charset="-122"/>
                <a:cs typeface="Times New Roman" panose="02020603050405020304" pitchFamily="18" charset="0"/>
              </a:rPr>
              <a:t>和单词，必须会听、说、读、写。</a:t>
            </a:r>
            <a:endPar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endParaRPr>
          </a:p>
          <a:p>
            <a:pPr marL="355600" indent="-355600" eaLnBrk="1" hangingPunct="1">
              <a:lnSpc>
                <a:spcPct val="200000"/>
              </a:lnSpc>
              <a:defRPr/>
            </a:pPr>
            <a:r>
              <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rPr>
              <a:t>2  </a:t>
            </a:r>
            <a:r>
              <a:rPr lang="zh-CN" altLang="en-US" sz="2800" b="1" dirty="0" smtClean="0">
                <a:latin typeface="Times New Roman" panose="02020603050405020304" pitchFamily="18" charset="0"/>
                <a:ea typeface="黑体" panose="02010609060101010101" pitchFamily="49" charset="-122"/>
                <a:cs typeface="Times New Roman" panose="02020603050405020304" pitchFamily="18" charset="0"/>
              </a:rPr>
              <a:t>将</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What will </a:t>
            </a:r>
            <a:r>
              <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rPr>
              <a:t>Danny </a:t>
            </a:r>
            <a:r>
              <a:rPr lang="en-US" altLang="zh-CN" sz="2800" b="1" dirty="0">
                <a:latin typeface="Times New Roman" panose="02020603050405020304" pitchFamily="18" charset="0"/>
                <a:ea typeface="黑体" panose="02010609060101010101" pitchFamily="49" charset="-122"/>
                <a:cs typeface="Times New Roman" panose="02020603050405020304" pitchFamily="18" charset="0"/>
              </a:rPr>
              <a:t>do this summer</a:t>
            </a:r>
            <a:r>
              <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b="1" dirty="0" smtClean="0">
                <a:latin typeface="Times New Roman" panose="02020603050405020304" pitchFamily="18" charset="0"/>
                <a:ea typeface="黑体" panose="02010609060101010101" pitchFamily="49" charset="-122"/>
                <a:cs typeface="Times New Roman" panose="02020603050405020304" pitchFamily="18" charset="0"/>
              </a:rPr>
              <a:t> 朗读流利。</a:t>
            </a:r>
            <a:endPar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endParaRPr>
          </a:p>
          <a:p>
            <a:pPr eaLnBrk="1" hangingPunct="1">
              <a:lnSpc>
                <a:spcPct val="200000"/>
              </a:lnSpc>
              <a:defRPr/>
            </a:pPr>
            <a:r>
              <a:rPr lang="en-US" altLang="zh-CN" sz="2800" b="1" dirty="0" smtClean="0">
                <a:latin typeface="Times New Roman" panose="02020603050405020304" pitchFamily="18" charset="0"/>
                <a:ea typeface="黑体" panose="02010609060101010101" pitchFamily="49" charset="-122"/>
                <a:cs typeface="Times New Roman" panose="02020603050405020304" pitchFamily="18" charset="0"/>
              </a:rPr>
              <a:t>3  </a:t>
            </a:r>
            <a:r>
              <a:rPr lang="zh-CN" altLang="en-US" sz="2800" b="1" dirty="0" smtClean="0">
                <a:latin typeface="Times New Roman" panose="02020603050405020304" pitchFamily="18" charset="0"/>
                <a:ea typeface="黑体" panose="02010609060101010101" pitchFamily="49" charset="-122"/>
                <a:cs typeface="Times New Roman" panose="02020603050405020304" pitchFamily="18" charset="0"/>
              </a:rPr>
              <a:t>完成</a:t>
            </a:r>
            <a:r>
              <a:rPr lang="zh-CN" altLang="en-US" sz="2800" b="1" dirty="0">
                <a:latin typeface="Times New Roman" panose="02020603050405020304" pitchFamily="18" charset="0"/>
                <a:ea typeface="黑体" panose="02010609060101010101" pitchFamily="49" charset="-122"/>
                <a:cs typeface="Times New Roman" panose="02020603050405020304" pitchFamily="18" charset="0"/>
              </a:rPr>
              <a:t>配套的课后</a:t>
            </a:r>
            <a:r>
              <a:rPr lang="zh-CN" altLang="en-US" sz="2800" b="1" dirty="0" smtClean="0">
                <a:latin typeface="Times New Roman" panose="02020603050405020304" pitchFamily="18" charset="0"/>
                <a:ea typeface="黑体" panose="02010609060101010101" pitchFamily="49" charset="-122"/>
                <a:cs typeface="Times New Roman" panose="02020603050405020304" pitchFamily="18" charset="0"/>
              </a:rPr>
              <a:t>作业。 </a:t>
            </a:r>
            <a:endParaRPr lang="zh-CN" altLang="en-US" sz="2800" b="1" dirty="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文本框 2"/>
          <p:cNvSpPr txBox="1">
            <a:spLocks noChangeArrowheads="1"/>
          </p:cNvSpPr>
          <p:nvPr/>
        </p:nvSpPr>
        <p:spPr bwMode="auto">
          <a:xfrm>
            <a:off x="-1898650" y="1925638"/>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endParaRPr kumimoji="1" lang="zh-CN" altLang="en-US" sz="1800"/>
          </a:p>
        </p:txBody>
      </p:sp>
      <p:pic>
        <p:nvPicPr>
          <p:cNvPr id="4099" name="Picture 12" descr="E:\QQ文件\小学点拨课件副本.gif"/>
          <p:cNvPicPr>
            <a:picLocks noChangeAspect="1" noChangeArrowheads="1"/>
          </p:cNvPicPr>
          <p:nvPr/>
        </p:nvPicPr>
        <p:blipFill>
          <a:blip r:embed="rId2"/>
          <a:srcRect/>
          <a:stretch>
            <a:fillRect/>
          </a:stretch>
        </p:blipFill>
        <p:spPr bwMode="auto">
          <a:xfrm>
            <a:off x="3411538" y="190500"/>
            <a:ext cx="272415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1"/>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1492250" y="1495425"/>
            <a:ext cx="2532063" cy="401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12"/>
          <p:cNvPicPr>
            <a:picLocks noChangeAspect="1" noChangeArrowheads="1"/>
          </p:cNvPicPr>
          <p:nvPr/>
        </p:nvPicPr>
        <p:blipFill>
          <a:blip r:embed="rId4"/>
          <a:srcRect/>
          <a:stretch>
            <a:fillRect/>
          </a:stretch>
        </p:blipFill>
        <p:spPr bwMode="auto">
          <a:xfrm>
            <a:off x="4572000" y="1495425"/>
            <a:ext cx="41910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8"/>
          <p:cNvSpPr txBox="1"/>
          <p:nvPr/>
        </p:nvSpPr>
        <p:spPr>
          <a:xfrm>
            <a:off x="1650670" y="220764"/>
            <a:ext cx="6578930" cy="553998"/>
          </a:xfrm>
          <a:prstGeom prst="rect">
            <a:avLst/>
          </a:prstGeom>
          <a:noFill/>
        </p:spPr>
        <p:txBody>
          <a:bodyPr>
            <a:spAutoFit/>
            <a:scene3d>
              <a:camera prst="orthographicFront"/>
              <a:lightRig rig="soft" dir="tl">
                <a:rot lat="0" lon="0" rev="0"/>
              </a:lightRig>
            </a:scene3d>
            <a:sp3d contourW="25400" prstMaterial="matte">
              <a:bevelT w="38100" h="55880" prst="artDeco"/>
              <a:contourClr>
                <a:schemeClr val="accent2">
                  <a:tint val="20000"/>
                </a:schemeClr>
              </a:contourClr>
            </a:sp3d>
          </a:bodyPr>
          <a:lstStyle/>
          <a:p>
            <a:pPr marL="514350" indent="-514350" eaLnBrk="1" fontAlgn="auto" hangingPunct="1">
              <a:spcBef>
                <a:spcPts val="0"/>
              </a:spcBef>
              <a:spcAft>
                <a:spcPts val="0"/>
              </a:spcAft>
              <a:buFontTx/>
              <a:buAutoNum type="arabicPeriod"/>
              <a:defRPr/>
            </a:pPr>
            <a:r>
              <a:rPr kumimoji="1" lang="en-US" altLang="zh-CN" sz="3000" spc="-300" dirty="0">
                <a:ln w="11430"/>
                <a:solidFill>
                  <a:srgbClr val="CD3F4D"/>
                </a:solidFill>
                <a:effectLst>
                  <a:outerShdw blurRad="76200" dist="63500" dir="10800000" algn="tl" rotWithShape="0">
                    <a:schemeClr val="bg1">
                      <a:alpha val="65000"/>
                    </a:schemeClr>
                  </a:outerShdw>
                </a:effectLst>
                <a:latin typeface="Arial Black" panose="020B0A04020102020204"/>
                <a:ea typeface="+mn-ea"/>
                <a:cs typeface="Arial Black" panose="020B0A04020102020204"/>
              </a:rPr>
              <a:t>What will Danny do this summer?</a:t>
            </a:r>
            <a:endParaRPr kumimoji="1" lang="zh-CN" altLang="en-US" sz="3000" spc="-300" dirty="0">
              <a:ln w="11430"/>
              <a:solidFill>
                <a:srgbClr val="CD3F4D"/>
              </a:solidFill>
              <a:effectLst>
                <a:outerShdw blurRad="76200" dist="63500" dir="10800000" algn="tl" rotWithShape="0">
                  <a:schemeClr val="bg1">
                    <a:alpha val="65000"/>
                  </a:schemeClr>
                </a:outerShdw>
              </a:effectLst>
              <a:latin typeface="Arial Black" panose="020B0A04020102020204"/>
              <a:ea typeface="+mn-ea"/>
              <a:cs typeface="Arial Black" panose="020B0A04020102020204"/>
            </a:endParaRPr>
          </a:p>
        </p:txBody>
      </p:sp>
      <p:pic>
        <p:nvPicPr>
          <p:cNvPr id="5123" name="Picture 21">
            <a:hlinkClick r:id="rId2" action="ppaction://hlinkfile"/>
          </p:cNvPr>
          <p:cNvPicPr>
            <a:picLocks noChangeAspect="1" noChangeArrowheads="1"/>
          </p:cNvPicPr>
          <p:nvPr/>
        </p:nvPicPr>
        <p:blipFill>
          <a:blip r:embed="rId3" cstate="email"/>
          <a:srcRect/>
          <a:stretch>
            <a:fillRect/>
          </a:stretch>
        </p:blipFill>
        <p:spPr bwMode="auto">
          <a:xfrm>
            <a:off x="6900863" y="4003675"/>
            <a:ext cx="1868487" cy="58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02" name="矩形 3"/>
          <p:cNvSpPr>
            <a:spLocks noChangeArrowheads="1"/>
          </p:cNvSpPr>
          <p:nvPr/>
        </p:nvSpPr>
        <p:spPr bwMode="auto">
          <a:xfrm>
            <a:off x="584200" y="828675"/>
            <a:ext cx="7419975" cy="569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30000"/>
              </a:lnSpc>
              <a:defRPr/>
            </a:pPr>
            <a:r>
              <a:rPr lang="en-US" altLang="zh-CN" sz="2000" b="1" dirty="0">
                <a:latin typeface="Times New Roman" panose="02020603050405020304" pitchFamily="18" charset="0"/>
                <a:cs typeface="Times New Roman" panose="02020603050405020304" pitchFamily="18" charset="0"/>
              </a:rPr>
              <a:t>Jenny: </a:t>
            </a:r>
            <a:r>
              <a:rPr lang="en-US" altLang="zh-CN" sz="2000" dirty="0">
                <a:latin typeface="Times New Roman" panose="02020603050405020304" pitchFamily="18" charset="0"/>
                <a:cs typeface="Times New Roman" panose="02020603050405020304" pitchFamily="18" charset="0"/>
              </a:rPr>
              <a:t>What will you do this summer holiday, Danny? </a:t>
            </a:r>
          </a:p>
          <a:p>
            <a:pPr marL="1081405" indent="-1081405" eaLnBrk="1" hangingPunct="1">
              <a:lnSpc>
                <a:spcPct val="130000"/>
              </a:lnSpc>
              <a:defRPr/>
            </a:pPr>
            <a:r>
              <a:rPr lang="en-US" altLang="zh-CN" sz="2000" b="1" dirty="0">
                <a:latin typeface="Times New Roman" panose="02020603050405020304" pitchFamily="18" charset="0"/>
                <a:cs typeface="Times New Roman" panose="02020603050405020304" pitchFamily="18" charset="0"/>
              </a:rPr>
              <a:t>Danny: </a:t>
            </a:r>
            <a:r>
              <a:rPr lang="en-US" altLang="zh-CN" sz="2000" dirty="0">
                <a:latin typeface="Times New Roman" panose="02020603050405020304" pitchFamily="18" charset="0"/>
                <a:cs typeface="Times New Roman" panose="02020603050405020304" pitchFamily="18" charset="0"/>
              </a:rPr>
              <a:t>Let's see. Last summer, I learned to swim. And I also learned to fish. What will I do this summer? </a:t>
            </a:r>
          </a:p>
          <a:p>
            <a:pPr eaLnBrk="1" hangingPunct="1">
              <a:lnSpc>
                <a:spcPct val="130000"/>
              </a:lnSpc>
              <a:defRPr/>
            </a:pPr>
            <a:r>
              <a:rPr lang="en-US" altLang="zh-CN" sz="2000" b="1" dirty="0">
                <a:latin typeface="Times New Roman" panose="02020603050405020304" pitchFamily="18" charset="0"/>
                <a:cs typeface="Times New Roman" panose="02020603050405020304" pitchFamily="18" charset="0"/>
              </a:rPr>
              <a:t>Jenny: </a:t>
            </a:r>
            <a:r>
              <a:rPr lang="en-US" altLang="zh-CN" sz="2000" dirty="0">
                <a:latin typeface="Times New Roman" panose="02020603050405020304" pitchFamily="18" charset="0"/>
                <a:cs typeface="Times New Roman" panose="02020603050405020304" pitchFamily="18" charset="0"/>
              </a:rPr>
              <a:t>Will you swim in the sea? </a:t>
            </a:r>
          </a:p>
          <a:p>
            <a:pPr eaLnBrk="1" hangingPunct="1">
              <a:lnSpc>
                <a:spcPct val="130000"/>
              </a:lnSpc>
              <a:defRPr/>
            </a:pPr>
            <a:r>
              <a:rPr lang="en-US" altLang="zh-CN" sz="2000" b="1" dirty="0">
                <a:latin typeface="Times New Roman" panose="02020603050405020304" pitchFamily="18" charset="0"/>
                <a:cs typeface="Times New Roman" panose="02020603050405020304" pitchFamily="18" charset="0"/>
              </a:rPr>
              <a:t>Danny: </a:t>
            </a:r>
            <a:r>
              <a:rPr lang="en-US" altLang="zh-CN" sz="2000" dirty="0">
                <a:latin typeface="Times New Roman" panose="02020603050405020304" pitchFamily="18" charset="0"/>
                <a:cs typeface="Times New Roman" panose="02020603050405020304" pitchFamily="18" charset="0"/>
              </a:rPr>
              <a:t>No, I will not. </a:t>
            </a:r>
          </a:p>
          <a:p>
            <a:pPr eaLnBrk="1" hangingPunct="1">
              <a:lnSpc>
                <a:spcPct val="130000"/>
              </a:lnSpc>
              <a:defRPr/>
            </a:pPr>
            <a:r>
              <a:rPr lang="en-US" altLang="zh-CN" sz="2000" b="1" dirty="0">
                <a:latin typeface="Times New Roman" panose="02020603050405020304" pitchFamily="18" charset="0"/>
                <a:cs typeface="Times New Roman" panose="02020603050405020304" pitchFamily="18" charset="0"/>
              </a:rPr>
              <a:t>Jenny: </a:t>
            </a:r>
            <a:r>
              <a:rPr lang="en-US" altLang="zh-CN" sz="2000" dirty="0">
                <a:latin typeface="Times New Roman" panose="02020603050405020304" pitchFamily="18" charset="0"/>
                <a:cs typeface="Times New Roman" panose="02020603050405020304" pitchFamily="18" charset="0"/>
              </a:rPr>
              <a:t>Will you visit your family? </a:t>
            </a:r>
          </a:p>
          <a:p>
            <a:pPr marL="986155" indent="-986155" eaLnBrk="1" hangingPunct="1">
              <a:lnSpc>
                <a:spcPct val="130000"/>
              </a:lnSpc>
              <a:defRPr/>
            </a:pPr>
            <a:r>
              <a:rPr lang="en-US" altLang="zh-CN" sz="2000" b="1" dirty="0">
                <a:latin typeface="Times New Roman" panose="02020603050405020304" pitchFamily="18" charset="0"/>
                <a:cs typeface="Times New Roman" panose="02020603050405020304" pitchFamily="18" charset="0"/>
              </a:rPr>
              <a:t>Danny: </a:t>
            </a:r>
            <a:r>
              <a:rPr lang="en-US" altLang="zh-CN" sz="2000" dirty="0">
                <a:latin typeface="Times New Roman" panose="02020603050405020304" pitchFamily="18" charset="0"/>
                <a:cs typeface="Times New Roman" panose="02020603050405020304" pitchFamily="18" charset="0"/>
              </a:rPr>
              <a:t>Yes, I will. I will visit my grandfather and </a:t>
            </a:r>
          </a:p>
          <a:p>
            <a:pPr marL="986155" indent="-986155" eaLnBrk="1" hangingPunct="1">
              <a:lnSpc>
                <a:spcPct val="130000"/>
              </a:lnSpc>
              <a:defRPr/>
            </a:pPr>
            <a:r>
              <a:rPr lang="en-US" altLang="zh-CN" sz="2000" dirty="0">
                <a:latin typeface="Times New Roman" panose="02020603050405020304" pitchFamily="18" charset="0"/>
                <a:cs typeface="Times New Roman" panose="02020603050405020304" pitchFamily="18" charset="0"/>
              </a:rPr>
              <a:t>              grandmother. They live near a very big forest. </a:t>
            </a:r>
          </a:p>
          <a:p>
            <a:pPr eaLnBrk="1" hangingPunct="1">
              <a:lnSpc>
                <a:spcPct val="130000"/>
              </a:lnSpc>
              <a:defRPr/>
            </a:pPr>
            <a:r>
              <a:rPr lang="en-US" altLang="zh-CN" sz="2000" b="1" dirty="0">
                <a:latin typeface="Times New Roman" panose="02020603050405020304" pitchFamily="18" charset="0"/>
                <a:cs typeface="Times New Roman" panose="02020603050405020304" pitchFamily="18" charset="0"/>
              </a:rPr>
              <a:t>Jenny: </a:t>
            </a:r>
            <a:r>
              <a:rPr lang="en-US" altLang="zh-CN" sz="2000" dirty="0">
                <a:latin typeface="Times New Roman" panose="02020603050405020304" pitchFamily="18" charset="0"/>
                <a:cs typeface="Times New Roman" panose="02020603050405020304" pitchFamily="18" charset="0"/>
              </a:rPr>
              <a:t>What else will you do? </a:t>
            </a:r>
          </a:p>
          <a:p>
            <a:pPr eaLnBrk="1" hangingPunct="1">
              <a:lnSpc>
                <a:spcPct val="130000"/>
              </a:lnSpc>
              <a:defRPr/>
            </a:pPr>
            <a:r>
              <a:rPr lang="en-US" altLang="zh-CN" sz="2000" b="1" dirty="0">
                <a:latin typeface="Times New Roman" panose="02020603050405020304" pitchFamily="18" charset="0"/>
                <a:cs typeface="Times New Roman" panose="02020603050405020304" pitchFamily="18" charset="0"/>
              </a:rPr>
              <a:t>Danny: </a:t>
            </a:r>
            <a:r>
              <a:rPr lang="en-US" altLang="zh-CN" sz="2000" dirty="0">
                <a:latin typeface="Times New Roman" panose="02020603050405020304" pitchFamily="18" charset="0"/>
                <a:cs typeface="Times New Roman" panose="02020603050405020304" pitchFamily="18" charset="0"/>
              </a:rPr>
              <a:t>I will also learn to fly.</a:t>
            </a:r>
          </a:p>
          <a:p>
            <a:pPr eaLnBrk="1" hangingPunct="1">
              <a:lnSpc>
                <a:spcPct val="130000"/>
              </a:lnSpc>
              <a:defRPr/>
            </a:pPr>
            <a:r>
              <a:rPr lang="en-US" altLang="zh-CN" sz="2000" b="1" dirty="0">
                <a:latin typeface="Times New Roman" panose="02020603050405020304" pitchFamily="18" charset="0"/>
                <a:cs typeface="Times New Roman" panose="02020603050405020304" pitchFamily="18" charset="0"/>
              </a:rPr>
              <a:t>Jenny: </a:t>
            </a:r>
            <a:r>
              <a:rPr lang="en-US" altLang="zh-CN" sz="2000" dirty="0">
                <a:latin typeface="Times New Roman" panose="02020603050405020304" pitchFamily="18" charset="0"/>
                <a:cs typeface="Times New Roman" panose="02020603050405020304" pitchFamily="18" charset="0"/>
              </a:rPr>
              <a:t>Really, Danny? Why will you do that?</a:t>
            </a:r>
          </a:p>
          <a:p>
            <a:pPr eaLnBrk="1" hangingPunct="1">
              <a:lnSpc>
                <a:spcPct val="130000"/>
              </a:lnSpc>
              <a:defRPr/>
            </a:pPr>
            <a:r>
              <a:rPr lang="en-US" altLang="zh-CN" sz="2000" b="1" dirty="0">
                <a:latin typeface="Times New Roman" panose="02020603050405020304" pitchFamily="18" charset="0"/>
                <a:cs typeface="Times New Roman" panose="02020603050405020304" pitchFamily="18" charset="0"/>
              </a:rPr>
              <a:t>Danny: </a:t>
            </a:r>
            <a:r>
              <a:rPr lang="en-US" altLang="zh-CN" sz="2000" dirty="0">
                <a:latin typeface="Times New Roman" panose="02020603050405020304" pitchFamily="18" charset="0"/>
                <a:cs typeface="Times New Roman" panose="02020603050405020304" pitchFamily="18" charset="0"/>
              </a:rPr>
              <a:t>I will fly to China.</a:t>
            </a:r>
          </a:p>
          <a:p>
            <a:pPr eaLnBrk="1" hangingPunct="1">
              <a:lnSpc>
                <a:spcPct val="130000"/>
              </a:lnSpc>
              <a:defRPr/>
            </a:pPr>
            <a:r>
              <a:rPr lang="en-US" altLang="zh-CN" sz="2000" b="1" dirty="0">
                <a:latin typeface="Times New Roman" panose="02020603050405020304" pitchFamily="18" charset="0"/>
                <a:cs typeface="Times New Roman" panose="02020603050405020304" pitchFamily="18" charset="0"/>
              </a:rPr>
              <a:t>Jenny: </a:t>
            </a:r>
            <a:r>
              <a:rPr lang="en-US" altLang="zh-CN" sz="2000" dirty="0">
                <a:latin typeface="Times New Roman" panose="02020603050405020304" pitchFamily="18" charset="0"/>
                <a:cs typeface="Times New Roman" panose="02020603050405020304" pitchFamily="18" charset="0"/>
              </a:rPr>
              <a:t>I will play with Li Ming. That will be fun. </a:t>
            </a:r>
          </a:p>
          <a:p>
            <a:pPr eaLnBrk="1" hangingPunct="1">
              <a:lnSpc>
                <a:spcPct val="130000"/>
              </a:lnSpc>
              <a:defRPr/>
            </a:pPr>
            <a:r>
              <a:rPr lang="en-US" altLang="zh-CN" sz="2000" b="1" dirty="0">
                <a:latin typeface="Times New Roman" panose="02020603050405020304" pitchFamily="18" charset="0"/>
                <a:cs typeface="Times New Roman" panose="02020603050405020304" pitchFamily="18" charset="0"/>
              </a:rPr>
              <a:t>Danny: </a:t>
            </a:r>
            <a:r>
              <a:rPr lang="en-US" altLang="zh-CN" sz="2000" dirty="0">
                <a:latin typeface="Times New Roman" panose="02020603050405020304" pitchFamily="18" charset="0"/>
                <a:cs typeface="Times New Roman" panose="02020603050405020304" pitchFamily="18" charset="0"/>
              </a:rPr>
              <a:t>Very clever, Danny. </a:t>
            </a:r>
          </a:p>
        </p:txBody>
      </p:sp>
      <p:sp>
        <p:nvSpPr>
          <p:cNvPr id="16" name="矩形 15"/>
          <p:cNvSpPr/>
          <p:nvPr/>
        </p:nvSpPr>
        <p:spPr>
          <a:xfrm>
            <a:off x="6732588" y="1958975"/>
            <a:ext cx="2190750" cy="1716088"/>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kumimoji="1" lang="zh-CN" altLang="en-US" dirty="0"/>
          </a:p>
        </p:txBody>
      </p:sp>
      <p:pic>
        <p:nvPicPr>
          <p:cNvPr id="5126" name="Picture 12"/>
          <p:cNvPicPr>
            <a:picLocks noChangeAspect="1" noChangeArrowheads="1"/>
          </p:cNvPicPr>
          <p:nvPr/>
        </p:nvPicPr>
        <p:blipFill>
          <a:blip r:embed="rId4" cstate="email"/>
          <a:srcRect/>
          <a:stretch>
            <a:fillRect/>
          </a:stretch>
        </p:blipFill>
        <p:spPr bwMode="auto">
          <a:xfrm>
            <a:off x="6853238" y="2071688"/>
            <a:ext cx="1952625" cy="1535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图片 6"/>
          <p:cNvPicPr>
            <a:picLocks noChangeAspect="1"/>
          </p:cNvPicPr>
          <p:nvPr/>
        </p:nvPicPr>
        <p:blipFill>
          <a:blip r:embed="rId3" cstate="email"/>
          <a:srcRect/>
          <a:stretch>
            <a:fillRect/>
          </a:stretch>
        </p:blipFill>
        <p:spPr bwMode="auto">
          <a:xfrm>
            <a:off x="3284538" y="352425"/>
            <a:ext cx="2586037"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文本框 17"/>
          <p:cNvSpPr txBox="1">
            <a:spLocks noChangeArrowheads="1"/>
          </p:cNvSpPr>
          <p:nvPr/>
        </p:nvSpPr>
        <p:spPr bwMode="auto">
          <a:xfrm>
            <a:off x="2825750" y="1463675"/>
            <a:ext cx="3995738"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sz="2400"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—Will you visit your family?</a:t>
            </a:r>
          </a:p>
          <a:p>
            <a:pPr eaLnBrk="1" hangingPunct="1">
              <a:lnSpc>
                <a:spcPct val="150000"/>
              </a:lnSpc>
            </a:pPr>
            <a:r>
              <a:rPr lang="zh-CN" altLang="en-US" sz="2400"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你将要看望你的家人吗？</a:t>
            </a:r>
            <a:endParaRPr lang="en-US" altLang="zh-CN" sz="2400"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endParaRPr>
          </a:p>
          <a:p>
            <a:pPr eaLnBrk="1" hangingPunct="1">
              <a:lnSpc>
                <a:spcPct val="150000"/>
              </a:lnSpc>
            </a:pPr>
            <a:r>
              <a:rPr lang="en-US" altLang="zh-CN" sz="2400"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—Yes, I will </a:t>
            </a:r>
            <a:r>
              <a:rPr lang="zh-CN" altLang="en-US" sz="2400"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是的</a:t>
            </a:r>
            <a:endParaRPr lang="en-US" altLang="zh-CN" sz="2400"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9" name="圆角矩形 18"/>
          <p:cNvSpPr/>
          <p:nvPr/>
        </p:nvSpPr>
        <p:spPr>
          <a:xfrm>
            <a:off x="989013" y="1565275"/>
            <a:ext cx="1778000" cy="449263"/>
          </a:xfrm>
          <a:prstGeom prst="roundRect">
            <a:avLst>
              <a:gd name="adj" fmla="val 50000"/>
            </a:avLst>
          </a:prstGeom>
          <a:gradFill>
            <a:gsLst>
              <a:gs pos="0">
                <a:srgbClr val="F3C7D4"/>
              </a:gs>
              <a:gs pos="100000">
                <a:schemeClr val="bg1"/>
              </a:gs>
            </a:gsLst>
          </a:gradFill>
          <a:ln>
            <a:solidFill>
              <a:srgbClr val="ECADC4"/>
            </a:solidFill>
          </a:ln>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endParaRPr kumimoji="1" lang="zh-CN" altLang="en-US"/>
          </a:p>
        </p:txBody>
      </p:sp>
      <p:sp>
        <p:nvSpPr>
          <p:cNvPr id="6149" name="文本框 19"/>
          <p:cNvSpPr txBox="1">
            <a:spLocks noChangeArrowheads="1"/>
          </p:cNvSpPr>
          <p:nvPr/>
        </p:nvSpPr>
        <p:spPr bwMode="auto">
          <a:xfrm>
            <a:off x="1355725" y="1555750"/>
            <a:ext cx="16637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r>
              <a:rPr kumimoji="1" lang="zh-CN" altLang="en-US" sz="2400" b="1" dirty="0">
                <a:latin typeface="黑体" panose="02010609060101010101" pitchFamily="49" charset="-122"/>
                <a:ea typeface="黑体" panose="02010609060101010101" pitchFamily="49" charset="-122"/>
                <a:cs typeface="Hei"/>
              </a:rPr>
              <a:t>知识点</a:t>
            </a:r>
            <a:r>
              <a:rPr kumimoji="1" lang="en-US" altLang="zh-CN" sz="2400" b="1" dirty="0">
                <a:latin typeface="黑体" panose="02010609060101010101" pitchFamily="49" charset="-122"/>
                <a:ea typeface="黑体" panose="02010609060101010101" pitchFamily="49" charset="-122"/>
                <a:cs typeface="Hei"/>
              </a:rPr>
              <a:t> 1</a:t>
            </a:r>
            <a:endParaRPr kumimoji="1" lang="zh-CN" altLang="en-US" sz="2400" b="1" dirty="0">
              <a:latin typeface="黑体" panose="02010609060101010101" pitchFamily="49" charset="-122"/>
              <a:ea typeface="黑体" panose="02010609060101010101" pitchFamily="49" charset="-122"/>
              <a:cs typeface="Hei"/>
            </a:endParaRPr>
          </a:p>
        </p:txBody>
      </p:sp>
      <p:pic>
        <p:nvPicPr>
          <p:cNvPr id="6150" name="图片 9" descr="book.gif"/>
          <p:cNvPicPr>
            <a:picLocks noChangeAspect="1" noChangeArrowheads="1"/>
          </p:cNvPicPr>
          <p:nvPr/>
        </p:nvPicPr>
        <p:blipFill>
          <a:blip r:embed="rId4" cstate="email"/>
          <a:srcRect/>
          <a:stretch>
            <a:fillRect/>
          </a:stretch>
        </p:blipFill>
        <p:spPr bwMode="auto">
          <a:xfrm>
            <a:off x="368300" y="1446213"/>
            <a:ext cx="1087438"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矩形 1"/>
          <p:cNvSpPr>
            <a:spLocks noChangeArrowheads="1"/>
          </p:cNvSpPr>
          <p:nvPr/>
        </p:nvSpPr>
        <p:spPr bwMode="auto">
          <a:xfrm>
            <a:off x="1155700" y="3186113"/>
            <a:ext cx="8747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用法：</a:t>
            </a:r>
            <a:endParaRPr lang="zh-CN" altLang="en-US" b="1" dirty="0">
              <a:ea typeface="黑体" panose="02010609060101010101" pitchFamily="49" charset="-122"/>
              <a:cs typeface="Times New Roman" panose="02020603050405020304" pitchFamily="18" charset="0"/>
            </a:endParaRPr>
          </a:p>
        </p:txBody>
      </p:sp>
      <p:sp>
        <p:nvSpPr>
          <p:cNvPr id="40" name="矩形 39"/>
          <p:cNvSpPr>
            <a:spLocks noChangeArrowheads="1"/>
          </p:cNvSpPr>
          <p:nvPr/>
        </p:nvSpPr>
        <p:spPr bwMode="auto">
          <a:xfrm>
            <a:off x="2060575" y="2967038"/>
            <a:ext cx="6227763"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200000"/>
              </a:lnSpc>
            </a:pP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问句是一个一般将来时的一般疑问句，用来询问某人是否将要做某事。意思是“某人会做某事吗？”</a:t>
            </a:r>
          </a:p>
        </p:txBody>
      </p:sp>
      <p:sp>
        <p:nvSpPr>
          <p:cNvPr id="6153" name="矩形 1"/>
          <p:cNvSpPr>
            <a:spLocks noChangeArrowheads="1"/>
          </p:cNvSpPr>
          <p:nvPr/>
        </p:nvSpPr>
        <p:spPr bwMode="auto">
          <a:xfrm>
            <a:off x="1117600" y="5451475"/>
            <a:ext cx="16716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句型结构：</a:t>
            </a:r>
            <a:endParaRPr lang="zh-CN" altLang="en-US" b="1" dirty="0">
              <a:ea typeface="黑体" panose="02010609060101010101" pitchFamily="49" charset="-122"/>
              <a:cs typeface="Times New Roman" panose="02020603050405020304" pitchFamily="18" charset="0"/>
            </a:endParaRPr>
          </a:p>
        </p:txBody>
      </p:sp>
      <p:sp>
        <p:nvSpPr>
          <p:cNvPr id="22" name="矩形 21"/>
          <p:cNvSpPr>
            <a:spLocks noChangeArrowheads="1"/>
          </p:cNvSpPr>
          <p:nvPr/>
        </p:nvSpPr>
        <p:spPr bwMode="auto">
          <a:xfrm>
            <a:off x="2649538" y="5267325"/>
            <a:ext cx="6261100"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80000"/>
              </a:lnSpc>
            </a:pP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Will +</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主语</a:t>
            </a: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动词原形</a:t>
            </a: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其他？</a:t>
            </a:r>
            <a:endPar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left)">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图片 6"/>
          <p:cNvPicPr>
            <a:picLocks noChangeAspect="1"/>
          </p:cNvPicPr>
          <p:nvPr/>
        </p:nvPicPr>
        <p:blipFill>
          <a:blip r:embed="rId2" cstate="email"/>
          <a:srcRect/>
          <a:stretch>
            <a:fillRect/>
          </a:stretch>
        </p:blipFill>
        <p:spPr bwMode="auto">
          <a:xfrm>
            <a:off x="3284538" y="352425"/>
            <a:ext cx="2586037"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矩形 1"/>
          <p:cNvSpPr>
            <a:spLocks noChangeArrowheads="1"/>
          </p:cNvSpPr>
          <p:nvPr/>
        </p:nvSpPr>
        <p:spPr bwMode="auto">
          <a:xfrm>
            <a:off x="946150" y="1557338"/>
            <a:ext cx="16716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肯定回答：</a:t>
            </a:r>
            <a:endParaRPr lang="zh-CN" altLang="en-US" b="1" dirty="0">
              <a:ea typeface="黑体" panose="02010609060101010101" pitchFamily="49" charset="-122"/>
              <a:cs typeface="Times New Roman" panose="02020603050405020304" pitchFamily="18" charset="0"/>
            </a:endParaRPr>
          </a:p>
        </p:txBody>
      </p:sp>
      <p:sp>
        <p:nvSpPr>
          <p:cNvPr id="17" name="矩形 16"/>
          <p:cNvSpPr>
            <a:spLocks noChangeArrowheads="1"/>
          </p:cNvSpPr>
          <p:nvPr/>
        </p:nvSpPr>
        <p:spPr bwMode="auto">
          <a:xfrm>
            <a:off x="2503488" y="1371600"/>
            <a:ext cx="2447925"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80000"/>
              </a:lnSpc>
            </a:pP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Yes, </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主语</a:t>
            </a: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+will.</a:t>
            </a:r>
          </a:p>
        </p:txBody>
      </p:sp>
      <p:sp>
        <p:nvSpPr>
          <p:cNvPr id="7173" name="矩形 1"/>
          <p:cNvSpPr>
            <a:spLocks noChangeArrowheads="1"/>
          </p:cNvSpPr>
          <p:nvPr/>
        </p:nvSpPr>
        <p:spPr bwMode="auto">
          <a:xfrm>
            <a:off x="944563" y="2162175"/>
            <a:ext cx="16716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否定回答：</a:t>
            </a:r>
            <a:endParaRPr lang="zh-CN" altLang="en-US" b="1" dirty="0">
              <a:ea typeface="黑体" panose="02010609060101010101" pitchFamily="49" charset="-122"/>
              <a:cs typeface="Times New Roman" panose="02020603050405020304" pitchFamily="18" charset="0"/>
            </a:endParaRPr>
          </a:p>
        </p:txBody>
      </p:sp>
      <p:sp>
        <p:nvSpPr>
          <p:cNvPr id="13" name="矩形 12"/>
          <p:cNvSpPr>
            <a:spLocks noChangeArrowheads="1"/>
          </p:cNvSpPr>
          <p:nvPr/>
        </p:nvSpPr>
        <p:spPr bwMode="auto">
          <a:xfrm>
            <a:off x="2501900" y="1976438"/>
            <a:ext cx="347186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80000"/>
              </a:lnSpc>
            </a:pP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No, </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主语</a:t>
            </a: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+will not/won’t.</a:t>
            </a:r>
          </a:p>
        </p:txBody>
      </p:sp>
      <p:sp>
        <p:nvSpPr>
          <p:cNvPr id="7175" name="矩形 1"/>
          <p:cNvSpPr>
            <a:spLocks noChangeArrowheads="1"/>
          </p:cNvSpPr>
          <p:nvPr/>
        </p:nvSpPr>
        <p:spPr bwMode="auto">
          <a:xfrm>
            <a:off x="942975" y="2908300"/>
            <a:ext cx="10287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例句：</a:t>
            </a:r>
            <a:endParaRPr lang="zh-CN" altLang="en-US" b="1" dirty="0">
              <a:ea typeface="黑体" panose="02010609060101010101" pitchFamily="49" charset="-122"/>
              <a:cs typeface="Times New Roman" panose="02020603050405020304" pitchFamily="18" charset="0"/>
            </a:endParaRPr>
          </a:p>
        </p:txBody>
      </p:sp>
      <p:sp>
        <p:nvSpPr>
          <p:cNvPr id="15" name="矩形 14"/>
          <p:cNvSpPr>
            <a:spLocks noChangeArrowheads="1"/>
          </p:cNvSpPr>
          <p:nvPr/>
        </p:nvSpPr>
        <p:spPr bwMode="auto">
          <a:xfrm>
            <a:off x="1835150" y="2781300"/>
            <a:ext cx="6667500" cy="355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60000"/>
              </a:lnSpc>
            </a:pP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—Will you go there this afternoon?</a:t>
            </a:r>
          </a:p>
          <a:p>
            <a:pPr eaLnBrk="1" hangingPunct="1">
              <a:lnSpc>
                <a:spcPct val="160000"/>
              </a:lnSpc>
            </a:pP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今天下午你会去那里吗？</a:t>
            </a:r>
            <a:endPar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a:p>
            <a:pPr eaLnBrk="1" hangingPunct="1">
              <a:lnSpc>
                <a:spcPct val="160000"/>
              </a:lnSpc>
            </a:pP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—Yes, I will. </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是的，我回去的。</a:t>
            </a:r>
            <a:endPar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a:p>
            <a:pPr eaLnBrk="1" hangingPunct="1">
              <a:lnSpc>
                <a:spcPct val="160000"/>
              </a:lnSpc>
            </a:pP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—Will he visit his grandparents next month?</a:t>
            </a:r>
          </a:p>
          <a:p>
            <a:pPr eaLnBrk="1" hangingPunct="1">
              <a:lnSpc>
                <a:spcPct val="160000"/>
              </a:lnSpc>
            </a:pP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他下个月会去看他祖父母吗？</a:t>
            </a:r>
            <a:endPar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a:p>
            <a:pPr eaLnBrk="1" hangingPunct="1">
              <a:lnSpc>
                <a:spcPct val="160000"/>
              </a:lnSpc>
            </a:pP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—No, he won’t. </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不，他不会去的。</a:t>
            </a:r>
            <a:endPar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left)">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3"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图片 6"/>
          <p:cNvPicPr>
            <a:picLocks noChangeAspect="1"/>
          </p:cNvPicPr>
          <p:nvPr/>
        </p:nvPicPr>
        <p:blipFill>
          <a:blip r:embed="rId2" cstate="email"/>
          <a:srcRect/>
          <a:stretch>
            <a:fillRect/>
          </a:stretch>
        </p:blipFill>
        <p:spPr bwMode="auto">
          <a:xfrm>
            <a:off x="3284538" y="352425"/>
            <a:ext cx="2586037"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文本框 17"/>
          <p:cNvSpPr txBox="1">
            <a:spLocks noChangeArrowheads="1"/>
          </p:cNvSpPr>
          <p:nvPr/>
        </p:nvSpPr>
        <p:spPr bwMode="auto">
          <a:xfrm>
            <a:off x="2601913" y="1247775"/>
            <a:ext cx="60325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sz="2400"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clever/'</a:t>
            </a:r>
            <a:r>
              <a:rPr lang="en-US" altLang="zh-CN" sz="2400" b="1" dirty="0" err="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klevə</a:t>
            </a:r>
            <a:r>
              <a:rPr lang="en-US" altLang="zh-CN" sz="2400"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i="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adj. </a:t>
            </a:r>
            <a:r>
              <a:rPr lang="zh-CN" altLang="en-US" sz="2400"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聪明的 </a:t>
            </a:r>
            <a:endParaRPr lang="en-US" altLang="zh-CN" sz="2400"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9" name="圆角矩形 18"/>
          <p:cNvSpPr/>
          <p:nvPr/>
        </p:nvSpPr>
        <p:spPr>
          <a:xfrm>
            <a:off x="757238" y="1346200"/>
            <a:ext cx="1778000" cy="449263"/>
          </a:xfrm>
          <a:prstGeom prst="roundRect">
            <a:avLst>
              <a:gd name="adj" fmla="val 50000"/>
            </a:avLst>
          </a:prstGeom>
          <a:gradFill>
            <a:gsLst>
              <a:gs pos="0">
                <a:srgbClr val="F3C7D4"/>
              </a:gs>
              <a:gs pos="100000">
                <a:schemeClr val="bg1"/>
              </a:gs>
            </a:gsLst>
          </a:gradFill>
          <a:ln>
            <a:solidFill>
              <a:srgbClr val="ECADC4"/>
            </a:solidFill>
          </a:ln>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endParaRPr kumimoji="1" lang="zh-CN" altLang="en-US"/>
          </a:p>
        </p:txBody>
      </p:sp>
      <p:sp>
        <p:nvSpPr>
          <p:cNvPr id="8197" name="文本框 19"/>
          <p:cNvSpPr txBox="1">
            <a:spLocks noChangeArrowheads="1"/>
          </p:cNvSpPr>
          <p:nvPr/>
        </p:nvSpPr>
        <p:spPr bwMode="auto">
          <a:xfrm>
            <a:off x="1243013" y="1323975"/>
            <a:ext cx="14160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r>
              <a:rPr kumimoji="1" lang="zh-CN" altLang="en-US" sz="2400" b="1" dirty="0">
                <a:latin typeface="黑体" panose="02010609060101010101" pitchFamily="49" charset="-122"/>
                <a:ea typeface="黑体" panose="02010609060101010101" pitchFamily="49" charset="-122"/>
                <a:cs typeface="Hei"/>
              </a:rPr>
              <a:t>知识点</a:t>
            </a:r>
            <a:r>
              <a:rPr kumimoji="1" lang="en-US" altLang="zh-CN" sz="2400" b="1" dirty="0">
                <a:latin typeface="黑体" panose="02010609060101010101" pitchFamily="49" charset="-122"/>
                <a:ea typeface="黑体" panose="02010609060101010101" pitchFamily="49" charset="-122"/>
                <a:cs typeface="Hei"/>
              </a:rPr>
              <a:t>2</a:t>
            </a:r>
            <a:endParaRPr kumimoji="1" lang="zh-CN" altLang="en-US" sz="2400" b="1" dirty="0">
              <a:latin typeface="黑体" panose="02010609060101010101" pitchFamily="49" charset="-122"/>
              <a:ea typeface="黑体" panose="02010609060101010101" pitchFamily="49" charset="-122"/>
              <a:cs typeface="Hei"/>
            </a:endParaRPr>
          </a:p>
        </p:txBody>
      </p:sp>
      <p:pic>
        <p:nvPicPr>
          <p:cNvPr id="8198" name="图片 9" descr="book.gif"/>
          <p:cNvPicPr>
            <a:picLocks noChangeAspect="1" noChangeArrowheads="1"/>
          </p:cNvPicPr>
          <p:nvPr/>
        </p:nvPicPr>
        <p:blipFill>
          <a:blip r:embed="rId3" cstate="email"/>
          <a:srcRect/>
          <a:stretch>
            <a:fillRect/>
          </a:stretch>
        </p:blipFill>
        <p:spPr bwMode="auto">
          <a:xfrm>
            <a:off x="184150" y="1238250"/>
            <a:ext cx="1087438"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9" name="矩形 1"/>
          <p:cNvSpPr>
            <a:spLocks noChangeArrowheads="1"/>
          </p:cNvSpPr>
          <p:nvPr/>
        </p:nvSpPr>
        <p:spPr bwMode="auto">
          <a:xfrm>
            <a:off x="1220788" y="2043113"/>
            <a:ext cx="11779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例句：</a:t>
            </a:r>
            <a:endParaRPr lang="zh-CN" altLang="en-US" b="1" dirty="0">
              <a:ea typeface="黑体" panose="02010609060101010101" pitchFamily="49" charset="-122"/>
              <a:cs typeface="Times New Roman" panose="02020603050405020304" pitchFamily="18" charset="0"/>
            </a:endParaRPr>
          </a:p>
        </p:txBody>
      </p:sp>
      <p:sp>
        <p:nvSpPr>
          <p:cNvPr id="38" name="矩形 37"/>
          <p:cNvSpPr>
            <a:spLocks noChangeArrowheads="1"/>
          </p:cNvSpPr>
          <p:nvPr/>
        </p:nvSpPr>
        <p:spPr bwMode="auto">
          <a:xfrm>
            <a:off x="2149475" y="1814513"/>
            <a:ext cx="57531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200000"/>
              </a:lnSpc>
            </a:pP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You are a clever boy. </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你是一个聪明的男孩。</a:t>
            </a:r>
          </a:p>
        </p:txBody>
      </p:sp>
      <p:sp>
        <p:nvSpPr>
          <p:cNvPr id="8201" name="矩形 1"/>
          <p:cNvSpPr>
            <a:spLocks noChangeArrowheads="1"/>
          </p:cNvSpPr>
          <p:nvPr/>
        </p:nvSpPr>
        <p:spPr bwMode="auto">
          <a:xfrm>
            <a:off x="1219200" y="2693988"/>
            <a:ext cx="11779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对应词：</a:t>
            </a:r>
            <a:endParaRPr lang="zh-CN" altLang="en-US" b="1" dirty="0">
              <a:ea typeface="黑体" panose="02010609060101010101" pitchFamily="49" charset="-122"/>
              <a:cs typeface="Times New Roman" panose="02020603050405020304" pitchFamily="18" charset="0"/>
            </a:endParaRPr>
          </a:p>
        </p:txBody>
      </p:sp>
      <p:sp>
        <p:nvSpPr>
          <p:cNvPr id="17" name="矩形 16"/>
          <p:cNvSpPr>
            <a:spLocks noChangeArrowheads="1"/>
          </p:cNvSpPr>
          <p:nvPr/>
        </p:nvSpPr>
        <p:spPr bwMode="auto">
          <a:xfrm>
            <a:off x="2384425" y="2465388"/>
            <a:ext cx="336391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200000"/>
              </a:lnSpc>
            </a:pP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foolish </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笨的，愚蠢的</a:t>
            </a: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 </a:t>
            </a:r>
            <a:endPar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8203" name="矩形 1"/>
          <p:cNvSpPr>
            <a:spLocks noChangeArrowheads="1"/>
          </p:cNvSpPr>
          <p:nvPr/>
        </p:nvSpPr>
        <p:spPr bwMode="auto">
          <a:xfrm>
            <a:off x="1206500" y="3394075"/>
            <a:ext cx="11779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同义词：</a:t>
            </a:r>
            <a:endParaRPr lang="zh-CN" altLang="en-US" b="1" dirty="0">
              <a:ea typeface="黑体" panose="02010609060101010101" pitchFamily="49" charset="-122"/>
              <a:cs typeface="Times New Roman" panose="02020603050405020304" pitchFamily="18" charset="0"/>
            </a:endParaRPr>
          </a:p>
        </p:txBody>
      </p:sp>
      <p:sp>
        <p:nvSpPr>
          <p:cNvPr id="20" name="矩形 19"/>
          <p:cNvSpPr>
            <a:spLocks noChangeArrowheads="1"/>
          </p:cNvSpPr>
          <p:nvPr/>
        </p:nvSpPr>
        <p:spPr bwMode="auto">
          <a:xfrm>
            <a:off x="2432050" y="3165475"/>
            <a:ext cx="2698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200000"/>
              </a:lnSpc>
            </a:pP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smart </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聪明的</a:t>
            </a: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 </a:t>
            </a:r>
            <a:endPar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8205" name="矩形 1"/>
          <p:cNvSpPr>
            <a:spLocks noChangeArrowheads="1"/>
          </p:cNvSpPr>
          <p:nvPr/>
        </p:nvSpPr>
        <p:spPr bwMode="auto">
          <a:xfrm>
            <a:off x="1266825" y="4678363"/>
            <a:ext cx="20399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zh-CN" altLang="en-US" sz="2400" b="1">
                <a:solidFill>
                  <a:srgbClr val="3333FF"/>
                </a:solidFill>
                <a:latin typeface="Times New Roman" panose="02020603050405020304" pitchFamily="18" charset="0"/>
                <a:ea typeface="黑体" panose="02010609060101010101" pitchFamily="49" charset="-122"/>
                <a:cs typeface="Times New Roman" panose="02020603050405020304" pitchFamily="18" charset="0"/>
              </a:rPr>
              <a:t>谱系</a:t>
            </a:r>
            <a:r>
              <a:rPr lang="zh-CN" altLang="zh-CN" sz="2400" b="1">
                <a:solidFill>
                  <a:srgbClr val="3333FF"/>
                </a:solidFill>
                <a:latin typeface="Times New Roman" panose="02020603050405020304" pitchFamily="18" charset="0"/>
                <a:ea typeface="黑体" panose="02010609060101010101" pitchFamily="49" charset="-122"/>
                <a:cs typeface="Times New Roman" panose="02020603050405020304" pitchFamily="18" charset="0"/>
              </a:rPr>
              <a:t>记忆法：</a:t>
            </a:r>
            <a:endParaRPr lang="zh-CN" altLang="en-US">
              <a:ea typeface="黑体" panose="02010609060101010101" pitchFamily="49" charset="-122"/>
              <a:cs typeface="Times New Roman" panose="02020603050405020304" pitchFamily="18" charset="0"/>
            </a:endParaRPr>
          </a:p>
        </p:txBody>
      </p:sp>
      <p:sp>
        <p:nvSpPr>
          <p:cNvPr id="22" name="矩形 1"/>
          <p:cNvSpPr>
            <a:spLocks noChangeArrowheads="1"/>
          </p:cNvSpPr>
          <p:nvPr/>
        </p:nvSpPr>
        <p:spPr bwMode="auto">
          <a:xfrm>
            <a:off x="3157538" y="4454525"/>
            <a:ext cx="3611562" cy="196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lnSpc>
                <a:spcPct val="130000"/>
              </a:lnSpc>
            </a:pPr>
            <a:r>
              <a:rPr lang="en-US" altLang="zh-CN" sz="2400" b="1">
                <a:solidFill>
                  <a:srgbClr val="000000"/>
                </a:solidFill>
                <a:latin typeface="Times New Roman" panose="02020603050405020304" pitchFamily="18" charset="0"/>
                <a:ea typeface="黑体" panose="02010609060101010101" pitchFamily="49" charset="-122"/>
                <a:cs typeface="Times New Roman" panose="02020603050405020304" pitchFamily="18" charset="0"/>
              </a:rPr>
              <a:t>ever</a:t>
            </a:r>
          </a:p>
          <a:p>
            <a:pPr eaLnBrk="1" hangingPunct="1">
              <a:lnSpc>
                <a:spcPct val="130000"/>
              </a:lnSpc>
            </a:pPr>
            <a:endParaRPr lang="en-US" altLang="zh-CN" sz="2400" b="1">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a:p>
            <a:pPr eaLnBrk="1" hangingPunct="1">
              <a:lnSpc>
                <a:spcPct val="130000"/>
              </a:lnSpc>
            </a:pPr>
            <a:r>
              <a:rPr lang="en-US" altLang="zh-CN" sz="2400" b="1">
                <a:solidFill>
                  <a:srgbClr val="000000"/>
                </a:solidFill>
                <a:latin typeface="Times New Roman" panose="02020603050405020304" pitchFamily="18" charset="0"/>
                <a:ea typeface="黑体" panose="02010609060101010101" pitchFamily="49" charset="-122"/>
                <a:cs typeface="Times New Roman" panose="02020603050405020304" pitchFamily="18" charset="0"/>
              </a:rPr>
              <a:t>clever        never    forever</a:t>
            </a:r>
          </a:p>
          <a:p>
            <a:pPr eaLnBrk="1" hangingPunct="1">
              <a:lnSpc>
                <a:spcPct val="130000"/>
              </a:lnSpc>
            </a:pPr>
            <a:r>
              <a:rPr lang="zh-CN" altLang="en-US" sz="2400" b="1">
                <a:solidFill>
                  <a:srgbClr val="000000"/>
                </a:solidFill>
                <a:latin typeface="Times New Roman" panose="02020603050405020304" pitchFamily="18" charset="0"/>
                <a:ea typeface="黑体" panose="02010609060101010101" pitchFamily="49" charset="-122"/>
                <a:cs typeface="Times New Roman" panose="02020603050405020304" pitchFamily="18" charset="0"/>
              </a:rPr>
              <a:t>聪明的       从不      永远</a:t>
            </a:r>
          </a:p>
        </p:txBody>
      </p:sp>
      <p:sp>
        <p:nvSpPr>
          <p:cNvPr id="8207" name="矩形 1"/>
          <p:cNvSpPr>
            <a:spLocks noChangeArrowheads="1"/>
          </p:cNvSpPr>
          <p:nvPr/>
        </p:nvSpPr>
        <p:spPr bwMode="auto">
          <a:xfrm>
            <a:off x="1204913" y="3997325"/>
            <a:ext cx="11779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形近词：</a:t>
            </a:r>
            <a:endParaRPr lang="zh-CN" altLang="en-US" b="1" dirty="0">
              <a:ea typeface="黑体" panose="02010609060101010101" pitchFamily="49" charset="-122"/>
              <a:cs typeface="Times New Roman" panose="02020603050405020304" pitchFamily="18" charset="0"/>
            </a:endParaRPr>
          </a:p>
        </p:txBody>
      </p:sp>
      <p:sp>
        <p:nvSpPr>
          <p:cNvPr id="24" name="矩形 23"/>
          <p:cNvSpPr>
            <a:spLocks noChangeArrowheads="1"/>
          </p:cNvSpPr>
          <p:nvPr/>
        </p:nvSpPr>
        <p:spPr bwMode="auto">
          <a:xfrm>
            <a:off x="2430463" y="3768725"/>
            <a:ext cx="2697162"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200000"/>
              </a:lnSpc>
            </a:pPr>
            <a:r>
              <a:rPr lang="en-US" altLang="zh-CN"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never  </a:t>
            </a:r>
            <a:r>
              <a:rPr lang="zh-CN" altLang="en-US" sz="2400" b="1" dirty="0">
                <a:solidFill>
                  <a:srgbClr val="000000"/>
                </a:solidFill>
                <a:latin typeface="Times New Roman" panose="02020603050405020304" pitchFamily="18" charset="0"/>
                <a:ea typeface="黑体" panose="02010609060101010101" pitchFamily="49" charset="-122"/>
                <a:cs typeface="Times New Roman" panose="02020603050405020304" pitchFamily="18" charset="0"/>
              </a:rPr>
              <a:t>从不</a:t>
            </a:r>
          </a:p>
        </p:txBody>
      </p:sp>
      <p:cxnSp>
        <p:nvCxnSpPr>
          <p:cNvPr id="3" name="直接连接符 2"/>
          <p:cNvCxnSpPr/>
          <p:nvPr/>
        </p:nvCxnSpPr>
        <p:spPr>
          <a:xfrm flipH="1">
            <a:off x="3779838" y="4910138"/>
            <a:ext cx="1089025" cy="62388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直接连接符 26"/>
          <p:cNvCxnSpPr/>
          <p:nvPr/>
        </p:nvCxnSpPr>
        <p:spPr>
          <a:xfrm>
            <a:off x="5116513" y="4932363"/>
            <a:ext cx="1011237" cy="68738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8" name="直接连接符 27"/>
          <p:cNvCxnSpPr/>
          <p:nvPr/>
        </p:nvCxnSpPr>
        <p:spPr>
          <a:xfrm>
            <a:off x="4962525" y="4932363"/>
            <a:ext cx="0" cy="68738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left)">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ipe(left)">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randombar(horizontal)">
                                      <p:cBhvr>
                                        <p:cTn id="27" dur="500"/>
                                        <p:tgtEl>
                                          <p:spTgt spid="22"/>
                                        </p:tgtEl>
                                      </p:cBhvr>
                                    </p:animEffect>
                                  </p:childTnLst>
                                </p:cTn>
                              </p:par>
                              <p:par>
                                <p:cTn id="28" presetID="14" presetClass="entr" presetSubtype="10" fill="hold" nodeType="with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randombar(horizontal)">
                                      <p:cBhvr>
                                        <p:cTn id="30" dur="500"/>
                                        <p:tgtEl>
                                          <p:spTgt spid="3"/>
                                        </p:tgtEl>
                                      </p:cBhvr>
                                    </p:animEffect>
                                  </p:childTnLst>
                                </p:cTn>
                              </p:par>
                              <p:par>
                                <p:cTn id="31" presetID="14" presetClass="entr" presetSubtype="10" fill="hold" nodeType="with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randombar(horizontal)">
                                      <p:cBhvr>
                                        <p:cTn id="33" dur="500"/>
                                        <p:tgtEl>
                                          <p:spTgt spid="27"/>
                                        </p:tgtEl>
                                      </p:cBhvr>
                                    </p:animEffect>
                                  </p:childTnLst>
                                </p:cTn>
                              </p:par>
                              <p:par>
                                <p:cTn id="34" presetID="14" presetClass="entr" presetSubtype="10" fill="hold" nodeType="with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randombar(horizontal)">
                                      <p:cBhvr>
                                        <p:cTn id="3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17" grpId="0"/>
      <p:bldP spid="20" grpId="0"/>
      <p:bldP spid="22" grpId="0"/>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文本框 8"/>
          <p:cNvSpPr txBox="1"/>
          <p:nvPr/>
        </p:nvSpPr>
        <p:spPr>
          <a:xfrm>
            <a:off x="2617873" y="104868"/>
            <a:ext cx="4498481" cy="830997"/>
          </a:xfrm>
          <a:prstGeom prst="rect">
            <a:avLst/>
          </a:prstGeom>
          <a:noFill/>
        </p:spPr>
        <p:txBody>
          <a:bodyPr>
            <a:spAutoFit/>
            <a:scene3d>
              <a:camera prst="orthographicFront"/>
              <a:lightRig rig="soft" dir="tl">
                <a:rot lat="0" lon="0" rev="0"/>
              </a:lightRig>
            </a:scene3d>
            <a:sp3d contourW="25400" prstMaterial="matte">
              <a:bevelT w="38100" h="55880" prst="artDeco"/>
              <a:contourClr>
                <a:schemeClr val="accent2">
                  <a:tint val="20000"/>
                </a:schemeClr>
              </a:contourClr>
            </a:sp3d>
          </a:bodyPr>
          <a:lstStyle/>
          <a:p>
            <a:pPr eaLnBrk="1" fontAlgn="auto" hangingPunct="1">
              <a:spcBef>
                <a:spcPts val="0"/>
              </a:spcBef>
              <a:spcAft>
                <a:spcPts val="0"/>
              </a:spcAft>
              <a:defRPr/>
            </a:pPr>
            <a:r>
              <a:rPr kumimoji="1" lang="en-US" altLang="zh-CN" sz="4800" spc="-300" dirty="0">
                <a:ln w="11430"/>
                <a:solidFill>
                  <a:srgbClr val="CD3F4D"/>
                </a:solidFill>
                <a:effectLst>
                  <a:outerShdw blurRad="76200" dist="63500" dir="10800000" algn="tl" rotWithShape="0">
                    <a:schemeClr val="bg1">
                      <a:alpha val="65000"/>
                    </a:schemeClr>
                  </a:outerShdw>
                </a:effectLst>
                <a:latin typeface="Arial Black" panose="020B0A04020102020204"/>
                <a:ea typeface="+mn-ea"/>
                <a:cs typeface="Arial Black" panose="020B0A04020102020204"/>
              </a:rPr>
              <a:t>2. Let's do it! </a:t>
            </a:r>
            <a:endParaRPr kumimoji="1" lang="zh-CN" altLang="en-US" sz="4800" spc="-300" dirty="0">
              <a:ln w="11430"/>
              <a:solidFill>
                <a:srgbClr val="CD3F4D"/>
              </a:solidFill>
              <a:effectLst>
                <a:outerShdw blurRad="76200" dist="63500" dir="10800000" algn="tl" rotWithShape="0">
                  <a:schemeClr val="bg1">
                    <a:alpha val="65000"/>
                  </a:schemeClr>
                </a:outerShdw>
              </a:effectLst>
              <a:latin typeface="Arial Black" panose="020B0A04020102020204"/>
              <a:ea typeface="+mn-ea"/>
              <a:cs typeface="Arial Black" panose="020B0A04020102020204"/>
            </a:endParaRPr>
          </a:p>
        </p:txBody>
      </p:sp>
      <p:sp>
        <p:nvSpPr>
          <p:cNvPr id="9219" name="矩形 1"/>
          <p:cNvSpPr>
            <a:spLocks noChangeArrowheads="1"/>
          </p:cNvSpPr>
          <p:nvPr/>
        </p:nvSpPr>
        <p:spPr bwMode="auto">
          <a:xfrm>
            <a:off x="704850" y="846138"/>
            <a:ext cx="8201025" cy="557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50000"/>
              </a:lnSpc>
            </a:pPr>
            <a:r>
              <a:rPr lang="en-US" altLang="zh-CN" sz="2000" b="1" i="1" dirty="0">
                <a:latin typeface="Times New Roman" panose="02020603050405020304" pitchFamily="18" charset="0"/>
                <a:cs typeface="Times New Roman" panose="02020603050405020304" pitchFamily="18" charset="0"/>
              </a:rPr>
              <a:t>Read and tick. Then write “will ” or “will not”</a:t>
            </a:r>
            <a:r>
              <a:rPr lang="zh-CN" altLang="en-US" sz="2000" b="1" i="1" dirty="0">
                <a:latin typeface="Times New Roman" panose="02020603050405020304" pitchFamily="18" charset="0"/>
                <a:cs typeface="Times New Roman" panose="02020603050405020304" pitchFamily="18" charset="0"/>
              </a:rPr>
              <a:t>．</a:t>
            </a:r>
          </a:p>
          <a:p>
            <a:pPr eaLnBrk="1" hangingPunct="1">
              <a:lnSpc>
                <a:spcPct val="150000"/>
              </a:lnSpc>
            </a:pPr>
            <a:r>
              <a:rPr lang="en-US" altLang="zh-CN" sz="2000" b="1" dirty="0">
                <a:latin typeface="Times New Roman" panose="02020603050405020304" pitchFamily="18" charset="0"/>
                <a:cs typeface="Times New Roman" panose="02020603050405020304" pitchFamily="18" charset="0"/>
              </a:rPr>
              <a:t>Dear Uncle Peter,</a:t>
            </a:r>
          </a:p>
          <a:p>
            <a:pPr eaLnBrk="1" hangingPunct="1">
              <a:lnSpc>
                <a:spcPct val="150000"/>
              </a:lnSpc>
            </a:pPr>
            <a:r>
              <a:rPr lang="en-US" altLang="zh-CN" sz="2000" b="1" dirty="0">
                <a:latin typeface="Times New Roman" panose="02020603050405020304" pitchFamily="18" charset="0"/>
                <a:cs typeface="Times New Roman" panose="02020603050405020304" pitchFamily="18" charset="0"/>
              </a:rPr>
              <a:t>I will go to a summer camp this year! I will arrive with 20 other students in early July. There will be students from China, the U.K., Australia and the U.S.</a:t>
            </a:r>
          </a:p>
          <a:p>
            <a:pPr eaLnBrk="1" hangingPunct="1">
              <a:lnSpc>
                <a:spcPct val="150000"/>
              </a:lnSpc>
            </a:pPr>
            <a:r>
              <a:rPr lang="en-US" altLang="zh-CN" sz="2000" b="1" dirty="0">
                <a:latin typeface="Times New Roman" panose="02020603050405020304" pitchFamily="18" charset="0"/>
                <a:cs typeface="Times New Roman" panose="02020603050405020304" pitchFamily="18" charset="0"/>
              </a:rPr>
              <a:t>We will play sports, go water skiing and go swimming. We will take trips around the forest. We will learn about some of the animals and plants in the forest. At night, we will work together to cook a meal. After dinner, we will sit around, tell stories, sing songs and watch the stars.</a:t>
            </a:r>
          </a:p>
          <a:p>
            <a:pPr eaLnBrk="1" hangingPunct="1">
              <a:lnSpc>
                <a:spcPct val="150000"/>
              </a:lnSpc>
            </a:pPr>
            <a:r>
              <a:rPr lang="en-US" altLang="zh-CN" sz="2000" b="1" dirty="0">
                <a:latin typeface="Times New Roman" panose="02020603050405020304" pitchFamily="18" charset="0"/>
                <a:cs typeface="Times New Roman" panose="02020603050405020304" pitchFamily="18" charset="0"/>
              </a:rPr>
              <a:t>I will make many new friends. I can't wait. It will be a great summer!</a:t>
            </a:r>
          </a:p>
          <a:p>
            <a:pPr eaLnBrk="1" hangingPunct="1">
              <a:lnSpc>
                <a:spcPct val="150000"/>
              </a:lnSpc>
            </a:pPr>
            <a:r>
              <a:rPr lang="en-US" altLang="zh-CN" sz="2000" b="1" dirty="0">
                <a:latin typeface="Times New Roman" panose="02020603050405020304" pitchFamily="18" charset="0"/>
                <a:cs typeface="Times New Roman" panose="02020603050405020304" pitchFamily="18" charset="0"/>
              </a:rPr>
              <a:t>Love</a:t>
            </a:r>
            <a:r>
              <a:rPr lang="zh-CN" altLang="en-US" sz="2000" b="1" dirty="0">
                <a:latin typeface="Times New Roman" panose="02020603050405020304" pitchFamily="18" charset="0"/>
                <a:cs typeface="Times New Roman" panose="02020603050405020304" pitchFamily="18" charset="0"/>
              </a:rPr>
              <a:t>，</a:t>
            </a:r>
          </a:p>
          <a:p>
            <a:pPr eaLnBrk="1" hangingPunct="1">
              <a:lnSpc>
                <a:spcPct val="150000"/>
              </a:lnSpc>
            </a:pPr>
            <a:r>
              <a:rPr lang="en-US" altLang="zh-CN" sz="2000" b="1" dirty="0">
                <a:latin typeface="Times New Roman" panose="02020603050405020304" pitchFamily="18" charset="0"/>
                <a:cs typeface="Times New Roman" panose="02020603050405020304" pitchFamily="18" charset="0"/>
              </a:rPr>
              <a:t>Freddie</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文本框 8"/>
          <p:cNvSpPr txBox="1"/>
          <p:nvPr/>
        </p:nvSpPr>
        <p:spPr>
          <a:xfrm>
            <a:off x="2617873" y="104868"/>
            <a:ext cx="4498481" cy="830997"/>
          </a:xfrm>
          <a:prstGeom prst="rect">
            <a:avLst/>
          </a:prstGeom>
          <a:noFill/>
        </p:spPr>
        <p:txBody>
          <a:bodyPr>
            <a:spAutoFit/>
            <a:scene3d>
              <a:camera prst="orthographicFront"/>
              <a:lightRig rig="soft" dir="tl">
                <a:rot lat="0" lon="0" rev="0"/>
              </a:lightRig>
            </a:scene3d>
            <a:sp3d contourW="25400" prstMaterial="matte">
              <a:bevelT w="38100" h="55880" prst="artDeco"/>
              <a:contourClr>
                <a:schemeClr val="accent2">
                  <a:tint val="20000"/>
                </a:schemeClr>
              </a:contourClr>
            </a:sp3d>
          </a:bodyPr>
          <a:lstStyle/>
          <a:p>
            <a:pPr eaLnBrk="1" fontAlgn="auto" hangingPunct="1">
              <a:spcBef>
                <a:spcPts val="0"/>
              </a:spcBef>
              <a:spcAft>
                <a:spcPts val="0"/>
              </a:spcAft>
              <a:defRPr/>
            </a:pPr>
            <a:r>
              <a:rPr kumimoji="1" lang="en-US" altLang="zh-CN" sz="4800" spc="-300" dirty="0">
                <a:ln w="11430"/>
                <a:solidFill>
                  <a:srgbClr val="CD3F4D"/>
                </a:solidFill>
                <a:effectLst>
                  <a:outerShdw blurRad="76200" dist="63500" dir="10800000" algn="tl" rotWithShape="0">
                    <a:schemeClr val="bg1">
                      <a:alpha val="65000"/>
                    </a:schemeClr>
                  </a:outerShdw>
                </a:effectLst>
                <a:latin typeface="Arial Black" panose="020B0A04020102020204"/>
                <a:ea typeface="+mn-ea"/>
                <a:cs typeface="Arial Black" panose="020B0A04020102020204"/>
              </a:rPr>
              <a:t>2. Let's do it! </a:t>
            </a:r>
            <a:endParaRPr kumimoji="1" lang="zh-CN" altLang="en-US" sz="4800" spc="-300" dirty="0">
              <a:ln w="11430"/>
              <a:solidFill>
                <a:srgbClr val="CD3F4D"/>
              </a:solidFill>
              <a:effectLst>
                <a:outerShdw blurRad="76200" dist="63500" dir="10800000" algn="tl" rotWithShape="0">
                  <a:schemeClr val="bg1">
                    <a:alpha val="65000"/>
                  </a:schemeClr>
                </a:outerShdw>
              </a:effectLst>
              <a:latin typeface="Arial Black" panose="020B0A04020102020204"/>
              <a:ea typeface="+mn-ea"/>
              <a:cs typeface="Arial Black" panose="020B0A04020102020204"/>
            </a:endParaRPr>
          </a:p>
        </p:txBody>
      </p:sp>
      <p:sp>
        <p:nvSpPr>
          <p:cNvPr id="10243" name="矩形 1"/>
          <p:cNvSpPr>
            <a:spLocks noChangeArrowheads="1"/>
          </p:cNvSpPr>
          <p:nvPr/>
        </p:nvSpPr>
        <p:spPr bwMode="auto">
          <a:xfrm>
            <a:off x="752475" y="1273175"/>
            <a:ext cx="8201025" cy="440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200000"/>
              </a:lnSpc>
              <a:tabLst>
                <a:tab pos="3943350" algn="l"/>
              </a:tabLst>
            </a:pPr>
            <a:r>
              <a:rPr lang="en-US" altLang="zh-CN" sz="2400" b="1">
                <a:latin typeface="Times New Roman" panose="02020603050405020304" pitchFamily="18" charset="0"/>
                <a:cs typeface="Times New Roman" panose="02020603050405020304" pitchFamily="18" charset="0"/>
              </a:rPr>
              <a:t>Freddie will...</a:t>
            </a:r>
          </a:p>
          <a:p>
            <a:pPr eaLnBrk="1" hangingPunct="1">
              <a:lnSpc>
                <a:spcPct val="200000"/>
              </a:lnSpc>
              <a:tabLst>
                <a:tab pos="3943350" algn="l"/>
              </a:tabLst>
            </a:pPr>
            <a:r>
              <a:rPr lang="en-US" altLang="zh-CN" sz="2400" b="1">
                <a:latin typeface="Times New Roman" panose="02020603050405020304" pitchFamily="18" charset="0"/>
                <a:cs typeface="Times New Roman" panose="02020603050405020304" pitchFamily="18" charset="0"/>
              </a:rPr>
              <a:t>□play sports </a:t>
            </a:r>
            <a:r>
              <a:rPr lang="zh-CN" altLang="en-US" sz="2400" b="1">
                <a:latin typeface="Times New Roman" panose="02020603050405020304" pitchFamily="18" charset="0"/>
                <a:cs typeface="Times New Roman" panose="02020603050405020304" pitchFamily="18" charset="0"/>
              </a:rPr>
              <a:t>　 　</a:t>
            </a:r>
            <a:r>
              <a:rPr lang="en-US" altLang="zh-CN" sz="2400" b="1">
                <a:latin typeface="Times New Roman" panose="02020603050405020304" pitchFamily="18" charset="0"/>
                <a:cs typeface="Times New Roman" panose="02020603050405020304" pitchFamily="18" charset="0"/>
              </a:rPr>
              <a:t>	</a:t>
            </a:r>
            <a:r>
              <a:rPr lang="zh-CN" altLang="en-US" sz="2400" b="1">
                <a:latin typeface="Times New Roman" panose="02020603050405020304" pitchFamily="18" charset="0"/>
                <a:cs typeface="Times New Roman" panose="02020603050405020304" pitchFamily="18" charset="0"/>
              </a:rPr>
              <a:t>□</a:t>
            </a:r>
            <a:r>
              <a:rPr lang="en-US" altLang="zh-CN" sz="2400" b="1">
                <a:latin typeface="Times New Roman" panose="02020603050405020304" pitchFamily="18" charset="0"/>
                <a:cs typeface="Times New Roman" panose="02020603050405020304" pitchFamily="18" charset="0"/>
              </a:rPr>
              <a:t>make new friends             </a:t>
            </a:r>
          </a:p>
          <a:p>
            <a:pPr eaLnBrk="1" hangingPunct="1">
              <a:lnSpc>
                <a:spcPct val="200000"/>
              </a:lnSpc>
              <a:tabLst>
                <a:tab pos="3943350" algn="l"/>
              </a:tabLst>
            </a:pPr>
            <a:r>
              <a:rPr lang="en-US" altLang="zh-CN" sz="2400" b="1">
                <a:latin typeface="Times New Roman" panose="02020603050405020304" pitchFamily="18" charset="0"/>
                <a:cs typeface="Times New Roman" panose="02020603050405020304" pitchFamily="18" charset="0"/>
              </a:rPr>
              <a:t>□go shopping     	□go skating           </a:t>
            </a:r>
          </a:p>
          <a:p>
            <a:pPr eaLnBrk="1" hangingPunct="1">
              <a:lnSpc>
                <a:spcPct val="200000"/>
              </a:lnSpc>
              <a:tabLst>
                <a:tab pos="3943350" algn="l"/>
              </a:tabLst>
            </a:pPr>
            <a:r>
              <a:rPr lang="en-US" altLang="zh-CN" sz="2400" b="1">
                <a:latin typeface="Times New Roman" panose="02020603050405020304" pitchFamily="18" charset="0"/>
                <a:cs typeface="Times New Roman" panose="02020603050405020304" pitchFamily="18" charset="0"/>
              </a:rPr>
              <a:t>□go water skiing                 	□cook a meal</a:t>
            </a:r>
          </a:p>
          <a:p>
            <a:pPr eaLnBrk="1" hangingPunct="1">
              <a:lnSpc>
                <a:spcPct val="200000"/>
              </a:lnSpc>
              <a:tabLst>
                <a:tab pos="3943350" algn="l"/>
              </a:tabLst>
            </a:pPr>
            <a:r>
              <a:rPr lang="en-US" altLang="zh-CN" sz="2400" b="1">
                <a:latin typeface="Times New Roman" panose="02020603050405020304" pitchFamily="18" charset="0"/>
                <a:cs typeface="Times New Roman" panose="02020603050405020304" pitchFamily="18" charset="0"/>
              </a:rPr>
              <a:t>□go swimming    	□send emails      </a:t>
            </a:r>
          </a:p>
          <a:p>
            <a:pPr eaLnBrk="1" hangingPunct="1">
              <a:lnSpc>
                <a:spcPct val="200000"/>
              </a:lnSpc>
              <a:tabLst>
                <a:tab pos="3943350" algn="l"/>
              </a:tabLst>
            </a:pPr>
            <a:r>
              <a:rPr lang="en-US" altLang="zh-CN" sz="2400" b="1">
                <a:latin typeface="Times New Roman" panose="02020603050405020304" pitchFamily="18" charset="0"/>
                <a:cs typeface="Times New Roman" panose="02020603050405020304" pitchFamily="18" charset="0"/>
              </a:rPr>
              <a:t>□fly a kite     	□watch TV</a:t>
            </a:r>
          </a:p>
        </p:txBody>
      </p:sp>
      <p:sp>
        <p:nvSpPr>
          <p:cNvPr id="9" name="TextBox 8"/>
          <p:cNvSpPr txBox="1">
            <a:spLocks noChangeArrowheads="1"/>
          </p:cNvSpPr>
          <p:nvPr/>
        </p:nvSpPr>
        <p:spPr bwMode="auto">
          <a:xfrm>
            <a:off x="609600" y="2273300"/>
            <a:ext cx="5762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r>
              <a:rPr lang="zh-CN" altLang="en-US" sz="2800" b="1">
                <a:solidFill>
                  <a:srgbClr val="FF0000"/>
                </a:solidFill>
                <a:latin typeface="黑体" panose="02010609060101010101" pitchFamily="49" charset="-122"/>
                <a:ea typeface="黑体" panose="02010609060101010101" pitchFamily="49" charset="-122"/>
              </a:rPr>
              <a:t>√</a:t>
            </a:r>
          </a:p>
        </p:txBody>
      </p:sp>
      <p:sp>
        <p:nvSpPr>
          <p:cNvPr id="10" name="TextBox 9"/>
          <p:cNvSpPr txBox="1">
            <a:spLocks noChangeArrowheads="1"/>
          </p:cNvSpPr>
          <p:nvPr/>
        </p:nvSpPr>
        <p:spPr bwMode="auto">
          <a:xfrm>
            <a:off x="4567238" y="2286000"/>
            <a:ext cx="5762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r>
              <a:rPr lang="zh-CN" altLang="en-US" sz="2800" b="1">
                <a:solidFill>
                  <a:srgbClr val="FF0000"/>
                </a:solidFill>
                <a:latin typeface="黑体" panose="02010609060101010101" pitchFamily="49" charset="-122"/>
                <a:ea typeface="黑体" panose="02010609060101010101" pitchFamily="49" charset="-122"/>
              </a:rPr>
              <a:t>√</a:t>
            </a:r>
          </a:p>
        </p:txBody>
      </p:sp>
      <p:sp>
        <p:nvSpPr>
          <p:cNvPr id="11" name="TextBox 10"/>
          <p:cNvSpPr txBox="1">
            <a:spLocks noChangeArrowheads="1"/>
          </p:cNvSpPr>
          <p:nvPr/>
        </p:nvSpPr>
        <p:spPr bwMode="auto">
          <a:xfrm>
            <a:off x="608013" y="3730625"/>
            <a:ext cx="5762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r>
              <a:rPr lang="zh-CN" altLang="en-US" sz="2800" b="1">
                <a:solidFill>
                  <a:srgbClr val="FF0000"/>
                </a:solidFill>
                <a:latin typeface="黑体" panose="02010609060101010101" pitchFamily="49" charset="-122"/>
                <a:ea typeface="黑体" panose="02010609060101010101" pitchFamily="49" charset="-122"/>
              </a:rPr>
              <a:t>√</a:t>
            </a:r>
          </a:p>
        </p:txBody>
      </p:sp>
      <p:sp>
        <p:nvSpPr>
          <p:cNvPr id="12" name="TextBox 11"/>
          <p:cNvSpPr txBox="1">
            <a:spLocks noChangeArrowheads="1"/>
          </p:cNvSpPr>
          <p:nvPr/>
        </p:nvSpPr>
        <p:spPr bwMode="auto">
          <a:xfrm>
            <a:off x="4552950" y="3767138"/>
            <a:ext cx="57626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r>
              <a:rPr lang="zh-CN" altLang="en-US" sz="2800" b="1">
                <a:solidFill>
                  <a:srgbClr val="FF0000"/>
                </a:solidFill>
                <a:latin typeface="黑体" panose="02010609060101010101" pitchFamily="49" charset="-122"/>
                <a:ea typeface="黑体" panose="02010609060101010101" pitchFamily="49" charset="-122"/>
              </a:rPr>
              <a:t>√</a:t>
            </a:r>
          </a:p>
        </p:txBody>
      </p:sp>
      <p:sp>
        <p:nvSpPr>
          <p:cNvPr id="13" name="TextBox 12"/>
          <p:cNvSpPr txBox="1">
            <a:spLocks noChangeArrowheads="1"/>
          </p:cNvSpPr>
          <p:nvPr/>
        </p:nvSpPr>
        <p:spPr bwMode="auto">
          <a:xfrm>
            <a:off x="612775" y="4506913"/>
            <a:ext cx="57626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r>
              <a:rPr lang="zh-CN" altLang="en-US" sz="2800" b="1">
                <a:solidFill>
                  <a:srgbClr val="FF0000"/>
                </a:solidFill>
                <a:latin typeface="黑体" panose="02010609060101010101" pitchFamily="49" charset="-122"/>
                <a:ea typeface="黑体" panose="02010609060101010101" pitchFamily="49" charset="-122"/>
              </a:rPr>
              <a: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文本框 8"/>
          <p:cNvSpPr txBox="1"/>
          <p:nvPr/>
        </p:nvSpPr>
        <p:spPr>
          <a:xfrm>
            <a:off x="2617873" y="104868"/>
            <a:ext cx="4498481" cy="830997"/>
          </a:xfrm>
          <a:prstGeom prst="rect">
            <a:avLst/>
          </a:prstGeom>
          <a:noFill/>
        </p:spPr>
        <p:txBody>
          <a:bodyPr>
            <a:spAutoFit/>
            <a:scene3d>
              <a:camera prst="orthographicFront"/>
              <a:lightRig rig="soft" dir="tl">
                <a:rot lat="0" lon="0" rev="0"/>
              </a:lightRig>
            </a:scene3d>
            <a:sp3d contourW="25400" prstMaterial="matte">
              <a:bevelT w="38100" h="55880" prst="artDeco"/>
              <a:contourClr>
                <a:schemeClr val="accent2">
                  <a:tint val="20000"/>
                </a:schemeClr>
              </a:contourClr>
            </a:sp3d>
          </a:bodyPr>
          <a:lstStyle/>
          <a:p>
            <a:pPr eaLnBrk="1" fontAlgn="auto" hangingPunct="1">
              <a:spcBef>
                <a:spcPts val="0"/>
              </a:spcBef>
              <a:spcAft>
                <a:spcPts val="0"/>
              </a:spcAft>
              <a:defRPr/>
            </a:pPr>
            <a:r>
              <a:rPr kumimoji="1" lang="en-US" altLang="zh-CN" sz="4800" spc="-300" dirty="0">
                <a:ln w="11430"/>
                <a:solidFill>
                  <a:srgbClr val="CD3F4D"/>
                </a:solidFill>
                <a:effectLst>
                  <a:outerShdw blurRad="76200" dist="63500" dir="10800000" algn="tl" rotWithShape="0">
                    <a:schemeClr val="bg1">
                      <a:alpha val="65000"/>
                    </a:schemeClr>
                  </a:outerShdw>
                </a:effectLst>
                <a:latin typeface="Arial Black" panose="020B0A04020102020204"/>
                <a:ea typeface="+mn-ea"/>
                <a:cs typeface="Arial Black" panose="020B0A04020102020204"/>
              </a:rPr>
              <a:t>2. Let's do it! </a:t>
            </a:r>
            <a:endParaRPr kumimoji="1" lang="zh-CN" altLang="en-US" sz="4800" spc="-300" dirty="0">
              <a:ln w="11430"/>
              <a:solidFill>
                <a:srgbClr val="CD3F4D"/>
              </a:solidFill>
              <a:effectLst>
                <a:outerShdw blurRad="76200" dist="63500" dir="10800000" algn="tl" rotWithShape="0">
                  <a:schemeClr val="bg1">
                    <a:alpha val="65000"/>
                  </a:schemeClr>
                </a:outerShdw>
              </a:effectLst>
              <a:latin typeface="Arial Black" panose="020B0A04020102020204"/>
              <a:ea typeface="+mn-ea"/>
              <a:cs typeface="Arial Black" panose="020B0A04020102020204"/>
            </a:endParaRPr>
          </a:p>
        </p:txBody>
      </p:sp>
      <p:sp>
        <p:nvSpPr>
          <p:cNvPr id="11267" name="矩形 1"/>
          <p:cNvSpPr>
            <a:spLocks noChangeArrowheads="1"/>
          </p:cNvSpPr>
          <p:nvPr/>
        </p:nvSpPr>
        <p:spPr bwMode="auto">
          <a:xfrm>
            <a:off x="681038" y="1273175"/>
            <a:ext cx="8201025"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200000"/>
              </a:lnSpc>
            </a:pPr>
            <a:r>
              <a:rPr lang="en-US" altLang="zh-CN" sz="2400" b="1">
                <a:latin typeface="Times New Roman" panose="02020603050405020304" pitchFamily="18" charset="0"/>
                <a:cs typeface="Times New Roman" panose="02020603050405020304" pitchFamily="18" charset="0"/>
              </a:rPr>
              <a:t>Freddie______ go to a summer camp this year.</a:t>
            </a:r>
          </a:p>
          <a:p>
            <a:pPr eaLnBrk="1" hangingPunct="1">
              <a:lnSpc>
                <a:spcPct val="200000"/>
              </a:lnSpc>
            </a:pPr>
            <a:r>
              <a:rPr lang="en-US" altLang="zh-CN" sz="2400" b="1">
                <a:latin typeface="Times New Roman" panose="02020603050405020304" pitchFamily="18" charset="0"/>
                <a:cs typeface="Times New Roman" panose="02020603050405020304" pitchFamily="18" charset="0"/>
              </a:rPr>
              <a:t>He_________ arrive in early June.</a:t>
            </a:r>
          </a:p>
          <a:p>
            <a:pPr eaLnBrk="1" hangingPunct="1">
              <a:lnSpc>
                <a:spcPct val="200000"/>
              </a:lnSpc>
            </a:pPr>
            <a:r>
              <a:rPr lang="en-US" altLang="zh-CN" sz="2400" b="1">
                <a:latin typeface="Times New Roman" panose="02020603050405020304" pitchFamily="18" charset="0"/>
                <a:cs typeface="Times New Roman" panose="02020603050405020304" pitchFamily="18" charset="0"/>
              </a:rPr>
              <a:t>He_____ meet students from different countries.</a:t>
            </a:r>
          </a:p>
          <a:p>
            <a:pPr eaLnBrk="1" hangingPunct="1">
              <a:lnSpc>
                <a:spcPct val="200000"/>
              </a:lnSpc>
            </a:pPr>
            <a:r>
              <a:rPr lang="en-US" altLang="zh-CN" sz="2400" b="1">
                <a:latin typeface="Times New Roman" panose="02020603050405020304" pitchFamily="18" charset="0"/>
                <a:cs typeface="Times New Roman" panose="02020603050405020304" pitchFamily="18" charset="0"/>
              </a:rPr>
              <a:t>He_____ go swimming.</a:t>
            </a:r>
          </a:p>
          <a:p>
            <a:pPr eaLnBrk="1" hangingPunct="1">
              <a:lnSpc>
                <a:spcPct val="200000"/>
              </a:lnSpc>
            </a:pPr>
            <a:r>
              <a:rPr lang="en-US" altLang="zh-CN" sz="2400" b="1">
                <a:latin typeface="Times New Roman" panose="02020603050405020304" pitchFamily="18" charset="0"/>
                <a:cs typeface="Times New Roman" panose="02020603050405020304" pitchFamily="18" charset="0"/>
              </a:rPr>
              <a:t>He and the other students_____ learn about the animals and plants.</a:t>
            </a:r>
          </a:p>
        </p:txBody>
      </p:sp>
      <p:sp>
        <p:nvSpPr>
          <p:cNvPr id="9" name="TextBox 8"/>
          <p:cNvSpPr txBox="1">
            <a:spLocks noChangeArrowheads="1"/>
          </p:cNvSpPr>
          <p:nvPr/>
        </p:nvSpPr>
        <p:spPr bwMode="auto">
          <a:xfrm>
            <a:off x="1898650" y="1501775"/>
            <a:ext cx="11303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r>
              <a:rPr lang="en-US" altLang="zh-CN" sz="28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will</a:t>
            </a:r>
            <a:endParaRPr lang="zh-CN" altLang="en-US" sz="2800" b="1">
              <a:solidFill>
                <a:srgbClr val="FF0000"/>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0" name="TextBox 9"/>
          <p:cNvSpPr txBox="1">
            <a:spLocks noChangeArrowheads="1"/>
          </p:cNvSpPr>
          <p:nvPr/>
        </p:nvSpPr>
        <p:spPr bwMode="auto">
          <a:xfrm>
            <a:off x="1235075" y="2217738"/>
            <a:ext cx="193516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r>
              <a:rPr lang="en-US" altLang="zh-CN" sz="28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will not</a:t>
            </a:r>
            <a:endParaRPr lang="zh-CN" altLang="en-US" sz="2800" b="1">
              <a:solidFill>
                <a:srgbClr val="FF0000"/>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1" name="TextBox 10"/>
          <p:cNvSpPr txBox="1">
            <a:spLocks noChangeArrowheads="1"/>
          </p:cNvSpPr>
          <p:nvPr/>
        </p:nvSpPr>
        <p:spPr bwMode="auto">
          <a:xfrm>
            <a:off x="1176338" y="2971800"/>
            <a:ext cx="11303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r>
              <a:rPr lang="en-US" altLang="zh-CN" sz="28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will</a:t>
            </a:r>
            <a:endParaRPr lang="zh-CN" altLang="en-US" sz="2800" b="1">
              <a:solidFill>
                <a:srgbClr val="FF0000"/>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2" name="TextBox 11"/>
          <p:cNvSpPr txBox="1">
            <a:spLocks noChangeArrowheads="1"/>
          </p:cNvSpPr>
          <p:nvPr/>
        </p:nvSpPr>
        <p:spPr bwMode="auto">
          <a:xfrm>
            <a:off x="1152525" y="3697288"/>
            <a:ext cx="1130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r>
              <a:rPr lang="en-US" altLang="zh-CN" sz="28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will</a:t>
            </a:r>
            <a:endParaRPr lang="zh-CN" altLang="en-US" sz="2800" b="1">
              <a:solidFill>
                <a:srgbClr val="FF0000"/>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3" name="TextBox 12"/>
          <p:cNvSpPr txBox="1">
            <a:spLocks noChangeArrowheads="1"/>
          </p:cNvSpPr>
          <p:nvPr/>
        </p:nvSpPr>
        <p:spPr bwMode="auto">
          <a:xfrm>
            <a:off x="4137025" y="4410075"/>
            <a:ext cx="11303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r>
              <a:rPr lang="en-US" altLang="zh-CN" sz="28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will</a:t>
            </a:r>
            <a:endParaRPr lang="zh-CN" altLang="en-US" sz="2800" b="1">
              <a:solidFill>
                <a:srgbClr val="FF0000"/>
              </a:solidFill>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Lst>
  </p:timing>
</p:sld>
</file>

<file path=ppt/theme/theme1.xml><?xml version="1.0" encoding="utf-8"?>
<a:theme xmlns:a="http://schemas.openxmlformats.org/drawingml/2006/main" name="WWW.2PPT.COM&#10;">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706</Words>
  <Application>Microsoft Office PowerPoint</Application>
  <PresentationFormat>全屏显示(4:3)</PresentationFormat>
  <Paragraphs>98</Paragraphs>
  <Slides>12</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12</vt:i4>
      </vt:variant>
    </vt:vector>
  </HeadingPairs>
  <TitlesOfParts>
    <vt:vector size="24" baseType="lpstr">
      <vt:lpstr>Hei</vt:lpstr>
      <vt:lpstr>Kozuka Gothic Pro H</vt:lpstr>
      <vt:lpstr>Malgun Gothic</vt:lpstr>
      <vt:lpstr>方正大黑简体</vt:lpstr>
      <vt:lpstr>黑体</vt:lpstr>
      <vt:lpstr>宋体</vt:lpstr>
      <vt:lpstr>微软雅黑</vt:lpstr>
      <vt:lpstr>Arial</vt:lpstr>
      <vt:lpstr>Arial Black</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2016-01-15T00:46:00Z</dcterms:created>
  <dcterms:modified xsi:type="dcterms:W3CDTF">2023-01-16T23:27:27Z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44C0F0D1FC674AC1BBD3151A49F9DCD9</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