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notesSlides/notesSlide16.xml" ContentType="application/vnd.openxmlformats-officedocument.presentationml.notesSlide+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notesSlides/notesSlide18.xml" ContentType="application/vnd.openxmlformats-officedocument.presentationml.notesSlide+xml"/>
  <Override PartName="/ppt/tags/tag7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2" r:id="rId8"/>
    <p:sldId id="262" r:id="rId9"/>
    <p:sldId id="263" r:id="rId10"/>
    <p:sldId id="264" r:id="rId11"/>
    <p:sldId id="273" r:id="rId12"/>
    <p:sldId id="265" r:id="rId13"/>
    <p:sldId id="266" r:id="rId14"/>
    <p:sldId id="267" r:id="rId15"/>
    <p:sldId id="274" r:id="rId16"/>
    <p:sldId id="268" r:id="rId17"/>
    <p:sldId id="269" r:id="rId18"/>
    <p:sldId id="270" r:id="rId19"/>
    <p:sldId id="27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6">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373C"/>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86"/>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2023-01-11</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image" Target="../media/image8.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9.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12.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13.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5.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6.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7.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sp>
        <p:nvSpPr>
          <p:cNvPr id="11" name="文本框 10"/>
          <p:cNvSpPr txBox="1"/>
          <p:nvPr/>
        </p:nvSpPr>
        <p:spPr>
          <a:xfrm>
            <a:off x="2155977" y="2118043"/>
            <a:ext cx="7880674" cy="1938992"/>
          </a:xfrm>
          <a:prstGeom prst="rect">
            <a:avLst/>
          </a:prstGeom>
          <a:noFill/>
        </p:spPr>
        <p:txBody>
          <a:bodyPr wrap="square" rtlCol="0">
            <a:spAutoFit/>
          </a:bodyPr>
          <a:lstStyle/>
          <a:p>
            <a:pPr algn="ctr"/>
            <a:r>
              <a:rPr lang="zh-CN" altLang="en-US" sz="6000" b="1" dirty="0">
                <a:ln>
                  <a:noFill/>
                </a:ln>
                <a:solidFill>
                  <a:srgbClr val="6A373C"/>
                </a:solidFill>
                <a:effectLst>
                  <a:reflection blurRad="152400" stA="54000" endPos="32000" dist="25400" dir="5400000" sy="-100000" algn="bl" rotWithShape="0"/>
                </a:effectLst>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情人节活动</a:t>
            </a:r>
            <a:endParaRPr lang="en-US" altLang="zh-CN" sz="6000" b="1" dirty="0">
              <a:ln>
                <a:noFill/>
              </a:ln>
              <a:solidFill>
                <a:srgbClr val="6A373C"/>
              </a:solidFill>
              <a:effectLst>
                <a:reflection blurRad="152400" stA="54000" endPos="32000" dist="25400" dir="5400000" sy="-100000" algn="bl" rotWithShape="0"/>
              </a:effectLst>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a:p>
            <a:pPr algn="ctr"/>
            <a:r>
              <a:rPr lang="zh-CN" altLang="en-US" sz="6000" b="1" dirty="0">
                <a:ln>
                  <a:noFill/>
                </a:ln>
                <a:solidFill>
                  <a:srgbClr val="6A373C"/>
                </a:solidFill>
                <a:effectLst>
                  <a:reflection blurRad="152400" stA="54000" endPos="32000" dist="25400" dir="5400000" sy="-100000" algn="bl" rotWithShape="0"/>
                </a:effectLst>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婚礼策划方案</a:t>
            </a:r>
            <a:r>
              <a:rPr lang="en-US" altLang="zh-CN" sz="6000" b="1" dirty="0">
                <a:ln>
                  <a:noFill/>
                </a:ln>
                <a:solidFill>
                  <a:srgbClr val="6A373C"/>
                </a:solidFill>
                <a:effectLst>
                  <a:reflection blurRad="152400" stA="54000" endPos="32000" dist="25400" dir="5400000" sy="-100000" algn="bl" rotWithShape="0"/>
                </a:effectLst>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PPT</a:t>
            </a:r>
          </a:p>
        </p:txBody>
      </p:sp>
      <p:sp>
        <p:nvSpPr>
          <p:cNvPr id="6" name="文本框 5"/>
          <p:cNvSpPr txBox="1"/>
          <p:nvPr/>
        </p:nvSpPr>
        <p:spPr>
          <a:xfrm>
            <a:off x="5080080" y="4305613"/>
            <a:ext cx="1774845" cy="369332"/>
          </a:xfrm>
          <a:prstGeom prst="rect">
            <a:avLst/>
          </a:prstGeom>
          <a:noFill/>
        </p:spPr>
        <p:txBody>
          <a:bodyPr wrap="none" rtlCol="0">
            <a:spAutoFit/>
          </a:bodyPr>
          <a:lstStyle/>
          <a:p>
            <a:r>
              <a:rPr lang="zh-CN" altLang="en-US" b="1" smtClean="0">
                <a:solidFill>
                  <a:srgbClr val="6A373C"/>
                </a:solidFill>
                <a:latin typeface="思源黑体 Bold" panose="020B0800000000000000" charset="-122"/>
                <a:ea typeface="思源黑体 Bold" panose="020B0800000000000000" charset="-122"/>
              </a:rPr>
              <a:t>汇报人：</a:t>
            </a:r>
            <a:r>
              <a:rPr lang="en-US" altLang="zh-CN" b="1" smtClean="0">
                <a:solidFill>
                  <a:srgbClr val="6A373C"/>
                </a:solidFill>
                <a:latin typeface="思源黑体 Bold" panose="020B0800000000000000" charset="-122"/>
                <a:ea typeface="思源黑体 Bold" panose="020B0800000000000000" charset="-122"/>
              </a:rPr>
              <a:t>PPT818</a:t>
            </a:r>
            <a:endParaRPr lang="en-US" altLang="zh-CN" b="1" dirty="0">
              <a:solidFill>
                <a:srgbClr val="6A373C"/>
              </a:solidFill>
              <a:latin typeface="思源黑体 Bold" panose="020B0800000000000000" charset="-122"/>
              <a:ea typeface="思源黑体 Bold" panose="020B0800000000000000" charset="-122"/>
            </a:endParaRPr>
          </a:p>
        </p:txBody>
      </p:sp>
      <p:sp>
        <p:nvSpPr>
          <p:cNvPr id="7" name="TextBox 54"/>
          <p:cNvSpPr txBox="1"/>
          <p:nvPr/>
        </p:nvSpPr>
        <p:spPr>
          <a:xfrm>
            <a:off x="7304405" y="96520"/>
            <a:ext cx="2988945" cy="705485"/>
          </a:xfrm>
          <a:prstGeom prst="rect">
            <a:avLst/>
          </a:prstGeom>
          <a:noFill/>
        </p:spPr>
        <p:txBody>
          <a:bodyPr wrap="square" lIns="91400" tIns="45699" rIns="91400" bIns="45699" rtlCol="0">
            <a:spAutoFit/>
          </a:bodyPr>
          <a:lstStyle/>
          <a:p>
            <a:pPr algn="r"/>
            <a:r>
              <a:rPr lang="zh-CN" altLang="en-US" sz="4000" b="1" dirty="0">
                <a:ln w="22225">
                  <a:noFill/>
                  <a:prstDash val="solid"/>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浪漫 七 夕</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sp>
        <p:nvSpPr>
          <p:cNvPr id="2" name="文本框 1"/>
          <p:cNvSpPr txBox="1"/>
          <p:nvPr/>
        </p:nvSpPr>
        <p:spPr>
          <a:xfrm>
            <a:off x="7907020" y="123190"/>
            <a:ext cx="2468880" cy="368300"/>
          </a:xfrm>
          <a:prstGeom prst="rect">
            <a:avLst/>
          </a:prstGeom>
          <a:noFill/>
        </p:spPr>
        <p:txBody>
          <a:bodyPr wrap="none" rtlCol="0">
            <a:spAutoFit/>
          </a:bodyPr>
          <a:lstStyle/>
          <a:p>
            <a:r>
              <a:rPr lang="zh-CN" altLang="en-US">
                <a:solidFill>
                  <a:srgbClr val="6A373C"/>
                </a:solidFill>
                <a:latin typeface="思源黑体 Bold" panose="020B0800000000000000" charset="-122"/>
                <a:ea typeface="思源黑体 Bold" panose="020B0800000000000000" charset="-122"/>
              </a:rPr>
              <a:t>点击此处输入您的标题</a:t>
            </a:r>
          </a:p>
        </p:txBody>
      </p:sp>
      <p:sp>
        <p:nvSpPr>
          <p:cNvPr id="3" name="矩形 2"/>
          <p:cNvSpPr/>
          <p:nvPr/>
        </p:nvSpPr>
        <p:spPr>
          <a:xfrm>
            <a:off x="4044950" y="2342515"/>
            <a:ext cx="7051040" cy="3411220"/>
          </a:xfrm>
          <a:prstGeom prst="rect">
            <a:avLst/>
          </a:prstGeom>
          <a:noFill/>
          <a:ln>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A373C"/>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6" name="Text Box 7"/>
          <p:cNvSpPr txBox="1">
            <a:spLocks noChangeArrowheads="1"/>
          </p:cNvSpPr>
          <p:nvPr/>
        </p:nvSpPr>
        <p:spPr bwMode="auto">
          <a:xfrm>
            <a:off x="5077937" y="2660242"/>
            <a:ext cx="6412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rgbClr val="6A373C"/>
                </a:solidFill>
                <a:latin typeface="思源黑体 Bold" panose="020B0800000000000000" charset="-122"/>
                <a:ea typeface="思源黑体 Bold" panose="020B0800000000000000" charset="-122"/>
                <a:cs typeface="+mn-ea"/>
                <a:sym typeface="Arial" panose="020B0604020202020204" pitchFamily="34" charset="0"/>
              </a:rPr>
              <a:t>双击替换内容双击替换内容</a:t>
            </a:r>
          </a:p>
        </p:txBody>
      </p:sp>
      <p:sp>
        <p:nvSpPr>
          <p:cNvPr id="7" name="Text Box 7"/>
          <p:cNvSpPr txBox="1">
            <a:spLocks noChangeArrowheads="1"/>
          </p:cNvSpPr>
          <p:nvPr/>
        </p:nvSpPr>
        <p:spPr bwMode="auto">
          <a:xfrm>
            <a:off x="5106512" y="3490155"/>
            <a:ext cx="63862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rgbClr val="6A373C"/>
                </a:solidFill>
                <a:latin typeface="思源黑体 Bold" panose="020B0800000000000000" charset="-122"/>
                <a:ea typeface="思源黑体 Bold" panose="020B0800000000000000" charset="-122"/>
                <a:cs typeface="+mn-ea"/>
                <a:sym typeface="Arial" panose="020B0604020202020204" pitchFamily="34" charset="0"/>
              </a:rPr>
              <a:t>双击替换内容双击替换内容</a:t>
            </a:r>
          </a:p>
        </p:txBody>
      </p:sp>
      <p:sp>
        <p:nvSpPr>
          <p:cNvPr id="8" name="Text Box 7"/>
          <p:cNvSpPr txBox="1">
            <a:spLocks noChangeArrowheads="1"/>
          </p:cNvSpPr>
          <p:nvPr/>
        </p:nvSpPr>
        <p:spPr bwMode="auto">
          <a:xfrm>
            <a:off x="5106512" y="4172755"/>
            <a:ext cx="63862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rgbClr val="6A373C"/>
                </a:solidFill>
                <a:latin typeface="思源黑体 Bold" panose="020B0800000000000000" charset="-122"/>
                <a:ea typeface="思源黑体 Bold" panose="020B0800000000000000" charset="-122"/>
                <a:cs typeface="+mn-ea"/>
                <a:sym typeface="Arial" panose="020B0604020202020204" pitchFamily="34" charset="0"/>
              </a:rPr>
              <a:t>双击替换内容双击替换内容</a:t>
            </a:r>
          </a:p>
        </p:txBody>
      </p:sp>
      <p:sp>
        <p:nvSpPr>
          <p:cNvPr id="9" name="Text Box 7"/>
          <p:cNvSpPr txBox="1">
            <a:spLocks noChangeArrowheads="1"/>
          </p:cNvSpPr>
          <p:nvPr/>
        </p:nvSpPr>
        <p:spPr bwMode="auto">
          <a:xfrm>
            <a:off x="5184453" y="4864172"/>
            <a:ext cx="63862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rgbClr val="6A373C"/>
                </a:solidFill>
                <a:latin typeface="思源黑体 Bold" panose="020B0800000000000000" charset="-122"/>
                <a:ea typeface="思源黑体 Bold" panose="020B0800000000000000" charset="-122"/>
                <a:cs typeface="+mn-ea"/>
                <a:sym typeface="Arial" panose="020B0604020202020204" pitchFamily="34" charset="0"/>
              </a:rPr>
              <a:t>双击替换内容双击替换内容</a:t>
            </a:r>
          </a:p>
        </p:txBody>
      </p:sp>
      <p:sp>
        <p:nvSpPr>
          <p:cNvPr id="12" name="矩形: 圆角 11"/>
          <p:cNvSpPr/>
          <p:nvPr/>
        </p:nvSpPr>
        <p:spPr>
          <a:xfrm>
            <a:off x="4578924" y="2745356"/>
            <a:ext cx="276952" cy="284528"/>
          </a:xfrm>
          <a:prstGeom prst="roundRect">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思源黑体 Bold" panose="020B0800000000000000" charset="-122"/>
                <a:ea typeface="思源黑体 Bold" panose="020B0800000000000000" charset="-122"/>
                <a:cs typeface="+mn-ea"/>
                <a:sym typeface="Arial" panose="020B0604020202020204" pitchFamily="34" charset="0"/>
              </a:rPr>
              <a:t>1</a:t>
            </a:r>
          </a:p>
        </p:txBody>
      </p:sp>
      <p:sp>
        <p:nvSpPr>
          <p:cNvPr id="13" name="矩形: 圆角 12"/>
          <p:cNvSpPr/>
          <p:nvPr/>
        </p:nvSpPr>
        <p:spPr>
          <a:xfrm>
            <a:off x="4578924" y="3490155"/>
            <a:ext cx="276952" cy="284528"/>
          </a:xfrm>
          <a:prstGeom prst="roundRect">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思源黑体 Bold" panose="020B0800000000000000" charset="-122"/>
                <a:ea typeface="思源黑体 Bold" panose="020B0800000000000000" charset="-122"/>
                <a:cs typeface="+mn-ea"/>
                <a:sym typeface="Arial" panose="020B0604020202020204" pitchFamily="34" charset="0"/>
              </a:rPr>
              <a:t>2</a:t>
            </a:r>
          </a:p>
        </p:txBody>
      </p:sp>
      <p:sp>
        <p:nvSpPr>
          <p:cNvPr id="14" name="矩形: 圆角 13"/>
          <p:cNvSpPr/>
          <p:nvPr/>
        </p:nvSpPr>
        <p:spPr>
          <a:xfrm>
            <a:off x="4578924" y="4234954"/>
            <a:ext cx="276952" cy="284528"/>
          </a:xfrm>
          <a:prstGeom prst="roundRect">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思源黑体 Bold" panose="020B0800000000000000" charset="-122"/>
                <a:ea typeface="思源黑体 Bold" panose="020B0800000000000000" charset="-122"/>
                <a:cs typeface="+mn-ea"/>
                <a:sym typeface="Arial" panose="020B0604020202020204" pitchFamily="34" charset="0"/>
              </a:rPr>
              <a:t>3</a:t>
            </a:r>
          </a:p>
        </p:txBody>
      </p:sp>
      <p:sp>
        <p:nvSpPr>
          <p:cNvPr id="15" name="矩形: 圆角 14"/>
          <p:cNvSpPr/>
          <p:nvPr/>
        </p:nvSpPr>
        <p:spPr>
          <a:xfrm>
            <a:off x="4578924" y="4979754"/>
            <a:ext cx="276952" cy="284528"/>
          </a:xfrm>
          <a:prstGeom prst="roundRect">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思源黑体 Bold" panose="020B0800000000000000" charset="-122"/>
                <a:ea typeface="思源黑体 Bold" panose="020B0800000000000000" charset="-122"/>
                <a:cs typeface="+mn-ea"/>
                <a:sym typeface="Arial" panose="020B0604020202020204" pitchFamily="34" charset="0"/>
              </a:rPr>
              <a:t>4</a:t>
            </a:r>
          </a:p>
        </p:txBody>
      </p:sp>
      <p:pic>
        <p:nvPicPr>
          <p:cNvPr id="4" name="图片 3"/>
          <p:cNvPicPr>
            <a:picLocks noChangeAspect="1"/>
          </p:cNvPicPr>
          <p:nvPr/>
        </p:nvPicPr>
        <p:blipFill>
          <a:blip r:embed="rId5"/>
          <a:stretch>
            <a:fillRect/>
          </a:stretch>
        </p:blipFill>
        <p:spPr>
          <a:xfrm>
            <a:off x="1397000" y="2342515"/>
            <a:ext cx="2569210" cy="341185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P spid="8" grpId="0" bldLvl="0" animBg="1"/>
      <p:bldP spid="9" grpId="0" bldLvl="0" animBg="1"/>
      <p:bldP spid="12" grpId="0" bldLvl="0" animBg="1"/>
      <p:bldP spid="13" grpId="0" bldLvl="0" animBg="1"/>
      <p:bldP spid="14" grpId="0" bldLvl="0" animBg="1"/>
      <p:bldP spid="1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a:srcRect l="1266" t="569" r="686" b="732"/>
          <a:stretch>
            <a:fillRect/>
          </a:stretch>
        </p:blipFill>
        <p:spPr>
          <a:xfrm>
            <a:off x="1790700" y="1931035"/>
            <a:ext cx="3058160" cy="2995295"/>
          </a:xfrm>
          <a:custGeom>
            <a:avLst/>
            <a:gdLst/>
            <a:ahLst/>
            <a:cxnLst>
              <a:cxn ang="3">
                <a:pos x="hc" y="t"/>
              </a:cxn>
              <a:cxn ang="cd2">
                <a:pos x="l" y="vc"/>
              </a:cxn>
              <a:cxn ang="cd4">
                <a:pos x="hc" y="b"/>
              </a:cxn>
              <a:cxn ang="0">
                <a:pos x="r" y="vc"/>
              </a:cxn>
            </a:cxnLst>
            <a:rect l="l" t="t" r="r" b="b"/>
            <a:pathLst>
              <a:path w="7437" h="7284">
                <a:moveTo>
                  <a:pt x="0" y="0"/>
                </a:moveTo>
                <a:lnTo>
                  <a:pt x="6223" y="0"/>
                </a:lnTo>
                <a:lnTo>
                  <a:pt x="7437" y="1214"/>
                </a:lnTo>
                <a:lnTo>
                  <a:pt x="7437" y="7284"/>
                </a:lnTo>
                <a:lnTo>
                  <a:pt x="1214" y="7284"/>
                </a:lnTo>
                <a:lnTo>
                  <a:pt x="0" y="6070"/>
                </a:lnTo>
                <a:lnTo>
                  <a:pt x="0" y="0"/>
                </a:lnTo>
                <a:close/>
              </a:path>
            </a:pathLst>
          </a:custGeom>
          <a:ln w="63500">
            <a:solidFill>
              <a:srgbClr val="6A373C"/>
            </a:solidFill>
          </a:ln>
          <a:effectLst>
            <a:reflection blurRad="6350" stA="52000" endA="300" endPos="35000" dir="5400000" sy="-100000" algn="bl" rotWithShape="0"/>
          </a:effectLst>
        </p:spPr>
      </p:pic>
      <p:sp>
        <p:nvSpPr>
          <p:cNvPr id="17" name="TextBox 1"/>
          <p:cNvSpPr txBox="1"/>
          <p:nvPr/>
        </p:nvSpPr>
        <p:spPr>
          <a:xfrm>
            <a:off x="4411729" y="3666241"/>
            <a:ext cx="7186546" cy="1320800"/>
          </a:xfrm>
          <a:prstGeom prst="rect">
            <a:avLst/>
          </a:prstGeom>
          <a:noFill/>
        </p:spPr>
        <p:txBody>
          <a:bodyPr wrap="square" lIns="91424" tIns="45713" rIns="91424" bIns="45713" rtlCol="0">
            <a:spAutoFit/>
          </a:bodyPr>
          <a:lstStyle/>
          <a:p>
            <a:pPr marL="0" lvl="1" algn="ctr"/>
            <a:r>
              <a:rPr lang="zh-CN" altLang="en-US" sz="4000" b="1" dirty="0">
                <a:ln>
                  <a:noFill/>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活动介绍</a:t>
            </a:r>
          </a:p>
          <a:p>
            <a:pPr marL="0" lvl="1" algn="ctr"/>
            <a:r>
              <a:rPr lang="en-US" altLang="zh-CN" sz="4000" b="1" dirty="0">
                <a:ln>
                  <a:noFill/>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a:t>
            </a:r>
            <a:r>
              <a:rPr lang="en-US" altLang="zh-CN" sz="4000" b="1" dirty="0">
                <a:solidFill>
                  <a:srgbClr val="6A373C"/>
                </a:solidFill>
                <a:latin typeface="Arial" panose="020B0604020202020204" pitchFamily="34" charset="0"/>
                <a:ea typeface="微软雅黑" panose="020B0503020204020204" charset="-122"/>
                <a:sym typeface="Arial" panose="020B0604020202020204" pitchFamily="34" charset="0"/>
              </a:rPr>
              <a:t>Activity Introduction</a:t>
            </a:r>
            <a:r>
              <a:rPr lang="en-US" altLang="zh-CN" sz="4000" b="1" dirty="0">
                <a:ln>
                  <a:noFill/>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a:t>
            </a:r>
          </a:p>
        </p:txBody>
      </p:sp>
      <p:sp>
        <p:nvSpPr>
          <p:cNvPr id="10" name="矩形 9"/>
          <p:cNvSpPr/>
          <p:nvPr/>
        </p:nvSpPr>
        <p:spPr>
          <a:xfrm>
            <a:off x="6986198" y="1593828"/>
            <a:ext cx="2301240" cy="2399665"/>
          </a:xfrm>
          <a:prstGeom prst="rect">
            <a:avLst/>
          </a:prstGeom>
          <a:noFill/>
        </p:spPr>
        <p:txBody>
          <a:bodyPr wrap="none" lIns="91440" tIns="45720" rIns="91440" bIns="45720">
            <a:spAutoFit/>
          </a:bodyPr>
          <a:lstStyle/>
          <a:p>
            <a:pPr algn="ctr"/>
            <a:r>
              <a:rPr lang="en-US" altLang="zh-CN" sz="15000" b="1" dirty="0">
                <a:ln w="22225">
                  <a:noFill/>
                  <a:prstDash val="solid"/>
                </a:ln>
                <a:solidFill>
                  <a:srgbClr val="6A373C"/>
                </a:solidFill>
                <a:effectLst>
                  <a:outerShdw blurRad="38100" dist="38100" dir="2700000" algn="tl">
                    <a:srgbClr val="000000">
                      <a:alpha val="43137"/>
                    </a:srgbClr>
                  </a:outerShdw>
                </a:effectLst>
              </a:rPr>
              <a:t>03</a:t>
            </a:r>
            <a:endParaRPr lang="en-US" altLang="zh-CN" sz="15000" b="1" cap="none" spc="0" dirty="0">
              <a:ln w="22225">
                <a:noFill/>
                <a:prstDash val="solid"/>
              </a:ln>
              <a:solidFill>
                <a:srgbClr val="6A373C"/>
              </a:solidFill>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sp>
        <p:nvSpPr>
          <p:cNvPr id="2" name="文本框 1"/>
          <p:cNvSpPr txBox="1"/>
          <p:nvPr/>
        </p:nvSpPr>
        <p:spPr>
          <a:xfrm>
            <a:off x="7907020" y="123190"/>
            <a:ext cx="2468880" cy="368300"/>
          </a:xfrm>
          <a:prstGeom prst="rect">
            <a:avLst/>
          </a:prstGeom>
          <a:noFill/>
        </p:spPr>
        <p:txBody>
          <a:bodyPr wrap="none" rtlCol="0">
            <a:spAutoFit/>
          </a:bodyPr>
          <a:lstStyle/>
          <a:p>
            <a:r>
              <a:rPr lang="zh-CN" altLang="en-US">
                <a:solidFill>
                  <a:srgbClr val="6A373C"/>
                </a:solidFill>
                <a:latin typeface="思源黑体 Bold" panose="020B0800000000000000" charset="-122"/>
                <a:ea typeface="思源黑体 Bold" panose="020B0800000000000000" charset="-122"/>
              </a:rPr>
              <a:t>点击此处输入您的标题</a:t>
            </a:r>
          </a:p>
        </p:txBody>
      </p:sp>
      <p:sp>
        <p:nvSpPr>
          <p:cNvPr id="5" name="Rectangle 4"/>
          <p:cNvSpPr>
            <a:spLocks noChangeArrowheads="1"/>
          </p:cNvSpPr>
          <p:nvPr/>
        </p:nvSpPr>
        <p:spPr bwMode="auto">
          <a:xfrm>
            <a:off x="1768841" y="3873749"/>
            <a:ext cx="10040815" cy="85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pitchFamily="34" charset="0"/>
                <a:ea typeface="黑体" panose="02010609060101010101"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pitchFamily="34" charset="0"/>
                <a:ea typeface="黑体" panose="02010609060101010101"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pitchFamily="34" charset="0"/>
                <a:ea typeface="黑体" panose="02010609060101010101"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pitchFamily="34" charset="0"/>
                <a:ea typeface="黑体" panose="02010609060101010101"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pitchFamily="34" charset="0"/>
                <a:ea typeface="黑体" panose="02010609060101010101"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ea typeface="黑体" panose="02010609060101010101"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ea typeface="黑体" panose="02010609060101010101"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ea typeface="黑体" panose="02010609060101010101"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ea typeface="黑体" panose="02010609060101010101" charset="-122"/>
              </a:defRPr>
            </a:lvl9pPr>
          </a:lstStyle>
          <a:p>
            <a:pPr marL="0" indent="0">
              <a:lnSpc>
                <a:spcPct val="120000"/>
              </a:lnSpc>
              <a:buSzPct val="80000"/>
              <a:buNone/>
            </a:pPr>
            <a:r>
              <a:rPr lang="zh-CN" altLang="en-US" dirty="0">
                <a:solidFill>
                  <a:srgbClr val="6A373C"/>
                </a:solidFill>
                <a:latin typeface="思源黑体 Bold" panose="020B0800000000000000" charset="-122"/>
                <a:ea typeface="思源黑体 Bold" panose="020B0800000000000000" charset="-122"/>
                <a:cs typeface="+mn-ea"/>
                <a:sym typeface="Arial" panose="020B0604020202020204" pitchFamily="34" charset="0"/>
              </a:rPr>
              <a:t>双击替换内容双击替换内容双击替换内容双击替换内容</a:t>
            </a:r>
            <a:endParaRPr lang="en-US" altLang="zh-CN" dirty="0">
              <a:solidFill>
                <a:srgbClr val="6A373C"/>
              </a:solidFill>
              <a:latin typeface="思源黑体 Bold" panose="020B0800000000000000" charset="-122"/>
              <a:ea typeface="思源黑体 Bold" panose="020B0800000000000000" charset="-122"/>
              <a:cs typeface="+mn-ea"/>
              <a:sym typeface="Arial" panose="020B0604020202020204" pitchFamily="34" charset="0"/>
            </a:endParaRPr>
          </a:p>
          <a:p>
            <a:pPr marL="0" indent="0">
              <a:lnSpc>
                <a:spcPct val="120000"/>
              </a:lnSpc>
              <a:buSzPct val="80000"/>
              <a:buNone/>
            </a:pPr>
            <a:endParaRPr lang="en-US" altLang="zh-CN" dirty="0">
              <a:solidFill>
                <a:srgbClr val="6A373C"/>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6" name="Rectangle 4"/>
          <p:cNvSpPr>
            <a:spLocks noChangeArrowheads="1"/>
          </p:cNvSpPr>
          <p:nvPr/>
        </p:nvSpPr>
        <p:spPr bwMode="auto">
          <a:xfrm>
            <a:off x="1769101" y="4731554"/>
            <a:ext cx="10024680" cy="60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pitchFamily="34" charset="0"/>
                <a:ea typeface="黑体" panose="02010609060101010101"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pitchFamily="34" charset="0"/>
                <a:ea typeface="黑体" panose="02010609060101010101"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pitchFamily="34" charset="0"/>
                <a:ea typeface="黑体" panose="02010609060101010101"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pitchFamily="34" charset="0"/>
                <a:ea typeface="黑体" panose="02010609060101010101"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pitchFamily="34" charset="0"/>
                <a:ea typeface="黑体" panose="02010609060101010101"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ea typeface="黑体" panose="02010609060101010101"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ea typeface="黑体" panose="02010609060101010101"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ea typeface="黑体" panose="02010609060101010101"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pitchFamily="34" charset="0"/>
                <a:ea typeface="黑体" panose="02010609060101010101" charset="-122"/>
              </a:defRPr>
            </a:lvl9pPr>
          </a:lstStyle>
          <a:p>
            <a:pPr marL="0" indent="0">
              <a:lnSpc>
                <a:spcPct val="150000"/>
              </a:lnSpc>
              <a:spcBef>
                <a:spcPct val="40000"/>
              </a:spcBef>
              <a:spcAft>
                <a:spcPct val="40000"/>
              </a:spcAft>
              <a:buSzPct val="80000"/>
              <a:buNone/>
            </a:pPr>
            <a:r>
              <a:rPr lang="zh-CN" altLang="en-US" dirty="0">
                <a:solidFill>
                  <a:srgbClr val="6A373C"/>
                </a:solidFill>
                <a:latin typeface="思源黑体 Bold" panose="020B0800000000000000" charset="-122"/>
                <a:ea typeface="思源黑体 Bold" panose="020B0800000000000000" charset="-122"/>
                <a:cs typeface="+mn-ea"/>
                <a:sym typeface="Arial" panose="020B0604020202020204" pitchFamily="34" charset="0"/>
              </a:rPr>
              <a:t>双击替换内容双击替换内容双击替换内容双击替换内容双击替换内容双击替换内容</a:t>
            </a:r>
            <a:endParaRPr lang="en-US" altLang="zh-CN" dirty="0">
              <a:solidFill>
                <a:srgbClr val="6A373C"/>
              </a:solidFill>
              <a:latin typeface="思源黑体 Bold" panose="020B0800000000000000" charset="-122"/>
              <a:ea typeface="思源黑体 Bold" panose="020B0800000000000000" charset="-122"/>
              <a:cs typeface="+mn-ea"/>
              <a:sym typeface="Arial" panose="020B0604020202020204" pitchFamily="34" charset="0"/>
            </a:endParaRPr>
          </a:p>
          <a:p>
            <a:pPr marL="0" indent="0">
              <a:lnSpc>
                <a:spcPct val="150000"/>
              </a:lnSpc>
              <a:spcBef>
                <a:spcPct val="40000"/>
              </a:spcBef>
              <a:spcAft>
                <a:spcPct val="40000"/>
              </a:spcAft>
              <a:buSzPct val="80000"/>
              <a:buNone/>
            </a:pPr>
            <a:endParaRPr lang="en-US" altLang="zh-CN" dirty="0">
              <a:solidFill>
                <a:srgbClr val="6A373C"/>
              </a:solidFill>
              <a:latin typeface="思源黑体 Bold" panose="020B0800000000000000" charset="-122"/>
              <a:ea typeface="思源黑体 Bold" panose="020B0800000000000000" charset="-122"/>
              <a:cs typeface="+mn-ea"/>
              <a:sym typeface="Arial" panose="020B0604020202020204" pitchFamily="34" charset="0"/>
            </a:endParaRPr>
          </a:p>
          <a:p>
            <a:pPr marL="0" indent="0">
              <a:lnSpc>
                <a:spcPct val="150000"/>
              </a:lnSpc>
              <a:spcBef>
                <a:spcPct val="40000"/>
              </a:spcBef>
              <a:spcAft>
                <a:spcPct val="40000"/>
              </a:spcAft>
              <a:buSzPct val="80000"/>
              <a:buNone/>
            </a:pPr>
            <a:endParaRPr lang="en-US" altLang="zh-CN" dirty="0">
              <a:solidFill>
                <a:srgbClr val="6A373C"/>
              </a:solidFill>
              <a:latin typeface="思源黑体 Bold" panose="020B0800000000000000" charset="-122"/>
              <a:ea typeface="思源黑体 Bold" panose="020B0800000000000000" charset="-122"/>
              <a:cs typeface="+mn-ea"/>
              <a:sym typeface="Arial" panose="020B0604020202020204" pitchFamily="34" charset="0"/>
            </a:endParaRPr>
          </a:p>
        </p:txBody>
      </p:sp>
      <p:sp>
        <p:nvSpPr>
          <p:cNvPr id="7" name="矩形 6"/>
          <p:cNvSpPr/>
          <p:nvPr/>
        </p:nvSpPr>
        <p:spPr>
          <a:xfrm>
            <a:off x="1408430" y="3354705"/>
            <a:ext cx="9777095" cy="2574925"/>
          </a:xfrm>
          <a:prstGeom prst="rect">
            <a:avLst/>
          </a:prstGeom>
          <a:noFill/>
          <a:ln>
            <a:solidFill>
              <a:srgbClr val="6A373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sp>
        <p:nvSpPr>
          <p:cNvPr id="9" name="矩形: 圆角 8"/>
          <p:cNvSpPr/>
          <p:nvPr/>
        </p:nvSpPr>
        <p:spPr>
          <a:xfrm>
            <a:off x="1502144" y="3940619"/>
            <a:ext cx="276952" cy="284528"/>
          </a:xfrm>
          <a:prstGeom prst="roundRect">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1</a:t>
            </a:r>
            <a:endParaRPr lang="zh-CN" altLang="en-US" sz="2400" b="1"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0" name="矩形: 圆角 9"/>
          <p:cNvSpPr/>
          <p:nvPr/>
        </p:nvSpPr>
        <p:spPr>
          <a:xfrm>
            <a:off x="1486269" y="4902676"/>
            <a:ext cx="276952" cy="284528"/>
          </a:xfrm>
          <a:prstGeom prst="roundRect">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2</a:t>
            </a:r>
            <a:endParaRPr lang="zh-CN" altLang="en-US" sz="2400" b="1"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pic>
        <p:nvPicPr>
          <p:cNvPr id="3" name="图片 2"/>
          <p:cNvPicPr>
            <a:picLocks noChangeAspect="1"/>
          </p:cNvPicPr>
          <p:nvPr/>
        </p:nvPicPr>
        <p:blipFill>
          <a:blip r:embed="rId5"/>
          <a:stretch>
            <a:fillRect/>
          </a:stretch>
        </p:blipFill>
        <p:spPr>
          <a:xfrm>
            <a:off x="1408430" y="583565"/>
            <a:ext cx="9446260" cy="26797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9" grpId="0" bldLvl="0" animBg="1"/>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sp>
        <p:nvSpPr>
          <p:cNvPr id="2" name="文本框 1"/>
          <p:cNvSpPr txBox="1"/>
          <p:nvPr/>
        </p:nvSpPr>
        <p:spPr>
          <a:xfrm>
            <a:off x="7907020" y="123190"/>
            <a:ext cx="2468880" cy="368300"/>
          </a:xfrm>
          <a:prstGeom prst="rect">
            <a:avLst/>
          </a:prstGeom>
          <a:noFill/>
        </p:spPr>
        <p:txBody>
          <a:bodyPr wrap="none" rtlCol="0">
            <a:spAutoFit/>
          </a:bodyPr>
          <a:lstStyle/>
          <a:p>
            <a:r>
              <a:rPr lang="zh-CN" altLang="en-US">
                <a:solidFill>
                  <a:srgbClr val="6A373C"/>
                </a:solidFill>
                <a:latin typeface="思源黑体 Bold" panose="020B0800000000000000" charset="-122"/>
                <a:ea typeface="思源黑体 Bold" panose="020B0800000000000000" charset="-122"/>
              </a:rPr>
              <a:t>点击此处输入您的标题</a:t>
            </a:r>
          </a:p>
        </p:txBody>
      </p:sp>
      <p:sp>
        <p:nvSpPr>
          <p:cNvPr id="4" name="矩形 3"/>
          <p:cNvSpPr/>
          <p:nvPr/>
        </p:nvSpPr>
        <p:spPr>
          <a:xfrm>
            <a:off x="2030635" y="3351286"/>
            <a:ext cx="8592087" cy="2066290"/>
          </a:xfrm>
          <a:prstGeom prst="rect">
            <a:avLst/>
          </a:prstGeom>
        </p:spPr>
        <p:txBody>
          <a:bodyPr wrap="square" lIns="91440" tIns="45720" rIns="91440" bIns="45720">
            <a:spAutoFit/>
          </a:bodyPr>
          <a:lstStyle/>
          <a:p>
            <a:pPr algn="just">
              <a:lnSpc>
                <a:spcPct val="150000"/>
              </a:lnSpc>
              <a:buClr>
                <a:srgbClr val="C00000"/>
              </a:buClr>
            </a:pPr>
            <a:r>
              <a:rPr lang="zh-CN" altLang="en-US" sz="2135"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双击替换内容双击替换内容双击替换内容双击替换内容双击替换内容双击替换内容双击替换内容双击替换内容</a:t>
            </a:r>
            <a:endParaRPr lang="en-US" altLang="zh-CN" sz="2135" dirty="0">
              <a:solidFill>
                <a:srgbClr val="6A373C"/>
              </a:solidFill>
              <a:latin typeface="思源黑体 Bold" panose="020B0800000000000000" charset="-122"/>
              <a:ea typeface="思源黑体 Bold" panose="020B0800000000000000" charset="-122"/>
              <a:sym typeface="Arial" panose="020B0604020202020204" pitchFamily="34" charset="0"/>
            </a:endParaRPr>
          </a:p>
          <a:p>
            <a:pPr algn="just">
              <a:lnSpc>
                <a:spcPct val="150000"/>
              </a:lnSpc>
              <a:buClr>
                <a:srgbClr val="C00000"/>
              </a:buClr>
            </a:pPr>
            <a:r>
              <a:rPr lang="zh-CN" altLang="en-US" sz="2135"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双击替换内容双击替换内容双击替换内容双击替换内容双击替换内容双击替换内容双击替换内容双击替换内容</a:t>
            </a:r>
          </a:p>
        </p:txBody>
      </p:sp>
      <p:sp>
        <p:nvSpPr>
          <p:cNvPr id="6" name="矩形 5"/>
          <p:cNvSpPr/>
          <p:nvPr/>
        </p:nvSpPr>
        <p:spPr>
          <a:xfrm>
            <a:off x="2030635" y="2103147"/>
            <a:ext cx="3264000" cy="672075"/>
          </a:xfrm>
          <a:prstGeom prst="rect">
            <a:avLst/>
          </a:prstGeom>
          <a:noFill/>
          <a:ln w="19050">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a:t>
            </a:r>
          </a:p>
        </p:txBody>
      </p:sp>
      <p:sp>
        <p:nvSpPr>
          <p:cNvPr id="7" name="矩形 6"/>
          <p:cNvSpPr/>
          <p:nvPr/>
        </p:nvSpPr>
        <p:spPr>
          <a:xfrm>
            <a:off x="6830807" y="2103147"/>
            <a:ext cx="3456384" cy="672075"/>
          </a:xfrm>
          <a:prstGeom prst="rect">
            <a:avLst/>
          </a:prstGeom>
          <a:solidFill>
            <a:srgbClr val="6A373C"/>
          </a:solidFill>
          <a:ln w="19050">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思源黑体 Bold" panose="020B0800000000000000" charset="-122"/>
                <a:ea typeface="思源黑体 Bold" panose="020B0800000000000000" charset="-122"/>
                <a:sym typeface="Arial" panose="020B0604020202020204" pitchFamily="34" charset="0"/>
              </a:rPr>
              <a:t>双击替换内容</a:t>
            </a:r>
          </a:p>
        </p:txBody>
      </p:sp>
      <p:sp>
        <p:nvSpPr>
          <p:cNvPr id="3" name="右箭头 2"/>
          <p:cNvSpPr/>
          <p:nvPr/>
        </p:nvSpPr>
        <p:spPr>
          <a:xfrm>
            <a:off x="5490908" y="2103147"/>
            <a:ext cx="1143628" cy="672075"/>
          </a:xfrm>
          <a:prstGeom prst="rightArrow">
            <a:avLst/>
          </a:prstGeom>
          <a:solidFill>
            <a:srgbClr val="6A373C"/>
          </a:solidFill>
          <a:ln>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dirty="0">
              <a:latin typeface="思源黑体 Bold" panose="020B0800000000000000" charset="-122"/>
              <a:ea typeface="思源黑体 Bold" panose="020B0800000000000000" charset="-122"/>
              <a:sym typeface="Arial" panose="020B0604020202020204" pitchFamily="34" charset="0"/>
            </a:endParaRPr>
          </a:p>
        </p:txBody>
      </p:sp>
      <p:cxnSp>
        <p:nvCxnSpPr>
          <p:cNvPr id="9" name="直接连接符 8"/>
          <p:cNvCxnSpPr/>
          <p:nvPr/>
        </p:nvCxnSpPr>
        <p:spPr>
          <a:xfrm>
            <a:off x="2030636" y="3159264"/>
            <a:ext cx="8592087" cy="0"/>
          </a:xfrm>
          <a:prstGeom prst="line">
            <a:avLst/>
          </a:prstGeom>
          <a:ln w="19050">
            <a:solidFill>
              <a:srgbClr val="6A373C"/>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par>
                          <p:cTn id="14" fill="hold">
                            <p:stCondLst>
                              <p:cond delay="1000"/>
                            </p:stCondLst>
                            <p:childTnLst>
                              <p:par>
                                <p:cTn id="15" presetID="26" presetClass="emph" presetSubtype="0" fill="hold" grpId="1"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ppt_x</p:attrName>
                                        </p:attrNameLst>
                                      </p:cBhvr>
                                      <p:tavLst>
                                        <p:tav tm="0">
                                          <p:val>
                                            <p:strVal val="#ppt_x-#ppt_w*1.125000"/>
                                          </p:val>
                                        </p:tav>
                                        <p:tav tm="100000">
                                          <p:val>
                                            <p:strVal val="#ppt_x"/>
                                          </p:val>
                                        </p:tav>
                                      </p:tavLst>
                                    </p:anim>
                                    <p:animEffect transition="in" filter="wipe(right)">
                                      <p:cBhvr>
                                        <p:cTn id="22" dur="500"/>
                                        <p:tgtEl>
                                          <p:spTgt spid="7"/>
                                        </p:tgtEl>
                                      </p:cBhvr>
                                    </p:animEffect>
                                  </p:childTnLst>
                                </p:cTn>
                              </p:par>
                            </p:childTnLst>
                          </p:cTn>
                        </p:par>
                        <p:par>
                          <p:cTn id="23" fill="hold">
                            <p:stCondLst>
                              <p:cond delay="2000"/>
                            </p:stCondLst>
                            <p:childTnLst>
                              <p:par>
                                <p:cTn id="24" presetID="6" presetClass="entr" presetSubtype="32"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out)">
                                      <p:cBhvr>
                                        <p:cTn id="26" dur="2000"/>
                                        <p:tgtEl>
                                          <p:spTgt spid="9"/>
                                        </p:tgtEl>
                                      </p:cBhvr>
                                    </p:animEffect>
                                  </p:childTnLst>
                                </p:cTn>
                              </p:par>
                            </p:childTnLst>
                          </p:cTn>
                        </p:par>
                        <p:par>
                          <p:cTn id="27" fill="hold">
                            <p:stCondLst>
                              <p:cond delay="4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4"/>
                                        </p:tgtEl>
                                        <p:attrNameLst>
                                          <p:attrName>style.visibility</p:attrName>
                                        </p:attrNameLst>
                                      </p:cBhvr>
                                      <p:to>
                                        <p:strVal val="visible"/>
                                      </p:to>
                                    </p:set>
                                    <p:animEffect transition="in" filter="wipe(left)">
                                      <p:cBhvr>
                                        <p:cTn id="30" dur="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7" grpId="0" bldLvl="0" animBg="1"/>
      <p:bldP spid="3" grpId="0" bldLvl="0" animBg="1"/>
      <p:bldP spid="3"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a:srcRect l="1581" t="15310" r="1599" b="27980"/>
          <a:stretch>
            <a:fillRect/>
          </a:stretch>
        </p:blipFill>
        <p:spPr>
          <a:xfrm>
            <a:off x="6623142" y="3293794"/>
            <a:ext cx="4128459" cy="2288883"/>
          </a:xfrm>
          <a:custGeom>
            <a:avLst/>
            <a:gdLst/>
            <a:ahLst/>
            <a:cxnLst>
              <a:cxn ang="3">
                <a:pos x="hc" y="t"/>
              </a:cxn>
              <a:cxn ang="cd2">
                <a:pos x="l" y="vc"/>
              </a:cxn>
              <a:cxn ang="cd4">
                <a:pos x="hc" y="b"/>
              </a:cxn>
              <a:cxn ang="0">
                <a:pos x="r" y="vc"/>
              </a:cxn>
            </a:cxnLst>
            <a:rect l="l" t="t" r="r" b="b"/>
            <a:pathLst>
              <a:path w="6502" h="3605">
                <a:moveTo>
                  <a:pt x="0" y="0"/>
                </a:moveTo>
                <a:lnTo>
                  <a:pt x="6502" y="0"/>
                </a:lnTo>
                <a:lnTo>
                  <a:pt x="6502" y="3605"/>
                </a:lnTo>
                <a:lnTo>
                  <a:pt x="0" y="3605"/>
                </a:lnTo>
                <a:lnTo>
                  <a:pt x="0" y="0"/>
                </a:lnTo>
                <a:close/>
              </a:path>
            </a:pathLst>
          </a:custGeom>
        </p:spPr>
      </p:pic>
      <p:pic>
        <p:nvPicPr>
          <p:cNvPr id="3" name="图片 2"/>
          <p:cNvPicPr>
            <a:picLocks noChangeAspect="1"/>
          </p:cNvPicPr>
          <p:nvPr/>
        </p:nvPicPr>
        <p:blipFill>
          <a:blip r:embed="rId6"/>
          <a:srcRect l="1608" t="3190" r="4" b="31511"/>
          <a:stretch>
            <a:fillRect/>
          </a:stretch>
        </p:blipFill>
        <p:spPr>
          <a:xfrm>
            <a:off x="2302662" y="3293794"/>
            <a:ext cx="4128459" cy="2288883"/>
          </a:xfrm>
          <a:custGeom>
            <a:avLst/>
            <a:gdLst/>
            <a:ahLst/>
            <a:cxnLst>
              <a:cxn ang="3">
                <a:pos x="hc" y="t"/>
              </a:cxn>
              <a:cxn ang="cd2">
                <a:pos x="l" y="vc"/>
              </a:cxn>
              <a:cxn ang="cd4">
                <a:pos x="hc" y="b"/>
              </a:cxn>
              <a:cxn ang="0">
                <a:pos x="r" y="vc"/>
              </a:cxn>
            </a:cxnLst>
            <a:rect l="l" t="t" r="r" b="b"/>
            <a:pathLst>
              <a:path w="6502" h="3605">
                <a:moveTo>
                  <a:pt x="0" y="0"/>
                </a:moveTo>
                <a:lnTo>
                  <a:pt x="6502" y="0"/>
                </a:lnTo>
                <a:lnTo>
                  <a:pt x="6502" y="3605"/>
                </a:lnTo>
                <a:lnTo>
                  <a:pt x="0" y="3605"/>
                </a:lnTo>
                <a:lnTo>
                  <a:pt x="0" y="0"/>
                </a:lnTo>
                <a:close/>
              </a:path>
            </a:pathLst>
          </a:custGeom>
        </p:spPr>
      </p:pic>
      <p:sp>
        <p:nvSpPr>
          <p:cNvPr id="2" name="文本框 1"/>
          <p:cNvSpPr txBox="1"/>
          <p:nvPr/>
        </p:nvSpPr>
        <p:spPr>
          <a:xfrm>
            <a:off x="7907020" y="123190"/>
            <a:ext cx="2468880" cy="368300"/>
          </a:xfrm>
          <a:prstGeom prst="rect">
            <a:avLst/>
          </a:prstGeom>
          <a:noFill/>
        </p:spPr>
        <p:txBody>
          <a:bodyPr wrap="none" rtlCol="0">
            <a:spAutoFit/>
          </a:bodyPr>
          <a:lstStyle/>
          <a:p>
            <a:r>
              <a:rPr lang="zh-CN" altLang="en-US">
                <a:solidFill>
                  <a:srgbClr val="6A373C"/>
                </a:solidFill>
                <a:latin typeface="思源黑体 Bold" panose="020B0800000000000000" charset="-122"/>
                <a:ea typeface="思源黑体 Bold" panose="020B0800000000000000" charset="-122"/>
              </a:rPr>
              <a:t>点击此处输入您的标题</a:t>
            </a:r>
          </a:p>
        </p:txBody>
      </p:sp>
      <p:sp>
        <p:nvSpPr>
          <p:cNvPr id="5" name="矩形 4"/>
          <p:cNvSpPr/>
          <p:nvPr/>
        </p:nvSpPr>
        <p:spPr>
          <a:xfrm>
            <a:off x="2302312" y="1605649"/>
            <a:ext cx="9217024" cy="570865"/>
          </a:xfrm>
          <a:prstGeom prst="rect">
            <a:avLst/>
          </a:prstGeom>
        </p:spPr>
        <p:txBody>
          <a:bodyPr wrap="square" lIns="91440" tIns="45720" rIns="91440" bIns="45720">
            <a:spAutoFit/>
          </a:bodyPr>
          <a:lstStyle/>
          <a:p>
            <a:pPr algn="just">
              <a:lnSpc>
                <a:spcPct val="130000"/>
              </a:lnSpc>
              <a:buClr>
                <a:srgbClr val="C00000"/>
              </a:buClr>
            </a:pPr>
            <a:r>
              <a:rPr lang="zh-CN" altLang="en-US" sz="2400" b="1"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双击替换内容双击替换内容双击替换</a:t>
            </a:r>
          </a:p>
        </p:txBody>
      </p:sp>
      <p:sp>
        <p:nvSpPr>
          <p:cNvPr id="7" name="矩形 6"/>
          <p:cNvSpPr/>
          <p:nvPr/>
        </p:nvSpPr>
        <p:spPr>
          <a:xfrm>
            <a:off x="2302689" y="2510336"/>
            <a:ext cx="4128459" cy="672075"/>
          </a:xfrm>
          <a:prstGeom prst="rect">
            <a:avLst/>
          </a:prstGeom>
          <a:solidFill>
            <a:srgbClr val="6A373C"/>
          </a:solidFill>
          <a:ln w="19050">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65" b="1" dirty="0">
                <a:solidFill>
                  <a:schemeClr val="bg1"/>
                </a:solidFill>
                <a:latin typeface="思源黑体 Bold" panose="020B0800000000000000" charset="-122"/>
                <a:ea typeface="思源黑体 Bold" panose="020B0800000000000000" charset="-122"/>
                <a:sym typeface="Arial" panose="020B0604020202020204" pitchFamily="34" charset="0"/>
              </a:rPr>
              <a:t>双击替换内容</a:t>
            </a:r>
          </a:p>
        </p:txBody>
      </p:sp>
      <p:sp>
        <p:nvSpPr>
          <p:cNvPr id="11" name="矩形 10"/>
          <p:cNvSpPr/>
          <p:nvPr/>
        </p:nvSpPr>
        <p:spPr>
          <a:xfrm>
            <a:off x="6623169" y="2510336"/>
            <a:ext cx="4128459" cy="672075"/>
          </a:xfrm>
          <a:prstGeom prst="rect">
            <a:avLst/>
          </a:prstGeom>
          <a:solidFill>
            <a:srgbClr val="6A373C"/>
          </a:solidFill>
          <a:ln w="19050">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65" b="1" dirty="0">
                <a:solidFill>
                  <a:schemeClr val="bg1"/>
                </a:solidFill>
                <a:latin typeface="思源黑体 Bold" panose="020B0800000000000000" charset="-122"/>
                <a:ea typeface="思源黑体 Bold" panose="020B0800000000000000" charset="-122"/>
                <a:sym typeface="Arial" panose="020B0604020202020204" pitchFamily="34" charset="0"/>
              </a:rPr>
              <a:t>双击替换内容</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100"/>
                                        <p:tgtEl>
                                          <p:spTgt spid="5"/>
                                        </p:tgtEl>
                                      </p:cBhvr>
                                    </p:animEffect>
                                  </p:childTnLst>
                                </p:cTn>
                              </p:par>
                            </p:childTnLst>
                          </p:cTn>
                        </p:par>
                        <p:par>
                          <p:cTn id="8" fill="hold">
                            <p:stCondLst>
                              <p:cond delay="550"/>
                            </p:stCondLst>
                            <p:childTnLst>
                              <p:par>
                                <p:cTn id="9" presetID="1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down)">
                                      <p:cBhvr>
                                        <p:cTn id="12" dur="500"/>
                                        <p:tgtEl>
                                          <p:spTgt spid="7"/>
                                        </p:tgtEl>
                                      </p:cBhvr>
                                    </p:animEffect>
                                  </p:childTnLst>
                                </p:cTn>
                              </p:par>
                            </p:childTnLst>
                          </p:cTn>
                        </p:par>
                        <p:par>
                          <p:cTn id="13" fill="hold">
                            <p:stCondLst>
                              <p:cond delay="105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p:bldP spid="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a:srcRect l="1266" t="569" r="686" b="732"/>
          <a:stretch>
            <a:fillRect/>
          </a:stretch>
        </p:blipFill>
        <p:spPr>
          <a:xfrm>
            <a:off x="1790700" y="1931035"/>
            <a:ext cx="3058160" cy="2995295"/>
          </a:xfrm>
          <a:custGeom>
            <a:avLst/>
            <a:gdLst/>
            <a:ahLst/>
            <a:cxnLst>
              <a:cxn ang="3">
                <a:pos x="hc" y="t"/>
              </a:cxn>
              <a:cxn ang="cd2">
                <a:pos x="l" y="vc"/>
              </a:cxn>
              <a:cxn ang="cd4">
                <a:pos x="hc" y="b"/>
              </a:cxn>
              <a:cxn ang="0">
                <a:pos x="r" y="vc"/>
              </a:cxn>
            </a:cxnLst>
            <a:rect l="l" t="t" r="r" b="b"/>
            <a:pathLst>
              <a:path w="7437" h="7284">
                <a:moveTo>
                  <a:pt x="0" y="0"/>
                </a:moveTo>
                <a:lnTo>
                  <a:pt x="6223" y="0"/>
                </a:lnTo>
                <a:lnTo>
                  <a:pt x="7437" y="1214"/>
                </a:lnTo>
                <a:lnTo>
                  <a:pt x="7437" y="7284"/>
                </a:lnTo>
                <a:lnTo>
                  <a:pt x="1214" y="7284"/>
                </a:lnTo>
                <a:lnTo>
                  <a:pt x="0" y="6070"/>
                </a:lnTo>
                <a:lnTo>
                  <a:pt x="0" y="0"/>
                </a:lnTo>
                <a:close/>
              </a:path>
            </a:pathLst>
          </a:custGeom>
          <a:ln w="63500">
            <a:solidFill>
              <a:srgbClr val="6A373C"/>
            </a:solidFill>
          </a:ln>
          <a:effectLst>
            <a:reflection blurRad="6350" stA="52000" endA="300" endPos="35000" dir="5400000" sy="-100000" algn="bl" rotWithShape="0"/>
          </a:effectLst>
        </p:spPr>
      </p:pic>
      <p:sp>
        <p:nvSpPr>
          <p:cNvPr id="17" name="TextBox 1"/>
          <p:cNvSpPr txBox="1"/>
          <p:nvPr/>
        </p:nvSpPr>
        <p:spPr>
          <a:xfrm>
            <a:off x="4411729" y="3666241"/>
            <a:ext cx="7186546" cy="1320800"/>
          </a:xfrm>
          <a:prstGeom prst="rect">
            <a:avLst/>
          </a:prstGeom>
          <a:noFill/>
        </p:spPr>
        <p:txBody>
          <a:bodyPr wrap="square" lIns="91424" tIns="45713" rIns="91424" bIns="45713" rtlCol="0">
            <a:spAutoFit/>
          </a:bodyPr>
          <a:lstStyle/>
          <a:p>
            <a:pPr marL="0" lvl="1" algn="ctr"/>
            <a:r>
              <a:rPr lang="zh-CN" altLang="en-US" sz="4000" b="1" dirty="0">
                <a:ln>
                  <a:noFill/>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预期展望</a:t>
            </a:r>
          </a:p>
          <a:p>
            <a:pPr marL="0" lvl="1" algn="ctr"/>
            <a:r>
              <a:rPr lang="en-US" altLang="zh-CN" sz="4000" b="1" dirty="0">
                <a:ln>
                  <a:noFill/>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a:t>
            </a:r>
            <a:r>
              <a:rPr lang="en-US" altLang="zh-CN" sz="4000" b="1" dirty="0">
                <a:solidFill>
                  <a:srgbClr val="6A373C"/>
                </a:solidFill>
                <a:latin typeface="Arial" panose="020B0604020202020204" pitchFamily="34" charset="0"/>
                <a:ea typeface="微软雅黑" panose="020B0503020204020204" charset="-122"/>
                <a:sym typeface="Arial" panose="020B0604020202020204" pitchFamily="34" charset="0"/>
              </a:rPr>
              <a:t>Future Prospects</a:t>
            </a:r>
            <a:r>
              <a:rPr lang="en-US" altLang="zh-CN" sz="4000" b="1" dirty="0">
                <a:ln>
                  <a:noFill/>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a:t>
            </a:r>
          </a:p>
        </p:txBody>
      </p:sp>
      <p:sp>
        <p:nvSpPr>
          <p:cNvPr id="10" name="矩形 9"/>
          <p:cNvSpPr/>
          <p:nvPr/>
        </p:nvSpPr>
        <p:spPr>
          <a:xfrm>
            <a:off x="6986198" y="1593828"/>
            <a:ext cx="2301240" cy="2399665"/>
          </a:xfrm>
          <a:prstGeom prst="rect">
            <a:avLst/>
          </a:prstGeom>
          <a:noFill/>
        </p:spPr>
        <p:txBody>
          <a:bodyPr wrap="none" lIns="91440" tIns="45720" rIns="91440" bIns="45720">
            <a:spAutoFit/>
          </a:bodyPr>
          <a:lstStyle/>
          <a:p>
            <a:pPr algn="ctr"/>
            <a:r>
              <a:rPr lang="en-US" altLang="zh-CN" sz="15000" b="1" dirty="0">
                <a:ln w="22225">
                  <a:noFill/>
                  <a:prstDash val="solid"/>
                </a:ln>
                <a:solidFill>
                  <a:srgbClr val="6A373C"/>
                </a:solidFill>
                <a:effectLst>
                  <a:outerShdw blurRad="38100" dist="38100" dir="2700000" algn="tl">
                    <a:srgbClr val="000000">
                      <a:alpha val="43137"/>
                    </a:srgbClr>
                  </a:outerShdw>
                </a:effectLst>
              </a:rPr>
              <a:t>04</a:t>
            </a:r>
            <a:endParaRPr lang="en-US" altLang="zh-CN" sz="15000" b="1" cap="none" spc="0" dirty="0">
              <a:ln w="22225">
                <a:noFill/>
                <a:prstDash val="solid"/>
              </a:ln>
              <a:solidFill>
                <a:srgbClr val="6A373C"/>
              </a:solidFill>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sp>
        <p:nvSpPr>
          <p:cNvPr id="2" name="文本框 1"/>
          <p:cNvSpPr txBox="1"/>
          <p:nvPr/>
        </p:nvSpPr>
        <p:spPr>
          <a:xfrm>
            <a:off x="7907020" y="123190"/>
            <a:ext cx="2468880" cy="368300"/>
          </a:xfrm>
          <a:prstGeom prst="rect">
            <a:avLst/>
          </a:prstGeom>
          <a:noFill/>
        </p:spPr>
        <p:txBody>
          <a:bodyPr wrap="none" rtlCol="0">
            <a:spAutoFit/>
          </a:bodyPr>
          <a:lstStyle/>
          <a:p>
            <a:r>
              <a:rPr lang="zh-CN" altLang="en-US">
                <a:solidFill>
                  <a:srgbClr val="6A373C"/>
                </a:solidFill>
                <a:latin typeface="思源黑体 Bold" panose="020B0800000000000000" charset="-122"/>
                <a:ea typeface="思源黑体 Bold" panose="020B0800000000000000" charset="-122"/>
              </a:rPr>
              <a:t>点击此处输入您的标题</a:t>
            </a:r>
          </a:p>
        </p:txBody>
      </p:sp>
      <p:sp>
        <p:nvSpPr>
          <p:cNvPr id="5" name="矩形 4"/>
          <p:cNvSpPr/>
          <p:nvPr/>
        </p:nvSpPr>
        <p:spPr>
          <a:xfrm>
            <a:off x="3763010" y="2193925"/>
            <a:ext cx="7296785" cy="2296795"/>
          </a:xfrm>
          <a:prstGeom prst="rect">
            <a:avLst/>
          </a:prstGeom>
          <a:noFill/>
          <a:ln w="19050">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endParaRPr lang="zh-CN" altLang="en-US" sz="1335" dirty="0">
              <a:solidFill>
                <a:srgbClr val="6A373C"/>
              </a:solidFill>
              <a:latin typeface="思源黑体 Bold" panose="020B0800000000000000" charset="-122"/>
              <a:ea typeface="思源黑体 Bold" panose="020B0800000000000000" charset="-122"/>
              <a:sym typeface="Arial" panose="020B0604020202020204" pitchFamily="34" charset="0"/>
            </a:endParaRPr>
          </a:p>
        </p:txBody>
      </p:sp>
      <p:sp>
        <p:nvSpPr>
          <p:cNvPr id="6" name="矩形 5"/>
          <p:cNvSpPr/>
          <p:nvPr/>
        </p:nvSpPr>
        <p:spPr>
          <a:xfrm>
            <a:off x="3859180" y="2323593"/>
            <a:ext cx="7104788" cy="1692515"/>
          </a:xfrm>
          <a:prstGeom prst="rect">
            <a:avLst/>
          </a:prstGeom>
        </p:spPr>
        <p:txBody>
          <a:bodyPr wrap="square" lIns="91440" tIns="45720" rIns="91440" bIns="45720">
            <a:spAutoFit/>
          </a:bodyPr>
          <a:lstStyle/>
          <a:p>
            <a:pPr indent="457200" algn="just">
              <a:lnSpc>
                <a:spcPct val="150000"/>
              </a:lnSpc>
              <a:buClr>
                <a:srgbClr val="C00000"/>
              </a:buClr>
            </a:pPr>
            <a:r>
              <a:rPr lang="zh-CN" altLang="en-US" sz="1735"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双击替换内容双击替换内容双击替换内容双击替换内容</a:t>
            </a:r>
            <a:endParaRPr lang="en-US" altLang="zh-CN" sz="1735" dirty="0">
              <a:solidFill>
                <a:srgbClr val="6A373C"/>
              </a:solidFill>
              <a:latin typeface="思源黑体 Bold" panose="020B0800000000000000" charset="-122"/>
              <a:ea typeface="思源黑体 Bold" panose="020B0800000000000000" charset="-122"/>
              <a:sym typeface="Arial" panose="020B0604020202020204" pitchFamily="34" charset="0"/>
            </a:endParaRPr>
          </a:p>
          <a:p>
            <a:pPr indent="457200" algn="just">
              <a:lnSpc>
                <a:spcPct val="150000"/>
              </a:lnSpc>
              <a:buClr>
                <a:srgbClr val="C00000"/>
              </a:buClr>
            </a:pPr>
            <a:r>
              <a:rPr lang="zh-CN" altLang="en-US" sz="1735"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双击替换内容双击替换内容双击替换内容双击替换内容</a:t>
            </a:r>
            <a:endParaRPr lang="en-US" altLang="zh-CN" sz="1735" dirty="0">
              <a:solidFill>
                <a:srgbClr val="6A373C"/>
              </a:solidFill>
              <a:latin typeface="思源黑体 Bold" panose="020B0800000000000000" charset="-122"/>
              <a:ea typeface="思源黑体 Bold" panose="020B0800000000000000" charset="-122"/>
              <a:sym typeface="Arial" panose="020B0604020202020204" pitchFamily="34" charset="0"/>
            </a:endParaRPr>
          </a:p>
          <a:p>
            <a:pPr indent="457200" algn="just">
              <a:lnSpc>
                <a:spcPct val="150000"/>
              </a:lnSpc>
              <a:buClr>
                <a:srgbClr val="C00000"/>
              </a:buClr>
            </a:pPr>
            <a:r>
              <a:rPr lang="zh-CN" altLang="en-US" sz="1735"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双击替换内容双击替换内容双击替换内容双击替换内容</a:t>
            </a:r>
            <a:endParaRPr lang="en-US" altLang="zh-CN" sz="1735" dirty="0">
              <a:solidFill>
                <a:srgbClr val="6A373C"/>
              </a:solidFill>
              <a:latin typeface="思源黑体 Bold" panose="020B0800000000000000" charset="-122"/>
              <a:ea typeface="思源黑体 Bold" panose="020B0800000000000000" charset="-122"/>
              <a:sym typeface="Arial" panose="020B0604020202020204" pitchFamily="34" charset="0"/>
            </a:endParaRPr>
          </a:p>
          <a:p>
            <a:pPr indent="457200" algn="just">
              <a:lnSpc>
                <a:spcPct val="150000"/>
              </a:lnSpc>
              <a:buClr>
                <a:srgbClr val="C00000"/>
              </a:buClr>
            </a:pPr>
            <a:endParaRPr lang="en-US" altLang="zh-CN" sz="1735" dirty="0">
              <a:solidFill>
                <a:srgbClr val="6A373C"/>
              </a:solidFill>
              <a:latin typeface="思源黑体 Bold" panose="020B0800000000000000" charset="-122"/>
              <a:ea typeface="思源黑体 Bold" panose="020B0800000000000000" charset="-122"/>
              <a:sym typeface="Arial" panose="020B0604020202020204" pitchFamily="34" charset="0"/>
            </a:endParaRPr>
          </a:p>
        </p:txBody>
      </p:sp>
      <p:sp>
        <p:nvSpPr>
          <p:cNvPr id="8" name="矩形 7"/>
          <p:cNvSpPr/>
          <p:nvPr/>
        </p:nvSpPr>
        <p:spPr>
          <a:xfrm>
            <a:off x="3763010" y="4587875"/>
            <a:ext cx="7296785" cy="1131570"/>
          </a:xfrm>
          <a:prstGeom prst="rect">
            <a:avLst/>
          </a:prstGeom>
          <a:noFill/>
          <a:ln w="19050">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endParaRPr lang="zh-CN" altLang="en-US" sz="1335" dirty="0">
              <a:solidFill>
                <a:srgbClr val="6A373C"/>
              </a:solidFill>
              <a:latin typeface="思源黑体 Bold" panose="020B0800000000000000" charset="-122"/>
              <a:ea typeface="思源黑体 Bold" panose="020B0800000000000000" charset="-122"/>
              <a:sym typeface="Arial" panose="020B0604020202020204" pitchFamily="34" charset="0"/>
            </a:endParaRPr>
          </a:p>
        </p:txBody>
      </p:sp>
      <p:sp>
        <p:nvSpPr>
          <p:cNvPr id="9" name="矩形 8"/>
          <p:cNvSpPr/>
          <p:nvPr/>
        </p:nvSpPr>
        <p:spPr>
          <a:xfrm>
            <a:off x="3859180" y="4624264"/>
            <a:ext cx="7104788" cy="1696720"/>
          </a:xfrm>
          <a:prstGeom prst="rect">
            <a:avLst/>
          </a:prstGeom>
        </p:spPr>
        <p:txBody>
          <a:bodyPr wrap="square" lIns="91440" tIns="45720" rIns="91440" bIns="45720">
            <a:spAutoFit/>
          </a:bodyPr>
          <a:lstStyle/>
          <a:p>
            <a:pPr indent="457200" algn="just">
              <a:lnSpc>
                <a:spcPct val="150000"/>
              </a:lnSpc>
              <a:buClr>
                <a:srgbClr val="C00000"/>
              </a:buClr>
            </a:pPr>
            <a:r>
              <a:rPr lang="zh-CN" altLang="en-US" sz="1735"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双击替换内容双击替换内容双击替换内容双击替换内容双击替换内容双击替换内容双击替换内容双击替换内容</a:t>
            </a:r>
            <a:endParaRPr lang="en-US" altLang="zh-CN" sz="1735" dirty="0">
              <a:solidFill>
                <a:srgbClr val="6A373C"/>
              </a:solidFill>
              <a:latin typeface="思源黑体 Bold" panose="020B0800000000000000" charset="-122"/>
              <a:ea typeface="思源黑体 Bold" panose="020B0800000000000000" charset="-122"/>
              <a:sym typeface="Arial" panose="020B0604020202020204" pitchFamily="34" charset="0"/>
            </a:endParaRPr>
          </a:p>
          <a:p>
            <a:pPr indent="457200" algn="just">
              <a:lnSpc>
                <a:spcPct val="150000"/>
              </a:lnSpc>
              <a:buClr>
                <a:srgbClr val="C00000"/>
              </a:buClr>
            </a:pPr>
            <a:endParaRPr lang="en-US" altLang="zh-CN" sz="1735" dirty="0">
              <a:solidFill>
                <a:srgbClr val="6A373C"/>
              </a:solidFill>
              <a:latin typeface="思源黑体 Bold" panose="020B0800000000000000" charset="-122"/>
              <a:ea typeface="思源黑体 Bold" panose="020B0800000000000000" charset="-122"/>
              <a:sym typeface="Arial" panose="020B0604020202020204" pitchFamily="34" charset="0"/>
            </a:endParaRPr>
          </a:p>
          <a:p>
            <a:pPr indent="457200" algn="just">
              <a:lnSpc>
                <a:spcPct val="150000"/>
              </a:lnSpc>
              <a:buClr>
                <a:srgbClr val="C00000"/>
              </a:buClr>
            </a:pPr>
            <a:endParaRPr lang="en-US" altLang="zh-CN" sz="1735" dirty="0">
              <a:solidFill>
                <a:srgbClr val="6A373C"/>
              </a:solidFill>
              <a:latin typeface="思源黑体 Bold" panose="020B0800000000000000" charset="-122"/>
              <a:ea typeface="思源黑体 Bold" panose="020B0800000000000000" charset="-122"/>
              <a:sym typeface="Arial" panose="020B0604020202020204" pitchFamily="34" charset="0"/>
            </a:endParaRPr>
          </a:p>
        </p:txBody>
      </p:sp>
      <p:pic>
        <p:nvPicPr>
          <p:cNvPr id="3" name="图片 2"/>
          <p:cNvPicPr>
            <a:picLocks noChangeAspect="1"/>
          </p:cNvPicPr>
          <p:nvPr/>
        </p:nvPicPr>
        <p:blipFill>
          <a:blip r:embed="rId5"/>
          <a:srcRect l="13804" t="1777" r="4737" b="18"/>
          <a:stretch>
            <a:fillRect/>
          </a:stretch>
        </p:blipFill>
        <p:spPr>
          <a:xfrm>
            <a:off x="1499235" y="2193925"/>
            <a:ext cx="2162175" cy="3509645"/>
          </a:xfrm>
          <a:custGeom>
            <a:avLst/>
            <a:gdLst/>
            <a:ahLst/>
            <a:cxnLst>
              <a:cxn ang="3">
                <a:pos x="hc" y="t"/>
              </a:cxn>
              <a:cxn ang="cd2">
                <a:pos x="l" y="vc"/>
              </a:cxn>
              <a:cxn ang="cd4">
                <a:pos x="hc" y="b"/>
              </a:cxn>
              <a:cxn ang="0">
                <a:pos x="r" y="vc"/>
              </a:cxn>
            </a:cxnLst>
            <a:rect l="l" t="t" r="r" b="b"/>
            <a:pathLst>
              <a:path w="3405" h="5527">
                <a:moveTo>
                  <a:pt x="0" y="0"/>
                </a:moveTo>
                <a:lnTo>
                  <a:pt x="3405" y="0"/>
                </a:lnTo>
                <a:lnTo>
                  <a:pt x="3405" y="5527"/>
                </a:lnTo>
                <a:lnTo>
                  <a:pt x="0" y="5527"/>
                </a:lnTo>
                <a:lnTo>
                  <a:pt x="0" y="0"/>
                </a:lnTo>
                <a:close/>
              </a:path>
            </a:pathLst>
          </a:cu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6"/>
                                        </p:tgtEl>
                                        <p:attrNameLst>
                                          <p:attrName>style.visibility</p:attrName>
                                        </p:attrNameLst>
                                      </p:cBhvr>
                                      <p:to>
                                        <p:strVal val="visible"/>
                                      </p:to>
                                    </p:set>
                                    <p:animEffect transition="in" filter="wipe(left)">
                                      <p:cBhvr>
                                        <p:cTn id="12" dur="100"/>
                                        <p:tgtEl>
                                          <p:spTgt spid="6"/>
                                        </p:tgtEl>
                                      </p:cBhvr>
                                    </p:animEffect>
                                  </p:childTnLst>
                                </p:cTn>
                              </p:par>
                            </p:childTnLst>
                          </p:cTn>
                        </p:par>
                        <p:par>
                          <p:cTn id="13" fill="hold">
                            <p:stCondLst>
                              <p:cond delay="2730"/>
                            </p:stCondLst>
                            <p:childTnLst>
                              <p:par>
                                <p:cTn id="14" presetID="1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ppt_x</p:attrName>
                                        </p:attrNameLst>
                                      </p:cBhvr>
                                      <p:tavLst>
                                        <p:tav tm="0">
                                          <p:val>
                                            <p:strVal val="#ppt_x-#ppt_w*1.125000"/>
                                          </p:val>
                                        </p:tav>
                                        <p:tav tm="100000">
                                          <p:val>
                                            <p:strVal val="#ppt_x"/>
                                          </p:val>
                                        </p:tav>
                                      </p:tavLst>
                                    </p:anim>
                                    <p:animEffect transition="in" filter="wipe(right)">
                                      <p:cBhvr>
                                        <p:cTn id="17" dur="500"/>
                                        <p:tgtEl>
                                          <p:spTgt spid="8"/>
                                        </p:tgtEl>
                                      </p:cBhvr>
                                    </p:animEffect>
                                  </p:childTnLst>
                                </p:cTn>
                              </p:par>
                            </p:childTnLst>
                          </p:cTn>
                        </p:par>
                        <p:par>
                          <p:cTn id="18" fill="hold">
                            <p:stCondLst>
                              <p:cond delay="323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9"/>
                                        </p:tgtEl>
                                        <p:attrNameLst>
                                          <p:attrName>style.visibility</p:attrName>
                                        </p:attrNameLst>
                                      </p:cBhvr>
                                      <p:to>
                                        <p:strVal val="visible"/>
                                      </p:to>
                                    </p:set>
                                    <p:animEffect transition="in" filter="wipe(left)">
                                      <p:cBhvr>
                                        <p:cTn id="21"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8" grpId="0" bldLvl="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sp>
        <p:nvSpPr>
          <p:cNvPr id="2" name="文本框 1"/>
          <p:cNvSpPr txBox="1"/>
          <p:nvPr/>
        </p:nvSpPr>
        <p:spPr>
          <a:xfrm>
            <a:off x="7907020" y="123190"/>
            <a:ext cx="2468880" cy="368300"/>
          </a:xfrm>
          <a:prstGeom prst="rect">
            <a:avLst/>
          </a:prstGeom>
          <a:noFill/>
        </p:spPr>
        <p:txBody>
          <a:bodyPr wrap="none" rtlCol="0">
            <a:spAutoFit/>
          </a:bodyPr>
          <a:lstStyle/>
          <a:p>
            <a:r>
              <a:rPr lang="zh-CN" altLang="en-US">
                <a:solidFill>
                  <a:srgbClr val="6A373C"/>
                </a:solidFill>
                <a:latin typeface="思源黑体 Bold" panose="020B0800000000000000" charset="-122"/>
                <a:ea typeface="思源黑体 Bold" panose="020B0800000000000000" charset="-122"/>
              </a:rPr>
              <a:t>点击此处输入您的标题</a:t>
            </a:r>
          </a:p>
        </p:txBody>
      </p:sp>
      <p:sp>
        <p:nvSpPr>
          <p:cNvPr id="7" name="矩形 6"/>
          <p:cNvSpPr/>
          <p:nvPr/>
        </p:nvSpPr>
        <p:spPr>
          <a:xfrm>
            <a:off x="5355096" y="2281335"/>
            <a:ext cx="5880653" cy="2559685"/>
          </a:xfrm>
          <a:prstGeom prst="rect">
            <a:avLst/>
          </a:prstGeom>
        </p:spPr>
        <p:txBody>
          <a:bodyPr wrap="square" lIns="91440" tIns="45720" rIns="91440" bIns="45720">
            <a:spAutoFit/>
          </a:bodyPr>
          <a:lstStyle/>
          <a:p>
            <a:pPr indent="457200">
              <a:lnSpc>
                <a:spcPct val="150000"/>
              </a:lnSpc>
              <a:buClr>
                <a:srgbClr val="C00000"/>
              </a:buClr>
            </a:pPr>
            <a:r>
              <a:rPr lang="zh-CN" altLang="en-US" sz="2135"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双击替换内容双击替换内容双击替换内容双击替换内容</a:t>
            </a:r>
            <a:endParaRPr lang="en-US" altLang="zh-CN" sz="2135" dirty="0">
              <a:solidFill>
                <a:srgbClr val="6A373C"/>
              </a:solidFill>
              <a:latin typeface="思源黑体 Bold" panose="020B0800000000000000" charset="-122"/>
              <a:ea typeface="思源黑体 Bold" panose="020B0800000000000000" charset="-122"/>
              <a:sym typeface="Arial" panose="020B0604020202020204" pitchFamily="34" charset="0"/>
            </a:endParaRPr>
          </a:p>
          <a:p>
            <a:pPr indent="457200">
              <a:lnSpc>
                <a:spcPct val="150000"/>
              </a:lnSpc>
              <a:buClr>
                <a:srgbClr val="C00000"/>
              </a:buClr>
            </a:pPr>
            <a:r>
              <a:rPr lang="zh-CN" altLang="en-US" sz="2135"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双击替换内容双击替换内容双击替换内容双击替换内容</a:t>
            </a:r>
            <a:endParaRPr lang="en-US" altLang="zh-CN" sz="2135" dirty="0">
              <a:solidFill>
                <a:srgbClr val="6A373C"/>
              </a:solidFill>
              <a:latin typeface="思源黑体 Bold" panose="020B0800000000000000" charset="-122"/>
              <a:ea typeface="思源黑体 Bold" panose="020B0800000000000000" charset="-122"/>
              <a:sym typeface="Arial" panose="020B0604020202020204" pitchFamily="34" charset="0"/>
            </a:endParaRPr>
          </a:p>
          <a:p>
            <a:pPr indent="457200">
              <a:lnSpc>
                <a:spcPct val="150000"/>
              </a:lnSpc>
              <a:buClr>
                <a:srgbClr val="C00000"/>
              </a:buClr>
            </a:pPr>
            <a:endParaRPr lang="en-US" altLang="zh-CN" sz="2135" dirty="0">
              <a:solidFill>
                <a:srgbClr val="6A373C"/>
              </a:solidFill>
              <a:latin typeface="思源黑体 Bold" panose="020B0800000000000000" charset="-122"/>
              <a:ea typeface="思源黑体 Bold" panose="020B0800000000000000" charset="-122"/>
              <a:sym typeface="Arial" panose="020B0604020202020204" pitchFamily="34" charset="0"/>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4997" y="2505499"/>
            <a:ext cx="3352013" cy="2234675"/>
          </a:xfrm>
          <a:prstGeom prst="rect">
            <a:avLst/>
          </a:prstGeom>
          <a:solidFill>
            <a:srgbClr val="FFFFFF">
              <a:shade val="85000"/>
            </a:srgbClr>
          </a:solidFill>
          <a:ln w="88900" cap="sq">
            <a:solidFill>
              <a:srgbClr val="6A373C"/>
            </a:solid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sp>
        <p:nvSpPr>
          <p:cNvPr id="2" name="文本框 1"/>
          <p:cNvSpPr txBox="1"/>
          <p:nvPr/>
        </p:nvSpPr>
        <p:spPr>
          <a:xfrm>
            <a:off x="7907020" y="123190"/>
            <a:ext cx="2468880" cy="368300"/>
          </a:xfrm>
          <a:prstGeom prst="rect">
            <a:avLst/>
          </a:prstGeom>
          <a:noFill/>
        </p:spPr>
        <p:txBody>
          <a:bodyPr wrap="none" rtlCol="0">
            <a:spAutoFit/>
          </a:bodyPr>
          <a:lstStyle/>
          <a:p>
            <a:r>
              <a:rPr lang="zh-CN" altLang="en-US">
                <a:solidFill>
                  <a:srgbClr val="6A373C"/>
                </a:solidFill>
                <a:latin typeface="思源黑体 Bold" panose="020B0800000000000000" charset="-122"/>
                <a:ea typeface="思源黑体 Bold" panose="020B0800000000000000" charset="-122"/>
              </a:rPr>
              <a:t>点击此处输入您的标题</a:t>
            </a:r>
          </a:p>
        </p:txBody>
      </p:sp>
      <p:sp>
        <p:nvSpPr>
          <p:cNvPr id="8194" name="Rectangle 2"/>
          <p:cNvSpPr>
            <a:spLocks noChangeArrowheads="1"/>
          </p:cNvSpPr>
          <p:nvPr/>
        </p:nvSpPr>
        <p:spPr bwMode="auto">
          <a:xfrm>
            <a:off x="1706245" y="1852295"/>
            <a:ext cx="9143365" cy="553085"/>
          </a:xfrm>
          <a:prstGeom prst="rect">
            <a:avLst/>
          </a:prstGeom>
          <a:solidFill>
            <a:srgbClr val="6A373C"/>
          </a:solidFill>
          <a:ln>
            <a:noFill/>
          </a:ln>
          <a:effectLst/>
        </p:spPr>
        <p:txBody>
          <a:bodyPr wrap="square">
            <a:spAutoFit/>
          </a:bodyPr>
          <a:lstStyle/>
          <a:p>
            <a:pPr algn="ctr"/>
            <a:r>
              <a:rPr lang="zh-CN" altLang="en-US" sz="30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双击替换内容</a:t>
            </a:r>
          </a:p>
        </p:txBody>
      </p:sp>
      <p:grpSp>
        <p:nvGrpSpPr>
          <p:cNvPr id="8" name="组合 7"/>
          <p:cNvGrpSpPr/>
          <p:nvPr/>
        </p:nvGrpSpPr>
        <p:grpSpPr>
          <a:xfrm>
            <a:off x="1644650" y="2879090"/>
            <a:ext cx="2741295" cy="2948940"/>
            <a:chOff x="924" y="4298"/>
            <a:chExt cx="4317" cy="4644"/>
          </a:xfrm>
        </p:grpSpPr>
        <p:sp>
          <p:nvSpPr>
            <p:cNvPr id="3" name="箭头: V 形 1"/>
            <p:cNvSpPr/>
            <p:nvPr/>
          </p:nvSpPr>
          <p:spPr>
            <a:xfrm>
              <a:off x="4803" y="6239"/>
              <a:ext cx="439" cy="749"/>
            </a:xfrm>
            <a:prstGeom prst="chevron">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7" name="组合 6"/>
            <p:cNvGrpSpPr/>
            <p:nvPr/>
          </p:nvGrpSpPr>
          <p:grpSpPr>
            <a:xfrm>
              <a:off x="924" y="4298"/>
              <a:ext cx="3640" cy="4644"/>
              <a:chOff x="924" y="4298"/>
              <a:chExt cx="3640" cy="4644"/>
            </a:xfrm>
          </p:grpSpPr>
          <p:sp>
            <p:nvSpPr>
              <p:cNvPr id="8202" name="Rectangle 10"/>
              <p:cNvSpPr>
                <a:spLocks noChangeArrowheads="1"/>
              </p:cNvSpPr>
              <p:nvPr/>
            </p:nvSpPr>
            <p:spPr bwMode="auto">
              <a:xfrm>
                <a:off x="1223" y="6091"/>
                <a:ext cx="3036" cy="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5000"/>
                  </a:lnSpc>
                </a:pPr>
                <a:r>
                  <a:rPr lang="zh-CN" altLang="en-US"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双击替换内容双击替换内容双击替换</a:t>
                </a:r>
                <a:endParaRPr lang="en-US" altLang="zh-CN"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 name="矩形 3"/>
              <p:cNvSpPr/>
              <p:nvPr/>
            </p:nvSpPr>
            <p:spPr>
              <a:xfrm>
                <a:off x="924" y="4298"/>
                <a:ext cx="3641" cy="4645"/>
              </a:xfrm>
              <a:prstGeom prst="rect">
                <a:avLst/>
              </a:prstGeom>
              <a:noFill/>
              <a:ln>
                <a:solidFill>
                  <a:srgbClr val="6A373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sp>
            <p:nvSpPr>
              <p:cNvPr id="6" name="椭圆 5"/>
              <p:cNvSpPr/>
              <p:nvPr/>
            </p:nvSpPr>
            <p:spPr>
              <a:xfrm>
                <a:off x="2161" y="4761"/>
                <a:ext cx="1167" cy="1167"/>
              </a:xfrm>
              <a:prstGeom prst="ellipse">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latin typeface="Arial" panose="020B0604020202020204" pitchFamily="34" charset="0"/>
                    <a:ea typeface="微软雅黑" panose="020B0503020204020204" charset="-122"/>
                    <a:cs typeface="+mn-ea"/>
                    <a:sym typeface="Arial" panose="020B0604020202020204" pitchFamily="34" charset="0"/>
                  </a:rPr>
                  <a:t>1</a:t>
                </a:r>
                <a:endParaRPr lang="zh-CN" altLang="en-US" sz="4000" b="1" dirty="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9" name="组合 8"/>
          <p:cNvGrpSpPr/>
          <p:nvPr/>
        </p:nvGrpSpPr>
        <p:grpSpPr>
          <a:xfrm>
            <a:off x="4939665" y="2879090"/>
            <a:ext cx="2741295" cy="2948940"/>
            <a:chOff x="924" y="4298"/>
            <a:chExt cx="4317" cy="4644"/>
          </a:xfrm>
        </p:grpSpPr>
        <p:sp>
          <p:nvSpPr>
            <p:cNvPr id="10" name="箭头: V 形 1"/>
            <p:cNvSpPr/>
            <p:nvPr/>
          </p:nvSpPr>
          <p:spPr>
            <a:xfrm>
              <a:off x="4803" y="6239"/>
              <a:ext cx="439" cy="749"/>
            </a:xfrm>
            <a:prstGeom prst="chevron">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16" name="组合 15"/>
            <p:cNvGrpSpPr/>
            <p:nvPr/>
          </p:nvGrpSpPr>
          <p:grpSpPr>
            <a:xfrm>
              <a:off x="924" y="4298"/>
              <a:ext cx="3640" cy="4644"/>
              <a:chOff x="924" y="4298"/>
              <a:chExt cx="3640" cy="4644"/>
            </a:xfrm>
          </p:grpSpPr>
          <p:sp>
            <p:nvSpPr>
              <p:cNvPr id="20" name="Rectangle 10"/>
              <p:cNvSpPr>
                <a:spLocks noChangeArrowheads="1"/>
              </p:cNvSpPr>
              <p:nvPr/>
            </p:nvSpPr>
            <p:spPr bwMode="auto">
              <a:xfrm>
                <a:off x="1223" y="6091"/>
                <a:ext cx="3036" cy="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5000"/>
                  </a:lnSpc>
                </a:pPr>
                <a:r>
                  <a:rPr lang="zh-CN" altLang="en-US"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双击替换内容双击替换内容双击替换</a:t>
                </a:r>
                <a:endParaRPr lang="en-US" altLang="zh-CN"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1" name="矩形 20"/>
              <p:cNvSpPr/>
              <p:nvPr/>
            </p:nvSpPr>
            <p:spPr>
              <a:xfrm>
                <a:off x="924" y="4298"/>
                <a:ext cx="3641" cy="4645"/>
              </a:xfrm>
              <a:prstGeom prst="rect">
                <a:avLst/>
              </a:prstGeom>
              <a:noFill/>
              <a:ln>
                <a:solidFill>
                  <a:srgbClr val="6A373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sp>
            <p:nvSpPr>
              <p:cNvPr id="22" name="椭圆 21"/>
              <p:cNvSpPr/>
              <p:nvPr/>
            </p:nvSpPr>
            <p:spPr>
              <a:xfrm>
                <a:off x="2161" y="4761"/>
                <a:ext cx="1167" cy="1167"/>
              </a:xfrm>
              <a:prstGeom prst="ellipse">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latin typeface="Arial" panose="020B0604020202020204" pitchFamily="34" charset="0"/>
                    <a:ea typeface="微软雅黑" panose="020B0503020204020204" charset="-122"/>
                    <a:cs typeface="+mn-ea"/>
                    <a:sym typeface="Arial" panose="020B0604020202020204" pitchFamily="34" charset="0"/>
                  </a:rPr>
                  <a:t>1</a:t>
                </a:r>
                <a:endParaRPr lang="zh-CN" altLang="en-US" sz="4000" b="1" dirty="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23" name="组合 22"/>
          <p:cNvGrpSpPr/>
          <p:nvPr/>
        </p:nvGrpSpPr>
        <p:grpSpPr>
          <a:xfrm>
            <a:off x="8244205" y="2879090"/>
            <a:ext cx="2741295" cy="2948940"/>
            <a:chOff x="924" y="4298"/>
            <a:chExt cx="4317" cy="4644"/>
          </a:xfrm>
        </p:grpSpPr>
        <p:sp>
          <p:nvSpPr>
            <p:cNvPr id="24" name="箭头: V 形 1"/>
            <p:cNvSpPr/>
            <p:nvPr/>
          </p:nvSpPr>
          <p:spPr>
            <a:xfrm>
              <a:off x="4803" y="6239"/>
              <a:ext cx="439" cy="749"/>
            </a:xfrm>
            <a:prstGeom prst="chevron">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25" name="组合 24"/>
            <p:cNvGrpSpPr/>
            <p:nvPr/>
          </p:nvGrpSpPr>
          <p:grpSpPr>
            <a:xfrm>
              <a:off x="924" y="4298"/>
              <a:ext cx="3640" cy="4644"/>
              <a:chOff x="924" y="4298"/>
              <a:chExt cx="3640" cy="4644"/>
            </a:xfrm>
          </p:grpSpPr>
          <p:sp>
            <p:nvSpPr>
              <p:cNvPr id="26" name="Rectangle 10"/>
              <p:cNvSpPr>
                <a:spLocks noChangeArrowheads="1"/>
              </p:cNvSpPr>
              <p:nvPr/>
            </p:nvSpPr>
            <p:spPr bwMode="auto">
              <a:xfrm>
                <a:off x="1223" y="6091"/>
                <a:ext cx="3036" cy="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5000"/>
                  </a:lnSpc>
                </a:pPr>
                <a:r>
                  <a:rPr lang="zh-CN" altLang="en-US"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双击替换内容双击替换内容双击替换</a:t>
                </a:r>
                <a:endParaRPr lang="en-US" altLang="zh-CN"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矩形 26"/>
              <p:cNvSpPr/>
              <p:nvPr/>
            </p:nvSpPr>
            <p:spPr>
              <a:xfrm>
                <a:off x="924" y="4298"/>
                <a:ext cx="3641" cy="4645"/>
              </a:xfrm>
              <a:prstGeom prst="rect">
                <a:avLst/>
              </a:prstGeom>
              <a:noFill/>
              <a:ln>
                <a:solidFill>
                  <a:srgbClr val="6A373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cs typeface="+mn-ea"/>
                  <a:sym typeface="Arial" panose="020B0604020202020204" pitchFamily="34" charset="0"/>
                </a:endParaRPr>
              </a:p>
            </p:txBody>
          </p:sp>
          <p:sp>
            <p:nvSpPr>
              <p:cNvPr id="28" name="椭圆 27"/>
              <p:cNvSpPr/>
              <p:nvPr/>
            </p:nvSpPr>
            <p:spPr>
              <a:xfrm>
                <a:off x="2161" y="4761"/>
                <a:ext cx="1167" cy="1167"/>
              </a:xfrm>
              <a:prstGeom prst="ellipse">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latin typeface="Arial" panose="020B0604020202020204" pitchFamily="34" charset="0"/>
                    <a:ea typeface="微软雅黑" panose="020B0503020204020204" charset="-122"/>
                    <a:cs typeface="+mn-ea"/>
                    <a:sym typeface="Arial" panose="020B0604020202020204" pitchFamily="34" charset="0"/>
                  </a:rPr>
                  <a:t>1</a:t>
                </a:r>
                <a:endParaRPr lang="zh-CN" altLang="en-US" sz="4000" b="1" dirty="0">
                  <a:latin typeface="Arial" panose="020B0604020202020204" pitchFamily="34" charset="0"/>
                  <a:ea typeface="微软雅黑" panose="020B0503020204020204" charset="-122"/>
                  <a:cs typeface="+mn-ea"/>
                  <a:sym typeface="Arial" panose="020B0604020202020204" pitchFamily="34" charset="0"/>
                </a:endParaRPr>
              </a:p>
            </p:txBody>
          </p:sp>
        </p:gr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sp>
        <p:nvSpPr>
          <p:cNvPr id="11" name="文本框 10"/>
          <p:cNvSpPr txBox="1"/>
          <p:nvPr/>
        </p:nvSpPr>
        <p:spPr>
          <a:xfrm>
            <a:off x="2155977" y="2524443"/>
            <a:ext cx="7880674" cy="1014730"/>
          </a:xfrm>
          <a:prstGeom prst="rect">
            <a:avLst/>
          </a:prstGeom>
          <a:noFill/>
        </p:spPr>
        <p:txBody>
          <a:bodyPr wrap="square" rtlCol="0">
            <a:spAutoFit/>
          </a:bodyPr>
          <a:lstStyle/>
          <a:p>
            <a:pPr algn="ctr"/>
            <a:r>
              <a:rPr lang="zh-CN" altLang="en-US" sz="6000" b="1" dirty="0">
                <a:ln>
                  <a:noFill/>
                </a:ln>
                <a:solidFill>
                  <a:srgbClr val="6A373C"/>
                </a:solidFill>
                <a:effectLst>
                  <a:reflection blurRad="152400" stA="54000" endPos="32000" dist="25400" dir="5400000" sy="-100000" algn="bl" rotWithShape="0"/>
                </a:effectLst>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感谢您的观看</a:t>
            </a:r>
          </a:p>
        </p:txBody>
      </p:sp>
      <p:sp>
        <p:nvSpPr>
          <p:cNvPr id="6" name="文本框 5"/>
          <p:cNvSpPr txBox="1"/>
          <p:nvPr/>
        </p:nvSpPr>
        <p:spPr>
          <a:xfrm>
            <a:off x="5080080" y="4305613"/>
            <a:ext cx="1774845" cy="369332"/>
          </a:xfrm>
          <a:prstGeom prst="rect">
            <a:avLst/>
          </a:prstGeom>
          <a:noFill/>
        </p:spPr>
        <p:txBody>
          <a:bodyPr wrap="none" rtlCol="0">
            <a:spAutoFit/>
          </a:bodyPr>
          <a:lstStyle/>
          <a:p>
            <a:r>
              <a:rPr lang="zh-CN" altLang="en-US" b="1" smtClean="0">
                <a:solidFill>
                  <a:srgbClr val="6A373C"/>
                </a:solidFill>
                <a:latin typeface="思源黑体 Bold" panose="020B0800000000000000" charset="-122"/>
                <a:ea typeface="思源黑体 Bold" panose="020B0800000000000000" charset="-122"/>
              </a:rPr>
              <a:t>汇报人：</a:t>
            </a:r>
            <a:r>
              <a:rPr lang="en-US" altLang="zh-CN" b="1" smtClean="0">
                <a:solidFill>
                  <a:srgbClr val="6A373C"/>
                </a:solidFill>
                <a:latin typeface="思源黑体 Bold" panose="020B0800000000000000" charset="-122"/>
                <a:ea typeface="思源黑体 Bold" panose="020B0800000000000000" charset="-122"/>
              </a:rPr>
              <a:t>PPT818</a:t>
            </a:r>
            <a:endParaRPr lang="en-US" altLang="zh-CN" b="1" dirty="0">
              <a:solidFill>
                <a:srgbClr val="6A373C"/>
              </a:solidFill>
              <a:latin typeface="思源黑体 Bold" panose="020B0800000000000000" charset="-122"/>
              <a:ea typeface="思源黑体 Bold" panose="020B0800000000000000" charset="-122"/>
            </a:endParaRPr>
          </a:p>
        </p:txBody>
      </p:sp>
      <p:sp>
        <p:nvSpPr>
          <p:cNvPr id="7" name="TextBox 54"/>
          <p:cNvSpPr txBox="1"/>
          <p:nvPr/>
        </p:nvSpPr>
        <p:spPr>
          <a:xfrm>
            <a:off x="7304405" y="96520"/>
            <a:ext cx="2988945" cy="705485"/>
          </a:xfrm>
          <a:prstGeom prst="rect">
            <a:avLst/>
          </a:prstGeom>
          <a:noFill/>
        </p:spPr>
        <p:txBody>
          <a:bodyPr wrap="square" lIns="91400" tIns="45699" rIns="91400" bIns="45699" rtlCol="0">
            <a:spAutoFit/>
          </a:bodyPr>
          <a:lstStyle/>
          <a:p>
            <a:pPr algn="r"/>
            <a:r>
              <a:rPr lang="zh-CN" altLang="en-US" sz="4000" b="1" dirty="0">
                <a:ln w="22225">
                  <a:noFill/>
                  <a:prstDash val="solid"/>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浪漫 七 夕</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grpSp>
        <p:nvGrpSpPr>
          <p:cNvPr id="27" name="组合 26"/>
          <p:cNvGrpSpPr/>
          <p:nvPr/>
        </p:nvGrpSpPr>
        <p:grpSpPr>
          <a:xfrm>
            <a:off x="3779813" y="1740535"/>
            <a:ext cx="6833284" cy="728842"/>
            <a:chOff x="4839604" y="1773491"/>
            <a:chExt cx="6833284" cy="728842"/>
          </a:xfrm>
          <a:solidFill>
            <a:srgbClr val="BA74A3"/>
          </a:solidFill>
        </p:grpSpPr>
        <p:sp>
          <p:nvSpPr>
            <p:cNvPr id="28" name="矩形 27"/>
            <p:cNvSpPr/>
            <p:nvPr/>
          </p:nvSpPr>
          <p:spPr>
            <a:xfrm>
              <a:off x="4839604" y="1773491"/>
              <a:ext cx="6833284" cy="728842"/>
            </a:xfrm>
            <a:prstGeom prst="rect">
              <a:avLst/>
            </a:prstGeom>
            <a:solidFill>
              <a:srgbClr val="6A37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9352" tIns="44676" rIns="89352" bIns="44676" rtlCol="0" anchor="ctr"/>
            <a:lstStyle/>
            <a:p>
              <a:pPr algn="ctr"/>
              <a:endParaRPr lang="zh-CN" altLang="en-US" sz="3200">
                <a:latin typeface="思源黑体 Bold" panose="020B0800000000000000" charset="-122"/>
                <a:ea typeface="思源黑体 Bold" panose="020B0800000000000000" charset="-122"/>
                <a:sym typeface="Arial" panose="020B0604020202020204" pitchFamily="34" charset="0"/>
              </a:endParaRPr>
            </a:p>
          </p:txBody>
        </p:sp>
        <p:sp>
          <p:nvSpPr>
            <p:cNvPr id="30" name="TextBox 1"/>
            <p:cNvSpPr txBox="1"/>
            <p:nvPr/>
          </p:nvSpPr>
          <p:spPr>
            <a:xfrm>
              <a:off x="4883469" y="1837725"/>
              <a:ext cx="6620691" cy="553984"/>
            </a:xfrm>
            <a:prstGeom prst="rect">
              <a:avLst/>
            </a:prstGeom>
            <a:noFill/>
          </p:spPr>
          <p:txBody>
            <a:bodyPr wrap="none" lIns="91424" tIns="45713" rIns="91424" bIns="45713" rtlCol="0">
              <a:spAutoFit/>
            </a:bodyPr>
            <a:lstStyle/>
            <a:p>
              <a:pPr marL="0" lvl="1" algn="ctr"/>
              <a:r>
                <a:rPr lang="en-US" altLang="zh-CN" sz="3000"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01 </a:t>
              </a:r>
              <a:r>
                <a:rPr lang="zh-CN" altLang="en-US" sz="3000"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公司介绍</a:t>
              </a:r>
              <a:r>
                <a:rPr lang="en-US" altLang="zh-CN" sz="3000"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(Company Introduction)</a:t>
              </a:r>
              <a:endParaRPr lang="zh-CN" altLang="en-US" sz="3000"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p:txBody>
        </p:sp>
      </p:grpSp>
      <p:grpSp>
        <p:nvGrpSpPr>
          <p:cNvPr id="5" name="组合 4"/>
          <p:cNvGrpSpPr/>
          <p:nvPr/>
        </p:nvGrpSpPr>
        <p:grpSpPr>
          <a:xfrm>
            <a:off x="3779813" y="4584065"/>
            <a:ext cx="6833284" cy="718568"/>
            <a:chOff x="4839604" y="4162777"/>
            <a:chExt cx="5273388" cy="663289"/>
          </a:xfrm>
          <a:solidFill>
            <a:srgbClr val="6A373C"/>
          </a:solidFill>
        </p:grpSpPr>
        <p:sp>
          <p:nvSpPr>
            <p:cNvPr id="33" name="矩形 32"/>
            <p:cNvSpPr/>
            <p:nvPr/>
          </p:nvSpPr>
          <p:spPr>
            <a:xfrm>
              <a:off x="4839604" y="4162777"/>
              <a:ext cx="5273388" cy="66328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9352" tIns="44676" rIns="89352" bIns="44676" rtlCol="0" anchor="ctr"/>
            <a:lstStyle/>
            <a:p>
              <a:pPr algn="ctr"/>
              <a:endParaRPr lang="zh-CN" altLang="en-US" sz="3200">
                <a:latin typeface="Arial" panose="020B0604020202020204" pitchFamily="34" charset="0"/>
                <a:ea typeface="微软雅黑" panose="020B0503020204020204" charset="-122"/>
                <a:sym typeface="Arial" panose="020B0604020202020204" pitchFamily="34" charset="0"/>
              </a:endParaRPr>
            </a:p>
          </p:txBody>
        </p:sp>
        <p:sp>
          <p:nvSpPr>
            <p:cNvPr id="20" name="TextBox 1"/>
            <p:cNvSpPr txBox="1"/>
            <p:nvPr/>
          </p:nvSpPr>
          <p:spPr>
            <a:xfrm>
              <a:off x="4961827" y="4226565"/>
              <a:ext cx="4380691" cy="511366"/>
            </a:xfrm>
            <a:prstGeom prst="rect">
              <a:avLst/>
            </a:prstGeom>
            <a:grpFill/>
          </p:spPr>
          <p:txBody>
            <a:bodyPr wrap="none" lIns="91424" tIns="45713" rIns="91424" bIns="45713" rtlCol="0">
              <a:spAutoFit/>
            </a:bodyPr>
            <a:lstStyle/>
            <a:p>
              <a:pPr marL="0" lvl="1" algn="ctr"/>
              <a:r>
                <a:rPr lang="en-US" altLang="zh-CN" sz="3000" b="1" dirty="0">
                  <a:solidFill>
                    <a:schemeClr val="bg1"/>
                  </a:solidFill>
                  <a:latin typeface="Arial" panose="020B0604020202020204" pitchFamily="34" charset="0"/>
                  <a:ea typeface="微软雅黑" panose="020B0503020204020204" charset="-122"/>
                  <a:sym typeface="Arial" panose="020B0604020202020204" pitchFamily="34" charset="0"/>
                </a:rPr>
                <a:t>04 </a:t>
              </a:r>
              <a:r>
                <a:rPr lang="zh-CN" altLang="en-US" sz="3000" b="1" dirty="0">
                  <a:solidFill>
                    <a:schemeClr val="bg1"/>
                  </a:solidFill>
                  <a:latin typeface="Arial" panose="020B0604020202020204" pitchFamily="34" charset="0"/>
                  <a:ea typeface="微软雅黑" panose="020B0503020204020204" charset="-122"/>
                  <a:sym typeface="Arial" panose="020B0604020202020204" pitchFamily="34" charset="0"/>
                </a:rPr>
                <a:t>预期展望</a:t>
              </a:r>
              <a:r>
                <a:rPr lang="en-US" altLang="zh-CN" sz="3000" b="1" dirty="0">
                  <a:solidFill>
                    <a:schemeClr val="bg1"/>
                  </a:solidFill>
                  <a:latin typeface="Arial" panose="020B0604020202020204" pitchFamily="34" charset="0"/>
                  <a:ea typeface="微软雅黑" panose="020B0503020204020204" charset="-122"/>
                  <a:sym typeface="Arial" panose="020B0604020202020204" pitchFamily="34" charset="0"/>
                </a:rPr>
                <a:t>(Future Prospects)</a:t>
              </a:r>
              <a:endParaRPr lang="zh-CN" altLang="en-US" sz="3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3" name="组合 2"/>
          <p:cNvGrpSpPr/>
          <p:nvPr/>
        </p:nvGrpSpPr>
        <p:grpSpPr>
          <a:xfrm>
            <a:off x="3779813" y="2710180"/>
            <a:ext cx="6833284" cy="673537"/>
            <a:chOff x="4839604" y="1773491"/>
            <a:chExt cx="5273388" cy="663289"/>
          </a:xfrm>
          <a:solidFill>
            <a:srgbClr val="6A373C"/>
          </a:solidFill>
        </p:grpSpPr>
        <p:sp>
          <p:nvSpPr>
            <p:cNvPr id="21" name="矩形 20"/>
            <p:cNvSpPr/>
            <p:nvPr/>
          </p:nvSpPr>
          <p:spPr>
            <a:xfrm>
              <a:off x="4839604" y="1773491"/>
              <a:ext cx="5273388" cy="66328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9352" tIns="44676" rIns="89352" bIns="44676" rtlCol="0" anchor="ctr"/>
            <a:lstStyle/>
            <a:p>
              <a:pPr algn="ctr"/>
              <a:endParaRPr lang="zh-CN" altLang="en-US" sz="3200">
                <a:latin typeface="Arial" panose="020B0604020202020204" pitchFamily="34" charset="0"/>
                <a:ea typeface="微软雅黑" panose="020B0503020204020204" charset="-122"/>
                <a:sym typeface="Arial" panose="020B0604020202020204" pitchFamily="34" charset="0"/>
              </a:endParaRPr>
            </a:p>
          </p:txBody>
        </p:sp>
        <p:sp>
          <p:nvSpPr>
            <p:cNvPr id="22" name="TextBox 1"/>
            <p:cNvSpPr txBox="1"/>
            <p:nvPr/>
          </p:nvSpPr>
          <p:spPr>
            <a:xfrm>
              <a:off x="4873456" y="1842214"/>
              <a:ext cx="5054894" cy="545555"/>
            </a:xfrm>
            <a:prstGeom prst="rect">
              <a:avLst/>
            </a:prstGeom>
            <a:grpFill/>
          </p:spPr>
          <p:txBody>
            <a:bodyPr wrap="none" lIns="91424" tIns="45713" rIns="91424" bIns="45713" rtlCol="0">
              <a:spAutoFit/>
            </a:bodyPr>
            <a:lstStyle/>
            <a:p>
              <a:pPr marL="0" lvl="1" algn="ctr"/>
              <a:r>
                <a:rPr lang="en-US" altLang="zh-CN" sz="3000" b="1" dirty="0">
                  <a:solidFill>
                    <a:schemeClr val="bg1"/>
                  </a:solidFill>
                  <a:latin typeface="Arial" panose="020B0604020202020204" pitchFamily="34" charset="0"/>
                  <a:ea typeface="微软雅黑" panose="020B0503020204020204" charset="-122"/>
                  <a:sym typeface="Arial" panose="020B0604020202020204" pitchFamily="34" charset="0"/>
                </a:rPr>
                <a:t>02 </a:t>
              </a:r>
              <a:r>
                <a:rPr lang="zh-CN" altLang="en-US" sz="3000" b="1" dirty="0">
                  <a:solidFill>
                    <a:schemeClr val="bg1"/>
                  </a:solidFill>
                  <a:latin typeface="Arial" panose="020B0604020202020204" pitchFamily="34" charset="0"/>
                  <a:ea typeface="微软雅黑" panose="020B0503020204020204" charset="-122"/>
                  <a:sym typeface="Arial" panose="020B0604020202020204" pitchFamily="34" charset="0"/>
                </a:rPr>
                <a:t>市场调研</a:t>
              </a:r>
              <a:r>
                <a:rPr lang="en-US" altLang="zh-CN" sz="3000" b="1" dirty="0">
                  <a:solidFill>
                    <a:schemeClr val="bg1"/>
                  </a:solidFill>
                  <a:latin typeface="Arial" panose="020B0604020202020204" pitchFamily="34" charset="0"/>
                  <a:ea typeface="微软雅黑" panose="020B0503020204020204" charset="-122"/>
                  <a:sym typeface="Arial" panose="020B0604020202020204" pitchFamily="34" charset="0"/>
                </a:rPr>
                <a:t>(Marketing &amp; </a:t>
              </a:r>
              <a:r>
                <a:rPr lang="en-US" altLang="zh-CN" sz="3000" b="1" dirty="0" err="1">
                  <a:solidFill>
                    <a:schemeClr val="bg1"/>
                  </a:solidFill>
                  <a:latin typeface="Arial" panose="020B0604020202020204" pitchFamily="34" charset="0"/>
                  <a:ea typeface="微软雅黑" panose="020B0503020204020204" charset="-122"/>
                  <a:sym typeface="Arial" panose="020B0604020202020204" pitchFamily="34" charset="0"/>
                </a:rPr>
                <a:t>Reserach</a:t>
              </a:r>
              <a:r>
                <a:rPr lang="en-US" altLang="zh-CN" sz="3000" b="1"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zh-CN" altLang="en-US" sz="3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4" name="组合 3"/>
          <p:cNvGrpSpPr/>
          <p:nvPr/>
        </p:nvGrpSpPr>
        <p:grpSpPr>
          <a:xfrm>
            <a:off x="3779813" y="3663315"/>
            <a:ext cx="6833284" cy="709927"/>
            <a:chOff x="4839604" y="2920092"/>
            <a:chExt cx="5273388" cy="663289"/>
          </a:xfrm>
          <a:solidFill>
            <a:srgbClr val="6A373C"/>
          </a:solidFill>
        </p:grpSpPr>
        <p:sp>
          <p:nvSpPr>
            <p:cNvPr id="23" name="矩形 22"/>
            <p:cNvSpPr/>
            <p:nvPr/>
          </p:nvSpPr>
          <p:spPr>
            <a:xfrm>
              <a:off x="4839604" y="2920092"/>
              <a:ext cx="5273388" cy="66328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9352" tIns="44676" rIns="89352" bIns="44676" rtlCol="0" anchor="ctr"/>
            <a:lstStyle/>
            <a:p>
              <a:pPr algn="ctr"/>
              <a:endParaRPr lang="zh-CN" altLang="en-US" sz="3200">
                <a:latin typeface="Arial" panose="020B0604020202020204" pitchFamily="34" charset="0"/>
                <a:ea typeface="微软雅黑" panose="020B0503020204020204" charset="-122"/>
                <a:sym typeface="Arial" panose="020B0604020202020204" pitchFamily="34" charset="0"/>
              </a:endParaRPr>
            </a:p>
          </p:txBody>
        </p:sp>
        <p:sp>
          <p:nvSpPr>
            <p:cNvPr id="24" name="TextBox 1"/>
            <p:cNvSpPr txBox="1"/>
            <p:nvPr/>
          </p:nvSpPr>
          <p:spPr>
            <a:xfrm>
              <a:off x="4897861" y="2992940"/>
              <a:ext cx="4828511" cy="517591"/>
            </a:xfrm>
            <a:prstGeom prst="rect">
              <a:avLst/>
            </a:prstGeom>
            <a:grpFill/>
          </p:spPr>
          <p:txBody>
            <a:bodyPr wrap="none" lIns="91424" tIns="45713" rIns="91424" bIns="45713" rtlCol="0">
              <a:spAutoFit/>
            </a:bodyPr>
            <a:lstStyle/>
            <a:p>
              <a:pPr marL="0" lvl="1" algn="ctr"/>
              <a:r>
                <a:rPr lang="en-US" altLang="zh-CN" sz="3000" b="1" dirty="0">
                  <a:solidFill>
                    <a:schemeClr val="bg1"/>
                  </a:solidFill>
                  <a:latin typeface="Arial" panose="020B0604020202020204" pitchFamily="34" charset="0"/>
                  <a:ea typeface="微软雅黑" panose="020B0503020204020204" charset="-122"/>
                  <a:sym typeface="Arial" panose="020B0604020202020204" pitchFamily="34" charset="0"/>
                </a:rPr>
                <a:t>03 </a:t>
              </a:r>
              <a:r>
                <a:rPr lang="zh-CN" altLang="en-US" sz="3000" b="1" dirty="0">
                  <a:solidFill>
                    <a:schemeClr val="bg1"/>
                  </a:solidFill>
                  <a:latin typeface="Arial" panose="020B0604020202020204" pitchFamily="34" charset="0"/>
                  <a:ea typeface="微软雅黑" panose="020B0503020204020204" charset="-122"/>
                  <a:sym typeface="Arial" panose="020B0604020202020204" pitchFamily="34" charset="0"/>
                </a:rPr>
                <a:t>活动介绍</a:t>
              </a:r>
              <a:r>
                <a:rPr lang="en-US" altLang="zh-CN" sz="3000" b="1" dirty="0">
                  <a:solidFill>
                    <a:schemeClr val="bg1"/>
                  </a:solidFill>
                  <a:latin typeface="Arial" panose="020B0604020202020204" pitchFamily="34" charset="0"/>
                  <a:ea typeface="微软雅黑" panose="020B0503020204020204" charset="-122"/>
                  <a:sym typeface="Arial" panose="020B0604020202020204" pitchFamily="34" charset="0"/>
                </a:rPr>
                <a:t>(Activity Introduction)</a:t>
              </a:r>
              <a:endParaRPr lang="zh-CN" altLang="en-US" sz="3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29" name="TextBox 19"/>
          <p:cNvSpPr txBox="1"/>
          <p:nvPr/>
        </p:nvSpPr>
        <p:spPr>
          <a:xfrm>
            <a:off x="2226310" y="2517140"/>
            <a:ext cx="853440" cy="1846580"/>
          </a:xfrm>
          <a:prstGeom prst="rect">
            <a:avLst/>
          </a:prstGeom>
          <a:noFill/>
        </p:spPr>
        <p:txBody>
          <a:bodyPr wrap="square" lIns="0" tIns="0" rIns="0" bIns="0" rtlCol="0">
            <a:spAutoFit/>
          </a:bodyPr>
          <a:lstStyle/>
          <a:p>
            <a:r>
              <a:rPr lang="zh-CN" altLang="en-US" sz="6000" b="1" dirty="0">
                <a:solidFill>
                  <a:srgbClr val="6A373C"/>
                </a:solidFill>
                <a:latin typeface="思源黑体 Bold" panose="020B0800000000000000" charset="-122"/>
                <a:ea typeface="思源黑体 Bold" panose="020B0800000000000000" charset="-122"/>
                <a:sym typeface="Arial" panose="020B0604020202020204" pitchFamily="34" charset="0"/>
              </a:rPr>
              <a:t>目录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a:srcRect l="1266" t="569" r="686" b="732"/>
          <a:stretch>
            <a:fillRect/>
          </a:stretch>
        </p:blipFill>
        <p:spPr>
          <a:xfrm>
            <a:off x="1790700" y="1931035"/>
            <a:ext cx="3058160" cy="2995295"/>
          </a:xfrm>
          <a:custGeom>
            <a:avLst/>
            <a:gdLst/>
            <a:ahLst/>
            <a:cxnLst>
              <a:cxn ang="3">
                <a:pos x="hc" y="t"/>
              </a:cxn>
              <a:cxn ang="cd2">
                <a:pos x="l" y="vc"/>
              </a:cxn>
              <a:cxn ang="cd4">
                <a:pos x="hc" y="b"/>
              </a:cxn>
              <a:cxn ang="0">
                <a:pos x="r" y="vc"/>
              </a:cxn>
            </a:cxnLst>
            <a:rect l="l" t="t" r="r" b="b"/>
            <a:pathLst>
              <a:path w="7437" h="7284">
                <a:moveTo>
                  <a:pt x="0" y="0"/>
                </a:moveTo>
                <a:lnTo>
                  <a:pt x="6223" y="0"/>
                </a:lnTo>
                <a:lnTo>
                  <a:pt x="7437" y="1214"/>
                </a:lnTo>
                <a:lnTo>
                  <a:pt x="7437" y="7284"/>
                </a:lnTo>
                <a:lnTo>
                  <a:pt x="1214" y="7284"/>
                </a:lnTo>
                <a:lnTo>
                  <a:pt x="0" y="6070"/>
                </a:lnTo>
                <a:lnTo>
                  <a:pt x="0" y="0"/>
                </a:lnTo>
                <a:close/>
              </a:path>
            </a:pathLst>
          </a:custGeom>
          <a:ln w="63500">
            <a:solidFill>
              <a:srgbClr val="6A373C"/>
            </a:solidFill>
          </a:ln>
          <a:effectLst>
            <a:reflection blurRad="6350" stA="52000" endA="300" endPos="35000" dir="5400000" sy="-100000" algn="bl" rotWithShape="0"/>
          </a:effectLst>
        </p:spPr>
      </p:pic>
      <p:sp>
        <p:nvSpPr>
          <p:cNvPr id="17" name="TextBox 1"/>
          <p:cNvSpPr txBox="1"/>
          <p:nvPr/>
        </p:nvSpPr>
        <p:spPr>
          <a:xfrm>
            <a:off x="4411729" y="3666241"/>
            <a:ext cx="7186546" cy="1320800"/>
          </a:xfrm>
          <a:prstGeom prst="rect">
            <a:avLst/>
          </a:prstGeom>
          <a:noFill/>
        </p:spPr>
        <p:txBody>
          <a:bodyPr wrap="square" lIns="91424" tIns="45713" rIns="91424" bIns="45713" rtlCol="0">
            <a:spAutoFit/>
          </a:bodyPr>
          <a:lstStyle/>
          <a:p>
            <a:pPr marL="0" lvl="1" algn="ctr"/>
            <a:r>
              <a:rPr lang="zh-CN" altLang="en-US" sz="4000" b="1" dirty="0">
                <a:ln>
                  <a:noFill/>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公司介绍</a:t>
            </a:r>
            <a:endParaRPr lang="en-US" altLang="zh-CN" sz="4000" b="1" dirty="0">
              <a:ln>
                <a:noFill/>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a:p>
            <a:pPr marL="0" lvl="1" algn="ctr"/>
            <a:r>
              <a:rPr lang="en-US" altLang="zh-CN" sz="4000" b="1" dirty="0">
                <a:ln>
                  <a:noFill/>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(Company Introduction)</a:t>
            </a:r>
          </a:p>
        </p:txBody>
      </p:sp>
      <p:sp>
        <p:nvSpPr>
          <p:cNvPr id="10" name="矩形 9"/>
          <p:cNvSpPr/>
          <p:nvPr/>
        </p:nvSpPr>
        <p:spPr>
          <a:xfrm>
            <a:off x="6976884" y="1593828"/>
            <a:ext cx="2319867" cy="2400657"/>
          </a:xfrm>
          <a:prstGeom prst="rect">
            <a:avLst/>
          </a:prstGeom>
          <a:noFill/>
        </p:spPr>
        <p:txBody>
          <a:bodyPr wrap="none" lIns="91440" tIns="45720" rIns="91440" bIns="45720">
            <a:spAutoFit/>
          </a:bodyPr>
          <a:lstStyle/>
          <a:p>
            <a:pPr algn="ctr"/>
            <a:r>
              <a:rPr lang="en-US" altLang="zh-CN" sz="15000" b="1" dirty="0">
                <a:ln w="22225">
                  <a:noFill/>
                  <a:prstDash val="solid"/>
                </a:ln>
                <a:solidFill>
                  <a:srgbClr val="6A373C"/>
                </a:solidFill>
                <a:effectLst>
                  <a:outerShdw blurRad="38100" dist="38100" dir="2700000" algn="tl">
                    <a:srgbClr val="000000">
                      <a:alpha val="43137"/>
                    </a:srgbClr>
                  </a:outerShdw>
                </a:effectLst>
              </a:rPr>
              <a:t>01</a:t>
            </a:r>
            <a:endParaRPr lang="en-US" altLang="zh-CN" sz="15000" b="1" cap="none" spc="0" dirty="0">
              <a:ln w="22225">
                <a:noFill/>
                <a:prstDash val="solid"/>
              </a:ln>
              <a:solidFill>
                <a:srgbClr val="6A373C"/>
              </a:solidFill>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grpSp>
        <p:nvGrpSpPr>
          <p:cNvPr id="5" name="组合 4"/>
          <p:cNvGrpSpPr/>
          <p:nvPr/>
        </p:nvGrpSpPr>
        <p:grpSpPr>
          <a:xfrm>
            <a:off x="1217296" y="2114030"/>
            <a:ext cx="6030129" cy="3553508"/>
            <a:chOff x="1040263" y="1113498"/>
            <a:chExt cx="5636937" cy="1627134"/>
          </a:xfrm>
        </p:grpSpPr>
        <p:sp>
          <p:nvSpPr>
            <p:cNvPr id="48" name="Freeform 11"/>
            <p:cNvSpPr/>
            <p:nvPr/>
          </p:nvSpPr>
          <p:spPr bwMode="auto">
            <a:xfrm>
              <a:off x="1040264" y="1113498"/>
              <a:ext cx="107908" cy="629991"/>
            </a:xfrm>
            <a:custGeom>
              <a:avLst/>
              <a:gdLst>
                <a:gd name="T0" fmla="*/ 139 w 139"/>
                <a:gd name="T1" fmla="*/ 0 h 806"/>
                <a:gd name="T2" fmla="*/ 0 w 139"/>
                <a:gd name="T3" fmla="*/ 110 h 806"/>
                <a:gd name="T4" fmla="*/ 0 w 139"/>
                <a:gd name="T5" fmla="*/ 806 h 806"/>
                <a:gd name="T6" fmla="*/ 139 w 139"/>
                <a:gd name="T7" fmla="*/ 696 h 806"/>
                <a:gd name="T8" fmla="*/ 139 w 139"/>
                <a:gd name="T9" fmla="*/ 0 h 806"/>
              </a:gdLst>
              <a:ahLst/>
              <a:cxnLst>
                <a:cxn ang="0">
                  <a:pos x="T0" y="T1"/>
                </a:cxn>
                <a:cxn ang="0">
                  <a:pos x="T2" y="T3"/>
                </a:cxn>
                <a:cxn ang="0">
                  <a:pos x="T4" y="T5"/>
                </a:cxn>
                <a:cxn ang="0">
                  <a:pos x="T6" y="T7"/>
                </a:cxn>
                <a:cxn ang="0">
                  <a:pos x="T8" y="T9"/>
                </a:cxn>
              </a:cxnLst>
              <a:rect l="0" t="0" r="r" b="b"/>
              <a:pathLst>
                <a:path w="139" h="806">
                  <a:moveTo>
                    <a:pt x="139" y="0"/>
                  </a:moveTo>
                  <a:lnTo>
                    <a:pt x="0" y="110"/>
                  </a:lnTo>
                  <a:lnTo>
                    <a:pt x="0" y="806"/>
                  </a:lnTo>
                  <a:lnTo>
                    <a:pt x="139" y="696"/>
                  </a:lnTo>
                  <a:lnTo>
                    <a:pt x="139" y="0"/>
                  </a:lnTo>
                  <a:close/>
                </a:path>
              </a:pathLst>
            </a:custGeom>
            <a:solidFill>
              <a:srgbClr val="6A373C"/>
            </a:solidFill>
            <a:ln>
              <a:solidFill>
                <a:srgbClr val="6A373C"/>
              </a:solidFill>
            </a:ln>
          </p:spPr>
          <p:txBody>
            <a:bodyPr vert="horz" wrap="square" lIns="91404" tIns="45702" rIns="91404" bIns="45702" numCol="1" anchor="t" anchorCtr="0" compatLnSpc="1"/>
            <a:lstStyle/>
            <a:p>
              <a:endParaRPr lang="zh-CN" altLang="en-US" sz="180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49" name="Freeform 12"/>
            <p:cNvSpPr/>
            <p:nvPr/>
          </p:nvSpPr>
          <p:spPr bwMode="auto">
            <a:xfrm>
              <a:off x="1040263" y="1199189"/>
              <a:ext cx="4380731" cy="462200"/>
            </a:xfrm>
            <a:custGeom>
              <a:avLst/>
              <a:gdLst>
                <a:gd name="T0" fmla="*/ 3591 w 3591"/>
                <a:gd name="T1" fmla="*/ 0 h 696"/>
                <a:gd name="T2" fmla="*/ 0 w 3591"/>
                <a:gd name="T3" fmla="*/ 0 h 696"/>
                <a:gd name="T4" fmla="*/ 0 w 3591"/>
                <a:gd name="T5" fmla="*/ 696 h 696"/>
                <a:gd name="T6" fmla="*/ 3591 w 3591"/>
                <a:gd name="T7" fmla="*/ 696 h 696"/>
                <a:gd name="T8" fmla="*/ 3383 w 3591"/>
                <a:gd name="T9" fmla="*/ 353 h 696"/>
                <a:gd name="T10" fmla="*/ 3591 w 3591"/>
                <a:gd name="T11" fmla="*/ 0 h 696"/>
              </a:gdLst>
              <a:ahLst/>
              <a:cxnLst>
                <a:cxn ang="0">
                  <a:pos x="T0" y="T1"/>
                </a:cxn>
                <a:cxn ang="0">
                  <a:pos x="T2" y="T3"/>
                </a:cxn>
                <a:cxn ang="0">
                  <a:pos x="T4" y="T5"/>
                </a:cxn>
                <a:cxn ang="0">
                  <a:pos x="T6" y="T7"/>
                </a:cxn>
                <a:cxn ang="0">
                  <a:pos x="T8" y="T9"/>
                </a:cxn>
                <a:cxn ang="0">
                  <a:pos x="T10" y="T11"/>
                </a:cxn>
              </a:cxnLst>
              <a:rect l="0" t="0" r="r" b="b"/>
              <a:pathLst>
                <a:path w="3591" h="696">
                  <a:moveTo>
                    <a:pt x="3591" y="0"/>
                  </a:moveTo>
                  <a:lnTo>
                    <a:pt x="0" y="0"/>
                  </a:lnTo>
                  <a:lnTo>
                    <a:pt x="0" y="696"/>
                  </a:lnTo>
                  <a:lnTo>
                    <a:pt x="3591" y="696"/>
                  </a:lnTo>
                  <a:lnTo>
                    <a:pt x="3383" y="353"/>
                  </a:lnTo>
                  <a:lnTo>
                    <a:pt x="3591" y="0"/>
                  </a:lnTo>
                  <a:close/>
                </a:path>
              </a:pathLst>
            </a:custGeom>
            <a:solidFill>
              <a:srgbClr val="6A373C"/>
            </a:solidFill>
            <a:ln>
              <a:noFill/>
            </a:ln>
          </p:spPr>
          <p:txBody>
            <a:bodyPr vert="horz" wrap="square" lIns="91404" tIns="45702" rIns="91404" bIns="45702" numCol="1" anchor="t" anchorCtr="0" compatLnSpc="1"/>
            <a:lstStyle/>
            <a:p>
              <a:endParaRPr lang="zh-CN" altLang="en-US" sz="180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50" name="TextBox 7"/>
            <p:cNvSpPr txBox="1"/>
            <p:nvPr/>
          </p:nvSpPr>
          <p:spPr>
            <a:xfrm>
              <a:off x="1196280" y="1266864"/>
              <a:ext cx="4005307" cy="324138"/>
            </a:xfrm>
            <a:prstGeom prst="rect">
              <a:avLst/>
            </a:prstGeom>
            <a:noFill/>
            <a:ln>
              <a:noFill/>
            </a:ln>
          </p:spPr>
          <p:txBody>
            <a:bodyPr wrap="square" rtlCol="0">
              <a:spAutoFit/>
            </a:bodyPr>
            <a:lstStyle>
              <a:defPPr>
                <a:defRPr lang="zh-CN"/>
              </a:defPPr>
              <a:lvl1pPr>
                <a:defRPr sz="2600">
                  <a:solidFill>
                    <a:schemeClr val="accent1"/>
                  </a:solidFill>
                  <a:latin typeface="+mn-ea"/>
                  <a:ea typeface="+mn-ea"/>
                </a:defRPr>
              </a:lvl1pPr>
            </a:lstStyle>
            <a:p>
              <a:r>
                <a:rPr lang="zh-CN" altLang="en-US" sz="4000" dirty="0">
                  <a:solidFill>
                    <a:schemeClr val="bg1"/>
                  </a:solidFill>
                  <a:latin typeface="Arial" panose="020B0604020202020204" pitchFamily="34" charset="0"/>
                  <a:ea typeface="微软雅黑" panose="020B0503020204020204" charset="-122"/>
                  <a:sym typeface="Arial" panose="020B0604020202020204" pitchFamily="34" charset="0"/>
                </a:rPr>
                <a:t>双击替换内容</a:t>
              </a:r>
            </a:p>
          </p:txBody>
        </p:sp>
        <p:sp>
          <p:nvSpPr>
            <p:cNvPr id="28" name="矩形 27"/>
            <p:cNvSpPr/>
            <p:nvPr/>
          </p:nvSpPr>
          <p:spPr>
            <a:xfrm>
              <a:off x="1335892" y="1747080"/>
              <a:ext cx="5341308" cy="993552"/>
            </a:xfrm>
            <a:prstGeom prst="rect">
              <a:avLst/>
            </a:prstGeom>
            <a:noFill/>
            <a:ln>
              <a:noFill/>
            </a:ln>
          </p:spPr>
          <p:txBody>
            <a:bodyPr wrap="square" rtlCol="0">
              <a:spAutoFit/>
            </a:bodyPr>
            <a:lstStyle/>
            <a:p>
              <a:pPr algn="just">
                <a:lnSpc>
                  <a:spcPct val="150000"/>
                </a:lnSpc>
                <a:spcBef>
                  <a:spcPts val="0"/>
                </a:spcBef>
              </a:pPr>
              <a:r>
                <a:rPr lang="zh-CN" altLang="en-US" kern="0" dirty="0">
                  <a:latin typeface="Arial" panose="020B0604020202020204" pitchFamily="34" charset="0"/>
                  <a:ea typeface="微软雅黑" panose="020B0503020204020204" charset="-122"/>
                  <a:sym typeface="Arial" panose="020B0604020202020204" pitchFamily="34" charset="0"/>
                </a:rPr>
                <a:t>双击替换内容双击替换内容双击替换内容双击替换内容</a:t>
              </a:r>
              <a:endParaRPr lang="en-US" altLang="zh-CN" kern="0" dirty="0">
                <a:latin typeface="Arial" panose="020B0604020202020204" pitchFamily="34" charset="0"/>
                <a:ea typeface="微软雅黑" panose="020B0503020204020204" charset="-122"/>
                <a:sym typeface="Arial" panose="020B0604020202020204" pitchFamily="34" charset="0"/>
              </a:endParaRPr>
            </a:p>
            <a:p>
              <a:pPr algn="just">
                <a:lnSpc>
                  <a:spcPct val="150000"/>
                </a:lnSpc>
                <a:spcBef>
                  <a:spcPts val="0"/>
                </a:spcBef>
              </a:pPr>
              <a:r>
                <a:rPr lang="zh-CN" altLang="en-US" kern="0" dirty="0">
                  <a:latin typeface="Arial" panose="020B0604020202020204" pitchFamily="34" charset="0"/>
                  <a:ea typeface="微软雅黑" panose="020B0503020204020204" charset="-122"/>
                  <a:sym typeface="Arial" panose="020B0604020202020204" pitchFamily="34" charset="0"/>
                </a:rPr>
                <a:t>双击替换内容双击替换内容双击替换内容双击替换内容双击替换内容双击替换内容双击替换内容双击替换内容</a:t>
              </a:r>
              <a:endParaRPr lang="en-US" altLang="zh-CN" kern="0" dirty="0">
                <a:latin typeface="Arial" panose="020B0604020202020204" pitchFamily="34" charset="0"/>
                <a:ea typeface="微软雅黑" panose="020B0503020204020204" charset="-122"/>
                <a:sym typeface="Arial" panose="020B0604020202020204" pitchFamily="34" charset="0"/>
              </a:endParaRPr>
            </a:p>
            <a:p>
              <a:pPr algn="just">
                <a:lnSpc>
                  <a:spcPct val="150000"/>
                </a:lnSpc>
                <a:spcBef>
                  <a:spcPts val="0"/>
                </a:spcBef>
              </a:pPr>
              <a:r>
                <a:rPr lang="zh-CN" altLang="en-US" kern="0" dirty="0">
                  <a:latin typeface="Arial" panose="020B0604020202020204" pitchFamily="34" charset="0"/>
                  <a:ea typeface="微软雅黑" panose="020B0503020204020204" charset="-122"/>
                  <a:sym typeface="Arial" panose="020B0604020202020204" pitchFamily="34" charset="0"/>
                </a:rPr>
                <a:t>双击替换内容双击替换内容双击替换内容双击替换内容</a:t>
              </a:r>
              <a:endParaRPr lang="en-US" altLang="zh-CN" kern="0" dirty="0">
                <a:latin typeface="Arial" panose="020B0604020202020204" pitchFamily="34" charset="0"/>
                <a:ea typeface="微软雅黑" panose="020B0503020204020204" charset="-122"/>
                <a:sym typeface="Arial" panose="020B0604020202020204" pitchFamily="34" charset="0"/>
              </a:endParaRPr>
            </a:p>
            <a:p>
              <a:pPr algn="just">
                <a:lnSpc>
                  <a:spcPct val="150000"/>
                </a:lnSpc>
                <a:spcBef>
                  <a:spcPts val="0"/>
                </a:spcBef>
              </a:pPr>
              <a:endParaRPr lang="en-US" altLang="zh-CN" kern="0" dirty="0">
                <a:latin typeface="Arial" panose="020B0604020202020204" pitchFamily="34" charset="0"/>
                <a:ea typeface="微软雅黑" panose="020B0503020204020204" charset="-122"/>
                <a:sym typeface="Arial" panose="020B0604020202020204" pitchFamily="34" charset="0"/>
              </a:endParaRPr>
            </a:p>
          </p:txBody>
        </p:sp>
      </p:grpSp>
      <p:sp>
        <p:nvSpPr>
          <p:cNvPr id="2" name="文本框 1"/>
          <p:cNvSpPr txBox="1"/>
          <p:nvPr/>
        </p:nvSpPr>
        <p:spPr>
          <a:xfrm>
            <a:off x="7907020" y="123190"/>
            <a:ext cx="2468880" cy="368300"/>
          </a:xfrm>
          <a:prstGeom prst="rect">
            <a:avLst/>
          </a:prstGeom>
          <a:noFill/>
        </p:spPr>
        <p:txBody>
          <a:bodyPr wrap="none" rtlCol="0">
            <a:spAutoFit/>
          </a:bodyPr>
          <a:lstStyle/>
          <a:p>
            <a:r>
              <a:rPr lang="zh-CN" altLang="en-US">
                <a:solidFill>
                  <a:srgbClr val="6A373C"/>
                </a:solidFill>
                <a:latin typeface="思源黑体 Bold" panose="020B0800000000000000" charset="-122"/>
                <a:ea typeface="思源黑体 Bold" panose="020B0800000000000000" charset="-122"/>
              </a:rPr>
              <a:t>点击此处输入您的标题</a:t>
            </a:r>
          </a:p>
        </p:txBody>
      </p:sp>
      <p:pic>
        <p:nvPicPr>
          <p:cNvPr id="3" name="图片 2"/>
          <p:cNvPicPr>
            <a:picLocks noChangeAspect="1"/>
          </p:cNvPicPr>
          <p:nvPr/>
        </p:nvPicPr>
        <p:blipFill>
          <a:blip r:embed="rId5"/>
          <a:srcRect l="9327" r="4726" b="1055"/>
          <a:stretch>
            <a:fillRect/>
          </a:stretch>
        </p:blipFill>
        <p:spPr>
          <a:xfrm>
            <a:off x="7403469" y="1821180"/>
            <a:ext cx="3475983" cy="3215632"/>
          </a:xfrm>
          <a:custGeom>
            <a:avLst/>
            <a:gdLst/>
            <a:ahLst/>
            <a:cxnLst>
              <a:cxn ang="3">
                <a:pos x="hc" y="t"/>
              </a:cxn>
              <a:cxn ang="cd2">
                <a:pos x="l" y="vc"/>
              </a:cxn>
              <a:cxn ang="cd4">
                <a:pos x="hc" y="b"/>
              </a:cxn>
              <a:cxn ang="0">
                <a:pos x="r" y="vc"/>
              </a:cxn>
            </a:cxnLst>
            <a:rect l="l" t="t" r="r" b="b"/>
            <a:pathLst>
              <a:path w="5474" h="5064">
                <a:moveTo>
                  <a:pt x="2737" y="0"/>
                </a:moveTo>
                <a:lnTo>
                  <a:pt x="5474" y="1934"/>
                </a:lnTo>
                <a:lnTo>
                  <a:pt x="4429" y="5064"/>
                </a:lnTo>
                <a:lnTo>
                  <a:pt x="1045" y="5064"/>
                </a:lnTo>
                <a:lnTo>
                  <a:pt x="0" y="1934"/>
                </a:lnTo>
                <a:lnTo>
                  <a:pt x="2737" y="0"/>
                </a:lnTo>
                <a:close/>
              </a:path>
            </a:pathLst>
          </a:custGeom>
          <a:ln w="63500">
            <a:solidFill>
              <a:srgbClr val="6A373C"/>
            </a:solid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sp>
        <p:nvSpPr>
          <p:cNvPr id="2" name="文本框 1"/>
          <p:cNvSpPr txBox="1"/>
          <p:nvPr/>
        </p:nvSpPr>
        <p:spPr>
          <a:xfrm>
            <a:off x="7907020" y="123190"/>
            <a:ext cx="2468880" cy="368300"/>
          </a:xfrm>
          <a:prstGeom prst="rect">
            <a:avLst/>
          </a:prstGeom>
          <a:noFill/>
        </p:spPr>
        <p:txBody>
          <a:bodyPr wrap="none" rtlCol="0">
            <a:spAutoFit/>
          </a:bodyPr>
          <a:lstStyle/>
          <a:p>
            <a:r>
              <a:rPr lang="zh-CN" altLang="en-US">
                <a:solidFill>
                  <a:srgbClr val="6A373C"/>
                </a:solidFill>
                <a:latin typeface="思源黑体 Bold" panose="020B0800000000000000" charset="-122"/>
                <a:ea typeface="思源黑体 Bold" panose="020B0800000000000000" charset="-122"/>
              </a:rPr>
              <a:t>点击此处输入您的标题</a:t>
            </a:r>
          </a:p>
        </p:txBody>
      </p:sp>
      <p:grpSp>
        <p:nvGrpSpPr>
          <p:cNvPr id="21" name="组合 20"/>
          <p:cNvGrpSpPr/>
          <p:nvPr/>
        </p:nvGrpSpPr>
        <p:grpSpPr>
          <a:xfrm>
            <a:off x="2357588" y="1431511"/>
            <a:ext cx="7425826" cy="1139111"/>
            <a:chOff x="5232903" y="915709"/>
            <a:chExt cx="1720051" cy="854333"/>
          </a:xfrm>
        </p:grpSpPr>
        <p:sp>
          <p:nvSpPr>
            <p:cNvPr id="22" name="圆角矩形 21"/>
            <p:cNvSpPr/>
            <p:nvPr/>
          </p:nvSpPr>
          <p:spPr>
            <a:xfrm>
              <a:off x="5232903" y="915709"/>
              <a:ext cx="1720051" cy="554510"/>
            </a:xfrm>
            <a:prstGeom prst="roundRect">
              <a:avLst>
                <a:gd name="adj" fmla="val 50000"/>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思源黑体 Bold" panose="020B0800000000000000" charset="-122"/>
                <a:ea typeface="思源黑体 Bold" panose="020B0800000000000000" charset="-122"/>
                <a:sym typeface="Arial" panose="020B0604020202020204" pitchFamily="34" charset="0"/>
              </a:endParaRPr>
            </a:p>
          </p:txBody>
        </p:sp>
        <p:sp>
          <p:nvSpPr>
            <p:cNvPr id="23" name="文本框 22"/>
            <p:cNvSpPr txBox="1"/>
            <p:nvPr/>
          </p:nvSpPr>
          <p:spPr>
            <a:xfrm>
              <a:off x="5361119" y="962129"/>
              <a:ext cx="1591835" cy="807913"/>
            </a:xfrm>
            <a:prstGeom prst="rect">
              <a:avLst/>
            </a:prstGeom>
            <a:noFill/>
          </p:spPr>
          <p:txBody>
            <a:bodyPr wrap="square" rtlCol="0">
              <a:spAutoFit/>
            </a:bodyPr>
            <a:lstStyle/>
            <a:p>
              <a:pPr defTabSz="914400"/>
              <a:r>
                <a:rPr lang="zh-CN" altLang="en-US" sz="3200" b="1" dirty="0">
                  <a:solidFill>
                    <a:prstClr val="white"/>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公司介绍</a:t>
              </a:r>
              <a:r>
                <a:rPr lang="en-US" altLang="zh-CN" sz="3200" b="1" dirty="0">
                  <a:solidFill>
                    <a:prstClr val="white"/>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(Company Introduction)</a:t>
              </a:r>
            </a:p>
            <a:p>
              <a:pPr defTabSz="914400"/>
              <a:endParaRPr lang="zh-CN" altLang="en-US" sz="3200" b="1" dirty="0">
                <a:solidFill>
                  <a:prstClr val="white"/>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p:txBody>
        </p:sp>
      </p:grpSp>
      <p:sp>
        <p:nvSpPr>
          <p:cNvPr id="27" name="矩形 26"/>
          <p:cNvSpPr/>
          <p:nvPr/>
        </p:nvSpPr>
        <p:spPr>
          <a:xfrm>
            <a:off x="2464271" y="2360959"/>
            <a:ext cx="1218731" cy="705399"/>
          </a:xfrm>
          <a:prstGeom prst="rect">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135" dirty="0">
                <a:solidFill>
                  <a:prstClr val="white"/>
                </a:solidFill>
                <a:latin typeface="思源黑体 Bold" panose="020B0800000000000000" charset="-122"/>
                <a:ea typeface="思源黑体 Bold" panose="020B0800000000000000" charset="-122"/>
                <a:sym typeface="Arial" panose="020B0604020202020204" pitchFamily="34" charset="0"/>
              </a:rPr>
              <a:t>01</a:t>
            </a:r>
          </a:p>
        </p:txBody>
      </p:sp>
      <p:sp>
        <p:nvSpPr>
          <p:cNvPr id="28" name="矩形 27"/>
          <p:cNvSpPr/>
          <p:nvPr/>
        </p:nvSpPr>
        <p:spPr>
          <a:xfrm>
            <a:off x="2464271" y="3237159"/>
            <a:ext cx="1218731" cy="705399"/>
          </a:xfrm>
          <a:prstGeom prst="rect">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135" dirty="0">
                <a:solidFill>
                  <a:prstClr val="white"/>
                </a:solidFill>
                <a:latin typeface="思源黑体 Bold" panose="020B0800000000000000" charset="-122"/>
                <a:ea typeface="思源黑体 Bold" panose="020B0800000000000000" charset="-122"/>
                <a:sym typeface="Arial" panose="020B0604020202020204" pitchFamily="34" charset="0"/>
              </a:rPr>
              <a:t>02</a:t>
            </a:r>
          </a:p>
        </p:txBody>
      </p:sp>
      <p:sp>
        <p:nvSpPr>
          <p:cNvPr id="29" name="矩形 28"/>
          <p:cNvSpPr/>
          <p:nvPr/>
        </p:nvSpPr>
        <p:spPr>
          <a:xfrm>
            <a:off x="2464271" y="4111894"/>
            <a:ext cx="1218731" cy="705399"/>
          </a:xfrm>
          <a:prstGeom prst="rect">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135" dirty="0">
                <a:solidFill>
                  <a:prstClr val="white"/>
                </a:solidFill>
                <a:latin typeface="思源黑体 Bold" panose="020B0800000000000000" charset="-122"/>
                <a:ea typeface="思源黑体 Bold" panose="020B0800000000000000" charset="-122"/>
                <a:sym typeface="Arial" panose="020B0604020202020204" pitchFamily="34" charset="0"/>
              </a:rPr>
              <a:t>03</a:t>
            </a:r>
          </a:p>
        </p:txBody>
      </p:sp>
      <p:sp>
        <p:nvSpPr>
          <p:cNvPr id="30" name="矩形 29"/>
          <p:cNvSpPr/>
          <p:nvPr/>
        </p:nvSpPr>
        <p:spPr>
          <a:xfrm>
            <a:off x="2464271" y="4986629"/>
            <a:ext cx="1218731" cy="705399"/>
          </a:xfrm>
          <a:prstGeom prst="rect">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135" dirty="0">
                <a:solidFill>
                  <a:prstClr val="white"/>
                </a:solidFill>
                <a:latin typeface="思源黑体 Bold" panose="020B0800000000000000" charset="-122"/>
                <a:ea typeface="思源黑体 Bold" panose="020B0800000000000000" charset="-122"/>
                <a:sym typeface="Arial" panose="020B0604020202020204" pitchFamily="34" charset="0"/>
              </a:rPr>
              <a:t>04</a:t>
            </a:r>
          </a:p>
        </p:txBody>
      </p:sp>
      <p:sp>
        <p:nvSpPr>
          <p:cNvPr id="31" name="矩形 30"/>
          <p:cNvSpPr/>
          <p:nvPr/>
        </p:nvSpPr>
        <p:spPr>
          <a:xfrm>
            <a:off x="3872950" y="2360962"/>
            <a:ext cx="5910468" cy="705399"/>
          </a:xfrm>
          <a:prstGeom prst="rect">
            <a:avLst/>
          </a:prstGeom>
          <a:noFill/>
          <a:ln>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sz="1865" b="1"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a:t>
            </a:r>
          </a:p>
        </p:txBody>
      </p:sp>
      <p:sp>
        <p:nvSpPr>
          <p:cNvPr id="32" name="矩形 31"/>
          <p:cNvSpPr/>
          <p:nvPr/>
        </p:nvSpPr>
        <p:spPr>
          <a:xfrm>
            <a:off x="3872949" y="3237162"/>
            <a:ext cx="5910468" cy="705399"/>
          </a:xfrm>
          <a:prstGeom prst="rect">
            <a:avLst/>
          </a:prstGeom>
          <a:noFill/>
          <a:ln>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sz="1865" b="1"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a:t>
            </a:r>
          </a:p>
        </p:txBody>
      </p:sp>
      <p:sp>
        <p:nvSpPr>
          <p:cNvPr id="33" name="矩形 32"/>
          <p:cNvSpPr/>
          <p:nvPr/>
        </p:nvSpPr>
        <p:spPr>
          <a:xfrm>
            <a:off x="3872947" y="4109331"/>
            <a:ext cx="5910468" cy="705399"/>
          </a:xfrm>
          <a:prstGeom prst="rect">
            <a:avLst/>
          </a:prstGeom>
          <a:noFill/>
          <a:ln>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sz="1865" b="1"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a:t>
            </a:r>
          </a:p>
        </p:txBody>
      </p:sp>
      <p:sp>
        <p:nvSpPr>
          <p:cNvPr id="34" name="矩形 33"/>
          <p:cNvSpPr/>
          <p:nvPr/>
        </p:nvSpPr>
        <p:spPr>
          <a:xfrm>
            <a:off x="3872946" y="4986629"/>
            <a:ext cx="5910468" cy="705399"/>
          </a:xfrm>
          <a:prstGeom prst="rect">
            <a:avLst/>
          </a:prstGeom>
          <a:noFill/>
          <a:ln>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altLang="zh-CN" sz="1865" b="1" dirty="0">
              <a:solidFill>
                <a:srgbClr val="6A373C"/>
              </a:solidFill>
              <a:latin typeface="思源黑体 Bold" panose="020B0800000000000000" charset="-122"/>
              <a:ea typeface="思源黑体 Bold" panose="020B0800000000000000" charset="-122"/>
              <a:sym typeface="Arial" panose="020B0604020202020204" pitchFamily="34" charset="0"/>
            </a:endParaRPr>
          </a:p>
          <a:p>
            <a:pPr defTabSz="914400"/>
            <a:r>
              <a:rPr lang="zh-CN" altLang="en-US" sz="1865" b="1"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a:t>
            </a:r>
            <a:endParaRPr lang="en-US" altLang="zh-CN" sz="1865" b="1" dirty="0">
              <a:solidFill>
                <a:srgbClr val="6A373C"/>
              </a:solidFill>
              <a:latin typeface="思源黑体 Bold" panose="020B0800000000000000" charset="-122"/>
              <a:ea typeface="思源黑体 Bold" panose="020B0800000000000000" charset="-122"/>
              <a:sym typeface="Arial" panose="020B0604020202020204" pitchFamily="34" charset="0"/>
            </a:endParaRPr>
          </a:p>
          <a:p>
            <a:pPr defTabSz="914400"/>
            <a:endParaRPr lang="en-US" altLang="zh-CN" sz="1865" b="1" dirty="0">
              <a:solidFill>
                <a:srgbClr val="6A373C"/>
              </a:solidFill>
              <a:latin typeface="思源黑体 Bold" panose="020B0800000000000000" charset="-122"/>
              <a:ea typeface="思源黑体 Bold" panose="020B0800000000000000"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sp>
        <p:nvSpPr>
          <p:cNvPr id="2" name="文本框 1"/>
          <p:cNvSpPr txBox="1"/>
          <p:nvPr/>
        </p:nvSpPr>
        <p:spPr>
          <a:xfrm>
            <a:off x="7907020" y="123190"/>
            <a:ext cx="2468880" cy="368300"/>
          </a:xfrm>
          <a:prstGeom prst="rect">
            <a:avLst/>
          </a:prstGeom>
          <a:noFill/>
        </p:spPr>
        <p:txBody>
          <a:bodyPr wrap="none" rtlCol="0">
            <a:spAutoFit/>
          </a:bodyPr>
          <a:lstStyle/>
          <a:p>
            <a:r>
              <a:rPr lang="zh-CN" altLang="en-US">
                <a:solidFill>
                  <a:srgbClr val="6A373C"/>
                </a:solidFill>
                <a:latin typeface="思源黑体 Bold" panose="020B0800000000000000" charset="-122"/>
                <a:ea typeface="思源黑体 Bold" panose="020B0800000000000000" charset="-122"/>
              </a:rPr>
              <a:t>点击此处输入您的标题</a:t>
            </a:r>
          </a:p>
        </p:txBody>
      </p:sp>
      <p:sp>
        <p:nvSpPr>
          <p:cNvPr id="8" name="圆角矩形 7"/>
          <p:cNvSpPr/>
          <p:nvPr/>
        </p:nvSpPr>
        <p:spPr>
          <a:xfrm>
            <a:off x="4011918" y="2138846"/>
            <a:ext cx="7237108" cy="681741"/>
          </a:xfrm>
          <a:prstGeom prst="roundRect">
            <a:avLst>
              <a:gd name="adj" fmla="val 50000"/>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思源黑体 Bold" panose="020B0800000000000000" charset="-122"/>
                <a:ea typeface="思源黑体 Bold" panose="020B0800000000000000" charset="-122"/>
                <a:sym typeface="Arial" panose="020B0604020202020204" pitchFamily="34" charset="0"/>
              </a:rPr>
              <a:t>内容</a:t>
            </a:r>
          </a:p>
        </p:txBody>
      </p:sp>
      <p:sp>
        <p:nvSpPr>
          <p:cNvPr id="9" name="圆角矩形 8"/>
          <p:cNvSpPr/>
          <p:nvPr/>
        </p:nvSpPr>
        <p:spPr>
          <a:xfrm>
            <a:off x="5002078" y="2209465"/>
            <a:ext cx="6165667" cy="536131"/>
          </a:xfrm>
          <a:prstGeom prst="roundRect">
            <a:avLst>
              <a:gd name="adj" fmla="val 50000"/>
            </a:avLst>
          </a:prstGeom>
          <a:solidFill>
            <a:schemeClr val="bg1"/>
          </a:solidFill>
          <a:ln w="19050">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240030"/>
            <a:r>
              <a:rPr lang="zh-CN" altLang="en-US" sz="1735"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a:t>
            </a:r>
          </a:p>
        </p:txBody>
      </p:sp>
      <p:sp>
        <p:nvSpPr>
          <p:cNvPr id="10" name="圆角矩形 9"/>
          <p:cNvSpPr/>
          <p:nvPr/>
        </p:nvSpPr>
        <p:spPr>
          <a:xfrm>
            <a:off x="4011918" y="3163215"/>
            <a:ext cx="7237108" cy="681741"/>
          </a:xfrm>
          <a:prstGeom prst="roundRect">
            <a:avLst>
              <a:gd name="adj" fmla="val 50000"/>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思源黑体 Bold" panose="020B0800000000000000" charset="-122"/>
                <a:ea typeface="思源黑体 Bold" panose="020B0800000000000000" charset="-122"/>
                <a:sym typeface="Arial" panose="020B0604020202020204" pitchFamily="34" charset="0"/>
              </a:rPr>
              <a:t>内容</a:t>
            </a:r>
          </a:p>
        </p:txBody>
      </p:sp>
      <p:sp>
        <p:nvSpPr>
          <p:cNvPr id="11" name="圆角矩形 10"/>
          <p:cNvSpPr/>
          <p:nvPr/>
        </p:nvSpPr>
        <p:spPr>
          <a:xfrm>
            <a:off x="5002078" y="3233835"/>
            <a:ext cx="6165667" cy="536131"/>
          </a:xfrm>
          <a:prstGeom prst="roundRect">
            <a:avLst>
              <a:gd name="adj" fmla="val 50000"/>
            </a:avLst>
          </a:prstGeom>
          <a:solidFill>
            <a:schemeClr val="bg1"/>
          </a:solidFill>
          <a:ln w="19050">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240030"/>
            <a:r>
              <a:rPr lang="zh-CN" altLang="en-US" sz="1735"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a:t>
            </a:r>
          </a:p>
        </p:txBody>
      </p:sp>
      <p:sp>
        <p:nvSpPr>
          <p:cNvPr id="12" name="圆角矩形 11"/>
          <p:cNvSpPr/>
          <p:nvPr/>
        </p:nvSpPr>
        <p:spPr>
          <a:xfrm>
            <a:off x="4011918" y="4157758"/>
            <a:ext cx="7237108" cy="681741"/>
          </a:xfrm>
          <a:prstGeom prst="roundRect">
            <a:avLst>
              <a:gd name="adj" fmla="val 50000"/>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思源黑体 Bold" panose="020B0800000000000000" charset="-122"/>
                <a:ea typeface="思源黑体 Bold" panose="020B0800000000000000" charset="-122"/>
                <a:sym typeface="Arial" panose="020B0604020202020204" pitchFamily="34" charset="0"/>
              </a:rPr>
              <a:t>内容</a:t>
            </a:r>
          </a:p>
        </p:txBody>
      </p:sp>
      <p:sp>
        <p:nvSpPr>
          <p:cNvPr id="13" name="圆角矩形 12"/>
          <p:cNvSpPr/>
          <p:nvPr/>
        </p:nvSpPr>
        <p:spPr>
          <a:xfrm>
            <a:off x="5002078" y="4228377"/>
            <a:ext cx="6165667" cy="536131"/>
          </a:xfrm>
          <a:prstGeom prst="roundRect">
            <a:avLst>
              <a:gd name="adj" fmla="val 50000"/>
            </a:avLst>
          </a:prstGeom>
          <a:solidFill>
            <a:schemeClr val="bg1"/>
          </a:solidFill>
          <a:ln w="19050">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240030"/>
            <a:r>
              <a:rPr lang="zh-CN" altLang="en-US" sz="1600"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a:t>
            </a:r>
          </a:p>
        </p:txBody>
      </p:sp>
      <p:sp>
        <p:nvSpPr>
          <p:cNvPr id="14" name="TextBox 5"/>
          <p:cNvSpPr txBox="1">
            <a:spLocks noChangeArrowheads="1"/>
          </p:cNvSpPr>
          <p:nvPr/>
        </p:nvSpPr>
        <p:spPr bwMode="auto">
          <a:xfrm>
            <a:off x="1340570" y="5175796"/>
            <a:ext cx="100418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双击替换内容双击替换内容双击替换内容双击替换内容</a:t>
            </a:r>
          </a:p>
        </p:txBody>
      </p:sp>
      <p:pic>
        <p:nvPicPr>
          <p:cNvPr id="3" name="图片 2"/>
          <p:cNvPicPr>
            <a:picLocks noChangeAspect="1"/>
          </p:cNvPicPr>
          <p:nvPr/>
        </p:nvPicPr>
        <p:blipFill>
          <a:blip r:embed="rId5"/>
          <a:srcRect l="8503" r="12482"/>
          <a:stretch>
            <a:fillRect/>
          </a:stretch>
        </p:blipFill>
        <p:spPr>
          <a:xfrm>
            <a:off x="1430020" y="2277745"/>
            <a:ext cx="2496185" cy="2447925"/>
          </a:xfrm>
          <a:custGeom>
            <a:avLst/>
            <a:gdLst/>
            <a:ahLst/>
            <a:cxnLst>
              <a:cxn ang="3">
                <a:pos x="hc" y="t"/>
              </a:cxn>
              <a:cxn ang="cd2">
                <a:pos x="l" y="vc"/>
              </a:cxn>
              <a:cxn ang="cd4">
                <a:pos x="hc" y="b"/>
              </a:cxn>
              <a:cxn ang="0">
                <a:pos x="r" y="vc"/>
              </a:cxn>
            </a:cxnLst>
            <a:rect l="l" t="t" r="r" b="b"/>
            <a:pathLst>
              <a:path w="3931" h="3855">
                <a:moveTo>
                  <a:pt x="0" y="0"/>
                </a:moveTo>
                <a:lnTo>
                  <a:pt x="3931" y="0"/>
                </a:lnTo>
                <a:lnTo>
                  <a:pt x="3931" y="3855"/>
                </a:lnTo>
                <a:lnTo>
                  <a:pt x="0" y="3855"/>
                </a:lnTo>
                <a:lnTo>
                  <a:pt x="0" y="0"/>
                </a:lnTo>
                <a:close/>
              </a:path>
            </a:pathLst>
          </a:cu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a:srcRect l="1266" t="569" r="686" b="732"/>
          <a:stretch>
            <a:fillRect/>
          </a:stretch>
        </p:blipFill>
        <p:spPr>
          <a:xfrm>
            <a:off x="1790700" y="1931035"/>
            <a:ext cx="3058160" cy="2995295"/>
          </a:xfrm>
          <a:custGeom>
            <a:avLst/>
            <a:gdLst/>
            <a:ahLst/>
            <a:cxnLst>
              <a:cxn ang="3">
                <a:pos x="hc" y="t"/>
              </a:cxn>
              <a:cxn ang="cd2">
                <a:pos x="l" y="vc"/>
              </a:cxn>
              <a:cxn ang="cd4">
                <a:pos x="hc" y="b"/>
              </a:cxn>
              <a:cxn ang="0">
                <a:pos x="r" y="vc"/>
              </a:cxn>
            </a:cxnLst>
            <a:rect l="l" t="t" r="r" b="b"/>
            <a:pathLst>
              <a:path w="7437" h="7284">
                <a:moveTo>
                  <a:pt x="0" y="0"/>
                </a:moveTo>
                <a:lnTo>
                  <a:pt x="6223" y="0"/>
                </a:lnTo>
                <a:lnTo>
                  <a:pt x="7437" y="1214"/>
                </a:lnTo>
                <a:lnTo>
                  <a:pt x="7437" y="7284"/>
                </a:lnTo>
                <a:lnTo>
                  <a:pt x="1214" y="7284"/>
                </a:lnTo>
                <a:lnTo>
                  <a:pt x="0" y="6070"/>
                </a:lnTo>
                <a:lnTo>
                  <a:pt x="0" y="0"/>
                </a:lnTo>
                <a:close/>
              </a:path>
            </a:pathLst>
          </a:custGeom>
          <a:ln w="63500">
            <a:solidFill>
              <a:srgbClr val="6A373C"/>
            </a:solidFill>
          </a:ln>
          <a:effectLst>
            <a:reflection blurRad="6350" stA="52000" endA="300" endPos="35000" dir="5400000" sy="-100000" algn="bl" rotWithShape="0"/>
          </a:effectLst>
        </p:spPr>
      </p:pic>
      <p:sp>
        <p:nvSpPr>
          <p:cNvPr id="17" name="TextBox 1"/>
          <p:cNvSpPr txBox="1"/>
          <p:nvPr/>
        </p:nvSpPr>
        <p:spPr>
          <a:xfrm>
            <a:off x="4411729" y="3666241"/>
            <a:ext cx="7186546" cy="1320800"/>
          </a:xfrm>
          <a:prstGeom prst="rect">
            <a:avLst/>
          </a:prstGeom>
          <a:noFill/>
        </p:spPr>
        <p:txBody>
          <a:bodyPr wrap="square" lIns="91424" tIns="45713" rIns="91424" bIns="45713" rtlCol="0">
            <a:spAutoFit/>
          </a:bodyPr>
          <a:lstStyle/>
          <a:p>
            <a:pPr marL="0" lvl="1" algn="ctr"/>
            <a:r>
              <a:rPr lang="zh-CN" altLang="en-US" sz="4000" b="1" dirty="0">
                <a:ln>
                  <a:noFill/>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市场调研</a:t>
            </a:r>
          </a:p>
          <a:p>
            <a:pPr marL="0" lvl="1" algn="ctr"/>
            <a:r>
              <a:rPr lang="en-US" altLang="zh-CN" sz="4000" b="1" dirty="0">
                <a:ln>
                  <a:noFill/>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a:t>
            </a:r>
            <a:r>
              <a:rPr lang="en-US" altLang="zh-CN" sz="4000" b="1" dirty="0">
                <a:solidFill>
                  <a:srgbClr val="6A373C"/>
                </a:solidFill>
                <a:latin typeface="Arial" panose="020B0604020202020204" pitchFamily="34" charset="0"/>
                <a:ea typeface="微软雅黑" panose="020B0503020204020204" charset="-122"/>
                <a:sym typeface="Arial" panose="020B0604020202020204" pitchFamily="34" charset="0"/>
              </a:rPr>
              <a:t>Marketing &amp; </a:t>
            </a:r>
            <a:r>
              <a:rPr lang="en-US" altLang="zh-CN" sz="4000" b="1" dirty="0" err="1">
                <a:solidFill>
                  <a:srgbClr val="6A373C"/>
                </a:solidFill>
                <a:latin typeface="Arial" panose="020B0604020202020204" pitchFamily="34" charset="0"/>
                <a:ea typeface="微软雅黑" panose="020B0503020204020204" charset="-122"/>
                <a:sym typeface="Arial" panose="020B0604020202020204" pitchFamily="34" charset="0"/>
              </a:rPr>
              <a:t>Reserach</a:t>
            </a:r>
            <a:r>
              <a:rPr lang="en-US" altLang="zh-CN" sz="4000" b="1" dirty="0">
                <a:ln>
                  <a:noFill/>
                </a:ln>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a:t>
            </a:r>
          </a:p>
        </p:txBody>
      </p:sp>
      <p:sp>
        <p:nvSpPr>
          <p:cNvPr id="10" name="矩形 9"/>
          <p:cNvSpPr/>
          <p:nvPr/>
        </p:nvSpPr>
        <p:spPr>
          <a:xfrm>
            <a:off x="6986198" y="1593828"/>
            <a:ext cx="2301240" cy="2399665"/>
          </a:xfrm>
          <a:prstGeom prst="rect">
            <a:avLst/>
          </a:prstGeom>
          <a:noFill/>
        </p:spPr>
        <p:txBody>
          <a:bodyPr wrap="none" lIns="91440" tIns="45720" rIns="91440" bIns="45720">
            <a:spAutoFit/>
          </a:bodyPr>
          <a:lstStyle/>
          <a:p>
            <a:pPr algn="ctr"/>
            <a:r>
              <a:rPr lang="en-US" altLang="zh-CN" sz="15000" b="1" dirty="0">
                <a:ln w="22225">
                  <a:noFill/>
                  <a:prstDash val="solid"/>
                </a:ln>
                <a:solidFill>
                  <a:srgbClr val="6A373C"/>
                </a:solidFill>
                <a:effectLst>
                  <a:outerShdw blurRad="38100" dist="38100" dir="2700000" algn="tl">
                    <a:srgbClr val="000000">
                      <a:alpha val="43137"/>
                    </a:srgbClr>
                  </a:outerShdw>
                </a:effectLst>
              </a:rPr>
              <a:t>02</a:t>
            </a:r>
            <a:endParaRPr lang="en-US" altLang="zh-CN" sz="15000" b="1" cap="none" spc="0" dirty="0">
              <a:ln w="22225">
                <a:noFill/>
                <a:prstDash val="solid"/>
              </a:ln>
              <a:solidFill>
                <a:srgbClr val="6A373C"/>
              </a:solidFill>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sp>
        <p:nvSpPr>
          <p:cNvPr id="2" name="文本框 1"/>
          <p:cNvSpPr txBox="1"/>
          <p:nvPr/>
        </p:nvSpPr>
        <p:spPr>
          <a:xfrm>
            <a:off x="7907020" y="123190"/>
            <a:ext cx="2468880" cy="368300"/>
          </a:xfrm>
          <a:prstGeom prst="rect">
            <a:avLst/>
          </a:prstGeom>
          <a:noFill/>
        </p:spPr>
        <p:txBody>
          <a:bodyPr wrap="none" rtlCol="0">
            <a:spAutoFit/>
          </a:bodyPr>
          <a:lstStyle/>
          <a:p>
            <a:r>
              <a:rPr lang="zh-CN" altLang="en-US">
                <a:solidFill>
                  <a:srgbClr val="6A373C"/>
                </a:solidFill>
                <a:latin typeface="思源黑体 Bold" panose="020B0800000000000000" charset="-122"/>
                <a:ea typeface="思源黑体 Bold" panose="020B0800000000000000" charset="-122"/>
              </a:rPr>
              <a:t>点击此处输入您的标题</a:t>
            </a:r>
          </a:p>
        </p:txBody>
      </p:sp>
      <p:sp>
        <p:nvSpPr>
          <p:cNvPr id="4" name="圆角矩形 6"/>
          <p:cNvSpPr>
            <a:spLocks noChangeArrowheads="1"/>
          </p:cNvSpPr>
          <p:nvPr/>
        </p:nvSpPr>
        <p:spPr bwMode="auto">
          <a:xfrm>
            <a:off x="1520441" y="1493110"/>
            <a:ext cx="9466263" cy="689395"/>
          </a:xfrm>
          <a:prstGeom prst="roundRect">
            <a:avLst>
              <a:gd name="adj" fmla="val 0"/>
            </a:avLst>
          </a:prstGeom>
          <a:solidFill>
            <a:srgbClr val="6A373C"/>
          </a:solidFill>
          <a:ln w="9525" cmpd="sng">
            <a:noFill/>
            <a:round/>
          </a:ln>
          <a:effectLst>
            <a:outerShdw dist="20000" dir="5400000" algn="ctr" rotWithShape="0">
              <a:srgbClr val="000000">
                <a:alpha val="37000"/>
              </a:srgbClr>
            </a:outerShdw>
          </a:effectLst>
        </p:spPr>
        <p:txBody>
          <a:bodyPr anchor="ctr"/>
          <a:lstStyle/>
          <a:p>
            <a:pPr algn="ctr"/>
            <a:r>
              <a:rPr lang="zh-CN" altLang="en-US" sz="3200" b="1" dirty="0">
                <a:solidFill>
                  <a:schemeClr val="bg1"/>
                </a:solidFill>
                <a:latin typeface="思源黑体 Bold" panose="020B0800000000000000" charset="-122"/>
                <a:ea typeface="思源黑体 Bold" panose="020B0800000000000000" charset="-122"/>
                <a:sym typeface="Arial" panose="020B0604020202020204" pitchFamily="34" charset="0"/>
              </a:rPr>
              <a:t>双击替换内容</a:t>
            </a:r>
          </a:p>
        </p:txBody>
      </p:sp>
      <p:sp>
        <p:nvSpPr>
          <p:cNvPr id="5" name="圆角矩形 4"/>
          <p:cNvSpPr/>
          <p:nvPr/>
        </p:nvSpPr>
        <p:spPr>
          <a:xfrm>
            <a:off x="1520441" y="2470442"/>
            <a:ext cx="4572837" cy="555516"/>
          </a:xfrm>
          <a:prstGeom prst="roundRect">
            <a:avLst>
              <a:gd name="adj" fmla="val 0"/>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a:p>
            <a:r>
              <a:rPr lang="en-US" altLang="zh-CN"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1</a:t>
            </a:r>
            <a:r>
              <a:rPr lang="zh-CN" altLang="en-US"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、双击替换内容</a:t>
            </a:r>
            <a:endParaRPr lang="en-US" altLang="zh-CN"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a:p>
            <a:endParaRPr lang="zh-CN" altLang="en-US"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p:txBody>
      </p:sp>
      <p:sp>
        <p:nvSpPr>
          <p:cNvPr id="6" name="圆角矩形 5"/>
          <p:cNvSpPr/>
          <p:nvPr/>
        </p:nvSpPr>
        <p:spPr>
          <a:xfrm>
            <a:off x="1520441" y="3207128"/>
            <a:ext cx="4572837" cy="555516"/>
          </a:xfrm>
          <a:prstGeom prst="roundRect">
            <a:avLst>
              <a:gd name="adj" fmla="val 0"/>
            </a:avLst>
          </a:prstGeom>
          <a:noFill/>
          <a:ln>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135" b="1" dirty="0">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a:p>
            <a:r>
              <a:rPr lang="en-US" altLang="zh-CN" sz="2135" b="1" dirty="0">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2</a:t>
            </a:r>
            <a:r>
              <a:rPr lang="zh-CN" altLang="en-US" sz="2135" b="1" dirty="0">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、双击替换内容</a:t>
            </a:r>
            <a:endParaRPr lang="en-US" altLang="zh-CN" sz="2135" b="1" dirty="0">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a:p>
            <a:endParaRPr lang="en-US" altLang="zh-CN" sz="2135" b="1" dirty="0">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p:txBody>
      </p:sp>
      <p:sp>
        <p:nvSpPr>
          <p:cNvPr id="7" name="圆角矩形 6"/>
          <p:cNvSpPr/>
          <p:nvPr/>
        </p:nvSpPr>
        <p:spPr>
          <a:xfrm>
            <a:off x="1520441" y="3943815"/>
            <a:ext cx="4572837" cy="555516"/>
          </a:xfrm>
          <a:prstGeom prst="roundRect">
            <a:avLst>
              <a:gd name="adj" fmla="val 0"/>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3</a:t>
            </a:r>
            <a:r>
              <a:rPr lang="zh-CN" altLang="en-US"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、双击替换内容</a:t>
            </a:r>
            <a:endParaRPr lang="en-US" altLang="zh-CN"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p:txBody>
      </p:sp>
      <p:sp>
        <p:nvSpPr>
          <p:cNvPr id="8" name="圆角矩形 7"/>
          <p:cNvSpPr/>
          <p:nvPr/>
        </p:nvSpPr>
        <p:spPr>
          <a:xfrm>
            <a:off x="1515432" y="4680502"/>
            <a:ext cx="4572837" cy="555516"/>
          </a:xfrm>
          <a:prstGeom prst="roundRect">
            <a:avLst>
              <a:gd name="adj" fmla="val 0"/>
            </a:avLst>
          </a:prstGeom>
          <a:noFill/>
          <a:ln>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b="1" dirty="0">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4</a:t>
            </a:r>
            <a:r>
              <a:rPr lang="zh-CN" altLang="en-US" sz="2135" b="1" dirty="0">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、双击替换内容</a:t>
            </a:r>
          </a:p>
        </p:txBody>
      </p:sp>
      <p:sp>
        <p:nvSpPr>
          <p:cNvPr id="9" name="圆角矩形 8"/>
          <p:cNvSpPr/>
          <p:nvPr/>
        </p:nvSpPr>
        <p:spPr>
          <a:xfrm>
            <a:off x="1515432" y="5417188"/>
            <a:ext cx="4572837" cy="555516"/>
          </a:xfrm>
          <a:prstGeom prst="roundRect">
            <a:avLst>
              <a:gd name="adj" fmla="val 0"/>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5</a:t>
            </a:r>
            <a:r>
              <a:rPr lang="zh-CN" altLang="en-US"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、双击替换内容</a:t>
            </a:r>
            <a:endParaRPr lang="en-US" altLang="zh-CN"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p:txBody>
      </p:sp>
      <p:sp>
        <p:nvSpPr>
          <p:cNvPr id="10" name="圆角矩形 9"/>
          <p:cNvSpPr/>
          <p:nvPr/>
        </p:nvSpPr>
        <p:spPr>
          <a:xfrm>
            <a:off x="6413866" y="2470442"/>
            <a:ext cx="4572837" cy="555516"/>
          </a:xfrm>
          <a:prstGeom prst="roundRect">
            <a:avLst>
              <a:gd name="adj" fmla="val 0"/>
            </a:avLst>
          </a:prstGeom>
          <a:noFill/>
          <a:ln>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b="1" dirty="0">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6</a:t>
            </a:r>
            <a:r>
              <a:rPr lang="zh-CN" altLang="en-US" sz="2135" b="1" dirty="0">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、双击替换内容</a:t>
            </a:r>
          </a:p>
        </p:txBody>
      </p:sp>
      <p:sp>
        <p:nvSpPr>
          <p:cNvPr id="11" name="圆角矩形 10"/>
          <p:cNvSpPr/>
          <p:nvPr/>
        </p:nvSpPr>
        <p:spPr>
          <a:xfrm>
            <a:off x="6413866" y="3207128"/>
            <a:ext cx="4572837" cy="555516"/>
          </a:xfrm>
          <a:prstGeom prst="roundRect">
            <a:avLst>
              <a:gd name="adj" fmla="val 0"/>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7</a:t>
            </a:r>
            <a:r>
              <a:rPr lang="zh-CN" altLang="en-US"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、双击替换内容</a:t>
            </a:r>
            <a:endParaRPr lang="en-US" altLang="zh-CN"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p:txBody>
      </p:sp>
      <p:sp>
        <p:nvSpPr>
          <p:cNvPr id="12" name="圆角矩形 11"/>
          <p:cNvSpPr/>
          <p:nvPr/>
        </p:nvSpPr>
        <p:spPr>
          <a:xfrm>
            <a:off x="6413866" y="3943815"/>
            <a:ext cx="4572837" cy="555516"/>
          </a:xfrm>
          <a:prstGeom prst="roundRect">
            <a:avLst>
              <a:gd name="adj" fmla="val 0"/>
            </a:avLst>
          </a:prstGeom>
          <a:noFill/>
          <a:ln>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b="1" dirty="0">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8</a:t>
            </a:r>
            <a:r>
              <a:rPr lang="zh-CN" altLang="en-US" sz="2135" b="1" dirty="0">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、双击替换内容</a:t>
            </a:r>
          </a:p>
        </p:txBody>
      </p:sp>
      <p:sp>
        <p:nvSpPr>
          <p:cNvPr id="13" name="圆角矩形 12"/>
          <p:cNvSpPr/>
          <p:nvPr/>
        </p:nvSpPr>
        <p:spPr>
          <a:xfrm>
            <a:off x="6408857" y="4680502"/>
            <a:ext cx="4572837" cy="555516"/>
          </a:xfrm>
          <a:prstGeom prst="roundRect">
            <a:avLst>
              <a:gd name="adj" fmla="val 0"/>
            </a:avLst>
          </a:prstGeom>
          <a:solidFill>
            <a:srgbClr val="6A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9</a:t>
            </a:r>
            <a:r>
              <a:rPr lang="zh-CN" altLang="en-US"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、双击替换内容</a:t>
            </a:r>
            <a:endParaRPr lang="en-US" altLang="zh-CN" sz="2135" b="1" dirty="0">
              <a:solidFill>
                <a:schemeClr val="bg1"/>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endParaRPr>
          </a:p>
        </p:txBody>
      </p:sp>
      <p:sp>
        <p:nvSpPr>
          <p:cNvPr id="14" name="圆角矩形 13"/>
          <p:cNvSpPr/>
          <p:nvPr/>
        </p:nvSpPr>
        <p:spPr>
          <a:xfrm>
            <a:off x="6408857" y="5417188"/>
            <a:ext cx="4572837" cy="555516"/>
          </a:xfrm>
          <a:prstGeom prst="roundRect">
            <a:avLst>
              <a:gd name="adj" fmla="val 0"/>
            </a:avLst>
          </a:prstGeom>
          <a:noFill/>
          <a:ln>
            <a:solidFill>
              <a:srgbClr val="6A3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35" b="1" dirty="0">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10</a:t>
            </a:r>
            <a:r>
              <a:rPr lang="zh-CN" altLang="en-US" sz="2135" b="1" dirty="0">
                <a:solidFill>
                  <a:srgbClr val="6A373C"/>
                </a:solidFill>
                <a:latin typeface="思源黑体 Bold" panose="020B0800000000000000" charset="-122"/>
                <a:ea typeface="思源黑体 Bold" panose="020B0800000000000000" charset="-122"/>
                <a:cs typeface="思源黑体 Bold" panose="020B0800000000000000" charset="-122"/>
                <a:sym typeface="Arial" panose="020B0604020202020204" pitchFamily="34" charset="0"/>
              </a:rPr>
              <a:t>、双击替换内容</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4000" b="-14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5"/>
          <a:srcRect l="4369" t="15881" r="1056" b="15864"/>
          <a:stretch>
            <a:fillRect/>
          </a:stretch>
        </p:blipFill>
        <p:spPr>
          <a:xfrm>
            <a:off x="1422235" y="3085707"/>
            <a:ext cx="9440720" cy="2847570"/>
          </a:xfrm>
          <a:custGeom>
            <a:avLst/>
            <a:gdLst/>
            <a:ahLst/>
            <a:cxnLst>
              <a:cxn ang="3">
                <a:pos x="hc" y="t"/>
              </a:cxn>
              <a:cxn ang="cd2">
                <a:pos x="l" y="vc"/>
              </a:cxn>
              <a:cxn ang="cd4">
                <a:pos x="hc" y="b"/>
              </a:cxn>
              <a:cxn ang="0">
                <a:pos x="r" y="vc"/>
              </a:cxn>
            </a:cxnLst>
            <a:rect l="l" t="t" r="r" b="b"/>
            <a:pathLst>
              <a:path w="14867" h="4484">
                <a:moveTo>
                  <a:pt x="0" y="0"/>
                </a:moveTo>
                <a:lnTo>
                  <a:pt x="14867" y="0"/>
                </a:lnTo>
                <a:lnTo>
                  <a:pt x="14867" y="4484"/>
                </a:lnTo>
                <a:lnTo>
                  <a:pt x="0" y="4484"/>
                </a:lnTo>
                <a:lnTo>
                  <a:pt x="0" y="0"/>
                </a:lnTo>
                <a:close/>
              </a:path>
            </a:pathLst>
          </a:custGeom>
        </p:spPr>
      </p:pic>
      <p:sp>
        <p:nvSpPr>
          <p:cNvPr id="2" name="文本框 1"/>
          <p:cNvSpPr txBox="1"/>
          <p:nvPr/>
        </p:nvSpPr>
        <p:spPr>
          <a:xfrm>
            <a:off x="7907020" y="123190"/>
            <a:ext cx="2468880" cy="368300"/>
          </a:xfrm>
          <a:prstGeom prst="rect">
            <a:avLst/>
          </a:prstGeom>
          <a:noFill/>
        </p:spPr>
        <p:txBody>
          <a:bodyPr wrap="none" rtlCol="0">
            <a:spAutoFit/>
          </a:bodyPr>
          <a:lstStyle/>
          <a:p>
            <a:r>
              <a:rPr lang="zh-CN" altLang="en-US">
                <a:solidFill>
                  <a:srgbClr val="6A373C"/>
                </a:solidFill>
                <a:latin typeface="思源黑体 Bold" panose="020B0800000000000000" charset="-122"/>
                <a:ea typeface="思源黑体 Bold" panose="020B0800000000000000" charset="-122"/>
              </a:rPr>
              <a:t>点击此处输入您的标题</a:t>
            </a:r>
          </a:p>
        </p:txBody>
      </p:sp>
      <p:grpSp>
        <p:nvGrpSpPr>
          <p:cNvPr id="5" name="组合 4"/>
          <p:cNvGrpSpPr/>
          <p:nvPr/>
        </p:nvGrpSpPr>
        <p:grpSpPr>
          <a:xfrm>
            <a:off x="1442534" y="1899409"/>
            <a:ext cx="9467249" cy="880201"/>
            <a:chOff x="879250" y="3944473"/>
            <a:chExt cx="9467249" cy="880201"/>
          </a:xfrm>
        </p:grpSpPr>
        <p:sp>
          <p:nvSpPr>
            <p:cNvPr id="6" name="任意多边形 5"/>
            <p:cNvSpPr/>
            <p:nvPr/>
          </p:nvSpPr>
          <p:spPr>
            <a:xfrm>
              <a:off x="879250" y="4095243"/>
              <a:ext cx="404639" cy="310597"/>
            </a:xfrm>
            <a:custGeom>
              <a:avLst/>
              <a:gdLst/>
              <a:ahLst/>
              <a:cxnLst/>
              <a:rect l="l" t="t" r="r" b="b"/>
              <a:pathLst>
                <a:path w="90190" h="69229">
                  <a:moveTo>
                    <a:pt x="88851" y="24"/>
                  </a:moveTo>
                  <a:cubicBezTo>
                    <a:pt x="89744" y="321"/>
                    <a:pt x="90190" y="768"/>
                    <a:pt x="90190" y="1363"/>
                  </a:cubicBezTo>
                  <a:cubicBezTo>
                    <a:pt x="90190" y="2554"/>
                    <a:pt x="88107" y="4935"/>
                    <a:pt x="83940" y="8507"/>
                  </a:cubicBezTo>
                  <a:cubicBezTo>
                    <a:pt x="77986" y="13865"/>
                    <a:pt x="73522" y="18627"/>
                    <a:pt x="70545" y="22794"/>
                  </a:cubicBezTo>
                  <a:cubicBezTo>
                    <a:pt x="67568" y="26962"/>
                    <a:pt x="64890" y="32617"/>
                    <a:pt x="62508" y="39761"/>
                  </a:cubicBezTo>
                  <a:cubicBezTo>
                    <a:pt x="69652" y="39166"/>
                    <a:pt x="74563" y="40654"/>
                    <a:pt x="77242" y="44226"/>
                  </a:cubicBezTo>
                  <a:cubicBezTo>
                    <a:pt x="79921" y="47798"/>
                    <a:pt x="80963" y="51667"/>
                    <a:pt x="80368" y="55834"/>
                  </a:cubicBezTo>
                  <a:cubicBezTo>
                    <a:pt x="79772" y="60002"/>
                    <a:pt x="77986" y="63276"/>
                    <a:pt x="75010" y="65657"/>
                  </a:cubicBezTo>
                  <a:cubicBezTo>
                    <a:pt x="72033" y="68038"/>
                    <a:pt x="68759" y="69229"/>
                    <a:pt x="65187" y="69229"/>
                  </a:cubicBezTo>
                  <a:cubicBezTo>
                    <a:pt x="62806" y="69229"/>
                    <a:pt x="60127" y="68782"/>
                    <a:pt x="57150" y="67889"/>
                  </a:cubicBezTo>
                  <a:cubicBezTo>
                    <a:pt x="54174" y="66996"/>
                    <a:pt x="51942" y="64913"/>
                    <a:pt x="50453" y="61639"/>
                  </a:cubicBezTo>
                  <a:cubicBezTo>
                    <a:pt x="48965" y="58364"/>
                    <a:pt x="48221" y="54941"/>
                    <a:pt x="48221" y="51369"/>
                  </a:cubicBezTo>
                  <a:cubicBezTo>
                    <a:pt x="48221" y="48393"/>
                    <a:pt x="48965" y="44523"/>
                    <a:pt x="50453" y="39761"/>
                  </a:cubicBezTo>
                  <a:cubicBezTo>
                    <a:pt x="51942" y="34998"/>
                    <a:pt x="54918" y="29789"/>
                    <a:pt x="59383" y="24134"/>
                  </a:cubicBezTo>
                  <a:cubicBezTo>
                    <a:pt x="63848" y="18478"/>
                    <a:pt x="69652" y="12972"/>
                    <a:pt x="76796" y="7614"/>
                  </a:cubicBezTo>
                  <a:cubicBezTo>
                    <a:pt x="83940" y="2256"/>
                    <a:pt x="87958" y="-274"/>
                    <a:pt x="88851" y="24"/>
                  </a:cubicBezTo>
                  <a:close/>
                  <a:moveTo>
                    <a:pt x="40631" y="24"/>
                  </a:moveTo>
                  <a:cubicBezTo>
                    <a:pt x="41524" y="321"/>
                    <a:pt x="41970" y="768"/>
                    <a:pt x="41970" y="1363"/>
                  </a:cubicBezTo>
                  <a:cubicBezTo>
                    <a:pt x="41970" y="2554"/>
                    <a:pt x="39886" y="4935"/>
                    <a:pt x="35719" y="8507"/>
                  </a:cubicBezTo>
                  <a:cubicBezTo>
                    <a:pt x="29766" y="13865"/>
                    <a:pt x="25301" y="18627"/>
                    <a:pt x="22325" y="22794"/>
                  </a:cubicBezTo>
                  <a:cubicBezTo>
                    <a:pt x="19348" y="26962"/>
                    <a:pt x="16669" y="32617"/>
                    <a:pt x="14288" y="39761"/>
                  </a:cubicBezTo>
                  <a:cubicBezTo>
                    <a:pt x="21432" y="39166"/>
                    <a:pt x="26343" y="40654"/>
                    <a:pt x="29022" y="44226"/>
                  </a:cubicBezTo>
                  <a:cubicBezTo>
                    <a:pt x="31701" y="47798"/>
                    <a:pt x="32743" y="51667"/>
                    <a:pt x="32147" y="55834"/>
                  </a:cubicBezTo>
                  <a:cubicBezTo>
                    <a:pt x="31552" y="60002"/>
                    <a:pt x="29766" y="63276"/>
                    <a:pt x="26790" y="65657"/>
                  </a:cubicBezTo>
                  <a:cubicBezTo>
                    <a:pt x="23813" y="68038"/>
                    <a:pt x="20539" y="69229"/>
                    <a:pt x="16967" y="69229"/>
                  </a:cubicBezTo>
                  <a:cubicBezTo>
                    <a:pt x="14586" y="69229"/>
                    <a:pt x="11907" y="68782"/>
                    <a:pt x="8930" y="67889"/>
                  </a:cubicBezTo>
                  <a:cubicBezTo>
                    <a:pt x="5954" y="66996"/>
                    <a:pt x="3721" y="64913"/>
                    <a:pt x="2233" y="61639"/>
                  </a:cubicBezTo>
                  <a:cubicBezTo>
                    <a:pt x="745" y="58364"/>
                    <a:pt x="0" y="54941"/>
                    <a:pt x="0" y="51369"/>
                  </a:cubicBezTo>
                  <a:cubicBezTo>
                    <a:pt x="0" y="48393"/>
                    <a:pt x="745" y="44523"/>
                    <a:pt x="2233" y="39761"/>
                  </a:cubicBezTo>
                  <a:cubicBezTo>
                    <a:pt x="3721" y="34998"/>
                    <a:pt x="6698" y="29789"/>
                    <a:pt x="11163" y="24134"/>
                  </a:cubicBezTo>
                  <a:cubicBezTo>
                    <a:pt x="15627" y="18478"/>
                    <a:pt x="21432" y="12972"/>
                    <a:pt x="28575" y="7614"/>
                  </a:cubicBezTo>
                  <a:cubicBezTo>
                    <a:pt x="35719" y="2256"/>
                    <a:pt x="39738" y="-274"/>
                    <a:pt x="40631" y="24"/>
                  </a:cubicBezTo>
                  <a:close/>
                </a:path>
              </a:pathLst>
            </a:custGeom>
            <a:solidFill>
              <a:srgbClr val="6A373C"/>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solidFill>
                  <a:srgbClr val="6A373C"/>
                </a:solidFill>
                <a:latin typeface="思源黑体 Bold" panose="020B0800000000000000" charset="-122"/>
                <a:ea typeface="思源黑体 Bold" panose="020B0800000000000000" charset="-122"/>
                <a:sym typeface="Arial" panose="020B0604020202020204" pitchFamily="34" charset="0"/>
              </a:endParaRPr>
            </a:p>
          </p:txBody>
        </p:sp>
        <p:sp>
          <p:nvSpPr>
            <p:cNvPr id="7" name="标题 1"/>
            <p:cNvSpPr txBox="1"/>
            <p:nvPr/>
          </p:nvSpPr>
          <p:spPr>
            <a:xfrm>
              <a:off x="1364535" y="3944473"/>
              <a:ext cx="5777909" cy="88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charset="-122"/>
                  <a:ea typeface="微软雅黑" panose="020B0503020204020204" charset="-122"/>
                  <a:cs typeface="+mn-cs"/>
                </a:defRPr>
              </a:lvl1pPr>
            </a:lstStyle>
            <a:p>
              <a:pPr>
                <a:lnSpc>
                  <a:spcPct val="120000"/>
                </a:lnSpc>
                <a:spcBef>
                  <a:spcPts val="0"/>
                </a:spcBef>
              </a:pPr>
              <a:r>
                <a:rPr lang="zh-CN" altLang="en-US" sz="4400" kern="0" dirty="0">
                  <a:solidFill>
                    <a:srgbClr val="6A373C"/>
                  </a:solidFill>
                  <a:latin typeface="思源黑体 Bold" panose="020B0800000000000000" charset="-122"/>
                  <a:ea typeface="思源黑体 Bold" panose="020B0800000000000000" charset="-122"/>
                  <a:sym typeface="Arial" panose="020B0604020202020204" pitchFamily="34" charset="0"/>
                </a:rPr>
                <a:t>双击替换内容双击替换</a:t>
              </a:r>
            </a:p>
          </p:txBody>
        </p:sp>
        <p:sp>
          <p:nvSpPr>
            <p:cNvPr id="8" name="任意多边形 7"/>
            <p:cNvSpPr/>
            <p:nvPr/>
          </p:nvSpPr>
          <p:spPr>
            <a:xfrm rot="10800000">
              <a:off x="9941860" y="4151072"/>
              <a:ext cx="404639" cy="310597"/>
            </a:xfrm>
            <a:custGeom>
              <a:avLst/>
              <a:gdLst/>
              <a:ahLst/>
              <a:cxnLst/>
              <a:rect l="l" t="t" r="r" b="b"/>
              <a:pathLst>
                <a:path w="90190" h="69229">
                  <a:moveTo>
                    <a:pt x="88851" y="24"/>
                  </a:moveTo>
                  <a:cubicBezTo>
                    <a:pt x="89744" y="321"/>
                    <a:pt x="90190" y="768"/>
                    <a:pt x="90190" y="1363"/>
                  </a:cubicBezTo>
                  <a:cubicBezTo>
                    <a:pt x="90190" y="2554"/>
                    <a:pt x="88107" y="4935"/>
                    <a:pt x="83940" y="8507"/>
                  </a:cubicBezTo>
                  <a:cubicBezTo>
                    <a:pt x="77986" y="13865"/>
                    <a:pt x="73522" y="18627"/>
                    <a:pt x="70545" y="22794"/>
                  </a:cubicBezTo>
                  <a:cubicBezTo>
                    <a:pt x="67568" y="26962"/>
                    <a:pt x="64890" y="32617"/>
                    <a:pt x="62508" y="39761"/>
                  </a:cubicBezTo>
                  <a:cubicBezTo>
                    <a:pt x="69652" y="39166"/>
                    <a:pt x="74563" y="40654"/>
                    <a:pt x="77242" y="44226"/>
                  </a:cubicBezTo>
                  <a:cubicBezTo>
                    <a:pt x="79921" y="47798"/>
                    <a:pt x="80963" y="51667"/>
                    <a:pt x="80368" y="55834"/>
                  </a:cubicBezTo>
                  <a:cubicBezTo>
                    <a:pt x="79772" y="60002"/>
                    <a:pt x="77986" y="63276"/>
                    <a:pt x="75010" y="65657"/>
                  </a:cubicBezTo>
                  <a:cubicBezTo>
                    <a:pt x="72033" y="68038"/>
                    <a:pt x="68759" y="69229"/>
                    <a:pt x="65187" y="69229"/>
                  </a:cubicBezTo>
                  <a:cubicBezTo>
                    <a:pt x="62806" y="69229"/>
                    <a:pt x="60127" y="68782"/>
                    <a:pt x="57150" y="67889"/>
                  </a:cubicBezTo>
                  <a:cubicBezTo>
                    <a:pt x="54174" y="66996"/>
                    <a:pt x="51942" y="64913"/>
                    <a:pt x="50453" y="61639"/>
                  </a:cubicBezTo>
                  <a:cubicBezTo>
                    <a:pt x="48965" y="58364"/>
                    <a:pt x="48221" y="54941"/>
                    <a:pt x="48221" y="51369"/>
                  </a:cubicBezTo>
                  <a:cubicBezTo>
                    <a:pt x="48221" y="48393"/>
                    <a:pt x="48965" y="44523"/>
                    <a:pt x="50453" y="39761"/>
                  </a:cubicBezTo>
                  <a:cubicBezTo>
                    <a:pt x="51942" y="34998"/>
                    <a:pt x="54918" y="29789"/>
                    <a:pt x="59383" y="24134"/>
                  </a:cubicBezTo>
                  <a:cubicBezTo>
                    <a:pt x="63848" y="18478"/>
                    <a:pt x="69652" y="12972"/>
                    <a:pt x="76796" y="7614"/>
                  </a:cubicBezTo>
                  <a:cubicBezTo>
                    <a:pt x="83940" y="2256"/>
                    <a:pt x="87958" y="-274"/>
                    <a:pt x="88851" y="24"/>
                  </a:cubicBezTo>
                  <a:close/>
                  <a:moveTo>
                    <a:pt x="40631" y="24"/>
                  </a:moveTo>
                  <a:cubicBezTo>
                    <a:pt x="41524" y="321"/>
                    <a:pt x="41970" y="768"/>
                    <a:pt x="41970" y="1363"/>
                  </a:cubicBezTo>
                  <a:cubicBezTo>
                    <a:pt x="41970" y="2554"/>
                    <a:pt x="39886" y="4935"/>
                    <a:pt x="35719" y="8507"/>
                  </a:cubicBezTo>
                  <a:cubicBezTo>
                    <a:pt x="29766" y="13865"/>
                    <a:pt x="25301" y="18627"/>
                    <a:pt x="22325" y="22794"/>
                  </a:cubicBezTo>
                  <a:cubicBezTo>
                    <a:pt x="19348" y="26962"/>
                    <a:pt x="16669" y="32617"/>
                    <a:pt x="14288" y="39761"/>
                  </a:cubicBezTo>
                  <a:cubicBezTo>
                    <a:pt x="21432" y="39166"/>
                    <a:pt x="26343" y="40654"/>
                    <a:pt x="29022" y="44226"/>
                  </a:cubicBezTo>
                  <a:cubicBezTo>
                    <a:pt x="31701" y="47798"/>
                    <a:pt x="32743" y="51667"/>
                    <a:pt x="32147" y="55834"/>
                  </a:cubicBezTo>
                  <a:cubicBezTo>
                    <a:pt x="31552" y="60002"/>
                    <a:pt x="29766" y="63276"/>
                    <a:pt x="26790" y="65657"/>
                  </a:cubicBezTo>
                  <a:cubicBezTo>
                    <a:pt x="23813" y="68038"/>
                    <a:pt x="20539" y="69229"/>
                    <a:pt x="16967" y="69229"/>
                  </a:cubicBezTo>
                  <a:cubicBezTo>
                    <a:pt x="14586" y="69229"/>
                    <a:pt x="11907" y="68782"/>
                    <a:pt x="8930" y="67889"/>
                  </a:cubicBezTo>
                  <a:cubicBezTo>
                    <a:pt x="5954" y="66996"/>
                    <a:pt x="3721" y="64913"/>
                    <a:pt x="2233" y="61639"/>
                  </a:cubicBezTo>
                  <a:cubicBezTo>
                    <a:pt x="745" y="58364"/>
                    <a:pt x="0" y="54941"/>
                    <a:pt x="0" y="51369"/>
                  </a:cubicBezTo>
                  <a:cubicBezTo>
                    <a:pt x="0" y="48393"/>
                    <a:pt x="745" y="44523"/>
                    <a:pt x="2233" y="39761"/>
                  </a:cubicBezTo>
                  <a:cubicBezTo>
                    <a:pt x="3721" y="34998"/>
                    <a:pt x="6698" y="29789"/>
                    <a:pt x="11163" y="24134"/>
                  </a:cubicBezTo>
                  <a:cubicBezTo>
                    <a:pt x="15627" y="18478"/>
                    <a:pt x="21432" y="12972"/>
                    <a:pt x="28575" y="7614"/>
                  </a:cubicBezTo>
                  <a:cubicBezTo>
                    <a:pt x="35719" y="2256"/>
                    <a:pt x="39738" y="-274"/>
                    <a:pt x="40631" y="24"/>
                  </a:cubicBezTo>
                  <a:close/>
                </a:path>
              </a:pathLst>
            </a:custGeom>
            <a:solidFill>
              <a:srgbClr val="6A373C"/>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solidFill>
                  <a:srgbClr val="6A373C"/>
                </a:solidFill>
                <a:latin typeface="思源黑体 Bold" panose="020B0800000000000000" charset="-122"/>
                <a:ea typeface="思源黑体 Bold" panose="020B0800000000000000" charset="-122"/>
                <a:sym typeface="Arial" panose="020B0604020202020204"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宽屏</PresentationFormat>
  <Paragraphs>122</Paragraphs>
  <Slides>19</Slides>
  <Notes>19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思源黑体 Bold</vt:lpstr>
      <vt:lpstr>微软雅黑</vt:lpstr>
      <vt:lpstr>Arial</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2021-06-25T01:39:52Z</dcterms:created>
  <dcterms:modified xsi:type="dcterms:W3CDTF">2023-01-11T01:04:36Z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2ABC78DB5909470CAD99BA8048679795</vt:lpwstr>
  </property>
  <property fmtid="{A09F084E-AD41-489F-8076-AA5BE3082BCA}" pid="100">
    <vt:ui4>5</vt:ui4>
  </property>
  <property fmtid="{64440492-4C8B-11D1-8B70-080036B11A03}" pid="11">
    <vt:lpwstr>www.2ppt.com-爱PPT提供资源下载</vt:lpwstr>
  </property>
</Properties>
</file>