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3" r:id="rId2"/>
    <p:sldId id="257" r:id="rId3"/>
    <p:sldId id="443" r:id="rId4"/>
    <p:sldId id="417" r:id="rId5"/>
    <p:sldId id="294" r:id="rId6"/>
    <p:sldId id="302" r:id="rId7"/>
    <p:sldId id="416" r:id="rId8"/>
    <p:sldId id="340" r:id="rId9"/>
    <p:sldId id="304" r:id="rId10"/>
    <p:sldId id="295" r:id="rId11"/>
    <p:sldId id="296" r:id="rId12"/>
    <p:sldId id="298" r:id="rId13"/>
    <p:sldId id="299" r:id="rId14"/>
    <p:sldId id="317" r:id="rId15"/>
    <p:sldId id="397" r:id="rId16"/>
    <p:sldId id="313" r:id="rId17"/>
    <p:sldId id="439" r:id="rId18"/>
    <p:sldId id="437" r:id="rId19"/>
    <p:sldId id="292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20" d="100"/>
          <a:sy n="120" d="100"/>
        </p:scale>
        <p:origin x="-1374" y="-51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heme" Target="../theme/theme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6915" name="日期占位符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6916" name="幻灯片图像占位符 3"/>
          <p:cNvSpPr>
            <a:spLocks noGrp="1" noRot="1" noChangeAspect="1" noChangeArrowheads="1"/>
          </p:cNvSpPr>
          <p:nvPr>
            <p:ph type="sldImg" idx="1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6917" name="备注占位符 4"/>
          <p:cNvSpPr>
            <a:spLocks noGrp="1" noRot="1"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166918" name="页脚占位符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6919" name="灯片编号占位符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96AB141B-B43C-4061-8DAD-BBCB522FAC4F}" type="slidenum">
              <a:rPr lang="en-US" altLang="en-US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mbria" panose="02040503050406030204"/>
        <a:ea typeface="+mn-ea"/>
        <a:cs typeface="+mn-cs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mbria" panose="02040503050406030204"/>
        <a:ea typeface="+mn-ea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mbria" panose="02040503050406030204"/>
        <a:ea typeface="+mn-ea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mbria" panose="02040503050406030204"/>
        <a:ea typeface="+mn-ea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mbria" panose="02040503050406030204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67939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0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67940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pPr algn="l" eaLnBrk="0" hangingPunct="0"/>
            <a:fld id="{C0A8AEB4-DFA4-4BBA-ABCB-DF755BB2B67F}" type="slidenum">
              <a:rPr lang="zh-CN" altLang="zh-CN"/>
              <a:t>1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68963" name="文本占位符 2"/>
          <p:cNvSpPr>
            <a:spLocks noGrp="1" noChangeArrowheads="1"/>
          </p:cNvSpPr>
          <p:nvPr>
            <p:ph type="body" sz="quarter" idx="1"/>
            <p:custDataLst>
              <p:tags r:id="rId2"/>
            </p:custDataLst>
          </p:nvPr>
        </p:nvSpPr>
        <p:spPr bwMode="auto">
          <a:xfrm>
            <a:off x="661988" y="3932238"/>
            <a:ext cx="52959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0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2D1303-101E-4953-9DA1-EE04ED01F6EA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A54D86C-3C6D-40B7-B854-2AAE455459EE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1C22F-E994-4F95-8BDC-76E241C81D9D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A979EF-E0D7-4577-AE58-22EEC6221640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BEC6BB-C45C-4F38-8E95-05A97DE408A2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AAC0CA5-2EF7-4569-9596-0467D7265443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8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2AE035-C5B6-4247-8409-83E05295FC0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5751CEB-FBDD-481D-9536-A5AE9D0F73A0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6926EB-70EF-4DBE-8802-9CB199819775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A4BFE1B-D100-40AB-A532-9B2458501DBB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3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1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62C896-C0DD-4793-84C5-6AB4C9A7AEA2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99884A-748F-453E-B0B2-E0EA7DE103E1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B69B4F-B5C4-4B43-AA8F-0252AC05481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38E807A-36FA-4451-854E-C6296354B8EF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15AB6B-373A-456D-87FD-DA6A7D46F2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E384871-6DA3-4810-B58E-367F55EC3DC6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173F6-3FE2-4CA7-A4D7-F8ECE84B3D08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57C832D-F7C7-4E0B-A7BF-E15EDC548120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89A55-8E5D-4503-B581-7BCB0C5F2A48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5FF70-8C00-499F-A4D2-41537ACCCE4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35D658-E2ED-4313-ADE4-2A2C1F962059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8615B6A-EA8A-4E3B-8DA6-FCFF246D11BB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smtClean="0">
                <a:sym typeface="Calibri" panose="020F0502020204030204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/>
              </a:rPr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F142C9B4-FC37-4D44-8594-F9F8F202F894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82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BF9E1B6-FDFB-4A47-A534-21479B45ECA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 kern="1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1pPr>
      <a:lvl2pPr marL="514350" lvl="1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2pPr>
      <a:lvl3pPr marL="857250" lvl="2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3pPr>
      <a:lvl4pPr marL="1200150" lvl="3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4pPr>
      <a:lvl5pPr marL="1543050" lvl="4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5pPr>
      <a:lvl6pPr marL="1885950" lvl="5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228850" lvl="6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2571750" lvl="7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2914650" lvl="8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4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4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4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400" b="0" i="0" u="none" kern="1200" baseline="0">
          <a:solidFill>
            <a:schemeClr val="tx1"/>
          </a:solidFill>
          <a:effectLst/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1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" Type="http://schemas.openxmlformats.org/officeDocument/2006/relationships/tags" Target="../tags/tag104.xml"/><Relationship Id="rId21" Type="http://schemas.openxmlformats.org/officeDocument/2006/relationships/image" Target="../media/image14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image" Target="../media/image3.jpe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image" Target="../media/image15.png"/><Relationship Id="rId2" Type="http://schemas.openxmlformats.org/officeDocument/2006/relationships/tags" Target="../tags/tag121.xml"/><Relationship Id="rId16" Type="http://schemas.openxmlformats.org/officeDocument/2006/relationships/image" Target="../media/image3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3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tags" Target="../tags/tag182.xml"/><Relationship Id="rId21" Type="http://schemas.openxmlformats.org/officeDocument/2006/relationships/tags" Target="../tags/tag164.xml"/><Relationship Id="rId34" Type="http://schemas.openxmlformats.org/officeDocument/2006/relationships/tags" Target="../tags/tag177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50" Type="http://schemas.openxmlformats.org/officeDocument/2006/relationships/tags" Target="../tags/tag193.xml"/><Relationship Id="rId55" Type="http://schemas.openxmlformats.org/officeDocument/2006/relationships/image" Target="../media/image18.png"/><Relationship Id="rId63" Type="http://schemas.openxmlformats.org/officeDocument/2006/relationships/image" Target="../media/image26.png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9" Type="http://schemas.openxmlformats.org/officeDocument/2006/relationships/tags" Target="../tags/tag172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5" Type="http://schemas.openxmlformats.org/officeDocument/2006/relationships/tags" Target="../tags/tag148.xml"/><Relationship Id="rId61" Type="http://schemas.openxmlformats.org/officeDocument/2006/relationships/image" Target="../media/image24.jpeg"/><Relationship Id="rId19" Type="http://schemas.openxmlformats.org/officeDocument/2006/relationships/tags" Target="../tags/tag16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56" Type="http://schemas.openxmlformats.org/officeDocument/2006/relationships/image" Target="../media/image19.png"/><Relationship Id="rId8" Type="http://schemas.openxmlformats.org/officeDocument/2006/relationships/tags" Target="../tags/tag151.xml"/><Relationship Id="rId51" Type="http://schemas.openxmlformats.org/officeDocument/2006/relationships/slideLayout" Target="../slideLayouts/slideLayout8.xml"/><Relationship Id="rId3" Type="http://schemas.openxmlformats.org/officeDocument/2006/relationships/tags" Target="../tags/tag146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46" Type="http://schemas.openxmlformats.org/officeDocument/2006/relationships/tags" Target="../tags/tag189.xml"/><Relationship Id="rId59" Type="http://schemas.openxmlformats.org/officeDocument/2006/relationships/image" Target="../media/image22.jpeg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54" Type="http://schemas.openxmlformats.org/officeDocument/2006/relationships/image" Target="../media/image17.png"/><Relationship Id="rId62" Type="http://schemas.openxmlformats.org/officeDocument/2006/relationships/image" Target="../media/image25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Relationship Id="rId57" Type="http://schemas.openxmlformats.org/officeDocument/2006/relationships/image" Target="../media/image20.png"/><Relationship Id="rId10" Type="http://schemas.openxmlformats.org/officeDocument/2006/relationships/tags" Target="../tags/tag153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image" Target="../media/image3.jpeg"/><Relationship Id="rId60" Type="http://schemas.openxmlformats.org/officeDocument/2006/relationships/image" Target="../media/image23.png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" Type="http://schemas.openxmlformats.org/officeDocument/2006/relationships/tags" Target="../tags/tag196.xml"/><Relationship Id="rId21" Type="http://schemas.openxmlformats.org/officeDocument/2006/relationships/image" Target="../media/image27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image" Target="../media/image3.jpe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10" Type="http://schemas.openxmlformats.org/officeDocument/2006/relationships/tags" Target="../tags/tag20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3.jpeg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6" Type="http://schemas.openxmlformats.org/officeDocument/2006/relationships/image" Target="../media/image3.jpe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5.jpeg"/><Relationship Id="rId4" Type="http://schemas.openxmlformats.org/officeDocument/2006/relationships/tags" Target="../tags/tag32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.jpeg"/><Relationship Id="rId5" Type="http://schemas.openxmlformats.org/officeDocument/2006/relationships/tags" Target="../tags/tag46.xml"/><Relationship Id="rId10" Type="http://schemas.openxmlformats.org/officeDocument/2006/relationships/image" Target="../media/image3.jpe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11.png"/><Relationship Id="rId3" Type="http://schemas.openxmlformats.org/officeDocument/2006/relationships/tags" Target="../tags/tag52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10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9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8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3.jpeg"/><Relationship Id="rId27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3.jpeg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/>
          <p:nvPr/>
        </p:nvSpPr>
        <p:spPr>
          <a:xfrm>
            <a:off x="298689" y="2059593"/>
            <a:ext cx="5838713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3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Unit2 These are my parents</a:t>
            </a:r>
            <a:endParaRPr lang="en-US" altLang="zh-CN" sz="33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TextBox 13"/>
          <p:cNvSpPr/>
          <p:nvPr/>
        </p:nvSpPr>
        <p:spPr>
          <a:xfrm>
            <a:off x="254833" y="959657"/>
            <a:ext cx="5863829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Module2 My family</a:t>
            </a:r>
            <a:endParaRPr lang="en-US" altLang="zh-CN" sz="33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2371" y="386776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ECAB33AF-82D5-4EB6-8653-C4C179E2D3D4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56677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-4763" y="-4763"/>
            <a:ext cx="9153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6678" name="日期占位符 1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46F32C-D7FA-4B49-B694-19290B95FCBD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156679" name="TextBox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" y="33"/>
            <a:ext cx="4905375" cy="854869"/>
          </a:xfrm>
          <a:prstGeom prst="homePlate">
            <a:avLst>
              <a:gd name="adj" fmla="val 4981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8000" tIns="0" rIns="0" bIns="0" anchor="ctr"/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Words preparation</a:t>
            </a:r>
          </a:p>
          <a:p>
            <a:r>
              <a:rPr lang="zh-CN" altLang="en-US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词汇准备</a:t>
            </a:r>
          </a:p>
        </p:txBody>
      </p:sp>
      <p:sp>
        <p:nvSpPr>
          <p:cNvPr id="23560" name="文本框 1"/>
          <p:cNvSpPr/>
          <p:nvPr>
            <p:custDataLst>
              <p:tags r:id="rId5"/>
            </p:custDataLst>
          </p:nvPr>
        </p:nvSpPr>
        <p:spPr>
          <a:xfrm>
            <a:off x="628690" y="1215652"/>
            <a:ext cx="7785497" cy="392415"/>
          </a:xfrm>
          <a:prstGeom prst="rect">
            <a:avLst/>
          </a:prstGeom>
          <a:solidFill>
            <a:srgbClr val="84CB95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bus station    hospital    hotel    police station    school    theatre</a:t>
            </a:r>
            <a:endParaRPr lang="en-US" altLang="zh-CN" sz="2100" dirty="0"/>
          </a:p>
        </p:txBody>
      </p:sp>
      <p:sp>
        <p:nvSpPr>
          <p:cNvPr id="23561" name="文本框 2"/>
          <p:cNvSpPr/>
          <p:nvPr>
            <p:custDataLst>
              <p:tags r:id="rId6"/>
            </p:custDataLst>
          </p:nvPr>
        </p:nvSpPr>
        <p:spPr>
          <a:xfrm>
            <a:off x="628650" y="2761074"/>
            <a:ext cx="7764066" cy="392415"/>
          </a:xfrm>
          <a:prstGeom prst="rect">
            <a:avLst/>
          </a:prstGeom>
          <a:solidFill>
            <a:srgbClr val="84CB95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actor     bus driver     manager     nurses     policeman   teacher</a:t>
            </a:r>
            <a:endParaRPr lang="en-US" altLang="zh-CN" sz="2100" dirty="0"/>
          </a:p>
        </p:txBody>
      </p:sp>
      <p:sp>
        <p:nvSpPr>
          <p:cNvPr id="23562" name="文本框 4"/>
          <p:cNvSpPr/>
          <p:nvPr>
            <p:custDataLst>
              <p:tags r:id="rId7"/>
            </p:custDataLst>
          </p:nvPr>
        </p:nvSpPr>
        <p:spPr>
          <a:xfrm>
            <a:off x="4672048" y="3315924"/>
            <a:ext cx="785813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 [nɜ:s]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3563" name="文本框 6"/>
          <p:cNvSpPr/>
          <p:nvPr>
            <p:custDataLst>
              <p:tags r:id="rId8"/>
            </p:custDataLst>
          </p:nvPr>
        </p:nvSpPr>
        <p:spPr>
          <a:xfrm>
            <a:off x="7258065" y="1730011"/>
            <a:ext cx="935831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</a:rPr>
              <a:t>[ˈθiətə]</a:t>
            </a:r>
          </a:p>
        </p:txBody>
      </p:sp>
      <p:sp>
        <p:nvSpPr>
          <p:cNvPr id="23564" name="文本框 7"/>
          <p:cNvSpPr/>
          <p:nvPr>
            <p:custDataLst>
              <p:tags r:id="rId9"/>
            </p:custDataLst>
          </p:nvPr>
        </p:nvSpPr>
        <p:spPr>
          <a:xfrm>
            <a:off x="628650" y="1730011"/>
            <a:ext cx="1435894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[bʌ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s ˈs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teiʃən]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3565" name="文本框 8"/>
          <p:cNvSpPr/>
          <p:nvPr>
            <p:custDataLst>
              <p:tags r:id="rId10"/>
            </p:custDataLst>
          </p:nvPr>
        </p:nvSpPr>
        <p:spPr>
          <a:xfrm>
            <a:off x="4271965" y="1730011"/>
            <a:ext cx="1764506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 [pəˈli: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s ˈs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teiʃən] 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3566" name="文本框 9"/>
          <p:cNvSpPr/>
          <p:nvPr>
            <p:custDataLst>
              <p:tags r:id="rId11"/>
            </p:custDataLst>
          </p:nvPr>
        </p:nvSpPr>
        <p:spPr>
          <a:xfrm>
            <a:off x="3043262" y="3315924"/>
            <a:ext cx="1678781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 [ˈmænɪ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dʒ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ə(r)]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3567" name="文本框 10"/>
          <p:cNvSpPr/>
          <p:nvPr>
            <p:custDataLst>
              <p:tags r:id="rId12"/>
            </p:custDataLst>
          </p:nvPr>
        </p:nvSpPr>
        <p:spPr>
          <a:xfrm>
            <a:off x="1885953" y="3315924"/>
            <a:ext cx="1221581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[ˈ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dr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sym typeface="Wingdings" panose="05000000000000000000"/>
              </a:rPr>
              <a:t>aɪvə(r)]</a:t>
            </a:r>
            <a:endParaRPr>
              <a:solidFill>
                <a:srgbClr val="0070C0"/>
              </a:solidFill>
            </a:endParaRPr>
          </a:p>
        </p:txBody>
      </p:sp>
      <p:cxnSp>
        <p:nvCxnSpPr>
          <p:cNvPr id="156688" name="直接箭头连接符 2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1785976" y="1560931"/>
            <a:ext cx="652463" cy="1269206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9" name="直接箭头连接符 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894427" y="1543072"/>
            <a:ext cx="2135981" cy="1269206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90" name="直接箭头连接符 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3796905" y="1569265"/>
            <a:ext cx="9525" cy="1269206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91" name="直接箭头连接符 8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5478066" y="1489474"/>
            <a:ext cx="1188244" cy="1366838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92" name="直接箭头连接符 10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6622256" y="1497839"/>
            <a:ext cx="1009650" cy="1322785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93" name="直接箭头连接符 11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>
            <a:off x="1071602" y="1515688"/>
            <a:ext cx="6550819" cy="1269206"/>
          </a:xfrm>
          <a:prstGeom prst="line">
            <a:avLst/>
          </a:prstGeom>
          <a:noFill/>
          <a:ln w="6350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61BD15ED-C532-4F42-8286-5803E67C3A77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7702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278E931-B5BE-4046-80DE-978711EE2423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7701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图片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657389" y="1193"/>
            <a:ext cx="7122319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4" name="文本框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888" y="470308"/>
            <a:ext cx="156448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/>
              <a:t>They/He/She work(s) in the...</a:t>
            </a:r>
          </a:p>
        </p:txBody>
      </p:sp>
      <p:sp>
        <p:nvSpPr>
          <p:cNvPr id="157705" name="文本框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894" y="1687126"/>
            <a:ext cx="146446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/>
              <a:t>They are...</a:t>
            </a:r>
          </a:p>
          <a:p>
            <a:r>
              <a:rPr lang="en-US" altLang="zh-CN"/>
              <a:t>She/He is a/an...</a:t>
            </a:r>
          </a:p>
        </p:txBody>
      </p:sp>
      <p:sp>
        <p:nvSpPr>
          <p:cNvPr id="24586" name="文本框 4"/>
          <p:cNvSpPr/>
          <p:nvPr>
            <p:custDataLst>
              <p:tags r:id="rId7"/>
            </p:custDataLst>
          </p:nvPr>
        </p:nvSpPr>
        <p:spPr>
          <a:xfrm>
            <a:off x="2243138" y="-14287"/>
            <a:ext cx="1428750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hospital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87" name="文本框 5"/>
          <p:cNvSpPr/>
          <p:nvPr>
            <p:custDataLst>
              <p:tags r:id="rId8"/>
            </p:custDataLst>
          </p:nvPr>
        </p:nvSpPr>
        <p:spPr>
          <a:xfrm>
            <a:off x="4529159" y="1211"/>
            <a:ext cx="1400175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bus station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88" name="文本框 6"/>
          <p:cNvSpPr/>
          <p:nvPr>
            <p:custDataLst>
              <p:tags r:id="rId9"/>
            </p:custDataLst>
          </p:nvPr>
        </p:nvSpPr>
        <p:spPr>
          <a:xfrm>
            <a:off x="7140215" y="-2377"/>
            <a:ext cx="1357313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theatre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89" name="文本框 7"/>
          <p:cNvSpPr/>
          <p:nvPr>
            <p:custDataLst>
              <p:tags r:id="rId10"/>
            </p:custDataLst>
          </p:nvPr>
        </p:nvSpPr>
        <p:spPr>
          <a:xfrm>
            <a:off x="2357445" y="2557466"/>
            <a:ext cx="1221581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school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90" name="文本框 8"/>
          <p:cNvSpPr/>
          <p:nvPr>
            <p:custDataLst>
              <p:tags r:id="rId11"/>
            </p:custDataLst>
          </p:nvPr>
        </p:nvSpPr>
        <p:spPr>
          <a:xfrm>
            <a:off x="4479133" y="2571766"/>
            <a:ext cx="1764506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police station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91" name="文本框 9"/>
          <p:cNvSpPr/>
          <p:nvPr>
            <p:custDataLst>
              <p:tags r:id="rId12"/>
            </p:custDataLst>
          </p:nvPr>
        </p:nvSpPr>
        <p:spPr>
          <a:xfrm>
            <a:off x="7258070" y="2586047"/>
            <a:ext cx="1293019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hotel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592" name="文本框 10"/>
          <p:cNvSpPr/>
          <p:nvPr>
            <p:custDataLst>
              <p:tags r:id="rId13"/>
            </p:custDataLst>
          </p:nvPr>
        </p:nvSpPr>
        <p:spPr>
          <a:xfrm>
            <a:off x="2764632" y="2164558"/>
            <a:ext cx="864394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nurses</a:t>
            </a:r>
            <a:endParaRPr lang="en-US" altLang="zh-CN" sz="1500"/>
          </a:p>
        </p:txBody>
      </p:sp>
      <p:sp>
        <p:nvSpPr>
          <p:cNvPr id="24593" name="文本框 11"/>
          <p:cNvSpPr/>
          <p:nvPr>
            <p:custDataLst>
              <p:tags r:id="rId14"/>
            </p:custDataLst>
          </p:nvPr>
        </p:nvSpPr>
        <p:spPr>
          <a:xfrm>
            <a:off x="5172075" y="2164558"/>
            <a:ext cx="1092994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bus driver</a:t>
            </a:r>
            <a:endParaRPr lang="en-US" altLang="zh-CN" sz="1500"/>
          </a:p>
        </p:txBody>
      </p:sp>
      <p:sp>
        <p:nvSpPr>
          <p:cNvPr id="24594" name="文本框 12"/>
          <p:cNvSpPr/>
          <p:nvPr>
            <p:custDataLst>
              <p:tags r:id="rId15"/>
            </p:custDataLst>
          </p:nvPr>
        </p:nvSpPr>
        <p:spPr>
          <a:xfrm>
            <a:off x="7236654" y="2178865"/>
            <a:ext cx="950119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actor</a:t>
            </a:r>
            <a:endParaRPr lang="en-US" altLang="zh-CN" sz="1500"/>
          </a:p>
        </p:txBody>
      </p:sp>
      <p:sp>
        <p:nvSpPr>
          <p:cNvPr id="24595" name="文本框 13"/>
          <p:cNvSpPr/>
          <p:nvPr>
            <p:custDataLst>
              <p:tags r:id="rId16"/>
            </p:custDataLst>
          </p:nvPr>
        </p:nvSpPr>
        <p:spPr>
          <a:xfrm>
            <a:off x="2786062" y="4822033"/>
            <a:ext cx="871538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teacher</a:t>
            </a:r>
            <a:endParaRPr lang="en-US" altLang="zh-CN" sz="1500"/>
          </a:p>
        </p:txBody>
      </p:sp>
      <p:sp>
        <p:nvSpPr>
          <p:cNvPr id="24596" name="文本框 14"/>
          <p:cNvSpPr/>
          <p:nvPr>
            <p:custDataLst>
              <p:tags r:id="rId17"/>
            </p:custDataLst>
          </p:nvPr>
        </p:nvSpPr>
        <p:spPr>
          <a:xfrm>
            <a:off x="5172089" y="4802983"/>
            <a:ext cx="1014413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policeman</a:t>
            </a:r>
            <a:endParaRPr lang="en-US" altLang="zh-CN" sz="1500"/>
          </a:p>
        </p:txBody>
      </p:sp>
      <p:sp>
        <p:nvSpPr>
          <p:cNvPr id="24597" name="文本框 15"/>
          <p:cNvSpPr/>
          <p:nvPr>
            <p:custDataLst>
              <p:tags r:id="rId18"/>
            </p:custDataLst>
          </p:nvPr>
        </p:nvSpPr>
        <p:spPr>
          <a:xfrm>
            <a:off x="7636690" y="4826794"/>
            <a:ext cx="1050131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1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manager</a:t>
            </a:r>
            <a:endParaRPr lang="en-US" altLang="zh-CN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ED15B4DD-82BC-43AB-8DF9-35C9FDCFDA05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58725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日期占位符 1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40DE9C-DA4C-4C1A-BE4D-C2155E6DCF13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8727" name="图片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69096" y="13097"/>
            <a:ext cx="8056960" cy="5130403"/>
          </a:xfrm>
          <a:prstGeom prst="rect">
            <a:avLst/>
          </a:prstGeom>
          <a:noFill/>
          <a:ln w="9525" algn="ctr">
            <a:solidFill>
              <a:srgbClr val="FDE11C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圆角矩形 3"/>
          <p:cNvSpPr/>
          <p:nvPr>
            <p:custDataLst>
              <p:tags r:id="rId5"/>
            </p:custDataLst>
          </p:nvPr>
        </p:nvSpPr>
        <p:spPr>
          <a:xfrm>
            <a:off x="3131365" y="346492"/>
            <a:ext cx="778669" cy="31670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609" name="圆角矩形 4"/>
          <p:cNvSpPr/>
          <p:nvPr>
            <p:custDataLst>
              <p:tags r:id="rId6"/>
            </p:custDataLst>
          </p:nvPr>
        </p:nvSpPr>
        <p:spPr>
          <a:xfrm>
            <a:off x="4672015" y="671513"/>
            <a:ext cx="1070372" cy="3155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610" name="圆角矩形 5"/>
          <p:cNvSpPr/>
          <p:nvPr>
            <p:custDataLst>
              <p:tags r:id="rId7"/>
            </p:custDataLst>
          </p:nvPr>
        </p:nvSpPr>
        <p:spPr>
          <a:xfrm>
            <a:off x="675085" y="671513"/>
            <a:ext cx="438150" cy="3155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611" name="圆角矩形 6"/>
          <p:cNvSpPr/>
          <p:nvPr>
            <p:custDataLst>
              <p:tags r:id="rId8"/>
            </p:custDataLst>
          </p:nvPr>
        </p:nvSpPr>
        <p:spPr>
          <a:xfrm>
            <a:off x="1882380" y="3234962"/>
            <a:ext cx="739378" cy="3155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58732" name="直接连接符 7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272215" y="1296591"/>
            <a:ext cx="1193006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3" name="直接连接符 8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4672012" y="1643096"/>
            <a:ext cx="2558654" cy="238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4" name="直接连接符 9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4669631" y="4191022"/>
            <a:ext cx="2357438" cy="11906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5" name="直接连接符 1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5557853" y="3910045"/>
            <a:ext cx="1818085" cy="833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6" name="直接连接符 1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4672026" y="4551793"/>
            <a:ext cx="813197" cy="595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椭圆 1"/>
          <p:cNvSpPr/>
          <p:nvPr>
            <p:custDataLst>
              <p:tags r:id="rId14"/>
            </p:custDataLst>
          </p:nvPr>
        </p:nvSpPr>
        <p:spPr>
          <a:xfrm>
            <a:off x="5299474" y="1353741"/>
            <a:ext cx="289322" cy="2667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 fill="hold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 fill="hold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 fill="hold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 fill="hold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 fill="hold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5611" grpId="0" animBg="1"/>
      <p:bldP spid="256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D54805D9-8396-4BED-BE4B-3044DCA2ADA4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9750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3DA96B9-CC7B-4457-97DB-8B1596DD2C28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9749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本框 1"/>
          <p:cNvSpPr/>
          <p:nvPr>
            <p:custDataLst>
              <p:tags r:id="rId4"/>
            </p:custDataLst>
          </p:nvPr>
        </p:nvSpPr>
        <p:spPr>
          <a:xfrm>
            <a:off x="1588295" y="1481148"/>
            <a:ext cx="2026444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This is...</a:t>
            </a:r>
            <a:endParaRPr lang="en-US" altLang="zh-CN" sz="3600">
              <a:latin typeface="Berlin Sans FB Demi" panose="020E0802020502020306" pitchFamily="34" charset="0"/>
            </a:endParaRPr>
          </a:p>
        </p:txBody>
      </p:sp>
      <p:sp>
        <p:nvSpPr>
          <p:cNvPr id="26632" name="文本框 2"/>
          <p:cNvSpPr/>
          <p:nvPr>
            <p:custDataLst>
              <p:tags r:id="rId5"/>
            </p:custDataLst>
          </p:nvPr>
        </p:nvSpPr>
        <p:spPr>
          <a:xfrm>
            <a:off x="1669294" y="3040877"/>
            <a:ext cx="3346847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These are...</a:t>
            </a:r>
            <a:endParaRPr lang="en-US" altLang="zh-CN" sz="3600">
              <a:latin typeface="Berlin Sans FB Demi" panose="020E0802020502020306" pitchFamily="34" charset="0"/>
            </a:endParaRPr>
          </a:p>
        </p:txBody>
      </p:sp>
      <p:sp>
        <p:nvSpPr>
          <p:cNvPr id="26633" name="Freeform 5"/>
          <p:cNvSpPr/>
          <p:nvPr>
            <p:custDataLst>
              <p:tags r:id="rId6"/>
            </p:custDataLst>
          </p:nvPr>
        </p:nvSpPr>
        <p:spPr bwMode="auto">
          <a:xfrm>
            <a:off x="1116808" y="1757363"/>
            <a:ext cx="450056" cy="15621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931331" y="0"/>
              </a:cxn>
              <a:cxn ang="0">
                <a:pos x="931331" y="43438"/>
              </a:cxn>
              <a:cxn ang="0">
                <a:pos x="929692" y="43241"/>
              </a:cxn>
              <a:cxn ang="0">
                <a:pos x="531759" y="477070"/>
              </a:cxn>
              <a:cxn ang="0">
                <a:pos x="530592" y="490864"/>
              </a:cxn>
              <a:cxn ang="0">
                <a:pos x="527965" y="521911"/>
              </a:cxn>
              <a:cxn ang="0">
                <a:pos x="528584" y="529223"/>
              </a:cxn>
              <a:cxn ang="0">
                <a:pos x="525319" y="591585"/>
              </a:cxn>
              <a:cxn ang="0">
                <a:pos x="525319" y="1420695"/>
              </a:cxn>
              <a:cxn ang="0">
                <a:pos x="152419" y="1909396"/>
              </a:cxn>
              <a:cxn ang="0">
                <a:pos x="152419" y="1917007"/>
              </a:cxn>
              <a:cxn ang="0">
                <a:pos x="525319" y="2401508"/>
              </a:cxn>
              <a:cxn ang="0">
                <a:pos x="525319" y="3229831"/>
              </a:cxn>
              <a:cxn ang="0">
                <a:pos x="528395" y="3285086"/>
              </a:cxn>
              <a:cxn ang="0">
                <a:pos x="527965" y="3290166"/>
              </a:cxn>
              <a:cxn ang="0">
                <a:pos x="530049" y="3314794"/>
              </a:cxn>
              <a:cxn ang="0">
                <a:pos x="532157" y="3339708"/>
              </a:cxn>
              <a:cxn ang="0">
                <a:pos x="929692" y="3768836"/>
              </a:cxn>
              <a:cxn ang="0">
                <a:pos x="931331" y="3768639"/>
              </a:cxn>
              <a:cxn ang="0">
                <a:pos x="931331" y="3822203"/>
              </a:cxn>
              <a:cxn ang="0">
                <a:pos x="507975" y="3678638"/>
              </a:cxn>
              <a:cxn ang="0">
                <a:pos x="372901" y="3162642"/>
              </a:cxn>
              <a:cxn ang="0">
                <a:pos x="372901" y="2435365"/>
              </a:cxn>
              <a:cxn ang="0">
                <a:pos x="304838" y="2105453"/>
              </a:cxn>
              <a:cxn ang="0">
                <a:pos x="0" y="1961888"/>
              </a:cxn>
              <a:cxn ang="0">
                <a:pos x="0" y="1860316"/>
              </a:cxn>
              <a:cxn ang="0">
                <a:pos x="296166" y="1724624"/>
              </a:cxn>
              <a:cxn ang="0">
                <a:pos x="372901" y="1386838"/>
              </a:cxn>
              <a:cxn ang="0">
                <a:pos x="372901" y="659562"/>
              </a:cxn>
              <a:cxn ang="0">
                <a:pos x="507975" y="143566"/>
              </a:cxn>
              <a:cxn ang="0">
                <a:pos x="931331" y="0"/>
              </a:cxn>
            </a:cxnLst>
            <a:rect l="l" t="t" r="GT0" b="GT1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文本框 3"/>
          <p:cNvSpPr/>
          <p:nvPr>
            <p:custDataLst>
              <p:tags r:id="rId7"/>
            </p:custDataLst>
          </p:nvPr>
        </p:nvSpPr>
        <p:spPr>
          <a:xfrm>
            <a:off x="1612145" y="1970495"/>
            <a:ext cx="1147763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</a:rPr>
              <a:t>[ð</a:t>
            </a:r>
            <a:r>
              <a:rPr lang="zh-CN" altLang="en-US" sz="3600">
                <a:solidFill>
                  <a:srgbClr val="FF0000"/>
                </a:solidFill>
              </a:rPr>
              <a:t>ɪ</a:t>
            </a:r>
            <a:r>
              <a:rPr lang="zh-CN" altLang="en-US" sz="3600">
                <a:solidFill>
                  <a:srgbClr val="0070C0"/>
                </a:solidFill>
              </a:rPr>
              <a:t>s]</a:t>
            </a:r>
          </a:p>
        </p:txBody>
      </p:sp>
      <p:sp>
        <p:nvSpPr>
          <p:cNvPr id="26635" name="文本框 4"/>
          <p:cNvSpPr/>
          <p:nvPr>
            <p:custDataLst>
              <p:tags r:id="rId8"/>
            </p:custDataLst>
          </p:nvPr>
        </p:nvSpPr>
        <p:spPr>
          <a:xfrm>
            <a:off x="1554958" y="3604032"/>
            <a:ext cx="1298972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</a:rPr>
              <a:t> [ð</a:t>
            </a:r>
            <a:r>
              <a:rPr lang="zh-CN" altLang="en-US" sz="3600">
                <a:solidFill>
                  <a:srgbClr val="FF0000"/>
                </a:solidFill>
              </a:rPr>
              <a:t>i:</a:t>
            </a:r>
            <a:r>
              <a:rPr lang="zh-CN" altLang="en-US" sz="3600">
                <a:solidFill>
                  <a:srgbClr val="0070C0"/>
                </a:solidFill>
              </a:rPr>
              <a:t>z]</a:t>
            </a:r>
          </a:p>
        </p:txBody>
      </p:sp>
      <p:sp>
        <p:nvSpPr>
          <p:cNvPr id="26636" name="文本框 5"/>
          <p:cNvSpPr/>
          <p:nvPr>
            <p:custDataLst>
              <p:tags r:id="rId9"/>
            </p:custDataLst>
          </p:nvPr>
        </p:nvSpPr>
        <p:spPr>
          <a:xfrm>
            <a:off x="4080308" y="1510913"/>
            <a:ext cx="4182665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/>
              </a:rPr>
              <a:t>This is my mother.</a:t>
            </a:r>
            <a:endParaRPr lang="en-US" altLang="zh-CN" sz="3600">
              <a:latin typeface="Cambria Math" panose="02040503050406030204" pitchFamily="18" charset="0"/>
            </a:endParaRPr>
          </a:p>
        </p:txBody>
      </p:sp>
      <p:sp>
        <p:nvSpPr>
          <p:cNvPr id="26637" name="文本框 6"/>
          <p:cNvSpPr/>
          <p:nvPr>
            <p:custDataLst>
              <p:tags r:id="rId10"/>
            </p:custDataLst>
          </p:nvPr>
        </p:nvSpPr>
        <p:spPr>
          <a:xfrm>
            <a:off x="4201716" y="3080157"/>
            <a:ext cx="4923234" cy="62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/>
              </a:rPr>
              <a:t>These are my parents.</a:t>
            </a:r>
            <a:endParaRPr lang="en-US" altLang="zh-CN" sz="3600"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 fill="hold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 fill="hold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4" grpId="0" animBg="1"/>
      <p:bldP spid="26635" grpId="0" animBg="1"/>
      <p:bldP spid="26636" grpId="0" animBg="1"/>
      <p:bldP spid="26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1FC5A7AF-E474-484B-A38E-0C9A2E4B2E3A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60771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78362DA-E939-4FD2-9A58-A3B74037BF21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60772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4" descr="http://p1.qhimg.com/t01e83e5d5d933232bc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3698081" y="1343027"/>
            <a:ext cx="514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7" descr="C:\Users\Administrator\Desktop\20170829152126_FJhiy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1985" y="2372933"/>
            <a:ext cx="914400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utoShape 14" descr="data:image/jpeg;base64,/9j/4AAQSkZJRgABAQAAAQABAAD/2wBDAAgGBgcGBQgHBwcJCQgKDBQNDAsLDBkSEw8UHRofHh0aHBwgJC4nICIsIxwcKDcpLDAxNDQ0Hyc5PTgyPC4zNDL/2wBDAQkJCQwLDBgNDRgyIRwhMjIyMjIyMjIyMjIyMjIyMjIyMjIyMjIyMjIyMjIyMjIyMjIyMjIyMjIyMjIyMjIyMjL/wAARCAEx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pGdUUs7BVHUk4FAC0VlXXiPTLXINx5jDtGN369Kx7jxtGOLe0J9C7f0FOzKUW9jraK4GbxjqD/c8qMf7K/41Tk8S6lIf+Ptx/u4FPlKVKTPSqK8uOuX7dbubP/XQ03+2b4HP2ub/AL7NFivYSPU6K8xTXtQXkXk3/fZq1F4o1JP+XncP9oA0covYyPRKK4qHxjdLjzIon/StO38X2kmBNDJGfUcilZkunJdDoqKp22qWN3jyblCT/CTg/kauUiAooooAKKKKACiiigAooooAKKKKACiiigAooooAKKKKACiiigAooooAKKKKACiiigAooooAKKKKACiiigAooooAKKKKACiiigAooooAKKKKACiiigAooooAKKKKACiioLu9t7GEy3EgRe2ep+goAnqne6pZ6eubiZVbsg5Y/hXK6p4umm3R2YMMf94/eP8AhXLTXMkrszOST1JPJq1HuaRptnW3/jKRsrZxrGv99+W/Lp/Oubu9VubpszTPIf8AaPFZrSelML07pG8aKJzMxpnmmoWkzjrTC3v/APXqXI3jTJ9/vSb+OtQl/wCtIGxxnkVPMaKBYL470GQYqvu5o3856+tTzlKBYEvqacJe2KqhvpT88e1HOPkLQl96eJffNUw3c/zpwbHNPnJdNGgs2Oh/KtWy168tMCOdio/hbkVzqyVKshFUpGUqKZ6BY+LIJsLdRmM/315H5da34Z4riMSQyK6HupzXkySEd6v2eo3FpIHglZD7d/rRa5zToW2PTqK53TfFEU+2O8Ajf/noPun6+ldCrK6hlIKnkEd6RzuLW4tFFFAgooooAKKKKACiiigAooooAKKKKACiiigAooooAKKKKACiiigAooooAKKKKACiiigAooooAKKKKACiiigAooooAKKKKACiiigAooooAKKCQASTgDvXIa94nyGtrF8L0aUd/p/jTSuNK5p6x4jg08NFCVlnHB9F+tcJfalPeTGWaQux9e3+FVZZicnPNVXk9+tXZI3hTJGkz3qJpOe1RNJUTSj3/wAmplOx1RpkxfNMLZ5qu0x6j6/oTUbzRrw8iDtyfasnNt6G3KkrstbsemARSbuOATwe3Ws1tTt0OQzMcjgDtUD6xGB8sRPGOcCmqdSXQiWIoQ3kbDOVzkY69eM8UGUDjI4z/F6fj61h/wBrXEnEUKjPHAJp5utTYkbHGeMbfWn7CfVon67S6Jv5G1uIB9s8+v8An15oD7mwMnGOQD3+n86xlOrO3RgSCckAcfU0m3VSQpLdscj8KXsH/Mg+uLpCX3G2G546AAbhyPfmlDYGcEccdfX6c1hhNVwGLSHPQkinl9VU5YMc9woNP2D6SQfXF1hL7jbLlRknv9P8/WnqTyfTqRzzWEt7qUfWPrj+DFSLrEgbMtuPbHb86X1ep01BY6j1uvVG1u4zke3PWng8f7PrispNXt3YEmRc/ez/AI1aS7hkJ2Soc+/U1DjOO6No1aU/hki+rkd6lR8VUDYODx179f8AP1p6uB3A/p/nmhTKdM0Y5cf4Vs6XrlxYMArb4ieY2/p6VzYfmp0etVK5zTpXPUrDUbfUYd8Lcj7yHqtW68xs72W2mWWGQqw7iu50jWotRQRvhLgDleze4p2OKdNxNWiiikZBRRRQAUUUUAFFFFABRRRQAUUUUAFFFFABRRRQAUUUUAFFFFABRRRQAUUUUAFFFFABRRRQAUUUUAFFFFABRRRQAUUUUAFBIAJJwB3orj/FGv8A3rG1f5RxI4PX2ppXGlch8ReJPtBa0tWIiHDOP4//AK1cjJMWJHeiWUAkk8VRmnJyE/OqbSOinTJJJQvU5qu0uTx0qpcXkcAJeTLY6Dk1n/ary7+W3Qqh/i6frRySl5I0dWnTdt32RoT3KQ4Lvjjp3qnJqmBthQ7j0J/woj0kZLXMxY+inH61ejigth+7jCY79/zzUtUo76spfWKm3ur72ZZGoXIyFKofX5RUkejSNgyzgeoUf1rU3HsMdfzHX/PNI7bW4B4P5DtxSeIaXu6FxwUG7zbb8ymmkWykBiZD33H8O1WI7O1VQFgjPHPy5yM04kvyvXsM5/HP496ehOMnnABHHUdB17Vg6snuzpjh6cVoh+Qny9McY6Y/+sKTcwBOOFwcZ/CkDAcKD146fN/jnrSrkIBxxyOcd+uD3PrUczNlFIcDt4yMj3/Ef/qp3PC89s5/M/5xSKdq9eBxw2BjP5D8eaFx0ABIOMDHX8vSjmY7Dhkn1OB065P/ANaj06YPAx0+maXAOMcgHPAz07+gHvSjPXaT0AwA2eOmc/ypXCwikYBxgcfhn/PpQEUggAdx64p69iDxnA25APHQHr+dIOx529M4DAfQk8mnzCcUyCSxt5M5hAPsMdelVn0eI5MUjKOcZ5HFaBwh7DHYnkd8e1OBxg9T7kZJ6++BWsa047M554WlPeJki1v7Y/un3jjgH+hqRNTli+W4ibPr/wDrrUUntg984P5nilZI5V2uoZffBrT20ZfGjH6rKH8KTX4oghvoJcbZNp9CMf8A66uB9v0rNl0eI5MLGNuuCcg/hUOb6wGZE3J3I+YD/Cn7OMvgf3kuvUhpVjp3R0Ecozz0q7BcPG6ujFSDkEHpXPW2oQzADdsb0J/rWjHNjGT9Kn3ou0kX7lVc0Hc9K0TWl1CMRSkC4Uf99D1rYry21umikWSNirKcgg9K7/RtVTUrb5sCdB86+vuKo4atNxdzTooooMQooooAKKKKACiiigAooooAKKKKACiiigAooooAKKKKACiiigAooooAKKKKACiiigAooooAKKKKACiiigAooqtf3sWn2UlzKflQdPU9hQBleJdaGn232eFv9IlHUfwr615xc3GBknk1PqepSXdzJPKcySHP09q526vdrED5n6AelWk9kbxiormkT3N0FTLHA96zjPc3bbLZNq93NTRWDynzrpuOyVbMgUBYwAOgOKfuw31ZaU6u2i/EpxaZBDlpiZX9+n5VZaTC4Xgdv1qNn3d/wPfpx+tNL9evoePr1H4VhOq5bnZSoRgrJEhLM2GJIJPf0oHzEc9cA4+nNRg/NtwcnHuCePyoDAgtx0yeeuOoP59vSsbnQkOJOORycZH4Zx7dqcAdxBBJHB45/wA5pMDPHLIWA78jGPx9qU4VWYYCDJ3f7Prn2Oam5Y/+IdMZLE4BH1x+lLyASRggHqehz79etR+cgDZcBQcN83YDg/T1p0U8UrgrIGO7ceOvr3/IUrgSFBuIAyNwGPX/APXThwQS2B1PJGff6dqaHTZljgY2lj6k89ab9qtmBPnx4cEDc+MexFAXtuPB9eqgZJPTv3/wqQbjkbiTyOCTyRzUYmjRDcGRFjO0qWB6nikF1a7OLhDuDYPVjngn2oByRMME5OMcfxcnjoOM/nRt3Ng4LcZ4BwfwpFliYlBMpY9fnHTGP8ipAUJAMifw4BbofoKAuhBgjeTxjqTngdBkc0u0k56HoTgD8BTgh3DghsDGeSB6+gpFAYbgODjnd0/E9TQMMEL8pYccHOAP60HpkdwduATx6k5pQu0BiMYx82On580vUn/x7v8AmehNAhCuf72OQODx9KXGBzkkY4zk8CgDjHAzjuBz/jS/w88D0KkAD6etMADFemAe3IH54qUHqvbpUffPT19qX+Icc+hH9KpMlq5WuNLhuPnixDIeeOh/CqyyXVhhJwWj9R0rUU9Oe3SpAyupVgCDxit41tLS1Rx1MMr89PRkdvcrIu6Nsj09K2dN1GS0uEnib5l6j19q52bTmjPnWTEMDymev0qS0vNz7JAUlXqD3qnGyvHVGfPf3Kqs/wAGeyWV3HfWqTxHhhyPQ+lWK4PwzrP2W6EUjYhkOGz/AAnsa7yknc46kHCVgooopkBRRRQAUUUUAFFFFABRRRQAUUUUAFFFFABRRRQAUUUUAFFFFABRRRQAUUUUAFFFFABRRRQAUUUUAFefeNda826+xxNmOE/Nju//ANaux1vUl0nSZ7okbgMIPVj0rxS8u5rmYqnzyyEkn0ppXdkaQSXvPYhurh5ZDFEC0jcE+lSwW0dku6Qhpj39KliijsoyoIaUjLN/SoJJM/eP5nIqpSUVaJtTpub5p/cOklLHJPP+elZN9qi2ykZA9yatXb7bd89On+f1rnFdHv084B03Yw3IpU6aneTKxFd07QjuyRtediAqlueiqSDxiom1O+m4S3nIxtA2H07V0ikAjYqqM9h06DB/zxVXU1ujbo9tIEWMFpDntgDj9azU4N2UV8zWVKqo80pv5GC0uqyKQtpLt4z8oHuKcV1tU8z7LMVC44PO2pbK6mlv43eVyAwUgnAI966VPlbnIKDr06N1/AdqKkvZuziiKEPbptTkclDql75g/eSK6/3uo9a6i3lOoae4yFeRSrbRnbnrwfT2rB12NY9a/d43FVJ9yR1P6VtadKLHSprlvux7tue5yAP1p1IpwUoqzJw9SUakqc3dK5zd5bCwu5LdphIEbbvbjnHSr+kSiG7j5UI2FPHT8fWpbHT/ALdbTrKNzMm9iePmPTP+fSsq04JVwNyHnj06CujSScDjV6co1UtLnby263VpJC7FUYYJDdM84JNcjc2osp7hf9YkUpGe+Mda62xm8+KNxjJAz9ep61jgJNrl2jqMPI68+pHtXLh5OPN5HoY6Cqclt2PsYk1TT/sUjNuj5UqPyH86radYLesYG2oFDFnAyeDimae7aZqhhlJHlOVY5xweM1d0Nv8AS5CDu4Y4xnJ3cVtK8FJrY5octWUIyWq0f6FC7sRY6nJB/rFCgjK4PSr66BLJCZUMRJXcpK4A49aj1hf+J3JhxnYvJP61ONT1C1t1YRRlV4DGMnA6U3KbhFxZMY0Y1Jqa06EOlXM0N0IJNxQtsZDyAe1dDcy+TaSTtjIU/MfXsB7VhaZ5L3gMkqhtxfDdWPb261d16Xy4IoM4djyAew/+vWVSKlVUUdOHqShh5Tb9DNsb66gukaW5ldCcMrSZGD3rppNzRMIz85X5SSeDj/PJrm72wa2igkbO50wwPTd1rd064+0WEbMcsBtck55pV0mlOI8FKUZSpT33MK41PVbSQxyXDhgOQ6qTWzpN817asXIMyHBPAyMcGszWE36qBsyzKoANV9OuRZX8bn/Vk4f6Vq6cZ07pWZzxrzo1+VtuN7ampcaxNa3To1sCgPynfgkev0q5Y30d6jbYymCeCc5qnr6EQQPj5g3X2OaY1ytloKzRIiyyLsyBySfeseSMoJxWr0OpVZwqyUpXilc05r62t5CssqhwfuYzjp1pYb+2m4SVM9Mbsfzrl9PtTdXCo7ZLH52zz71tyaJAykwlkcDjByDVSpU4Plb1FTxFarFzjFWNiKZW+62f8KS6tEvEyPlmA+VqxdHcrO8TE7l4xj8K3lapd6UrJlxccRTu0VbO4kSTyZ8rMvQ+teo+GtUGoacI3bM0OFb3HY15xPbreRgZ2yr91qu+GNWex1RDNlcHZKp7g9/61WjXNE55xfwS+T/Q9UooBBGR0opnIFFFFABRRRQAUUUUAFFFFABRRRQAUUUUAFFFFABRRRQAUUUUAFFFFABRRRQAUUUUAFFFFABRRTJZFhheVzhEUsx9AKAPOPiPrGbqLT42yIhucA/xHp+n865K3i+yQmSQgzyevYVJdXJ1TWLm/myRvLgHpk9B+FQSyb2PzYOfXFO/KvNnRCHM12REzFupJPtURfJ64/HBockHBP54OfyqPOMgnAHYDNYtnbFBKqyxsjcAgj6Ht+tclcErMeOhwR6V1G4A5GByORkDqO5rD1uEh1mCDDgZxzzitMPUtLlOfG0eaCmuho6bcm5t1B2lxgYPB45HTrU9y23TLlueIwMFcHH+Tj8K53Trr7PcLwu0kBgemM9ePQ1vXh26XcqMAhFG0/73Y9wTk1nUhy1V5m1Ctz4d33SOdtLpIX8yQ8Bg3ytz3rQm8SxAHyIgHJOMHlfTH5mqOnJFJIvnoHXzBwwBzwe9dRFFAqAxwRBdoyyqDkbsZGO9aYhwUlzK5hgo1XB8jsrmFYWV5fXJupFKK55kfIJPUDHrV/X50tobbT1RiiDzZBjOfQcfj+dXL7U/7NSOeZS4k4yDjLLwcg1zqaqbq/lnEZZpGHAU4CjtRTlKb5nsthV4Qox5Iu8nuW7bWbiPctvbuxfvsJGc8dutUZriR71554GgeUl8MMDPtXY2MkxtUaXdvCgnAx97vj2rK1PT9T1K9ba8f2ZSTEXP8JP/ANainVjzt2t8x18PP2aSbfbQuaJPtYxEg4+YA+/HT8vzqGHcNfuFwc+cV4PfFV4dE1OMEtcwg45AU9uo/rU0fh+6STc975j5O4Bc54zmk3BOTvuNRrOME46xYniO22NHqCYKH5JBjtnip9CVftB2YH7tsEHpyOc1pmzEmnm0dt4KAE/3iB1/CobPSxZhvLuGdWRk+7jBzUqqvZODZpLDS+sKrFaGbrLD+2MqoOY1yQQccVuWc8As4A8yKTH/ABNn/wCtWSfDgLl4b18DJPyg85/SpP8AhHlYc3QLEdSgz7VUpU5RUebYzhCvTnKajv5lCQo2pTG2c7PMyhAxn6Vbvi+pap5MZQMoCd+verSaI8cLBZwZAPTGDVWHSdStZdwZMgdUfn9TWvtIPVPVHO6FZaSjo3d2GXOl3qW7s7iRIxuIEjEflVvQJxmaAcEjePb1q5ftcJZL5Iy5IVht3cY6Vg2tz9iu0lKsCpwQQRUQbqU2maVFGhXi43t1NC/BXW4CFY8oee/NVtXthBeMQPkk+de/1/WnT6hHcamk6IRGhGcjPANaWpJHe2XmRNuEZJ3eo7/401JwcL+gSjGtGpy97lG7m+06JbsS2+N9jc+g4/Sm3eX0O05OA56/jWbuYLsVyFJzgVrum/w9A2BkPnpjjJH9a0klC3qYwm6il35fyI9AH+lNj+FDyRnHSt97iOI4kOCeRnv+H+etc7oRxqJQ55BB/wA/hWvqduklq0rffjGRisK6Tq2Z2YSbjhrxV7FlLW2FyblOJCCDg9fw/CrYPJ7VzGnXEn2hF8wlSwGM9a6UHjjtWdWEoStJ3NsPVhVg3BWJlbB4JpLi3NwBLF8s6f8Ajw9KbketSI5BHrSjPldyqlNTVmeieFtSGpaJExP7yL924PXjp+lbVcL4RuPs+rvEP9XcryPRx/8AWzXdVvp0PKmmpNMKKKKCQooooAKKKKACiiigAooooAKKKKACiiigAooooAKKKKACiiigAooooAKKKKACiiigArnvG199h8MXO04eciFfx6/oDXQ1wPxFud0+n2eeFDTsPyA/rQVHc4R8wxLCOTjLYGeaquW4+/n2QD/9dLM5aQ7sfiM1AVB/hyTxgD+tZOVzuhGysDM3XaMfTA/xNMLgY5wRzgtg/wCFIxAJJwPQnj9e30prEjOSeOx/T8PpWbZ0RRVurxbTaWSRi2QGU9OxyenpUl0kN1YsrldpG8Hng4/lkVna5P5cEZYArluehJ44/wA+tZ9tbajeIPIieOLpvlJA/AVpGneKknYxnXaqOm43RWiwLny+cnIAA9vTtW3rFxc26rZQxNMssasdozjBP5DjNJp2kQ2U6zPOJ5ieuMhc4zx9D1Nays4UjLEhT91NrDtx+WfpRVrRcl1sLD4ScYNN2uc5aaFqcrAS+VBG5+6x3ZI7ccZro7eIQwx2+4FlQA7jtZRnP4jA6Um9W3ndEf8AaDHGS3Bx+FSDkqCrGMYAVl3qRz0P45rCpVlPc66OGhR+EkdRPtE8KswDMFk6BsA7h7GpolWMgKgQE/LlR/dzj3BzUEZXPG1iCrHYc5A+VuD29qeBiPaoU/xABdyyf7SjsQO1RzM25Ve5ZjJYKSh+VlO0HLbSOMEdh6U/ny8n5wVKllGeQchsVAMbvk2ssZbYV++MdPy9KmICls4X5gPMC7cEjP5E0ASbFJ3tt2tIFLAHB4+Y596dgjBIbeQVJxkjptNMJC7z8qncc8cBiOQR6H1qTKqSCAAvZs9BjA3fXmjQWopK8qzKDyGH3fxHoamRC33ywyQCAc9vXtxUR4QZLAdCfvr7n1p4YvwpXcf+eb98cEA0xAAcK38RXO4gYPtmnBcgDk/MRggHt0NCgM2UHBZR8vBGB3WngkbCQwHUtjjrwaAuAwOBnGM9O2KQFQPvdgSQ3rSqpC7eQRxgnOxvb2pQcEZU89Bxwe4oEAPP6ZzTXjR/laNWAPIYU5WGFyTg+vHalUjb1A9M0XApPplm+79wFJ/u5FSW9pHbW5gUsyHPDAdxirR5HHUdR6U3pn2NU5yatclU4J3S1OYuNLvYgSkayoM4KnnH0rYsYd2jxwyKykqyuCOcn/Oau4yuSfb8O9BPGD9PYHvVyrykrMxp4SFOblHqcvbFrHVlEmMo+18DjB7/AK10OofLaTgkA7D1/GoL/TY74Bs+XMv3Xx0yeh/PrWHf3d9awi3uwyRYx5mMgj61s37Zxa3RzpfVoyi1o9ibT22Xsff5xjvXUA+/+eK5PSyJr+ARkHLZ+U11YOSfX8/89aMU/eQZcv3b9RwYnjn8qeD2NQdFB4H5mnhs8D/Cua53NGjp901pfwzDPyOG/CvVVYMoYcgjIrx2M4OK9S0K4+06LayE8hNp+o4/pW1J9Dz8XDaRo0UUVscQUUUUAFFFFABRRRQAUUUUAFFFFABRRRQAUUUUAFFFFABRRRQAUUUUAFFFFABRRRQAV5T45uDN4nuVPSGKOIE/Tcf/AEKvVq8X8U3AfxBqRzkm4Yf98gD+lTN2RrRV5GE7LuP3SMdcH+dQE5xjkfmPzpss6kg7sEdzLk1CbhTnLc9+/wCeP5Vi2ehFEpbPfJHcHOPwphOCFBwTyBux+RqF7hQB8wHcc5/EH+hpPMyp6le4U7gfb61DZtFEjGMgMVjYhvlZlJx7H0PTmmbgZF/1eeCPmJ+mD2phm+fG5t3qHGRz3HT0/KhZG3DllJPGQFUnnGR36AVDl0NYx1uSsWKY+Y8H7xGOVHp97PNKzrnKsPvMybCdwOBjg+gqJZYw6YGSSNoIyw4Jx9ORg0GXevl5diQo27wdw2nv9c9Ki5okWt3zOAxBBIyEwRyByvcf40MEw21E5Z1Ajcrhh/LjNVw4eM8luGGN4bggEfN2GRUwmzMA7SbnIG4fe67j7MOetK47FlT+9Rml48xVD5xgY+Uj1PrSpyVDDHCsylDnkEE5H07VVjuVUBg6A/KWCDgkEjBQ9Bg9qes3lEKPkKD5CWyobnhfUHn8adwsXVOWXzPmHCsGXJAII4YduKkjLgdg2AOCdrFeNpz0z2qp5sZDbWVYwCgLZQRq4yoI7jOalWZWcAqp3FVePBJ+UY6HtnuKLisWgf7zsoXMZc/ej46N6jJ61JuYZBV1YAMQrDIPQkDoRVSObOxwS7bAyjIcyKOWU44yKejfK0SYbaHUrk9sHBB5B+lO4rFpVOfuncTwUBQsOhB7Z70/5m+/klhuCyKBknsCO9VvtERYH5JFclwASScDgHPRuv1pyyKqugIwoVW+U5HcZXpjHei4rMtZ+bGeR8vzjJ6ZGcdKE8vjGwL3wpxtP+BqD7QnDEgKDuIDDKgcZGOo9qd5mF+ZhkIcFSW78/UdODRcVmWQzcqRlwoJXjkjuB3zSZ7bQQ3IxwHH9DURPJGCADnbtzjsGX29qerIQwzGRwxKHj6kdR9aLisO6jucjnj7w/xFO5Pqeex6/wD16YSMDO3JJbAbIPuD60pBBGQcdyVIyPXOOCKL/wBf1/X6g7kY6nvz1pC2R6jGc5prHdjuTyMHr7g/0pXOGGV+YDuvP+FFwQhPbpn1+tLndgZBJ/8A1/0pu4Y+8Dk9m/WgkgnuTnjp7c0XKHZHbjqRnr1/+vTXUSR7ZFVlI5D9O/akJ435O3rkdPz/AApobGTngcE4wB27/jQmJq5Qg0KxttQjvLYMjKSfLB+Vq088AZH0BwPr+dRkkZLZHrk9fy/QUrMAQNy5zwT3xx/Src3LciNOMPhQ/dkY4+uMUbuevH1phb5gQWz1z3/z7Ub+DyPfn/P5VNyrFhT0J/pxXongufzNHePPMcpH5gGvOFb2PrXc+BJcreR5/ut2961pP3jjxS/ds7Giiiuo8sKKKKACiiigAooooAKKKKACiiigAooooAKKKKACiiigAooooAKKKKACiiigAooooAK+fvE97GNZvQWw32iQn8WNfQNfO2v6dcXmt6jIhVUFw68nrzSaT3LhKSfumLJeRZ4PHoVH60w3kAwTIT7Z/wA/nTZNHuCxBlj9uartotzk4dD+dS4U+50KrX/lLH26BicTH8DsB/CozewM3Mi+24f4VWbRbpf4o/zP+FRtol0P4oie+Gzik6dLuWq+J/lLZvrfgeZlP9pQe/p9DjPtQt5bEbhLGvTqpB6dvqapHRLsPt3RHjOQ/aiTQ7tACPLcHoVbIqfZUu5X1jFfyfgXvtdu6DEoUDIwzklRwcDH4inm8tkjKidSBkgKpG3gkFT2PPNZh0e8UkFU4wfvjoe/05qcaFckgb4skAqNx+b6cUvY0v5h/WsT/J+DL63dru/1ycdgNoI5/X26VIbq3aIgTLkp91x8rcAdvun6Vlto91GVGIyGBKkOMEDr1qRdIvfM2FFDYz/rF6fnR7Gl/MP61iv5PwZpLfW6ygi42lX4IbJVQPlwccj1FN/tG1jwPOWM9ig3Iccn5T0ye/vVH+xr0ug2KC3CkuAG4zxSPol5JyY0+7u4bOR7UexpfzD+t4n/AJ9/gzUTUbYbVW5hGEIVmcsrDO4KympE1G07XKgIQRl8lD1yrdSM9qwv+EevyyhYh8xAHzDByMjmlGhXqclI+RkDzB0zjP50vY0v5g+t4n/n3+DNtr6zKOpni+6WGyXapYDqFA4z6U/+0bNg227jCqEZASeML8wU9QfrWJ/YV/GGZrYEAkHDA4IqZdBumQEQKz52lQ4znGelL2FL+Yf1zEf8+/zNgalaknF6jlsqSeC67eA/r6ZFSf2hbg7RM6iPmN4pw2zgDgdcVmWuiXQUf6ICc4HzLnpn1qx9guF6QHpngg8fnT9hS/mF9cxH/Pv8y6by3JcC4QAsR+6XawOfv5PT3AqVL6EsrCWFWJWQgOwy3Rst/SqB029wuyLOehUgg0qWN8EVvJbDYwcU/q9L+YX13Ef8+/zL4uYliOySMbOmJX4w3HHfg9qmF/GXLi5LIBj5nwwPbHGcH0NZ4sr84AgJzkDoOnWlFhfhsCAnJx1HPf1pfV6f8wfXa/Wn+ZpR3yP0u8Z5yNvJx3H6GlW5B2lZoFGB0nbK8c9euKy1sb2TlIQcnH3xwfzqNbK+cZWDPHYjtR9Xp/zB9drf8+/zNhrgJ1uYRk84OVPvxypqP7VwAZoBk8+WS2ffB6HoKy/7Ov8AP/HufrkUxtPvt237K/5UfVqf8wfXq3/Pv+vuNgXRYgfaiT6SIoUdep9DTzcMqhpZMDnkMGweu7HX2ArB+w3+P+PSQj6U4aZqGSPsr5HY4FH1aH8wvr9X/n3/AF9xrPfnzQpnhDA/TkDoQTjp+ZNOW8BbiQE56n5vTgjuevPSsc6XqLf8u2PqyjH61GdJvwvNvz6bhn8s0fVYfzDWYVf+ff8AX3G6LojbukVemSqg5z6nPB69Omal82UDLgKcc/vh27fTj9a5c2N7uIFu5IOOBmnDTNQdci2lx60fVY/zD/tCfWn/AF9x0pkI6sg+r9cehp6yv1z09hkfj2+tc4dJ1AKD9klP4Zpi2epKMpBORjsDT+qr+Yn+0X/IdbGWPQDA7da7bwA3+nXS9jED09//AK9eURJeptDRzg9wQa9F+GPnHV7syb8eR/F/vCnGhyu9zKri/aRceWx6hRRRWxxhRRRQAUUUUAFFFFABRRRQAUUUUAFFFFABRRRQAUUUUAFFFFABRRRQAUUUUAFFFFABXiGst5Gq6ghGSLuXOB23Gvb68Q8ZR+R4p1RCP+Wu8fLn7yg/41MtjWj8RgTXS5xhSenGagM6HA8sk9sJ1/D/ABqKWTp90kcc5bH51Vbrzgc+nf8ADrWDPRgXfPRs4T8RmmGZGO35uei7tpx7CqZI9DyP7h/x5pC2OowP7pUAf41m2bxLe5COEVgPmATqf9ofyI9qRHQZZeRnqqkKcDrj6nP0qqHy+0Nljz0wwOB8319qA67g2QD1AQdeD0HYjIzUNmiLmcFdpkwCB+7YMOcYOO4znil3BY2MYJXrlDhc44YE9Dxg+lVDwNwYADnfsDD5ehGOmeeKU7ZBhlWRxyQ2eCByDj26fSlctF8FUDMyME3fMqAOuN3II7HmiN4mAUeWQSGIZSMP6fUjiqSsu7KMgYAgMhKFu+PTkd6myyggyS+WMAhyr7flyGHrjFIotIUWLALKrIG+RSCcZwV9wOvtT4niynMRXepGyUgZyRwOq1VDnO7hSWEo2MF69XVj69xTlLEANuBUDcWjBKjk8kdV9+1FwsW1liTKMVLgqdkxOcKpOCen0NSoUiZcY2EgIMDBDjOzcPTrVOJnDKPnjQPGCFkVkXKnB57UIWwF2kM6hWEa7DnBA3KensRSuOxoLJbltvmncd0bYbBKgd/9oU9GRmVXG58DiRNjOOxB9QBWc07CL5nfAUjlAwBIClHxzTvOQbh5iIARkrISqhRglePlI/kaLhymiDF5YkDHyggJZgcFc4BzjhhViN0DKC+W54yFPHcEcH6VkGXaxLbg7oSCrF26jJXtj2NSB0kMgVopFZiWWJCxcHgNjsQRzijmFymkAAQpGWADAeWVfPTI9TTy8YXfuAA+UsCQue2f7p5NZbSNtViR8zZAPzRO2OqsOV6VMkwBLqNo2gNk7yg5PzdivvRzA4GkygAljheS2/I74Bz6j1705Y1OfyJjHUjgfQ1mRncR5Y+ZTg+WfMGCM4IPUVKJWdVzvYkDG8EbwO2B0YU+YhwLzRKQWyr5BOdnP5inlc7tp/iOMHpwPSs8vt7npnJby/oQPX1pzzEAM5YL281fl/BxRzBysvHLAnJxnOdxIFIQOMHGfm4bp71RaX5gGYFhztf5G/Bu/wCNL5pwHDAgnO7KkH1Of4fSjmDkLhLZ5bJ64xnH4U0ffYt8wzz0z9PeqjSEjJ6dt7bMn+bexpGdw6gq+7+AMo3HrnAHTp1NLmHylslcjkY9c4yR/nFN+Ru4Yg84Az7/AOFVNxddxIK9m7Y9mPfOScelKZSUzkuP9n5+e3B9Bz9TT5h8pYKoEydowvrgYx/LjNO+UHIOT0657j8PXiqu/wCUANzgnhefTOB+AFO3tnk7SPUYx9fQcfU0XDlLGMDG4g+zDJ/w/wAaVSR/GfxYGq27nAzz2CZOP8/rShzzw3ToQDj8P1ouKxcUkHJ6fTH/AOuu18BjN1dsMcRqOPc//Wrg4zkkAf8AfLZFeheAIsW97N/eZVHPoCf61rRd5o48XpTZ2VFFFdp44UUUUAFFFFABRRRQAUUUUAFFFFABRRRQAUUUUAFFFFABRRRQAUUUUAFFFFABRRRQAV4/8TbfyfFSPj5bq2B/4EpI/lXsFeb/ABesidJsNSQfNbzFD9GGf/Zf1pMuDszyqRyB1bbjp0H+frVViBnoO33entip5mXd5ikbW5HP+earEndxkduMZ+mf5msGelB3V0IwHQhgfcDP4/570wEYyAuOuAv9TQWGNoKjnoCf145pg2hc5Bx37Dj1rNm8WSCRchfMDDI4HIPcn2+ooDFvlDP24RgQeO59fekLkY3MQB/tjHX2+lIdxxkHPY/LgH1Geo/pWbNUTB1VwflDcHglD1B5PQ9TSrJtK7jyMbdz7uQxGTjmoRJhduQoPIXzCAOMcjp/kVKGJG7c2CPvgHOB3/3s9fUVLLRIJDwRJIVVcli+5AOQCeOQehFPRM4KqgwSPliztIHAyT69DUQdmb1OeCoLAMeuB02n+dKGVgA4D8Ywcs7JnoeeoNIpE24H5Ds+bEmxxhd3HOD0ycjA4o3bYm2lVZVZ1XJDJzgr3A47Gk3EgqST8x3iNgwb+8QG5BHBp29sb93PVnOF25GDux1B9aBolJXzM7Y9rSEEOiqrIVyBnvj25qRIi+A0LyKwAYAiTfnn5W68HnFQjfG4bZKSSrAFMltp29eh4NS26rvyqK4HHCCMbgcDk/dOPwpFI43VdYu/7QkSOXYInZQyqFLdiTUdnfardzpFbzOz4IwAOQeufWs++BF9cDnIkbqcnrW74UgKXU00kTghBsYHbg56hu3Fd7UIU72PChKrWrcvM1qNvZdd0sKJ2aOOXOGQDDevSq41rUfl3THghlyOldN4lWS40jyk2tJFKSQMMzbQcsSPauGOR1FFJQqRvyoMS61GfLzuxrLrF9khbjbnAO1cDFPj1q9t5UlWVSqn7u0Yx9Kyd3A56U5n/dnvxWnsodjBYmsnfmZ6bHIJ1jYLuD7iiluWBAOEx90+xqYYY52Fu54MhwB0YZ4aqFmF+xxR8bnRRsMWzewA5DDpkVZ3ozru8oHc2NwMbKfr3Pua8tn0a1VyYMqlVyq5OMqm3BI9W7H0p0bgsDGQH6lYSWIPcbG7e9MDvwWD8gble5Rg3tz0PekaQNgPKpA/56PvYDPDblHPpigLE4dsAKTtJ4XcpXPqrHqRSEnLEdQMP8gzgf3175PpUeTvOY2DH721Ruz3BHRAfWkIKhFkSNQCAFaIqq++4dTikOxJuJkYFX3j7ytFuYjjnP8ACP5Ui7BFwgCsOqsdjkf7R5AH60iq3lgCJio5UK/mRg9emc5x60mXLs2JC4+8f4gME/Mp4P0FMCVncZJl+bpnO7PoA3RSST+FN3qxwW3sOzPjH49wTgfhTGZ1A35UnABZQowQM/KOuTjJ96GkIUb5CEGOCMADp0H3enB96BWJUYn7nzEHomDg/pjGCBSAEcBH28kYGV9OM9+BzUZOR+8GAOzuCB0/u89D1NKCHO5dh9W2l/Xv+ApgSbgMBioGe5I/MDpTxgLk4wP9rp/Uf59KhDkYwTnphX2/hj/GnDI5A2n3TBFMllqFstzt+nQ/nXqvgu38nQFcjmWRm/p/SvK7YEMFycZ6dR+Ve06TbfY9JtYMYKRjP17/AK10UF71zzMdL3Ui5RRRXWeYFFFFABRRRQAUUUUAFFFFABRRRQAUUUUAFFFFABRRRQAUUUUAFFFFABRRRQAUUUUAFYfjDTf7V8KahbBdziPzEGOrL8w/lj8a3KCMjB6UDTs7nyxBJ8j2zZBj5TkfdNQkgEjAAPtWz410htB8T3cSL8scheMY6xtyP8PwrF3pIgePlSOO2Kymrq53UpWfKISV43MvsDg/l2pC+SMk5/2mzj6Cm7vTjj0x/n8aM4Oeje2c/wCArBnXFjujZztx1IXaefYex/Sq32yATMpdFdTg5UN3/n+lTrgEcHjGMYyPfPbrn0rIubKZtTZ1G6MvkOuGGOOcClGKb1HVnKMU4q5sxzD5cH5ePReMkdR7U9XJXeNxdsYZj0OOPmH0PUd65dhJbPEok8vcOvTHJ61PDqc6uqttkJByT6jOKbovdEQxa2krHSYXcXYAqDjnKgA/ToT69DQWxEQwUqRyNwx1HXH8Q9az579bdYXdQd/QhemBn24FOXUrcMy+ZsdW25dQTuPPX07d6y5ZHV7WF7NmnkkEMwIL4L9gem4begPenodwACkMoyAoDFeecD+JKpQ3sLygxyANnooXdz29/oasKyypt+UKDjkHap9scgZHSp23NE09iY7WUgrGAclgNy4yRjKenHUVYH+sLMrl9pJLx7+A3BBz0+tVUlQbSrhUUqwCszbR0yvGcZPINOTahGFjDgFdojfOc/MMe9Sy0cxo8EV14jk88Bo0cuVKbt3zdxXQC1njnmgiVQ9tJiNZP443GQjD2wcE+lYGhDbr10UAAUPwQORnGOeldPJbRyZaGUQS70Vt6t8oAOAce/euirL3reR5+FgvZ8y3uxEnjvLmFHDhIWfzFMeGj3DHA7iqlzp41Tw+whtla6s2MfmIRl1Xjp15xn/9dOjtbgXxtrid96/MdpALg91Y9h7VHqdzNos9ve2/mASLtmIXy23A9fx/XFTBtSSiaVlGUG57f1+RyB4OPTtSs3yEV0urf2dq0C3kW2G4dmyyjh8f3hjg89q5ySEqrFXVwvXB6V2wqKSPHq0JU33R6HYSIdMgRiuwwAMjyHYcDOVwc7h6VdVmboJmBC7lVMo6kY+VW5HvWfp0pWytyrqhCqxRZFDDK9Qcc59Kgu55HZoLdBvXC5m6pnnaW7k+1ebuz6JNKKbNhVwfkUlwA3FoFbg4yM8YxQp2jCkDJO1SNpb2KqePUE1l2V6l3Em6MB9u9lAZ8BuOBu68fSrSlSsiMsfI2MFcQlgOjEEVLutCotSV0WfMQHbmMA/Lh35HoHX+I0iyKoOzao6ExybMexVv1qGa4a3iLFnUAEncqDOB/CB/MVmxX1zi7ebDeWqhPlDjn+Ek8gk4ppNilJRdmbDNETl/s7k9yjR7uevHHX9BVeW/gjuI7WTJdgSN6E4HcZHOD6+lVLGUwQ3JlnmePzMBmfCHC/N14IznjFYmoyLeh7hZCDI3yrnB2gAHP1PSrhDmdmY1KzjBNLU6JdYtDuKypySCqIB1xkEtzzVi3uYrgb05CjnBLFR6MD2/oKw7WCYqfJtJX8sKUDEKdvXI7cfTnNa0cTPd/bHTDFAPmGM8k5ySKJwSCnVcmW/MCdDt4GBtCH6+46HBpQ4ZySUHpkknn3FRx8japwOu3JJA98YzjHapckcMTyejNjuex/z+VQbsd14OD2wyYz7H3p4IU44AycZzwaiGNvUY9CWx+Oaeh43A+xPX86pGctjd8OW32/XbS3PRnBb6Dk/oK9orzT4Y2Zurq71RlxHEPIiJ7k8sf5D8a9LrvpQ5VqeHiavtJ6bIKKKK0OYKKKKACiiigAooooAKKKKACiiigAooooAKKKKACiiigAooooAKKKKACiiigAooooAKKKKAPM/i3ofn2VvrEaAtD+6mOP4T0P55H414gxNlMQc+U/TPY19Y6lYQ6pptxYzjMU6FD7Z718ya9pUum6hc6dcrhoXKnjGfQ/1qXpqdFP3lbqtjNPOCCMY4xS5HGTxVFXezYJJzGejelWwwYBgR+H/1qynDqjrpVb6Pcf8Ae4xn2x/nFPV2UggkDPUEL+XrUQOe2fYGl3jnJXJ77hzWDR1JjpEjmXbJGjgDrsPH51Wl0yzcOQgiYncAH+6OeBnqDU+QcE4x688f5NOVyR3Jxu4TJz3zn6UlKS2Y3CEviRDd2Dy2sCxXKrLASAzEgEY/Q/zrNl0a+ZmXAZpDuO05weT/ACrcVvmGDg5HRiTjr9CP/wBVKsjKoUs2ONw3kHnkYX19Kcasokzw0J6mBp1ncQ6rALiJkLNkb04JOOmaSWWS3vb0BmUjcFB45yPyrpRITgjkt6Kz5J54B49/qDTj85ZmjjkUON77eQF5JPcfjT9sm7tELCNR5Yy63Odtr64EL4dtyWzck453c/WulsnaQIsrD5wg2lmJxj1FVzbWswdpbdY3kVssmeVJ4yO+fb+lWLRYrdVQNiIZBBfAI7ruHU9+azqSjJaG9CnUg7SdzmNIuI4dekWbYBI5XLruAO7uK6m3y7zRb8NtLRspZ+GPp0I7Y9jXA3Xy3k23jEhxz05rpdC1M3EJhuCSybRksRlck849PWt69PRTRyYOulJ0n3ZsmC75jURzA4CFCD8o6jnp9M1GkU5QiVFkgOfMTOc4OMc9O1S+euxt770OC6sMY5/uryD71HDetLcSwuCJEGGOzLBSfToR9RXNfsj0Gls2ZWo2xsJvslqCyMNyAEBmHUAkdepHHoKyWPlxSTMxZWUrtcfOCR/Kum1PRYtTiEizmG7RcBCcxn6HtmuMnhkgkKSqQwrso2kt9TycWpU5/Dp0PQbKURWEe9ztQLu+dSQu3sCMjHtWN5zXN5cTWsiOsbeZuYkFjtwMeuOtaiQrd6VBFI5VyiOuAxxgY6Y5HTPNSRWFrEw2o6kkFkEmQX7MAMkgkVyxcVdvc9GcZy5UloZGm3UVnAQ6AzN8zuUOck44Oc8f0q9Hq00rMBbytk7VVl8wHjjr0rW8wFsmJFf5gzB8YPfB6L9Go81mJVsEngqkiKWx6Edx+tDlBu7QQp1opRTSSMW7F+AjG1VI1kDMN3AGeOAePU0TQyjyYMpFJM4czSAq3XP5DitS6Z7qxkQT5LL0kkD5yegwMg9s9Ko3WnySFXWXypvmEgL7PLHGPXIz3704yT6WJnCcb3bYyaz2C3zeI0cY27ApYHJ688daf9v0yBRsVSyrtyAGPXHpzVZfDaud818+CcZAOAfTJ79KtQ6Lp8XysDJjqGlAI/ofz71bcV9r7jOMajd1D7ytJ4lViscUbkE59AD/AHh6fStDTLia5tnlmTLM5wPLGWA75Pfvj2qeO3t7cYjtY48ZJAQhlx3y3B//AF1KQXJVgQT6KBz2IBPP4daylKDVoo6aUKqd5y+RIGZyCW3DqNwJz7gjvx09qcHKjCkAZ7dD+B5zUeQisAy887QWAP8AwHtQG4BOeR1I7VCNWTbmx36ep/rVdpGurhbODJZjhnxyB6fWobm6YkQQDdO3HHO0epruPhv4dS41P7SwLQ2pDuzfxydvy5P4V0048ur36f5nBiKvMmlst/8AI9L8OaSmiaDa2KqAyJl/djya1aKK7Dx27u4UUUUCCiiigAooooAKKKKACiiigAooooAKKKKACiiigAooooAKKKKACiiigAooooAKKKKACiiigArzD4seGTcWya7apl4h5dwAOq9m/Dp+Ven1HPDHcwSQTIHikUq6noQeooHF2dz5NljDoVZcr6YrPdJrQlky0WeR6V2/jXwzL4Z1uS2wWtZcvbyEdV9PqOhrlXznBrPWPodiSqK/UgjmWRcgg/hzUwf0P5YqpNaENvgJVh1HaokuyjbJlKt0JqXBS1iXGrKm7VDROSDnOPdjinAkj178+vHI/wAarpKrAMMexqTJxwevucmudxaOyM09iUE5HUgYIHTAHfj/ACaeuQF28gcAAfL0yPf/AAqBTnHcE9h2/p608HkNnLHk9yT7VDRqmSpjA4DKRjODz37e/r6U8OSAxOSRkMcj73HB6j8aiGcLyGYYG73ye45/OlXHylcdOCGA4z1z1BNSy0yyDyRkDJzlxxnoCcc/8CFOjfLiTc+AB8xOSBn1HUnsSKgVwpBBCnI9sc9eOev4U+I7GTd8pXGNx2nOffsPSpZaZxd//wAhC4/66N3z3qOCeS2k3xHDYxyM8VYvYXfVp4l5cykDPHeoorWaVQyKMFtmScc4zXpprlVz5ySl7RuPct2WsXFrdLKzswBP1GeOK6RWstZEU8cjw3aLjzIwM9O4PWuQFtK8qRqAzv0CsDSES20pGSjr3BqJU4yd46M2p4icI8s1eP8AXU6C+uNTsTGG8uW3+8Gi5Vh9P4TVG/1KC7sY4wknnKeWcg8emfypdN1K9e6SEHzN/wApJGSF7/hUurR2X2RXEaxXW7+DOHX1x2qElGSTWvkazlKdOUoy08/0Oq08n7DbrGrEYU7FJCuQOSBxhvqealDKF4aNlxtK4ZdwPQMFHUH3qnZAG2UBCzbN20rvPA6H+77YqYFS+CQo+XrnoR6cnrXE9z2YbInBL9EYgbk2jgZHPB6ce+TTmbKnc2Qem8FQ3+8Bzn36VAuVwNqbhwVcZyR1zzwfTHJqTJRtiK4wdvCeWVPvjJ/A0ih4lH3g4K4wcONwHoQPvL7UhYqQF3DbwMD7vGRx0wfQ5ppkJTLMwGBkMN23PqCOn0oBCLyqqobjH3c/XoPrQA4MAu75vnB5DryCMnJ5/pTzI2PmLDHAyd3HXpgce/tUTZUD0HOSF5+uOT6c0qsFVV5DKMgZH6ccj8aAHhlYFhgY6ZxjBHHX2pV5yB8wB9j34z0P/wCumKwHOT2xn39/Sq1zeRW8YLsM9hgbqqMXJ2RE6kYK8mXGfKgBmwORycj8KpPeS3Mpgsly38T/AMK1WRLvUuRuhtz0z1cVs21tDbR7IkAHXht2feuhRjT31ZxOc6/w6R79X6D9MsAjLDEjPcSkLyDuZicV734d0dND0aG0GDLjdK3q56/4fhXGfDrw4S39tXSYUZW3Ujv3b+n516RW1KL+KW5w4qotKcNkFFFFbHGFFFFABRRRQAUUUUAFFFFABRRRQAUUUUAFFFFABRRRQAUUUUAFFFFABRRRQAUUUUAFFFFABRRRQAUUUUAYXizw1b+KNFks5cLMvzQS4+4/+B6Gvm/U9OudMv5rK7iMc8TbWU9v/rV9W1xPxA8EJ4lsjd2iqupwr8vbzV/un39DSauaU58rPnvODiopYY5xhh9PUVYubeS3neKaNkkQlWVhggjsagzisXFp3R2xkpKz2KD21xbMTES6+g/wp0V+ucONh/Sr4aopbWKfqgz/AHh1o509JoFRa1pP5DklVxkHI6Z559qkDE9en1PPrWa1jcQtmByw/KkW9kjO2ZCD9Oal01LWLKWIlB2qKxrByTgn5unfqf1HT3p5cEZ4IIJ+YnHPbkZ6+lUYruNx8rD6Hg1YWTqBx647isZQaOqFaMtmWQzB+M5/L8+5J7ipImCkEKBk9CCM8DH3uCPriqqPg8Eduw7fX8qekgxwFXIGcdPx65qGjZSRz2qRS2WsSOyNy+9C643D1qFL0RxhI1dBvLkhuc4xxxXVNJG8W2VVdByFZVYD8z0+lMa0swx/0aHHI5XjA/XNdCrRslJHBPCT5m4S3OcF/EgUiEs6oVBc+vXpiobq5FyIiUCsibDjoQOldQLCyJLNaR9M7dpx169QacdOsNu0WcRGQNwVs9/VutNVoJ3sS8HWkrOS/r5HHpI8ZJR2Ung7TilZpJnySzufXkmuuFhYcObaIg47YGPrng/WporO3gcMluiOoI3BSD14PB/UU3iY9ESsuqbOSsTQKY7eMEKGCjCMpA3DjIzx09TUoYDChsqM/KHG0qT0xkYphbhsDIY7jgnnnrxkGnGV/myzMOeASQeevQ1xHsLRDzuyVZPuDGMBcjHcZ4+vNAGBkhcFcZ2ZU/Ug+neoy2ApAHBG3Axn3Bxx+NHmgnPG7Oc4Gfx6EUWYcyJVfOGU4x05+76jPJx9cUoO0Ar8pwOQwGPTkdR+GBVaS6C5y+CvPzHOPzFU5tWhRyEzJ1xt4/8A1itI0py2RjPE04bs1gwBBx1HTp+RHBqGW7jgj+aQKOo+v0xwaylkv7whIo/LU9DjH61ah0VFPmXDmUnr1xmtPZwh8bMPb1aulKPzYwXk97+6s4SAeC7EDH9KuW2kxxnzLgtNL3J6L/j+NW4wsahFAAHQdMfhipM7vYemaTqu1oKyKWHV+aq+Z/h9w9SpPy5x7DH4103hHw3J4h1MBwVs4Tumcf8AoI9zWboGhXWvailpbLgdZJCOEXuTXuek6Va6Lp0VlaJiNByT1Y9yfetKVO+rMMVieVcsdy3FFHBCkMSBI0UKqjoAKfRRXUeSFFFFABRRRQAUUUUAFFFFABRRRQAUUUUAFFFFABRRRQAUUUUAFFFFABRRRQAUUUUAFFFFABRRRQAUUUUAFFFFABRRRQBwHxA+HsfiGJtR01Vj1NB8y9BOB2Po3ofzrwW5t5rWd4J42jlRirowwVPoRX1zXG+NvAFl4qhNxDtt9TVflmA4f2f/AB6ik1c1hU5dGfOOcdaA1aGsaLfaHfvZ6hbvDMnY9GHqD3FZ2MVk4nZGZJvz1AOPWlKLJkMobPqM1HmlFZOJsp33I5NPgkwVUxk91PH5GoDYTx/NDOGxjIPGPzq8rkfjTwxO3vjGM89vemqk0S6FGWtrGV9ou4T88eccdP8ACnrqgBG6Ij6GtQSEdCcj1Y8n/wCuKCkbgZRWwcfMueOo5P5UvaR6xGqE18E/vKSajbu2DIyD/aBx09qkW/gABE654PQ5B6U5rC2dj+7UD1GcD/GkbSrYkjY6nrgdV+opc1J9x8mJWzTHfbYV/wCWseM9sf5xThew4GZl4x9faoG0aE/xOuOpPT88Uv8AY8BXhnBxnk/nxj170fuu4f7V2RY+3xA/66Pd0JB/zxQb63Df66PGcgqP/rVD/Y9t6yHb97awbtnNTDRbXsHb0y3X/Hj0NL913K/2p9ERtqcCHPmbjkHgdxx3qE6tGFCpGTjvV9NOtlAAt4yc5yQfXpyasmKAEMkaIeuVj2dvbNHPSWyD2WJe8kjIF9dS4ENqTngHbnNSi11SZSsj+WB/CTk/kMmtUuHPLFhzkHJ7Z7ml35HQcYxnn/8AVR7a3wxsP6pf45tlBNHjB3SzvJjOdo6fXPNX4bS2hXMcKqwOM9T+eP60u9jgFj6DPbigEZyR15zUSqTluzWFCjT+GJIORjII6DJODx2p+STkjnpz3+tRjGCexqVfXvSUTVzHDPGfrz2rY0HQLzX79ba0T5R9+Q/djX1P+FXPC3g6+8RTh1Uw2at887Dj6L6mvatJ0iy0SxS0sogkY6n+Jz6k9zW9OlfVnBiMUoaR3IdC0K08P6ctparz1kkP3nb1NalFFdWx5bbbuwooooEFFFFABRRRQAUUUUAFFFFABRRRQAUUUUAFFFFABRRRQAUUUUAFFFFABRRRQAUUUUAFFFFABRRRQAUUUUAFFFFABRRRQAUUUUAZOveHNM8SWJtdRtw4/gkHDxn1Brwvxd8NtV8Ns9xCpvNPHImjX5kH+0O316V9FUEAggjIPak0VGbifH5GKM19BeKPhXpGuF7mwxp94ecxr+7c+69vqP1rx7xD4K1zw07G+s2MGeLiL5oz+Pb8cVDidUKqZgBqUHtTBSjNZOJ0KRIPXv1paiLlWxjJpyyHONrfgMipcWWpomQbmAz1455qOWUxZz060Rzx7gN2O2OhpZ4WlztK46Z3CiMVf3hznK3ujftQVAeRxkEU5bwMoI65zgVCbR2jVePlGM5oS0dNmcDGe9XyUzL2la5Kt3ubaAMipDcOcDpu4/SoRaGN95dBn1NSiNS4XzVLKc4XJpcsOhSlVe5Op3DPABNKCpHIGO/071EjgFVCtlugxjODQJW8veqgAPsPPPXrWXKdHtF1LIBH1/8ArU4Dg9aiZTtYhznBKjipEO5A2OozS5SufWxJjrnpmnKOfU9aEjLuFUFmPAAGc123h/4bavqrLNeD7DbE5zKPnb6L/jiqjBsidaMFds5G3gluJUihjaSRjhURckmvTPC3wyZtl3rvyr1W1U8n/eP9BXb6D4V0rw7FiytwZiMNPJy7fj2+grarojSS3PPq4uUtI6DIYYreFIYY1jjQYVFGABT6KK1OMKKKKACiiigAooooAKKKKACiiigAooooAKKKKACiiigAooooAKKKKACiiigAooooAKKKKACiiigAooooAKKKKACiiigAooooAKKKKACiiigAooooAKRlV1KuoZSMEEZBpaKAOK134XeHdZLSxQGwuD/HbcKT7r0/LFec6x8H9fsCz2Dw38Q6BDsf8j/Q173RSaTLjUlE+StV0bUdPbyr2zuLVx2kjK1khZoW3YPPWvsiWGK4jMc0SSIequoIP4Gucv8A4f8AhfUcmXSIUY/xQ5jP/juKErKw3NSd3ufMYlEsRypyO+KfHtLNjGM5HHTivdLz4KaDM5e1vb23PZcq6j9M/rWRL8D5VObfXEPHSS3x/JqzcOxvGsrq7PITIvKrCCAcnIx+NKZYnIVfJY9l716hJ8E9XBJj1GxY++8Z/Q1AnwP1lCGW805WH8QZ8/8AoNTyeRftl0Z52HZW2tEB345p7fLc7j0Zf616ZB8EtS3Zm1SzB9VVmP64rUg+CkW9Wudac4ByIoAP1JNHs2U8RG254/K77lPlkFSdvfNNdZSzADCE5PfmvfrT4S+G4Npn+1XRHP7yXaP/AB0Cuj0/wroWlnNnpVrG3XeYwzfmeapU2ZTxCex8/wCkeEda1Xa1pp1xMCMea42r+Z4ru9E+D9wURtXvkiGOYrcbj/30eP5166BgYHSiqVNdSJYiT20MbRvCujaEoNjZIJR1mf5nP4np+FbNFFWYNt6sKKKKBBRRRQAUUUUAFFFFABRRRQAUUUUAFFFFABRRRQAUUUUAFFFFABRRRQAUUUUAFFFFABRRRQAUUUUAFFFFABRRRQAUUUUAFFFFABRRRQAUUUUAFFFFABRRRQAUUUUAFFFFABRRRQAUUUUAFFFFABRRRQAUUUUAFFFFABRRRQAUUUUAFFFFABRRRQAUUUUAFFFFABRRRQAUUUUAFFFFABRRRQAUUUUAFFFFAH//2Q==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9531" y="-108346"/>
            <a:ext cx="228600" cy="2286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160776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email"/>
          <a:srcRect/>
          <a:stretch>
            <a:fillRect/>
          </a:stretch>
        </p:blipFill>
        <p:spPr bwMode="auto">
          <a:xfrm>
            <a:off x="7100913" y="79805"/>
            <a:ext cx="1490663" cy="99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文本框 1"/>
          <p:cNvSpPr/>
          <p:nvPr>
            <p:custDataLst>
              <p:tags r:id="rId8"/>
            </p:custDataLst>
          </p:nvPr>
        </p:nvSpPr>
        <p:spPr>
          <a:xfrm>
            <a:off x="307194" y="319101"/>
            <a:ext cx="3019425" cy="3924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This is a person.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sp>
        <p:nvSpPr>
          <p:cNvPr id="27658" name="文本框 2"/>
          <p:cNvSpPr/>
          <p:nvPr>
            <p:custDataLst>
              <p:tags r:id="rId9"/>
            </p:custDataLst>
          </p:nvPr>
        </p:nvSpPr>
        <p:spPr>
          <a:xfrm>
            <a:off x="290514" y="1388279"/>
            <a:ext cx="4894660" cy="715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These are some </a:t>
            </a:r>
          </a:p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persons.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pic>
        <p:nvPicPr>
          <p:cNvPr id="160779" name="Picture 4" descr="http://p1.qhimg.com/t01e83e5d5d933232bc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3539731" y="1343027"/>
            <a:ext cx="51554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0" name="Picture 4" descr="http://p1.qhimg.com/t01e83e5d5d933232bc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3249217" y="1376363"/>
            <a:ext cx="515540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1" name="Picture 4" descr="http://p1.qhimg.com/t01e83e5d5d933232bc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2943225" y="1343027"/>
            <a:ext cx="514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2" name="Picture 4" descr="http://p1.qhimg.com/t01e83e5d5d933232bc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email"/>
          <a:srcRect/>
          <a:stretch>
            <a:fillRect/>
          </a:stretch>
        </p:blipFill>
        <p:spPr bwMode="auto">
          <a:xfrm>
            <a:off x="2478881" y="79805"/>
            <a:ext cx="685800" cy="10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3" name="Picture 4" descr="http://p1.qhimg.com/t01e83e5d5d933232bc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2649142" y="1376363"/>
            <a:ext cx="515540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4" name="Picture 4" descr="http://p1.qhimg.com/t01e83e5d5d933232bc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2345531" y="1343027"/>
            <a:ext cx="514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5" name="Picture 4" descr="http://p1.qhimg.com/t01e83e5d5d933232bc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2171700" y="1343027"/>
            <a:ext cx="514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文本框 1"/>
          <p:cNvSpPr/>
          <p:nvPr>
            <p:custDataLst>
              <p:tags r:id="rId17"/>
            </p:custDataLst>
          </p:nvPr>
        </p:nvSpPr>
        <p:spPr>
          <a:xfrm>
            <a:off x="4843496" y="319101"/>
            <a:ext cx="3018235" cy="3924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This is a basketball.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sp>
        <p:nvSpPr>
          <p:cNvPr id="27667" name="文本框 2"/>
          <p:cNvSpPr/>
          <p:nvPr>
            <p:custDataLst>
              <p:tags r:id="rId18"/>
            </p:custDataLst>
          </p:nvPr>
        </p:nvSpPr>
        <p:spPr>
          <a:xfrm>
            <a:off x="4843481" y="1510931"/>
            <a:ext cx="2614613" cy="715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These are some </a:t>
            </a:r>
          </a:p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basketballs.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pic>
        <p:nvPicPr>
          <p:cNvPr id="160788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7458098" y="1821676"/>
            <a:ext cx="1045369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9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7920077" y="1675231"/>
            <a:ext cx="1045369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90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7196153" y="1277554"/>
            <a:ext cx="1045369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91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7634309" y="1277554"/>
            <a:ext cx="1045369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92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6702043" y="1214442"/>
            <a:ext cx="1045369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93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7034242" y="1675231"/>
            <a:ext cx="1045369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94" name="Picture 18" descr="http://pic32.nipic.com/20130904/10570451_210200556001_2.pn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email"/>
          <a:srcRect/>
          <a:stretch>
            <a:fillRect/>
          </a:stretch>
        </p:blipFill>
        <p:spPr bwMode="auto">
          <a:xfrm>
            <a:off x="6638957" y="1821689"/>
            <a:ext cx="995363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Freeform 5"/>
          <p:cNvSpPr/>
          <p:nvPr>
            <p:custDataLst>
              <p:tags r:id="rId26"/>
            </p:custDataLst>
          </p:nvPr>
        </p:nvSpPr>
        <p:spPr bwMode="auto">
          <a:xfrm>
            <a:off x="116699" y="2821781"/>
            <a:ext cx="340519" cy="15621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931331" y="0"/>
              </a:cxn>
              <a:cxn ang="0">
                <a:pos x="931331" y="43438"/>
              </a:cxn>
              <a:cxn ang="0">
                <a:pos x="929692" y="43241"/>
              </a:cxn>
              <a:cxn ang="0">
                <a:pos x="531759" y="477070"/>
              </a:cxn>
              <a:cxn ang="0">
                <a:pos x="530592" y="490864"/>
              </a:cxn>
              <a:cxn ang="0">
                <a:pos x="527965" y="521911"/>
              </a:cxn>
              <a:cxn ang="0">
                <a:pos x="528584" y="529223"/>
              </a:cxn>
              <a:cxn ang="0">
                <a:pos x="525319" y="591585"/>
              </a:cxn>
              <a:cxn ang="0">
                <a:pos x="525319" y="1420695"/>
              </a:cxn>
              <a:cxn ang="0">
                <a:pos x="152419" y="1909396"/>
              </a:cxn>
              <a:cxn ang="0">
                <a:pos x="152419" y="1917007"/>
              </a:cxn>
              <a:cxn ang="0">
                <a:pos x="525319" y="2401508"/>
              </a:cxn>
              <a:cxn ang="0">
                <a:pos x="525319" y="3229831"/>
              </a:cxn>
              <a:cxn ang="0">
                <a:pos x="528395" y="3285086"/>
              </a:cxn>
              <a:cxn ang="0">
                <a:pos x="527965" y="3290166"/>
              </a:cxn>
              <a:cxn ang="0">
                <a:pos x="530049" y="3314794"/>
              </a:cxn>
              <a:cxn ang="0">
                <a:pos x="532157" y="3339708"/>
              </a:cxn>
              <a:cxn ang="0">
                <a:pos x="929692" y="3768836"/>
              </a:cxn>
              <a:cxn ang="0">
                <a:pos x="931331" y="3768639"/>
              </a:cxn>
              <a:cxn ang="0">
                <a:pos x="931331" y="3822203"/>
              </a:cxn>
              <a:cxn ang="0">
                <a:pos x="507975" y="3678638"/>
              </a:cxn>
              <a:cxn ang="0">
                <a:pos x="372901" y="3162642"/>
              </a:cxn>
              <a:cxn ang="0">
                <a:pos x="372901" y="2435365"/>
              </a:cxn>
              <a:cxn ang="0">
                <a:pos x="304838" y="2105453"/>
              </a:cxn>
              <a:cxn ang="0">
                <a:pos x="0" y="1961888"/>
              </a:cxn>
              <a:cxn ang="0">
                <a:pos x="0" y="1860316"/>
              </a:cxn>
              <a:cxn ang="0">
                <a:pos x="296166" y="1724624"/>
              </a:cxn>
              <a:cxn ang="0">
                <a:pos x="372901" y="1386838"/>
              </a:cxn>
              <a:cxn ang="0">
                <a:pos x="372901" y="659562"/>
              </a:cxn>
              <a:cxn ang="0">
                <a:pos x="507975" y="143566"/>
              </a:cxn>
              <a:cxn ang="0">
                <a:pos x="931331" y="0"/>
              </a:cxn>
            </a:cxnLst>
            <a:rect l="l" t="t" r="GT0" b="GT1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6" name="Freeform 5"/>
          <p:cNvSpPr/>
          <p:nvPr>
            <p:custDataLst>
              <p:tags r:id="rId27"/>
            </p:custDataLst>
          </p:nvPr>
        </p:nvSpPr>
        <p:spPr bwMode="auto">
          <a:xfrm>
            <a:off x="-3573" y="414338"/>
            <a:ext cx="340520" cy="15621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931331" y="0"/>
              </a:cxn>
              <a:cxn ang="0">
                <a:pos x="931331" y="43438"/>
              </a:cxn>
              <a:cxn ang="0">
                <a:pos x="929692" y="43241"/>
              </a:cxn>
              <a:cxn ang="0">
                <a:pos x="531759" y="477070"/>
              </a:cxn>
              <a:cxn ang="0">
                <a:pos x="530592" y="490864"/>
              </a:cxn>
              <a:cxn ang="0">
                <a:pos x="527965" y="521911"/>
              </a:cxn>
              <a:cxn ang="0">
                <a:pos x="528584" y="529223"/>
              </a:cxn>
              <a:cxn ang="0">
                <a:pos x="525319" y="591585"/>
              </a:cxn>
              <a:cxn ang="0">
                <a:pos x="525319" y="1420695"/>
              </a:cxn>
              <a:cxn ang="0">
                <a:pos x="152419" y="1909396"/>
              </a:cxn>
              <a:cxn ang="0">
                <a:pos x="152419" y="1917007"/>
              </a:cxn>
              <a:cxn ang="0">
                <a:pos x="525319" y="2401508"/>
              </a:cxn>
              <a:cxn ang="0">
                <a:pos x="525319" y="3229831"/>
              </a:cxn>
              <a:cxn ang="0">
                <a:pos x="528395" y="3285086"/>
              </a:cxn>
              <a:cxn ang="0">
                <a:pos x="527965" y="3290166"/>
              </a:cxn>
              <a:cxn ang="0">
                <a:pos x="530049" y="3314794"/>
              </a:cxn>
              <a:cxn ang="0">
                <a:pos x="532157" y="3339708"/>
              </a:cxn>
              <a:cxn ang="0">
                <a:pos x="929692" y="3768836"/>
              </a:cxn>
              <a:cxn ang="0">
                <a:pos x="931331" y="3768639"/>
              </a:cxn>
              <a:cxn ang="0">
                <a:pos x="931331" y="3822203"/>
              </a:cxn>
              <a:cxn ang="0">
                <a:pos x="507975" y="3678638"/>
              </a:cxn>
              <a:cxn ang="0">
                <a:pos x="372901" y="3162642"/>
              </a:cxn>
              <a:cxn ang="0">
                <a:pos x="372901" y="2435365"/>
              </a:cxn>
              <a:cxn ang="0">
                <a:pos x="304838" y="2105453"/>
              </a:cxn>
              <a:cxn ang="0">
                <a:pos x="0" y="1961888"/>
              </a:cxn>
              <a:cxn ang="0">
                <a:pos x="0" y="1860316"/>
              </a:cxn>
              <a:cxn ang="0">
                <a:pos x="296166" y="1724624"/>
              </a:cxn>
              <a:cxn ang="0">
                <a:pos x="372901" y="1386838"/>
              </a:cxn>
              <a:cxn ang="0">
                <a:pos x="372901" y="659562"/>
              </a:cxn>
              <a:cxn ang="0">
                <a:pos x="507975" y="143566"/>
              </a:cxn>
              <a:cxn ang="0">
                <a:pos x="931331" y="0"/>
              </a:cxn>
            </a:cxnLst>
            <a:rect l="l" t="t" r="GT0" b="GT1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Freeform 5"/>
          <p:cNvSpPr/>
          <p:nvPr>
            <p:custDataLst>
              <p:tags r:id="rId28"/>
            </p:custDataLst>
          </p:nvPr>
        </p:nvSpPr>
        <p:spPr bwMode="auto">
          <a:xfrm>
            <a:off x="4502948" y="2875360"/>
            <a:ext cx="340519" cy="15621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931331" y="0"/>
              </a:cxn>
              <a:cxn ang="0">
                <a:pos x="931331" y="43438"/>
              </a:cxn>
              <a:cxn ang="0">
                <a:pos x="929692" y="43241"/>
              </a:cxn>
              <a:cxn ang="0">
                <a:pos x="531759" y="477070"/>
              </a:cxn>
              <a:cxn ang="0">
                <a:pos x="530592" y="490864"/>
              </a:cxn>
              <a:cxn ang="0">
                <a:pos x="527965" y="521911"/>
              </a:cxn>
              <a:cxn ang="0">
                <a:pos x="528584" y="529223"/>
              </a:cxn>
              <a:cxn ang="0">
                <a:pos x="525319" y="591585"/>
              </a:cxn>
              <a:cxn ang="0">
                <a:pos x="525319" y="1420695"/>
              </a:cxn>
              <a:cxn ang="0">
                <a:pos x="152419" y="1909396"/>
              </a:cxn>
              <a:cxn ang="0">
                <a:pos x="152419" y="1917007"/>
              </a:cxn>
              <a:cxn ang="0">
                <a:pos x="525319" y="2401508"/>
              </a:cxn>
              <a:cxn ang="0">
                <a:pos x="525319" y="3229831"/>
              </a:cxn>
              <a:cxn ang="0">
                <a:pos x="528395" y="3285086"/>
              </a:cxn>
              <a:cxn ang="0">
                <a:pos x="527965" y="3290166"/>
              </a:cxn>
              <a:cxn ang="0">
                <a:pos x="530049" y="3314794"/>
              </a:cxn>
              <a:cxn ang="0">
                <a:pos x="532157" y="3339708"/>
              </a:cxn>
              <a:cxn ang="0">
                <a:pos x="929692" y="3768836"/>
              </a:cxn>
              <a:cxn ang="0">
                <a:pos x="931331" y="3768639"/>
              </a:cxn>
              <a:cxn ang="0">
                <a:pos x="931331" y="3822203"/>
              </a:cxn>
              <a:cxn ang="0">
                <a:pos x="507975" y="3678638"/>
              </a:cxn>
              <a:cxn ang="0">
                <a:pos x="372901" y="3162642"/>
              </a:cxn>
              <a:cxn ang="0">
                <a:pos x="372901" y="2435365"/>
              </a:cxn>
              <a:cxn ang="0">
                <a:pos x="304838" y="2105453"/>
              </a:cxn>
              <a:cxn ang="0">
                <a:pos x="0" y="1961888"/>
              </a:cxn>
              <a:cxn ang="0">
                <a:pos x="0" y="1860316"/>
              </a:cxn>
              <a:cxn ang="0">
                <a:pos x="296166" y="1724624"/>
              </a:cxn>
              <a:cxn ang="0">
                <a:pos x="372901" y="1386838"/>
              </a:cxn>
              <a:cxn ang="0">
                <a:pos x="372901" y="659562"/>
              </a:cxn>
              <a:cxn ang="0">
                <a:pos x="507975" y="143566"/>
              </a:cxn>
              <a:cxn ang="0">
                <a:pos x="931331" y="0"/>
              </a:cxn>
            </a:cxnLst>
            <a:rect l="l" t="t" r="GT0" b="GT1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0798" name="图片 3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342" y="2519365"/>
            <a:ext cx="1097756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9" name="文本框 1"/>
          <p:cNvSpPr/>
          <p:nvPr>
            <p:custDataLst>
              <p:tags r:id="rId30"/>
            </p:custDataLst>
          </p:nvPr>
        </p:nvSpPr>
        <p:spPr>
          <a:xfrm>
            <a:off x="438168" y="2661062"/>
            <a:ext cx="3018235" cy="3924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This is a rabbit.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sp>
        <p:nvSpPr>
          <p:cNvPr id="27680" name="文本框 2"/>
          <p:cNvSpPr/>
          <p:nvPr>
            <p:custDataLst>
              <p:tags r:id="rId31"/>
            </p:custDataLst>
          </p:nvPr>
        </p:nvSpPr>
        <p:spPr>
          <a:xfrm>
            <a:off x="475061" y="3874306"/>
            <a:ext cx="4894659" cy="715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These are some </a:t>
            </a:r>
          </a:p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rabbits.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pic>
        <p:nvPicPr>
          <p:cNvPr id="160801" name="Picture 7" descr="C:\Users\Administrator\Desktop\20170829152126_FJhiy.gif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3239" y="3552846"/>
            <a:ext cx="65484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2" name="Picture 7" descr="C:\Users\Administrator\Desktop\20170829152126_FJhiy.gif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055" y="4179127"/>
            <a:ext cx="653653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3" name="Picture 7" descr="C:\Users\Administrator\Desktop\20170829152126_FJhiy.gif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0425" y="3627855"/>
            <a:ext cx="65484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4" name="Picture 7" descr="C:\Users\Administrator\Desktop\20170829152126_FJhiy.gif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608" y="4179127"/>
            <a:ext cx="653654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5" name="Picture 7" descr="C:\Users\Administrator\Desktop\20170829152126_FJhiy.gif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382" y="3627855"/>
            <a:ext cx="65484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6" name="Picture 7" descr="C:\Users\Administrator\Desktop\20170829152126_FJhiy.gif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4758" y="3874327"/>
            <a:ext cx="653654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7" name="Picture 7" descr="C:\Users\Administrator\Desktop\20170829152126_FJhiy.gif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076" y="4179127"/>
            <a:ext cx="653654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08" name="Picture 7" descr="C:\Users\Administrator\Desktop\20170829152126_FJhiy.gif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141" y="3744537"/>
            <a:ext cx="65484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文本框 1"/>
          <p:cNvSpPr/>
          <p:nvPr>
            <p:custDataLst>
              <p:tags r:id="rId40"/>
            </p:custDataLst>
          </p:nvPr>
        </p:nvSpPr>
        <p:spPr>
          <a:xfrm>
            <a:off x="4843496" y="2661062"/>
            <a:ext cx="3018235" cy="3924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This is an apple.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sp>
        <p:nvSpPr>
          <p:cNvPr id="27690" name="文本框 2"/>
          <p:cNvSpPr/>
          <p:nvPr>
            <p:custDataLst>
              <p:tags r:id="rId41"/>
            </p:custDataLst>
          </p:nvPr>
        </p:nvSpPr>
        <p:spPr>
          <a:xfrm>
            <a:off x="4843481" y="3874313"/>
            <a:ext cx="2614613" cy="715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These are some </a:t>
            </a:r>
          </a:p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erlin Sans FB Demi" panose="020E0802020502020306" pitchFamily="34" charset="0"/>
                <a:sym typeface="Wingdings" panose="05000000000000000000"/>
              </a:rPr>
              <a:t>apples.</a:t>
            </a:r>
            <a:endParaRPr lang="en-US" altLang="zh-CN" sz="2100">
              <a:latin typeface="Berlin Sans FB Demi" panose="020E0802020502020306" pitchFamily="34" charset="0"/>
            </a:endParaRPr>
          </a:p>
        </p:txBody>
      </p:sp>
      <p:sp>
        <p:nvSpPr>
          <p:cNvPr id="27691" name="Freeform 5"/>
          <p:cNvSpPr/>
          <p:nvPr>
            <p:custDataLst>
              <p:tags r:id="rId42"/>
            </p:custDataLst>
          </p:nvPr>
        </p:nvSpPr>
        <p:spPr bwMode="auto">
          <a:xfrm>
            <a:off x="4598220" y="509588"/>
            <a:ext cx="340519" cy="15621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931331" y="0"/>
              </a:cxn>
              <a:cxn ang="0">
                <a:pos x="931331" y="43438"/>
              </a:cxn>
              <a:cxn ang="0">
                <a:pos x="929692" y="43241"/>
              </a:cxn>
              <a:cxn ang="0">
                <a:pos x="531759" y="477070"/>
              </a:cxn>
              <a:cxn ang="0">
                <a:pos x="530592" y="490864"/>
              </a:cxn>
              <a:cxn ang="0">
                <a:pos x="527965" y="521911"/>
              </a:cxn>
              <a:cxn ang="0">
                <a:pos x="528584" y="529223"/>
              </a:cxn>
              <a:cxn ang="0">
                <a:pos x="525319" y="591585"/>
              </a:cxn>
              <a:cxn ang="0">
                <a:pos x="525319" y="1420695"/>
              </a:cxn>
              <a:cxn ang="0">
                <a:pos x="152419" y="1909396"/>
              </a:cxn>
              <a:cxn ang="0">
                <a:pos x="152419" y="1917007"/>
              </a:cxn>
              <a:cxn ang="0">
                <a:pos x="525319" y="2401508"/>
              </a:cxn>
              <a:cxn ang="0">
                <a:pos x="525319" y="3229831"/>
              </a:cxn>
              <a:cxn ang="0">
                <a:pos x="528395" y="3285086"/>
              </a:cxn>
              <a:cxn ang="0">
                <a:pos x="527965" y="3290166"/>
              </a:cxn>
              <a:cxn ang="0">
                <a:pos x="530049" y="3314794"/>
              </a:cxn>
              <a:cxn ang="0">
                <a:pos x="532157" y="3339708"/>
              </a:cxn>
              <a:cxn ang="0">
                <a:pos x="929692" y="3768836"/>
              </a:cxn>
              <a:cxn ang="0">
                <a:pos x="931331" y="3768639"/>
              </a:cxn>
              <a:cxn ang="0">
                <a:pos x="931331" y="3822203"/>
              </a:cxn>
              <a:cxn ang="0">
                <a:pos x="507975" y="3678638"/>
              </a:cxn>
              <a:cxn ang="0">
                <a:pos x="372901" y="3162642"/>
              </a:cxn>
              <a:cxn ang="0">
                <a:pos x="372901" y="2435365"/>
              </a:cxn>
              <a:cxn ang="0">
                <a:pos x="304838" y="2105453"/>
              </a:cxn>
              <a:cxn ang="0">
                <a:pos x="0" y="1961888"/>
              </a:cxn>
              <a:cxn ang="0">
                <a:pos x="0" y="1860316"/>
              </a:cxn>
              <a:cxn ang="0">
                <a:pos x="296166" y="1724624"/>
              </a:cxn>
              <a:cxn ang="0">
                <a:pos x="372901" y="1386838"/>
              </a:cxn>
              <a:cxn ang="0">
                <a:pos x="372901" y="659562"/>
              </a:cxn>
              <a:cxn ang="0">
                <a:pos x="507975" y="143566"/>
              </a:cxn>
              <a:cxn ang="0">
                <a:pos x="931331" y="0"/>
              </a:cxn>
            </a:cxnLst>
            <a:rect l="l" t="t" r="GT0" b="GT1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0812" name="图片 5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6137" y="3923143"/>
            <a:ext cx="596504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3" name="图片 51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8075" y="4260078"/>
            <a:ext cx="559594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4" name="图片 52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720" y="4113643"/>
            <a:ext cx="596503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5" name="图片 53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1508" y="4260058"/>
            <a:ext cx="596504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6" name="图片 54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88" y="3725479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7" name="图片 55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8160" y="3627847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8" name="图片 5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6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7745" y="3744529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19" name="图片 57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6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410" y="454820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 fill="hold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 fill="hold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 fill="hold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 fill="hold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 fill="hold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 fill="hold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 fill="hold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 fill="hold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 fill="hold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 fill="hold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 fill="hold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 fill="hold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 fill="hold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 fill="hold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 fill="hold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 fill="hold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 fill="hold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 fill="hold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 fill="hold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 fill="hold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 fill="hold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 fill="hold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 fill="hold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 fill="hold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 fill="hold"/>
                                        <p:tgtEl>
                                          <p:spTgt spid="1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 fill="hold"/>
                                        <p:tgtEl>
                                          <p:spTgt spid="1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 fill="hold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 fill="hold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 fill="hold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 fill="hold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 fill="hold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66" grpId="0" animBg="1"/>
      <p:bldP spid="27667" grpId="0" animBg="1"/>
      <p:bldP spid="27679" grpId="0" animBg="1"/>
      <p:bldP spid="27680" grpId="0" animBg="1"/>
      <p:bldP spid="27689" grpId="0" animBg="1"/>
      <p:bldP spid="276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图片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5" name="组合 6"/>
          <p:cNvGrpSpPr/>
          <p:nvPr/>
        </p:nvGrpSpPr>
        <p:grpSpPr bwMode="auto">
          <a:xfrm>
            <a:off x="2200276" y="695326"/>
            <a:ext cx="1851422" cy="1119188"/>
            <a:chOff x="2594463" y="2832100"/>
            <a:chExt cx="2756024" cy="1706366"/>
          </a:xfrm>
        </p:grpSpPr>
        <p:grpSp>
          <p:nvGrpSpPr>
            <p:cNvPr id="161796" name="组合 7"/>
            <p:cNvGrpSpPr/>
            <p:nvPr/>
          </p:nvGrpSpPr>
          <p:grpSpPr bwMode="auto">
            <a:xfrm>
              <a:off x="3327242" y="2832100"/>
              <a:ext cx="2023245" cy="931700"/>
              <a:chOff x="3327242" y="2832100"/>
              <a:chExt cx="2023245" cy="931700"/>
            </a:xfrm>
          </p:grpSpPr>
          <p:sp>
            <p:nvSpPr>
              <p:cNvPr id="161797" name="空心弧 9"/>
              <p:cNvSpPr/>
              <p:nvPr>
                <p:custDataLst>
                  <p:tags r:id="rId16"/>
                </p:custDataLst>
              </p:nvPr>
            </p:nvSpPr>
            <p:spPr bwMode="auto">
              <a:xfrm flipH="1" flipV="1">
                <a:off x="3326449" y="2832100"/>
                <a:ext cx="932263" cy="931240"/>
              </a:xfrm>
              <a:custGeom>
                <a:avLst/>
                <a:gdLst>
                  <a:gd name="T0" fmla="*/ 465123 w 932263"/>
                  <a:gd name="T1" fmla="*/ 1 h 931240"/>
                  <a:gd name="T2" fmla="*/ 465123 w 932263"/>
                  <a:gd name="T3" fmla="*/ 1 h 931240"/>
                  <a:gd name="T4" fmla="*/ 932262 w 932263"/>
                  <a:gd name="T5" fmla="*/ 464612 h 931240"/>
                  <a:gd name="T6" fmla="*/ 467140 w 932263"/>
                  <a:gd name="T7" fmla="*/ 931239 h 931240"/>
                  <a:gd name="T8" fmla="*/ 463997 w 932263"/>
                  <a:gd name="T9" fmla="*/ 931235 h 931240"/>
                  <a:gd name="T10" fmla="*/ 464719 w 932263"/>
                  <a:gd name="T11" fmla="*/ 773764 h 931240"/>
                  <a:gd name="T12" fmla="*/ 464719 w 932263"/>
                  <a:gd name="T13" fmla="*/ 773764 h 931240"/>
                  <a:gd name="T14" fmla="*/ 774787 w 932263"/>
                  <a:gd name="T15" fmla="*/ 467030 h 931240"/>
                  <a:gd name="T16" fmla="*/ 467543 w 932263"/>
                  <a:gd name="T17" fmla="*/ 157476 h 931240"/>
                  <a:gd name="T18" fmla="*/ 465463 w 932263"/>
                  <a:gd name="T19" fmla="*/ 157474 h 93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2263" h="931240">
                    <a:moveTo>
                      <a:pt x="465123" y="1"/>
                    </a:moveTo>
                    <a:lnTo>
                      <a:pt x="465123" y="1"/>
                    </a:lnTo>
                    <a:cubicBezTo>
                      <a:pt x="722559" y="-556"/>
                      <a:pt x="931705" y="207458"/>
                      <a:pt x="932262" y="464612"/>
                    </a:cubicBezTo>
                    <a:cubicBezTo>
                      <a:pt x="932819" y="721766"/>
                      <a:pt x="724577" y="930682"/>
                      <a:pt x="467140" y="931239"/>
                    </a:cubicBezTo>
                    <a:cubicBezTo>
                      <a:pt x="466092" y="931241"/>
                      <a:pt x="465045" y="931240"/>
                      <a:pt x="463997" y="931235"/>
                    </a:cubicBezTo>
                    <a:lnTo>
                      <a:pt x="464719" y="773764"/>
                    </a:lnTo>
                    <a:cubicBezTo>
                      <a:pt x="635185" y="774542"/>
                      <a:pt x="774007" y="637213"/>
                      <a:pt x="774787" y="467030"/>
                    </a:cubicBezTo>
                    <a:cubicBezTo>
                      <a:pt x="775567" y="296847"/>
                      <a:pt x="638009" y="158255"/>
                      <a:pt x="467543" y="157476"/>
                    </a:cubicBezTo>
                    <a:cubicBezTo>
                      <a:pt x="466850" y="157473"/>
                      <a:pt x="466156" y="157472"/>
                      <a:pt x="465463" y="1574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4" name="矩形 10"/>
              <p:cNvSpPr/>
              <p:nvPr>
                <p:custDataLst>
                  <p:tags r:id="rId17"/>
                </p:custDataLst>
              </p:nvPr>
            </p:nvSpPr>
            <p:spPr>
              <a:xfrm>
                <a:off x="3792580" y="2832100"/>
                <a:ext cx="1557907" cy="156114"/>
              </a:xfrm>
              <a:prstGeom prst="rect">
                <a:avLst/>
              </a:prstGeom>
              <a:solidFill>
                <a:srgbClr val="419956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95" name="矩形 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3792580" y="3607226"/>
                <a:ext cx="1557907" cy="156114"/>
              </a:xfrm>
              <a:prstGeom prst="rect">
                <a:avLst/>
              </a:prstGeom>
              <a:solidFill>
                <a:srgbClr val="419956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1800" name="矩形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2594463" y="4380537"/>
              <a:ext cx="2756024" cy="1579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61801" name="组合 12"/>
          <p:cNvGrpSpPr/>
          <p:nvPr/>
        </p:nvGrpSpPr>
        <p:grpSpPr bwMode="auto">
          <a:xfrm>
            <a:off x="4262442" y="695327"/>
            <a:ext cx="3030141" cy="1106091"/>
            <a:chOff x="5512883" y="2832100"/>
            <a:chExt cx="6552897" cy="1706366"/>
          </a:xfrm>
        </p:grpSpPr>
        <p:sp>
          <p:nvSpPr>
            <p:cNvPr id="28685" name="矩形 13"/>
            <p:cNvSpPr/>
            <p:nvPr>
              <p:custDataLst>
                <p:tags r:id="rId10"/>
              </p:custDataLst>
            </p:nvPr>
          </p:nvSpPr>
          <p:spPr>
            <a:xfrm>
              <a:off x="5512883" y="2832100"/>
              <a:ext cx="1557762" cy="156127"/>
            </a:xfrm>
            <a:prstGeom prst="rect">
              <a:avLst/>
            </a:prstGeom>
            <a:solidFill>
              <a:srgbClr val="41995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61803" name="组合 14"/>
            <p:cNvGrpSpPr/>
            <p:nvPr/>
          </p:nvGrpSpPr>
          <p:grpSpPr bwMode="auto">
            <a:xfrm>
              <a:off x="5512883" y="3606766"/>
              <a:ext cx="2023245" cy="931700"/>
              <a:chOff x="5512883" y="3606766"/>
              <a:chExt cx="2023245" cy="931700"/>
            </a:xfrm>
          </p:grpSpPr>
          <p:sp>
            <p:nvSpPr>
              <p:cNvPr id="161804" name="空心弧 16"/>
              <p:cNvSpPr/>
              <p:nvPr>
                <p:custDataLst>
                  <p:tags r:id="rId12"/>
                </p:custDataLst>
              </p:nvPr>
            </p:nvSpPr>
            <p:spPr bwMode="auto">
              <a:xfrm flipV="1">
                <a:off x="6604603" y="3607220"/>
                <a:ext cx="932082" cy="931246"/>
              </a:xfrm>
              <a:custGeom>
                <a:avLst/>
                <a:gdLst>
                  <a:gd name="T0" fmla="*/ 465033 w 932082"/>
                  <a:gd name="T1" fmla="*/ 1 h 931246"/>
                  <a:gd name="T2" fmla="*/ 465033 w 932082"/>
                  <a:gd name="T3" fmla="*/ 1 h 931246"/>
                  <a:gd name="T4" fmla="*/ 932081 w 932082"/>
                  <a:gd name="T5" fmla="*/ 464615 h 931246"/>
                  <a:gd name="T6" fmla="*/ 467050 w 932082"/>
                  <a:gd name="T7" fmla="*/ 931245 h 931246"/>
                  <a:gd name="T8" fmla="*/ 463907 w 932082"/>
                  <a:gd name="T9" fmla="*/ 931241 h 931246"/>
                  <a:gd name="T10" fmla="*/ 464629 w 932082"/>
                  <a:gd name="T11" fmla="*/ 773769 h 931246"/>
                  <a:gd name="T12" fmla="*/ 464629 w 932082"/>
                  <a:gd name="T13" fmla="*/ 773769 h 931246"/>
                  <a:gd name="T14" fmla="*/ 774605 w 932082"/>
                  <a:gd name="T15" fmla="*/ 467033 h 931246"/>
                  <a:gd name="T16" fmla="*/ 467453 w 932082"/>
                  <a:gd name="T17" fmla="*/ 157477 h 931246"/>
                  <a:gd name="T18" fmla="*/ 465373 w 932082"/>
                  <a:gd name="T19" fmla="*/ 157475 h 93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2082" h="931246">
                    <a:moveTo>
                      <a:pt x="465033" y="1"/>
                    </a:moveTo>
                    <a:lnTo>
                      <a:pt x="465033" y="1"/>
                    </a:lnTo>
                    <a:cubicBezTo>
                      <a:pt x="722419" y="-556"/>
                      <a:pt x="931524" y="207459"/>
                      <a:pt x="932081" y="464615"/>
                    </a:cubicBezTo>
                    <a:cubicBezTo>
                      <a:pt x="932638" y="721771"/>
                      <a:pt x="724436" y="930688"/>
                      <a:pt x="467050" y="931245"/>
                    </a:cubicBezTo>
                    <a:cubicBezTo>
                      <a:pt x="466002" y="931247"/>
                      <a:pt x="464954" y="931246"/>
                      <a:pt x="463907" y="931241"/>
                    </a:cubicBezTo>
                    <a:lnTo>
                      <a:pt x="464629" y="773769"/>
                    </a:lnTo>
                    <a:cubicBezTo>
                      <a:pt x="635044" y="774548"/>
                      <a:pt x="773825" y="637217"/>
                      <a:pt x="774605" y="467033"/>
                    </a:cubicBezTo>
                    <a:cubicBezTo>
                      <a:pt x="775384" y="296849"/>
                      <a:pt x="637868" y="158256"/>
                      <a:pt x="467453" y="157477"/>
                    </a:cubicBezTo>
                    <a:cubicBezTo>
                      <a:pt x="466760" y="157474"/>
                      <a:pt x="466066" y="157473"/>
                      <a:pt x="465373" y="1574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805" name="矩形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5512883" y="3607220"/>
                <a:ext cx="1557761" cy="1561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806" name="矩形 1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5512883" y="4382339"/>
                <a:ext cx="1557761" cy="1561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687" name="矩形 15"/>
            <p:cNvSpPr/>
            <p:nvPr>
              <p:custDataLst>
                <p:tags r:id="rId11"/>
              </p:custDataLst>
            </p:nvPr>
          </p:nvSpPr>
          <p:spPr>
            <a:xfrm>
              <a:off x="7253456" y="2832100"/>
              <a:ext cx="4812324" cy="156127"/>
            </a:xfrm>
            <a:prstGeom prst="rect">
              <a:avLst/>
            </a:prstGeom>
            <a:solidFill>
              <a:srgbClr val="41995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8677" name="椭圆 19"/>
          <p:cNvSpPr/>
          <p:nvPr>
            <p:custDataLst>
              <p:tags r:id="rId2"/>
            </p:custDataLst>
          </p:nvPr>
        </p:nvSpPr>
        <p:spPr>
          <a:xfrm>
            <a:off x="3069433" y="350057"/>
            <a:ext cx="1252538" cy="622697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>
                <a:solidFill>
                  <a:srgbClr val="F2F2F2"/>
                </a:solidFill>
                <a:latin typeface="Bebas Neue Regular"/>
                <a:ea typeface="微软雅黑" panose="020B0503020204020204" pitchFamily="34" charset="-122"/>
              </a:rPr>
              <a:t>father</a:t>
            </a:r>
            <a:endParaRPr lang="zh-CN" altLang="en-US">
              <a:solidFill>
                <a:srgbClr val="F2F2F2"/>
              </a:solidFill>
              <a:latin typeface="Bebas Neue Regular"/>
              <a:ea typeface="微软雅黑" panose="020B0503020204020204" pitchFamily="34" charset="-122"/>
            </a:endParaRPr>
          </a:p>
        </p:txBody>
      </p:sp>
      <p:sp>
        <p:nvSpPr>
          <p:cNvPr id="28678" name="椭圆 20"/>
          <p:cNvSpPr/>
          <p:nvPr>
            <p:custDataLst>
              <p:tags r:id="rId3"/>
            </p:custDataLst>
          </p:nvPr>
        </p:nvSpPr>
        <p:spPr>
          <a:xfrm>
            <a:off x="1235869" y="1291829"/>
            <a:ext cx="964406" cy="884634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679" name="椭圆 21"/>
          <p:cNvSpPr/>
          <p:nvPr>
            <p:custDataLst>
              <p:tags r:id="rId4"/>
            </p:custDataLst>
          </p:nvPr>
        </p:nvSpPr>
        <p:spPr>
          <a:xfrm>
            <a:off x="5267326" y="359575"/>
            <a:ext cx="1565672" cy="613172"/>
          </a:xfrm>
          <a:prstGeom prst="ellipse">
            <a:avLst/>
          </a:prstGeom>
          <a:solidFill>
            <a:srgbClr val="41995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>
                <a:solidFill>
                  <a:srgbClr val="F2F2F2"/>
                </a:solidFill>
                <a:latin typeface="Bebas Neue Regular"/>
                <a:ea typeface="微软雅黑" panose="020B0503020204020204" pitchFamily="34" charset="-122"/>
              </a:rPr>
              <a:t>mother</a:t>
            </a:r>
            <a:endParaRPr lang="zh-CN" altLang="en-US">
              <a:solidFill>
                <a:srgbClr val="F2F2F2"/>
              </a:solidFill>
              <a:latin typeface="Bebas Neue Regular"/>
              <a:ea typeface="微软雅黑" panose="020B0503020204020204" pitchFamily="34" charset="-122"/>
            </a:endParaRPr>
          </a:p>
        </p:txBody>
      </p:sp>
      <p:sp>
        <p:nvSpPr>
          <p:cNvPr id="28680" name="椭圆 22"/>
          <p:cNvSpPr/>
          <p:nvPr>
            <p:custDataLst>
              <p:tags r:id="rId5"/>
            </p:custDataLst>
          </p:nvPr>
        </p:nvSpPr>
        <p:spPr>
          <a:xfrm>
            <a:off x="2755129" y="1433533"/>
            <a:ext cx="1178719" cy="659606"/>
          </a:xfrm>
          <a:prstGeom prst="ellipse">
            <a:avLst/>
          </a:prstGeom>
          <a:solidFill>
            <a:srgbClr val="41995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>
                <a:solidFill>
                  <a:srgbClr val="F2F2F2"/>
                </a:solidFill>
                <a:latin typeface="Bebas Neue Regular"/>
                <a:ea typeface="微软雅黑" panose="020B0503020204020204" pitchFamily="34" charset="-122"/>
              </a:rPr>
              <a:t>name</a:t>
            </a:r>
            <a:endParaRPr lang="zh-CN" altLang="en-US">
              <a:solidFill>
                <a:srgbClr val="F2F2F2"/>
              </a:solidFill>
              <a:latin typeface="Bebas Neue Regular"/>
              <a:ea typeface="微软雅黑" panose="020B0503020204020204" pitchFamily="34" charset="-122"/>
            </a:endParaRPr>
          </a:p>
        </p:txBody>
      </p:sp>
      <p:sp>
        <p:nvSpPr>
          <p:cNvPr id="28681" name="椭圆 23"/>
          <p:cNvSpPr/>
          <p:nvPr>
            <p:custDataLst>
              <p:tags r:id="rId6"/>
            </p:custDataLst>
          </p:nvPr>
        </p:nvSpPr>
        <p:spPr>
          <a:xfrm>
            <a:off x="4599385" y="1306138"/>
            <a:ext cx="1965722" cy="686990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1500">
                <a:solidFill>
                  <a:srgbClr val="F2F2F2"/>
                </a:solidFill>
                <a:latin typeface="Bebas Neue Regular"/>
                <a:ea typeface="微软雅黑" panose="020B0503020204020204" pitchFamily="34" charset="-122"/>
              </a:rPr>
              <a:t>Nationality</a:t>
            </a:r>
          </a:p>
          <a:p>
            <a:pPr algn="ctr"/>
            <a:r>
              <a:rPr lang="zh-CN" altLang="en-US" sz="1500">
                <a:solidFill>
                  <a:srgbClr val="F2F2F2"/>
                </a:solidFill>
                <a:latin typeface="Bebas Neue Regular"/>
                <a:ea typeface="微软雅黑" panose="020B0503020204020204" pitchFamily="34" charset="-122"/>
              </a:rPr>
              <a:t>国籍</a:t>
            </a:r>
          </a:p>
        </p:txBody>
      </p:sp>
      <p:pic>
        <p:nvPicPr>
          <p:cNvPr id="161813" name="组合 25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468042" y="1481170"/>
            <a:ext cx="460772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8683" name="文本框 2"/>
          <p:cNvSpPr txBox="1"/>
          <p:nvPr>
            <p:custDataLst>
              <p:tags r:id="rId8"/>
            </p:custDataLst>
          </p:nvPr>
        </p:nvSpPr>
        <p:spPr>
          <a:xfrm>
            <a:off x="508399" y="2527697"/>
            <a:ext cx="8127206" cy="21467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Example: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 </a:t>
            </a:r>
          </a:p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   My name is XXX. These are my parents. We are Chinese. My father is a XXX. He works in XXX. My mother is XXX. She works ....</a:t>
            </a:r>
          </a:p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  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I love them very much.</a:t>
            </a:r>
          </a:p>
        </p:txBody>
      </p:sp>
      <p:sp>
        <p:nvSpPr>
          <p:cNvPr id="161815" name="文本框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183" y="175032"/>
            <a:ext cx="23848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600" dirty="0">
                <a:latin typeface="Eras Bold ITC" panose="020B0907030504020204" pitchFamily="34" charset="0"/>
              </a:rPr>
              <a:t>Writing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日期占位符 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85BFFE3-DDBE-449D-9D48-1F5BAC20F924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162820" name="日期占位符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7E44EED6-7988-4747-8E49-39463DDD8323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62821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-4763"/>
            <a:ext cx="9144000" cy="51435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文本框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2766" y="1272789"/>
            <a:ext cx="724733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u="sng">
                <a:latin typeface="Cambria Math" panose="02040503050406030204" pitchFamily="18" charset="0"/>
              </a:rPr>
              <a:t>M</a:t>
            </a:r>
            <a:r>
              <a:rPr lang="en-US" altLang="zh-CN" sz="3000">
                <a:latin typeface="Cambria Math" panose="02040503050406030204" pitchFamily="18" charset="0"/>
              </a:rPr>
              <a:t>y name is </a:t>
            </a:r>
            <a:r>
              <a:rPr lang="en-US" altLang="zh-CN" sz="3000" u="sng">
                <a:latin typeface="Cambria Math" panose="02040503050406030204" pitchFamily="18" charset="0"/>
              </a:rPr>
              <a:t>T</a:t>
            </a:r>
            <a:r>
              <a:rPr lang="en-US" altLang="zh-CN" sz="3000">
                <a:latin typeface="Cambria Math" panose="02040503050406030204" pitchFamily="18" charset="0"/>
              </a:rPr>
              <a:t>ony </a:t>
            </a:r>
            <a:r>
              <a:rPr lang="en-US" altLang="zh-CN" sz="3000" u="sng">
                <a:latin typeface="Cambria Math" panose="02040503050406030204" pitchFamily="18" charset="0"/>
              </a:rPr>
              <a:t>S</a:t>
            </a:r>
            <a:r>
              <a:rPr lang="en-US" altLang="zh-CN" sz="3000">
                <a:latin typeface="Cambria Math" panose="02040503050406030204" pitchFamily="18" charset="0"/>
              </a:rPr>
              <a:t>mith and </a:t>
            </a:r>
            <a:r>
              <a:rPr lang="en-US" altLang="zh-CN" sz="3000" u="sng">
                <a:latin typeface="Cambria Math" panose="02040503050406030204" pitchFamily="18" charset="0"/>
              </a:rPr>
              <a:t>I</a:t>
            </a:r>
            <a:r>
              <a:rPr lang="en-US" altLang="zh-CN" sz="3000">
                <a:latin typeface="Cambria Math" panose="02040503050406030204" pitchFamily="18" charset="0"/>
              </a:rPr>
              <a:t>'m </a:t>
            </a:r>
            <a:r>
              <a:rPr lang="en-US" altLang="zh-CN" sz="3000" u="sng">
                <a:latin typeface="Cambria Math" panose="02040503050406030204" pitchFamily="18" charset="0"/>
              </a:rPr>
              <a:t>E</a:t>
            </a:r>
            <a:r>
              <a:rPr lang="en-US" altLang="zh-CN" sz="3000">
                <a:latin typeface="Cambria Math" panose="02040503050406030204" pitchFamily="18" charset="0"/>
              </a:rPr>
              <a:t>nglish</a:t>
            </a:r>
            <a:r>
              <a:rPr lang="en-US" altLang="zh-CN" sz="3000" u="sng">
                <a:latin typeface="Cambria Math" panose="02040503050406030204" pitchFamily="18" charset="0"/>
              </a:rPr>
              <a:t>.</a:t>
            </a:r>
          </a:p>
        </p:txBody>
      </p:sp>
      <p:cxnSp>
        <p:nvCxnSpPr>
          <p:cNvPr id="162824" name="直接箭头连接符 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1416846" y="1815704"/>
            <a:ext cx="1408510" cy="62865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825" name="直接箭头连接符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2919412" y="1787129"/>
            <a:ext cx="338138" cy="63817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826" name="直接箭头连接符 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3034909" y="1796654"/>
            <a:ext cx="1076325" cy="64770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827" name="直接箭头连接符 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3151585" y="1759764"/>
            <a:ext cx="2649140" cy="68461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828" name="直接箭头连接符 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3098007" y="1759764"/>
            <a:ext cx="3436144" cy="72271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29" name="文本框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8387" y="2444369"/>
            <a:ext cx="22348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/>
              <a:t>capital letter</a:t>
            </a:r>
          </a:p>
        </p:txBody>
      </p:sp>
      <p:cxnSp>
        <p:nvCxnSpPr>
          <p:cNvPr id="162830" name="直接箭头连接符 1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6636544" y="1787161"/>
            <a:ext cx="966788" cy="60126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31" name="文本框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1460" y="2425322"/>
            <a:ext cx="157638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/>
              <a:t>full stop</a:t>
            </a:r>
          </a:p>
        </p:txBody>
      </p:sp>
      <p:sp>
        <p:nvSpPr>
          <p:cNvPr id="29712" name="文本框 1"/>
          <p:cNvSpPr txBox="1"/>
          <p:nvPr>
            <p:custDataLst>
              <p:tags r:id="rId13"/>
            </p:custDataLst>
          </p:nvPr>
        </p:nvSpPr>
        <p:spPr>
          <a:xfrm>
            <a:off x="1916923" y="2836081"/>
            <a:ext cx="5686425" cy="11772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7200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宋体" panose="02010600030101010101" pitchFamily="2" charset="-122"/>
                <a:cs typeface="Broadway" panose="04040905080B02020502" pitchFamily="82" charset="0"/>
                <a:sym typeface="Wingdings" panose="05000000000000000000"/>
              </a:rPr>
              <a:t>Show Time</a:t>
            </a:r>
            <a:r>
              <a:rPr lang="en-US" altLang="zh-CN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宋体" panose="02010600030101010101" pitchFamily="2" charset="-122"/>
                <a:cs typeface="Broadway" panose="04040905080B02020502" pitchFamily="82" charset="0"/>
                <a:sym typeface="Wingdings" panose="0500000000000000000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2D6B34F3-18D2-48D7-9794-710417AB5FB1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63845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日期占位符 1"/>
          <p:cNvSpPr>
            <a:spLocks noGrp="1" noChangeArrowheads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489C085-C417-41C6-9E50-3EED3EC00A9D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30727" name="矩形 2"/>
          <p:cNvSpPr/>
          <p:nvPr>
            <p:custDataLst>
              <p:tags r:id="rId4"/>
            </p:custDataLst>
          </p:nvPr>
        </p:nvSpPr>
        <p:spPr>
          <a:xfrm>
            <a:off x="8634439" y="945356"/>
            <a:ext cx="485775" cy="3371850"/>
          </a:xfrm>
          <a:prstGeom prst="rect">
            <a:avLst/>
          </a:prstGeom>
          <a:solidFill>
            <a:srgbClr val="ADDCB8"/>
          </a:solidFill>
          <a:ln w="12700" cap="flat" cmpd="sng" algn="ctr">
            <a:solidFill>
              <a:srgbClr val="2D6F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en-US" sz="3300" b="1">
                <a:solidFill>
                  <a:srgbClr val="317340"/>
                </a:solidFill>
                <a:latin typeface="Calibri" panose="020F0502020204030204"/>
              </a:rPr>
              <a:t>小</a:t>
            </a:r>
          </a:p>
          <a:p>
            <a:pPr algn="ctr"/>
            <a:r>
              <a:rPr lang="en-US" altLang="en-US" sz="3300" b="1">
                <a:solidFill>
                  <a:srgbClr val="317340"/>
                </a:solidFill>
                <a:latin typeface="Calibri" panose="020F0502020204030204"/>
              </a:rPr>
              <a:t>试</a:t>
            </a:r>
          </a:p>
          <a:p>
            <a:pPr algn="ctr"/>
            <a:r>
              <a:rPr lang="en-US" altLang="en-US" sz="3300" b="1">
                <a:solidFill>
                  <a:srgbClr val="317340"/>
                </a:solidFill>
                <a:latin typeface="Calibri" panose="020F0502020204030204"/>
              </a:rPr>
              <a:t>身</a:t>
            </a:r>
          </a:p>
          <a:p>
            <a:pPr algn="ctr"/>
            <a:r>
              <a:rPr lang="en-US" altLang="en-US" sz="3300" b="1">
                <a:solidFill>
                  <a:srgbClr val="317340"/>
                </a:solidFill>
                <a:latin typeface="Calibri" panose="020F0502020204030204"/>
              </a:rPr>
              <a:t>手</a:t>
            </a:r>
          </a:p>
        </p:txBody>
      </p:sp>
      <p:sp>
        <p:nvSpPr>
          <p:cNvPr id="30728" name="文本框 3"/>
          <p:cNvSpPr/>
          <p:nvPr>
            <p:custDataLst>
              <p:tags r:id="rId5"/>
            </p:custDataLst>
          </p:nvPr>
        </p:nvSpPr>
        <p:spPr>
          <a:xfrm>
            <a:off x="136954" y="38132"/>
            <a:ext cx="8928497" cy="47782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 dirty="0"/>
              <a:t>This is my family. My grandpa's name is Harry Green. My </a:t>
            </a:r>
            <a:r>
              <a:rPr lang="en-US" altLang="zh-CN" sz="2700" b="1" dirty="0">
                <a:sym typeface="宋体" panose="02010600030101010101" pitchFamily="2" charset="-122"/>
              </a:rPr>
              <a:t>grandma's name is Jean Green. My father's</a:t>
            </a:r>
            <a:endParaRPr lang="en-US" altLang="zh-CN" sz="2700" b="1" dirty="0"/>
          </a:p>
          <a:p>
            <a:r>
              <a:rPr lang="en-US" altLang="zh-CN" sz="2700" b="1" dirty="0">
                <a:sym typeface="宋体" panose="02010600030101010101" pitchFamily="2" charset="-122"/>
              </a:rPr>
              <a:t>name is Jeff Green. My mother's name is Helen </a:t>
            </a:r>
            <a:endParaRPr lang="en-US" altLang="zh-CN" sz="2700" b="1" dirty="0"/>
          </a:p>
          <a:p>
            <a:r>
              <a:rPr lang="en-US" altLang="zh-CN" sz="2700" b="1" dirty="0">
                <a:sym typeface="宋体" panose="02010600030101010101" pitchFamily="2" charset="-122"/>
              </a:rPr>
              <a:t>Green. I have a sister. Her name is Kate Green.</a:t>
            </a:r>
            <a:endParaRPr lang="en-US" altLang="zh-CN" sz="2700" b="1" dirty="0"/>
          </a:p>
          <a:p>
            <a:r>
              <a:rPr lang="en-US" altLang="zh-CN" sz="2700" b="1" dirty="0">
                <a:sym typeface="宋体" panose="02010600030101010101" pitchFamily="2" charset="-122"/>
              </a:rPr>
              <a:t>My name is Jim </a:t>
            </a:r>
            <a:r>
              <a:rPr lang="en-US" altLang="zh-CN" sz="2700" b="1" dirty="0" err="1">
                <a:sym typeface="宋体" panose="02010600030101010101" pitchFamily="2" charset="-122"/>
              </a:rPr>
              <a:t>Green.I</a:t>
            </a:r>
            <a:r>
              <a:rPr lang="en-US" altLang="zh-CN" sz="2700" b="1" dirty="0">
                <a:sym typeface="宋体" panose="02010600030101010101" pitchFamily="2" charset="-122"/>
              </a:rPr>
              <a:t> am </a:t>
            </a:r>
            <a:r>
              <a:rPr lang="en-US" altLang="zh-CN" sz="2700" b="1" dirty="0" err="1">
                <a:sym typeface="宋体" panose="02010600030101010101" pitchFamily="2" charset="-122"/>
              </a:rPr>
              <a:t>twelve,and</a:t>
            </a:r>
            <a:r>
              <a:rPr lang="en-US" altLang="zh-CN" sz="2700" b="1" dirty="0">
                <a:sym typeface="宋体" panose="02010600030101010101" pitchFamily="2" charset="-122"/>
              </a:rPr>
              <a:t> my sister</a:t>
            </a:r>
            <a:endParaRPr lang="en-US" altLang="zh-CN" sz="2700" b="1" dirty="0"/>
          </a:p>
          <a:p>
            <a:r>
              <a:rPr lang="en-US" altLang="zh-CN" sz="2700" b="1" dirty="0"/>
              <a:t>is eight. </a:t>
            </a:r>
            <a:endParaRPr lang="en-US" altLang="zh-CN" sz="2400" b="1" dirty="0"/>
          </a:p>
          <a:p>
            <a:r>
              <a:rPr lang="en-US" altLang="zh-CN" sz="2400" dirty="0"/>
              <a:t>1. Harry Green is Jim's ________ .  </a:t>
            </a:r>
          </a:p>
          <a:p>
            <a:r>
              <a:rPr lang="en-US" altLang="zh-CN" sz="2400" dirty="0">
                <a:sym typeface="宋体" panose="02010600030101010101" pitchFamily="2" charset="-122"/>
              </a:rPr>
              <a:t>2. Kate is Jim's _____ .  3. Jim is Jeff Green's ______ .</a:t>
            </a:r>
            <a:endParaRPr lang="en-US" altLang="zh-CN" sz="2400" dirty="0"/>
          </a:p>
          <a:p>
            <a:r>
              <a:rPr lang="en-US" altLang="zh-CN" sz="2400" dirty="0"/>
              <a:t>4. Jim is Kate's __</a:t>
            </a:r>
            <a:r>
              <a:rPr lang="en-US" altLang="zh-CN" sz="2400" dirty="0">
                <a:sym typeface="宋体" panose="02010600030101010101" pitchFamily="2" charset="-122"/>
              </a:rPr>
              <a:t>_____.</a:t>
            </a:r>
            <a:r>
              <a:rPr lang="en-US" altLang="zh-CN" sz="2400" dirty="0"/>
              <a:t>             </a:t>
            </a:r>
          </a:p>
          <a:p>
            <a:r>
              <a:rPr lang="en-US" altLang="zh-CN" sz="2400" dirty="0"/>
              <a:t>5. _____ _____ is Kate's grandmother.</a:t>
            </a:r>
          </a:p>
          <a:p>
            <a:r>
              <a:rPr lang="en-US" altLang="zh-CN" sz="2400" dirty="0"/>
              <a:t>6. Helen Green is Jeff's </a:t>
            </a:r>
            <a:r>
              <a:rPr lang="en-US" altLang="zh-CN" sz="2400" dirty="0">
                <a:sym typeface="宋体" panose="02010600030101010101" pitchFamily="2" charset="-122"/>
              </a:rPr>
              <a:t>_____. 7. Jean is Jeff's  _____  .</a:t>
            </a:r>
            <a:endParaRPr lang="en-US" altLang="zh-CN" sz="2400" dirty="0"/>
          </a:p>
          <a:p>
            <a:r>
              <a:rPr lang="en-US" altLang="zh-CN" sz="2400" dirty="0"/>
              <a:t>8. Jim and Kate are _______ and _______. </a:t>
            </a:r>
          </a:p>
        </p:txBody>
      </p:sp>
      <p:sp>
        <p:nvSpPr>
          <p:cNvPr id="30729" name="文本框 4"/>
          <p:cNvSpPr/>
          <p:nvPr>
            <p:custDataLst>
              <p:tags r:id="rId6"/>
            </p:custDataLst>
          </p:nvPr>
        </p:nvSpPr>
        <p:spPr>
          <a:xfrm>
            <a:off x="3350441" y="2412207"/>
            <a:ext cx="1304925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grandpa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0730" name="文本框 6"/>
          <p:cNvSpPr/>
          <p:nvPr>
            <p:custDataLst>
              <p:tags r:id="rId7"/>
            </p:custDataLst>
          </p:nvPr>
        </p:nvSpPr>
        <p:spPr>
          <a:xfrm>
            <a:off x="2331244" y="2850361"/>
            <a:ext cx="937022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sister</a:t>
            </a:r>
            <a:endParaRPr lang="en-US" altLang="zh-CN"/>
          </a:p>
        </p:txBody>
      </p:sp>
      <p:sp>
        <p:nvSpPr>
          <p:cNvPr id="30731" name="文本框 7"/>
          <p:cNvSpPr/>
          <p:nvPr>
            <p:custDataLst>
              <p:tags r:id="rId8"/>
            </p:custDataLst>
          </p:nvPr>
        </p:nvSpPr>
        <p:spPr>
          <a:xfrm>
            <a:off x="6563917" y="2850360"/>
            <a:ext cx="917972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son</a:t>
            </a:r>
            <a:endParaRPr lang="en-US" altLang="zh-CN"/>
          </a:p>
        </p:txBody>
      </p:sp>
      <p:sp>
        <p:nvSpPr>
          <p:cNvPr id="30732" name="文本框 8"/>
          <p:cNvSpPr/>
          <p:nvPr>
            <p:custDataLst>
              <p:tags r:id="rId9"/>
            </p:custDataLst>
          </p:nvPr>
        </p:nvSpPr>
        <p:spPr>
          <a:xfrm>
            <a:off x="2331246" y="3205174"/>
            <a:ext cx="1221581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brother</a:t>
            </a:r>
            <a:endParaRPr lang="en-US" altLang="zh-CN"/>
          </a:p>
        </p:txBody>
      </p:sp>
      <p:sp>
        <p:nvSpPr>
          <p:cNvPr id="30733" name="文本框 9"/>
          <p:cNvSpPr/>
          <p:nvPr>
            <p:custDataLst>
              <p:tags r:id="rId10"/>
            </p:custDataLst>
          </p:nvPr>
        </p:nvSpPr>
        <p:spPr>
          <a:xfrm>
            <a:off x="545307" y="3596888"/>
            <a:ext cx="1903810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宋体" panose="02010600030101010101" pitchFamily="2" charset="-122"/>
              </a:rPr>
              <a:t>Jean  Green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0734" name="文本框 10"/>
          <p:cNvSpPr/>
          <p:nvPr>
            <p:custDataLst>
              <p:tags r:id="rId11"/>
            </p:custDataLst>
          </p:nvPr>
        </p:nvSpPr>
        <p:spPr>
          <a:xfrm>
            <a:off x="3552843" y="3943360"/>
            <a:ext cx="853679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wife</a:t>
            </a:r>
            <a:endParaRPr lang="en-US" altLang="zh-CN"/>
          </a:p>
        </p:txBody>
      </p:sp>
      <p:sp>
        <p:nvSpPr>
          <p:cNvPr id="30735" name="文本框 11"/>
          <p:cNvSpPr/>
          <p:nvPr>
            <p:custDataLst>
              <p:tags r:id="rId12"/>
            </p:custDataLst>
          </p:nvPr>
        </p:nvSpPr>
        <p:spPr>
          <a:xfrm>
            <a:off x="6682980" y="3943360"/>
            <a:ext cx="1120378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mother</a:t>
            </a:r>
            <a:endParaRPr lang="en-US" altLang="zh-CN"/>
          </a:p>
        </p:txBody>
      </p:sp>
      <p:sp>
        <p:nvSpPr>
          <p:cNvPr id="30736" name="文本框 12"/>
          <p:cNvSpPr/>
          <p:nvPr>
            <p:custDataLst>
              <p:tags r:id="rId13"/>
            </p:custDataLst>
          </p:nvPr>
        </p:nvSpPr>
        <p:spPr>
          <a:xfrm>
            <a:off x="2918262" y="4342219"/>
            <a:ext cx="1221581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brother</a:t>
            </a:r>
            <a:endParaRPr lang="en-US" altLang="zh-CN"/>
          </a:p>
        </p:txBody>
      </p:sp>
      <p:sp>
        <p:nvSpPr>
          <p:cNvPr id="30737" name="文本框 13"/>
          <p:cNvSpPr/>
          <p:nvPr>
            <p:custDataLst>
              <p:tags r:id="rId14"/>
            </p:custDataLst>
          </p:nvPr>
        </p:nvSpPr>
        <p:spPr>
          <a:xfrm>
            <a:off x="4887525" y="4317217"/>
            <a:ext cx="935831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sister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灯片编号占位符 4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79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r"/>
            <a:fld id="{3F94DB1F-0FD0-48B5-BEFA-C4B04DD2158E}" type="slidenum">
              <a:rPr lang="zh-CN" altLang="en-US" sz="900">
                <a:solidFill>
                  <a:srgbClr val="898989"/>
                </a:solidFill>
              </a:rPr>
              <a:t>18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1749" name="矩形 3"/>
          <p:cNvSpPr/>
          <p:nvPr>
            <p:custDataLst>
              <p:tags r:id="rId2"/>
            </p:custDataLst>
          </p:nvPr>
        </p:nvSpPr>
        <p:spPr>
          <a:xfrm>
            <a:off x="845344" y="800100"/>
            <a:ext cx="7454504" cy="3543300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  <a:miter lim="800000"/>
          </a:ln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0" name="TextBox 84"/>
          <p:cNvSpPr/>
          <p:nvPr>
            <p:custDataLst>
              <p:tags r:id="rId3"/>
            </p:custDataLst>
          </p:nvPr>
        </p:nvSpPr>
        <p:spPr>
          <a:xfrm>
            <a:off x="1809750" y="2059782"/>
            <a:ext cx="5524500" cy="10387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找出你最感兴趣的一种职业，思考如何努力实现，形成一小段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English show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，下节课上五分钟展示。</a:t>
            </a:r>
          </a:p>
        </p:txBody>
      </p:sp>
      <p:sp>
        <p:nvSpPr>
          <p:cNvPr id="164871" name="TextBox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525" y="976312"/>
            <a:ext cx="2705100" cy="547688"/>
          </a:xfrm>
          <a:prstGeom prst="homePlate">
            <a:avLst>
              <a:gd name="adj" fmla="val 9633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 rIns="0" bIns="0" anchor="ctr"/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Homework</a:t>
            </a:r>
          </a:p>
        </p:txBody>
      </p:sp>
      <p:sp>
        <p:nvSpPr>
          <p:cNvPr id="164872" name="日期占位符 1"/>
          <p:cNvSpPr>
            <a:spLocks noGrp="1" noChangeArrowheads="1"/>
          </p:cNvSpPr>
          <p:nvPr>
            <p:ph type="dt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C5DD4DE3-88F7-463C-B29B-9B7A51856A10}" type="datetime1">
              <a:rPr lang="en-US" altLang="en-US"/>
              <a:t>1/17/2023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1648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灯片编号占位符 4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79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r"/>
            <a:fld id="{C5B2014D-94D1-4774-9DAD-2CF5BC3E8265}" type="slidenum">
              <a:rPr lang="zh-CN" altLang="en-US" sz="900">
                <a:solidFill>
                  <a:srgbClr val="898989"/>
                </a:solidFill>
              </a:rPr>
              <a:t>19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2772" name="TextBox 13"/>
          <p:cNvSpPr/>
          <p:nvPr>
            <p:custDataLst>
              <p:tags r:id="rId2"/>
            </p:custDataLst>
          </p:nvPr>
        </p:nvSpPr>
        <p:spPr>
          <a:xfrm>
            <a:off x="829891" y="1670485"/>
            <a:ext cx="6425803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6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Bebas Neue Regular"/>
                <a:ea typeface="微软雅黑" panose="020B0503020204020204" pitchFamily="34" charset="-122"/>
                <a:sym typeface="Bebas Neue Regular"/>
              </a:rPr>
              <a:t>Best wishes!</a:t>
            </a:r>
            <a:endParaRPr lang="en-US" altLang="zh-CN" sz="6600" dirty="0">
              <a:solidFill>
                <a:srgbClr val="C00000"/>
              </a:solidFill>
              <a:latin typeface="Bebas Neue Regular"/>
              <a:ea typeface="微软雅黑" panose="020B0503020204020204" pitchFamily="34" charset="-122"/>
              <a:sym typeface="Bebas Neue Regular"/>
            </a:endParaRPr>
          </a:p>
        </p:txBody>
      </p:sp>
      <p:sp>
        <p:nvSpPr>
          <p:cNvPr id="165893" name="日期占位符 1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C6F4FC8-FE13-4F24-961C-5243A60F0600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65894" name="New picture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8039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灯片编号占位符 4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79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r"/>
            <a:fld id="{B5350786-F5BA-49AE-81DD-55D68369B41B}" type="slidenum">
              <a:rPr lang="zh-CN" altLang="en-US" sz="900">
                <a:solidFill>
                  <a:srgbClr val="898989"/>
                </a:solidFill>
              </a:rPr>
              <a:t>2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48483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任意多边形 13"/>
          <p:cNvSpPr/>
          <p:nvPr>
            <p:custDataLst>
              <p:tags r:id="rId3"/>
            </p:custDataLst>
          </p:nvPr>
        </p:nvSpPr>
        <p:spPr bwMode="auto">
          <a:xfrm rot="16200000" flipV="1">
            <a:off x="-1077514" y="2291963"/>
            <a:ext cx="2713435" cy="558404"/>
          </a:xfrm>
          <a:custGeom>
            <a:avLst/>
            <a:gdLst>
              <a:gd name="T0" fmla="*/ 3619042 w 3619042"/>
              <a:gd name="T1" fmla="*/ 744604 h 744604"/>
              <a:gd name="T2" fmla="*/ 3436239 w 3619042"/>
              <a:gd name="T3" fmla="*/ 617330 h 744604"/>
              <a:gd name="T4" fmla="*/ 3141834 w 3619042"/>
              <a:gd name="T5" fmla="*/ 106428 h 744604"/>
              <a:gd name="T6" fmla="*/ 2951333 w 3619042"/>
              <a:gd name="T7" fmla="*/ 1653 h 744604"/>
              <a:gd name="T8" fmla="*/ 672478 w 3619042"/>
              <a:gd name="T9" fmla="*/ 67 h 744604"/>
              <a:gd name="T10" fmla="*/ 484358 w 3619042"/>
              <a:gd name="T11" fmla="*/ 108811 h 744604"/>
              <a:gd name="T12" fmla="*/ 189950 w 3619042"/>
              <a:gd name="T13" fmla="*/ 617330 h 744604"/>
              <a:gd name="T14" fmla="*/ 0 w 3619042"/>
              <a:gd name="T15" fmla="*/ 742218 h 744604"/>
              <a:gd name="T16" fmla="*/ 3619042 w 3619042"/>
              <a:gd name="T17" fmla="*/ 744604 h 744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9042" h="744604">
                <a:moveTo>
                  <a:pt x="3619042" y="744604"/>
                </a:moveTo>
                <a:cubicBezTo>
                  <a:pt x="3527945" y="723613"/>
                  <a:pt x="3477331" y="685950"/>
                  <a:pt x="3436239" y="617330"/>
                </a:cubicBezTo>
                <a:lnTo>
                  <a:pt x="3141834" y="106428"/>
                </a:lnTo>
                <a:cubicBezTo>
                  <a:pt x="3094996" y="21494"/>
                  <a:pt x="3062452" y="-1524"/>
                  <a:pt x="2951333" y="1653"/>
                </a:cubicBezTo>
                <a:lnTo>
                  <a:pt x="672478" y="67"/>
                </a:lnTo>
                <a:cubicBezTo>
                  <a:pt x="570875" y="-1785"/>
                  <a:pt x="521665" y="34463"/>
                  <a:pt x="484358" y="108811"/>
                </a:cubicBezTo>
                <a:lnTo>
                  <a:pt x="189950" y="617330"/>
                </a:lnTo>
                <a:cubicBezTo>
                  <a:pt x="141901" y="695636"/>
                  <a:pt x="120635" y="728944"/>
                  <a:pt x="0" y="742218"/>
                </a:cubicBezTo>
                <a:lnTo>
                  <a:pt x="3619042" y="744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366" name="任意多边形 27"/>
          <p:cNvSpPr/>
          <p:nvPr>
            <p:custDataLst>
              <p:tags r:id="rId4"/>
            </p:custDataLst>
          </p:nvPr>
        </p:nvSpPr>
        <p:spPr bwMode="auto">
          <a:xfrm>
            <a:off x="7071123" y="2740852"/>
            <a:ext cx="2072878" cy="2402681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273319" y="3058"/>
              </a:cxn>
              <a:cxn ang="0">
                <a:pos x="2468913" y="540587"/>
              </a:cxn>
              <a:cxn ang="0">
                <a:pos x="2378639" y="1536705"/>
              </a:cxn>
              <a:cxn ang="0">
                <a:pos x="2574233" y="1585572"/>
              </a:cxn>
              <a:cxn ang="0">
                <a:pos x="2837533" y="1025490"/>
              </a:cxn>
              <a:cxn ang="0">
                <a:pos x="3311472" y="514274"/>
              </a:cxn>
              <a:cxn ang="0">
                <a:pos x="3247528" y="1228472"/>
              </a:cxn>
              <a:cxn ang="0">
                <a:pos x="2999274" y="1762242"/>
              </a:cxn>
              <a:cxn ang="0">
                <a:pos x="3206152" y="1984019"/>
              </a:cxn>
              <a:cxn ang="0">
                <a:pos x="3582294" y="1660750"/>
              </a:cxn>
              <a:cxn ang="0">
                <a:pos x="4052472" y="1397625"/>
              </a:cxn>
              <a:cxn ang="0">
                <a:pos x="3691376" y="2104305"/>
              </a:cxn>
              <a:cxn ang="0">
                <a:pos x="3315233" y="3092906"/>
              </a:cxn>
              <a:cxn ang="0">
                <a:pos x="3054593" y="3765485"/>
              </a:cxn>
              <a:cxn ang="0">
                <a:pos x="3051010" y="3769741"/>
              </a:cxn>
              <a:cxn ang="0">
                <a:pos x="3051516" y="3769703"/>
              </a:cxn>
              <a:cxn ang="0">
                <a:pos x="3066551" y="4412641"/>
              </a:cxn>
              <a:cxn ang="0">
                <a:pos x="1773527" y="4412641"/>
              </a:cxn>
              <a:cxn ang="0">
                <a:pos x="1455322" y="4021380"/>
              </a:cxn>
              <a:cxn ang="0">
                <a:pos x="1349499" y="3942923"/>
              </a:cxn>
              <a:cxn ang="0">
                <a:pos x="1344471" y="3939882"/>
              </a:cxn>
              <a:cxn ang="0">
                <a:pos x="1336849" y="3933544"/>
              </a:cxn>
              <a:cxn ang="0">
                <a:pos x="1318713" y="3920098"/>
              </a:cxn>
              <a:cxn ang="0">
                <a:pos x="1320637" y="3920084"/>
              </a:cxn>
              <a:cxn ang="0">
                <a:pos x="1320661" y="3920083"/>
              </a:cxn>
              <a:cxn ang="0">
                <a:pos x="1242572" y="3855149"/>
              </a:cxn>
              <a:cxn ang="0">
                <a:pos x="151877" y="2653111"/>
              </a:cxn>
              <a:cxn ang="0">
                <a:pos x="373801" y="2209556"/>
              </a:cxn>
              <a:cxn ang="0">
                <a:pos x="1148654" y="2784673"/>
              </a:cxn>
              <a:cxn ang="0">
                <a:pos x="1468375" y="3224469"/>
              </a:cxn>
              <a:cxn ang="0">
                <a:pos x="1776812" y="3562774"/>
              </a:cxn>
              <a:cxn ang="0">
                <a:pos x="1983690" y="3807105"/>
              </a:cxn>
              <a:cxn ang="0">
                <a:pos x="1938553" y="3589086"/>
              </a:cxn>
              <a:cxn ang="0">
                <a:pos x="1897177" y="3453765"/>
              </a:cxn>
              <a:cxn ang="0">
                <a:pos x="2006258" y="3393622"/>
              </a:cxn>
              <a:cxn ang="0">
                <a:pos x="2134147" y="3574051"/>
              </a:cxn>
              <a:cxn ang="0">
                <a:pos x="2359832" y="3761998"/>
              </a:cxn>
              <a:cxn ang="0">
                <a:pos x="2262035" y="3465041"/>
              </a:cxn>
              <a:cxn ang="0">
                <a:pos x="2149192" y="3273335"/>
              </a:cxn>
              <a:cxn ang="0">
                <a:pos x="2224421" y="3201916"/>
              </a:cxn>
              <a:cxn ang="0">
                <a:pos x="2517812" y="3404898"/>
              </a:cxn>
              <a:cxn ang="0">
                <a:pos x="2766066" y="3442488"/>
              </a:cxn>
              <a:cxn ang="0">
                <a:pos x="2593040" y="3231987"/>
              </a:cxn>
              <a:cxn ang="0">
                <a:pos x="2307172" y="3032763"/>
              </a:cxn>
              <a:cxn ang="0">
                <a:pos x="2344786" y="2935031"/>
              </a:cxn>
              <a:cxn ang="0">
                <a:pos x="2608086" y="2987656"/>
              </a:cxn>
              <a:cxn ang="0">
                <a:pos x="2852578" y="2938790"/>
              </a:cxn>
              <a:cxn ang="0">
                <a:pos x="2502766" y="2765879"/>
              </a:cxn>
              <a:cxn ang="0">
                <a:pos x="2145431" y="2656869"/>
              </a:cxn>
              <a:cxn ang="0">
                <a:pos x="2036350" y="2487717"/>
              </a:cxn>
              <a:cxn ang="0">
                <a:pos x="2352309" y="2446369"/>
              </a:cxn>
              <a:cxn ang="0">
                <a:pos x="2299649" y="2262181"/>
              </a:cxn>
              <a:cxn ang="0">
                <a:pos x="1863324" y="2288493"/>
              </a:cxn>
              <a:cxn ang="0">
                <a:pos x="1543603" y="2262181"/>
              </a:cxn>
              <a:cxn ang="0">
                <a:pos x="1231405" y="1923876"/>
              </a:cxn>
              <a:cxn ang="0">
                <a:pos x="1024527" y="1033008"/>
              </a:cxn>
              <a:cxn ang="0">
                <a:pos x="1077187" y="393988"/>
              </a:cxn>
              <a:cxn ang="0">
                <a:pos x="1457091" y="833784"/>
              </a:cxn>
              <a:cxn ang="0">
                <a:pos x="1645162" y="1506634"/>
              </a:cxn>
              <a:cxn ang="0">
                <a:pos x="1855802" y="1547982"/>
              </a:cxn>
              <a:cxn ang="0">
                <a:pos x="1976167" y="510515"/>
              </a:cxn>
              <a:cxn ang="0">
                <a:pos x="2273319" y="3058"/>
              </a:cxn>
            </a:cxnLst>
            <a:rect l="l" t="t" r="GT0" b="GT1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7" name="文本框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358" y="89320"/>
            <a:ext cx="8777288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zh-CN" sz="5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altLang="zh-CN" sz="4500" dirty="0">
                <a:solidFill>
                  <a:srgbClr val="C00000"/>
                </a:solidFill>
                <a:latin typeface="Arial Black" panose="020B0A04020102020204" pitchFamily="34" charset="0"/>
              </a:rPr>
              <a:t>My family name is Xiao(</a:t>
            </a:r>
            <a:r>
              <a:rPr lang="zh-CN" altLang="en-US" sz="4500" dirty="0">
                <a:solidFill>
                  <a:srgbClr val="C00000"/>
                </a:solidFill>
                <a:latin typeface="Arial Black" panose="020B0A04020102020204" pitchFamily="34" charset="0"/>
              </a:rPr>
              <a:t>肖</a:t>
            </a:r>
            <a:r>
              <a:rPr lang="en-US" altLang="zh-CN" sz="45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endParaRPr lang="en-US" altLang="zh-CN" sz="5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altLang="zh-CN" sz="5000" dirty="0">
                <a:solidFill>
                  <a:srgbClr val="C00000"/>
                </a:solidFill>
                <a:latin typeface="Arial Black" panose="020B0A04020102020204" pitchFamily="34" charset="0"/>
              </a:rPr>
              <a:t>You can call me </a:t>
            </a:r>
          </a:p>
          <a:p>
            <a:r>
              <a:rPr lang="en-US" altLang="zh-CN" sz="5000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</a:t>
            </a:r>
            <a:endParaRPr lang="en-US" altLang="zh-CN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8" name="文本框 1"/>
          <p:cNvSpPr/>
          <p:nvPr>
            <p:custDataLst>
              <p:tags r:id="rId6"/>
            </p:custDataLst>
          </p:nvPr>
        </p:nvSpPr>
        <p:spPr>
          <a:xfrm>
            <a:off x="3012298" y="2568204"/>
            <a:ext cx="3844529" cy="992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6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Impact" panose="020B0806030902050204" pitchFamily="34" charset="0"/>
                <a:sym typeface="宋体" panose="02010600030101010101" pitchFamily="2" charset="-122"/>
              </a:rPr>
              <a:t>Miss  Xiao</a:t>
            </a:r>
            <a:endParaRPr lang="en-US" altLang="zh-CN" sz="6000" dirty="0">
              <a:solidFill>
                <a:srgbClr val="FF0000"/>
              </a:solidFill>
              <a:latin typeface="Impact" panose="020B080603090205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03E124E3-94AA-4AC0-B7DD-8A8E050F87B3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pic>
        <p:nvPicPr>
          <p:cNvPr id="149509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日期占位符 1"/>
          <p:cNvSpPr>
            <a:spLocks noGrp="1" noChangeArrowheads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7AADD28-6636-4444-98A7-5A8B0B839900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16391" name="矩形 2"/>
          <p:cNvSpPr/>
          <p:nvPr>
            <p:custDataLst>
              <p:tags r:id="rId4"/>
            </p:custDataLst>
          </p:nvPr>
        </p:nvSpPr>
        <p:spPr>
          <a:xfrm>
            <a:off x="1943111" y="273847"/>
            <a:ext cx="4755340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宋体" panose="02010600030101010101" pitchFamily="2" charset="-122"/>
              </a:rPr>
              <a:t>Teaching aims:</a:t>
            </a:r>
            <a:endParaRPr lang="en-US" altLang="zh-CN" sz="5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宋体" panose="02010600030101010101" pitchFamily="2" charset="-122"/>
            </a:endParaRPr>
          </a:p>
        </p:txBody>
      </p:sp>
      <p:sp>
        <p:nvSpPr>
          <p:cNvPr id="149512" name="文本框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1278" y="1273992"/>
            <a:ext cx="8392715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600" b="1" dirty="0"/>
              <a:t>1.Learn to introduce family members.</a:t>
            </a:r>
          </a:p>
          <a:p>
            <a:r>
              <a:rPr lang="en-US" altLang="zh-CN" sz="3600" b="1" dirty="0"/>
              <a:t>2.To be able to talk about  jobs.</a:t>
            </a:r>
          </a:p>
          <a:p>
            <a:r>
              <a:rPr lang="en-US" altLang="zh-CN" sz="3600" b="1" dirty="0"/>
              <a:t>3.To write personal information, using full stops and capital letters correctly.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AA0D441A-9840-4357-8F60-341F44FC50E2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0" cy="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0" y="0"/>
            <a:ext cx="0" cy="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50533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日期占位符 1"/>
          <p:cNvSpPr>
            <a:spLocks noGrp="1" noChangeArrowheads="1"/>
          </p:cNvSpPr>
          <p:nvPr>
            <p:ph type="dt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47D016C7-B888-45A7-8E9F-7439FB81BA6F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0535" name="图片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email"/>
          <a:srcRect b="23683"/>
          <a:stretch>
            <a:fillRect/>
          </a:stretch>
        </p:blipFill>
        <p:spPr bwMode="auto">
          <a:xfrm>
            <a:off x="158374" y="950123"/>
            <a:ext cx="4399359" cy="32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矩形 8"/>
          <p:cNvSpPr/>
          <p:nvPr>
            <p:custDataLst>
              <p:tags r:id="rId7"/>
            </p:custDataLst>
          </p:nvPr>
        </p:nvSpPr>
        <p:spPr>
          <a:xfrm>
            <a:off x="226211" y="76221"/>
            <a:ext cx="8805937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sz="5400" b="1" noProof="1">
                <a:ln w="9525" cap="flat" cmpd="sng" algn="ctr">
                  <a:gradFill flip="none" rotWithShape="0"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  <a:tileRect l="-100000" t="-100000"/>
                  </a:gra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79000">
                      <a:srgbClr val="CCFF66"/>
                    </a:gs>
                    <a:gs pos="94000">
                      <a:srgbClr val="FFFF00">
                        <a:alpha val="50196"/>
                      </a:srgbClr>
                    </a:gs>
                    <a:gs pos="70000">
                      <a:srgbClr val="00FF00">
                        <a:alpha val="12941"/>
                      </a:srgbClr>
                    </a:gs>
                    <a:gs pos="56000">
                      <a:srgbClr val="00FFFF">
                        <a:alpha val="50196"/>
                      </a:srgbClr>
                    </a:gs>
                    <a:gs pos="43000">
                      <a:srgbClr val="00FFFF">
                        <a:alpha val="12941"/>
                      </a:srgbClr>
                    </a:gs>
                    <a:gs pos="22000">
                      <a:srgbClr val="FF00FF">
                        <a:alpha val="50196"/>
                      </a:srgbClr>
                    </a:gs>
                    <a:gs pos="33000">
                      <a:srgbClr val="9900FF">
                        <a:alpha val="50196"/>
                      </a:srgbClr>
                    </a:gs>
                    <a:gs pos="5000">
                      <a:srgbClr val="FF00FF">
                        <a:alpha val="50196"/>
                      </a:srgbClr>
                    </a:gs>
                    <a:gs pos="0">
                      <a:srgbClr val="FF3300">
                        <a:alpha val="50196"/>
                      </a:srgbClr>
                    </a:gs>
                    <a:gs pos="100000">
                      <a:srgbClr val="FF3300">
                        <a:alpha val="29804"/>
                      </a:srgbClr>
                    </a:gs>
                  </a:gsLst>
                  <a:lin ang="0" scaled="0"/>
                  <a:tileRect l="-100000" t="-10000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L</a:t>
            </a:r>
            <a:r>
              <a:rPr lang="en-US" altLang="zh-CN" sz="5400" b="1" noProof="1">
                <a:ln w="9525" cap="flat" cmpd="sng" algn="ctr">
                  <a:gradFill flip="none" rotWithShape="0"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 scaled="1"/>
                    <a:tileRect l="-100000" t="-100000"/>
                  </a:gra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79000">
                      <a:srgbClr val="CCFF66"/>
                    </a:gs>
                    <a:gs pos="94000">
                      <a:srgbClr val="FFFF00">
                        <a:alpha val="50196"/>
                      </a:srgbClr>
                    </a:gs>
                    <a:gs pos="70000">
                      <a:srgbClr val="00FF00">
                        <a:alpha val="12941"/>
                      </a:srgbClr>
                    </a:gs>
                    <a:gs pos="56000">
                      <a:srgbClr val="00FFFF">
                        <a:alpha val="50196"/>
                      </a:srgbClr>
                    </a:gs>
                    <a:gs pos="43000">
                      <a:srgbClr val="00FFFF">
                        <a:alpha val="12941"/>
                      </a:srgbClr>
                    </a:gs>
                    <a:gs pos="22000">
                      <a:srgbClr val="FF00FF">
                        <a:alpha val="50196"/>
                      </a:srgbClr>
                    </a:gs>
                    <a:gs pos="33000">
                      <a:srgbClr val="9900FF">
                        <a:alpha val="50196"/>
                      </a:srgbClr>
                    </a:gs>
                    <a:gs pos="5000">
                      <a:srgbClr val="FF00FF">
                        <a:alpha val="50196"/>
                      </a:srgbClr>
                    </a:gs>
                    <a:gs pos="0">
                      <a:srgbClr val="FF3300">
                        <a:alpha val="50196"/>
                      </a:srgbClr>
                    </a:gs>
                    <a:gs pos="100000">
                      <a:srgbClr val="FF3300">
                        <a:alpha val="29804"/>
                      </a:srgbClr>
                    </a:gs>
                  </a:gsLst>
                  <a:lin ang="0" scaled="0"/>
                  <a:tileRect l="-100000" t="-10000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et's enjoy some pictures.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19656CF1-02C9-4C87-81BA-79E70B3EAFDD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1558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9313A5C-7303-4543-B27A-AB24CFDD44B5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1557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图片 1" descr="8.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24209" y="108380"/>
            <a:ext cx="6119813" cy="4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2"/>
          <p:cNvSpPr/>
          <p:nvPr>
            <p:custDataLst>
              <p:tags r:id="rId5"/>
            </p:custDataLst>
          </p:nvPr>
        </p:nvSpPr>
        <p:spPr>
          <a:xfrm>
            <a:off x="129780" y="814398"/>
            <a:ext cx="2834878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odoni MT Black" panose="02070A03080606020203" pitchFamily="18" charset="0"/>
                <a:sym typeface="Wingdings" panose="05000000000000000000"/>
              </a:rPr>
              <a:t>Tony has a big </a:t>
            </a:r>
          </a:p>
          <a:p>
            <a:pPr eaLnBrk="1" hangingPunct="1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Bodoni MT Black" panose="02070A03080606020203" pitchFamily="18" charset="0"/>
                <a:sym typeface="Wingdings" panose="05000000000000000000"/>
              </a:rPr>
              <a:t>family.</a:t>
            </a:r>
            <a:endParaRPr lang="en-US" altLang="zh-CN" sz="2700" b="1">
              <a:latin typeface="Bodoni MT Black" panose="02070A03080606020203" pitchFamily="18" charset="0"/>
            </a:endParaRPr>
          </a:p>
        </p:txBody>
      </p:sp>
      <p:sp>
        <p:nvSpPr>
          <p:cNvPr id="18441" name="文本框 3"/>
          <p:cNvSpPr/>
          <p:nvPr>
            <p:custDataLst>
              <p:tags r:id="rId6"/>
            </p:custDataLst>
          </p:nvPr>
        </p:nvSpPr>
        <p:spPr>
          <a:xfrm>
            <a:off x="129779" y="2759887"/>
            <a:ext cx="3448050" cy="4847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Bodoni MT Black" panose="02070A03080606020203" pitchFamily="18" charset="0"/>
                <a:sym typeface="Wingdings" panose="05000000000000000000"/>
              </a:rPr>
              <a:t>What a big family!</a:t>
            </a:r>
            <a:endParaRPr lang="en-US" altLang="zh-CN" sz="2700" b="1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51562" name="笑脸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1120" y="3738562"/>
            <a:ext cx="265510" cy="242888"/>
          </a:xfrm>
          <a:prstGeom prst="smileyFace">
            <a:avLst>
              <a:gd name="adj" fmla="val 4653"/>
            </a:avLst>
          </a:prstGeom>
          <a:solidFill>
            <a:srgbClr val="FCE9D5"/>
          </a:solidFill>
          <a:ln w="12700" algn="ctr">
            <a:solidFill>
              <a:srgbClr val="2D6F3D"/>
            </a:solidFill>
            <a:round/>
          </a:ln>
        </p:spPr>
        <p:txBody>
          <a:bodyPr lIns="68580" tIns="34290" rIns="68580" bIns="34290" anchor="ctr"/>
          <a:lstStyle/>
          <a:p>
            <a:pPr algn="ctr"/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 fill="hold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515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EE9D73D8-405F-4C5B-A970-BEED9E3ABB5F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2582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F629389-D3B9-4C0E-961D-53623B46B8EA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2581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图片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19336" y="14"/>
            <a:ext cx="5145881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矩形 3"/>
          <p:cNvSpPr/>
          <p:nvPr>
            <p:custDataLst>
              <p:tags r:id="rId5"/>
            </p:custDataLst>
          </p:nvPr>
        </p:nvSpPr>
        <p:spPr>
          <a:xfrm>
            <a:off x="-9867" y="1978840"/>
            <a:ext cx="2139047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5400" b="1" noProof="1">
                <a:ln w="9525" cap="flat" cmpd="sng" algn="ctr">
                  <a:solidFill>
                    <a:srgbClr val="41995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EFEFE"/>
                </a:solidFill>
                <a:effectLst>
                  <a:glow rad="38100">
                    <a:srgbClr val="419956">
                      <a:alpha val="40000"/>
                    </a:srgb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family</a:t>
            </a:r>
          </a:p>
        </p:txBody>
      </p:sp>
      <p:sp>
        <p:nvSpPr>
          <p:cNvPr id="19465" name="矩形 4"/>
          <p:cNvSpPr/>
          <p:nvPr>
            <p:custDataLst>
              <p:tags r:id="rId6"/>
            </p:custDataLst>
          </p:nvPr>
        </p:nvSpPr>
        <p:spPr>
          <a:xfrm>
            <a:off x="7463667" y="1924071"/>
            <a:ext cx="1408078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5400" b="1" noProof="1">
                <a:ln w="9525" cap="flat" cmpd="sng" algn="ctr">
                  <a:solidFill>
                    <a:srgbClr val="41995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EFEFE"/>
                </a:solidFill>
                <a:effectLst>
                  <a:glow rad="38100">
                    <a:srgbClr val="419956">
                      <a:alpha val="40000"/>
                    </a:srgb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tree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D6AE872E-3B37-43D6-873A-DA8DA61662C3}" type="datetime1">
              <a:rPr lang="zh-CN" altLang="en-US" sz="900">
                <a:solidFill>
                  <a:srgbClr val="898989"/>
                </a:solidFill>
              </a:rPr>
              <a:t>2023-01-17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0" cy="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0" y="0"/>
            <a:ext cx="0" cy="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53605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日期占位符 1"/>
          <p:cNvSpPr>
            <a:spLocks noGrp="1" noChangeArrowheads="1"/>
          </p:cNvSpPr>
          <p:nvPr>
            <p:ph type="dt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F9CD73F-99DC-49CC-98C9-8B95D979A911}" type="datetime1">
              <a:rPr lang="en-US" altLang="en-US"/>
              <a:t>1/17/2023</a:t>
            </a:fld>
            <a:endParaRPr lang="en-US" altLang="en-US"/>
          </a:p>
        </p:txBody>
      </p:sp>
      <p:pic>
        <p:nvPicPr>
          <p:cNvPr id="153607" name="图片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27699" y="1532368"/>
            <a:ext cx="4088606" cy="33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圆角矩形标注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392" y="273845"/>
            <a:ext cx="3350419" cy="619125"/>
          </a:xfrm>
          <a:prstGeom prst="wedgeRoundRectCallout">
            <a:avLst>
              <a:gd name="adj1" fmla="val 58815"/>
              <a:gd name="adj2" fmla="val 149306"/>
              <a:gd name="adj3" fmla="val 16667"/>
            </a:avLst>
          </a:prstGeom>
          <a:noFill/>
          <a:ln w="12700" algn="ctr">
            <a:solidFill>
              <a:srgbClr val="D7802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3000" b="1">
                <a:solidFill>
                  <a:srgbClr val="D78028"/>
                </a:solidFill>
                <a:latin typeface="Calibri" panose="020F0502020204030204"/>
              </a:rPr>
              <a:t>What does he do?</a:t>
            </a:r>
          </a:p>
        </p:txBody>
      </p:sp>
      <p:sp>
        <p:nvSpPr>
          <p:cNvPr id="153609" name="椭圆形标注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29153" y="421483"/>
            <a:ext cx="2732485" cy="757238"/>
          </a:xfrm>
          <a:prstGeom prst="wedgeEllipseCallout">
            <a:avLst>
              <a:gd name="adj1" fmla="val -43111"/>
              <a:gd name="adj2" fmla="val 88255"/>
            </a:avLst>
          </a:prstGeom>
          <a:noFill/>
          <a:ln w="12700" algn="ctr">
            <a:solidFill>
              <a:srgbClr val="2D6F3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r>
              <a:rPr lang="en-US" altLang="zh-CN" sz="3000" b="1">
                <a:solidFill>
                  <a:schemeClr val="accent1"/>
                </a:solidFill>
                <a:latin typeface="Calibri" panose="020F0502020204030204"/>
              </a:rPr>
              <a:t>sportsman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 animBg="1"/>
      <p:bldP spid="1536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94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154628" name="图片 6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22" cstate="email"/>
          <a:srcRect/>
          <a:stretch>
            <a:fillRect/>
          </a:stretch>
        </p:blipFill>
        <p:spPr>
          <a:xfrm>
            <a:off x="-7144" y="2384"/>
            <a:ext cx="9141619" cy="514231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4627" name="日期占位符 1"/>
          <p:cNvSpPr>
            <a:spLocks noGrp="1" noChangeArrowheads="1"/>
          </p:cNvSpPr>
          <p:nvPr>
            <p:ph type="dt" sz="half" idx="11"/>
            <p:custDataLst>
              <p:tags r:id="rId3"/>
            </p:custDataLst>
          </p:nvPr>
        </p:nvSpPr>
        <p:spPr/>
        <p:txBody>
          <a:bodyPr/>
          <a:lstStyle/>
          <a:p>
            <a:fld id="{14C975DB-94A4-46CA-B8F5-F74830BC53AB}" type="datetime1">
              <a:rPr lang="en-US" altLang="en-US"/>
              <a:t>1/17/2023</a:t>
            </a:fld>
            <a:endParaRPr lang="en-US" altLang="en-US"/>
          </a:p>
        </p:txBody>
      </p:sp>
      <p:sp>
        <p:nvSpPr>
          <p:cNvPr id="21509" name="椭圆 33"/>
          <p:cNvSpPr/>
          <p:nvPr>
            <p:custDataLst>
              <p:tags r:id="rId4"/>
            </p:custDataLst>
          </p:nvPr>
        </p:nvSpPr>
        <p:spPr>
          <a:xfrm>
            <a:off x="-7144" y="1085852"/>
            <a:ext cx="1810941" cy="835819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/>
              </a:rPr>
              <a:t>teacher</a:t>
            </a:r>
          </a:p>
        </p:txBody>
      </p:sp>
      <p:sp>
        <p:nvSpPr>
          <p:cNvPr id="154630" name="右箭头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5960000">
            <a:off x="3847505" y="2354494"/>
            <a:ext cx="914400" cy="196453"/>
          </a:xfrm>
          <a:prstGeom prst="rightArrow">
            <a:avLst>
              <a:gd name="adj1" fmla="val 57287"/>
              <a:gd name="adj2" fmla="val 4999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en-US" sz="2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4631" name="右箭头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5600000">
            <a:off x="7619437" y="2371153"/>
            <a:ext cx="889397" cy="142875"/>
          </a:xfrm>
          <a:prstGeom prst="rightArrow">
            <a:avLst>
              <a:gd name="adj1" fmla="val 60315"/>
              <a:gd name="adj2" fmla="val 500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en-US" sz="2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4632" name="右箭头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5060000">
            <a:off x="5808464" y="2698552"/>
            <a:ext cx="696516" cy="128588"/>
          </a:xfrm>
          <a:prstGeom prst="rightArrow">
            <a:avLst>
              <a:gd name="adj1" fmla="val 60315"/>
              <a:gd name="adj2" fmla="val 500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en-US" sz="2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4633" name="右箭头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4700000">
            <a:off x="2249706" y="2435424"/>
            <a:ext cx="821531" cy="122634"/>
          </a:xfrm>
          <a:prstGeom prst="rightArrow">
            <a:avLst>
              <a:gd name="adj1" fmla="val 60315"/>
              <a:gd name="adj2" fmla="val 4999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en-US" sz="2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14" name="椭圆 10"/>
          <p:cNvSpPr/>
          <p:nvPr>
            <p:custDataLst>
              <p:tags r:id="rId9"/>
            </p:custDataLst>
          </p:nvPr>
        </p:nvSpPr>
        <p:spPr>
          <a:xfrm>
            <a:off x="1803837" y="1346599"/>
            <a:ext cx="1412081" cy="757238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1601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/>
              </a:rPr>
              <a:t>cook</a:t>
            </a:r>
          </a:p>
        </p:txBody>
      </p:sp>
      <p:sp>
        <p:nvSpPr>
          <p:cNvPr id="21515" name="椭圆 11"/>
          <p:cNvSpPr/>
          <p:nvPr>
            <p:custDataLst>
              <p:tags r:id="rId10"/>
            </p:custDataLst>
          </p:nvPr>
        </p:nvSpPr>
        <p:spPr>
          <a:xfrm>
            <a:off x="6241273" y="1123951"/>
            <a:ext cx="2893219" cy="757238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/>
              </a:rPr>
              <a:t>sales</a:t>
            </a:r>
            <a:r>
              <a:rPr lang="en-US" altLang="zh-CN" sz="2700" b="1" u="sng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/>
              </a:rPr>
              <a:t>woman</a:t>
            </a:r>
          </a:p>
        </p:txBody>
      </p:sp>
      <p:sp>
        <p:nvSpPr>
          <p:cNvPr id="21516" name="椭圆 12"/>
          <p:cNvSpPr/>
          <p:nvPr>
            <p:custDataLst>
              <p:tags r:id="rId11"/>
            </p:custDataLst>
          </p:nvPr>
        </p:nvSpPr>
        <p:spPr>
          <a:xfrm>
            <a:off x="3370660" y="1208485"/>
            <a:ext cx="1737122" cy="757238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/>
              </a:rPr>
              <a:t>waitress</a:t>
            </a:r>
          </a:p>
        </p:txBody>
      </p:sp>
      <p:sp>
        <p:nvSpPr>
          <p:cNvPr id="21517" name="椭圆 13"/>
          <p:cNvSpPr/>
          <p:nvPr>
            <p:custDataLst>
              <p:tags r:id="rId12"/>
            </p:custDataLst>
          </p:nvPr>
        </p:nvSpPr>
        <p:spPr>
          <a:xfrm>
            <a:off x="5033999" y="1654969"/>
            <a:ext cx="1578769" cy="757238"/>
          </a:xfrm>
          <a:prstGeom prst="ellipse">
            <a:avLst/>
          </a:prstGeom>
          <a:solidFill>
            <a:srgbClr val="F08F2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/>
              </a:rPr>
              <a:t>doctor</a:t>
            </a:r>
          </a:p>
        </p:txBody>
      </p:sp>
      <p:pic>
        <p:nvPicPr>
          <p:cNvPr id="154638" name="图片 1" descr="微信图片_20190429155823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694760" y="3113485"/>
            <a:ext cx="129897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9" name="图片 3" descr="微信图片_2019042915582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147911" y="2890838"/>
            <a:ext cx="157043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0" name="图片 8" descr="微信图片_20190429155823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53631" y="2915843"/>
            <a:ext cx="185023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1" name="图片 9" descr="微信图片_20190429155823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952890" y="2882524"/>
            <a:ext cx="1540669" cy="2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2" name="图片 19" descr="微信图片_20190429155823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027069" y="2915874"/>
            <a:ext cx="2107406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流程图: 过程 20"/>
          <p:cNvSpPr/>
          <p:nvPr>
            <p:custDataLst>
              <p:tags r:id="rId18"/>
            </p:custDataLst>
          </p:nvPr>
        </p:nvSpPr>
        <p:spPr>
          <a:xfrm>
            <a:off x="3162300" y="273845"/>
            <a:ext cx="2819400" cy="714375"/>
          </a:xfrm>
          <a:prstGeom prst="flowChartProcess">
            <a:avLst/>
          </a:prstGeom>
          <a:solidFill>
            <a:srgbClr val="B0CAB4"/>
          </a:solidFill>
          <a:ln w="12700" cap="flat" cmpd="sng" algn="ctr">
            <a:solidFill>
              <a:srgbClr val="2D6F3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4500">
                <a:sym typeface="宋体" panose="02010600030101010101" pitchFamily="2" charset="-122"/>
              </a:rPr>
              <a:t>career</a:t>
            </a:r>
            <a:r>
              <a:rPr lang="en-US" altLang="en-US" sz="3600">
                <a:sym typeface="宋体" panose="02010600030101010101" pitchFamily="2" charset="-122"/>
              </a:rPr>
              <a:t>职业</a:t>
            </a:r>
            <a:endParaRPr lang="en-US" altLang="en-US" sz="3600" b="1">
              <a:sym typeface="宋体" panose="02010600030101010101" pitchFamily="2" charset="-122"/>
            </a:endParaRPr>
          </a:p>
        </p:txBody>
      </p:sp>
      <p:sp>
        <p:nvSpPr>
          <p:cNvPr id="154644" name="右箭头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5960000">
            <a:off x="441748" y="2330063"/>
            <a:ext cx="913210" cy="196454"/>
          </a:xfrm>
          <a:prstGeom prst="rightArrow">
            <a:avLst>
              <a:gd name="adj1" fmla="val 60315"/>
              <a:gd name="adj2" fmla="val 4999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en-US" sz="20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154630" grpId="0" animBg="1"/>
      <p:bldP spid="154631" grpId="0" animBg="1"/>
      <p:bldP spid="154632" grpId="0" animBg="1"/>
      <p:bldP spid="154633" grpId="0" animBg="1"/>
      <p:bldP spid="21514" grpId="0" animBg="1"/>
      <p:bldP spid="21515" grpId="0" animBg="1"/>
      <p:bldP spid="21516" grpId="0" animBg="1"/>
      <p:bldP spid="21517" grpId="0" animBg="1"/>
      <p:bldP spid="1546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日期占位符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4767282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fld id="{537D363E-8BF2-41F5-BAC2-78AD024F3B28}" type="datetime1">
              <a:rPr lang="zh-CN" altLang="en-US" sz="2700">
                <a:solidFill>
                  <a:srgbClr val="898989"/>
                </a:solidFill>
              </a:rPr>
              <a:t>2023-01-17</a:t>
            </a:fld>
            <a:endParaRPr lang="zh-CN" altLang="en-US" sz="2700">
              <a:solidFill>
                <a:srgbClr val="898989"/>
              </a:solidFill>
            </a:endParaRPr>
          </a:p>
        </p:txBody>
      </p:sp>
      <p:sp>
        <p:nvSpPr>
          <p:cNvPr id="155654" name="日期占位符 1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EA7DFA7-AEC4-4FBE-AC1A-1A64A6164986}" type="datetime1">
              <a:rPr lang="en-US" altLang="en-US" sz="2700"/>
              <a:t>1/17/2023</a:t>
            </a:fld>
            <a:endParaRPr lang="en-US" altLang="en-US" sz="2700"/>
          </a:p>
        </p:txBody>
      </p:sp>
      <p:pic>
        <p:nvPicPr>
          <p:cNvPr id="155653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1"/>
          <p:cNvSpPr/>
          <p:nvPr>
            <p:custDataLst>
              <p:tags r:id="rId4"/>
            </p:custDataLst>
          </p:nvPr>
        </p:nvSpPr>
        <p:spPr>
          <a:xfrm>
            <a:off x="1849041" y="598898"/>
            <a:ext cx="1520428" cy="13157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postman</a:t>
            </a:r>
          </a:p>
          <a:p>
            <a:r>
              <a:rPr lang="zh-CN" altLang="en-US" sz="2700"/>
              <a:t>邮递员</a:t>
            </a:r>
            <a:endParaRPr lang="en-US" altLang="zh-CN" sz="2700"/>
          </a:p>
          <a:p>
            <a:endParaRPr lang="en-US" altLang="zh-CN" sz="2700"/>
          </a:p>
        </p:txBody>
      </p:sp>
      <p:sp>
        <p:nvSpPr>
          <p:cNvPr id="22536" name="文本框 2"/>
          <p:cNvSpPr/>
          <p:nvPr>
            <p:custDataLst>
              <p:tags r:id="rId5"/>
            </p:custDataLst>
          </p:nvPr>
        </p:nvSpPr>
        <p:spPr>
          <a:xfrm>
            <a:off x="4843478" y="1014417"/>
            <a:ext cx="1323975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police</a:t>
            </a:r>
          </a:p>
          <a:p>
            <a:r>
              <a:rPr lang="zh-CN" altLang="en-US" sz="2700"/>
              <a:t>警察</a:t>
            </a:r>
          </a:p>
        </p:txBody>
      </p:sp>
      <p:sp>
        <p:nvSpPr>
          <p:cNvPr id="22537" name="文本框 3"/>
          <p:cNvSpPr/>
          <p:nvPr>
            <p:custDataLst>
              <p:tags r:id="rId6"/>
            </p:custDataLst>
          </p:nvPr>
        </p:nvSpPr>
        <p:spPr>
          <a:xfrm>
            <a:off x="2825373" y="2083605"/>
            <a:ext cx="1529953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lifeguard</a:t>
            </a:r>
          </a:p>
          <a:p>
            <a:r>
              <a:rPr lang="zh-CN" altLang="en-US" sz="2700"/>
              <a:t>救生员</a:t>
            </a:r>
          </a:p>
        </p:txBody>
      </p:sp>
      <p:sp>
        <p:nvSpPr>
          <p:cNvPr id="22538" name="文本框 5"/>
          <p:cNvSpPr/>
          <p:nvPr>
            <p:custDataLst>
              <p:tags r:id="rId7"/>
            </p:custDataLst>
          </p:nvPr>
        </p:nvSpPr>
        <p:spPr>
          <a:xfrm>
            <a:off x="4002883" y="3436155"/>
            <a:ext cx="1138238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nurse</a:t>
            </a:r>
          </a:p>
          <a:p>
            <a:r>
              <a:rPr lang="zh-CN" altLang="en-US" sz="2700"/>
              <a:t>护士</a:t>
            </a:r>
          </a:p>
        </p:txBody>
      </p:sp>
      <p:sp>
        <p:nvSpPr>
          <p:cNvPr id="22539" name="文本框 6"/>
          <p:cNvSpPr/>
          <p:nvPr>
            <p:custDataLst>
              <p:tags r:id="rId8"/>
            </p:custDataLst>
          </p:nvPr>
        </p:nvSpPr>
        <p:spPr>
          <a:xfrm>
            <a:off x="5200656" y="2537224"/>
            <a:ext cx="1164431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judge</a:t>
            </a:r>
          </a:p>
          <a:p>
            <a:r>
              <a:rPr lang="zh-CN" altLang="en-US" sz="2700"/>
              <a:t>法官</a:t>
            </a:r>
          </a:p>
        </p:txBody>
      </p:sp>
      <p:sp>
        <p:nvSpPr>
          <p:cNvPr id="22540" name="文本框 7"/>
          <p:cNvSpPr/>
          <p:nvPr>
            <p:custDataLst>
              <p:tags r:id="rId9"/>
            </p:custDataLst>
          </p:nvPr>
        </p:nvSpPr>
        <p:spPr>
          <a:xfrm>
            <a:off x="6365082" y="947743"/>
            <a:ext cx="1416844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lawyer</a:t>
            </a:r>
          </a:p>
          <a:p>
            <a:r>
              <a:rPr lang="zh-CN" altLang="en-US" sz="2700"/>
              <a:t>律师</a:t>
            </a:r>
          </a:p>
        </p:txBody>
      </p:sp>
      <p:sp>
        <p:nvSpPr>
          <p:cNvPr id="22541" name="文本框 9"/>
          <p:cNvSpPr/>
          <p:nvPr>
            <p:custDataLst>
              <p:tags r:id="rId10"/>
            </p:custDataLst>
          </p:nvPr>
        </p:nvSpPr>
        <p:spPr>
          <a:xfrm>
            <a:off x="1604963" y="3181360"/>
            <a:ext cx="1295400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writer</a:t>
            </a:r>
          </a:p>
          <a:p>
            <a:r>
              <a:rPr lang="zh-CN" altLang="en-US" sz="2700"/>
              <a:t>作家</a:t>
            </a:r>
          </a:p>
        </p:txBody>
      </p:sp>
      <p:sp>
        <p:nvSpPr>
          <p:cNvPr id="22542" name="文本框 10"/>
          <p:cNvSpPr/>
          <p:nvPr>
            <p:custDataLst>
              <p:tags r:id="rId11"/>
            </p:custDataLst>
          </p:nvPr>
        </p:nvSpPr>
        <p:spPr>
          <a:xfrm>
            <a:off x="921544" y="1707367"/>
            <a:ext cx="1097756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actor</a:t>
            </a:r>
          </a:p>
          <a:p>
            <a:r>
              <a:rPr lang="zh-CN" altLang="en-US" sz="2700"/>
              <a:t>演员</a:t>
            </a:r>
          </a:p>
        </p:txBody>
      </p:sp>
      <p:sp>
        <p:nvSpPr>
          <p:cNvPr id="22543" name="文本框 12"/>
          <p:cNvSpPr/>
          <p:nvPr>
            <p:custDataLst>
              <p:tags r:id="rId12"/>
            </p:custDataLst>
          </p:nvPr>
        </p:nvSpPr>
        <p:spPr>
          <a:xfrm>
            <a:off x="3463531" y="321472"/>
            <a:ext cx="1239440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waiter</a:t>
            </a:r>
          </a:p>
          <a:p>
            <a:r>
              <a:rPr lang="zh-CN" altLang="en-US" sz="2700"/>
              <a:t>服务员</a:t>
            </a:r>
          </a:p>
        </p:txBody>
      </p:sp>
      <p:sp>
        <p:nvSpPr>
          <p:cNvPr id="22544" name="文本框 13"/>
          <p:cNvSpPr/>
          <p:nvPr>
            <p:custDataLst>
              <p:tags r:id="rId13"/>
            </p:custDataLst>
          </p:nvPr>
        </p:nvSpPr>
        <p:spPr>
          <a:xfrm>
            <a:off x="6881812" y="2290769"/>
            <a:ext cx="1633538" cy="90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/>
              <a:t>astronaut</a:t>
            </a:r>
          </a:p>
          <a:p>
            <a:r>
              <a:rPr lang="zh-CN" altLang="en-US" sz="2700"/>
              <a:t>宇航员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19956"/>
      </a:accent1>
      <a:accent2>
        <a:srgbClr val="F08F2E"/>
      </a:accent2>
      <a:accent3>
        <a:srgbClr val="FFFFFF"/>
      </a:accent3>
      <a:accent4>
        <a:srgbClr val="000000"/>
      </a:accent4>
      <a:accent5>
        <a:srgbClr val="B0CAB4"/>
      </a:accent5>
      <a:accent6>
        <a:srgbClr val="D78028"/>
      </a:accent6>
      <a:hlink>
        <a:srgbClr val="FFFFFF"/>
      </a:hlink>
      <a:folHlink>
        <a:srgbClr val="FFFFFF"/>
      </a:folHlink>
    </a:clrScheme>
    <a:fontScheme name="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19956"/>
        </a:accent1>
        <a:accent2>
          <a:srgbClr val="F08F2E"/>
        </a:accent2>
        <a:accent3>
          <a:srgbClr val="FFFFFF"/>
        </a:accent3>
        <a:accent4>
          <a:srgbClr val="000000"/>
        </a:accent4>
        <a:accent5>
          <a:srgbClr val="B0CAB4"/>
        </a:accent5>
        <a:accent6>
          <a:srgbClr val="D9812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19956"/>
      </a:accent1>
      <a:accent2>
        <a:srgbClr val="F08F2E"/>
      </a:accent2>
      <a:accent3>
        <a:srgbClr val="FFFFFF"/>
      </a:accent3>
      <a:accent4>
        <a:srgbClr val="000000"/>
      </a:accent4>
      <a:accent5>
        <a:srgbClr val="B0CAB4"/>
      </a:accent5>
      <a:accent6>
        <a:srgbClr val="D78028"/>
      </a:accent6>
      <a:hlink>
        <a:srgbClr val="FFFFFF"/>
      </a:hlink>
      <a:folHlink>
        <a:srgbClr val="FFFFFF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全屏显示(16:9)</PresentationFormat>
  <Paragraphs>162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Bebas Neue Regular</vt:lpstr>
      <vt:lpstr>宋体</vt:lpstr>
      <vt:lpstr>微软雅黑</vt:lpstr>
      <vt:lpstr>Arial</vt:lpstr>
      <vt:lpstr>Arial Black</vt:lpstr>
      <vt:lpstr>Berlin Sans FB Demi</vt:lpstr>
      <vt:lpstr>Bodoni MT Black</vt:lpstr>
      <vt:lpstr>Broadway</vt:lpstr>
      <vt:lpstr>Calibri</vt:lpstr>
      <vt:lpstr>Calibri Light</vt:lpstr>
      <vt:lpstr>Cambria Math</vt:lpstr>
      <vt:lpstr>Eras Bold ITC</vt:lpstr>
      <vt:lpstr>Impact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2018-06-09T06:35:00Z</dcterms:created>
  <dcterms:modified xsi:type="dcterms:W3CDTF">2023-01-16T23:27:45Z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6EFEB67B925B44E5915C5572FC6E4438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