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62" r:id="rId5"/>
    <p:sldId id="273" r:id="rId6"/>
    <p:sldId id="275" r:id="rId7"/>
    <p:sldId id="276" r:id="rId8"/>
    <p:sldId id="268" r:id="rId9"/>
    <p:sldId id="259" r:id="rId10"/>
    <p:sldId id="267" r:id="rId11"/>
    <p:sldId id="269" r:id="rId12"/>
    <p:sldId id="271" r:id="rId13"/>
    <p:sldId id="272" r:id="rId14"/>
    <p:sldId id="274" r:id="rId15"/>
    <p:sldId id="260" r:id="rId16"/>
    <p:sldId id="263" r:id="rId17"/>
    <p:sldId id="279" r:id="rId18"/>
    <p:sldId id="280" r:id="rId19"/>
    <p:sldId id="281" r:id="rId20"/>
    <p:sldId id="264" r:id="rId21"/>
    <p:sldId id="261" r:id="rId22"/>
    <p:sldId id="265" r:id="rId23"/>
    <p:sldId id="270" r:id="rId24"/>
    <p:sldId id="277" r:id="rId25"/>
    <p:sldId id="278" r:id="rId26"/>
    <p:sldId id="282"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420" y="114"/>
      </p:cViewPr>
      <p:guideLst>
        <p:guide orient="horz" pos="1682"/>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79D8-445E-AFDB-7D0D6EFB4DCB}"/>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79D8-445E-AFDB-7D0D6EFB4DCB}"/>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79D8-445E-AFDB-7D0D6EFB4DCB}"/>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4B92-49F5-8D1F-DBEB6654E0D6}"/>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4B92-49F5-8D1F-DBEB6654E0D6}"/>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4B92-49F5-8D1F-DBEB6654E0D6}"/>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74E6-4D4A-AEA4-32903A5E3A9E}"/>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74E6-4D4A-AEA4-32903A5E3A9E}"/>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74E6-4D4A-AEA4-32903A5E3A9E}"/>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AB83E-F807-4218-A0D8-74351595551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B0618-C294-4B24-B949-CE7568BED00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85DB49D-9ED5-4EA1-B1A8-F0B1D3A92C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85DB49D-9ED5-4EA1-B1A8-F0B1D3A92C8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ACEF55-7A24-4146-9298-52C7FD2EFB8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9d63638f075e0f7e18232fae95b869d"/>
          <p:cNvPicPr>
            <a:picLocks noChangeAspect="1"/>
          </p:cNvPicPr>
          <p:nvPr/>
        </p:nvPicPr>
        <p:blipFill>
          <a:blip r:embed="rId2"/>
          <a:stretch>
            <a:fillRect/>
          </a:stretch>
        </p:blipFill>
        <p:spPr>
          <a:xfrm>
            <a:off x="0" y="0"/>
            <a:ext cx="9144000" cy="51428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190" y="1421412"/>
            <a:ext cx="5617906" cy="1594585"/>
          </a:xfrm>
          <a:prstGeom prst="rect">
            <a:avLst/>
          </a:prstGeom>
        </p:spPr>
      </p:pic>
      <p:sp>
        <p:nvSpPr>
          <p:cNvPr id="7" name="圆角矩形 6"/>
          <p:cNvSpPr/>
          <p:nvPr/>
        </p:nvSpPr>
        <p:spPr>
          <a:xfrm>
            <a:off x="2993572" y="3407228"/>
            <a:ext cx="3461657" cy="381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434787"/>
            <a:ext cx="26305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34" name="圆角矩形标注 33"/>
          <p:cNvSpPr/>
          <p:nvPr/>
        </p:nvSpPr>
        <p:spPr>
          <a:xfrm>
            <a:off x="2778337" y="2271032"/>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第二项</a:t>
            </a:r>
          </a:p>
        </p:txBody>
      </p:sp>
      <p:sp>
        <p:nvSpPr>
          <p:cNvPr id="35" name="圆角矩形标注 34"/>
          <p:cNvSpPr/>
          <p:nvPr/>
        </p:nvSpPr>
        <p:spPr>
          <a:xfrm>
            <a:off x="6558571" y="2271032"/>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第四项</a:t>
            </a:r>
          </a:p>
        </p:txBody>
      </p:sp>
      <p:sp>
        <p:nvSpPr>
          <p:cNvPr id="36" name="任意多边形 35"/>
          <p:cNvSpPr/>
          <p:nvPr/>
        </p:nvSpPr>
        <p:spPr>
          <a:xfrm>
            <a:off x="888220" y="1999736"/>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第一项</a:t>
            </a:r>
          </a:p>
        </p:txBody>
      </p:sp>
      <p:sp>
        <p:nvSpPr>
          <p:cNvPr id="37" name="任意多边形 36"/>
          <p:cNvSpPr/>
          <p:nvPr/>
        </p:nvSpPr>
        <p:spPr>
          <a:xfrm>
            <a:off x="4668454" y="1999736"/>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第三项</a:t>
            </a:r>
          </a:p>
        </p:txBody>
      </p:sp>
      <p:sp>
        <p:nvSpPr>
          <p:cNvPr id="38" name="矩形 37"/>
          <p:cNvSpPr/>
          <p:nvPr/>
        </p:nvSpPr>
        <p:spPr>
          <a:xfrm>
            <a:off x="834492" y="834160"/>
            <a:ext cx="2153332" cy="1296967"/>
          </a:xfrm>
          <a:prstGeom prst="rect">
            <a:avLst/>
          </a:prstGeom>
        </p:spPr>
        <p:txBody>
          <a:bodyPr lIns="51592" tIns="51592" rIns="51592" bIns="51592"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2778339" y="2975032"/>
            <a:ext cx="2045876" cy="1379230"/>
          </a:xfrm>
          <a:prstGeom prst="rect">
            <a:avLst/>
          </a:prstGeom>
        </p:spPr>
        <p:txBody>
          <a:bodyPr lIns="51592" tIns="51592" rIns="51592" bIns="51592"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668456" y="834160"/>
            <a:ext cx="2045876" cy="1296967"/>
          </a:xfrm>
          <a:prstGeom prst="rect">
            <a:avLst/>
          </a:prstGeom>
        </p:spPr>
        <p:txBody>
          <a:bodyPr lIns="51592" tIns="51592" rIns="51592" bIns="51592"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558573" y="2975032"/>
            <a:ext cx="2045876" cy="1379230"/>
          </a:xfrm>
          <a:prstGeom prst="rect">
            <a:avLst/>
          </a:prstGeom>
        </p:spPr>
        <p:txBody>
          <a:bodyPr lIns="51592" tIns="51592" rIns="51592" bIns="51592"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13" name="矩形 12"/>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1" y="1100139"/>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6" y="1100139"/>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1" y="2632076"/>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4" y="2632076"/>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1" y="1116014"/>
            <a:ext cx="2792413" cy="2794000"/>
          </a:xfrm>
          <a:prstGeom prst="ellipse">
            <a:avLst/>
          </a:prstGeom>
          <a:gradFill flip="none" rotWithShape="1">
            <a:gsLst>
              <a:gs pos="0">
                <a:srgbClr val="C00000"/>
              </a:gs>
              <a:gs pos="50000">
                <a:srgbClr val="DE0000"/>
              </a:gs>
              <a:gs pos="100000">
                <a:srgbClr val="FF0000"/>
              </a:gs>
            </a:gsLst>
            <a:lin ang="2700000" scaled="1"/>
            <a:tileRect/>
          </a:gradFill>
          <a:ln>
            <a:noFill/>
          </a:ln>
          <a:effectLst>
            <a:outerShdw dist="38100" algn="l" rotWithShape="0">
              <a:srgbClr val="000000">
                <a:alpha val="39999"/>
              </a:srgbClr>
            </a:outerShdw>
          </a:effectLst>
        </p:spPr>
        <p:txBody>
          <a:bodyPr anchor="ctr"/>
          <a:lstStyle/>
          <a:p>
            <a:pPr algn="ctr">
              <a:lnSpc>
                <a:spcPct val="120000"/>
              </a:lnSpc>
            </a:pPr>
            <a:r>
              <a:rPr lang="zh-CN" altLang="en-US" sz="1800" kern="0" dirty="0">
                <a:solidFill>
                  <a:srgbClr val="FFFFFF"/>
                </a:solidFill>
              </a:rPr>
              <a:t>单击此处</a:t>
            </a:r>
            <a:endParaRPr lang="en-US" altLang="zh-CN" sz="1800" kern="0" dirty="0">
              <a:solidFill>
                <a:srgbClr val="FFFFFF"/>
              </a:solidFill>
            </a:endParaRPr>
          </a:p>
          <a:p>
            <a:pPr algn="ctr">
              <a:lnSpc>
                <a:spcPct val="120000"/>
              </a:lnSpc>
            </a:pPr>
            <a:r>
              <a:rPr lang="zh-CN" altLang="en-US" sz="1800" kern="0" dirty="0">
                <a:solidFill>
                  <a:srgbClr val="FFFFFF"/>
                </a:solidFill>
              </a:rPr>
              <a:t>添加文本</a:t>
            </a:r>
          </a:p>
        </p:txBody>
      </p:sp>
      <p:sp>
        <p:nvSpPr>
          <p:cNvPr id="7" name="TextBox 1"/>
          <p:cNvSpPr txBox="1"/>
          <p:nvPr/>
        </p:nvSpPr>
        <p:spPr>
          <a:xfrm>
            <a:off x="1295400" y="1268413"/>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8" name="TextBox 1"/>
          <p:cNvSpPr txBox="1"/>
          <p:nvPr/>
        </p:nvSpPr>
        <p:spPr>
          <a:xfrm>
            <a:off x="1295400" y="2792413"/>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dirty="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9" name="TextBox 1"/>
          <p:cNvSpPr txBox="1"/>
          <p:nvPr/>
        </p:nvSpPr>
        <p:spPr>
          <a:xfrm>
            <a:off x="6096000" y="1266826"/>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0" name="TextBox 1"/>
          <p:cNvSpPr txBox="1"/>
          <p:nvPr/>
        </p:nvSpPr>
        <p:spPr>
          <a:xfrm>
            <a:off x="6096000" y="2790826"/>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12" name="圆角矩形 11"/>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14" name="矩形 13"/>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4" y="558612"/>
            <a:ext cx="264056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32" name="Oval 2"/>
          <p:cNvSpPr>
            <a:spLocks noChangeArrowheads="1"/>
          </p:cNvSpPr>
          <p:nvPr/>
        </p:nvSpPr>
        <p:spPr bwMode="auto">
          <a:xfrm>
            <a:off x="2829817" y="408848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1931070"/>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FF0000"/>
          </a:solidFill>
          <a:ln w="9525">
            <a:noFill/>
            <a:round/>
          </a:ln>
          <a:effectLst/>
          <a:scene3d>
            <a:camera prst="legacyObliqueBottomRight"/>
            <a:lightRig rig="legacyFlat3" dir="t"/>
          </a:scene3d>
          <a:sp3d extrusionH="227000" prstMaterial="legacyMatte">
            <a:bevelT w="13500" h="13500" prst="angle"/>
            <a:bevelB w="13500" h="13500" prst="angle"/>
            <a:extrusionClr>
              <a:srgbClr val="FF0000"/>
            </a:extrusionClr>
          </a:sp3d>
        </p:spPr>
        <p:txBody>
          <a:bodyPr>
            <a:flatTx/>
          </a:bodyPr>
          <a:lstStyle/>
          <a:p>
            <a:endParaRPr lang="zh-CN" altLang="en-US" sz="1800"/>
          </a:p>
        </p:txBody>
      </p:sp>
      <p:sp>
        <p:nvSpPr>
          <p:cNvPr id="34" name="Freeform 5"/>
          <p:cNvSpPr>
            <a:spLocks noEditPoints="1"/>
          </p:cNvSpPr>
          <p:nvPr/>
        </p:nvSpPr>
        <p:spPr bwMode="auto">
          <a:xfrm>
            <a:off x="2525018" y="166754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1800"/>
          </a:p>
        </p:txBody>
      </p:sp>
      <p:sp>
        <p:nvSpPr>
          <p:cNvPr id="35" name="Freeform 6"/>
          <p:cNvSpPr>
            <a:spLocks noEditPoints="1"/>
          </p:cNvSpPr>
          <p:nvPr/>
        </p:nvSpPr>
        <p:spPr bwMode="auto">
          <a:xfrm>
            <a:off x="5344417" y="86744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1800"/>
          </a:p>
        </p:txBody>
      </p:sp>
      <p:sp>
        <p:nvSpPr>
          <p:cNvPr id="36" name="Rectangle 7"/>
          <p:cNvSpPr>
            <a:spLocks noChangeArrowheads="1"/>
          </p:cNvSpPr>
          <p:nvPr/>
        </p:nvSpPr>
        <p:spPr bwMode="auto">
          <a:xfrm>
            <a:off x="688281" y="342173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defRPr/>
            </a:pPr>
            <a:r>
              <a:rPr lang="zh-CN" altLang="en-US" sz="1200" dirty="0">
                <a:latin typeface="+mn-ea"/>
              </a:rPr>
              <a:t>单击此处添加段落文字内容</a:t>
            </a:r>
          </a:p>
          <a:p>
            <a:pPr>
              <a:lnSpc>
                <a:spcPct val="120000"/>
              </a:lnSpc>
              <a:defRPr/>
            </a:pPr>
            <a:r>
              <a:rPr lang="zh-CN" altLang="en-US" sz="1200" dirty="0">
                <a:latin typeface="+mn-ea"/>
              </a:rPr>
              <a:t>单击此处添加段落文字内容</a:t>
            </a:r>
          </a:p>
          <a:p>
            <a:pPr>
              <a:lnSpc>
                <a:spcPct val="120000"/>
              </a:lnSpc>
              <a:defRPr/>
            </a:pPr>
            <a:r>
              <a:rPr lang="zh-CN" altLang="en-US" sz="1200" dirty="0">
                <a:latin typeface="+mn-ea"/>
              </a:rPr>
              <a:t>单击此处添加段落文字内容</a:t>
            </a:r>
          </a:p>
        </p:txBody>
      </p:sp>
      <p:sp>
        <p:nvSpPr>
          <p:cNvPr id="37" name="Rectangle 8"/>
          <p:cNvSpPr>
            <a:spLocks noChangeArrowheads="1"/>
          </p:cNvSpPr>
          <p:nvPr/>
        </p:nvSpPr>
        <p:spPr bwMode="auto">
          <a:xfrm>
            <a:off x="688281" y="307883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en-US" sz="1800" b="1" dirty="0">
                <a:solidFill>
                  <a:srgbClr val="AC0000"/>
                </a:solidFill>
                <a:latin typeface="+mn-ea"/>
              </a:rPr>
              <a:t>单击添加标题</a:t>
            </a:r>
          </a:p>
        </p:txBody>
      </p:sp>
      <p:sp>
        <p:nvSpPr>
          <p:cNvPr id="38" name="Rectangle 9"/>
          <p:cNvSpPr>
            <a:spLocks noChangeArrowheads="1"/>
          </p:cNvSpPr>
          <p:nvPr/>
        </p:nvSpPr>
        <p:spPr bwMode="auto">
          <a:xfrm>
            <a:off x="610493" y="1584995"/>
            <a:ext cx="2447925" cy="535531"/>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39" name="Rectangle 10"/>
          <p:cNvSpPr>
            <a:spLocks noChangeArrowheads="1"/>
          </p:cNvSpPr>
          <p:nvPr/>
        </p:nvSpPr>
        <p:spPr bwMode="auto">
          <a:xfrm>
            <a:off x="610493" y="125003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AC0000"/>
                </a:solidFill>
                <a:latin typeface="微软雅黑" panose="020B0503020204020204" pitchFamily="34" charset="-122"/>
                <a:ea typeface="微软雅黑" panose="020B0503020204020204" pitchFamily="34" charset="-122"/>
              </a:rPr>
              <a:t>单击添加标题</a:t>
            </a:r>
          </a:p>
        </p:txBody>
      </p:sp>
      <p:sp>
        <p:nvSpPr>
          <p:cNvPr id="40" name="Rectangle 11"/>
          <p:cNvSpPr>
            <a:spLocks noChangeArrowheads="1"/>
          </p:cNvSpPr>
          <p:nvPr/>
        </p:nvSpPr>
        <p:spPr bwMode="auto">
          <a:xfrm>
            <a:off x="6444556" y="2996282"/>
            <a:ext cx="2447925"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41" name="Rectangle 12"/>
          <p:cNvSpPr>
            <a:spLocks noChangeArrowheads="1"/>
          </p:cNvSpPr>
          <p:nvPr/>
        </p:nvSpPr>
        <p:spPr bwMode="auto">
          <a:xfrm>
            <a:off x="6411218" y="264068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AC0000"/>
                </a:solidFill>
                <a:latin typeface="微软雅黑" panose="020B0503020204020204" pitchFamily="34" charset="-122"/>
                <a:ea typeface="微软雅黑" panose="020B0503020204020204" pitchFamily="34" charset="-122"/>
              </a:rPr>
              <a:t>单击添加标题</a:t>
            </a:r>
          </a:p>
        </p:txBody>
      </p:sp>
      <p:sp>
        <p:nvSpPr>
          <p:cNvPr id="16" name="圆角矩形 15"/>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19" name="矩形 18"/>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4" y="606237"/>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24" name="组合 23"/>
          <p:cNvGrpSpPr/>
          <p:nvPr/>
        </p:nvGrpSpPr>
        <p:grpSpPr bwMode="auto">
          <a:xfrm>
            <a:off x="3228778" y="1299097"/>
            <a:ext cx="2633663" cy="2621756"/>
            <a:chOff x="4277618" y="1813081"/>
            <a:chExt cx="3512584" cy="3496242"/>
          </a:xfrm>
        </p:grpSpPr>
        <p:grpSp>
          <p:nvGrpSpPr>
            <p:cNvPr id="25" name="组合 13"/>
            <p:cNvGrpSpPr/>
            <p:nvPr/>
          </p:nvGrpSpPr>
          <p:grpSpPr bwMode="auto">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6" name="组合 14"/>
            <p:cNvGrpSpPr/>
            <p:nvPr/>
          </p:nvGrpSpPr>
          <p:grpSpPr bwMode="auto">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7" name="组合 15"/>
            <p:cNvGrpSpPr/>
            <p:nvPr/>
          </p:nvGrpSpPr>
          <p:grpSpPr bwMode="auto">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85"/>
              <p:cNvSpPr>
                <a:spLocks noChangeArrowheads="1"/>
              </p:cNvSpPr>
              <p:nvPr/>
            </p:nvSpPr>
            <p:spPr bwMode="auto">
              <a:xfrm>
                <a:off x="6113005" y="2273108"/>
                <a:ext cx="1677197"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8" name="组合 16"/>
            <p:cNvGrpSpPr/>
            <p:nvPr/>
          </p:nvGrpSpPr>
          <p:grpSpPr bwMode="auto">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37" name="Group 21"/>
          <p:cNvGrpSpPr/>
          <p:nvPr/>
        </p:nvGrpSpPr>
        <p:grpSpPr bwMode="auto">
          <a:xfrm>
            <a:off x="5919590" y="1257425"/>
            <a:ext cx="2684859" cy="1201783"/>
            <a:chOff x="0" y="0"/>
            <a:chExt cx="2689320" cy="1201818"/>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0" name="TextBox 77"/>
            <p:cNvSpPr>
              <a:spLocks noChangeArrowheads="1"/>
            </p:cNvSpPr>
            <p:nvPr/>
          </p:nvSpPr>
          <p:spPr bwMode="auto">
            <a:xfrm>
              <a:off x="10694" y="263072"/>
              <a:ext cx="2678626" cy="9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dirty="0">
                  <a:solidFill>
                    <a:srgbClr val="000000"/>
                  </a:solidFill>
                </a:rPr>
                <a:t>点击添加文字说明或复制文本自</a:t>
              </a:r>
              <a:r>
                <a:rPr lang="zh-CN" altLang="en-US" sz="1100" dirty="0" smtClean="0">
                  <a:solidFill>
                    <a:srgbClr val="000000"/>
                  </a:solidFill>
                </a:rPr>
                <a:t>此</a:t>
              </a:r>
              <a:endParaRPr lang="en-US" altLang="zh-CN" sz="1100" dirty="0" smtClean="0">
                <a:solidFill>
                  <a:srgbClr val="000000"/>
                </a:solidFill>
              </a:endParaRPr>
            </a:p>
            <a:p>
              <a:r>
                <a:rPr lang="zh-CN" altLang="en-US" sz="1100" dirty="0">
                  <a:solidFill>
                    <a:srgbClr val="000000"/>
                  </a:solidFill>
                </a:rPr>
                <a:t>点击添加文字说明或复制文本自此</a:t>
              </a:r>
            </a:p>
            <a:p>
              <a:endParaRPr lang="en-US" altLang="zh-CN" sz="1100" dirty="0" smtClean="0">
                <a:solidFill>
                  <a:srgbClr val="000000"/>
                </a:solidFill>
              </a:endParaRPr>
            </a:p>
            <a:p>
              <a:r>
                <a:rPr lang="zh-CN" altLang="en-US" sz="1100" dirty="0">
                  <a:solidFill>
                    <a:srgbClr val="000000"/>
                  </a:solidFill>
                </a:rPr>
                <a:t>点击添加文字说明或复制文本自此</a:t>
              </a:r>
            </a:p>
            <a:p>
              <a:endParaRPr lang="zh-CN" altLang="en-US" sz="1100" dirty="0">
                <a:solidFill>
                  <a:srgbClr val="000000"/>
                </a:solidFill>
              </a:endParaRPr>
            </a:p>
          </p:txBody>
        </p:sp>
      </p:grpSp>
      <p:grpSp>
        <p:nvGrpSpPr>
          <p:cNvPr id="61" name="Group 24"/>
          <p:cNvGrpSpPr/>
          <p:nvPr/>
        </p:nvGrpSpPr>
        <p:grpSpPr bwMode="auto">
          <a:xfrm>
            <a:off x="5929114" y="2629025"/>
            <a:ext cx="2675334" cy="859780"/>
            <a:chOff x="0" y="0"/>
            <a:chExt cx="2678626" cy="861820"/>
          </a:xfrm>
        </p:grpSpPr>
        <p:sp>
          <p:nvSpPr>
            <p:cNvPr id="62" name="TextBox 79"/>
            <p:cNvSpPr>
              <a:spLocks noChangeArrowheads="1"/>
            </p:cNvSpPr>
            <p:nvPr/>
          </p:nvSpPr>
          <p:spPr bwMode="auto">
            <a:xfrm>
              <a:off x="0" y="0"/>
              <a:ext cx="2202554" cy="26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3" name="TextBox 80"/>
            <p:cNvSpPr>
              <a:spLocks noChangeArrowheads="1"/>
            </p:cNvSpPr>
            <p:nvPr/>
          </p:nvSpPr>
          <p:spPr bwMode="auto">
            <a:xfrm>
              <a:off x="10694" y="260232"/>
              <a:ext cx="2667932" cy="6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000000"/>
                  </a:solidFill>
                </a:rPr>
                <a:t>点击添加文字说明或复制文本自此</a:t>
              </a:r>
              <a:endParaRPr lang="en-US" altLang="zh-CN" sz="1100" dirty="0">
                <a:solidFill>
                  <a:srgbClr val="000000"/>
                </a:solidFill>
              </a:endParaRPr>
            </a:p>
            <a:p>
              <a:r>
                <a:rPr lang="zh-CN" altLang="en-US" sz="1100" dirty="0">
                  <a:solidFill>
                    <a:srgbClr val="000000"/>
                  </a:solidFill>
                </a:rPr>
                <a:t>点击添加文字说明或复制文本自此</a:t>
              </a:r>
            </a:p>
            <a:p>
              <a:r>
                <a:rPr lang="zh-CN" altLang="en-US" sz="1100" dirty="0">
                  <a:solidFill>
                    <a:srgbClr val="000000"/>
                  </a:solidFill>
                </a:rPr>
                <a:t>点击添加文字说明或复制文本自此</a:t>
              </a:r>
            </a:p>
          </p:txBody>
        </p:sp>
      </p:grpSp>
      <p:grpSp>
        <p:nvGrpSpPr>
          <p:cNvPr id="64" name="Group 27"/>
          <p:cNvGrpSpPr/>
          <p:nvPr/>
        </p:nvGrpSpPr>
        <p:grpSpPr bwMode="auto">
          <a:xfrm>
            <a:off x="434381" y="1307431"/>
            <a:ext cx="2751535" cy="837323"/>
            <a:chOff x="32169" y="49844"/>
            <a:chExt cx="2757193" cy="837576"/>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AC0000"/>
                </a:solidFill>
              </a:endParaRPr>
            </a:p>
          </p:txBody>
        </p:sp>
        <p:sp>
          <p:nvSpPr>
            <p:cNvPr id="66" name="TextBox 83"/>
            <p:cNvSpPr>
              <a:spLocks noChangeArrowheads="1"/>
            </p:cNvSpPr>
            <p:nvPr/>
          </p:nvSpPr>
          <p:spPr bwMode="auto">
            <a:xfrm>
              <a:off x="32169" y="287074"/>
              <a:ext cx="2721096" cy="60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100" dirty="0">
                  <a:solidFill>
                    <a:srgbClr val="000000"/>
                  </a:solidFill>
                </a:rPr>
                <a:t>点击添加文字说明或复制文本自此</a:t>
              </a:r>
              <a:endParaRPr lang="en-US" altLang="zh-CN" sz="1100" dirty="0">
                <a:solidFill>
                  <a:srgbClr val="000000"/>
                </a:solidFill>
              </a:endParaRPr>
            </a:p>
            <a:p>
              <a:pPr algn="r"/>
              <a:r>
                <a:rPr lang="zh-CN" altLang="en-US" sz="1100" dirty="0">
                  <a:solidFill>
                    <a:srgbClr val="000000"/>
                  </a:solidFill>
                </a:rPr>
                <a:t>点击添加文字说明或复制文本自此</a:t>
              </a:r>
            </a:p>
            <a:p>
              <a:pPr algn="r"/>
              <a:r>
                <a:rPr lang="zh-CN" altLang="en-US" sz="1100" dirty="0">
                  <a:solidFill>
                    <a:srgbClr val="000000"/>
                  </a:solidFill>
                </a:rPr>
                <a:t>点击添加文字说明或复制文本自此</a:t>
              </a:r>
            </a:p>
          </p:txBody>
        </p:sp>
      </p:grpSp>
      <p:grpSp>
        <p:nvGrpSpPr>
          <p:cNvPr id="67" name="Group 30"/>
          <p:cNvGrpSpPr/>
          <p:nvPr/>
        </p:nvGrpSpPr>
        <p:grpSpPr bwMode="auto">
          <a:xfrm>
            <a:off x="498674" y="2725465"/>
            <a:ext cx="2690813" cy="835347"/>
            <a:chOff x="0" y="102119"/>
            <a:chExt cx="2696011" cy="835627"/>
          </a:xfrm>
        </p:grpSpPr>
        <p:sp>
          <p:nvSpPr>
            <p:cNvPr id="68" name="TextBox 89"/>
            <p:cNvSpPr>
              <a:spLocks noChangeArrowheads="1"/>
            </p:cNvSpPr>
            <p:nvPr/>
          </p:nvSpPr>
          <p:spPr bwMode="auto">
            <a:xfrm>
              <a:off x="1311894" y="102119"/>
              <a:ext cx="1384117" cy="2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9" name="TextBox 90"/>
            <p:cNvSpPr>
              <a:spLocks noChangeArrowheads="1"/>
            </p:cNvSpPr>
            <p:nvPr/>
          </p:nvSpPr>
          <p:spPr bwMode="auto">
            <a:xfrm>
              <a:off x="0" y="337381"/>
              <a:ext cx="2623790" cy="60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100" dirty="0">
                  <a:solidFill>
                    <a:srgbClr val="000000"/>
                  </a:solidFill>
                </a:rPr>
                <a:t>点击添加文字说明或复制文本自此</a:t>
              </a:r>
              <a:endParaRPr lang="en-US" altLang="zh-CN" sz="1100" dirty="0">
                <a:solidFill>
                  <a:srgbClr val="000000"/>
                </a:solidFill>
              </a:endParaRPr>
            </a:p>
            <a:p>
              <a:pPr algn="r"/>
              <a:r>
                <a:rPr lang="zh-CN" altLang="en-US" sz="1100" dirty="0">
                  <a:solidFill>
                    <a:srgbClr val="000000"/>
                  </a:solidFill>
                </a:rPr>
                <a:t>点击添加文字说明或复制文本自此</a:t>
              </a:r>
            </a:p>
            <a:p>
              <a:pPr algn="r"/>
              <a:r>
                <a:rPr lang="zh-CN" altLang="en-US" sz="1100" dirty="0">
                  <a:solidFill>
                    <a:srgbClr val="000000"/>
                  </a:solidFill>
                </a:rPr>
                <a:t>点击添加文字说明或复制文本自此</a:t>
              </a:r>
            </a:p>
          </p:txBody>
        </p:sp>
      </p:grpSp>
      <p:grpSp>
        <p:nvGrpSpPr>
          <p:cNvPr id="70" name="组合 69"/>
          <p:cNvGrpSpPr/>
          <p:nvPr/>
        </p:nvGrpSpPr>
        <p:grpSpPr bwMode="auto">
          <a:xfrm>
            <a:off x="4061025" y="2198019"/>
            <a:ext cx="964406" cy="825104"/>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87"/>
            <p:cNvSpPr>
              <a:spLocks noChangeArrowheads="1"/>
            </p:cNvSpPr>
            <p:nvPr/>
          </p:nvSpPr>
          <p:spPr bwMode="auto">
            <a:xfrm>
              <a:off x="5387199" y="3249292"/>
              <a:ext cx="1286460" cy="78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sp>
        <p:nvSpPr>
          <p:cNvPr id="39" name="圆角矩形 38"/>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41" name="矩形 40"/>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4" y="682438"/>
            <a:ext cx="248885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0" name="Freeform 5"/>
          <p:cNvSpPr/>
          <p:nvPr/>
        </p:nvSpPr>
        <p:spPr bwMode="auto">
          <a:xfrm rot="5400000">
            <a:off x="415926" y="1580640"/>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2" name="Freeform 6"/>
          <p:cNvSpPr/>
          <p:nvPr/>
        </p:nvSpPr>
        <p:spPr bwMode="auto">
          <a:xfrm rot="5400000">
            <a:off x="3171825" y="1580640"/>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3" name="Freeform 7"/>
          <p:cNvSpPr/>
          <p:nvPr/>
        </p:nvSpPr>
        <p:spPr bwMode="auto">
          <a:xfrm rot="5400000">
            <a:off x="5926139" y="1580641"/>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4" name="WordArt 8"/>
          <p:cNvSpPr>
            <a:spLocks noChangeArrowheads="1" noChangeShapeType="1" noTextEdit="1"/>
          </p:cNvSpPr>
          <p:nvPr/>
        </p:nvSpPr>
        <p:spPr bwMode="auto">
          <a:xfrm>
            <a:off x="1709738" y="1215515"/>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1</a:t>
            </a:r>
            <a:endParaRPr lang="zh-CN" altLang="en-US" sz="3600" b="1" kern="10" dirty="0">
              <a:solidFill>
                <a:srgbClr val="AC0000"/>
              </a:solidFill>
              <a:latin typeface="Arial" panose="020B0604020202020204"/>
              <a:cs typeface="Arial" panose="020B0604020202020204"/>
            </a:endParaRPr>
          </a:p>
        </p:txBody>
      </p:sp>
      <p:sp>
        <p:nvSpPr>
          <p:cNvPr id="25" name="WordArt 9"/>
          <p:cNvSpPr>
            <a:spLocks noChangeArrowheads="1" noChangeShapeType="1" noTextEdit="1"/>
          </p:cNvSpPr>
          <p:nvPr/>
        </p:nvSpPr>
        <p:spPr bwMode="auto">
          <a:xfrm>
            <a:off x="4460876" y="1215515"/>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2</a:t>
            </a:r>
            <a:endParaRPr lang="zh-CN" altLang="en-US" sz="3600" b="1" kern="10">
              <a:solidFill>
                <a:srgbClr val="AC0000"/>
              </a:solidFill>
              <a:latin typeface="Arial" panose="020B0604020202020204"/>
              <a:cs typeface="Arial" panose="020B0604020202020204"/>
            </a:endParaRPr>
          </a:p>
        </p:txBody>
      </p:sp>
      <p:sp>
        <p:nvSpPr>
          <p:cNvPr id="26" name="WordArt 10"/>
          <p:cNvSpPr>
            <a:spLocks noChangeArrowheads="1" noChangeShapeType="1" noTextEdit="1"/>
          </p:cNvSpPr>
          <p:nvPr/>
        </p:nvSpPr>
        <p:spPr bwMode="auto">
          <a:xfrm>
            <a:off x="7215189" y="1215515"/>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3</a:t>
            </a:r>
            <a:endParaRPr lang="zh-CN" altLang="en-US" sz="3600" b="1" kern="10">
              <a:solidFill>
                <a:srgbClr val="AC0000"/>
              </a:solidFill>
              <a:latin typeface="Arial" panose="020B0604020202020204"/>
              <a:cs typeface="Arial" panose="020B0604020202020204"/>
            </a:endParaRPr>
          </a:p>
        </p:txBody>
      </p:sp>
      <p:sp>
        <p:nvSpPr>
          <p:cNvPr id="27" name="Rectangle 11"/>
          <p:cNvSpPr>
            <a:spLocks noChangeArrowheads="1"/>
          </p:cNvSpPr>
          <p:nvPr/>
        </p:nvSpPr>
        <p:spPr bwMode="auto">
          <a:xfrm>
            <a:off x="858838" y="2277106"/>
            <a:ext cx="1992312"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p:txBody>
      </p:sp>
      <p:sp>
        <p:nvSpPr>
          <p:cNvPr id="28" name="Rectangle 12"/>
          <p:cNvSpPr>
            <a:spLocks noChangeArrowheads="1"/>
          </p:cNvSpPr>
          <p:nvPr/>
        </p:nvSpPr>
        <p:spPr bwMode="auto">
          <a:xfrm>
            <a:off x="3614738" y="2277106"/>
            <a:ext cx="1992312"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p:txBody>
      </p:sp>
      <p:sp>
        <p:nvSpPr>
          <p:cNvPr id="29" name="Rectangle 13"/>
          <p:cNvSpPr>
            <a:spLocks noChangeArrowheads="1"/>
          </p:cNvSpPr>
          <p:nvPr/>
        </p:nvSpPr>
        <p:spPr bwMode="auto">
          <a:xfrm>
            <a:off x="6369051" y="2277106"/>
            <a:ext cx="1992313"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p:txBody>
      </p:sp>
      <p:sp>
        <p:nvSpPr>
          <p:cNvPr id="12" name="圆角矩形 11"/>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14" name="矩形 13"/>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第三部分主题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461048" y="711572"/>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793486"/>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73" name="椭圆 72"/>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1897386"/>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1979300"/>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77" name="椭圆 76"/>
            <p:cNvSpPr/>
            <p:nvPr/>
          </p:nvSpPr>
          <p:spPr>
            <a:xfrm>
              <a:off x="1331640" y="2365633"/>
              <a:ext cx="1048470" cy="104847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104679"/>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186593"/>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81" name="椭圆 80"/>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15" name="圆角矩形 14"/>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17" name="矩形 16"/>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482412"/>
            <a:ext cx="246288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16" name="椭圆 15"/>
          <p:cNvSpPr/>
          <p:nvPr/>
        </p:nvSpPr>
        <p:spPr>
          <a:xfrm>
            <a:off x="1021745" y="1122217"/>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17" name="椭圆 16"/>
          <p:cNvSpPr/>
          <p:nvPr/>
        </p:nvSpPr>
        <p:spPr>
          <a:xfrm>
            <a:off x="905135" y="1005610"/>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18" name="矩形 17"/>
          <p:cNvSpPr/>
          <p:nvPr/>
        </p:nvSpPr>
        <p:spPr>
          <a:xfrm>
            <a:off x="1146203" y="1598071"/>
            <a:ext cx="1691926" cy="1099800"/>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lvl="0" algn="ctr"/>
            <a:endParaRPr lang="en-US" altLang="zh-CN" sz="1300" dirty="0">
              <a:solidFill>
                <a:schemeClr val="bg1"/>
              </a:solidFill>
              <a:latin typeface="微软雅黑" panose="020B0503020204020204" pitchFamily="34" charset="-122"/>
              <a:ea typeface="微软雅黑" panose="020B0503020204020204" pitchFamily="34" charset="-122"/>
            </a:endParaRPr>
          </a:p>
          <a:p>
            <a:pPr lvl="0" algn="ct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12166"/>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3" y="1122217"/>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1" name="椭圆 20"/>
          <p:cNvSpPr/>
          <p:nvPr/>
        </p:nvSpPr>
        <p:spPr>
          <a:xfrm>
            <a:off x="3415732" y="1005610"/>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2" name="矩形 21"/>
          <p:cNvSpPr/>
          <p:nvPr/>
        </p:nvSpPr>
        <p:spPr>
          <a:xfrm>
            <a:off x="3656799" y="1598071"/>
            <a:ext cx="1691926" cy="1066458"/>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12166"/>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1" y="1122217"/>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5" name="椭圆 24"/>
          <p:cNvSpPr/>
          <p:nvPr/>
        </p:nvSpPr>
        <p:spPr>
          <a:xfrm>
            <a:off x="5926330" y="1005610"/>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6" name="矩形 25"/>
          <p:cNvSpPr/>
          <p:nvPr/>
        </p:nvSpPr>
        <p:spPr>
          <a:xfrm>
            <a:off x="6167397" y="1598071"/>
            <a:ext cx="1691926" cy="1066458"/>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12166"/>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8" name="圆角矩形 27"/>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30" name="矩形 29"/>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472887"/>
            <a:ext cx="23808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9" name="燕尾形 28"/>
          <p:cNvSpPr/>
          <p:nvPr/>
        </p:nvSpPr>
        <p:spPr>
          <a:xfrm>
            <a:off x="3765735" y="2205764"/>
            <a:ext cx="635124" cy="635124"/>
          </a:xfrm>
          <a:prstGeom prst="chevron">
            <a:avLst/>
          </a:pr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0" name="燕尾形 29"/>
          <p:cNvSpPr/>
          <p:nvPr/>
        </p:nvSpPr>
        <p:spPr>
          <a:xfrm>
            <a:off x="3333687" y="2207277"/>
            <a:ext cx="635124" cy="635124"/>
          </a:xfrm>
          <a:prstGeom prst="chevron">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1" name="燕尾形 30"/>
          <p:cNvSpPr/>
          <p:nvPr/>
        </p:nvSpPr>
        <p:spPr>
          <a:xfrm>
            <a:off x="2901639" y="2209187"/>
            <a:ext cx="635124" cy="635124"/>
          </a:xfrm>
          <a:prstGeom prst="chevron">
            <a:avLst/>
          </a:pr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2" name="圆角矩形 31"/>
          <p:cNvSpPr/>
          <p:nvPr/>
        </p:nvSpPr>
        <p:spPr>
          <a:xfrm rot="19005917">
            <a:off x="665070" y="1662672"/>
            <a:ext cx="2386138" cy="2363282"/>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3" name="TextBox 32"/>
          <p:cNvSpPr txBox="1"/>
          <p:nvPr/>
        </p:nvSpPr>
        <p:spPr>
          <a:xfrm>
            <a:off x="5511324" y="1066057"/>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01</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13226" y="2159842"/>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02</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513226" y="3218441"/>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03</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4829837" y="1918891"/>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073577"/>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103998"/>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03454" y="2159841"/>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21209" y="3197496"/>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椭圆 75"/>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4"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sp>
        <p:nvSpPr>
          <p:cNvPr id="27" name="圆角矩形 26"/>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45" name="矩形 4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4" y="-441513"/>
            <a:ext cx="237521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46" name="组合 45"/>
          <p:cNvGrpSpPr/>
          <p:nvPr/>
        </p:nvGrpSpPr>
        <p:grpSpPr>
          <a:xfrm>
            <a:off x="2130853" y="877296"/>
            <a:ext cx="1191229" cy="1197694"/>
            <a:chOff x="3646934" y="1908805"/>
            <a:chExt cx="1516082" cy="1524310"/>
          </a:xfrm>
        </p:grpSpPr>
        <p:sp>
          <p:nvSpPr>
            <p:cNvPr id="47" name="Freeform 7"/>
            <p:cNvSpPr/>
            <p:nvPr/>
          </p:nvSpPr>
          <p:spPr bwMode="auto">
            <a:xfrm>
              <a:off x="3646934" y="1908805"/>
              <a:ext cx="1516082" cy="1524310"/>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48" name="TextBox 47"/>
            <p:cNvSpPr txBox="1"/>
            <p:nvPr/>
          </p:nvSpPr>
          <p:spPr>
            <a:xfrm>
              <a:off x="3966199" y="2420888"/>
              <a:ext cx="758042" cy="705075"/>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grpSp>
        <p:nvGrpSpPr>
          <p:cNvPr id="49" name="组合 48"/>
          <p:cNvGrpSpPr/>
          <p:nvPr/>
        </p:nvGrpSpPr>
        <p:grpSpPr>
          <a:xfrm>
            <a:off x="2812457" y="2114809"/>
            <a:ext cx="859881" cy="1281741"/>
            <a:chOff x="4328539" y="3146318"/>
            <a:chExt cx="1094376" cy="1631279"/>
          </a:xfrm>
        </p:grpSpPr>
        <p:sp>
          <p:nvSpPr>
            <p:cNvPr id="50" name="Freeform 6"/>
            <p:cNvSpPr/>
            <p:nvPr/>
          </p:nvSpPr>
          <p:spPr bwMode="auto">
            <a:xfrm>
              <a:off x="4328539" y="3146318"/>
              <a:ext cx="1094376" cy="1631279"/>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51" name="TextBox 50"/>
            <p:cNvSpPr txBox="1"/>
            <p:nvPr/>
          </p:nvSpPr>
          <p:spPr>
            <a:xfrm>
              <a:off x="4545076" y="3657747"/>
              <a:ext cx="758042" cy="705076"/>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grpSp>
        <p:nvGrpSpPr>
          <p:cNvPr id="52" name="组合 51"/>
          <p:cNvGrpSpPr/>
          <p:nvPr/>
        </p:nvGrpSpPr>
        <p:grpSpPr>
          <a:xfrm>
            <a:off x="2138444" y="3469584"/>
            <a:ext cx="1189611" cy="1194460"/>
            <a:chOff x="3654525" y="4501093"/>
            <a:chExt cx="1514023" cy="1520195"/>
          </a:xfrm>
        </p:grpSpPr>
        <p:sp>
          <p:nvSpPr>
            <p:cNvPr id="54" name="Freeform 5"/>
            <p:cNvSpPr/>
            <p:nvPr/>
          </p:nvSpPr>
          <p:spPr bwMode="auto">
            <a:xfrm>
              <a:off x="3654525" y="4501093"/>
              <a:ext cx="1514023" cy="1520195"/>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55" name="TextBox 54"/>
            <p:cNvSpPr txBox="1"/>
            <p:nvPr/>
          </p:nvSpPr>
          <p:spPr>
            <a:xfrm>
              <a:off x="3973791" y="4918449"/>
              <a:ext cx="758042" cy="705076"/>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sp>
        <p:nvSpPr>
          <p:cNvPr id="56" name="TextBox 55"/>
          <p:cNvSpPr txBox="1"/>
          <p:nvPr/>
        </p:nvSpPr>
        <p:spPr>
          <a:xfrm>
            <a:off x="4860033" y="1103015"/>
            <a:ext cx="375871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sp>
        <p:nvSpPr>
          <p:cNvPr id="57" name="TextBox 56"/>
          <p:cNvSpPr txBox="1"/>
          <p:nvPr/>
        </p:nvSpPr>
        <p:spPr>
          <a:xfrm>
            <a:off x="4989752" y="2543175"/>
            <a:ext cx="375871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sp>
        <p:nvSpPr>
          <p:cNvPr id="58" name="TextBox 57"/>
          <p:cNvSpPr txBox="1"/>
          <p:nvPr/>
        </p:nvSpPr>
        <p:spPr>
          <a:xfrm>
            <a:off x="4716016" y="4110046"/>
            <a:ext cx="3737292"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cxnSp>
        <p:nvCxnSpPr>
          <p:cNvPr id="59" name="直接连接符 58"/>
          <p:cNvCxnSpPr/>
          <p:nvPr/>
        </p:nvCxnSpPr>
        <p:spPr>
          <a:xfrm>
            <a:off x="3191654" y="1389379"/>
            <a:ext cx="1531487" cy="1"/>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672339" y="2829539"/>
            <a:ext cx="1197061" cy="0"/>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62255" y="4357336"/>
            <a:ext cx="1516870" cy="1"/>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690544" y="1823096"/>
            <a:ext cx="1865232" cy="1870081"/>
            <a:chOff x="1928203" y="2783798"/>
            <a:chExt cx="2373890" cy="2380062"/>
          </a:xfrm>
          <a:solidFill>
            <a:srgbClr val="0070C0"/>
          </a:solidFill>
        </p:grpSpPr>
        <p:sp>
          <p:nvSpPr>
            <p:cNvPr id="63" name="Oval 8"/>
            <p:cNvSpPr>
              <a:spLocks noChangeArrowheads="1"/>
            </p:cNvSpPr>
            <p:nvPr/>
          </p:nvSpPr>
          <p:spPr bwMode="auto">
            <a:xfrm>
              <a:off x="1928203" y="2783798"/>
              <a:ext cx="2373890" cy="2380062"/>
            </a:xfrm>
            <a:prstGeom prst="ellipse">
              <a:avLst/>
            </a:prstGeom>
            <a:solidFill>
              <a:srgbClr val="AC0000"/>
            </a:solidFill>
            <a:ln w="4" cap="flat">
              <a:noFill/>
              <a:prstDash val="solid"/>
              <a:miter lim="800000"/>
            </a:ln>
          </p:spPr>
          <p:txBody>
            <a:bodyPr vert="horz" wrap="square" lIns="91440" tIns="45720" rIns="91440" bIns="45720" numCol="1" anchor="t" anchorCtr="0" compatLnSpc="1"/>
            <a:lstStyle/>
            <a:p>
              <a:endParaRPr lang="zh-CN" altLang="en-US" sz="1800"/>
            </a:p>
          </p:txBody>
        </p:sp>
        <p:sp>
          <p:nvSpPr>
            <p:cNvPr id="64" name="TextBox 63"/>
            <p:cNvSpPr txBox="1"/>
            <p:nvPr/>
          </p:nvSpPr>
          <p:spPr>
            <a:xfrm>
              <a:off x="2437933" y="3425313"/>
              <a:ext cx="1405936" cy="1214297"/>
            </a:xfrm>
            <a:prstGeom prst="rect">
              <a:avLst/>
            </a:prstGeom>
            <a:noFill/>
          </p:spPr>
          <p:txBody>
            <a:bodyPr wrap="square">
              <a:spAutoFit/>
            </a:bodyP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添 加</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标 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21" name="圆角矩形 20"/>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23" name="矩形 22"/>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071257" y="702128"/>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2" name="五角星 1"/>
          <p:cNvSpPr/>
          <p:nvPr/>
        </p:nvSpPr>
        <p:spPr>
          <a:xfrm>
            <a:off x="3722914" y="511629"/>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1" name="圆角矩形 10"/>
          <p:cNvSpPr/>
          <p:nvPr/>
        </p:nvSpPr>
        <p:spPr>
          <a:xfrm>
            <a:off x="4071257" y="1502228"/>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2" name="五角星 11"/>
          <p:cNvSpPr/>
          <p:nvPr/>
        </p:nvSpPr>
        <p:spPr>
          <a:xfrm>
            <a:off x="3722914" y="1311729"/>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3" name="圆角矩形 12"/>
          <p:cNvSpPr/>
          <p:nvPr/>
        </p:nvSpPr>
        <p:spPr>
          <a:xfrm>
            <a:off x="4071257" y="2332262"/>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4" name="五角星 13"/>
          <p:cNvSpPr/>
          <p:nvPr/>
        </p:nvSpPr>
        <p:spPr>
          <a:xfrm>
            <a:off x="3722914" y="2141763"/>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5" name="圆角矩形 14"/>
          <p:cNvSpPr/>
          <p:nvPr/>
        </p:nvSpPr>
        <p:spPr>
          <a:xfrm>
            <a:off x="4071257" y="3194953"/>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6" name="五角星 15"/>
          <p:cNvSpPr/>
          <p:nvPr/>
        </p:nvSpPr>
        <p:spPr>
          <a:xfrm>
            <a:off x="3722914" y="3004454"/>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7" name="圆角矩形 16"/>
          <p:cNvSpPr/>
          <p:nvPr/>
        </p:nvSpPr>
        <p:spPr>
          <a:xfrm>
            <a:off x="1286641" y="1466849"/>
            <a:ext cx="1447799" cy="1447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 name="文本框 2"/>
          <p:cNvSpPr txBox="1"/>
          <p:nvPr/>
        </p:nvSpPr>
        <p:spPr>
          <a:xfrm>
            <a:off x="1462938" y="1694460"/>
            <a:ext cx="1140184" cy="1015663"/>
          </a:xfrm>
          <a:prstGeom prst="rect">
            <a:avLst/>
          </a:prstGeom>
          <a:noFill/>
        </p:spPr>
        <p:txBody>
          <a:bodyPr wrap="none" rtlCol="0">
            <a:spAutoFit/>
          </a:bodyPr>
          <a:lstStyle/>
          <a:p>
            <a:r>
              <a:rPr lang="zh-CN" altLang="en-US" sz="3600" b="1" dirty="0">
                <a:solidFill>
                  <a:srgbClr val="FFC000"/>
                </a:solidFill>
                <a:latin typeface="微软雅黑" panose="020B0503020204020204" pitchFamily="34" charset="-122"/>
                <a:ea typeface="微软雅黑" panose="020B0503020204020204" pitchFamily="34" charset="-122"/>
              </a:rPr>
              <a:t>目录</a:t>
            </a:r>
            <a:endParaRPr lang="en-US" altLang="zh-CN" sz="3600" b="1" dirty="0">
              <a:solidFill>
                <a:srgbClr val="FFC000"/>
              </a:solidFill>
              <a:latin typeface="微软雅黑" panose="020B0503020204020204" pitchFamily="34" charset="-122"/>
              <a:ea typeface="微软雅黑" panose="020B0503020204020204" pitchFamily="34" charset="-122"/>
            </a:endParaRPr>
          </a:p>
          <a:p>
            <a:r>
              <a:rPr lang="en-US" altLang="zh-CN" sz="2400" b="1" dirty="0">
                <a:solidFill>
                  <a:srgbClr val="FFC000"/>
                </a:solidFill>
                <a:latin typeface="微软雅黑" panose="020B0503020204020204" pitchFamily="34" charset="-122"/>
                <a:ea typeface="微软雅黑" panose="020B0503020204020204" pitchFamily="34" charset="-122"/>
              </a:rPr>
              <a:t>MULU</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952843" y="520512"/>
            <a:ext cx="27024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cxnSp>
        <p:nvCxnSpPr>
          <p:cNvPr id="30" name="直接连接符 29"/>
          <p:cNvCxnSpPr/>
          <p:nvPr/>
        </p:nvCxnSpPr>
        <p:spPr>
          <a:xfrm>
            <a:off x="0" y="4227803"/>
            <a:ext cx="9144000" cy="0"/>
          </a:xfrm>
          <a:prstGeom prst="line">
            <a:avLst/>
          </a:prstGeom>
          <a:ln>
            <a:solidFill>
              <a:srgbClr val="AC0000"/>
            </a:solidFill>
          </a:ln>
        </p:spPr>
        <p:style>
          <a:lnRef idx="1">
            <a:schemeClr val="accent6"/>
          </a:lnRef>
          <a:fillRef idx="0">
            <a:schemeClr val="accent6"/>
          </a:fillRef>
          <a:effectRef idx="0">
            <a:schemeClr val="accent6"/>
          </a:effectRef>
          <a:fontRef idx="minor">
            <a:schemeClr val="tx1"/>
          </a:fontRef>
        </p:style>
      </p:cxnSp>
      <p:sp>
        <p:nvSpPr>
          <p:cNvPr id="31" name="椭圆 30"/>
          <p:cNvSpPr/>
          <p:nvPr/>
        </p:nvSpPr>
        <p:spPr>
          <a:xfrm>
            <a:off x="1896789" y="4089034"/>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27023" y="1155974"/>
            <a:ext cx="1333322" cy="2791051"/>
            <a:chOff x="1115616" y="1077584"/>
            <a:chExt cx="1224136" cy="2562492"/>
          </a:xfrm>
        </p:grpSpPr>
        <p:sp>
          <p:nvSpPr>
            <p:cNvPr id="33" name="任意多边形 3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4" name="圆角矩形 33"/>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第一季度</a:t>
              </a:r>
            </a:p>
          </p:txBody>
        </p:sp>
        <p:sp>
          <p:nvSpPr>
            <p:cNvPr id="36" name="文本框 16"/>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37"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8" name="椭圆 37"/>
          <p:cNvSpPr/>
          <p:nvPr/>
        </p:nvSpPr>
        <p:spPr>
          <a:xfrm>
            <a:off x="3655339" y="4089034"/>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085576" y="1155974"/>
            <a:ext cx="1333322" cy="2791051"/>
            <a:chOff x="1115616" y="1077584"/>
            <a:chExt cx="1224136" cy="2562492"/>
          </a:xfrm>
        </p:grpSpPr>
        <p:sp>
          <p:nvSpPr>
            <p:cNvPr id="40" name="任意多边形 3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1" name="圆角矩形 40"/>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第二季度</a:t>
              </a:r>
            </a:p>
          </p:txBody>
        </p:sp>
        <p:sp>
          <p:nvSpPr>
            <p:cNvPr id="43" name="文本框 24"/>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44"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45" name="椭圆 44"/>
          <p:cNvSpPr/>
          <p:nvPr/>
        </p:nvSpPr>
        <p:spPr>
          <a:xfrm>
            <a:off x="5413894" y="4089034"/>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844130" y="1155974"/>
            <a:ext cx="1333322" cy="2791051"/>
            <a:chOff x="1115616" y="1077584"/>
            <a:chExt cx="1224136" cy="2562492"/>
          </a:xfrm>
        </p:grpSpPr>
        <p:sp>
          <p:nvSpPr>
            <p:cNvPr id="47" name="任意多边形 4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8" name="圆角矩形 47"/>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第三季度</a:t>
              </a:r>
            </a:p>
          </p:txBody>
        </p:sp>
        <p:sp>
          <p:nvSpPr>
            <p:cNvPr id="50" name="文本框 31"/>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51"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52" name="椭圆 51"/>
          <p:cNvSpPr/>
          <p:nvPr/>
        </p:nvSpPr>
        <p:spPr>
          <a:xfrm>
            <a:off x="7172449" y="4089034"/>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602683" y="1155974"/>
            <a:ext cx="1333322" cy="2791051"/>
            <a:chOff x="1115616" y="1077584"/>
            <a:chExt cx="1224136" cy="2562492"/>
          </a:xfrm>
        </p:grpSpPr>
        <p:sp>
          <p:nvSpPr>
            <p:cNvPr id="54" name="任意多边形 5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5" name="圆角矩形 54"/>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第四季度</a:t>
              </a:r>
            </a:p>
          </p:txBody>
        </p:sp>
        <p:sp>
          <p:nvSpPr>
            <p:cNvPr id="57" name="文本框 38"/>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58"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59" name="圆角矩形 58"/>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61" name="矩形 60"/>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第四部分主题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237981" y="1371486"/>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50739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987449"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77668" y="1094487"/>
            <a:ext cx="1659306" cy="276999"/>
          </a:xfrm>
          <a:prstGeom prst="rect">
            <a:avLst/>
          </a:prstGeom>
          <a:noFill/>
        </p:spPr>
        <p:txBody>
          <a:bodyPr wrap="squar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a:t>
            </a:r>
            <a:r>
              <a:rPr lang="zh-CN" altLang="en-US" sz="1200" dirty="0">
                <a:solidFill>
                  <a:srgbClr val="DE0000"/>
                </a:solidFill>
                <a:latin typeface="微软雅黑" panose="020B0503020204020204" pitchFamily="34" charset="-122"/>
                <a:ea typeface="微软雅黑" panose="020B0503020204020204" pitchFamily="34" charset="-122"/>
              </a:rPr>
              <a:t>单位：万元）    </a:t>
            </a:r>
            <a:r>
              <a:rPr lang="en-US" altLang="zh-CN" sz="1200" dirty="0">
                <a:solidFill>
                  <a:srgbClr val="DE0000"/>
                </a:solidFill>
                <a:latin typeface="微软雅黑" panose="020B0503020204020204" pitchFamily="34" charset="-122"/>
                <a:ea typeface="微软雅黑" panose="020B0503020204020204" pitchFamily="34" charset="-122"/>
              </a:rPr>
              <a:t>100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464966"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200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945019"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300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425072"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400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905125"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500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385178"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600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865231"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700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345284"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800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825337" y="109448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900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260510" y="1094487"/>
            <a:ext cx="543739"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1000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3" name="五边形 42"/>
          <p:cNvSpPr/>
          <p:nvPr/>
        </p:nvSpPr>
        <p:spPr>
          <a:xfrm>
            <a:off x="2222362" y="1680483"/>
            <a:ext cx="2136734" cy="320158"/>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五边形 43"/>
          <p:cNvSpPr/>
          <p:nvPr/>
        </p:nvSpPr>
        <p:spPr>
          <a:xfrm>
            <a:off x="2222362" y="2196541"/>
            <a:ext cx="1585957"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五边形 44"/>
          <p:cNvSpPr/>
          <p:nvPr/>
        </p:nvSpPr>
        <p:spPr>
          <a:xfrm>
            <a:off x="2222362" y="2712598"/>
            <a:ext cx="2895938"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五边形 45"/>
          <p:cNvSpPr/>
          <p:nvPr/>
        </p:nvSpPr>
        <p:spPr>
          <a:xfrm>
            <a:off x="2222360" y="3228655"/>
            <a:ext cx="2415885"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五边形 46"/>
          <p:cNvSpPr/>
          <p:nvPr/>
        </p:nvSpPr>
        <p:spPr>
          <a:xfrm>
            <a:off x="2222362" y="3744712"/>
            <a:ext cx="3829961"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8" name="TextBox 47"/>
          <p:cNvSpPr txBox="1"/>
          <p:nvPr/>
        </p:nvSpPr>
        <p:spPr>
          <a:xfrm>
            <a:off x="1263347" y="1680483"/>
            <a:ext cx="1222659"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49" name="TextBox 48"/>
          <p:cNvSpPr txBox="1"/>
          <p:nvPr/>
        </p:nvSpPr>
        <p:spPr>
          <a:xfrm>
            <a:off x="1263347" y="2201935"/>
            <a:ext cx="1222660"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0" name="TextBox 49"/>
          <p:cNvSpPr txBox="1"/>
          <p:nvPr/>
        </p:nvSpPr>
        <p:spPr>
          <a:xfrm>
            <a:off x="1263346" y="2723387"/>
            <a:ext cx="1369148"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1" name="TextBox 50"/>
          <p:cNvSpPr txBox="1"/>
          <p:nvPr/>
        </p:nvSpPr>
        <p:spPr>
          <a:xfrm>
            <a:off x="1263347" y="3244839"/>
            <a:ext cx="1517337"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2" name="TextBox 51"/>
          <p:cNvSpPr txBox="1"/>
          <p:nvPr/>
        </p:nvSpPr>
        <p:spPr>
          <a:xfrm>
            <a:off x="1263346" y="3766291"/>
            <a:ext cx="1517336"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3" name="TextBox 2"/>
          <p:cNvSpPr txBox="1"/>
          <p:nvPr/>
        </p:nvSpPr>
        <p:spPr>
          <a:xfrm>
            <a:off x="6660233" y="2201934"/>
            <a:ext cx="1757955" cy="1477328"/>
          </a:xfrm>
          <a:prstGeom prst="rect">
            <a:avLst/>
          </a:prstGeom>
          <a:noFill/>
        </p:spPr>
        <p:txBody>
          <a:bodyPr wrap="square" rtlCol="0">
            <a:spAutoFit/>
          </a:bodyPr>
          <a:lstStyle/>
          <a:p>
            <a:pPr>
              <a:lnSpc>
                <a:spcPct val="150000"/>
              </a:lnSpc>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a:p>
            <a:pPr>
              <a:lnSpc>
                <a:spcPct val="150000"/>
              </a:lnSpc>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200" dirty="0"/>
          </a:p>
        </p:txBody>
      </p:sp>
      <p:sp>
        <p:nvSpPr>
          <p:cNvPr id="53" name="圆角矩形 52"/>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55" name="矩形 5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4" y="139512"/>
            <a:ext cx="2395021"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1"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2"/>
            <a:ext cx="1728192" cy="584775"/>
          </a:xfrm>
          <a:prstGeom prst="rect">
            <a:avLst/>
          </a:prstGeom>
          <a:noFill/>
        </p:spPr>
        <p:txBody>
          <a:bodyPr wrap="square" rtlCol="0">
            <a:spAutoFit/>
          </a:bodyPr>
          <a:lstStyle/>
          <a:p>
            <a:pPr algn="ctr"/>
            <a:r>
              <a:rPr lang="en-US" altLang="zh-CN" sz="3200" dirty="0">
                <a:latin typeface="Calibri Light" panose="020F0302020204030204" charset="0"/>
              </a:rPr>
              <a:t>75%</a:t>
            </a:r>
            <a:endParaRPr lang="zh-CN" altLang="en-US" sz="3200" dirty="0">
              <a:latin typeface="Calibri Light" panose="020F030202020403020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dirty="0">
                <a:latin typeface="Calibri Light" panose="020F0302020204030204" charset="0"/>
              </a:rPr>
              <a:t>50%</a:t>
            </a:r>
            <a:endParaRPr lang="zh-CN" altLang="en-US" sz="3200" dirty="0">
              <a:latin typeface="Calibri Light" panose="020F030202020403020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dirty="0">
                <a:latin typeface="Calibri Light" panose="020F0302020204030204" charset="0"/>
              </a:rPr>
              <a:t>25%</a:t>
            </a:r>
            <a:endParaRPr lang="zh-CN" altLang="en-US" sz="3200" dirty="0">
              <a:latin typeface="Calibri Light" panose="020F0302020204030204" charset="0"/>
            </a:endParaRPr>
          </a:p>
        </p:txBody>
      </p:sp>
      <p:sp>
        <p:nvSpPr>
          <p:cNvPr id="66" name="文本框 7"/>
          <p:cNvSpPr txBox="1">
            <a:spLocks noChangeArrowheads="1"/>
          </p:cNvSpPr>
          <p:nvPr/>
        </p:nvSpPr>
        <p:spPr bwMode="auto">
          <a:xfrm>
            <a:off x="1115617"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7" name="文本框 7"/>
          <p:cNvSpPr txBox="1">
            <a:spLocks noChangeArrowheads="1"/>
          </p:cNvSpPr>
          <p:nvPr/>
        </p:nvSpPr>
        <p:spPr bwMode="auto">
          <a:xfrm>
            <a:off x="3684262"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187625" y="843559"/>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dirty="0">
                <a:solidFill>
                  <a:schemeClr val="tx1">
                    <a:lumMod val="85000"/>
                    <a:lumOff val="15000"/>
                  </a:schemeClr>
                </a:solidFill>
                <a:latin typeface="微软雅黑" panose="020B0503020204020204" pitchFamily="34" charset="-122"/>
              </a:rPr>
              <a:t>添加文本信息</a:t>
            </a:r>
            <a:endParaRPr lang="en-US" altLang="zh-CN" sz="180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p>
        </p:txBody>
      </p:sp>
      <p:sp>
        <p:nvSpPr>
          <p:cNvPr id="13" name="圆角矩形 12"/>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15" name="矩形 1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4" y="139512"/>
            <a:ext cx="2553833"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937" name="Line 13"/>
          <p:cNvSpPr>
            <a:spLocks noChangeShapeType="1"/>
          </p:cNvSpPr>
          <p:nvPr/>
        </p:nvSpPr>
        <p:spPr bwMode="auto">
          <a:xfrm>
            <a:off x="586410" y="2801706"/>
            <a:ext cx="8136904" cy="0"/>
          </a:xfrm>
          <a:prstGeom prst="line">
            <a:avLst/>
          </a:prstGeom>
          <a:noFill/>
          <a:ln w="101600">
            <a:solidFill>
              <a:srgbClr val="AC0000"/>
            </a:solidFill>
            <a:round/>
            <a:tailEnd type="triangle" w="med" len="med"/>
          </a:ln>
          <a:effectLst/>
        </p:spPr>
        <p:txBody>
          <a:bodyPr/>
          <a:lstStyle/>
          <a:p>
            <a:pPr>
              <a:defRPr/>
            </a:pPr>
            <a:endParaRPr lang="zh-CN" altLang="en-US" sz="1800">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938" name="AutoShape 2"/>
          <p:cNvSpPr>
            <a:spLocks noChangeArrowheads="1"/>
          </p:cNvSpPr>
          <p:nvPr/>
        </p:nvSpPr>
        <p:spPr bwMode="auto">
          <a:xfrm>
            <a:off x="1711325" y="1187220"/>
            <a:ext cx="1619250" cy="1351598"/>
          </a:xfrm>
          <a:prstGeom prst="roundRect">
            <a:avLst>
              <a:gd name="adj" fmla="val 13009"/>
            </a:avLst>
          </a:prstGeom>
          <a:solidFill>
            <a:srgbClr val="AC0000"/>
          </a:solidFill>
          <a:ln w="19050" cap="rnd">
            <a:noFill/>
            <a:prstDash val="sysDot"/>
            <a:round/>
          </a:ln>
          <a:effectLst/>
        </p:spPr>
        <p:txBody>
          <a:bodyPr wrap="none" anchor="ctr"/>
          <a:lstStyle/>
          <a:p>
            <a:pPr>
              <a:defRPr/>
            </a:pPr>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39" name="Line 16"/>
          <p:cNvSpPr>
            <a:spLocks noChangeShapeType="1"/>
          </p:cNvSpPr>
          <p:nvPr/>
        </p:nvSpPr>
        <p:spPr bwMode="auto">
          <a:xfrm flipH="1">
            <a:off x="1878013" y="1345811"/>
            <a:ext cx="0" cy="1453038"/>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40" name="Group 138"/>
          <p:cNvGrpSpPr/>
          <p:nvPr/>
        </p:nvGrpSpPr>
        <p:grpSpPr bwMode="auto">
          <a:xfrm>
            <a:off x="1783327" y="2717822"/>
            <a:ext cx="182151" cy="163895"/>
            <a:chOff x="1661" y="2750"/>
            <a:chExt cx="250" cy="250"/>
          </a:xfrm>
        </p:grpSpPr>
        <p:sp>
          <p:nvSpPr>
            <p:cNvPr id="941"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42"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43" name="TextBox 57"/>
          <p:cNvSpPr txBox="1">
            <a:spLocks noChangeArrowheads="1"/>
          </p:cNvSpPr>
          <p:nvPr/>
        </p:nvSpPr>
        <p:spPr bwMode="auto">
          <a:xfrm>
            <a:off x="1882428" y="1247227"/>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添加标题</a:t>
            </a:r>
          </a:p>
        </p:txBody>
      </p:sp>
      <p:sp>
        <p:nvSpPr>
          <p:cNvPr id="944" name="TextBox 57"/>
          <p:cNvSpPr txBox="1">
            <a:spLocks noChangeArrowheads="1"/>
          </p:cNvSpPr>
          <p:nvPr/>
        </p:nvSpPr>
        <p:spPr bwMode="auto">
          <a:xfrm>
            <a:off x="1899892" y="1661364"/>
            <a:ext cx="1547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45" name="AutoShape 17"/>
          <p:cNvSpPr>
            <a:spLocks noChangeArrowheads="1"/>
          </p:cNvSpPr>
          <p:nvPr/>
        </p:nvSpPr>
        <p:spPr bwMode="auto">
          <a:xfrm>
            <a:off x="910581" y="3071742"/>
            <a:ext cx="1692052" cy="1213376"/>
          </a:xfrm>
          <a:prstGeom prst="roundRect">
            <a:avLst>
              <a:gd name="adj" fmla="val 13009"/>
            </a:avLst>
          </a:prstGeom>
          <a:solidFill>
            <a:schemeClr val="bg1">
              <a:lumMod val="50000"/>
            </a:schemeClr>
          </a:solidFill>
          <a:ln w="19050" cap="rnd">
            <a:noFill/>
            <a:prstDash val="sysDot"/>
            <a:round/>
          </a:ln>
          <a:effectLst/>
        </p:spPr>
        <p:txBody>
          <a:bodyPr/>
          <a:lstStyle/>
          <a:p>
            <a:pPr>
              <a:defRPr/>
            </a:pPr>
            <a:endParaRPr lang="zh-CN" altLang="en-US" sz="180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46" name="TextBox 57"/>
          <p:cNvSpPr txBox="1">
            <a:spLocks noChangeArrowheads="1"/>
          </p:cNvSpPr>
          <p:nvPr/>
        </p:nvSpPr>
        <p:spPr bwMode="auto">
          <a:xfrm>
            <a:off x="1099496" y="3164609"/>
            <a:ext cx="1240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47" name="TextBox 57"/>
          <p:cNvSpPr txBox="1">
            <a:spLocks noChangeArrowheads="1"/>
          </p:cNvSpPr>
          <p:nvPr/>
        </p:nvSpPr>
        <p:spPr bwMode="auto">
          <a:xfrm>
            <a:off x="1104256" y="3509596"/>
            <a:ext cx="1443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48" name="Line 18"/>
          <p:cNvSpPr>
            <a:spLocks noChangeShapeType="1"/>
          </p:cNvSpPr>
          <p:nvPr/>
        </p:nvSpPr>
        <p:spPr bwMode="auto">
          <a:xfrm flipH="1">
            <a:off x="1072506" y="2804565"/>
            <a:ext cx="1588" cy="52292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49" name="Group 138"/>
          <p:cNvGrpSpPr/>
          <p:nvPr/>
        </p:nvGrpSpPr>
        <p:grpSpPr bwMode="auto">
          <a:xfrm>
            <a:off x="988523" y="2714554"/>
            <a:ext cx="182211" cy="163934"/>
            <a:chOff x="1661" y="2750"/>
            <a:chExt cx="250" cy="250"/>
          </a:xfrm>
        </p:grpSpPr>
        <p:sp>
          <p:nvSpPr>
            <p:cNvPr id="950"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52" name="AutoShape 5"/>
          <p:cNvSpPr>
            <a:spLocks noChangeArrowheads="1"/>
          </p:cNvSpPr>
          <p:nvPr/>
        </p:nvSpPr>
        <p:spPr bwMode="auto">
          <a:xfrm>
            <a:off x="3438527" y="3081742"/>
            <a:ext cx="1700213" cy="1213377"/>
          </a:xfrm>
          <a:prstGeom prst="roundRect">
            <a:avLst>
              <a:gd name="adj" fmla="val 13009"/>
            </a:avLst>
          </a:prstGeom>
          <a:solidFill>
            <a:srgbClr val="AC0000"/>
          </a:solidFill>
          <a:ln w="19050" cap="rnd">
            <a:noFill/>
            <a:prstDash val="sysDot"/>
            <a:round/>
          </a:ln>
          <a:effectLst/>
        </p:spPr>
        <p:txBody>
          <a:bodyPr wrap="none" anchor="ctr"/>
          <a:lstStyle/>
          <a:p>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53" name="TextBox 57"/>
          <p:cNvSpPr txBox="1">
            <a:spLocks noChangeArrowheads="1"/>
          </p:cNvSpPr>
          <p:nvPr/>
        </p:nvSpPr>
        <p:spPr bwMode="auto">
          <a:xfrm>
            <a:off x="3581401" y="3163181"/>
            <a:ext cx="1250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54" name="TextBox 57"/>
          <p:cNvSpPr txBox="1">
            <a:spLocks noChangeArrowheads="1"/>
          </p:cNvSpPr>
          <p:nvPr/>
        </p:nvSpPr>
        <p:spPr bwMode="auto">
          <a:xfrm>
            <a:off x="3597079" y="3509596"/>
            <a:ext cx="1541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55" name="Line 18"/>
          <p:cNvSpPr>
            <a:spLocks noChangeShapeType="1"/>
          </p:cNvSpPr>
          <p:nvPr/>
        </p:nvSpPr>
        <p:spPr bwMode="auto">
          <a:xfrm flipH="1">
            <a:off x="3590925" y="2804565"/>
            <a:ext cx="1588" cy="52292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56" name="Group 138"/>
          <p:cNvGrpSpPr/>
          <p:nvPr/>
        </p:nvGrpSpPr>
        <p:grpSpPr bwMode="auto">
          <a:xfrm>
            <a:off x="3506677" y="2714554"/>
            <a:ext cx="182252" cy="163991"/>
            <a:chOff x="1661" y="2750"/>
            <a:chExt cx="250" cy="250"/>
          </a:xfrm>
        </p:grpSpPr>
        <p:sp>
          <p:nvSpPr>
            <p:cNvPr id="957"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58"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59" name="AutoShape 2"/>
          <p:cNvSpPr>
            <a:spLocks noChangeArrowheads="1"/>
          </p:cNvSpPr>
          <p:nvPr/>
        </p:nvSpPr>
        <p:spPr bwMode="auto">
          <a:xfrm>
            <a:off x="4079875" y="1187220"/>
            <a:ext cx="1619250" cy="1351598"/>
          </a:xfrm>
          <a:prstGeom prst="roundRect">
            <a:avLst>
              <a:gd name="adj" fmla="val 13009"/>
            </a:avLst>
          </a:prstGeom>
          <a:solidFill>
            <a:srgbClr val="FFAFAF"/>
          </a:solidFill>
          <a:ln w="19050" cap="rnd">
            <a:noFill/>
            <a:prstDash val="sysDot"/>
            <a:round/>
          </a:ln>
          <a:effectLst/>
        </p:spPr>
        <p:txBody>
          <a:bodyPr/>
          <a:lstStyle/>
          <a:p>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sp>
        <p:nvSpPr>
          <p:cNvPr id="960" name="TextBox 57"/>
          <p:cNvSpPr txBox="1">
            <a:spLocks noChangeArrowheads="1"/>
          </p:cNvSpPr>
          <p:nvPr/>
        </p:nvSpPr>
        <p:spPr bwMode="auto">
          <a:xfrm>
            <a:off x="4258692" y="1247227"/>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dirty="0">
                <a:solidFill>
                  <a:schemeClr val="bg1"/>
                </a:solidFill>
                <a:latin typeface="微软雅黑" panose="020B0503020204020204" pitchFamily="34" charset="-122"/>
                <a:ea typeface="微软雅黑" panose="020B0503020204020204" pitchFamily="34" charset="-122"/>
              </a:rPr>
              <a:t>添加</a:t>
            </a:r>
            <a:r>
              <a:rPr lang="zh-CN" altLang="en-US" sz="1800" b="1" dirty="0">
                <a:solidFill>
                  <a:schemeClr val="bg1"/>
                </a:solidFill>
                <a:latin typeface="微软雅黑" panose="020B0503020204020204" pitchFamily="34" charset="-122"/>
                <a:ea typeface="微软雅黑" panose="020B0503020204020204" pitchFamily="34" charset="-122"/>
              </a:rPr>
              <a:t>标题</a:t>
            </a:r>
          </a:p>
        </p:txBody>
      </p:sp>
      <p:sp>
        <p:nvSpPr>
          <p:cNvPr id="961" name="TextBox 57"/>
          <p:cNvSpPr txBox="1">
            <a:spLocks noChangeArrowheads="1"/>
          </p:cNvSpPr>
          <p:nvPr/>
        </p:nvSpPr>
        <p:spPr bwMode="auto">
          <a:xfrm>
            <a:off x="4260280" y="1635646"/>
            <a:ext cx="1565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962" name="Line 16"/>
          <p:cNvSpPr>
            <a:spLocks noChangeShapeType="1"/>
          </p:cNvSpPr>
          <p:nvPr/>
        </p:nvSpPr>
        <p:spPr bwMode="auto">
          <a:xfrm flipH="1">
            <a:off x="4238625" y="1345811"/>
            <a:ext cx="0" cy="1453038"/>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63" name="Group 138"/>
          <p:cNvGrpSpPr/>
          <p:nvPr/>
        </p:nvGrpSpPr>
        <p:grpSpPr bwMode="auto">
          <a:xfrm>
            <a:off x="4143338" y="2717822"/>
            <a:ext cx="182151" cy="163895"/>
            <a:chOff x="1661" y="2750"/>
            <a:chExt cx="250" cy="250"/>
          </a:xfrm>
        </p:grpSpPr>
        <p:sp>
          <p:nvSpPr>
            <p:cNvPr id="964"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65"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66" name="AutoShape 6"/>
          <p:cNvSpPr>
            <a:spLocks noChangeArrowheads="1"/>
          </p:cNvSpPr>
          <p:nvPr/>
        </p:nvSpPr>
        <p:spPr bwMode="auto">
          <a:xfrm>
            <a:off x="5678489" y="3071742"/>
            <a:ext cx="1681162" cy="1213376"/>
          </a:xfrm>
          <a:prstGeom prst="roundRect">
            <a:avLst>
              <a:gd name="adj" fmla="val 13009"/>
            </a:avLst>
          </a:prstGeom>
          <a:solidFill>
            <a:srgbClr val="FFAFAF"/>
          </a:solidFill>
          <a:ln w="19050" cap="rnd">
            <a:noFill/>
            <a:prstDash val="sysDot"/>
            <a:round/>
          </a:ln>
          <a:effectLst/>
        </p:spPr>
        <p:txBody>
          <a:bodyPr/>
          <a:lstStyle/>
          <a:p>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sp>
        <p:nvSpPr>
          <p:cNvPr id="967" name="Line 7"/>
          <p:cNvSpPr>
            <a:spLocks noChangeShapeType="1"/>
          </p:cNvSpPr>
          <p:nvPr/>
        </p:nvSpPr>
        <p:spPr bwMode="auto">
          <a:xfrm flipH="1">
            <a:off x="5815015" y="2804565"/>
            <a:ext cx="3175" cy="522923"/>
          </a:xfrm>
          <a:prstGeom prst="line">
            <a:avLst/>
          </a:prstGeom>
          <a:noFill/>
          <a:ln w="25400">
            <a:solidFill>
              <a:schemeClr val="tx1"/>
            </a:solidFill>
            <a:prstDash val="sysDot"/>
            <a:round/>
            <a:headEnd type="oval" w="med" len="med"/>
            <a:tailEnd type="oval" w="med" len="med"/>
          </a:ln>
          <a:effectLst/>
        </p:spPr>
        <p:txBody>
          <a:bodyPr/>
          <a:lstStyle/>
          <a:p>
            <a:pPr>
              <a:defRPr/>
            </a:pPr>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968" name="Group 138"/>
          <p:cNvGrpSpPr/>
          <p:nvPr/>
        </p:nvGrpSpPr>
        <p:grpSpPr bwMode="auto">
          <a:xfrm>
            <a:off x="5731713" y="2717411"/>
            <a:ext cx="182144" cy="163971"/>
            <a:chOff x="1661" y="2750"/>
            <a:chExt cx="250" cy="250"/>
          </a:xfrm>
        </p:grpSpPr>
        <p:sp>
          <p:nvSpPr>
            <p:cNvPr id="969"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70"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71" name="TextBox 57"/>
          <p:cNvSpPr txBox="1">
            <a:spLocks noChangeArrowheads="1"/>
          </p:cNvSpPr>
          <p:nvPr/>
        </p:nvSpPr>
        <p:spPr bwMode="auto">
          <a:xfrm>
            <a:off x="5859465" y="3173182"/>
            <a:ext cx="1160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72" name="TextBox 57"/>
          <p:cNvSpPr txBox="1">
            <a:spLocks noChangeArrowheads="1"/>
          </p:cNvSpPr>
          <p:nvPr/>
        </p:nvSpPr>
        <p:spPr bwMode="auto">
          <a:xfrm>
            <a:off x="5876927" y="3509596"/>
            <a:ext cx="1414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73" name="AutoShape 4"/>
          <p:cNvSpPr>
            <a:spLocks noChangeArrowheads="1"/>
          </p:cNvSpPr>
          <p:nvPr/>
        </p:nvSpPr>
        <p:spPr bwMode="auto">
          <a:xfrm>
            <a:off x="6456363" y="1186513"/>
            <a:ext cx="1619250" cy="1352354"/>
          </a:xfrm>
          <a:prstGeom prst="roundRect">
            <a:avLst>
              <a:gd name="adj" fmla="val 13009"/>
            </a:avLst>
          </a:prstGeom>
          <a:solidFill>
            <a:schemeClr val="bg1">
              <a:lumMod val="65000"/>
            </a:schemeClr>
          </a:solidFill>
          <a:ln w="19050" cap="rnd">
            <a:noFill/>
            <a:prstDash val="sysDot"/>
            <a:round/>
          </a:ln>
          <a:effectLst/>
        </p:spPr>
        <p:txBody>
          <a:bodyPr wrap="none" anchor="ctr"/>
          <a:lstStyle/>
          <a:p>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74" name="Line 14"/>
          <p:cNvSpPr>
            <a:spLocks noChangeShapeType="1"/>
          </p:cNvSpPr>
          <p:nvPr/>
        </p:nvSpPr>
        <p:spPr bwMode="auto">
          <a:xfrm flipH="1">
            <a:off x="6607175" y="1372957"/>
            <a:ext cx="0" cy="142589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75" name="Group 138"/>
          <p:cNvGrpSpPr/>
          <p:nvPr/>
        </p:nvGrpSpPr>
        <p:grpSpPr bwMode="auto">
          <a:xfrm>
            <a:off x="6523784" y="2720711"/>
            <a:ext cx="182151" cy="163863"/>
            <a:chOff x="1661" y="2750"/>
            <a:chExt cx="250" cy="250"/>
          </a:xfrm>
        </p:grpSpPr>
        <p:sp>
          <p:nvSpPr>
            <p:cNvPr id="976"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7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78" name="TextBox 57"/>
          <p:cNvSpPr txBox="1">
            <a:spLocks noChangeArrowheads="1"/>
          </p:cNvSpPr>
          <p:nvPr/>
        </p:nvSpPr>
        <p:spPr bwMode="auto">
          <a:xfrm>
            <a:off x="6643690" y="1247227"/>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添加标题</a:t>
            </a:r>
          </a:p>
        </p:txBody>
      </p:sp>
      <p:sp>
        <p:nvSpPr>
          <p:cNvPr id="979" name="TextBox 57"/>
          <p:cNvSpPr txBox="1">
            <a:spLocks noChangeArrowheads="1"/>
          </p:cNvSpPr>
          <p:nvPr/>
        </p:nvSpPr>
        <p:spPr bwMode="auto">
          <a:xfrm>
            <a:off x="6643690" y="1668507"/>
            <a:ext cx="1431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46" name="圆角矩形 45"/>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48" name="矩形 47"/>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3" name="右箭头 42"/>
          <p:cNvSpPr/>
          <p:nvPr/>
        </p:nvSpPr>
        <p:spPr>
          <a:xfrm>
            <a:off x="251520" y="794174"/>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右箭头 43"/>
          <p:cNvSpPr/>
          <p:nvPr/>
        </p:nvSpPr>
        <p:spPr>
          <a:xfrm>
            <a:off x="2123728" y="1370238"/>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右箭头 44"/>
          <p:cNvSpPr/>
          <p:nvPr/>
        </p:nvSpPr>
        <p:spPr>
          <a:xfrm>
            <a:off x="3923368" y="1946301"/>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矩形 45"/>
          <p:cNvSpPr/>
          <p:nvPr/>
        </p:nvSpPr>
        <p:spPr>
          <a:xfrm>
            <a:off x="376804" y="1802285"/>
            <a:ext cx="1530900" cy="1477328"/>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95536" y="1206187"/>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48" name="TextBox 47"/>
          <p:cNvSpPr txBox="1"/>
          <p:nvPr/>
        </p:nvSpPr>
        <p:spPr>
          <a:xfrm>
            <a:off x="2267744" y="1792994"/>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49" name="矩形 48"/>
          <p:cNvSpPr/>
          <p:nvPr/>
        </p:nvSpPr>
        <p:spPr>
          <a:xfrm>
            <a:off x="2267744" y="2378349"/>
            <a:ext cx="1530900" cy="1477328"/>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2993610"/>
            <a:ext cx="1530900" cy="1184940"/>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4067944" y="2369057"/>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52" name="圆角矩形 51"/>
          <p:cNvSpPr/>
          <p:nvPr/>
        </p:nvSpPr>
        <p:spPr>
          <a:xfrm>
            <a:off x="6012161" y="3314454"/>
            <a:ext cx="2520280" cy="1224136"/>
          </a:xfrm>
          <a:prstGeom prst="roundRect">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3" name="矩形 52"/>
          <p:cNvSpPr/>
          <p:nvPr/>
        </p:nvSpPr>
        <p:spPr>
          <a:xfrm>
            <a:off x="6084168" y="3445983"/>
            <a:ext cx="2376264" cy="992579"/>
          </a:xfrm>
          <a:prstGeom prst="rect">
            <a:avLst/>
          </a:prstGeom>
        </p:spPr>
        <p:txBody>
          <a:bodyPr wrap="square">
            <a:spAutoFit/>
          </a:bodyPr>
          <a:lstStyle/>
          <a:p>
            <a:pPr lvl="0">
              <a:lnSpc>
                <a:spcPct val="150000"/>
              </a:lnSpc>
              <a:defRPr/>
            </a:pPr>
            <a:r>
              <a:rPr lang="zh-CN" altLang="en-US" sz="13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请输入文本内容请输入文本内容请输入文本内容输入文本内容输入文本内容</a:t>
            </a:r>
          </a:p>
        </p:txBody>
      </p:sp>
      <p:sp>
        <p:nvSpPr>
          <p:cNvPr id="14" name="圆角矩形 13"/>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16" name="矩形 15"/>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9d63638f075e0f7e18232fae95b869d"/>
          <p:cNvPicPr>
            <a:picLocks noChangeAspect="1"/>
          </p:cNvPicPr>
          <p:nvPr userDrawn="1"/>
        </p:nvPicPr>
        <p:blipFill>
          <a:blip r:embed="rId2"/>
          <a:stretch>
            <a:fillRect/>
          </a:stretch>
        </p:blipFill>
        <p:spPr>
          <a:xfrm>
            <a:off x="0" y="0"/>
            <a:ext cx="9144000" cy="51428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580" y="1792887"/>
            <a:ext cx="5617906" cy="1594585"/>
          </a:xfrm>
          <a:prstGeom prst="rect">
            <a:avLst/>
          </a:prstGeom>
        </p:spPr>
      </p:pic>
      <p:sp>
        <p:nvSpPr>
          <p:cNvPr id="7" name="圆角矩形 6"/>
          <p:cNvSpPr/>
          <p:nvPr/>
        </p:nvSpPr>
        <p:spPr>
          <a:xfrm>
            <a:off x="2993572" y="3407228"/>
            <a:ext cx="3461657" cy="381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感谢您的观看  </a:t>
            </a:r>
            <a:r>
              <a:rPr lang="en-US" altLang="zh-CN" sz="1800" b="1" dirty="0">
                <a:latin typeface="微软雅黑" panose="020B0503020204020204" pitchFamily="34" charset="-122"/>
                <a:ea typeface="微软雅黑" panose="020B0503020204020204" pitchFamily="34" charset="-122"/>
              </a:rPr>
              <a:t>THANK YOU</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第一部分主题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558140" y="934617"/>
            <a:ext cx="3867466" cy="990550"/>
            <a:chOff x="4558140" y="915566"/>
            <a:chExt cx="3867466" cy="990550"/>
          </a:xfrm>
          <a:solidFill>
            <a:srgbClr val="FFAFAF"/>
          </a:solidFill>
        </p:grpSpPr>
        <p:sp>
          <p:nvSpPr>
            <p:cNvPr id="13" name="圆角矩形 12"/>
            <p:cNvSpPr/>
            <p:nvPr/>
          </p:nvSpPr>
          <p:spPr bwMode="auto">
            <a:xfrm>
              <a:off x="4558140" y="915566"/>
              <a:ext cx="3867466" cy="990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14" name="矩形 35"/>
            <p:cNvSpPr>
              <a:spLocks noChangeArrowheads="1"/>
            </p:cNvSpPr>
            <p:nvPr/>
          </p:nvSpPr>
          <p:spPr bwMode="auto">
            <a:xfrm>
              <a:off x="4826129" y="1053051"/>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sp>
        <p:nvSpPr>
          <p:cNvPr id="21" name="五边形 20"/>
          <p:cNvSpPr/>
          <p:nvPr/>
        </p:nvSpPr>
        <p:spPr>
          <a:xfrm>
            <a:off x="3470126" y="1216174"/>
            <a:ext cx="1390650" cy="42743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grpSp>
        <p:nvGrpSpPr>
          <p:cNvPr id="39" name="组合 38"/>
          <p:cNvGrpSpPr/>
          <p:nvPr/>
        </p:nvGrpSpPr>
        <p:grpSpPr>
          <a:xfrm>
            <a:off x="4558142" y="2059522"/>
            <a:ext cx="3867465" cy="990551"/>
            <a:chOff x="4558141" y="2040470"/>
            <a:chExt cx="3867465" cy="990551"/>
          </a:xfrm>
          <a:solidFill>
            <a:srgbClr val="FFAFAF"/>
          </a:solidFill>
        </p:grpSpPr>
        <p:sp>
          <p:nvSpPr>
            <p:cNvPr id="16" name="圆角矩形 15"/>
            <p:cNvSpPr/>
            <p:nvPr/>
          </p:nvSpPr>
          <p:spPr bwMode="auto">
            <a:xfrm>
              <a:off x="4558141" y="2040470"/>
              <a:ext cx="3867465" cy="9905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29" name="矩形 35"/>
            <p:cNvSpPr>
              <a:spLocks noChangeArrowheads="1"/>
            </p:cNvSpPr>
            <p:nvPr/>
          </p:nvSpPr>
          <p:spPr bwMode="auto">
            <a:xfrm>
              <a:off x="4826129" y="2177955"/>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grpSp>
        <p:nvGrpSpPr>
          <p:cNvPr id="40" name="组合 39"/>
          <p:cNvGrpSpPr/>
          <p:nvPr/>
        </p:nvGrpSpPr>
        <p:grpSpPr>
          <a:xfrm>
            <a:off x="4558140" y="3184425"/>
            <a:ext cx="3867466" cy="990550"/>
            <a:chOff x="4558140" y="3165376"/>
            <a:chExt cx="3867466" cy="990550"/>
          </a:xfrm>
          <a:solidFill>
            <a:srgbClr val="FFAFAF"/>
          </a:solidFill>
        </p:grpSpPr>
        <p:sp>
          <p:nvSpPr>
            <p:cNvPr id="19" name="圆角矩形 18"/>
            <p:cNvSpPr/>
            <p:nvPr/>
          </p:nvSpPr>
          <p:spPr bwMode="auto">
            <a:xfrm>
              <a:off x="4558140" y="3165376"/>
              <a:ext cx="3867466" cy="990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30" name="矩形 35"/>
            <p:cNvSpPr>
              <a:spLocks noChangeArrowheads="1"/>
            </p:cNvSpPr>
            <p:nvPr/>
          </p:nvSpPr>
          <p:spPr bwMode="auto">
            <a:xfrm>
              <a:off x="4826129" y="3302861"/>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sp>
        <p:nvSpPr>
          <p:cNvPr id="22" name="五边形 21"/>
          <p:cNvSpPr/>
          <p:nvPr/>
        </p:nvSpPr>
        <p:spPr>
          <a:xfrm>
            <a:off x="3470126" y="2301900"/>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3462982" y="3466580"/>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 name="燕尾形 1"/>
          <p:cNvSpPr/>
          <p:nvPr/>
        </p:nvSpPr>
        <p:spPr bwMode="auto">
          <a:xfrm>
            <a:off x="899593" y="1811959"/>
            <a:ext cx="1546994" cy="1406126"/>
          </a:xfrm>
          <a:prstGeom prst="chevron">
            <a:avLst>
              <a:gd name="adj" fmla="val 36789"/>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1800" b="1">
              <a:latin typeface="Arial" panose="020B0604020202020204" pitchFamily="34" charset="0"/>
              <a:ea typeface="华文细黑" panose="02010600040101010101" pitchFamily="2" charset="-122"/>
            </a:endParaRPr>
          </a:p>
        </p:txBody>
      </p:sp>
      <p:sp>
        <p:nvSpPr>
          <p:cNvPr id="28" name="燕尾形 27"/>
          <p:cNvSpPr/>
          <p:nvPr/>
        </p:nvSpPr>
        <p:spPr bwMode="auto">
          <a:xfrm>
            <a:off x="539553" y="2013012"/>
            <a:ext cx="648238" cy="1004020"/>
          </a:xfrm>
          <a:prstGeom prst="chevron">
            <a:avLst>
              <a:gd name="adj" fmla="val 54224"/>
            </a:avLst>
          </a:prstGeom>
          <a:solidFill>
            <a:srgbClr val="D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1800" b="1">
              <a:latin typeface="Arial" panose="020B0604020202020204" pitchFamily="34" charset="0"/>
              <a:ea typeface="华文细黑" panose="02010600040101010101" pitchFamily="2" charset="-122"/>
            </a:endParaRPr>
          </a:p>
        </p:txBody>
      </p:sp>
      <p:sp>
        <p:nvSpPr>
          <p:cNvPr id="4" name="TextBox 3"/>
          <p:cNvSpPr txBox="1"/>
          <p:nvPr/>
        </p:nvSpPr>
        <p:spPr>
          <a:xfrm>
            <a:off x="1414080" y="2027510"/>
            <a:ext cx="708848" cy="923330"/>
          </a:xfrm>
          <a:prstGeom prst="rect">
            <a:avLst/>
          </a:prstGeom>
          <a:noFill/>
        </p:spPr>
        <p:txBody>
          <a:bodyPr wrap="none" rtlCol="0">
            <a:spAutoFit/>
          </a:bodyPr>
          <a:lstStyle/>
          <a:p>
            <a:pPr algn="ctr" eaLnBrk="1" hangingPunct="1">
              <a:lnSpc>
                <a:spcPct val="150000"/>
              </a:lnSpc>
              <a:buFont typeface="Arial" panose="020B0604020202020204" pitchFamily="34" charset="0"/>
              <a:buNone/>
              <a:defRPr/>
            </a:pPr>
            <a:r>
              <a:rPr lang="zh-CN" altLang="en-US" sz="1800" kern="0" dirty="0">
                <a:solidFill>
                  <a:srgbClr val="F8F8F8"/>
                </a:solidFill>
                <a:ea typeface="微软雅黑" panose="020B0503020204020204" pitchFamily="34" charset="-122"/>
              </a:rPr>
              <a:t>添 加</a:t>
            </a:r>
            <a:endParaRPr lang="en-US" altLang="zh-CN" sz="1800" kern="0" dirty="0">
              <a:solidFill>
                <a:srgbClr val="F8F8F8"/>
              </a:solidFill>
              <a:ea typeface="微软雅黑" panose="020B0503020204020204" pitchFamily="34" charset="-122"/>
            </a:endParaRPr>
          </a:p>
          <a:p>
            <a:pPr algn="ctr" eaLnBrk="1" hangingPunct="1">
              <a:lnSpc>
                <a:spcPct val="150000"/>
              </a:lnSpc>
              <a:buFont typeface="Arial" panose="020B0604020202020204" pitchFamily="34" charset="0"/>
              <a:buNone/>
              <a:defRPr/>
            </a:pPr>
            <a:r>
              <a:rPr lang="zh-CN" altLang="en-US" sz="1800" kern="0" dirty="0">
                <a:solidFill>
                  <a:srgbClr val="F8F8F8"/>
                </a:solidFill>
                <a:ea typeface="微软雅黑" panose="020B0503020204020204" pitchFamily="34" charset="-122"/>
              </a:rPr>
              <a:t>标 题</a:t>
            </a:r>
          </a:p>
        </p:txBody>
      </p:sp>
      <p:cxnSp>
        <p:nvCxnSpPr>
          <p:cNvPr id="10" name="直接箭头连接符 9"/>
          <p:cNvCxnSpPr>
            <a:stCxn id="2" idx="3"/>
            <a:endCxn id="21" idx="1"/>
          </p:cNvCxnSpPr>
          <p:nvPr/>
        </p:nvCxnSpPr>
        <p:spPr bwMode="auto">
          <a:xfrm flipV="1">
            <a:off x="2446586" y="1429891"/>
            <a:ext cx="1023540" cy="108513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a:stCxn id="2" idx="3"/>
            <a:endCxn id="22" idx="1"/>
          </p:cNvCxnSpPr>
          <p:nvPr/>
        </p:nvCxnSpPr>
        <p:spPr bwMode="auto">
          <a:xfrm>
            <a:off x="2446586" y="2515021"/>
            <a:ext cx="1023540" cy="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a:stCxn id="2" idx="3"/>
            <a:endCxn id="23" idx="1"/>
          </p:cNvCxnSpPr>
          <p:nvPr/>
        </p:nvCxnSpPr>
        <p:spPr bwMode="auto">
          <a:xfrm>
            <a:off x="2446587" y="2515021"/>
            <a:ext cx="1016396" cy="116468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矩形 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4" y="139512"/>
            <a:ext cx="247835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7" name="AutoShape 10"/>
          <p:cNvSpPr>
            <a:spLocks noChangeArrowheads="1"/>
          </p:cNvSpPr>
          <p:nvPr/>
        </p:nvSpPr>
        <p:spPr bwMode="auto">
          <a:xfrm rot="16200000">
            <a:off x="3964199" y="-1691007"/>
            <a:ext cx="1258950" cy="8443817"/>
          </a:xfrm>
          <a:prstGeom prst="downArrow">
            <a:avLst>
              <a:gd name="adj1" fmla="val 49065"/>
              <a:gd name="adj2" fmla="val 44827"/>
            </a:avLst>
          </a:prstGeom>
          <a:solidFill>
            <a:srgbClr val="AC000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29" name="组合 41"/>
          <p:cNvGrpSpPr/>
          <p:nvPr/>
        </p:nvGrpSpPr>
        <p:grpSpPr bwMode="auto">
          <a:xfrm>
            <a:off x="2589801" y="1800793"/>
            <a:ext cx="1701613" cy="1524290"/>
            <a:chOff x="1214414" y="2786058"/>
            <a:chExt cx="1935848" cy="1751017"/>
          </a:xfrm>
        </p:grpSpPr>
        <p:grpSp>
          <p:nvGrpSpPr>
            <p:cNvPr id="30" name="Group 6"/>
            <p:cNvGrpSpPr/>
            <p:nvPr/>
          </p:nvGrpSpPr>
          <p:grpSpPr bwMode="auto">
            <a:xfrm>
              <a:off x="1295400" y="2786058"/>
              <a:ext cx="1753450" cy="1751017"/>
              <a:chOff x="1823" y="2371"/>
              <a:chExt cx="1801" cy="1801"/>
            </a:xfrm>
          </p:grpSpPr>
          <p:sp>
            <p:nvSpPr>
              <p:cNvPr id="3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33" name="Oval 8"/>
              <p:cNvSpPr>
                <a:spLocks noChangeArrowheads="1"/>
              </p:cNvSpPr>
              <p:nvPr/>
            </p:nvSpPr>
            <p:spPr bwMode="auto">
              <a:xfrm>
                <a:off x="1945" y="2493"/>
                <a:ext cx="1556" cy="1556"/>
              </a:xfrm>
              <a:prstGeom prst="ellipse">
                <a:avLst/>
              </a:prstGeom>
              <a:solidFill>
                <a:srgbClr val="DE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31"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34" name="组合 46"/>
          <p:cNvGrpSpPr/>
          <p:nvPr/>
        </p:nvGrpSpPr>
        <p:grpSpPr bwMode="auto">
          <a:xfrm>
            <a:off x="4291412" y="1800793"/>
            <a:ext cx="1701612" cy="1524290"/>
            <a:chOff x="1214414" y="2786058"/>
            <a:chExt cx="1935848" cy="1751017"/>
          </a:xfrm>
        </p:grpSpPr>
        <p:grpSp>
          <p:nvGrpSpPr>
            <p:cNvPr id="35" name="Group 6"/>
            <p:cNvGrpSpPr/>
            <p:nvPr/>
          </p:nvGrpSpPr>
          <p:grpSpPr bwMode="auto">
            <a:xfrm>
              <a:off x="1295400" y="2786058"/>
              <a:ext cx="1753450" cy="1751017"/>
              <a:chOff x="1823" y="2371"/>
              <a:chExt cx="1801" cy="1801"/>
            </a:xfrm>
          </p:grpSpPr>
          <p:sp>
            <p:nvSpPr>
              <p:cNvPr id="3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3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3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39" name="组合 51"/>
          <p:cNvGrpSpPr/>
          <p:nvPr/>
        </p:nvGrpSpPr>
        <p:grpSpPr bwMode="auto">
          <a:xfrm>
            <a:off x="6009777" y="1800793"/>
            <a:ext cx="1701613" cy="1524290"/>
            <a:chOff x="1214414" y="2786058"/>
            <a:chExt cx="1935848" cy="1751017"/>
          </a:xfrm>
        </p:grpSpPr>
        <p:grpSp>
          <p:nvGrpSpPr>
            <p:cNvPr id="40" name="Group 6"/>
            <p:cNvGrpSpPr/>
            <p:nvPr/>
          </p:nvGrpSpPr>
          <p:grpSpPr bwMode="auto">
            <a:xfrm>
              <a:off x="1295400" y="2786058"/>
              <a:ext cx="1753450" cy="1751017"/>
              <a:chOff x="1823" y="2371"/>
              <a:chExt cx="1801" cy="1801"/>
            </a:xfrm>
          </p:grpSpPr>
          <p:sp>
            <p:nvSpPr>
              <p:cNvPr id="4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43" name="Oval 8"/>
              <p:cNvSpPr>
                <a:spLocks noChangeArrowheads="1"/>
              </p:cNvSpPr>
              <p:nvPr/>
            </p:nvSpPr>
            <p:spPr bwMode="auto">
              <a:xfrm>
                <a:off x="1945" y="2493"/>
                <a:ext cx="1556" cy="1556"/>
              </a:xfrm>
              <a:prstGeom prst="ellipse">
                <a:avLst/>
              </a:prstGeom>
              <a:solidFill>
                <a:srgbClr val="FFAFAF"/>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4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44" name="组合 40"/>
          <p:cNvGrpSpPr/>
          <p:nvPr/>
        </p:nvGrpSpPr>
        <p:grpSpPr bwMode="auto">
          <a:xfrm>
            <a:off x="925966" y="1800793"/>
            <a:ext cx="1701613" cy="1524290"/>
            <a:chOff x="1214414" y="2786058"/>
            <a:chExt cx="1935848" cy="1751017"/>
          </a:xfrm>
        </p:grpSpPr>
        <p:grpSp>
          <p:nvGrpSpPr>
            <p:cNvPr id="45" name="Group 6"/>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1946" y="2493"/>
                <a:ext cx="1556" cy="1556"/>
              </a:xfrm>
              <a:prstGeom prst="ellipse">
                <a:avLst/>
              </a:prstGeom>
              <a:solidFill>
                <a:srgbClr val="AC000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4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sp>
        <p:nvSpPr>
          <p:cNvPr id="49" name="矩形标注 48"/>
          <p:cNvSpPr/>
          <p:nvPr/>
        </p:nvSpPr>
        <p:spPr>
          <a:xfrm>
            <a:off x="2921466" y="3542126"/>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0" name="矩形标注 49"/>
          <p:cNvSpPr/>
          <p:nvPr/>
        </p:nvSpPr>
        <p:spPr>
          <a:xfrm>
            <a:off x="1230308" y="1507342"/>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1" name="Rectangle 28"/>
          <p:cNvSpPr>
            <a:spLocks noChangeArrowheads="1"/>
          </p:cNvSpPr>
          <p:nvPr/>
        </p:nvSpPr>
        <p:spPr bwMode="auto">
          <a:xfrm>
            <a:off x="2901119" y="3551701"/>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2" name="Rectangle 28"/>
          <p:cNvSpPr>
            <a:spLocks noChangeArrowheads="1"/>
          </p:cNvSpPr>
          <p:nvPr/>
        </p:nvSpPr>
        <p:spPr bwMode="auto">
          <a:xfrm>
            <a:off x="1297382" y="995190"/>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3" name="矩形标注 52"/>
          <p:cNvSpPr/>
          <p:nvPr/>
        </p:nvSpPr>
        <p:spPr>
          <a:xfrm>
            <a:off x="4542676" y="1507342"/>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4" name="Rectangle 28"/>
          <p:cNvSpPr>
            <a:spLocks noChangeArrowheads="1"/>
          </p:cNvSpPr>
          <p:nvPr/>
        </p:nvSpPr>
        <p:spPr bwMode="auto">
          <a:xfrm>
            <a:off x="4609750" y="995190"/>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5" name="矩形标注 54"/>
          <p:cNvSpPr/>
          <p:nvPr/>
        </p:nvSpPr>
        <p:spPr>
          <a:xfrm>
            <a:off x="6377850" y="3542126"/>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6" name="Rectangle 28"/>
          <p:cNvSpPr>
            <a:spLocks noChangeArrowheads="1"/>
          </p:cNvSpPr>
          <p:nvPr/>
        </p:nvSpPr>
        <p:spPr bwMode="auto">
          <a:xfrm>
            <a:off x="6357503" y="3551701"/>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7" name="圆角矩形 56"/>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59" name="矩形 58"/>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4" y="463362"/>
            <a:ext cx="240991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2" name="Freeform 12"/>
          <p:cNvSpPr/>
          <p:nvPr/>
        </p:nvSpPr>
        <p:spPr bwMode="auto">
          <a:xfrm>
            <a:off x="4609583" y="2696589"/>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rgbClr val="AC0000"/>
          </a:solidFill>
          <a:ln>
            <a:noFill/>
          </a:ln>
        </p:spPr>
        <p:txBody>
          <a:bodyPr vert="horz" wrap="square" lIns="91440" tIns="45720" rIns="91440" bIns="45720" numCol="1" anchor="t" anchorCtr="0" compatLnSpc="1"/>
          <a:lstStyle/>
          <a:p>
            <a:endParaRPr lang="zh-CN" altLang="en-US" sz="1800" dirty="0"/>
          </a:p>
        </p:txBody>
      </p:sp>
      <p:sp>
        <p:nvSpPr>
          <p:cNvPr id="43" name="Freeform 13"/>
          <p:cNvSpPr/>
          <p:nvPr/>
        </p:nvSpPr>
        <p:spPr bwMode="auto">
          <a:xfrm>
            <a:off x="3103186" y="2696589"/>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44" name="Freeform 14"/>
          <p:cNvSpPr/>
          <p:nvPr/>
        </p:nvSpPr>
        <p:spPr bwMode="auto">
          <a:xfrm>
            <a:off x="4609583" y="1189882"/>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45" name="Freeform 15"/>
          <p:cNvSpPr/>
          <p:nvPr/>
        </p:nvSpPr>
        <p:spPr bwMode="auto">
          <a:xfrm>
            <a:off x="3103186" y="1189882"/>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75" name="Freeform 16"/>
          <p:cNvSpPr/>
          <p:nvPr/>
        </p:nvSpPr>
        <p:spPr bwMode="auto">
          <a:xfrm>
            <a:off x="4180090" y="2266786"/>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bg1">
              <a:lumMod val="85000"/>
            </a:schemeClr>
          </a:solidFill>
          <a:ln>
            <a:noFill/>
          </a:ln>
        </p:spPr>
        <p:txBody>
          <a:bodyPr vert="horz" wrap="square" lIns="91440" tIns="45720" rIns="91440" bIns="45720" numCol="1" anchor="t" anchorCtr="0" compatLnSpc="1"/>
          <a:lstStyle/>
          <a:p>
            <a:pPr algn="r"/>
            <a:endParaRPr lang="zh-CN" altLang="en-US" sz="1800" dirty="0">
              <a:latin typeface="微软雅黑" panose="020B0503020204020204" pitchFamily="34" charset="-122"/>
              <a:ea typeface="微软雅黑" panose="020B0503020204020204" pitchFamily="34" charset="-122"/>
            </a:endParaRPr>
          </a:p>
        </p:txBody>
      </p:sp>
      <p:sp>
        <p:nvSpPr>
          <p:cNvPr id="76" name="Freeform 17"/>
          <p:cNvSpPr/>
          <p:nvPr/>
        </p:nvSpPr>
        <p:spPr bwMode="auto">
          <a:xfrm>
            <a:off x="4609582" y="2266786"/>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7" name="Freeform 18"/>
          <p:cNvSpPr/>
          <p:nvPr/>
        </p:nvSpPr>
        <p:spPr bwMode="auto">
          <a:xfrm>
            <a:off x="4180090" y="2696590"/>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8" name="Freeform 19"/>
          <p:cNvSpPr/>
          <p:nvPr/>
        </p:nvSpPr>
        <p:spPr bwMode="auto">
          <a:xfrm>
            <a:off x="4609582" y="2696590"/>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9" name="矩形 78"/>
          <p:cNvSpPr/>
          <p:nvPr/>
        </p:nvSpPr>
        <p:spPr>
          <a:xfrm>
            <a:off x="4341282" y="2359534"/>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1</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0" name="矩形 79"/>
          <p:cNvSpPr/>
          <p:nvPr/>
        </p:nvSpPr>
        <p:spPr>
          <a:xfrm>
            <a:off x="4662669" y="2359534"/>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2</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1" name="矩形 80"/>
          <p:cNvSpPr/>
          <p:nvPr/>
        </p:nvSpPr>
        <p:spPr>
          <a:xfrm>
            <a:off x="4341280" y="2713826"/>
            <a:ext cx="117594"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3</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2" name="矩形 81"/>
          <p:cNvSpPr/>
          <p:nvPr/>
        </p:nvSpPr>
        <p:spPr>
          <a:xfrm>
            <a:off x="4662669" y="2713827"/>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4</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730604" y="1117874"/>
            <a:ext cx="2161176"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84" name="TextBox 83"/>
          <p:cNvSpPr txBox="1"/>
          <p:nvPr/>
        </p:nvSpPr>
        <p:spPr>
          <a:xfrm>
            <a:off x="3362760" y="1507666"/>
            <a:ext cx="898156"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5" name="TextBox 84"/>
          <p:cNvSpPr txBox="1"/>
          <p:nvPr/>
        </p:nvSpPr>
        <p:spPr>
          <a:xfrm>
            <a:off x="4884825" y="1507666"/>
            <a:ext cx="866818"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6" name="TextBox 85"/>
          <p:cNvSpPr txBox="1"/>
          <p:nvPr/>
        </p:nvSpPr>
        <p:spPr>
          <a:xfrm>
            <a:off x="3373875" y="3015921"/>
            <a:ext cx="875926"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7" name="TextBox 86"/>
          <p:cNvSpPr txBox="1"/>
          <p:nvPr/>
        </p:nvSpPr>
        <p:spPr>
          <a:xfrm>
            <a:off x="4884825" y="3015921"/>
            <a:ext cx="866818"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8" name="TextBox 87"/>
          <p:cNvSpPr txBox="1"/>
          <p:nvPr/>
        </p:nvSpPr>
        <p:spPr>
          <a:xfrm>
            <a:off x="6265248" y="1117874"/>
            <a:ext cx="2411208"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89" name="TextBox 88"/>
          <p:cNvSpPr txBox="1"/>
          <p:nvPr/>
        </p:nvSpPr>
        <p:spPr>
          <a:xfrm>
            <a:off x="730604" y="2846066"/>
            <a:ext cx="2185212"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90" name="TextBox 89"/>
          <p:cNvSpPr txBox="1"/>
          <p:nvPr/>
        </p:nvSpPr>
        <p:spPr>
          <a:xfrm>
            <a:off x="6293229" y="2846066"/>
            <a:ext cx="2167204"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23" name="圆角矩形 22"/>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25" name="矩形 24"/>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539562"/>
            <a:ext cx="257988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29" name="组合 28"/>
          <p:cNvGrpSpPr/>
          <p:nvPr/>
        </p:nvGrpSpPr>
        <p:grpSpPr>
          <a:xfrm>
            <a:off x="7156834" y="2038337"/>
            <a:ext cx="1577802" cy="1309123"/>
            <a:chOff x="7737176" y="3044094"/>
            <a:chExt cx="1677511" cy="1374579"/>
          </a:xfrm>
        </p:grpSpPr>
        <p:grpSp>
          <p:nvGrpSpPr>
            <p:cNvPr id="30" name="组合 29"/>
            <p:cNvGrpSpPr/>
            <p:nvPr/>
          </p:nvGrpSpPr>
          <p:grpSpPr>
            <a:xfrm>
              <a:off x="7737176" y="3044094"/>
              <a:ext cx="1677511" cy="1374579"/>
              <a:chOff x="7647017" y="2699415"/>
              <a:chExt cx="2617944" cy="2145185"/>
            </a:xfrm>
          </p:grpSpPr>
          <p:sp>
            <p:nvSpPr>
              <p:cNvPr id="32"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33" name="Oval 19"/>
              <p:cNvSpPr>
                <a:spLocks noChangeArrowheads="1"/>
              </p:cNvSpPr>
              <p:nvPr/>
            </p:nvSpPr>
            <p:spPr bwMode="auto">
              <a:xfrm>
                <a:off x="8011516" y="2699415"/>
                <a:ext cx="1931237" cy="1931674"/>
              </a:xfrm>
              <a:prstGeom prst="ellipse">
                <a:avLst/>
              </a:prstGeom>
              <a:solidFill>
                <a:srgbClr val="AC0000"/>
              </a:solidFill>
              <a:ln w="25400" cap="flat" cmpd="sng" algn="ctr">
                <a:noFill/>
                <a:prstDash val="solid"/>
              </a:ln>
              <a:effectLst/>
            </p:spPr>
            <p:txBody>
              <a:bodyPr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grpSp>
        <p:sp>
          <p:nvSpPr>
            <p:cNvPr id="31" name="TextBox 30"/>
            <p:cNvSpPr txBox="1"/>
            <p:nvPr/>
          </p:nvSpPr>
          <p:spPr>
            <a:xfrm>
              <a:off x="7998203" y="3341756"/>
              <a:ext cx="1160973" cy="646331"/>
            </a:xfrm>
            <a:prstGeom prst="rect">
              <a:avLst/>
            </a:prstGeom>
            <a:noFill/>
          </p:spPr>
          <p:txBody>
            <a:bodyPr wrap="none" rtlCol="0">
              <a:spAutoFit/>
            </a:bodyPr>
            <a:lstStyle/>
            <a:p>
              <a:pPr defTabSz="863600">
                <a:defRPr/>
              </a:pPr>
              <a:r>
                <a:rPr lang="en-US" altLang="zh-CN" sz="3400" i="1" kern="0" dirty="0" smtClean="0">
                  <a:solidFill>
                    <a:sysClr val="window" lastClr="FFFFFF"/>
                  </a:solidFill>
                  <a:latin typeface="Impact" panose="020B0806030902050204" pitchFamily="34" charset="0"/>
                  <a:ea typeface="微软雅黑" panose="020B0503020204020204" pitchFamily="34" charset="-122"/>
                </a:rPr>
                <a:t>2020</a:t>
              </a:r>
              <a:endParaRPr lang="zh-CN" altLang="en-US" sz="3400" i="1" kern="0" dirty="0">
                <a:solidFill>
                  <a:sysClr val="window" lastClr="FFFFFF"/>
                </a:solidFill>
                <a:latin typeface="Impact" panose="020B0806030902050204" pitchFamily="34" charset="0"/>
                <a:ea typeface="微软雅黑" panose="020B0503020204020204" pitchFamily="34" charset="-122"/>
              </a:endParaRPr>
            </a:p>
          </p:txBody>
        </p:sp>
      </p:grpSp>
      <p:sp>
        <p:nvSpPr>
          <p:cNvPr id="35" name="AutoShape 7"/>
          <p:cNvSpPr>
            <a:spLocks noChangeArrowheads="1"/>
          </p:cNvSpPr>
          <p:nvPr/>
        </p:nvSpPr>
        <p:spPr bwMode="auto">
          <a:xfrm>
            <a:off x="539553" y="2230867"/>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kern="0" dirty="0">
              <a:solidFill>
                <a:srgbClr val="646464"/>
              </a:solidFill>
              <a:latin typeface="Arial" panose="020B0604020202020204" pitchFamily="34" charset="0"/>
              <a:ea typeface="微软雅黑" panose="020B0503020204020204" pitchFamily="34" charset="-122"/>
            </a:endParaRPr>
          </a:p>
        </p:txBody>
      </p:sp>
      <p:sp>
        <p:nvSpPr>
          <p:cNvPr id="36" name="AutoShape 8"/>
          <p:cNvSpPr>
            <a:spLocks noChangeArrowheads="1"/>
          </p:cNvSpPr>
          <p:nvPr/>
        </p:nvSpPr>
        <p:spPr bwMode="auto">
          <a:xfrm>
            <a:off x="4945079" y="2218408"/>
            <a:ext cx="533608" cy="893535"/>
          </a:xfrm>
          <a:prstGeom prst="chevron">
            <a:avLst>
              <a:gd name="adj" fmla="val 55472"/>
            </a:avLst>
          </a:prstGeom>
          <a:solidFill>
            <a:srgbClr val="AC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37" name="AutoShape 8"/>
          <p:cNvSpPr>
            <a:spLocks noChangeArrowheads="1"/>
          </p:cNvSpPr>
          <p:nvPr/>
        </p:nvSpPr>
        <p:spPr bwMode="auto">
          <a:xfrm>
            <a:off x="3265922" y="2218408"/>
            <a:ext cx="533608" cy="893535"/>
          </a:xfrm>
          <a:prstGeom prst="chevron">
            <a:avLst>
              <a:gd name="adj" fmla="val 55472"/>
            </a:avLst>
          </a:prstGeom>
          <a:solidFill>
            <a:srgbClr val="FF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4" name="AutoShape 8"/>
          <p:cNvSpPr>
            <a:spLocks noChangeArrowheads="1"/>
          </p:cNvSpPr>
          <p:nvPr/>
        </p:nvSpPr>
        <p:spPr bwMode="auto">
          <a:xfrm>
            <a:off x="1623201" y="2218408"/>
            <a:ext cx="533608" cy="893535"/>
          </a:xfrm>
          <a:prstGeom prst="chevron">
            <a:avLst>
              <a:gd name="adj" fmla="val 55472"/>
            </a:avLst>
          </a:prstGeom>
          <a:solidFill>
            <a:srgbClr val="AC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5" name="AutoShape 8"/>
          <p:cNvSpPr>
            <a:spLocks noChangeArrowheads="1"/>
          </p:cNvSpPr>
          <p:nvPr/>
        </p:nvSpPr>
        <p:spPr bwMode="auto">
          <a:xfrm>
            <a:off x="6624236" y="2218408"/>
            <a:ext cx="533608" cy="893535"/>
          </a:xfrm>
          <a:prstGeom prst="chevron">
            <a:avLst>
              <a:gd name="adj" fmla="val 55472"/>
            </a:avLst>
          </a:prstGeom>
          <a:solidFill>
            <a:srgbClr val="FF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810464" y="2491177"/>
            <a:ext cx="626476"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smtClean="0">
                <a:latin typeface="Impact" panose="020B0806030902050204" pitchFamily="34" charset="0"/>
                <a:ea typeface="微软雅黑" panose="020B0503020204020204" pitchFamily="34" charset="-122"/>
              </a:rPr>
              <a:t>2016</a:t>
            </a:r>
            <a:endParaRPr lang="zh-CN" altLang="en-US" sz="1800" kern="0" dirty="0">
              <a:latin typeface="Impact" panose="020B0806030902050204" pitchFamily="34" charset="0"/>
              <a:ea typeface="微软雅黑" panose="020B0503020204020204" pitchFamily="34" charset="-122"/>
            </a:endParaRPr>
          </a:p>
        </p:txBody>
      </p:sp>
      <p:sp>
        <p:nvSpPr>
          <p:cNvPr id="67" name="TextBox 66"/>
          <p:cNvSpPr txBox="1"/>
          <p:nvPr/>
        </p:nvSpPr>
        <p:spPr>
          <a:xfrm>
            <a:off x="2386173" y="2491177"/>
            <a:ext cx="591210"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smtClean="0">
                <a:latin typeface="Impact" panose="020B0806030902050204" pitchFamily="34" charset="0"/>
                <a:ea typeface="微软雅黑" panose="020B0503020204020204" pitchFamily="34" charset="-122"/>
              </a:rPr>
              <a:t>2017</a:t>
            </a:r>
            <a:endParaRPr lang="zh-CN" altLang="en-US" sz="1800" kern="0" dirty="0">
              <a:latin typeface="Impact" panose="020B0806030902050204" pitchFamily="34" charset="0"/>
              <a:ea typeface="微软雅黑" panose="020B0503020204020204" pitchFamily="34" charset="-122"/>
            </a:endParaRPr>
          </a:p>
        </p:txBody>
      </p:sp>
      <p:sp>
        <p:nvSpPr>
          <p:cNvPr id="68" name="TextBox 67"/>
          <p:cNvSpPr txBox="1"/>
          <p:nvPr/>
        </p:nvSpPr>
        <p:spPr>
          <a:xfrm>
            <a:off x="4065330" y="2491177"/>
            <a:ext cx="624873" cy="364214"/>
          </a:xfrm>
          <a:prstGeom prst="rect">
            <a:avLst/>
          </a:prstGeom>
          <a:noFill/>
        </p:spPr>
        <p:txBody>
          <a:bodyPr wrap="none" lIns="86371" tIns="43186" rIns="86371" bIns="43186" rtlCol="0">
            <a:spAutoFit/>
          </a:bodyPr>
          <a:lstStyle/>
          <a:p>
            <a:pPr>
              <a:defRPr/>
            </a:pPr>
            <a:r>
              <a:rPr lang="en-US" altLang="zh-CN" sz="1800" i="1" kern="0" dirty="0" smtClean="0">
                <a:solidFill>
                  <a:srgbClr val="646464"/>
                </a:solidFill>
                <a:latin typeface="Impact" panose="020B0806030902050204" pitchFamily="34" charset="0"/>
                <a:ea typeface="微软雅黑" panose="020B0503020204020204" pitchFamily="34" charset="-122"/>
              </a:rPr>
              <a:t>2018</a:t>
            </a:r>
            <a:endParaRPr lang="zh-CN" altLang="en-US" sz="1800" i="1" kern="0" dirty="0">
              <a:solidFill>
                <a:srgbClr val="646464"/>
              </a:solidFill>
              <a:latin typeface="Impact" panose="020B0806030902050204" pitchFamily="34" charset="0"/>
              <a:ea typeface="微软雅黑" panose="020B0503020204020204" pitchFamily="34" charset="-122"/>
            </a:endParaRPr>
          </a:p>
        </p:txBody>
      </p:sp>
      <p:sp>
        <p:nvSpPr>
          <p:cNvPr id="69" name="TextBox 68"/>
          <p:cNvSpPr txBox="1"/>
          <p:nvPr/>
        </p:nvSpPr>
        <p:spPr>
          <a:xfrm>
            <a:off x="5744486" y="2491177"/>
            <a:ext cx="626476"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smtClean="0">
                <a:latin typeface="Impact" panose="020B0806030902050204" pitchFamily="34" charset="0"/>
                <a:ea typeface="微软雅黑" panose="020B0503020204020204" pitchFamily="34" charset="-122"/>
              </a:rPr>
              <a:t>2019</a:t>
            </a:r>
            <a:endParaRPr lang="zh-CN" altLang="en-US" sz="1800" kern="0" dirty="0">
              <a:latin typeface="Impact" panose="020B0806030902050204" pitchFamily="34" charset="0"/>
              <a:ea typeface="微软雅黑" panose="020B0503020204020204" pitchFamily="34" charset="-122"/>
            </a:endParaRPr>
          </a:p>
        </p:txBody>
      </p:sp>
      <p:cxnSp>
        <p:nvCxnSpPr>
          <p:cNvPr id="71" name="直接连接符 70"/>
          <p:cNvCxnSpPr/>
          <p:nvPr/>
        </p:nvCxnSpPr>
        <p:spPr>
          <a:xfrm>
            <a:off x="1149105" y="2957171"/>
            <a:ext cx="0" cy="1293841"/>
          </a:xfrm>
          <a:prstGeom prst="line">
            <a:avLst/>
          </a:prstGeom>
          <a:noFill/>
          <a:ln w="9525" cap="flat" cmpd="sng" algn="ctr">
            <a:solidFill>
              <a:srgbClr val="888888"/>
            </a:solidFill>
            <a:prstDash val="solid"/>
            <a:headEnd type="oval" w="med" len="med"/>
            <a:tailEnd type="oval" w="med" len="med"/>
          </a:ln>
          <a:effectLst/>
        </p:spPr>
      </p:cxnSp>
      <p:sp>
        <p:nvSpPr>
          <p:cNvPr id="72" name="TextBox 71"/>
          <p:cNvSpPr txBox="1"/>
          <p:nvPr/>
        </p:nvSpPr>
        <p:spPr>
          <a:xfrm>
            <a:off x="1149106" y="3347458"/>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p:txBody>
      </p:sp>
      <p:cxnSp>
        <p:nvCxnSpPr>
          <p:cNvPr id="74" name="直接连接符 73"/>
          <p:cNvCxnSpPr/>
          <p:nvPr/>
        </p:nvCxnSpPr>
        <p:spPr>
          <a:xfrm>
            <a:off x="2635776" y="1126103"/>
            <a:ext cx="0" cy="1293841"/>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2635777" y="988945"/>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p:txBody>
      </p:sp>
      <p:cxnSp>
        <p:nvCxnSpPr>
          <p:cNvPr id="77" name="直接连接符 76"/>
          <p:cNvCxnSpPr/>
          <p:nvPr/>
        </p:nvCxnSpPr>
        <p:spPr>
          <a:xfrm>
            <a:off x="4286930" y="2977737"/>
            <a:ext cx="0" cy="1293841"/>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4279883" y="3347460"/>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p:txBody>
      </p:sp>
      <p:cxnSp>
        <p:nvCxnSpPr>
          <p:cNvPr id="80" name="直接连接符 79"/>
          <p:cNvCxnSpPr/>
          <p:nvPr/>
        </p:nvCxnSpPr>
        <p:spPr>
          <a:xfrm>
            <a:off x="5990281" y="1126103"/>
            <a:ext cx="0" cy="1293841"/>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5990282" y="988945"/>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latin typeface="Arial" panose="020B0604020202020204" pitchFamily="34" charset="0"/>
                <a:ea typeface="微软雅黑" panose="020B0503020204020204" pitchFamily="34" charset="-122"/>
              </a:rPr>
              <a:t>点击此处添加段落文本</a:t>
            </a:r>
          </a:p>
        </p:txBody>
      </p:sp>
      <p:cxnSp>
        <p:nvCxnSpPr>
          <p:cNvPr id="38" name="直接连接符 37"/>
          <p:cNvCxnSpPr/>
          <p:nvPr/>
        </p:nvCxnSpPr>
        <p:spPr>
          <a:xfrm>
            <a:off x="7982773" y="3246747"/>
            <a:ext cx="0" cy="497322"/>
          </a:xfrm>
          <a:prstGeom prst="line">
            <a:avLst/>
          </a:prstGeom>
          <a:noFill/>
          <a:ln w="9525" cap="flat" cmpd="sng" algn="ctr">
            <a:solidFill>
              <a:srgbClr val="888888"/>
            </a:solidFill>
            <a:prstDash val="solid"/>
            <a:headEnd type="oval" w="med" len="med"/>
            <a:tailEnd type="oval" w="med" len="med"/>
          </a:ln>
          <a:effectLst/>
        </p:spPr>
      </p:cxnSp>
      <p:sp>
        <p:nvSpPr>
          <p:cNvPr id="39" name="TextBox 38"/>
          <p:cNvSpPr txBox="1"/>
          <p:nvPr/>
        </p:nvSpPr>
        <p:spPr>
          <a:xfrm>
            <a:off x="8049611" y="3240014"/>
            <a:ext cx="490833" cy="1015663"/>
          </a:xfrm>
          <a:prstGeom prst="rect">
            <a:avLst/>
          </a:prstGeom>
          <a:noFill/>
        </p:spPr>
        <p:txBody>
          <a:bodyPr wrap="square" rtlCol="0">
            <a:spAutoFit/>
          </a:bodyPr>
          <a:lstStyle/>
          <a:p>
            <a:pPr>
              <a:lnSpc>
                <a:spcPct val="150000"/>
              </a:lnSpc>
              <a:defRPr/>
            </a:pPr>
            <a:r>
              <a:rPr lang="en-US" altLang="zh-CN" sz="4000" kern="0" dirty="0">
                <a:solidFill>
                  <a:srgbClr val="AC0000"/>
                </a:solidFill>
                <a:latin typeface="微软雅黑" panose="020B0503020204020204" pitchFamily="34" charset="-122"/>
                <a:ea typeface="微软雅黑" panose="020B0503020204020204" pitchFamily="34" charset="-122"/>
              </a:rPr>
              <a:t>?</a:t>
            </a:r>
            <a:endParaRPr lang="zh-CN" altLang="en-US" sz="4000" kern="0" dirty="0">
              <a:solidFill>
                <a:srgbClr val="AC0000"/>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41" name="矩形 40"/>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5"/>
          <p:cNvSpPr txBox="1">
            <a:spLocks noChangeArrowheads="1"/>
          </p:cNvSpPr>
          <p:nvPr/>
        </p:nvSpPr>
        <p:spPr bwMode="auto">
          <a:xfrm>
            <a:off x="952843" y="-336738"/>
            <a:ext cx="262196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5" name="TextBox 44"/>
          <p:cNvSpPr txBox="1"/>
          <p:nvPr/>
        </p:nvSpPr>
        <p:spPr>
          <a:xfrm>
            <a:off x="6813985" y="3285635"/>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11"/>
          <p:cNvSpPr/>
          <p:nvPr/>
        </p:nvSpPr>
        <p:spPr bwMode="auto">
          <a:xfrm>
            <a:off x="4562654" y="1197616"/>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7" name="Freeform 12"/>
          <p:cNvSpPr/>
          <p:nvPr/>
        </p:nvSpPr>
        <p:spPr bwMode="auto">
          <a:xfrm>
            <a:off x="4661685" y="1293743"/>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8" name="Oval 13"/>
          <p:cNvSpPr>
            <a:spLocks noChangeArrowheads="1"/>
          </p:cNvSpPr>
          <p:nvPr/>
        </p:nvSpPr>
        <p:spPr bwMode="auto">
          <a:xfrm>
            <a:off x="4809735" y="1441666"/>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9" name="Freeform 108"/>
          <p:cNvSpPr/>
          <p:nvPr/>
        </p:nvSpPr>
        <p:spPr bwMode="auto">
          <a:xfrm rot="16200000">
            <a:off x="2711302" y="777942"/>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0" name="Freeform 109"/>
          <p:cNvSpPr/>
          <p:nvPr/>
        </p:nvSpPr>
        <p:spPr bwMode="auto">
          <a:xfrm rot="16200000">
            <a:off x="2837810" y="916029"/>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1" name="Oval 110"/>
          <p:cNvSpPr>
            <a:spLocks noChangeArrowheads="1"/>
          </p:cNvSpPr>
          <p:nvPr/>
        </p:nvSpPr>
        <p:spPr bwMode="auto">
          <a:xfrm rot="16200000">
            <a:off x="3030173" y="1109962"/>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2" name="Freeform 120"/>
          <p:cNvSpPr/>
          <p:nvPr/>
        </p:nvSpPr>
        <p:spPr bwMode="auto">
          <a:xfrm flipV="1">
            <a:off x="4562654" y="2630795"/>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3" name="Freeform 121"/>
          <p:cNvSpPr/>
          <p:nvPr/>
        </p:nvSpPr>
        <p:spPr bwMode="auto">
          <a:xfrm flipV="1">
            <a:off x="4711572" y="2792788"/>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4" name="Oval 122"/>
          <p:cNvSpPr>
            <a:spLocks noChangeArrowheads="1"/>
          </p:cNvSpPr>
          <p:nvPr/>
        </p:nvSpPr>
        <p:spPr bwMode="auto">
          <a:xfrm flipV="1">
            <a:off x="4934202" y="3016848"/>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5" name="Freeform 124"/>
          <p:cNvSpPr/>
          <p:nvPr/>
        </p:nvSpPr>
        <p:spPr bwMode="auto">
          <a:xfrm rot="5400000" flipV="1">
            <a:off x="2969329" y="2630144"/>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6" name="Freeform 125"/>
          <p:cNvSpPr/>
          <p:nvPr/>
        </p:nvSpPr>
        <p:spPr bwMode="auto">
          <a:xfrm rot="5400000" flipV="1">
            <a:off x="3077624" y="2739890"/>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7" name="Oval 126"/>
          <p:cNvSpPr>
            <a:spLocks noChangeArrowheads="1"/>
          </p:cNvSpPr>
          <p:nvPr/>
        </p:nvSpPr>
        <p:spPr bwMode="auto">
          <a:xfrm rot="5400000" flipV="1">
            <a:off x="3242297" y="2905908"/>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cxnSp>
        <p:nvCxnSpPr>
          <p:cNvPr id="58" name="Straight Connector 19"/>
          <p:cNvCxnSpPr/>
          <p:nvPr/>
        </p:nvCxnSpPr>
        <p:spPr>
          <a:xfrm flipH="1" flipV="1">
            <a:off x="2404196" y="1252068"/>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8" y="1252067"/>
            <a:ext cx="1606399"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9" y="3285634"/>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5" y="3565520"/>
            <a:ext cx="1431085"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40" y="1237300"/>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8" y="1237299"/>
            <a:ext cx="1385582"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7" y="857283"/>
            <a:ext cx="1086869" cy="358770"/>
          </a:xfrm>
          <a:prstGeom prst="rect">
            <a:avLst/>
          </a:prstGeom>
          <a:noFill/>
        </p:spPr>
        <p:txBody>
          <a:bodyPr wrap="none" lIns="80979" tIns="40490" rIns="80979" bIns="40490" rtlCol="0">
            <a:spAutoFit/>
          </a:bodyPr>
          <a:lstStyle/>
          <a:p>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297952"/>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037479" y="3180319"/>
            <a:ext cx="1086869" cy="358770"/>
          </a:xfrm>
          <a:prstGeom prst="rect">
            <a:avLst/>
          </a:prstGeom>
          <a:noFill/>
        </p:spPr>
        <p:txBody>
          <a:bodyPr wrap="none" lIns="80979" tIns="40490" rIns="80979" bIns="40490" rtlCol="0">
            <a:spAutoFit/>
          </a:bodyPr>
          <a:lstStyle/>
          <a:p>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615267" y="852407"/>
            <a:ext cx="1086870" cy="358770"/>
          </a:xfrm>
          <a:prstGeom prst="rect">
            <a:avLst/>
          </a:prstGeom>
          <a:noFill/>
        </p:spPr>
        <p:txBody>
          <a:bodyPr wrap="none" lIns="80979" tIns="40490" rIns="80979" bIns="40490" rtlCol="0">
            <a:spAutoFit/>
          </a:bodyPr>
          <a:lstStyle/>
          <a:p>
            <a:pPr algn="r"/>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383303" y="2881327"/>
            <a:ext cx="1086870" cy="358770"/>
          </a:xfrm>
          <a:prstGeom prst="rect">
            <a:avLst/>
          </a:prstGeom>
          <a:noFill/>
        </p:spPr>
        <p:txBody>
          <a:bodyPr wrap="none" lIns="80979" tIns="40490" rIns="80979" bIns="40490" rtlCol="0">
            <a:spAutoFit/>
          </a:bodyPr>
          <a:lstStyle/>
          <a:p>
            <a:pPr algn="r"/>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059016" y="3593747"/>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045910" y="1264226"/>
            <a:ext cx="1662111" cy="705018"/>
          </a:xfrm>
          <a:prstGeom prst="rect">
            <a:avLst/>
          </a:prstGeom>
          <a:noFill/>
          <a:ln>
            <a:noFill/>
          </a:ln>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1" name="Straight Connector 47"/>
          <p:cNvCxnSpPr/>
          <p:nvPr/>
        </p:nvCxnSpPr>
        <p:spPr>
          <a:xfrm>
            <a:off x="6359063" y="3064694"/>
            <a:ext cx="462583" cy="179723"/>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6" y="3244416"/>
            <a:ext cx="1654450"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517185"/>
            <a:ext cx="354400" cy="377732"/>
            <a:chOff x="7938" y="-1587"/>
            <a:chExt cx="1450975" cy="1547812"/>
          </a:xfrm>
          <a:solidFill>
            <a:srgbClr val="AC0000"/>
          </a:solidFill>
        </p:grpSpPr>
        <p:sp>
          <p:nvSpPr>
            <p:cNvPr id="7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7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7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sp>
        <p:nvSpPr>
          <p:cNvPr id="77" name="Freeform 11"/>
          <p:cNvSpPr>
            <a:spLocks noEditPoints="1"/>
          </p:cNvSpPr>
          <p:nvPr/>
        </p:nvSpPr>
        <p:spPr bwMode="auto">
          <a:xfrm>
            <a:off x="5088996" y="1717127"/>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grpSp>
        <p:nvGrpSpPr>
          <p:cNvPr id="78" name="Group 59"/>
          <p:cNvGrpSpPr/>
          <p:nvPr/>
        </p:nvGrpSpPr>
        <p:grpSpPr>
          <a:xfrm>
            <a:off x="5361698" y="3498468"/>
            <a:ext cx="456508" cy="475633"/>
            <a:chOff x="-251803" y="2267153"/>
            <a:chExt cx="2078037" cy="2166938"/>
          </a:xfrm>
          <a:solidFill>
            <a:srgbClr val="AC0000"/>
          </a:solidFill>
        </p:grpSpPr>
        <p:sp>
          <p:nvSpPr>
            <p:cNvPr id="7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8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grpSp>
        <p:nvGrpSpPr>
          <p:cNvPr id="81" name="Group 97"/>
          <p:cNvGrpSpPr/>
          <p:nvPr/>
        </p:nvGrpSpPr>
        <p:grpSpPr>
          <a:xfrm>
            <a:off x="3551949" y="3289603"/>
            <a:ext cx="368484" cy="259595"/>
            <a:chOff x="3175" y="1588"/>
            <a:chExt cx="1184276" cy="835025"/>
          </a:xfrm>
          <a:solidFill>
            <a:srgbClr val="AC0000"/>
          </a:solidFill>
        </p:grpSpPr>
        <p:sp>
          <p:nvSpPr>
            <p:cNvPr id="8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8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sp>
        <p:nvSpPr>
          <p:cNvPr id="42" name="圆角矩形 41"/>
          <p:cNvSpPr/>
          <p:nvPr/>
        </p:nvSpPr>
        <p:spPr>
          <a:xfrm>
            <a:off x="-219091" y="232111"/>
            <a:ext cx="4962454" cy="469464"/>
          </a:xfrm>
          <a:prstGeom prst="roundRect">
            <a:avLst>
              <a:gd name="adj" fmla="val 50000"/>
            </a:avLst>
          </a:prstGeom>
          <a:gradFill flip="none" rotWithShape="1">
            <a:gsLst>
              <a:gs pos="0">
                <a:srgbClr val="C00000">
                  <a:alpha val="0"/>
                </a:srgbClr>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b="1" dirty="0">
              <a:latin typeface="微软雅黑" panose="020B0503020204020204" pitchFamily="34" charset="-122"/>
              <a:ea typeface="微软雅黑" panose="020B0503020204020204" pitchFamily="34" charset="-122"/>
            </a:endParaRPr>
          </a:p>
        </p:txBody>
      </p:sp>
      <p:sp>
        <p:nvSpPr>
          <p:cNvPr id="84" name="矩形 83"/>
          <p:cNvSpPr/>
          <p:nvPr/>
        </p:nvSpPr>
        <p:spPr>
          <a:xfrm>
            <a:off x="900625" y="272450"/>
            <a:ext cx="2749471"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第二部分主题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1743</Words>
  <Application>Microsoft Office PowerPoint</Application>
  <PresentationFormat>全屏显示(16:9)</PresentationFormat>
  <Paragraphs>335</Paragraphs>
  <Slides>26</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Malgun Gothic</vt:lpstr>
      <vt:lpstr>等线</vt:lpstr>
      <vt:lpstr>等线 Light</vt:lpstr>
      <vt:lpstr>方正黑体简体</vt:lpstr>
      <vt:lpstr>华文细黑</vt:lpstr>
      <vt:lpstr>宋体</vt:lpstr>
      <vt:lpstr>微软雅黑</vt:lpstr>
      <vt:lpstr>Arial</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2021-05-18T02:45:12Z</dcterms:created>
  <dcterms:modified xsi:type="dcterms:W3CDTF">2023-01-10T06:44:18Z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F1A762AFFFF947339F5252CD7DA7CB5D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