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259" r:id="rId3"/>
    <p:sldId id="281" r:id="rId4"/>
    <p:sldId id="266" r:id="rId5"/>
    <p:sldId id="267" r:id="rId6"/>
    <p:sldId id="268" r:id="rId7"/>
    <p:sldId id="256" r:id="rId8"/>
    <p:sldId id="263" r:id="rId9"/>
    <p:sldId id="273" r:id="rId10"/>
    <p:sldId id="265" r:id="rId11"/>
    <p:sldId id="269" r:id="rId12"/>
    <p:sldId id="270" r:id="rId13"/>
    <p:sldId id="271" r:id="rId14"/>
    <p:sldId id="272" r:id="rId15"/>
    <p:sldId id="280" r:id="rId16"/>
    <p:sldId id="275" r:id="rId17"/>
    <p:sldId id="276" r:id="rId18"/>
    <p:sldId id="277" r:id="rId19"/>
    <p:sldId id="285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5000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BF889-9049-46F5-896D-A3CAD50D84F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92707-B5AF-4F67-B9C6-3B5CC24BD1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92707-B5AF-4F67-B9C6-3B5CC24BD1A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92707-B5AF-4F67-B9C6-3B5CC24BD1A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692-8F3D-47AC-9F4B-D4DE3E0B27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F4173-F21F-433F-B195-B631699BC3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6AAFE-9315-4B20-AA7A-42FCA9EC29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C158-833C-404B-85BD-C50AF29714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1D7F-52D5-4EFA-82C9-E119FD6EFD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1D7F-52D5-4EFA-82C9-E119FD6EFD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0F33-18DB-4D65-8AEC-329E137EFE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C0EE-D589-4CD3-8511-FF851074AA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C075F-2989-4147-944B-524FEC3832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0CEB-948C-47AE-B31C-7E699AAD3F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F21D6-FFD1-4D79-9BCD-148864EF48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4F283-8F9E-4B6F-9DE2-0BB9FD1614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2BA80F29-DB82-4551-AB5A-5AC1944FC33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8191500" cy="3168650"/>
          </a:xfrm>
        </p:spPr>
        <p:txBody>
          <a:bodyPr/>
          <a:lstStyle/>
          <a:p>
            <a:r>
              <a:rPr lang="zh-CN" altLang="en-US" dirty="0" smtClean="0">
                <a:latin typeface="Comic Sans MS" panose="030F0702030302020204" pitchFamily="66" charset="0"/>
              </a:rPr>
              <a:t>Unit </a:t>
            </a:r>
            <a:r>
              <a:rPr lang="en-US" altLang="zh-CN" dirty="0" smtClean="0">
                <a:latin typeface="Comic Sans MS" panose="030F0702030302020204" pitchFamily="66" charset="0"/>
              </a:rPr>
              <a:t>10</a:t>
            </a:r>
            <a:br>
              <a:rPr lang="en-US" altLang="zh-CN" dirty="0" smtClean="0">
                <a:latin typeface="Comic Sans MS" panose="030F0702030302020204" pitchFamily="66" charset="0"/>
              </a:rPr>
            </a:br>
            <a:r>
              <a:rPr lang="en-US" altLang="zh-CN" dirty="0" smtClean="0">
                <a:latin typeface="Comic Sans MS" panose="030F0702030302020204" pitchFamily="66" charset="0"/>
              </a:rPr>
              <a:t> </a:t>
            </a:r>
            <a:r>
              <a:rPr lang="en-US" altLang="zh-CN" sz="4800" dirty="0" smtClean="0">
                <a:latin typeface="Comic Sans MS" panose="030F0702030302020204" pitchFamily="66" charset="0"/>
              </a:rPr>
              <a:t>How many people are there in your family ?</a:t>
            </a:r>
          </a:p>
        </p:txBody>
      </p:sp>
      <p:sp>
        <p:nvSpPr>
          <p:cNvPr id="7" name="矩形 6"/>
          <p:cNvSpPr/>
          <p:nvPr/>
        </p:nvSpPr>
        <p:spPr>
          <a:xfrm>
            <a:off x="3003172" y="527984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Let’s talk</a:t>
            </a:r>
          </a:p>
        </p:txBody>
      </p:sp>
      <p:pic>
        <p:nvPicPr>
          <p:cNvPr id="9219" name="Picture 5" descr="sa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905000"/>
            <a:ext cx="8686800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381000"/>
            <a:ext cx="4800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Comic Sans MS" panose="030F0702030302020204" pitchFamily="66" charset="0"/>
              </a:rPr>
              <a:t>A: How many people are there in your family, </a:t>
            </a:r>
            <a:r>
              <a:rPr lang="en-US" altLang="zh-CN" sz="2400" u="sng" dirty="0">
                <a:latin typeface="Comic Sans MS" panose="030F0702030302020204" pitchFamily="66" charset="0"/>
              </a:rPr>
              <a:t>                </a:t>
            </a:r>
            <a:r>
              <a:rPr lang="en-US" altLang="zh-CN" sz="2400" dirty="0">
                <a:latin typeface="Comic Sans MS" panose="030F0702030302020204" pitchFamily="66" charset="0"/>
              </a:rPr>
              <a:t> ?     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Comic Sans MS" panose="030F0702030302020204" pitchFamily="66" charset="0"/>
              </a:rPr>
              <a:t>B: There are</a:t>
            </a:r>
            <a:r>
              <a:rPr lang="en-US" altLang="zh-CN" sz="2400" u="sng" dirty="0">
                <a:latin typeface="Comic Sans MS" panose="030F0702030302020204" pitchFamily="66" charset="0"/>
              </a:rPr>
              <a:t>              </a:t>
            </a:r>
            <a:r>
              <a:rPr lang="en-US" altLang="zh-CN" sz="2400" dirty="0">
                <a:latin typeface="Comic Sans MS" panose="030F0702030302020204" pitchFamily="66" charset="0"/>
              </a:rPr>
              <a:t> .     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685800" y="5105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Who are they ?     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685800" y="55626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B: My 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</a:t>
            </a:r>
            <a:r>
              <a:rPr lang="en-US" altLang="zh-CN" sz="2400">
                <a:latin typeface="Comic Sans MS" panose="030F0702030302020204" pitchFamily="66" charset="0"/>
              </a:rPr>
              <a:t>, my </a:t>
            </a:r>
            <a:r>
              <a:rPr lang="en-US" altLang="zh-CN" sz="2400" u="sng">
                <a:latin typeface="Comic Sans MS" panose="030F0702030302020204" pitchFamily="66" charset="0"/>
              </a:rPr>
              <a:t>            </a:t>
            </a:r>
            <a:r>
              <a:rPr lang="en-US" altLang="zh-CN" sz="2400">
                <a:latin typeface="Comic Sans MS" panose="030F0702030302020204" pitchFamily="66" charset="0"/>
              </a:rPr>
              <a:t>, … and me.    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685800" y="6096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So you have a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</a:t>
            </a:r>
            <a:r>
              <a:rPr lang="en-US" altLang="zh-CN" sz="2400">
                <a:latin typeface="Comic Sans MS" panose="030F0702030302020204" pitchFamily="66" charset="0"/>
              </a:rPr>
              <a:t> family.     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239000" y="4114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Liu Liping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743200" y="4648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three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828800" y="5486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father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505200" y="5486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mother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505200" y="6019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3" grpId="0"/>
      <p:bldP spid="18444" grpId="0"/>
      <p:bldP spid="18445" grpId="0"/>
      <p:bldP spid="184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33600" y="228600"/>
            <a:ext cx="51054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How many people are there in your family,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</a:t>
            </a:r>
            <a:r>
              <a:rPr lang="en-US" altLang="zh-CN" sz="2400">
                <a:latin typeface="Comic Sans MS" panose="030F0702030302020204" pitchFamily="66" charset="0"/>
              </a:rPr>
              <a:t> ?     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B: There are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</a:t>
            </a:r>
            <a:r>
              <a:rPr lang="en-US" altLang="zh-CN" sz="2400">
                <a:latin typeface="Comic Sans MS" panose="030F0702030302020204" pitchFamily="66" charset="0"/>
              </a:rPr>
              <a:t> .     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85800" y="5105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Who are they ?     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85800" y="55626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B: My 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    </a:t>
            </a:r>
            <a:r>
              <a:rPr lang="en-US" altLang="zh-CN" sz="2400">
                <a:latin typeface="Comic Sans MS" panose="030F0702030302020204" pitchFamily="66" charset="0"/>
              </a:rPr>
              <a:t>, my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  </a:t>
            </a:r>
            <a:r>
              <a:rPr lang="en-US" altLang="zh-CN" sz="2400">
                <a:latin typeface="Comic Sans MS" panose="030F0702030302020204" pitchFamily="66" charset="0"/>
              </a:rPr>
              <a:t>, …                  and me.    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685800" y="6096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So you have a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</a:t>
            </a:r>
            <a:r>
              <a:rPr lang="en-US" altLang="zh-CN" sz="2400">
                <a:latin typeface="Comic Sans MS" panose="030F0702030302020204" pitchFamily="66" charset="0"/>
              </a:rPr>
              <a:t> family.     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162800" y="41910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</a:rPr>
              <a:t>Zhang Heng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819400" y="4648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</a:rPr>
              <a:t>five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828800" y="5562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</a:rPr>
              <a:t>grandfather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267200" y="5562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</a:rPr>
              <a:t>grandmother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867400" y="52578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</a:rPr>
              <a:t>my father, my mother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581400" y="6019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</a:rPr>
              <a:t>big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7" grpId="0"/>
      <p:bldP spid="19468" grpId="0"/>
      <p:bldP spid="19469" grpId="0"/>
      <p:bldP spid="19470" grpId="0"/>
      <p:bldP spid="194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152400"/>
            <a:ext cx="4495800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How many people are there in your family,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</a:t>
            </a:r>
            <a:r>
              <a:rPr lang="en-US" altLang="zh-CN" sz="2400">
                <a:latin typeface="Comic Sans MS" panose="030F0702030302020204" pitchFamily="66" charset="0"/>
              </a:rPr>
              <a:t> ?     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B: There are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</a:t>
            </a:r>
            <a:r>
              <a:rPr lang="en-US" altLang="zh-CN" sz="2400">
                <a:latin typeface="Comic Sans MS" panose="030F0702030302020204" pitchFamily="66" charset="0"/>
              </a:rPr>
              <a:t> .     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685800" y="5105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Who are they ?     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685800" y="55626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B: My 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</a:t>
            </a:r>
            <a:r>
              <a:rPr lang="en-US" altLang="zh-CN" sz="2400">
                <a:latin typeface="Comic Sans MS" panose="030F0702030302020204" pitchFamily="66" charset="0"/>
              </a:rPr>
              <a:t>, my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</a:t>
            </a:r>
            <a:r>
              <a:rPr lang="en-US" altLang="zh-CN" sz="2400">
                <a:latin typeface="Comic Sans MS" panose="030F0702030302020204" pitchFamily="66" charset="0"/>
              </a:rPr>
              <a:t>, … and me.    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685800" y="6096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So you have a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</a:t>
            </a:r>
            <a:r>
              <a:rPr lang="en-US" altLang="zh-CN" sz="2400">
                <a:latin typeface="Comic Sans MS" panose="030F0702030302020204" pitchFamily="66" charset="0"/>
              </a:rPr>
              <a:t> family.    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467600" y="4114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John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819400" y="4572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six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828800" y="5562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</a:rPr>
              <a:t>grandfather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886200" y="5562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</a:rPr>
              <a:t>grandmother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800600" y="5105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</a:rPr>
              <a:t>my father, my mother, my brother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429000" y="6019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big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  <p:bldP spid="20492" grpId="0"/>
      <p:bldP spid="20493" grpId="0"/>
      <p:bldP spid="20494" grpId="0"/>
      <p:bldP spid="204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19400" y="228600"/>
            <a:ext cx="40386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How many people are there in your family,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</a:t>
            </a:r>
            <a:r>
              <a:rPr lang="en-US" altLang="zh-CN" sz="2400">
                <a:latin typeface="Comic Sans MS" panose="030F0702030302020204" pitchFamily="66" charset="0"/>
              </a:rPr>
              <a:t> ?     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B: There are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</a:t>
            </a:r>
            <a:r>
              <a:rPr lang="en-US" altLang="zh-CN" sz="2400">
                <a:latin typeface="Comic Sans MS" panose="030F0702030302020204" pitchFamily="66" charset="0"/>
              </a:rPr>
              <a:t> .     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685800" y="5105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Who are they ?     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685800" y="55626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B: My  </a:t>
            </a:r>
            <a:r>
              <a:rPr lang="en-US" altLang="zh-CN" sz="2400" u="sng">
                <a:latin typeface="Comic Sans MS" panose="030F0702030302020204" pitchFamily="66" charset="0"/>
              </a:rPr>
              <a:t>            </a:t>
            </a:r>
            <a:r>
              <a:rPr lang="en-US" altLang="zh-CN" sz="2400">
                <a:latin typeface="Comic Sans MS" panose="030F0702030302020204" pitchFamily="66" charset="0"/>
              </a:rPr>
              <a:t>, my </a:t>
            </a:r>
            <a:r>
              <a:rPr lang="en-US" altLang="zh-CN" sz="2400" u="sng">
                <a:latin typeface="Comic Sans MS" panose="030F0702030302020204" pitchFamily="66" charset="0"/>
              </a:rPr>
              <a:t>            </a:t>
            </a:r>
            <a:r>
              <a:rPr lang="en-US" altLang="zh-CN" sz="2400">
                <a:latin typeface="Comic Sans MS" panose="030F0702030302020204" pitchFamily="66" charset="0"/>
              </a:rPr>
              <a:t>, …                                  and me.    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685800" y="6096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Comic Sans MS" panose="030F0702030302020204" pitchFamily="66" charset="0"/>
              </a:rPr>
              <a:t>A: So you have a </a:t>
            </a:r>
            <a:r>
              <a:rPr lang="en-US" altLang="zh-CN" sz="2400" u="sng">
                <a:latin typeface="Comic Sans MS" panose="030F0702030302020204" pitchFamily="66" charset="0"/>
              </a:rPr>
              <a:t>                </a:t>
            </a:r>
            <a:r>
              <a:rPr lang="en-US" altLang="zh-CN" sz="2400">
                <a:latin typeface="Comic Sans MS" panose="030F0702030302020204" pitchFamily="66" charset="0"/>
              </a:rPr>
              <a:t> family.    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467600" y="4114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Rose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743200" y="4648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five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676400" y="5562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father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505200" y="5562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mother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724400" y="55626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my brother, my sister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581400" y="6019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Comic Sans MS" panose="030F0702030302020204" pitchFamily="66" charset="0"/>
              </a:rPr>
              <a:t>big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21515" grpId="0"/>
      <p:bldP spid="21516" grpId="0"/>
      <p:bldP spid="21517" grpId="0"/>
      <p:bldP spid="21518" grpId="0"/>
      <p:bldP spid="215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713" y="4724400"/>
            <a:ext cx="7199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How many </a:t>
            </a:r>
            <a:r>
              <a:rPr lang="en-US" altLang="zh-CN" sz="3200" b="1">
                <a:solidFill>
                  <a:srgbClr val="FF0000"/>
                </a:solidFill>
              </a:rPr>
              <a:t>people</a:t>
            </a:r>
            <a:r>
              <a:rPr lang="en-US" altLang="zh-CN" sz="3200" b="1">
                <a:solidFill>
                  <a:srgbClr val="0000CC"/>
                </a:solidFill>
              </a:rPr>
              <a:t> are there?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763713" y="5445125"/>
            <a:ext cx="489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There are </a:t>
            </a:r>
            <a:r>
              <a:rPr lang="en-US" altLang="zh-CN" sz="3200" b="1">
                <a:solidFill>
                  <a:srgbClr val="FF0000"/>
                </a:solidFill>
              </a:rPr>
              <a:t>many</a:t>
            </a:r>
            <a:r>
              <a:rPr lang="en-US" altLang="zh-CN" sz="3200" b="1">
                <a:solidFill>
                  <a:srgbClr val="0000CC"/>
                </a:solidFill>
              </a:rPr>
              <a:t> people.</a:t>
            </a:r>
          </a:p>
        </p:txBody>
      </p:sp>
      <p:pic>
        <p:nvPicPr>
          <p:cNvPr id="30724" name="Picture 4" descr="0130000035959612376150472255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115888"/>
            <a:ext cx="5799137" cy="385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2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201203070813554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52600" y="0"/>
            <a:ext cx="5486400" cy="823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b="1" dirty="0"/>
              <a:t>Unit 10 </a:t>
            </a:r>
            <a:r>
              <a:rPr lang="zh-CN" altLang="en-US" sz="4800" b="1" dirty="0"/>
              <a:t>重点单词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97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How many…?</a:t>
            </a:r>
          </a:p>
          <a:p>
            <a:pPr algn="ctr" eaLnBrk="1" hangingPunct="1"/>
            <a:r>
              <a:rPr lang="en-US" altLang="zh-CN" sz="2800" b="1" dirty="0">
                <a:latin typeface="Comic Sans MS" panose="030F0702030302020204" pitchFamily="66" charset="0"/>
              </a:rPr>
              <a:t>……</a:t>
            </a:r>
            <a:r>
              <a:rPr lang="zh-CN" altLang="en-US" sz="2800" b="1" dirty="0">
                <a:latin typeface="Comic Sans MS" panose="030F0702030302020204" pitchFamily="66" charset="0"/>
              </a:rPr>
              <a:t>多少？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57200" y="2667000"/>
            <a:ext cx="297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people</a:t>
            </a:r>
          </a:p>
          <a:p>
            <a:pPr algn="ctr"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人（们）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505200" y="1295400"/>
            <a:ext cx="297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</a:t>
            </a:r>
          </a:p>
          <a:p>
            <a:pPr algn="ctr"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有（复数）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505200" y="2743200"/>
            <a:ext cx="297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they</a:t>
            </a:r>
          </a:p>
          <a:p>
            <a:pPr algn="ctr"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他（她、它）们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943600" y="2743200"/>
            <a:ext cx="297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so</a:t>
            </a:r>
          </a:p>
          <a:p>
            <a:pPr algn="ctr"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那么；如此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6172200" y="1295400"/>
            <a:ext cx="297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there is</a:t>
            </a:r>
          </a:p>
          <a:p>
            <a:pPr algn="ctr"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有（单数）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381000" y="4267200"/>
            <a:ext cx="297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big</a:t>
            </a:r>
          </a:p>
          <a:p>
            <a:pPr algn="ctr"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大的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581400" y="4267200"/>
            <a:ext cx="297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small</a:t>
            </a:r>
          </a:p>
          <a:p>
            <a:pPr algn="ctr" eaLnBrk="1" hangingPunct="1"/>
            <a:r>
              <a:rPr lang="zh-CN" altLang="en-US" sz="2800" b="1">
                <a:latin typeface="Comic Sans MS" panose="030F0702030302020204" pitchFamily="66" charset="0"/>
              </a:rPr>
              <a:t>小的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01203070813554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057400" y="533400"/>
            <a:ext cx="5638800" cy="823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b="1" dirty="0"/>
              <a:t>Unit 10</a:t>
            </a:r>
            <a:r>
              <a:rPr lang="zh-CN" altLang="en-US" sz="4800" b="1" dirty="0"/>
              <a:t>重点句型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447800" y="1600200"/>
            <a:ext cx="73914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 dirty="0">
                <a:latin typeface="Comic Sans MS" panose="030F0702030302020204" pitchFamily="66" charset="0"/>
              </a:rPr>
              <a:t>A</a:t>
            </a:r>
            <a:r>
              <a:rPr lang="zh-CN" altLang="en-US" sz="2400" dirty="0">
                <a:latin typeface="Comic Sans MS" panose="030F0702030302020204" pitchFamily="66" charset="0"/>
              </a:rPr>
              <a:t>：</a:t>
            </a:r>
            <a:r>
              <a:rPr lang="en-US" altLang="zh-CN" sz="2400" dirty="0">
                <a:latin typeface="Comic Sans MS" panose="030F0702030302020204" pitchFamily="66" charset="0"/>
              </a:rPr>
              <a:t>How many people are there in your family ?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dirty="0">
                <a:latin typeface="Comic Sans MS" panose="030F0702030302020204" pitchFamily="66" charset="0"/>
              </a:rPr>
              <a:t>你们家有多少人？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1752600" y="1447800"/>
            <a:ext cx="7010400" cy="2743200"/>
          </a:xfrm>
          <a:prstGeom prst="wedgeRoundRectCallout">
            <a:avLst>
              <a:gd name="adj1" fmla="val -57588"/>
              <a:gd name="adj2" fmla="val -27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endParaRPr lang="zh-CN" altLang="zh-CN" sz="1800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1524000" y="4267200"/>
            <a:ext cx="5638800" cy="1981200"/>
          </a:xfrm>
          <a:prstGeom prst="wedgeRoundRectCallout">
            <a:avLst>
              <a:gd name="adj1" fmla="val 60583"/>
              <a:gd name="adj2" fmla="val -31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endParaRPr lang="zh-CN" altLang="zh-CN" sz="1800"/>
          </a:p>
        </p:txBody>
      </p:sp>
      <p:pic>
        <p:nvPicPr>
          <p:cNvPr id="26636" name="Picture 12" descr="Howmany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600200"/>
            <a:ext cx="1143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3" descr="say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D0E5F6"/>
              </a:clrFrom>
              <a:clrTo>
                <a:srgbClr val="D0E5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5029200"/>
            <a:ext cx="13716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676400" y="4495800"/>
            <a:ext cx="4191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</a:t>
            </a:r>
            <a:r>
              <a:rPr lang="en-US" altLang="zh-CN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   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.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有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……</a:t>
            </a:r>
            <a:r>
              <a:rPr lang="zh-CN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个。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295400" y="2438400"/>
            <a:ext cx="37338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 dirty="0">
                <a:latin typeface="Comic Sans MS" panose="030F0702030302020204" pitchFamily="66" charset="0"/>
              </a:rPr>
              <a:t>A:Who are they ?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dirty="0">
                <a:latin typeface="Comic Sans MS" panose="030F0702030302020204" pitchFamily="66" charset="0"/>
              </a:rPr>
              <a:t>他们是谁？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48768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B:My </a:t>
            </a:r>
            <a:r>
              <a:rPr lang="en-US" altLang="zh-CN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, my </a:t>
            </a:r>
            <a:r>
              <a:rPr lang="en-US" altLang="zh-CN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,…and me .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我的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……</a:t>
            </a:r>
            <a:r>
              <a:rPr lang="zh-CN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，我的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…… </a:t>
            </a:r>
            <a:r>
              <a:rPr lang="zh-CN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和我。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447800" y="3276600"/>
            <a:ext cx="56388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 dirty="0">
                <a:latin typeface="Comic Sans MS" panose="030F0702030302020204" pitchFamily="66" charset="0"/>
              </a:rPr>
              <a:t>A:So you have a </a:t>
            </a:r>
            <a:r>
              <a:rPr lang="en-US" altLang="zh-CN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big/small</a:t>
            </a:r>
            <a:r>
              <a:rPr lang="en-US" altLang="zh-CN" sz="2400" dirty="0">
                <a:latin typeface="Comic Sans MS" panose="030F0702030302020204" pitchFamily="66" charset="0"/>
              </a:rPr>
              <a:t> family.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dirty="0">
                <a:latin typeface="Comic Sans MS" panose="030F0702030302020204" pitchFamily="66" charset="0"/>
              </a:rPr>
              <a:t>那么你有一个</a:t>
            </a:r>
            <a:r>
              <a:rPr lang="zh-CN" altLang="en-US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大</a:t>
            </a:r>
            <a:r>
              <a:rPr lang="en-US" altLang="zh-CN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zh-CN" altLang="en-US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小</a:t>
            </a:r>
            <a:r>
              <a:rPr lang="zh-CN" altLang="en-US" sz="2400" dirty="0">
                <a:latin typeface="Comic Sans MS" panose="030F0702030302020204" pitchFamily="66" charset="0"/>
              </a:rPr>
              <a:t>家庭。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3" grpId="0" animBg="1"/>
      <p:bldP spid="26634" grpId="0" animBg="1"/>
      <p:bldP spid="26638" grpId="0"/>
      <p:bldP spid="26639" grpId="0"/>
      <p:bldP spid="26640" grpId="0"/>
      <p:bldP spid="266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0120307081149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Homework </a:t>
            </a:r>
            <a:r>
              <a:rPr lang="zh-CN" altLang="en-US" dirty="0" smtClean="0"/>
              <a:t>（作业）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6934200" cy="190500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1</a:t>
            </a:r>
            <a:r>
              <a:rPr lang="zh-CN" altLang="en-US" sz="2800" dirty="0" smtClean="0"/>
              <a:t>、抄写</a:t>
            </a:r>
            <a:r>
              <a:rPr lang="en-US" altLang="zh-CN" sz="2800" dirty="0" smtClean="0"/>
              <a:t>Unit10</a:t>
            </a:r>
            <a:r>
              <a:rPr lang="zh-CN" altLang="en-US" sz="2800" dirty="0" smtClean="0"/>
              <a:t>的单词（</a:t>
            </a:r>
            <a:r>
              <a:rPr lang="en-US" altLang="zh-CN" sz="2800" dirty="0" smtClean="0"/>
              <a:t>A</a:t>
            </a:r>
            <a:r>
              <a:rPr lang="zh-CN" altLang="en-US" sz="2800" dirty="0" smtClean="0"/>
              <a:t>号） </a:t>
            </a:r>
          </a:p>
          <a:p>
            <a:pPr eaLnBrk="1" hangingPunct="1"/>
            <a:r>
              <a:rPr lang="en-US" altLang="zh-CN" sz="2800" dirty="0" smtClean="0"/>
              <a:t>2</a:t>
            </a:r>
            <a:r>
              <a:rPr lang="zh-CN" altLang="en-US" sz="2800" dirty="0" smtClean="0"/>
              <a:t>、抄写</a:t>
            </a:r>
            <a:r>
              <a:rPr lang="en-US" altLang="zh-CN" sz="2800" dirty="0" smtClean="0"/>
              <a:t>Unit10</a:t>
            </a:r>
            <a:r>
              <a:rPr lang="zh-CN" altLang="en-US" sz="2800" dirty="0" smtClean="0"/>
              <a:t>的课文（</a:t>
            </a:r>
            <a:r>
              <a:rPr lang="en-US" altLang="zh-CN" sz="2800" dirty="0" smtClean="0"/>
              <a:t>B</a:t>
            </a:r>
            <a:r>
              <a:rPr lang="zh-CN" altLang="en-US" sz="2800" dirty="0" smtClean="0"/>
              <a:t>号）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3</a:t>
            </a:r>
            <a:r>
              <a:rPr lang="zh-CN" altLang="en-US" sz="2800" dirty="0" smtClean="0"/>
              <a:t>、用英语问你的好朋友家里有多少人。</a:t>
            </a:r>
          </a:p>
          <a:p>
            <a:pPr eaLnBrk="1" hangingPunct="1"/>
            <a:endParaRPr lang="zh-CN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525" y="1066800"/>
            <a:ext cx="9180513" cy="2595562"/>
          </a:xfrm>
        </p:spPr>
        <p:txBody>
          <a:bodyPr/>
          <a:lstStyle/>
          <a:p>
            <a:r>
              <a:rPr lang="zh-CN" altLang="en-US" sz="5400" dirty="0" smtClean="0">
                <a:latin typeface="Comic Sans MS" panose="030F0702030302020204" pitchFamily="66" charset="0"/>
              </a:rPr>
              <a:t>Thank  you for your listening!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 r="1279"/>
          <a:stretch>
            <a:fillRect/>
          </a:stretch>
        </p:blipFill>
        <p:spPr bwMode="auto">
          <a:xfrm>
            <a:off x="457200" y="533400"/>
            <a:ext cx="8213725" cy="584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18487" cy="5360988"/>
          </a:xfrm>
        </p:spPr>
        <p:txBody>
          <a:bodyPr/>
          <a:lstStyle/>
          <a:p>
            <a:r>
              <a:rPr lang="en-US" altLang="zh-CN" dirty="0" smtClean="0"/>
              <a:t>People </a:t>
            </a:r>
            <a:r>
              <a:rPr lang="zh-CN" altLang="en-US" dirty="0" smtClean="0">
                <a:solidFill>
                  <a:srgbClr val="FF0000"/>
                </a:solidFill>
              </a:rPr>
              <a:t>人，人们。</a:t>
            </a:r>
            <a:r>
              <a:rPr lang="zh-CN" altLang="en-US" dirty="0" smtClean="0"/>
              <a:t>这个词是个集合名词，单复数形式一样。 如果后加</a:t>
            </a:r>
            <a:r>
              <a:rPr lang="en-US" altLang="zh-CN" dirty="0" smtClean="0"/>
              <a:t>s</a:t>
            </a:r>
            <a:r>
              <a:rPr lang="zh-CN" altLang="en-US" dirty="0" smtClean="0"/>
              <a:t>时表示</a:t>
            </a:r>
            <a:r>
              <a:rPr lang="zh-CN" altLang="en-US" dirty="0" smtClean="0">
                <a:solidFill>
                  <a:srgbClr val="FF0000"/>
                </a:solidFill>
              </a:rPr>
              <a:t>种族，民族。</a:t>
            </a:r>
            <a:endParaRPr lang="zh-CN" altLang="en-US" dirty="0" smtClean="0"/>
          </a:p>
          <a:p>
            <a:r>
              <a:rPr lang="en-US" altLang="zh-CN" sz="2800" b="1" dirty="0" smtClean="0">
                <a:solidFill>
                  <a:srgbClr val="0000CC"/>
                </a:solidFill>
              </a:rPr>
              <a:t>There are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many people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 in our classroom.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   </a:t>
            </a:r>
            <a:r>
              <a:rPr lang="zh-CN" altLang="en-US" dirty="0" smtClean="0">
                <a:solidFill>
                  <a:srgbClr val="0000FF"/>
                </a:solidFill>
              </a:rPr>
              <a:t>我们教室有很多人</a:t>
            </a:r>
            <a:endParaRPr lang="zh-CN" altLang="en-US" b="1" dirty="0" smtClean="0">
              <a:solidFill>
                <a:srgbClr val="0000CC"/>
              </a:solidFill>
            </a:endParaRPr>
          </a:p>
          <a:p>
            <a:r>
              <a:rPr lang="en-US" altLang="zh-CN" sz="2800" b="1" dirty="0" smtClean="0">
                <a:solidFill>
                  <a:srgbClr val="0000CC"/>
                </a:solidFill>
              </a:rPr>
              <a:t>There are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56 peoples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 in China.                </a:t>
            </a:r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</a:rPr>
              <a:t>     </a:t>
            </a:r>
            <a:r>
              <a:rPr lang="zh-CN" altLang="en-US" b="1" dirty="0" smtClean="0">
                <a:solidFill>
                  <a:srgbClr val="0000CC"/>
                </a:solidFill>
              </a:rPr>
              <a:t>中国有</a:t>
            </a:r>
            <a:r>
              <a:rPr lang="en-US" altLang="zh-CN" b="1" dirty="0" smtClean="0">
                <a:solidFill>
                  <a:srgbClr val="0000CC"/>
                </a:solidFill>
              </a:rPr>
              <a:t>56</a:t>
            </a:r>
            <a:r>
              <a:rPr lang="zh-CN" altLang="en-US" b="1" dirty="0" smtClean="0">
                <a:solidFill>
                  <a:srgbClr val="0000CC"/>
                </a:solidFill>
              </a:rPr>
              <a:t>个民族</a:t>
            </a:r>
          </a:p>
          <a:p>
            <a:r>
              <a:rPr lang="zh-CN" altLang="en-US" sz="2800" b="1" dirty="0" smtClean="0">
                <a:solidFill>
                  <a:srgbClr val="0000CC"/>
                </a:solidFill>
              </a:rPr>
              <a:t>同样的单词还有 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fruit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，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fish, …</a:t>
            </a:r>
          </a:p>
          <a:p>
            <a:pPr>
              <a:buFontTx/>
              <a:buNone/>
            </a:pPr>
            <a:endParaRPr lang="zh-CN" altLang="en-US" sz="28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437c50826eed76330df4d25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00800" y="2133600"/>
            <a:ext cx="24844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1143000" y="762000"/>
            <a:ext cx="6858000" cy="1524000"/>
          </a:xfrm>
          <a:prstGeom prst="wedgeRoundRectCallout">
            <a:avLst>
              <a:gd name="adj1" fmla="val -42875"/>
              <a:gd name="adj2" fmla="val 14968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z="4000" dirty="0">
                <a:latin typeface="Comic Sans MS" panose="030F0702030302020204" pitchFamily="66" charset="0"/>
              </a:rPr>
              <a:t>How many </a:t>
            </a:r>
            <a:r>
              <a:rPr lang="en-US" altLang="zh-CN" sz="4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people</a:t>
            </a:r>
            <a:r>
              <a:rPr lang="en-US" altLang="zh-CN" sz="4000" dirty="0">
                <a:latin typeface="Comic Sans MS" panose="030F0702030302020204" pitchFamily="66" charset="0"/>
              </a:rPr>
              <a:t> </a:t>
            </a:r>
            <a:r>
              <a:rPr lang="en-US" altLang="zh-CN" sz="4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are there</a:t>
            </a:r>
            <a:r>
              <a:rPr lang="en-US" altLang="zh-CN" sz="4000" dirty="0">
                <a:latin typeface="Comic Sans MS" panose="030F0702030302020204" pitchFamily="66" charset="0"/>
              </a:rPr>
              <a:t> in your family, </a:t>
            </a:r>
            <a:r>
              <a:rPr lang="en-US" altLang="zh-CN" sz="4000" dirty="0" err="1">
                <a:latin typeface="Comic Sans MS" panose="030F0702030302020204" pitchFamily="66" charset="0"/>
              </a:rPr>
              <a:t>Daxiong</a:t>
            </a:r>
            <a:r>
              <a:rPr lang="en-US" altLang="zh-CN" sz="4000" dirty="0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438400" y="4343400"/>
            <a:ext cx="4419600" cy="990600"/>
          </a:xfrm>
          <a:prstGeom prst="wedgeRoundRectCallout">
            <a:avLst>
              <a:gd name="adj1" fmla="val 65884"/>
              <a:gd name="adj2" fmla="val -44120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pPr algn="ctr"/>
            <a:r>
              <a:rPr lang="en-US" altLang="zh-CN" sz="4000" dirty="0">
                <a:latin typeface="Comic Sans MS" panose="030F0702030302020204" pitchFamily="66" charset="0"/>
              </a:rPr>
              <a:t>There are three.</a:t>
            </a:r>
          </a:p>
        </p:txBody>
      </p:sp>
      <p:pic>
        <p:nvPicPr>
          <p:cNvPr id="3077" name="Picture 11" descr="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43200"/>
            <a:ext cx="2590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bki-20090710114624-192969450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75475" y="2514600"/>
            <a:ext cx="1635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0d9c9a3d574b3356bba1672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46475" y="2209800"/>
            <a:ext cx="2133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 descr="134490ca737e41f1c81768ed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7675" y="2209800"/>
            <a:ext cx="15621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228600" y="609600"/>
            <a:ext cx="3429000" cy="762000"/>
          </a:xfrm>
          <a:prstGeom prst="wedgeRoundRectCallout">
            <a:avLst>
              <a:gd name="adj1" fmla="val -4551"/>
              <a:gd name="adj2" fmla="val 239583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z="3600" dirty="0">
                <a:latin typeface="Comic Sans MS" panose="030F0702030302020204" pitchFamily="66" charset="0"/>
              </a:rPr>
              <a:t>Who are </a:t>
            </a:r>
            <a:r>
              <a:rPr lang="en-US" altLang="zh-CN" sz="3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they</a:t>
            </a:r>
            <a:r>
              <a:rPr lang="en-US" altLang="zh-CN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505200" y="5410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latin typeface="Comic Sans MS" panose="030F0702030302020204" pitchFamily="66" charset="0"/>
              </a:rPr>
              <a:t>my father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410200" y="5410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latin typeface="Comic Sans MS" panose="030F0702030302020204" pitchFamily="66" charset="0"/>
              </a:rPr>
              <a:t>my mother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391400" y="5410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latin typeface="Comic Sans MS" panose="030F0702030302020204" pitchFamily="66" charset="0"/>
              </a:rPr>
              <a:t>me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3886200" y="914400"/>
            <a:ext cx="5257800" cy="1295400"/>
          </a:xfrm>
          <a:prstGeom prst="wedgeRoundRectCallout">
            <a:avLst>
              <a:gd name="adj1" fmla="val 19755"/>
              <a:gd name="adj2" fmla="val 110208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z="3600" dirty="0">
                <a:latin typeface="Comic Sans MS" panose="030F0702030302020204" pitchFamily="66" charset="0"/>
              </a:rPr>
              <a:t>My father, my mother and me.</a:t>
            </a: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0" y="5638800"/>
            <a:ext cx="7162800" cy="533400"/>
          </a:xfrm>
          <a:prstGeom prst="wedgeRoundRectCallout">
            <a:avLst>
              <a:gd name="adj1" fmla="val -44949"/>
              <a:gd name="adj2" fmla="val -275597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z="4000" dirty="0">
                <a:latin typeface="Comic Sans MS" panose="030F0702030302020204" pitchFamily="66" charset="0"/>
              </a:rPr>
              <a:t>So you have a  </a:t>
            </a:r>
            <a:r>
              <a:rPr lang="en-US" altLang="zh-CN" sz="4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small </a:t>
            </a:r>
            <a:r>
              <a:rPr lang="en-US" altLang="zh-CN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dirty="0">
                <a:latin typeface="Comic Sans MS" panose="030F0702030302020204" pitchFamily="66" charset="0"/>
              </a:rPr>
              <a:t>family.</a:t>
            </a:r>
          </a:p>
        </p:txBody>
      </p:sp>
      <p:pic>
        <p:nvPicPr>
          <p:cNvPr id="4107" name="Picture 17" descr="4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514600"/>
            <a:ext cx="3276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/>
      <p:bldP spid="15373" grpId="0"/>
      <p:bldP spid="15374" grpId="0"/>
      <p:bldP spid="15375" grpId="0" animBg="1"/>
      <p:bldP spid="153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609600"/>
            <a:ext cx="8077200" cy="1447800"/>
          </a:xfrm>
          <a:prstGeom prst="wedgeRoundRectCallout">
            <a:avLst>
              <a:gd name="adj1" fmla="val -44856"/>
              <a:gd name="adj2" fmla="val 14968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z="3600" dirty="0">
                <a:latin typeface="Comic Sans MS" panose="030F0702030302020204" pitchFamily="66" charset="0"/>
              </a:rPr>
              <a:t>How many people are there in your family, Little Cherry ?</a:t>
            </a:r>
          </a:p>
        </p:txBody>
      </p:sp>
      <p:pic>
        <p:nvPicPr>
          <p:cNvPr id="16391" name="Picture 7" descr="tu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209800"/>
            <a:ext cx="1533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2895600" y="3429000"/>
            <a:ext cx="3581400" cy="762000"/>
          </a:xfrm>
          <a:prstGeom prst="wedgeRoundRectCallout">
            <a:avLst>
              <a:gd name="adj1" fmla="val 65551"/>
              <a:gd name="adj2" fmla="val -4114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pPr algn="ctr"/>
            <a:r>
              <a:rPr lang="en-US" altLang="zh-CN" sz="3600" dirty="0">
                <a:latin typeface="Comic Sans MS" panose="030F0702030302020204" pitchFamily="66" charset="0"/>
              </a:rPr>
              <a:t>There are six.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81000" y="5715000"/>
            <a:ext cx="4800600" cy="533400"/>
          </a:xfrm>
          <a:prstGeom prst="wedgeRoundRectCallout">
            <a:avLst>
              <a:gd name="adj1" fmla="val -23213"/>
              <a:gd name="adj2" fmla="val -35114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z="3600" dirty="0">
                <a:latin typeface="Comic Sans MS" panose="030F0702030302020204" pitchFamily="66" charset="0"/>
              </a:rPr>
              <a:t>Who are they ?</a:t>
            </a:r>
          </a:p>
        </p:txBody>
      </p:sp>
      <p:pic>
        <p:nvPicPr>
          <p:cNvPr id="5126" name="Picture 10" descr="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743200"/>
            <a:ext cx="2590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2" grpId="0" animBg="1"/>
      <p:bldP spid="163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小丸子一家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685800"/>
            <a:ext cx="56388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086600" y="5334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latin typeface="Comic Sans MS" panose="030F0702030302020204" pitchFamily="66" charset="0"/>
              </a:rPr>
              <a:t>my grandfather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638800" y="51054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latin typeface="Comic Sans MS" panose="030F0702030302020204" pitchFamily="66" charset="0"/>
              </a:rPr>
              <a:t>my grandmother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057400" y="304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latin typeface="Comic Sans MS" panose="030F0702030302020204" pitchFamily="66" charset="0"/>
              </a:rPr>
              <a:t>my father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953000" y="533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latin typeface="Comic Sans MS" panose="030F0702030302020204" pitchFamily="66" charset="0"/>
              </a:rPr>
              <a:t>my mother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895600" y="5105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latin typeface="Comic Sans MS" panose="030F0702030302020204" pitchFamily="66" charset="0"/>
              </a:rPr>
              <a:t>my sister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114800" y="5334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latin typeface="Comic Sans MS" panose="030F0702030302020204" pitchFamily="66" charset="0"/>
              </a:rPr>
              <a:t>me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381000" y="6096000"/>
            <a:ext cx="6172200" cy="533400"/>
          </a:xfrm>
          <a:prstGeom prst="wedgeRoundRectCallout">
            <a:avLst>
              <a:gd name="adj1" fmla="val -30653"/>
              <a:gd name="adj2" fmla="val -18839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z="3200">
                <a:latin typeface="Comic Sans MS" panose="030F0702030302020204" pitchFamily="66" charset="0"/>
              </a:rPr>
              <a:t>So you have a  </a:t>
            </a:r>
            <a:r>
              <a:rPr lang="en-US" altLang="zh-CN" sz="3200" u="sng">
                <a:solidFill>
                  <a:srgbClr val="FF0000"/>
                </a:solidFill>
                <a:latin typeface="Comic Sans MS" panose="030F0702030302020204" pitchFamily="66" charset="0"/>
              </a:rPr>
              <a:t>big </a:t>
            </a:r>
            <a:r>
              <a:rPr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200">
                <a:latin typeface="Comic Sans MS" panose="030F0702030302020204" pitchFamily="66" charset="0"/>
              </a:rPr>
              <a:t>family.</a:t>
            </a:r>
          </a:p>
        </p:txBody>
      </p:sp>
      <p:pic>
        <p:nvPicPr>
          <p:cNvPr id="6154" name="Picture 14" descr="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743200"/>
            <a:ext cx="29718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  <p:bldP spid="4106" grpId="0"/>
      <p:bldP spid="4107" grpId="0"/>
      <p:bldP spid="41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5731112000805828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7620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09800" y="5410200"/>
            <a:ext cx="4953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Comic Sans MS" panose="030F0702030302020204" pitchFamily="66" charset="0"/>
              </a:rPr>
              <a:t>big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9200" y="304800"/>
            <a:ext cx="7086600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057400" y="5029200"/>
            <a:ext cx="495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latin typeface="Comic Sans MS" panose="030F0702030302020204" pitchFamily="66" charset="0"/>
              </a:rPr>
              <a:t>Is this a big family ?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838200" y="5791200"/>
            <a:ext cx="495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latin typeface="Comic Sans MS" panose="030F0702030302020204" pitchFamily="66" charset="0"/>
              </a:rPr>
              <a:t>Yes, it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全屏显示(4:3)</PresentationFormat>
  <Paragraphs>110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Comic Sans MS</vt:lpstr>
      <vt:lpstr>WWW.2PPT.COM
</vt:lpstr>
      <vt:lpstr>Unit 10  How many people are there in your family 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Let’s talk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 （作业）</vt:lpstr>
      <vt:lpstr>Thank  you for your listening!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285AEA329F804F88A619549030A60CCF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