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258" r:id="rId14"/>
  </p:sldIdLst>
  <p:sldSz cx="12192000" cy="6858000"/>
  <p:notesSz cx="6858000" cy="9144000"/>
  <p:embeddedFontLst>
    <p:embeddedFont>
      <p:font typeface="庞门正道粗书体6.0" panose="02010600030101010101" charset="-122"/>
      <p:regular r:id="rId16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B21F8D3-C39F-46A4-99AD-6B0ADF6450B4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154B394-720E-467D-ABFF-8F7550BC726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13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, 麦克风, 游戏机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27" y="229113"/>
            <a:ext cx="983976" cy="655984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93677" y="395778"/>
            <a:ext cx="2154876" cy="450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</a:t>
            </a:r>
            <a:r>
              <a:rPr lang="zh-CN" altLang="en-US" dirty="0"/>
              <a:t>输入标题</a:t>
            </a:r>
          </a:p>
        </p:txBody>
      </p:sp>
      <p:sp>
        <p:nvSpPr>
          <p:cNvPr id="10" name="矩形: 圆角 9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401963" y="715955"/>
            <a:ext cx="6707750" cy="3354004"/>
            <a:chOff x="662385" y="613093"/>
            <a:chExt cx="6707750" cy="3354004"/>
          </a:xfrm>
        </p:grpSpPr>
        <p:sp>
          <p:nvSpPr>
            <p:cNvPr id="6" name="文本框 5"/>
            <p:cNvSpPr txBox="1"/>
            <p:nvPr/>
          </p:nvSpPr>
          <p:spPr>
            <a:xfrm>
              <a:off x="662385" y="613093"/>
              <a:ext cx="266478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9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口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语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599844" y="1028856"/>
              <a:ext cx="176653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交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705347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际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语文精品课件 四年级下册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自我介绍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98598" y="2780952"/>
            <a:ext cx="5232336" cy="1908040"/>
          </a:xfrm>
          <a:prstGeom prst="round2Diag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小组内交流，互评互说。其余同学认真倾听，适时补充，提出建议。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854" y="2546555"/>
            <a:ext cx="2775164" cy="36740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sp>
        <p:nvSpPr>
          <p:cNvPr id="2" name="矩形 1"/>
          <p:cNvSpPr/>
          <p:nvPr/>
        </p:nvSpPr>
        <p:spPr>
          <a:xfrm>
            <a:off x="1248640" y="1888081"/>
            <a:ext cx="9362341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妈妈让你去家门口的车站接一位不认识的客人，你需要先在电话里介绍自己，接站时让他能够认出你。</a:t>
            </a:r>
          </a:p>
        </p:txBody>
      </p:sp>
      <p:sp>
        <p:nvSpPr>
          <p:cNvPr id="4" name="矩形 3"/>
          <p:cNvSpPr/>
          <p:nvPr/>
        </p:nvSpPr>
        <p:spPr>
          <a:xfrm>
            <a:off x="1211742" y="3626416"/>
            <a:ext cx="5139897" cy="1850699"/>
          </a:xfrm>
          <a:prstGeom prst="rect">
            <a:avLst/>
          </a:prstGeom>
          <a:ln>
            <a:solidFill>
              <a:srgbClr val="E58C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让别人能够认出你，在介绍自己时，就要介绍自己明显的特征，比如脸部的特征，衣服的特征、头发的特征等。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576" y="3385669"/>
            <a:ext cx="2143740" cy="2838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39804" y="2210907"/>
            <a:ext cx="7094855" cy="3267020"/>
          </a:xfrm>
          <a:prstGeom prst="flowChartMultidocument">
            <a:avLst/>
          </a:prstGeom>
          <a:solidFill>
            <a:srgbClr val="BDD0E6"/>
          </a:solidFill>
          <a:ln>
            <a:solidFill>
              <a:srgbClr val="409B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1.想想，还可以向别人介绍自己的哪些情况？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2.动手做张小名片或建个小档案。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353762" y="874555"/>
            <a:ext cx="6555426" cy="3195404"/>
            <a:chOff x="614184" y="771693"/>
            <a:chExt cx="6555426" cy="3195404"/>
          </a:xfrm>
        </p:grpSpPr>
        <p:sp>
          <p:nvSpPr>
            <p:cNvPr id="6" name="文本框 5"/>
            <p:cNvSpPr txBox="1"/>
            <p:nvPr/>
          </p:nvSpPr>
          <p:spPr>
            <a:xfrm>
              <a:off x="614184" y="771693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谢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谢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730665" y="855951"/>
              <a:ext cx="176653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04822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+mn-lt"/>
                </a:rPr>
                <a:t>看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自我介绍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课前导读</a:t>
            </a:r>
          </a:p>
        </p:txBody>
      </p:sp>
      <p:sp>
        <p:nvSpPr>
          <p:cNvPr id="2" name="矩形 1"/>
          <p:cNvSpPr/>
          <p:nvPr/>
        </p:nvSpPr>
        <p:spPr>
          <a:xfrm>
            <a:off x="1160684" y="2688632"/>
            <a:ext cx="52648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在日常生活中我们常常需要向别人介绍自己，面对不同的情况，我们应该怎样自我介绍呢？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06" y="2709196"/>
            <a:ext cx="2654710" cy="35145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矩形 3"/>
          <p:cNvSpPr/>
          <p:nvPr/>
        </p:nvSpPr>
        <p:spPr>
          <a:xfrm>
            <a:off x="1057746" y="2481020"/>
            <a:ext cx="5172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自我介绍是一门艺术，懂得并善于自我介绍的人能更接近成功。面对不同的对象，不同的目的，自我介绍也应该有所不同。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06" y="2709196"/>
            <a:ext cx="2654710" cy="35145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978330" y="1788743"/>
            <a:ext cx="2091271" cy="790148"/>
            <a:chOff x="1498360" y="2401627"/>
            <a:chExt cx="2091271" cy="79014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8360" y="2401627"/>
              <a:ext cx="2091271" cy="790148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691501" y="2556745"/>
              <a:ext cx="1659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cs typeface="+mn-ea"/>
                  <a:sym typeface="+mn-lt"/>
                </a:rPr>
                <a:t>创设情境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338377" y="4878412"/>
            <a:ext cx="3515245" cy="841130"/>
            <a:chOff x="-369069" y="2373030"/>
            <a:chExt cx="3515245" cy="84113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9069" y="2373030"/>
              <a:ext cx="3515245" cy="84113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256917" y="2611159"/>
              <a:ext cx="2452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转学到新学校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93677" y="3283200"/>
            <a:ext cx="4073852" cy="890903"/>
            <a:chOff x="-301691" y="2367597"/>
            <a:chExt cx="4073852" cy="890903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1691" y="2367597"/>
              <a:ext cx="4073852" cy="89090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256917" y="2611159"/>
              <a:ext cx="256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和别人初次见面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69601" y="3429000"/>
            <a:ext cx="3515245" cy="841130"/>
            <a:chOff x="-369069" y="2373030"/>
            <a:chExt cx="3515245" cy="84113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9069" y="2373030"/>
              <a:ext cx="3515245" cy="841130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382420" y="2611159"/>
              <a:ext cx="2452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应聘校报记者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41334" y="2004090"/>
            <a:ext cx="9909331" cy="271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circleNumDbPlai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转学到新的学校应介绍自己的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性格特点、兴趣爱好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等方面；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circleNumDbPlain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应聘校报记者时，应着重介绍自己的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语言表达及写作能力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；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和别人初次见面，应介绍自己的名字等基本信息。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sp>
        <p:nvSpPr>
          <p:cNvPr id="3" name="文本框 4"/>
          <p:cNvSpPr txBox="1">
            <a:spLocks noChangeArrowheads="1"/>
          </p:cNvSpPr>
          <p:nvPr/>
        </p:nvSpPr>
        <p:spPr bwMode="auto">
          <a:xfrm>
            <a:off x="1176372" y="3325741"/>
            <a:ext cx="5312918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你刚刚转学到另一所学校，老师让你向全班同学作自我介绍。</a:t>
            </a:r>
          </a:p>
        </p:txBody>
      </p:sp>
      <p:pic>
        <p:nvPicPr>
          <p:cNvPr id="4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575" y="3222523"/>
            <a:ext cx="2528484" cy="242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170931" y="1696702"/>
            <a:ext cx="3515245" cy="841130"/>
            <a:chOff x="-369069" y="2373030"/>
            <a:chExt cx="3515245" cy="84113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9069" y="2373030"/>
              <a:ext cx="3515245" cy="841130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256917" y="2611159"/>
              <a:ext cx="2452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转学到新学校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sp>
        <p:nvSpPr>
          <p:cNvPr id="2" name="矩形 1"/>
          <p:cNvSpPr/>
          <p:nvPr/>
        </p:nvSpPr>
        <p:spPr>
          <a:xfrm>
            <a:off x="1299343" y="2435955"/>
            <a:ext cx="5327600" cy="260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我们向同学介绍自己的目的是为了让同学们认识自己，了解自己，喜欢自己。因此，我们可以选择幽默一点的介绍方式。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06" y="2709196"/>
            <a:ext cx="2654710" cy="35145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sp>
        <p:nvSpPr>
          <p:cNvPr id="2" name="矩形 1"/>
          <p:cNvSpPr/>
          <p:nvPr/>
        </p:nvSpPr>
        <p:spPr>
          <a:xfrm>
            <a:off x="1002352" y="1851002"/>
            <a:ext cx="10049106" cy="3254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大家好，我叫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我是一个活泼、调皮、胆小的人，我最害怕蟑螂了。我的爱好很多，我喜欢画画，看书，喜欢英语等。我性格十分倔强，只要劲头来了，十头牛也拉不回来，我的妈妈总劝我改，可每当这时，我的牛脾气又上来了。在今后的时间里，我期望在收获好成绩的同时，也能收获珍贵的友谊。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交际指导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292224" y="1457153"/>
            <a:ext cx="3515245" cy="841130"/>
            <a:chOff x="-369069" y="2373030"/>
            <a:chExt cx="3515245" cy="84113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9069" y="2373030"/>
              <a:ext cx="3515245" cy="841130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382420" y="2611159"/>
              <a:ext cx="2452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应聘校报记者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276013" y="2580648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应聘校报记者，负责人让你介绍一下自己。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40229" y="3042313"/>
            <a:ext cx="11278146" cy="3149633"/>
            <a:chOff x="297893" y="3063773"/>
            <a:chExt cx="10365044" cy="369453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893" y="3063773"/>
              <a:ext cx="10365044" cy="3694532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54618" y="3498307"/>
              <a:ext cx="8731963" cy="22485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  校报记者需要经常去采访同学，了解事实真相，在自我介绍时，首先应让面试者了解你对待这份工作的态度是怎样的，然后要让面试者认识到，你有足够的能力和水平来完成工作，最后说一说你将如何开展工作。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p2zjvv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宽屏</PresentationFormat>
  <Paragraphs>63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庞门正道粗书体6.0</vt:lpstr>
      <vt:lpstr>Arial</vt:lpstr>
      <vt:lpstr>思源黑体 CN Bold</vt:lpstr>
      <vt:lpstr>思源黑体 CN Regular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39</cp:revision>
  <dcterms:created xsi:type="dcterms:W3CDTF">2020-06-05T01:58:00Z</dcterms:created>
  <dcterms:modified xsi:type="dcterms:W3CDTF">2023-01-10T06:44:23Z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16CB8AAB0AC445B38A57DCF38BDC52D6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