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209.xml" ContentType="application/vnd.openxmlformats-officedocument.presentationml.slideLayout+xml"/>
  <Override PartName="/ppt/slideLayouts/slideLayout210.xml" ContentType="application/vnd.openxmlformats-officedocument.presentationml.slideLayout+xml"/>
  <Override PartName="/ppt/slideLayouts/slideLayout21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slideLayouts/slideLayout21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slideLayouts/slideLayout21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slideLayouts/slideLayout217.xml" ContentType="application/vnd.openxmlformats-officedocument.presentationml.slideLayout+xml"/>
  <Override PartName="/ppt/slideLayouts/slideLayout218.xml" ContentType="application/vnd.openxmlformats-officedocument.presentationml.slideLayout+xml"/>
  <Override PartName="/ppt/slideLayouts/slideLayout2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404" r:id="rId2"/>
    <p:sldId id="405" r:id="rId3"/>
    <p:sldId id="406" r:id="rId4"/>
    <p:sldId id="407" r:id="rId5"/>
    <p:sldId id="408" r:id="rId6"/>
    <p:sldId id="409" r:id="rId7"/>
    <p:sldId id="410" r:id="rId8"/>
    <p:sldId id="411" r:id="rId9"/>
    <p:sldId id="412" r:id="rId10"/>
    <p:sldId id="413" r:id="rId11"/>
    <p:sldId id="414" r:id="rId12"/>
    <p:sldId id="415" r:id="rId13"/>
    <p:sldId id="287" r:id="rId14"/>
  </p:sldIdLst>
  <p:sldSz cx="12192000" cy="6858000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FBFE"/>
    <a:srgbClr val="57D2E3"/>
    <a:srgbClr val="21B1C5"/>
    <a:srgbClr val="B2F3FC"/>
    <a:srgbClr val="4BCFE1"/>
    <a:srgbClr val="5BADF7"/>
    <a:srgbClr val="6A56A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-59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smtClean="0"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44184B7-6C33-43AD-8AAF-E69FCB58F122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smtClean="0"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BB95A93-6F66-4020-99D6-55751A240114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45977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/>
            <a:endParaRPr lang="zh-CN" altLang="en-US" dirty="0"/>
          </a:p>
        </p:txBody>
      </p:sp>
      <p:sp>
        <p:nvSpPr>
          <p:cNvPr id="459779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indent="0" algn="r" eaLnBrk="1" hangingPunct="1"/>
            <a:fld id="{9A0DB2DC-4C9A-4742-B13C-FB6460FD3503}" type="slidenum">
              <a:rPr lang="zh-CN" altLang="en-US" sz="1200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</a:t>
            </a:fld>
            <a:endParaRPr lang="zh-CN" altLang="en-US" sz="1200" dirty="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09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>
            <a:solidFill>
              <a:srgbClr val="000000"/>
            </a:solidFill>
            <a:miter/>
          </a:ln>
        </p:spPr>
      </p:sp>
      <p:sp>
        <p:nvSpPr>
          <p:cNvPr id="478210" name="备注占位符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78211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indent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  <a:t>10</a:t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>
            <a:solidFill>
              <a:srgbClr val="000000"/>
            </a:solidFill>
            <a:miter/>
          </a:ln>
        </p:spPr>
      </p:sp>
      <p:sp>
        <p:nvSpPr>
          <p:cNvPr id="480258" name="备注占位符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80259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indent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  <a:t>11</a:t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5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>
            <a:solidFill>
              <a:srgbClr val="000000"/>
            </a:solidFill>
            <a:miter/>
          </a:ln>
        </p:spPr>
      </p:sp>
      <p:sp>
        <p:nvSpPr>
          <p:cNvPr id="482306" name="备注占位符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82307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indent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  <a:t>12</a:t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489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703490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03491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indent="0" algn="r" eaLnBrk="1" hangingPunct="1"/>
            <a:fld id="{9A0DB2DC-4C9A-4742-B13C-FB6460FD3503}" type="slidenum">
              <a:rPr lang="zh-CN" altLang="en-US" sz="1200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13</a:t>
            </a:fld>
            <a:endParaRPr lang="zh-CN" altLang="en-US" sz="1200" dirty="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5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>
            <a:solidFill>
              <a:srgbClr val="000000"/>
            </a:solidFill>
            <a:miter/>
          </a:ln>
        </p:spPr>
      </p:sp>
      <p:sp>
        <p:nvSpPr>
          <p:cNvPr id="461826" name="备注占位符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61827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indent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  <a:t>2</a:t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87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>
            <a:solidFill>
              <a:srgbClr val="000000"/>
            </a:solidFill>
            <a:miter/>
          </a:ln>
        </p:spPr>
      </p:sp>
      <p:sp>
        <p:nvSpPr>
          <p:cNvPr id="463874" name="备注占位符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63875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indent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  <a:t>3</a:t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1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>
            <a:solidFill>
              <a:srgbClr val="000000"/>
            </a:solidFill>
            <a:miter/>
          </a:ln>
        </p:spPr>
      </p:sp>
      <p:sp>
        <p:nvSpPr>
          <p:cNvPr id="465922" name="备注占位符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65923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indent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  <a:t>4</a:t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969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>
            <a:solidFill>
              <a:srgbClr val="000000"/>
            </a:solidFill>
            <a:miter/>
          </a:ln>
        </p:spPr>
      </p:sp>
      <p:sp>
        <p:nvSpPr>
          <p:cNvPr id="467970" name="备注占位符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67971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indent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  <a:t>5</a:t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>
            <a:solidFill>
              <a:srgbClr val="000000"/>
            </a:solidFill>
            <a:miter/>
          </a:ln>
        </p:spPr>
      </p:sp>
      <p:sp>
        <p:nvSpPr>
          <p:cNvPr id="470018" name="备注占位符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70019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indent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  <a:t>6</a:t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5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>
            <a:solidFill>
              <a:srgbClr val="000000"/>
            </a:solidFill>
            <a:miter/>
          </a:ln>
        </p:spPr>
      </p:sp>
      <p:sp>
        <p:nvSpPr>
          <p:cNvPr id="472066" name="备注占位符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72067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indent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  <a:t>7</a:t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>
            <a:solidFill>
              <a:srgbClr val="000000"/>
            </a:solidFill>
            <a:miter/>
          </a:ln>
        </p:spPr>
      </p:sp>
      <p:sp>
        <p:nvSpPr>
          <p:cNvPr id="474114" name="备注占位符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74115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indent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  <a:t>8</a:t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1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>
            <a:solidFill>
              <a:srgbClr val="000000"/>
            </a:solidFill>
            <a:miter/>
          </a:ln>
        </p:spPr>
      </p:sp>
      <p:sp>
        <p:nvSpPr>
          <p:cNvPr id="476162" name="备注占位符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76163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indent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  <a:t>9</a:t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组合 1"/>
          <p:cNvGrpSpPr/>
          <p:nvPr userDrawn="1"/>
        </p:nvGrpSpPr>
        <p:grpSpPr>
          <a:xfrm>
            <a:off x="0" y="876300"/>
            <a:ext cx="8143875" cy="3740150"/>
            <a:chOff x="-1" y="869694"/>
            <a:chExt cx="8144452" cy="3740406"/>
          </a:xfrm>
        </p:grpSpPr>
        <p:sp>
          <p:nvSpPr>
            <p:cNvPr id="8" name="矩形 14"/>
            <p:cNvSpPr>
              <a:spLocks noChangeArrowheads="1"/>
            </p:cNvSpPr>
            <p:nvPr/>
          </p:nvSpPr>
          <p:spPr bwMode="auto">
            <a:xfrm rot="10800000">
              <a:off x="-1" y="869694"/>
              <a:ext cx="8144452" cy="3740406"/>
            </a:xfrm>
            <a:prstGeom prst="rect">
              <a:avLst/>
            </a:prstGeom>
            <a:gradFill flip="none" rotWithShape="1">
              <a:gsLst>
                <a:gs pos="917">
                  <a:schemeClr val="bg1"/>
                </a:gs>
                <a:gs pos="37000">
                  <a:srgbClr val="E6FBFE">
                    <a:alpha val="80000"/>
                  </a:srgbClr>
                </a:gs>
                <a:gs pos="100000">
                  <a:srgbClr val="57D2E3"/>
                </a:gs>
              </a:gsLst>
              <a:lin ang="0" scaled="1"/>
              <a:tileRect/>
            </a:gradFill>
            <a:ln>
              <a:noFill/>
            </a:ln>
            <a:effectLst>
              <a:reflection blurRad="6350" stA="50000" endA="300" endPos="55000" dir="5400000" sy="-100000" algn="bl" rotWithShape="0"/>
            </a:effec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pic>
          <p:nvPicPr>
            <p:cNvPr id="2052" name="图片 28"/>
            <p:cNvPicPr>
              <a:picLocks noChangeAspect="1"/>
            </p:cNvPicPr>
            <p:nvPr/>
          </p:nvPicPr>
          <p:blipFill>
            <a:blip r:embed="rId2" cstate="email"/>
            <a:srcRect b="-90"/>
            <a:stretch>
              <a:fillRect/>
            </a:stretch>
          </p:blipFill>
          <p:spPr>
            <a:xfrm>
              <a:off x="0" y="869694"/>
              <a:ext cx="8144450" cy="3336546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10" name="矩形 14"/>
          <p:cNvSpPr>
            <a:spLocks noChangeArrowheads="1"/>
          </p:cNvSpPr>
          <p:nvPr/>
        </p:nvSpPr>
        <p:spPr bwMode="auto">
          <a:xfrm>
            <a:off x="6531" y="1536700"/>
            <a:ext cx="8144451" cy="2298699"/>
          </a:xfrm>
          <a:prstGeom prst="rect">
            <a:avLst/>
          </a:prstGeom>
          <a:gradFill>
            <a:gsLst>
              <a:gs pos="917">
                <a:schemeClr val="bg1">
                  <a:alpha val="28000"/>
                </a:schemeClr>
              </a:gs>
              <a:gs pos="31000">
                <a:srgbClr val="E6FBFE">
                  <a:alpha val="80000"/>
                </a:srgbClr>
              </a:gs>
              <a:gs pos="79000">
                <a:srgbClr val="57D2E3"/>
              </a:gs>
            </a:gsLst>
            <a:lin ang="0" scaled="1"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组合 2"/>
          <p:cNvGrpSpPr/>
          <p:nvPr userDrawn="1"/>
        </p:nvGrpSpPr>
        <p:grpSpPr>
          <a:xfrm>
            <a:off x="0" y="839788"/>
            <a:ext cx="12192000" cy="3122612"/>
            <a:chOff x="0" y="839788"/>
            <a:chExt cx="12192000" cy="3122612"/>
          </a:xfrm>
        </p:grpSpPr>
        <p:sp>
          <p:nvSpPr>
            <p:cNvPr id="3" name="矩形 14"/>
            <p:cNvSpPr>
              <a:spLocks noChangeArrowheads="1"/>
            </p:cNvSpPr>
            <p:nvPr/>
          </p:nvSpPr>
          <p:spPr bwMode="auto">
            <a:xfrm>
              <a:off x="0" y="840303"/>
              <a:ext cx="12192000" cy="3120789"/>
            </a:xfrm>
            <a:prstGeom prst="rect">
              <a:avLst/>
            </a:prstGeom>
            <a:solidFill>
              <a:srgbClr val="57D2E3"/>
            </a:solidFill>
            <a:ln>
              <a:noFill/>
            </a:ln>
            <a:effectLst>
              <a:reflection blurRad="6350" stA="50000" endA="300" endPos="55000" dir="5400000" sy="-100000" algn="bl" rotWithShape="0"/>
            </a:effec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pic>
          <p:nvPicPr>
            <p:cNvPr id="4100" name="图片 28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>
            <a:xfrm>
              <a:off x="280416" y="839788"/>
              <a:ext cx="11640122" cy="3122612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5" name="矩形 14"/>
          <p:cNvSpPr>
            <a:spLocks noChangeArrowheads="1"/>
          </p:cNvSpPr>
          <p:nvPr/>
        </p:nvSpPr>
        <p:spPr bwMode="auto">
          <a:xfrm>
            <a:off x="0" y="2127509"/>
            <a:ext cx="12192000" cy="1356797"/>
          </a:xfrm>
          <a:prstGeom prst="rect">
            <a:avLst/>
          </a:prstGeom>
          <a:gradFill>
            <a:gsLst>
              <a:gs pos="917">
                <a:schemeClr val="bg1"/>
              </a:gs>
              <a:gs pos="37000">
                <a:srgbClr val="E6FBFE">
                  <a:alpha val="80000"/>
                </a:srgbClr>
              </a:gs>
              <a:gs pos="100000">
                <a:srgbClr val="57D2E3"/>
              </a:gs>
            </a:gsLst>
            <a:lin ang="10800000" scaled="1"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矩形 8"/>
          <p:cNvSpPr>
            <a:spLocks noChangeArrowheads="1"/>
          </p:cNvSpPr>
          <p:nvPr/>
        </p:nvSpPr>
        <p:spPr bwMode="auto">
          <a:xfrm>
            <a:off x="2646363" y="2373313"/>
            <a:ext cx="7770813" cy="9239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60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谢谢观看！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7" Type="http://schemas.openxmlformats.org/officeDocument/2006/relationships/slideLayout" Target="../slideLayouts/slideLayout117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63" Type="http://schemas.openxmlformats.org/officeDocument/2006/relationships/slideLayout" Target="../slideLayouts/slideLayout63.xml"/><Relationship Id="rId84" Type="http://schemas.openxmlformats.org/officeDocument/2006/relationships/slideLayout" Target="../slideLayouts/slideLayout84.xml"/><Relationship Id="rId138" Type="http://schemas.openxmlformats.org/officeDocument/2006/relationships/slideLayout" Target="../slideLayouts/slideLayout138.xml"/><Relationship Id="rId159" Type="http://schemas.openxmlformats.org/officeDocument/2006/relationships/slideLayout" Target="../slideLayouts/slideLayout159.xml"/><Relationship Id="rId170" Type="http://schemas.openxmlformats.org/officeDocument/2006/relationships/slideLayout" Target="../slideLayouts/slideLayout170.xml"/><Relationship Id="rId191" Type="http://schemas.openxmlformats.org/officeDocument/2006/relationships/slideLayout" Target="../slideLayouts/slideLayout191.xml"/><Relationship Id="rId205" Type="http://schemas.openxmlformats.org/officeDocument/2006/relationships/slideLayout" Target="../slideLayouts/slideLayout205.xml"/><Relationship Id="rId107" Type="http://schemas.openxmlformats.org/officeDocument/2006/relationships/slideLayout" Target="../slideLayouts/slideLayout107.xml"/><Relationship Id="rId11" Type="http://schemas.openxmlformats.org/officeDocument/2006/relationships/slideLayout" Target="../slideLayouts/slideLayout11.xml"/><Relationship Id="rId32" Type="http://schemas.openxmlformats.org/officeDocument/2006/relationships/slideLayout" Target="../slideLayouts/slideLayout32.xml"/><Relationship Id="rId53" Type="http://schemas.openxmlformats.org/officeDocument/2006/relationships/slideLayout" Target="../slideLayouts/slideLayout53.xml"/><Relationship Id="rId74" Type="http://schemas.openxmlformats.org/officeDocument/2006/relationships/slideLayout" Target="../slideLayouts/slideLayout74.xml"/><Relationship Id="rId128" Type="http://schemas.openxmlformats.org/officeDocument/2006/relationships/slideLayout" Target="../slideLayouts/slideLayout128.xml"/><Relationship Id="rId149" Type="http://schemas.openxmlformats.org/officeDocument/2006/relationships/slideLayout" Target="../slideLayouts/slideLayout149.xml"/><Relationship Id="rId5" Type="http://schemas.openxmlformats.org/officeDocument/2006/relationships/slideLayout" Target="../slideLayouts/slideLayout5.xml"/><Relationship Id="rId95" Type="http://schemas.openxmlformats.org/officeDocument/2006/relationships/slideLayout" Target="../slideLayouts/slideLayout95.xml"/><Relationship Id="rId160" Type="http://schemas.openxmlformats.org/officeDocument/2006/relationships/slideLayout" Target="../slideLayouts/slideLayout160.xml"/><Relationship Id="rId181" Type="http://schemas.openxmlformats.org/officeDocument/2006/relationships/slideLayout" Target="../slideLayouts/slideLayout181.xml"/><Relationship Id="rId216" Type="http://schemas.openxmlformats.org/officeDocument/2006/relationships/slideLayout" Target="../slideLayouts/slideLayout216.xml"/><Relationship Id="rId22" Type="http://schemas.openxmlformats.org/officeDocument/2006/relationships/slideLayout" Target="../slideLayouts/slideLayout22.xml"/><Relationship Id="rId43" Type="http://schemas.openxmlformats.org/officeDocument/2006/relationships/slideLayout" Target="../slideLayouts/slideLayout43.xml"/><Relationship Id="rId64" Type="http://schemas.openxmlformats.org/officeDocument/2006/relationships/slideLayout" Target="../slideLayouts/slideLayout64.xml"/><Relationship Id="rId118" Type="http://schemas.openxmlformats.org/officeDocument/2006/relationships/slideLayout" Target="../slideLayouts/slideLayout118.xml"/><Relationship Id="rId139" Type="http://schemas.openxmlformats.org/officeDocument/2006/relationships/slideLayout" Target="../slideLayouts/slideLayout139.xml"/><Relationship Id="rId85" Type="http://schemas.openxmlformats.org/officeDocument/2006/relationships/slideLayout" Target="../slideLayouts/slideLayout85.xml"/><Relationship Id="rId150" Type="http://schemas.openxmlformats.org/officeDocument/2006/relationships/slideLayout" Target="../slideLayouts/slideLayout150.xml"/><Relationship Id="rId171" Type="http://schemas.openxmlformats.org/officeDocument/2006/relationships/slideLayout" Target="../slideLayouts/slideLayout171.xml"/><Relationship Id="rId192" Type="http://schemas.openxmlformats.org/officeDocument/2006/relationships/slideLayout" Target="../slideLayouts/slideLayout192.xml"/><Relationship Id="rId206" Type="http://schemas.openxmlformats.org/officeDocument/2006/relationships/slideLayout" Target="../slideLayouts/slideLayout206.xml"/><Relationship Id="rId12" Type="http://schemas.openxmlformats.org/officeDocument/2006/relationships/slideLayout" Target="../slideLayouts/slideLayout12.xml"/><Relationship Id="rId33" Type="http://schemas.openxmlformats.org/officeDocument/2006/relationships/slideLayout" Target="../slideLayouts/slideLayout33.xml"/><Relationship Id="rId108" Type="http://schemas.openxmlformats.org/officeDocument/2006/relationships/slideLayout" Target="../slideLayouts/slideLayout108.xml"/><Relationship Id="rId129" Type="http://schemas.openxmlformats.org/officeDocument/2006/relationships/slideLayout" Target="../slideLayouts/slideLayout129.xml"/><Relationship Id="rId54" Type="http://schemas.openxmlformats.org/officeDocument/2006/relationships/slideLayout" Target="../slideLayouts/slideLayout54.xml"/><Relationship Id="rId75" Type="http://schemas.openxmlformats.org/officeDocument/2006/relationships/slideLayout" Target="../slideLayouts/slideLayout75.xml"/><Relationship Id="rId96" Type="http://schemas.openxmlformats.org/officeDocument/2006/relationships/slideLayout" Target="../slideLayouts/slideLayout96.xml"/><Relationship Id="rId140" Type="http://schemas.openxmlformats.org/officeDocument/2006/relationships/slideLayout" Target="../slideLayouts/slideLayout140.xml"/><Relationship Id="rId161" Type="http://schemas.openxmlformats.org/officeDocument/2006/relationships/slideLayout" Target="../slideLayouts/slideLayout161.xml"/><Relationship Id="rId182" Type="http://schemas.openxmlformats.org/officeDocument/2006/relationships/slideLayout" Target="../slideLayouts/slideLayout182.xml"/><Relationship Id="rId217" Type="http://schemas.openxmlformats.org/officeDocument/2006/relationships/slideLayout" Target="../slideLayouts/slideLayout217.xml"/><Relationship Id="rId6" Type="http://schemas.openxmlformats.org/officeDocument/2006/relationships/slideLayout" Target="../slideLayouts/slideLayout6.xml"/><Relationship Id="rId23" Type="http://schemas.openxmlformats.org/officeDocument/2006/relationships/slideLayout" Target="../slideLayouts/slideLayout23.xml"/><Relationship Id="rId119" Type="http://schemas.openxmlformats.org/officeDocument/2006/relationships/slideLayout" Target="../slideLayouts/slideLayout119.xml"/><Relationship Id="rId44" Type="http://schemas.openxmlformats.org/officeDocument/2006/relationships/slideLayout" Target="../slideLayouts/slideLayout44.xml"/><Relationship Id="rId65" Type="http://schemas.openxmlformats.org/officeDocument/2006/relationships/slideLayout" Target="../slideLayouts/slideLayout65.xml"/><Relationship Id="rId86" Type="http://schemas.openxmlformats.org/officeDocument/2006/relationships/slideLayout" Target="../slideLayouts/slideLayout86.xml"/><Relationship Id="rId130" Type="http://schemas.openxmlformats.org/officeDocument/2006/relationships/slideLayout" Target="../slideLayouts/slideLayout130.xml"/><Relationship Id="rId151" Type="http://schemas.openxmlformats.org/officeDocument/2006/relationships/slideLayout" Target="../slideLayouts/slideLayout151.xml"/><Relationship Id="rId172" Type="http://schemas.openxmlformats.org/officeDocument/2006/relationships/slideLayout" Target="../slideLayouts/slideLayout172.xml"/><Relationship Id="rId193" Type="http://schemas.openxmlformats.org/officeDocument/2006/relationships/slideLayout" Target="../slideLayouts/slideLayout193.xml"/><Relationship Id="rId207" Type="http://schemas.openxmlformats.org/officeDocument/2006/relationships/slideLayout" Target="../slideLayouts/slideLayout207.xml"/><Relationship Id="rId13" Type="http://schemas.openxmlformats.org/officeDocument/2006/relationships/slideLayout" Target="../slideLayouts/slideLayout13.xml"/><Relationship Id="rId109" Type="http://schemas.openxmlformats.org/officeDocument/2006/relationships/slideLayout" Target="../slideLayouts/slideLayout109.xml"/><Relationship Id="rId34" Type="http://schemas.openxmlformats.org/officeDocument/2006/relationships/slideLayout" Target="../slideLayouts/slideLayout34.xml"/><Relationship Id="rId55" Type="http://schemas.openxmlformats.org/officeDocument/2006/relationships/slideLayout" Target="../slideLayouts/slideLayout55.xml"/><Relationship Id="rId76" Type="http://schemas.openxmlformats.org/officeDocument/2006/relationships/slideLayout" Target="../slideLayouts/slideLayout76.xml"/><Relationship Id="rId97" Type="http://schemas.openxmlformats.org/officeDocument/2006/relationships/slideLayout" Target="../slideLayouts/slideLayout97.xml"/><Relationship Id="rId120" Type="http://schemas.openxmlformats.org/officeDocument/2006/relationships/slideLayout" Target="../slideLayouts/slideLayout120.xml"/><Relationship Id="rId141" Type="http://schemas.openxmlformats.org/officeDocument/2006/relationships/slideLayout" Target="../slideLayouts/slideLayout141.xml"/><Relationship Id="rId7" Type="http://schemas.openxmlformats.org/officeDocument/2006/relationships/slideLayout" Target="../slideLayouts/slideLayout7.xml"/><Relationship Id="rId162" Type="http://schemas.openxmlformats.org/officeDocument/2006/relationships/slideLayout" Target="../slideLayouts/slideLayout162.xml"/><Relationship Id="rId183" Type="http://schemas.openxmlformats.org/officeDocument/2006/relationships/slideLayout" Target="../slideLayouts/slideLayout183.xml"/><Relationship Id="rId218" Type="http://schemas.openxmlformats.org/officeDocument/2006/relationships/slideLayout" Target="../slideLayouts/slideLayout218.xml"/><Relationship Id="rId24" Type="http://schemas.openxmlformats.org/officeDocument/2006/relationships/slideLayout" Target="../slideLayouts/slideLayout24.xml"/><Relationship Id="rId45" Type="http://schemas.openxmlformats.org/officeDocument/2006/relationships/slideLayout" Target="../slideLayouts/slideLayout45.xml"/><Relationship Id="rId66" Type="http://schemas.openxmlformats.org/officeDocument/2006/relationships/slideLayout" Target="../slideLayouts/slideLayout66.xml"/><Relationship Id="rId87" Type="http://schemas.openxmlformats.org/officeDocument/2006/relationships/slideLayout" Target="../slideLayouts/slideLayout87.xml"/><Relationship Id="rId110" Type="http://schemas.openxmlformats.org/officeDocument/2006/relationships/slideLayout" Target="../slideLayouts/slideLayout110.xml"/><Relationship Id="rId131" Type="http://schemas.openxmlformats.org/officeDocument/2006/relationships/slideLayout" Target="../slideLayouts/slideLayout131.xml"/><Relationship Id="rId152" Type="http://schemas.openxmlformats.org/officeDocument/2006/relationships/slideLayout" Target="../slideLayouts/slideLayout152.xml"/><Relationship Id="rId173" Type="http://schemas.openxmlformats.org/officeDocument/2006/relationships/slideLayout" Target="../slideLayouts/slideLayout173.xml"/><Relationship Id="rId194" Type="http://schemas.openxmlformats.org/officeDocument/2006/relationships/slideLayout" Target="../slideLayouts/slideLayout194.xml"/><Relationship Id="rId208" Type="http://schemas.openxmlformats.org/officeDocument/2006/relationships/slideLayout" Target="../slideLayouts/slideLayout208.xml"/><Relationship Id="rId14" Type="http://schemas.openxmlformats.org/officeDocument/2006/relationships/slideLayout" Target="../slideLayouts/slideLayout14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56" Type="http://schemas.openxmlformats.org/officeDocument/2006/relationships/slideLayout" Target="../slideLayouts/slideLayout56.xml"/><Relationship Id="rId77" Type="http://schemas.openxmlformats.org/officeDocument/2006/relationships/slideLayout" Target="../slideLayouts/slideLayout77.xml"/><Relationship Id="rId100" Type="http://schemas.openxmlformats.org/officeDocument/2006/relationships/slideLayout" Target="../slideLayouts/slideLayout100.xml"/><Relationship Id="rId105" Type="http://schemas.openxmlformats.org/officeDocument/2006/relationships/slideLayout" Target="../slideLayouts/slideLayout105.xml"/><Relationship Id="rId126" Type="http://schemas.openxmlformats.org/officeDocument/2006/relationships/slideLayout" Target="../slideLayouts/slideLayout126.xml"/><Relationship Id="rId147" Type="http://schemas.openxmlformats.org/officeDocument/2006/relationships/slideLayout" Target="../slideLayouts/slideLayout147.xml"/><Relationship Id="rId168" Type="http://schemas.openxmlformats.org/officeDocument/2006/relationships/slideLayout" Target="../slideLayouts/slideLayout16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93" Type="http://schemas.openxmlformats.org/officeDocument/2006/relationships/slideLayout" Target="../slideLayouts/slideLayout93.xml"/><Relationship Id="rId98" Type="http://schemas.openxmlformats.org/officeDocument/2006/relationships/slideLayout" Target="../slideLayouts/slideLayout98.xml"/><Relationship Id="rId121" Type="http://schemas.openxmlformats.org/officeDocument/2006/relationships/slideLayout" Target="../slideLayouts/slideLayout121.xml"/><Relationship Id="rId142" Type="http://schemas.openxmlformats.org/officeDocument/2006/relationships/slideLayout" Target="../slideLayouts/slideLayout142.xml"/><Relationship Id="rId163" Type="http://schemas.openxmlformats.org/officeDocument/2006/relationships/slideLayout" Target="../slideLayouts/slideLayout163.xml"/><Relationship Id="rId184" Type="http://schemas.openxmlformats.org/officeDocument/2006/relationships/slideLayout" Target="../slideLayouts/slideLayout184.xml"/><Relationship Id="rId189" Type="http://schemas.openxmlformats.org/officeDocument/2006/relationships/slideLayout" Target="../slideLayouts/slideLayout189.xml"/><Relationship Id="rId219" Type="http://schemas.openxmlformats.org/officeDocument/2006/relationships/slideLayout" Target="../slideLayouts/slideLayout219.xml"/><Relationship Id="rId3" Type="http://schemas.openxmlformats.org/officeDocument/2006/relationships/slideLayout" Target="../slideLayouts/slideLayout3.xml"/><Relationship Id="rId214" Type="http://schemas.openxmlformats.org/officeDocument/2006/relationships/slideLayout" Target="../slideLayouts/slideLayout214.xml"/><Relationship Id="rId25" Type="http://schemas.openxmlformats.org/officeDocument/2006/relationships/slideLayout" Target="../slideLayouts/slideLayout25.xml"/><Relationship Id="rId46" Type="http://schemas.openxmlformats.org/officeDocument/2006/relationships/slideLayout" Target="../slideLayouts/slideLayout46.xml"/><Relationship Id="rId67" Type="http://schemas.openxmlformats.org/officeDocument/2006/relationships/slideLayout" Target="../slideLayouts/slideLayout67.xml"/><Relationship Id="rId116" Type="http://schemas.openxmlformats.org/officeDocument/2006/relationships/slideLayout" Target="../slideLayouts/slideLayout116.xml"/><Relationship Id="rId137" Type="http://schemas.openxmlformats.org/officeDocument/2006/relationships/slideLayout" Target="../slideLayouts/slideLayout137.xml"/><Relationship Id="rId158" Type="http://schemas.openxmlformats.org/officeDocument/2006/relationships/slideLayout" Target="../slideLayouts/slideLayout158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62" Type="http://schemas.openxmlformats.org/officeDocument/2006/relationships/slideLayout" Target="../slideLayouts/slideLayout62.xml"/><Relationship Id="rId83" Type="http://schemas.openxmlformats.org/officeDocument/2006/relationships/slideLayout" Target="../slideLayouts/slideLayout83.xml"/><Relationship Id="rId88" Type="http://schemas.openxmlformats.org/officeDocument/2006/relationships/slideLayout" Target="../slideLayouts/slideLayout88.xml"/><Relationship Id="rId111" Type="http://schemas.openxmlformats.org/officeDocument/2006/relationships/slideLayout" Target="../slideLayouts/slideLayout111.xml"/><Relationship Id="rId132" Type="http://schemas.openxmlformats.org/officeDocument/2006/relationships/slideLayout" Target="../slideLayouts/slideLayout132.xml"/><Relationship Id="rId153" Type="http://schemas.openxmlformats.org/officeDocument/2006/relationships/slideLayout" Target="../slideLayouts/slideLayout153.xml"/><Relationship Id="rId174" Type="http://schemas.openxmlformats.org/officeDocument/2006/relationships/slideLayout" Target="../slideLayouts/slideLayout174.xml"/><Relationship Id="rId179" Type="http://schemas.openxmlformats.org/officeDocument/2006/relationships/slideLayout" Target="../slideLayouts/slideLayout179.xml"/><Relationship Id="rId195" Type="http://schemas.openxmlformats.org/officeDocument/2006/relationships/slideLayout" Target="../slideLayouts/slideLayout195.xml"/><Relationship Id="rId209" Type="http://schemas.openxmlformats.org/officeDocument/2006/relationships/slideLayout" Target="../slideLayouts/slideLayout209.xml"/><Relationship Id="rId190" Type="http://schemas.openxmlformats.org/officeDocument/2006/relationships/slideLayout" Target="../slideLayouts/slideLayout190.xml"/><Relationship Id="rId204" Type="http://schemas.openxmlformats.org/officeDocument/2006/relationships/slideLayout" Target="../slideLayouts/slideLayout204.xml"/><Relationship Id="rId220" Type="http://schemas.openxmlformats.org/officeDocument/2006/relationships/theme" Target="../theme/theme1.xml"/><Relationship Id="rId15" Type="http://schemas.openxmlformats.org/officeDocument/2006/relationships/slideLayout" Target="../slideLayouts/slideLayout15.xml"/><Relationship Id="rId36" Type="http://schemas.openxmlformats.org/officeDocument/2006/relationships/slideLayout" Target="../slideLayouts/slideLayout36.xml"/><Relationship Id="rId57" Type="http://schemas.openxmlformats.org/officeDocument/2006/relationships/slideLayout" Target="../slideLayouts/slideLayout57.xml"/><Relationship Id="rId106" Type="http://schemas.openxmlformats.org/officeDocument/2006/relationships/slideLayout" Target="../slideLayouts/slideLayout106.xml"/><Relationship Id="rId127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52" Type="http://schemas.openxmlformats.org/officeDocument/2006/relationships/slideLayout" Target="../slideLayouts/slideLayout52.xml"/><Relationship Id="rId73" Type="http://schemas.openxmlformats.org/officeDocument/2006/relationships/slideLayout" Target="../slideLayouts/slideLayout73.xml"/><Relationship Id="rId78" Type="http://schemas.openxmlformats.org/officeDocument/2006/relationships/slideLayout" Target="../slideLayouts/slideLayout78.xml"/><Relationship Id="rId94" Type="http://schemas.openxmlformats.org/officeDocument/2006/relationships/slideLayout" Target="../slideLayouts/slideLayout94.xml"/><Relationship Id="rId99" Type="http://schemas.openxmlformats.org/officeDocument/2006/relationships/slideLayout" Target="../slideLayouts/slideLayout99.xml"/><Relationship Id="rId101" Type="http://schemas.openxmlformats.org/officeDocument/2006/relationships/slideLayout" Target="../slideLayouts/slideLayout101.xml"/><Relationship Id="rId122" Type="http://schemas.openxmlformats.org/officeDocument/2006/relationships/slideLayout" Target="../slideLayouts/slideLayout122.xml"/><Relationship Id="rId143" Type="http://schemas.openxmlformats.org/officeDocument/2006/relationships/slideLayout" Target="../slideLayouts/slideLayout143.xml"/><Relationship Id="rId148" Type="http://schemas.openxmlformats.org/officeDocument/2006/relationships/slideLayout" Target="../slideLayouts/slideLayout148.xml"/><Relationship Id="rId164" Type="http://schemas.openxmlformats.org/officeDocument/2006/relationships/slideLayout" Target="../slideLayouts/slideLayout164.xml"/><Relationship Id="rId169" Type="http://schemas.openxmlformats.org/officeDocument/2006/relationships/slideLayout" Target="../slideLayouts/slideLayout169.xml"/><Relationship Id="rId185" Type="http://schemas.openxmlformats.org/officeDocument/2006/relationships/slideLayout" Target="../slideLayouts/slideLayout185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80" Type="http://schemas.openxmlformats.org/officeDocument/2006/relationships/slideLayout" Target="../slideLayouts/slideLayout180.xml"/><Relationship Id="rId210" Type="http://schemas.openxmlformats.org/officeDocument/2006/relationships/slideLayout" Target="../slideLayouts/slideLayout210.xml"/><Relationship Id="rId215" Type="http://schemas.openxmlformats.org/officeDocument/2006/relationships/slideLayout" Target="../slideLayouts/slideLayout215.xml"/><Relationship Id="rId26" Type="http://schemas.openxmlformats.org/officeDocument/2006/relationships/slideLayout" Target="../slideLayouts/slideLayout26.xml"/><Relationship Id="rId47" Type="http://schemas.openxmlformats.org/officeDocument/2006/relationships/slideLayout" Target="../slideLayouts/slideLayout47.xml"/><Relationship Id="rId68" Type="http://schemas.openxmlformats.org/officeDocument/2006/relationships/slideLayout" Target="../slideLayouts/slideLayout68.xml"/><Relationship Id="rId89" Type="http://schemas.openxmlformats.org/officeDocument/2006/relationships/slideLayout" Target="../slideLayouts/slideLayout89.xml"/><Relationship Id="rId112" Type="http://schemas.openxmlformats.org/officeDocument/2006/relationships/slideLayout" Target="../slideLayouts/slideLayout112.xml"/><Relationship Id="rId133" Type="http://schemas.openxmlformats.org/officeDocument/2006/relationships/slideLayout" Target="../slideLayouts/slideLayout133.xml"/><Relationship Id="rId154" Type="http://schemas.openxmlformats.org/officeDocument/2006/relationships/slideLayout" Target="../slideLayouts/slideLayout154.xml"/><Relationship Id="rId175" Type="http://schemas.openxmlformats.org/officeDocument/2006/relationships/slideLayout" Target="../slideLayouts/slideLayout175.xml"/><Relationship Id="rId196" Type="http://schemas.openxmlformats.org/officeDocument/2006/relationships/slideLayout" Target="../slideLayouts/slideLayout196.xml"/><Relationship Id="rId200" Type="http://schemas.openxmlformats.org/officeDocument/2006/relationships/slideLayout" Target="../slideLayouts/slideLayout200.xml"/><Relationship Id="rId16" Type="http://schemas.openxmlformats.org/officeDocument/2006/relationships/slideLayout" Target="../slideLayouts/slideLayout16.xml"/><Relationship Id="rId37" Type="http://schemas.openxmlformats.org/officeDocument/2006/relationships/slideLayout" Target="../slideLayouts/slideLayout37.xml"/><Relationship Id="rId58" Type="http://schemas.openxmlformats.org/officeDocument/2006/relationships/slideLayout" Target="../slideLayouts/slideLayout58.xml"/><Relationship Id="rId79" Type="http://schemas.openxmlformats.org/officeDocument/2006/relationships/slideLayout" Target="../slideLayouts/slideLayout79.xml"/><Relationship Id="rId102" Type="http://schemas.openxmlformats.org/officeDocument/2006/relationships/slideLayout" Target="../slideLayouts/slideLayout102.xml"/><Relationship Id="rId123" Type="http://schemas.openxmlformats.org/officeDocument/2006/relationships/slideLayout" Target="../slideLayouts/slideLayout123.xml"/><Relationship Id="rId144" Type="http://schemas.openxmlformats.org/officeDocument/2006/relationships/slideLayout" Target="../slideLayouts/slideLayout144.xml"/><Relationship Id="rId90" Type="http://schemas.openxmlformats.org/officeDocument/2006/relationships/slideLayout" Target="../slideLayouts/slideLayout90.xml"/><Relationship Id="rId165" Type="http://schemas.openxmlformats.org/officeDocument/2006/relationships/slideLayout" Target="../slideLayouts/slideLayout165.xml"/><Relationship Id="rId186" Type="http://schemas.openxmlformats.org/officeDocument/2006/relationships/slideLayout" Target="../slideLayouts/slideLayout186.xml"/><Relationship Id="rId211" Type="http://schemas.openxmlformats.org/officeDocument/2006/relationships/slideLayout" Target="../slideLayouts/slideLayout211.xml"/><Relationship Id="rId27" Type="http://schemas.openxmlformats.org/officeDocument/2006/relationships/slideLayout" Target="../slideLayouts/slideLayout27.xml"/><Relationship Id="rId48" Type="http://schemas.openxmlformats.org/officeDocument/2006/relationships/slideLayout" Target="../slideLayouts/slideLayout48.xml"/><Relationship Id="rId69" Type="http://schemas.openxmlformats.org/officeDocument/2006/relationships/slideLayout" Target="../slideLayouts/slideLayout69.xml"/><Relationship Id="rId113" Type="http://schemas.openxmlformats.org/officeDocument/2006/relationships/slideLayout" Target="../slideLayouts/slideLayout113.xml"/><Relationship Id="rId134" Type="http://schemas.openxmlformats.org/officeDocument/2006/relationships/slideLayout" Target="../slideLayouts/slideLayout134.xml"/><Relationship Id="rId80" Type="http://schemas.openxmlformats.org/officeDocument/2006/relationships/slideLayout" Target="../slideLayouts/slideLayout80.xml"/><Relationship Id="rId155" Type="http://schemas.openxmlformats.org/officeDocument/2006/relationships/slideLayout" Target="../slideLayouts/slideLayout155.xml"/><Relationship Id="rId176" Type="http://schemas.openxmlformats.org/officeDocument/2006/relationships/slideLayout" Target="../slideLayouts/slideLayout176.xml"/><Relationship Id="rId197" Type="http://schemas.openxmlformats.org/officeDocument/2006/relationships/slideLayout" Target="../slideLayouts/slideLayout197.xml"/><Relationship Id="rId201" Type="http://schemas.openxmlformats.org/officeDocument/2006/relationships/slideLayout" Target="../slideLayouts/slideLayout201.xml"/><Relationship Id="rId17" Type="http://schemas.openxmlformats.org/officeDocument/2006/relationships/slideLayout" Target="../slideLayouts/slideLayout17.xml"/><Relationship Id="rId38" Type="http://schemas.openxmlformats.org/officeDocument/2006/relationships/slideLayout" Target="../slideLayouts/slideLayout38.xml"/><Relationship Id="rId59" Type="http://schemas.openxmlformats.org/officeDocument/2006/relationships/slideLayout" Target="../slideLayouts/slideLayout59.xml"/><Relationship Id="rId103" Type="http://schemas.openxmlformats.org/officeDocument/2006/relationships/slideLayout" Target="../slideLayouts/slideLayout103.xml"/><Relationship Id="rId124" Type="http://schemas.openxmlformats.org/officeDocument/2006/relationships/slideLayout" Target="../slideLayouts/slideLayout124.xml"/><Relationship Id="rId70" Type="http://schemas.openxmlformats.org/officeDocument/2006/relationships/slideLayout" Target="../slideLayouts/slideLayout70.xml"/><Relationship Id="rId91" Type="http://schemas.openxmlformats.org/officeDocument/2006/relationships/slideLayout" Target="../slideLayouts/slideLayout91.xml"/><Relationship Id="rId145" Type="http://schemas.openxmlformats.org/officeDocument/2006/relationships/slideLayout" Target="../slideLayouts/slideLayout145.xml"/><Relationship Id="rId166" Type="http://schemas.openxmlformats.org/officeDocument/2006/relationships/slideLayout" Target="../slideLayouts/slideLayout166.xml"/><Relationship Id="rId187" Type="http://schemas.openxmlformats.org/officeDocument/2006/relationships/slideLayout" Target="../slideLayouts/slideLayout187.xml"/><Relationship Id="rId1" Type="http://schemas.openxmlformats.org/officeDocument/2006/relationships/slideLayout" Target="../slideLayouts/slideLayout1.xml"/><Relationship Id="rId212" Type="http://schemas.openxmlformats.org/officeDocument/2006/relationships/slideLayout" Target="../slideLayouts/slideLayout212.xml"/><Relationship Id="rId28" Type="http://schemas.openxmlformats.org/officeDocument/2006/relationships/slideLayout" Target="../slideLayouts/slideLayout28.xml"/><Relationship Id="rId49" Type="http://schemas.openxmlformats.org/officeDocument/2006/relationships/slideLayout" Target="../slideLayouts/slideLayout49.xml"/><Relationship Id="rId114" Type="http://schemas.openxmlformats.org/officeDocument/2006/relationships/slideLayout" Target="../slideLayouts/slideLayout114.xml"/><Relationship Id="rId60" Type="http://schemas.openxmlformats.org/officeDocument/2006/relationships/slideLayout" Target="../slideLayouts/slideLayout60.xml"/><Relationship Id="rId81" Type="http://schemas.openxmlformats.org/officeDocument/2006/relationships/slideLayout" Target="../slideLayouts/slideLayout81.xml"/><Relationship Id="rId135" Type="http://schemas.openxmlformats.org/officeDocument/2006/relationships/slideLayout" Target="../slideLayouts/slideLayout135.xml"/><Relationship Id="rId156" Type="http://schemas.openxmlformats.org/officeDocument/2006/relationships/slideLayout" Target="../slideLayouts/slideLayout156.xml"/><Relationship Id="rId177" Type="http://schemas.openxmlformats.org/officeDocument/2006/relationships/slideLayout" Target="../slideLayouts/slideLayout177.xml"/><Relationship Id="rId198" Type="http://schemas.openxmlformats.org/officeDocument/2006/relationships/slideLayout" Target="../slideLayouts/slideLayout198.xml"/><Relationship Id="rId202" Type="http://schemas.openxmlformats.org/officeDocument/2006/relationships/slideLayout" Target="../slideLayouts/slideLayout202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50" Type="http://schemas.openxmlformats.org/officeDocument/2006/relationships/slideLayout" Target="../slideLayouts/slideLayout50.xml"/><Relationship Id="rId104" Type="http://schemas.openxmlformats.org/officeDocument/2006/relationships/slideLayout" Target="../slideLayouts/slideLayout104.xml"/><Relationship Id="rId125" Type="http://schemas.openxmlformats.org/officeDocument/2006/relationships/slideLayout" Target="../slideLayouts/slideLayout125.xml"/><Relationship Id="rId146" Type="http://schemas.openxmlformats.org/officeDocument/2006/relationships/slideLayout" Target="../slideLayouts/slideLayout146.xml"/><Relationship Id="rId167" Type="http://schemas.openxmlformats.org/officeDocument/2006/relationships/slideLayout" Target="../slideLayouts/slideLayout167.xml"/><Relationship Id="rId188" Type="http://schemas.openxmlformats.org/officeDocument/2006/relationships/slideLayout" Target="../slideLayouts/slideLayout188.xml"/><Relationship Id="rId71" Type="http://schemas.openxmlformats.org/officeDocument/2006/relationships/slideLayout" Target="../slideLayouts/slideLayout71.xml"/><Relationship Id="rId92" Type="http://schemas.openxmlformats.org/officeDocument/2006/relationships/slideLayout" Target="../slideLayouts/slideLayout92.xml"/><Relationship Id="rId213" Type="http://schemas.openxmlformats.org/officeDocument/2006/relationships/slideLayout" Target="../slideLayouts/slideLayout213.xml"/><Relationship Id="rId2" Type="http://schemas.openxmlformats.org/officeDocument/2006/relationships/slideLayout" Target="../slideLayouts/slideLayout2.xml"/><Relationship Id="rId29" Type="http://schemas.openxmlformats.org/officeDocument/2006/relationships/slideLayout" Target="../slideLayouts/slideLayout29.xml"/><Relationship Id="rId40" Type="http://schemas.openxmlformats.org/officeDocument/2006/relationships/slideLayout" Target="../slideLayouts/slideLayout40.xml"/><Relationship Id="rId115" Type="http://schemas.openxmlformats.org/officeDocument/2006/relationships/slideLayout" Target="../slideLayouts/slideLayout115.xml"/><Relationship Id="rId136" Type="http://schemas.openxmlformats.org/officeDocument/2006/relationships/slideLayout" Target="../slideLayouts/slideLayout136.xml"/><Relationship Id="rId157" Type="http://schemas.openxmlformats.org/officeDocument/2006/relationships/slideLayout" Target="../slideLayouts/slideLayout157.xml"/><Relationship Id="rId178" Type="http://schemas.openxmlformats.org/officeDocument/2006/relationships/slideLayout" Target="../slideLayouts/slideLayout178.xml"/><Relationship Id="rId61" Type="http://schemas.openxmlformats.org/officeDocument/2006/relationships/slideLayout" Target="../slideLayouts/slideLayout61.xml"/><Relationship Id="rId82" Type="http://schemas.openxmlformats.org/officeDocument/2006/relationships/slideLayout" Target="../slideLayouts/slideLayout82.xml"/><Relationship Id="rId199" Type="http://schemas.openxmlformats.org/officeDocument/2006/relationships/slideLayout" Target="../slideLayouts/slideLayout199.xml"/><Relationship Id="rId203" Type="http://schemas.openxmlformats.org/officeDocument/2006/relationships/slideLayout" Target="../slideLayouts/slideLayout203.xml"/><Relationship Id="rId1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05" r:id="rId57"/>
    <p:sldLayoutId id="2147483706" r:id="rId58"/>
    <p:sldLayoutId id="2147483707" r:id="rId59"/>
    <p:sldLayoutId id="2147483708" r:id="rId60"/>
    <p:sldLayoutId id="2147483709" r:id="rId61"/>
    <p:sldLayoutId id="2147483710" r:id="rId62"/>
    <p:sldLayoutId id="2147483711" r:id="rId63"/>
    <p:sldLayoutId id="2147483712" r:id="rId64"/>
    <p:sldLayoutId id="2147483713" r:id="rId65"/>
    <p:sldLayoutId id="2147483714" r:id="rId66"/>
    <p:sldLayoutId id="2147483715" r:id="rId67"/>
    <p:sldLayoutId id="2147483716" r:id="rId68"/>
    <p:sldLayoutId id="2147483717" r:id="rId69"/>
    <p:sldLayoutId id="2147483718" r:id="rId70"/>
    <p:sldLayoutId id="2147483719" r:id="rId71"/>
    <p:sldLayoutId id="2147483720" r:id="rId72"/>
    <p:sldLayoutId id="2147483721" r:id="rId73"/>
    <p:sldLayoutId id="2147483722" r:id="rId74"/>
    <p:sldLayoutId id="2147483723" r:id="rId75"/>
    <p:sldLayoutId id="2147483724" r:id="rId76"/>
    <p:sldLayoutId id="2147483725" r:id="rId77"/>
    <p:sldLayoutId id="2147483726" r:id="rId78"/>
    <p:sldLayoutId id="2147483727" r:id="rId79"/>
    <p:sldLayoutId id="2147483728" r:id="rId80"/>
    <p:sldLayoutId id="2147483729" r:id="rId81"/>
    <p:sldLayoutId id="2147483730" r:id="rId82"/>
    <p:sldLayoutId id="2147483731" r:id="rId83"/>
    <p:sldLayoutId id="2147483732" r:id="rId84"/>
    <p:sldLayoutId id="2147483733" r:id="rId85"/>
    <p:sldLayoutId id="2147483734" r:id="rId86"/>
    <p:sldLayoutId id="2147483735" r:id="rId87"/>
    <p:sldLayoutId id="2147483736" r:id="rId88"/>
    <p:sldLayoutId id="2147483737" r:id="rId89"/>
    <p:sldLayoutId id="2147483738" r:id="rId90"/>
    <p:sldLayoutId id="2147483739" r:id="rId91"/>
    <p:sldLayoutId id="2147483740" r:id="rId92"/>
    <p:sldLayoutId id="2147483741" r:id="rId93"/>
    <p:sldLayoutId id="2147483742" r:id="rId94"/>
    <p:sldLayoutId id="2147483743" r:id="rId95"/>
    <p:sldLayoutId id="2147483744" r:id="rId96"/>
    <p:sldLayoutId id="2147483745" r:id="rId97"/>
    <p:sldLayoutId id="2147483746" r:id="rId98"/>
    <p:sldLayoutId id="2147483747" r:id="rId99"/>
    <p:sldLayoutId id="2147483748" r:id="rId100"/>
    <p:sldLayoutId id="2147483749" r:id="rId101"/>
    <p:sldLayoutId id="2147483750" r:id="rId102"/>
    <p:sldLayoutId id="2147483751" r:id="rId103"/>
    <p:sldLayoutId id="2147483752" r:id="rId104"/>
    <p:sldLayoutId id="2147483753" r:id="rId105"/>
    <p:sldLayoutId id="2147483754" r:id="rId106"/>
    <p:sldLayoutId id="2147483755" r:id="rId107"/>
    <p:sldLayoutId id="2147483756" r:id="rId108"/>
    <p:sldLayoutId id="2147483757" r:id="rId109"/>
    <p:sldLayoutId id="2147483758" r:id="rId110"/>
    <p:sldLayoutId id="2147483759" r:id="rId111"/>
    <p:sldLayoutId id="2147483760" r:id="rId112"/>
    <p:sldLayoutId id="2147483761" r:id="rId113"/>
    <p:sldLayoutId id="2147483762" r:id="rId114"/>
    <p:sldLayoutId id="2147483763" r:id="rId115"/>
    <p:sldLayoutId id="2147483764" r:id="rId116"/>
    <p:sldLayoutId id="2147483765" r:id="rId117"/>
    <p:sldLayoutId id="2147483766" r:id="rId118"/>
    <p:sldLayoutId id="2147483767" r:id="rId119"/>
    <p:sldLayoutId id="2147483768" r:id="rId120"/>
    <p:sldLayoutId id="2147483769" r:id="rId121"/>
    <p:sldLayoutId id="2147483770" r:id="rId122"/>
    <p:sldLayoutId id="2147483771" r:id="rId123"/>
    <p:sldLayoutId id="2147483772" r:id="rId124"/>
    <p:sldLayoutId id="2147483773" r:id="rId125"/>
    <p:sldLayoutId id="2147483774" r:id="rId126"/>
    <p:sldLayoutId id="2147483775" r:id="rId127"/>
    <p:sldLayoutId id="2147483776" r:id="rId128"/>
    <p:sldLayoutId id="2147483777" r:id="rId129"/>
    <p:sldLayoutId id="2147483778" r:id="rId130"/>
    <p:sldLayoutId id="2147483779" r:id="rId131"/>
    <p:sldLayoutId id="2147483780" r:id="rId132"/>
    <p:sldLayoutId id="2147483781" r:id="rId133"/>
    <p:sldLayoutId id="2147483782" r:id="rId134"/>
    <p:sldLayoutId id="2147483783" r:id="rId135"/>
    <p:sldLayoutId id="2147483784" r:id="rId136"/>
    <p:sldLayoutId id="2147483785" r:id="rId137"/>
    <p:sldLayoutId id="2147483786" r:id="rId138"/>
    <p:sldLayoutId id="2147483787" r:id="rId139"/>
    <p:sldLayoutId id="2147483788" r:id="rId140"/>
    <p:sldLayoutId id="2147483789" r:id="rId141"/>
    <p:sldLayoutId id="2147483790" r:id="rId142"/>
    <p:sldLayoutId id="2147483791" r:id="rId143"/>
    <p:sldLayoutId id="2147483792" r:id="rId144"/>
    <p:sldLayoutId id="2147483793" r:id="rId145"/>
    <p:sldLayoutId id="2147483794" r:id="rId146"/>
    <p:sldLayoutId id="2147483795" r:id="rId147"/>
    <p:sldLayoutId id="2147483796" r:id="rId148"/>
    <p:sldLayoutId id="2147483797" r:id="rId149"/>
    <p:sldLayoutId id="2147483798" r:id="rId150"/>
    <p:sldLayoutId id="2147483799" r:id="rId151"/>
    <p:sldLayoutId id="2147483800" r:id="rId152"/>
    <p:sldLayoutId id="2147483801" r:id="rId153"/>
    <p:sldLayoutId id="2147483802" r:id="rId154"/>
    <p:sldLayoutId id="2147483803" r:id="rId155"/>
    <p:sldLayoutId id="2147483804" r:id="rId156"/>
    <p:sldLayoutId id="2147483805" r:id="rId157"/>
    <p:sldLayoutId id="2147483806" r:id="rId158"/>
    <p:sldLayoutId id="2147483807" r:id="rId159"/>
    <p:sldLayoutId id="2147483808" r:id="rId160"/>
    <p:sldLayoutId id="2147483809" r:id="rId161"/>
    <p:sldLayoutId id="2147483810" r:id="rId162"/>
    <p:sldLayoutId id="2147483811" r:id="rId163"/>
    <p:sldLayoutId id="2147483812" r:id="rId164"/>
    <p:sldLayoutId id="2147483813" r:id="rId165"/>
    <p:sldLayoutId id="2147483814" r:id="rId166"/>
    <p:sldLayoutId id="2147483815" r:id="rId167"/>
    <p:sldLayoutId id="2147483816" r:id="rId168"/>
    <p:sldLayoutId id="2147483817" r:id="rId169"/>
    <p:sldLayoutId id="2147483818" r:id="rId170"/>
    <p:sldLayoutId id="2147483819" r:id="rId171"/>
    <p:sldLayoutId id="2147483820" r:id="rId172"/>
    <p:sldLayoutId id="2147483821" r:id="rId173"/>
    <p:sldLayoutId id="2147483822" r:id="rId174"/>
    <p:sldLayoutId id="2147483823" r:id="rId175"/>
    <p:sldLayoutId id="2147483824" r:id="rId176"/>
    <p:sldLayoutId id="2147483825" r:id="rId177"/>
    <p:sldLayoutId id="2147483826" r:id="rId178"/>
    <p:sldLayoutId id="2147483827" r:id="rId179"/>
    <p:sldLayoutId id="2147483828" r:id="rId180"/>
    <p:sldLayoutId id="2147483829" r:id="rId181"/>
    <p:sldLayoutId id="2147483830" r:id="rId182"/>
    <p:sldLayoutId id="2147483831" r:id="rId183"/>
    <p:sldLayoutId id="2147483832" r:id="rId184"/>
    <p:sldLayoutId id="2147483833" r:id="rId185"/>
    <p:sldLayoutId id="2147483834" r:id="rId186"/>
    <p:sldLayoutId id="2147483835" r:id="rId187"/>
    <p:sldLayoutId id="2147483836" r:id="rId188"/>
    <p:sldLayoutId id="2147483837" r:id="rId189"/>
    <p:sldLayoutId id="2147483838" r:id="rId190"/>
    <p:sldLayoutId id="2147483839" r:id="rId191"/>
    <p:sldLayoutId id="2147483840" r:id="rId192"/>
    <p:sldLayoutId id="2147483841" r:id="rId193"/>
    <p:sldLayoutId id="2147483842" r:id="rId194"/>
    <p:sldLayoutId id="2147483843" r:id="rId195"/>
    <p:sldLayoutId id="2147483844" r:id="rId196"/>
    <p:sldLayoutId id="2147483845" r:id="rId197"/>
    <p:sldLayoutId id="2147483846" r:id="rId198"/>
    <p:sldLayoutId id="2147483847" r:id="rId199"/>
    <p:sldLayoutId id="2147483848" r:id="rId200"/>
    <p:sldLayoutId id="2147483849" r:id="rId201"/>
    <p:sldLayoutId id="2147483850" r:id="rId202"/>
    <p:sldLayoutId id="2147483851" r:id="rId203"/>
    <p:sldLayoutId id="2147483852" r:id="rId204"/>
    <p:sldLayoutId id="2147483853" r:id="rId205"/>
    <p:sldLayoutId id="2147483854" r:id="rId206"/>
    <p:sldLayoutId id="2147483855" r:id="rId207"/>
    <p:sldLayoutId id="2147483856" r:id="rId208"/>
    <p:sldLayoutId id="2147483857" r:id="rId209"/>
    <p:sldLayoutId id="2147483858" r:id="rId210"/>
    <p:sldLayoutId id="2147483859" r:id="rId211"/>
    <p:sldLayoutId id="2147483860" r:id="rId212"/>
    <p:sldLayoutId id="2147483861" r:id="rId213"/>
    <p:sldLayoutId id="2147483862" r:id="rId214"/>
    <p:sldLayoutId id="2147483863" r:id="rId215"/>
    <p:sldLayoutId id="2147483864" r:id="rId216"/>
    <p:sldLayoutId id="2147483865" r:id="rId217"/>
    <p:sldLayoutId id="2147483866" r:id="rId218"/>
    <p:sldLayoutId id="2147483867" r:id="rId219"/>
  </p:sldLayoutIdLst>
  <p:hf sldNum="0" hdr="0" ftr="0" dt="0"/>
  <p:txStyles>
    <p:titleStyle>
      <a:lvl1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Calibri Light" panose="020F0302020204030204" pitchFamily="34" charset="0"/>
        </a:defRPr>
      </a:lvl1pPr>
      <a:lvl2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2pPr>
      <a:lvl3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3pPr>
      <a:lvl4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4pPr>
      <a:lvl5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5pPr>
      <a:lvl6pPr marL="13716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6pPr>
      <a:lvl7pPr marL="18288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7pPr>
      <a:lvl8pPr marL="22860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8pPr>
      <a:lvl9pPr marL="27432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5pPr>
      <a:lvl6pPr marL="25146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6pPr>
      <a:lvl7pPr marL="2971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7pPr>
      <a:lvl8pPr marL="3429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8pPr>
      <a:lvl9pPr marL="3886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14"/>
          <p:cNvSpPr>
            <a:spLocks noChangeArrowheads="1"/>
          </p:cNvSpPr>
          <p:nvPr/>
        </p:nvSpPr>
        <p:spPr bwMode="auto">
          <a:xfrm>
            <a:off x="6531" y="840302"/>
            <a:ext cx="12192000" cy="6017698"/>
          </a:xfrm>
          <a:prstGeom prst="rect">
            <a:avLst/>
          </a:prstGeom>
          <a:noFill/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458754" name="Picture 16" descr="F52FA8698EADA84D9D913F21EE602D1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062913" y="1536700"/>
            <a:ext cx="4129087" cy="53213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58755" name="矩形 24"/>
          <p:cNvSpPr/>
          <p:nvPr/>
        </p:nvSpPr>
        <p:spPr>
          <a:xfrm>
            <a:off x="1687513" y="1750364"/>
            <a:ext cx="4530725" cy="5492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第五单元 </a:t>
            </a:r>
            <a:r>
              <a:rPr lang="en-US" altLang="zh-CN" sz="20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· </a:t>
            </a:r>
            <a:r>
              <a:rPr lang="zh-CN" altLang="en-US" sz="20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小数乘法和除法</a:t>
            </a:r>
          </a:p>
        </p:txBody>
      </p:sp>
      <p:sp>
        <p:nvSpPr>
          <p:cNvPr id="458756" name="TextBox 2"/>
          <p:cNvSpPr txBox="1"/>
          <p:nvPr/>
        </p:nvSpPr>
        <p:spPr>
          <a:xfrm>
            <a:off x="6531" y="2590444"/>
            <a:ext cx="8056382" cy="830262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4800" b="1" dirty="0" smtClean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求积</a:t>
            </a:r>
            <a:r>
              <a:rPr lang="zh-CN" altLang="en-US" sz="48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的近似值</a:t>
            </a:r>
            <a:endParaRPr lang="en-US" altLang="zh-CN" sz="4800" b="1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5852317"/>
            <a:ext cx="8062913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5" name="TextBox 1"/>
          <p:cNvSpPr txBox="1"/>
          <p:nvPr/>
        </p:nvSpPr>
        <p:spPr>
          <a:xfrm>
            <a:off x="531813" y="1238250"/>
            <a:ext cx="1114425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．计算下面各题，得数保留一位小数。</a:t>
            </a:r>
            <a:endParaRPr lang="zh-CN" altLang="en-US" sz="36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7186" name="TextBox 1"/>
          <p:cNvSpPr txBox="1"/>
          <p:nvPr/>
        </p:nvSpPr>
        <p:spPr>
          <a:xfrm>
            <a:off x="3905250" y="2071688"/>
            <a:ext cx="30353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2.9×3.14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8" name="TextBox 1"/>
          <p:cNvSpPr txBox="1"/>
          <p:nvPr/>
        </p:nvSpPr>
        <p:spPr>
          <a:xfrm>
            <a:off x="6032500" y="2074863"/>
            <a:ext cx="22733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≈</a:t>
            </a: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9.1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9" name="直接连接符 48"/>
          <p:cNvCxnSpPr/>
          <p:nvPr/>
        </p:nvCxnSpPr>
        <p:spPr bwMode="auto">
          <a:xfrm>
            <a:off x="4246563" y="5260975"/>
            <a:ext cx="3132138" cy="1111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1"/>
          <p:cNvSpPr txBox="1"/>
          <p:nvPr/>
        </p:nvSpPr>
        <p:spPr>
          <a:xfrm>
            <a:off x="6667500" y="4143375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" name="TextBox 1"/>
          <p:cNvSpPr txBox="1"/>
          <p:nvPr/>
        </p:nvSpPr>
        <p:spPr>
          <a:xfrm>
            <a:off x="6013450" y="4143375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2" name="TextBox 1"/>
          <p:cNvSpPr txBox="1"/>
          <p:nvPr/>
        </p:nvSpPr>
        <p:spPr>
          <a:xfrm>
            <a:off x="5334000" y="4143375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3" name="TextBox 1"/>
          <p:cNvSpPr txBox="1"/>
          <p:nvPr/>
        </p:nvSpPr>
        <p:spPr>
          <a:xfrm>
            <a:off x="5988050" y="4714875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4" name="TextBox 1"/>
          <p:cNvSpPr txBox="1"/>
          <p:nvPr/>
        </p:nvSpPr>
        <p:spPr>
          <a:xfrm>
            <a:off x="5334000" y="4714875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5" name="TextBox 1"/>
          <p:cNvSpPr txBox="1"/>
          <p:nvPr/>
        </p:nvSpPr>
        <p:spPr>
          <a:xfrm>
            <a:off x="6656388" y="5214938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6" name="TextBox 1"/>
          <p:cNvSpPr txBox="1"/>
          <p:nvPr/>
        </p:nvSpPr>
        <p:spPr>
          <a:xfrm>
            <a:off x="6002338" y="5214938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7" name="TextBox 1"/>
          <p:cNvSpPr txBox="1"/>
          <p:nvPr/>
        </p:nvSpPr>
        <p:spPr>
          <a:xfrm>
            <a:off x="5322888" y="5214938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8" name="TextBox 1"/>
          <p:cNvSpPr txBox="1"/>
          <p:nvPr/>
        </p:nvSpPr>
        <p:spPr>
          <a:xfrm>
            <a:off x="4953000" y="5214938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58"/>
          <p:cNvGrpSpPr/>
          <p:nvPr/>
        </p:nvGrpSpPr>
        <p:grpSpPr>
          <a:xfrm>
            <a:off x="4273550" y="3000375"/>
            <a:ext cx="3143250" cy="1282700"/>
            <a:chOff x="4929207" y="2857496"/>
            <a:chExt cx="2357437" cy="1282105"/>
          </a:xfrm>
        </p:grpSpPr>
        <p:sp>
          <p:nvSpPr>
            <p:cNvPr id="477199" name="TextBox 1"/>
            <p:cNvSpPr txBox="1"/>
            <p:nvPr/>
          </p:nvSpPr>
          <p:spPr>
            <a:xfrm>
              <a:off x="5724555" y="2867777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61" name="直接连接符 60"/>
            <p:cNvCxnSpPr/>
            <p:nvPr/>
          </p:nvCxnSpPr>
          <p:spPr bwMode="auto">
            <a:xfrm>
              <a:off x="4929207" y="4071371"/>
              <a:ext cx="2357437" cy="158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7201" name="TextBox 1"/>
            <p:cNvSpPr txBox="1"/>
            <p:nvPr/>
          </p:nvSpPr>
          <p:spPr>
            <a:xfrm>
              <a:off x="5153050" y="3428996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×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77202" name="TextBox 1"/>
            <p:cNvSpPr txBox="1"/>
            <p:nvPr/>
          </p:nvSpPr>
          <p:spPr>
            <a:xfrm>
              <a:off x="6226966" y="2857496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77203" name="TextBox 1"/>
            <p:cNvSpPr txBox="1"/>
            <p:nvPr/>
          </p:nvSpPr>
          <p:spPr>
            <a:xfrm>
              <a:off x="6715139" y="2857496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77204" name="TextBox 1"/>
            <p:cNvSpPr txBox="1"/>
            <p:nvPr/>
          </p:nvSpPr>
          <p:spPr>
            <a:xfrm>
              <a:off x="6224601" y="3486764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77205" name="TextBox 1"/>
            <p:cNvSpPr txBox="1"/>
            <p:nvPr/>
          </p:nvSpPr>
          <p:spPr>
            <a:xfrm>
              <a:off x="6724683" y="3486764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9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77206" name="TextBox 1"/>
            <p:cNvSpPr txBox="1"/>
            <p:nvPr/>
          </p:nvSpPr>
          <p:spPr>
            <a:xfrm>
              <a:off x="6438932" y="3497045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77207" name="TextBox 1"/>
            <p:cNvSpPr txBox="1"/>
            <p:nvPr/>
          </p:nvSpPr>
          <p:spPr>
            <a:xfrm>
              <a:off x="5941238" y="2867017"/>
              <a:ext cx="490537" cy="64105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70" name="TextBox 1"/>
          <p:cNvSpPr txBox="1"/>
          <p:nvPr/>
        </p:nvSpPr>
        <p:spPr>
          <a:xfrm>
            <a:off x="4654550" y="5214938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2" name="TextBox 1"/>
          <p:cNvSpPr txBox="1"/>
          <p:nvPr/>
        </p:nvSpPr>
        <p:spPr>
          <a:xfrm>
            <a:off x="4654550" y="4714875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4" name="TextBox 1"/>
          <p:cNvSpPr txBox="1"/>
          <p:nvPr/>
        </p:nvSpPr>
        <p:spPr>
          <a:xfrm>
            <a:off x="4654550" y="4143375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70" grpId="0"/>
      <p:bldP spid="72" grpId="0"/>
      <p:bldP spid="7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3" name="TextBox 1"/>
          <p:cNvSpPr txBox="1"/>
          <p:nvPr/>
        </p:nvSpPr>
        <p:spPr>
          <a:xfrm>
            <a:off x="606425" y="1316038"/>
            <a:ext cx="1114425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．计算下面各题，得数保留两位小数。</a:t>
            </a:r>
            <a:endParaRPr lang="zh-CN" altLang="en-US" sz="36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9234" name="TextBox 1"/>
          <p:cNvSpPr txBox="1"/>
          <p:nvPr/>
        </p:nvSpPr>
        <p:spPr>
          <a:xfrm>
            <a:off x="3143250" y="2279650"/>
            <a:ext cx="30353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0.73×2.02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TextBox 1"/>
          <p:cNvSpPr txBox="1"/>
          <p:nvPr/>
        </p:nvSpPr>
        <p:spPr>
          <a:xfrm>
            <a:off x="5499100" y="2282825"/>
            <a:ext cx="22733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≈</a:t>
            </a: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1.47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9236" name="TextBox 1"/>
          <p:cNvSpPr txBox="1"/>
          <p:nvPr/>
        </p:nvSpPr>
        <p:spPr>
          <a:xfrm>
            <a:off x="3143250" y="3286125"/>
            <a:ext cx="30353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8.4×0.69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9" name="TextBox 1"/>
          <p:cNvSpPr txBox="1"/>
          <p:nvPr/>
        </p:nvSpPr>
        <p:spPr>
          <a:xfrm>
            <a:off x="5200650" y="3289300"/>
            <a:ext cx="22733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≈</a:t>
            </a: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5.80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9238" name="TextBox 1"/>
          <p:cNvSpPr txBox="1"/>
          <p:nvPr/>
        </p:nvSpPr>
        <p:spPr>
          <a:xfrm>
            <a:off x="3143250" y="4286250"/>
            <a:ext cx="30353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5.9×0.76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1" name="TextBox 1"/>
          <p:cNvSpPr txBox="1"/>
          <p:nvPr/>
        </p:nvSpPr>
        <p:spPr>
          <a:xfrm>
            <a:off x="5200650" y="4289425"/>
            <a:ext cx="22733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≈</a:t>
            </a: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4.48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79" grpId="0"/>
      <p:bldP spid="8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1" name="TextBox 1"/>
          <p:cNvSpPr txBox="1"/>
          <p:nvPr/>
        </p:nvSpPr>
        <p:spPr>
          <a:xfrm>
            <a:off x="606425" y="1184275"/>
            <a:ext cx="11144250" cy="17399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11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．小新出生时，身高</a:t>
            </a: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0.5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米，体重</a:t>
            </a: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3.4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千克。现在小新的身高是出生时的</a:t>
            </a: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2.8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倍，体重是出生时的</a:t>
            </a: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9.5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倍。他现在的身高和体重各是多少？</a:t>
            </a:r>
            <a:endParaRPr lang="zh-CN" altLang="en-US" sz="36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2584450" y="3357563"/>
            <a:ext cx="390525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0.5×2.8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</a:p>
        </p:txBody>
      </p:sp>
      <p:sp>
        <p:nvSpPr>
          <p:cNvPr id="11" name="TextBox 1"/>
          <p:cNvSpPr txBox="1"/>
          <p:nvPr/>
        </p:nvSpPr>
        <p:spPr>
          <a:xfrm>
            <a:off x="4800600" y="3357563"/>
            <a:ext cx="427355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1.4</a:t>
            </a:r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（米）</a:t>
            </a:r>
          </a:p>
        </p:txBody>
      </p:sp>
      <p:sp>
        <p:nvSpPr>
          <p:cNvPr id="12" name="TextBox 1"/>
          <p:cNvSpPr txBox="1"/>
          <p:nvPr/>
        </p:nvSpPr>
        <p:spPr>
          <a:xfrm>
            <a:off x="2584450" y="4140200"/>
            <a:ext cx="390525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3.4×9.5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</a:p>
        </p:txBody>
      </p:sp>
      <p:sp>
        <p:nvSpPr>
          <p:cNvPr id="13" name="TextBox 1"/>
          <p:cNvSpPr txBox="1"/>
          <p:nvPr/>
        </p:nvSpPr>
        <p:spPr>
          <a:xfrm>
            <a:off x="4800600" y="4140200"/>
            <a:ext cx="427355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32.3</a:t>
            </a:r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（千克）</a:t>
            </a:r>
          </a:p>
        </p:txBody>
      </p:sp>
      <p:sp>
        <p:nvSpPr>
          <p:cNvPr id="14" name="TextBox 1"/>
          <p:cNvSpPr txBox="1"/>
          <p:nvPr/>
        </p:nvSpPr>
        <p:spPr>
          <a:xfrm>
            <a:off x="960438" y="5159375"/>
            <a:ext cx="102870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答：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现在的身高是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1.4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米，体重是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32.3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千克。</a:t>
            </a:r>
            <a:endParaRPr lang="zh-CN" altLang="en-US" sz="3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9847" name="Group 39"/>
          <p:cNvGraphicFramePr>
            <a:graphicFrameLocks noGrp="1"/>
          </p:cNvGraphicFramePr>
          <p:nvPr/>
        </p:nvGraphicFramePr>
        <p:xfrm>
          <a:off x="863600" y="1911350"/>
          <a:ext cx="10566400" cy="4089401"/>
        </p:xfrm>
        <a:graphic>
          <a:graphicData uri="http://schemas.openxmlformats.org/drawingml/2006/table">
            <a:tbl>
              <a:tblPr/>
              <a:tblGrid>
                <a:gridCol w="2070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3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5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54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Calibri" panose="020F050202020403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rPr>
                        <a:t>保留整数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rPr>
                        <a:t>精确到十分位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rPr>
                        <a:t>保留两位小数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rPr>
                        <a:t>精确到千分位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5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Calibri" panose="020F050202020403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Calibri" panose="020F0502020204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Calibri" panose="020F0502020204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Calibri" panose="020F0502020204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Calibri" panose="020F0502020204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9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Calibri" panose="020F050202020403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Calibri" panose="020F0502020204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Calibri" panose="020F0502020204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Calibri" panose="020F0502020204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Calibri" panose="020F0502020204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60827" name="Text Box 44"/>
          <p:cNvSpPr txBox="1"/>
          <p:nvPr/>
        </p:nvSpPr>
        <p:spPr>
          <a:xfrm>
            <a:off x="1041400" y="3657600"/>
            <a:ext cx="1635125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0.7064</a:t>
            </a:r>
          </a:p>
        </p:txBody>
      </p:sp>
      <p:sp>
        <p:nvSpPr>
          <p:cNvPr id="48" name="Text Box 45"/>
          <p:cNvSpPr txBox="1"/>
          <p:nvPr/>
        </p:nvSpPr>
        <p:spPr>
          <a:xfrm>
            <a:off x="3771900" y="3670300"/>
            <a:ext cx="452438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</a:p>
        </p:txBody>
      </p:sp>
      <p:sp>
        <p:nvSpPr>
          <p:cNvPr id="49" name="Text Box 46"/>
          <p:cNvSpPr txBox="1"/>
          <p:nvPr/>
        </p:nvSpPr>
        <p:spPr>
          <a:xfrm>
            <a:off x="5511800" y="3673475"/>
            <a:ext cx="830263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0.7</a:t>
            </a:r>
          </a:p>
        </p:txBody>
      </p:sp>
      <p:sp>
        <p:nvSpPr>
          <p:cNvPr id="50" name="Text Box 47"/>
          <p:cNvSpPr txBox="1"/>
          <p:nvPr/>
        </p:nvSpPr>
        <p:spPr>
          <a:xfrm>
            <a:off x="7510463" y="3673475"/>
            <a:ext cx="10985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0.71</a:t>
            </a:r>
          </a:p>
        </p:txBody>
      </p:sp>
      <p:sp>
        <p:nvSpPr>
          <p:cNvPr id="51" name="Text Box 48"/>
          <p:cNvSpPr txBox="1"/>
          <p:nvPr/>
        </p:nvSpPr>
        <p:spPr>
          <a:xfrm>
            <a:off x="9507538" y="3670300"/>
            <a:ext cx="1366837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0.706</a:t>
            </a:r>
          </a:p>
        </p:txBody>
      </p:sp>
      <p:sp>
        <p:nvSpPr>
          <p:cNvPr id="460832" name="Text Box 49"/>
          <p:cNvSpPr txBox="1"/>
          <p:nvPr/>
        </p:nvSpPr>
        <p:spPr>
          <a:xfrm>
            <a:off x="1041400" y="4965700"/>
            <a:ext cx="1635125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1.9835</a:t>
            </a:r>
          </a:p>
        </p:txBody>
      </p:sp>
      <p:sp>
        <p:nvSpPr>
          <p:cNvPr id="53" name="Text Box 50"/>
          <p:cNvSpPr txBox="1"/>
          <p:nvPr/>
        </p:nvSpPr>
        <p:spPr>
          <a:xfrm>
            <a:off x="3797300" y="5000625"/>
            <a:ext cx="452438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</a:p>
        </p:txBody>
      </p:sp>
      <p:sp>
        <p:nvSpPr>
          <p:cNvPr id="68" name="Text Box 51"/>
          <p:cNvSpPr txBox="1"/>
          <p:nvPr/>
        </p:nvSpPr>
        <p:spPr>
          <a:xfrm>
            <a:off x="5486400" y="5000625"/>
            <a:ext cx="830263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2.0</a:t>
            </a:r>
          </a:p>
        </p:txBody>
      </p:sp>
      <p:sp>
        <p:nvSpPr>
          <p:cNvPr id="69" name="Text Box 52"/>
          <p:cNvSpPr txBox="1"/>
          <p:nvPr/>
        </p:nvSpPr>
        <p:spPr>
          <a:xfrm>
            <a:off x="7497763" y="5000625"/>
            <a:ext cx="10985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1.98</a:t>
            </a:r>
          </a:p>
        </p:txBody>
      </p:sp>
      <p:sp>
        <p:nvSpPr>
          <p:cNvPr id="70" name="Text Box 53"/>
          <p:cNvSpPr txBox="1"/>
          <p:nvPr/>
        </p:nvSpPr>
        <p:spPr>
          <a:xfrm>
            <a:off x="9507538" y="5000625"/>
            <a:ext cx="1366837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1.984</a:t>
            </a:r>
          </a:p>
        </p:txBody>
      </p:sp>
      <p:sp>
        <p:nvSpPr>
          <p:cNvPr id="460837" name="Text Box 57"/>
          <p:cNvSpPr txBox="1"/>
          <p:nvPr/>
        </p:nvSpPr>
        <p:spPr>
          <a:xfrm>
            <a:off x="476250" y="987425"/>
            <a:ext cx="11430000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用</a:t>
            </a:r>
            <a:r>
              <a:rPr lang="zh-CN" altLang="en-US" sz="3200" b="1" dirty="0">
                <a:latin typeface="华文楷体" panose="02010600040101010101" pitchFamily="2" charset="-122"/>
                <a:ea typeface="微软雅黑" panose="020B0503020204020204" pitchFamily="34" charset="-122"/>
              </a:rPr>
              <a:t>“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四舍五入法</a:t>
            </a:r>
            <a:r>
              <a:rPr lang="zh-CN" altLang="en-US" sz="3200" b="1" dirty="0">
                <a:latin typeface="华文楷体" panose="02010600040101010101" pitchFamily="2" charset="-122"/>
                <a:ea typeface="微软雅黑" panose="020B0503020204020204" pitchFamily="34" charset="-122"/>
              </a:rPr>
              <a:t>”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写出下表中各数的近似值。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  <p:bldP spid="50" grpId="0"/>
      <p:bldP spid="51" grpId="0"/>
      <p:bldP spid="53" grpId="0"/>
      <p:bldP spid="68" grpId="0"/>
      <p:bldP spid="69" grpId="0"/>
      <p:bldP spid="7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49" name="Text Box 2"/>
          <p:cNvSpPr txBox="1"/>
          <p:nvPr/>
        </p:nvSpPr>
        <p:spPr>
          <a:xfrm>
            <a:off x="1238250" y="1357313"/>
            <a:ext cx="95504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2.48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保留一位小数是（           ）</a:t>
            </a:r>
          </a:p>
        </p:txBody>
      </p:sp>
      <p:sp>
        <p:nvSpPr>
          <p:cNvPr id="462850" name="Text Box 3"/>
          <p:cNvSpPr txBox="1"/>
          <p:nvPr/>
        </p:nvSpPr>
        <p:spPr>
          <a:xfrm>
            <a:off x="1238250" y="2430463"/>
            <a:ext cx="98552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2.53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精确到十分位是（           ）</a:t>
            </a:r>
          </a:p>
        </p:txBody>
      </p:sp>
      <p:sp>
        <p:nvSpPr>
          <p:cNvPr id="7" name="Text Box 6"/>
          <p:cNvSpPr txBox="1"/>
          <p:nvPr/>
        </p:nvSpPr>
        <p:spPr>
          <a:xfrm>
            <a:off x="1143000" y="3357563"/>
            <a:ext cx="9925050" cy="11906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像这样保留一位小数后结果是</a:t>
            </a: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2.5</a:t>
            </a:r>
            <a:r>
              <a:rPr lang="zh-CN" altLang="en-US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的两位小数还有哪些呢？</a:t>
            </a:r>
          </a:p>
        </p:txBody>
      </p:sp>
      <p:sp>
        <p:nvSpPr>
          <p:cNvPr id="8" name="Text Box 7"/>
          <p:cNvSpPr txBox="1"/>
          <p:nvPr/>
        </p:nvSpPr>
        <p:spPr>
          <a:xfrm>
            <a:off x="6191250" y="1395413"/>
            <a:ext cx="830263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2.5</a:t>
            </a:r>
          </a:p>
        </p:txBody>
      </p:sp>
      <p:sp>
        <p:nvSpPr>
          <p:cNvPr id="9" name="Text Box 8"/>
          <p:cNvSpPr txBox="1"/>
          <p:nvPr/>
        </p:nvSpPr>
        <p:spPr>
          <a:xfrm>
            <a:off x="6230938" y="2466975"/>
            <a:ext cx="830262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2.5</a:t>
            </a:r>
          </a:p>
        </p:txBody>
      </p:sp>
      <p:sp>
        <p:nvSpPr>
          <p:cNvPr id="10" name="Text Box 10"/>
          <p:cNvSpPr txBox="1"/>
          <p:nvPr/>
        </p:nvSpPr>
        <p:spPr>
          <a:xfrm>
            <a:off x="4343400" y="4872038"/>
            <a:ext cx="10985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2.45</a:t>
            </a:r>
          </a:p>
        </p:txBody>
      </p:sp>
      <p:sp>
        <p:nvSpPr>
          <p:cNvPr id="11" name="Text Box 11"/>
          <p:cNvSpPr txBox="1"/>
          <p:nvPr/>
        </p:nvSpPr>
        <p:spPr>
          <a:xfrm>
            <a:off x="8580438" y="4859338"/>
            <a:ext cx="10985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2.54</a:t>
            </a:r>
          </a:p>
        </p:txBody>
      </p:sp>
      <p:sp>
        <p:nvSpPr>
          <p:cNvPr id="12" name="矩形 13"/>
          <p:cNvSpPr/>
          <p:nvPr/>
        </p:nvSpPr>
        <p:spPr>
          <a:xfrm>
            <a:off x="857250" y="4857750"/>
            <a:ext cx="1038225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其中最小的是（        ），最大的是（        ）。</a:t>
            </a:r>
          </a:p>
        </p:txBody>
      </p:sp>
      <p:sp>
        <p:nvSpPr>
          <p:cNvPr id="462857" name="矩形 4107"/>
          <p:cNvSpPr/>
          <p:nvPr/>
        </p:nvSpPr>
        <p:spPr>
          <a:xfrm>
            <a:off x="912813" y="4359275"/>
            <a:ext cx="815975" cy="1079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100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绿色圃小学教育网</a:t>
            </a:r>
            <a:r>
              <a:rPr lang="en-US" altLang="zh-CN" sz="100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http://www.Lspjy.com   </a:t>
            </a:r>
            <a:r>
              <a:rPr lang="zh-CN" altLang="en-US" sz="100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绿色圃中学资源网</a:t>
            </a:r>
            <a:r>
              <a:rPr lang="en-US" altLang="zh-CN" sz="100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http://cz.Lspjy.com</a:t>
            </a:r>
            <a:endParaRPr lang="en-US" altLang="zh-CN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3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3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4897" name="组合 7"/>
          <p:cNvGrpSpPr/>
          <p:nvPr/>
        </p:nvGrpSpPr>
        <p:grpSpPr>
          <a:xfrm>
            <a:off x="476250" y="928688"/>
            <a:ext cx="857250" cy="655637"/>
            <a:chOff x="357158" y="928670"/>
            <a:chExt cx="642942" cy="655853"/>
          </a:xfrm>
        </p:grpSpPr>
        <p:pic>
          <p:nvPicPr>
            <p:cNvPr id="464898" name="图片 5" descr="例题.png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57158" y="928670"/>
              <a:ext cx="600065" cy="655853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464899" name="TextBox 8"/>
            <p:cNvSpPr txBox="1"/>
            <p:nvPr/>
          </p:nvSpPr>
          <p:spPr>
            <a:xfrm>
              <a:off x="366683" y="1047772"/>
              <a:ext cx="633417" cy="51928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28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9</a:t>
              </a:r>
              <a:endPara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64900" name="TextBox 1"/>
          <p:cNvSpPr txBox="1"/>
          <p:nvPr/>
        </p:nvSpPr>
        <p:spPr>
          <a:xfrm>
            <a:off x="1406525" y="1071563"/>
            <a:ext cx="10191750" cy="11906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王大伯家前年收入</a:t>
            </a: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3.18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万元，去年的收入是前年的</a:t>
            </a: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1.6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倍。去年大约收入多少万元？</a:t>
            </a:r>
          </a:p>
        </p:txBody>
      </p:sp>
      <p:sp>
        <p:nvSpPr>
          <p:cNvPr id="17" name="Rectangle 28"/>
          <p:cNvSpPr/>
          <p:nvPr/>
        </p:nvSpPr>
        <p:spPr>
          <a:xfrm>
            <a:off x="2312988" y="2714625"/>
            <a:ext cx="6154737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3.18×1.6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3600" b="1" u="sng" dirty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zh-CN" altLang="en-US" sz="3600" b="1" dirty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        ）</a:t>
            </a:r>
          </a:p>
        </p:txBody>
      </p:sp>
      <p:grpSp>
        <p:nvGrpSpPr>
          <p:cNvPr id="3" name="组合 28"/>
          <p:cNvGrpSpPr/>
          <p:nvPr/>
        </p:nvGrpSpPr>
        <p:grpSpPr>
          <a:xfrm>
            <a:off x="2190750" y="3500438"/>
            <a:ext cx="3143250" cy="1281112"/>
            <a:chOff x="1928794" y="3500447"/>
            <a:chExt cx="2357437" cy="1281113"/>
          </a:xfrm>
        </p:grpSpPr>
        <p:sp>
          <p:nvSpPr>
            <p:cNvPr id="464903" name="TextBox 1"/>
            <p:cNvSpPr txBox="1"/>
            <p:nvPr/>
          </p:nvSpPr>
          <p:spPr>
            <a:xfrm>
              <a:off x="2724142" y="3510728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64904" name="TextBox 1"/>
            <p:cNvSpPr txBox="1"/>
            <p:nvPr/>
          </p:nvSpPr>
          <p:spPr>
            <a:xfrm>
              <a:off x="2928919" y="3509972"/>
              <a:ext cx="490537" cy="64135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21" name="直接连接符 20"/>
            <p:cNvCxnSpPr/>
            <p:nvPr/>
          </p:nvCxnSpPr>
          <p:spPr bwMode="auto">
            <a:xfrm>
              <a:off x="1928794" y="4714885"/>
              <a:ext cx="2357437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4906" name="TextBox 1"/>
            <p:cNvSpPr txBox="1"/>
            <p:nvPr/>
          </p:nvSpPr>
          <p:spPr>
            <a:xfrm>
              <a:off x="2152637" y="4071947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×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64907" name="TextBox 1"/>
            <p:cNvSpPr txBox="1"/>
            <p:nvPr/>
          </p:nvSpPr>
          <p:spPr>
            <a:xfrm>
              <a:off x="3214680" y="3500447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64908" name="TextBox 1"/>
            <p:cNvSpPr txBox="1"/>
            <p:nvPr/>
          </p:nvSpPr>
          <p:spPr>
            <a:xfrm>
              <a:off x="3714726" y="3500447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8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64909" name="TextBox 1"/>
            <p:cNvSpPr txBox="1"/>
            <p:nvPr/>
          </p:nvSpPr>
          <p:spPr>
            <a:xfrm>
              <a:off x="3428981" y="4140210"/>
              <a:ext cx="490538" cy="64135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64910" name="TextBox 1"/>
            <p:cNvSpPr txBox="1"/>
            <p:nvPr/>
          </p:nvSpPr>
          <p:spPr>
            <a:xfrm>
              <a:off x="3224224" y="4129715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64911" name="TextBox 1"/>
            <p:cNvSpPr txBox="1"/>
            <p:nvPr/>
          </p:nvSpPr>
          <p:spPr>
            <a:xfrm>
              <a:off x="3724270" y="4129715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6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0" name="TextBox 1"/>
          <p:cNvSpPr txBox="1"/>
          <p:nvPr/>
        </p:nvSpPr>
        <p:spPr>
          <a:xfrm>
            <a:off x="4572000" y="4643438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TextBox 1"/>
          <p:cNvSpPr txBox="1"/>
          <p:nvPr/>
        </p:nvSpPr>
        <p:spPr>
          <a:xfrm>
            <a:off x="3917950" y="4643438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TextBox 1"/>
          <p:cNvSpPr txBox="1"/>
          <p:nvPr/>
        </p:nvSpPr>
        <p:spPr>
          <a:xfrm>
            <a:off x="3238500" y="4643438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TextBox 1"/>
          <p:cNvSpPr txBox="1"/>
          <p:nvPr/>
        </p:nvSpPr>
        <p:spPr>
          <a:xfrm>
            <a:off x="2571750" y="4643438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TextBox 1"/>
          <p:cNvSpPr txBox="1"/>
          <p:nvPr/>
        </p:nvSpPr>
        <p:spPr>
          <a:xfrm>
            <a:off x="3905250" y="5214938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TextBox 1"/>
          <p:cNvSpPr txBox="1"/>
          <p:nvPr/>
        </p:nvSpPr>
        <p:spPr>
          <a:xfrm>
            <a:off x="3251200" y="5214938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TextBox 1"/>
          <p:cNvSpPr txBox="1"/>
          <p:nvPr/>
        </p:nvSpPr>
        <p:spPr>
          <a:xfrm>
            <a:off x="2571750" y="5214938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7" name="直接连接符 36"/>
          <p:cNvCxnSpPr/>
          <p:nvPr/>
        </p:nvCxnSpPr>
        <p:spPr bwMode="auto">
          <a:xfrm>
            <a:off x="2247900" y="5784850"/>
            <a:ext cx="305593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1"/>
          <p:cNvSpPr txBox="1"/>
          <p:nvPr/>
        </p:nvSpPr>
        <p:spPr>
          <a:xfrm>
            <a:off x="4572000" y="5715000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TextBox 1"/>
          <p:cNvSpPr txBox="1"/>
          <p:nvPr/>
        </p:nvSpPr>
        <p:spPr>
          <a:xfrm>
            <a:off x="3917950" y="5715000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TextBox 1"/>
          <p:cNvSpPr txBox="1"/>
          <p:nvPr/>
        </p:nvSpPr>
        <p:spPr>
          <a:xfrm>
            <a:off x="3238500" y="5715000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TextBox 1"/>
          <p:cNvSpPr txBox="1"/>
          <p:nvPr/>
        </p:nvSpPr>
        <p:spPr>
          <a:xfrm>
            <a:off x="2571750" y="5715000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TextBox 1"/>
          <p:cNvSpPr txBox="1"/>
          <p:nvPr/>
        </p:nvSpPr>
        <p:spPr>
          <a:xfrm>
            <a:off x="2857500" y="5715000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TextBox 1"/>
          <p:cNvSpPr txBox="1"/>
          <p:nvPr/>
        </p:nvSpPr>
        <p:spPr>
          <a:xfrm>
            <a:off x="4457700" y="2708275"/>
            <a:ext cx="22860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5.088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TextBox 1"/>
          <p:cNvSpPr txBox="1"/>
          <p:nvPr/>
        </p:nvSpPr>
        <p:spPr>
          <a:xfrm>
            <a:off x="6502400" y="2711450"/>
            <a:ext cx="19050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万元</a:t>
            </a:r>
          </a:p>
        </p:txBody>
      </p:sp>
      <p:grpSp>
        <p:nvGrpSpPr>
          <p:cNvPr id="4" name="组合 43"/>
          <p:cNvGrpSpPr/>
          <p:nvPr/>
        </p:nvGrpSpPr>
        <p:grpSpPr>
          <a:xfrm>
            <a:off x="5810250" y="4071938"/>
            <a:ext cx="6000750" cy="1509712"/>
            <a:chOff x="4048129" y="2428868"/>
            <a:chExt cx="4501151" cy="1509709"/>
          </a:xfrm>
        </p:grpSpPr>
        <p:sp>
          <p:nvSpPr>
            <p:cNvPr id="46" name="圆角矩形标注 45"/>
            <p:cNvSpPr/>
            <p:nvPr/>
          </p:nvSpPr>
          <p:spPr bwMode="auto">
            <a:xfrm>
              <a:off x="4048129" y="2795579"/>
              <a:ext cx="3096030" cy="990598"/>
            </a:xfrm>
            <a:prstGeom prst="wedgeRoundRectCallout">
              <a:avLst>
                <a:gd name="adj1" fmla="val 59832"/>
                <a:gd name="adj2" fmla="val -37239"/>
                <a:gd name="adj3" fmla="val 16667"/>
              </a:avLst>
            </a:prstGeom>
            <a:solidFill>
              <a:srgbClr val="FFFFCC"/>
            </a:solidFill>
            <a:ln w="127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+mn-ea"/>
                </a:rPr>
                <a:t>得数保留两位小数是多少？</a:t>
              </a:r>
            </a:p>
          </p:txBody>
        </p:sp>
        <p:pic>
          <p:nvPicPr>
            <p:cNvPr id="464929" name="图片 42" descr="蘑菇.png"/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7429520" y="2428868"/>
              <a:ext cx="1119760" cy="1509709"/>
            </a:xfrm>
            <a:prstGeom prst="rect">
              <a:avLst/>
            </a:prstGeom>
            <a:noFill/>
            <a:ln w="9525">
              <a:noFill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3" grpId="0"/>
      <p:bldP spid="34" grpId="0"/>
      <p:bldP spid="35" grpId="0"/>
      <p:bldP spid="36" grpId="0"/>
      <p:bldP spid="38" grpId="0"/>
      <p:bldP spid="39" grpId="0"/>
      <p:bldP spid="40" grpId="0"/>
      <p:bldP spid="41" grpId="0"/>
      <p:bldP spid="42" grpId="0"/>
      <p:bldP spid="43" grpId="0"/>
      <p:bldP spid="4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6945" name="组合 7"/>
          <p:cNvGrpSpPr/>
          <p:nvPr/>
        </p:nvGrpSpPr>
        <p:grpSpPr>
          <a:xfrm>
            <a:off x="476250" y="792163"/>
            <a:ext cx="857250" cy="655637"/>
            <a:chOff x="357158" y="928670"/>
            <a:chExt cx="642942" cy="655853"/>
          </a:xfrm>
        </p:grpSpPr>
        <p:pic>
          <p:nvPicPr>
            <p:cNvPr id="466946" name="图片 5" descr="例题.png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57158" y="928670"/>
              <a:ext cx="600065" cy="655853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466947" name="TextBox 8"/>
            <p:cNvSpPr txBox="1"/>
            <p:nvPr/>
          </p:nvSpPr>
          <p:spPr>
            <a:xfrm>
              <a:off x="366683" y="1047772"/>
              <a:ext cx="633417" cy="51928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28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9</a:t>
              </a:r>
              <a:endPara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66948" name="TextBox 1"/>
          <p:cNvSpPr txBox="1"/>
          <p:nvPr/>
        </p:nvSpPr>
        <p:spPr>
          <a:xfrm>
            <a:off x="1428750" y="741363"/>
            <a:ext cx="10191750" cy="17399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王大伯家前年收入</a:t>
            </a: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3.18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万元，去年的收入是前年的</a:t>
            </a: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1.6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倍。去年大约收入多少万元？</a:t>
            </a:r>
            <a:r>
              <a:rPr lang="zh-CN" altLang="en-US" sz="36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（得数保留两位小数）</a:t>
            </a:r>
          </a:p>
        </p:txBody>
      </p:sp>
      <p:sp>
        <p:nvSpPr>
          <p:cNvPr id="466949" name="Rectangle 28"/>
          <p:cNvSpPr/>
          <p:nvPr/>
        </p:nvSpPr>
        <p:spPr>
          <a:xfrm>
            <a:off x="2312988" y="2844800"/>
            <a:ext cx="6037262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3.18×1.6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≈</a:t>
            </a:r>
            <a:r>
              <a:rPr lang="en-US" altLang="zh-CN" sz="3600" b="1" u="sng" dirty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zh-CN" altLang="en-US" sz="3600" b="1" dirty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        ）</a:t>
            </a:r>
          </a:p>
        </p:txBody>
      </p:sp>
      <p:grpSp>
        <p:nvGrpSpPr>
          <p:cNvPr id="466950" name="组合 28"/>
          <p:cNvGrpSpPr/>
          <p:nvPr/>
        </p:nvGrpSpPr>
        <p:grpSpPr>
          <a:xfrm>
            <a:off x="2190750" y="3416300"/>
            <a:ext cx="3143250" cy="1281113"/>
            <a:chOff x="1928794" y="3500447"/>
            <a:chExt cx="2357437" cy="1281113"/>
          </a:xfrm>
        </p:grpSpPr>
        <p:sp>
          <p:nvSpPr>
            <p:cNvPr id="466951" name="TextBox 1"/>
            <p:cNvSpPr txBox="1"/>
            <p:nvPr/>
          </p:nvSpPr>
          <p:spPr>
            <a:xfrm>
              <a:off x="2724142" y="3510728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66952" name="TextBox 1"/>
            <p:cNvSpPr txBox="1"/>
            <p:nvPr/>
          </p:nvSpPr>
          <p:spPr>
            <a:xfrm>
              <a:off x="2928919" y="3509972"/>
              <a:ext cx="490537" cy="64135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21" name="直接连接符 20"/>
            <p:cNvCxnSpPr/>
            <p:nvPr/>
          </p:nvCxnSpPr>
          <p:spPr bwMode="auto">
            <a:xfrm>
              <a:off x="1928794" y="4714885"/>
              <a:ext cx="2357437" cy="158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6954" name="TextBox 1"/>
            <p:cNvSpPr txBox="1"/>
            <p:nvPr/>
          </p:nvSpPr>
          <p:spPr>
            <a:xfrm>
              <a:off x="2152637" y="4071947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×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66955" name="TextBox 1"/>
            <p:cNvSpPr txBox="1"/>
            <p:nvPr/>
          </p:nvSpPr>
          <p:spPr>
            <a:xfrm>
              <a:off x="3214680" y="3500447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66956" name="TextBox 1"/>
            <p:cNvSpPr txBox="1"/>
            <p:nvPr/>
          </p:nvSpPr>
          <p:spPr>
            <a:xfrm>
              <a:off x="3714726" y="3500447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8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66957" name="TextBox 1"/>
            <p:cNvSpPr txBox="1"/>
            <p:nvPr/>
          </p:nvSpPr>
          <p:spPr>
            <a:xfrm>
              <a:off x="3428981" y="4140210"/>
              <a:ext cx="490538" cy="64135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66958" name="TextBox 1"/>
            <p:cNvSpPr txBox="1"/>
            <p:nvPr/>
          </p:nvSpPr>
          <p:spPr>
            <a:xfrm>
              <a:off x="3224224" y="4129715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66959" name="TextBox 1"/>
            <p:cNvSpPr txBox="1"/>
            <p:nvPr/>
          </p:nvSpPr>
          <p:spPr>
            <a:xfrm>
              <a:off x="3724270" y="4129715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6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66960" name="TextBox 1"/>
          <p:cNvSpPr txBox="1"/>
          <p:nvPr/>
        </p:nvSpPr>
        <p:spPr>
          <a:xfrm>
            <a:off x="4572000" y="4559300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6961" name="TextBox 1"/>
          <p:cNvSpPr txBox="1"/>
          <p:nvPr/>
        </p:nvSpPr>
        <p:spPr>
          <a:xfrm>
            <a:off x="3917950" y="4559300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6962" name="TextBox 1"/>
          <p:cNvSpPr txBox="1"/>
          <p:nvPr/>
        </p:nvSpPr>
        <p:spPr>
          <a:xfrm>
            <a:off x="3238500" y="4559300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6963" name="TextBox 1"/>
          <p:cNvSpPr txBox="1"/>
          <p:nvPr/>
        </p:nvSpPr>
        <p:spPr>
          <a:xfrm>
            <a:off x="2571750" y="4559300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6964" name="TextBox 1"/>
          <p:cNvSpPr txBox="1"/>
          <p:nvPr/>
        </p:nvSpPr>
        <p:spPr>
          <a:xfrm>
            <a:off x="3905250" y="5130800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6965" name="TextBox 1"/>
          <p:cNvSpPr txBox="1"/>
          <p:nvPr/>
        </p:nvSpPr>
        <p:spPr>
          <a:xfrm>
            <a:off x="3251200" y="5130800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6966" name="TextBox 1"/>
          <p:cNvSpPr txBox="1"/>
          <p:nvPr/>
        </p:nvSpPr>
        <p:spPr>
          <a:xfrm>
            <a:off x="2571750" y="5130800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7" name="直接连接符 36"/>
          <p:cNvCxnSpPr/>
          <p:nvPr/>
        </p:nvCxnSpPr>
        <p:spPr bwMode="auto">
          <a:xfrm>
            <a:off x="2197100" y="5638800"/>
            <a:ext cx="3132138" cy="2381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6968" name="TextBox 1"/>
          <p:cNvSpPr txBox="1"/>
          <p:nvPr/>
        </p:nvSpPr>
        <p:spPr>
          <a:xfrm>
            <a:off x="4572000" y="5630863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6969" name="TextBox 1"/>
          <p:cNvSpPr txBox="1"/>
          <p:nvPr/>
        </p:nvSpPr>
        <p:spPr>
          <a:xfrm>
            <a:off x="3917950" y="5630863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6970" name="TextBox 1"/>
          <p:cNvSpPr txBox="1"/>
          <p:nvPr/>
        </p:nvSpPr>
        <p:spPr>
          <a:xfrm>
            <a:off x="3238500" y="5630863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6971" name="TextBox 1"/>
          <p:cNvSpPr txBox="1"/>
          <p:nvPr/>
        </p:nvSpPr>
        <p:spPr>
          <a:xfrm>
            <a:off x="2571750" y="5630863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6972" name="TextBox 1"/>
          <p:cNvSpPr txBox="1"/>
          <p:nvPr/>
        </p:nvSpPr>
        <p:spPr>
          <a:xfrm>
            <a:off x="2857500" y="5630863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TextBox 1"/>
          <p:cNvSpPr txBox="1"/>
          <p:nvPr/>
        </p:nvSpPr>
        <p:spPr>
          <a:xfrm>
            <a:off x="4356100" y="2851150"/>
            <a:ext cx="22860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5.09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TextBox 1"/>
          <p:cNvSpPr txBox="1"/>
          <p:nvPr/>
        </p:nvSpPr>
        <p:spPr>
          <a:xfrm>
            <a:off x="6337300" y="2841625"/>
            <a:ext cx="19050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万元</a:t>
            </a:r>
          </a:p>
        </p:txBody>
      </p:sp>
      <p:sp>
        <p:nvSpPr>
          <p:cNvPr id="45" name="矩形 44"/>
          <p:cNvSpPr/>
          <p:nvPr/>
        </p:nvSpPr>
        <p:spPr>
          <a:xfrm>
            <a:off x="4572000" y="5702300"/>
            <a:ext cx="666750" cy="428625"/>
          </a:xfrm>
          <a:prstGeom prst="rect">
            <a:avLst/>
          </a:prstGeom>
          <a:noFill/>
          <a:ln w="31750">
            <a:solidFill>
              <a:srgbClr val="0000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8" name="TextBox 1"/>
          <p:cNvSpPr txBox="1"/>
          <p:nvPr/>
        </p:nvSpPr>
        <p:spPr>
          <a:xfrm>
            <a:off x="6286500" y="3984625"/>
            <a:ext cx="371475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5.088</a:t>
            </a:r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≈</a:t>
            </a: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5.09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9" name="下箭头 48"/>
          <p:cNvSpPr>
            <a:spLocks noChangeArrowheads="1"/>
          </p:cNvSpPr>
          <p:nvPr/>
        </p:nvSpPr>
        <p:spPr bwMode="auto">
          <a:xfrm rot="16200000">
            <a:off x="5990431" y="5379244"/>
            <a:ext cx="211138" cy="1143000"/>
          </a:xfrm>
          <a:prstGeom prst="downArrow">
            <a:avLst>
              <a:gd name="adj1" fmla="val 50000"/>
              <a:gd name="adj2" fmla="val 66667"/>
            </a:avLst>
          </a:prstGeom>
          <a:solidFill>
            <a:srgbClr val="00B050"/>
          </a:solidFill>
          <a:ln w="25400">
            <a:solidFill>
              <a:srgbClr val="00B050"/>
            </a:solidFill>
            <a:round/>
          </a:ln>
        </p:spPr>
        <p:txBody>
          <a:bodyPr vert="eaVert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0" name="TextBox 1"/>
          <p:cNvSpPr txBox="1"/>
          <p:nvPr/>
        </p:nvSpPr>
        <p:spPr>
          <a:xfrm>
            <a:off x="6381750" y="5627688"/>
            <a:ext cx="30480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四舍五入</a:t>
            </a:r>
          </a:p>
        </p:txBody>
      </p:sp>
      <p:sp>
        <p:nvSpPr>
          <p:cNvPr id="51" name="TextBox 1"/>
          <p:cNvSpPr txBox="1"/>
          <p:nvPr/>
        </p:nvSpPr>
        <p:spPr>
          <a:xfrm>
            <a:off x="2197100" y="6216650"/>
            <a:ext cx="81915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答：去年大约收入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5.09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万元。</a:t>
            </a:r>
            <a:endParaRPr lang="zh-CN" altLang="en-US" sz="3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 bldLvl="0" animBg="1"/>
      <p:bldP spid="48" grpId="0"/>
      <p:bldP spid="49" grpId="0" bldLvl="0" animBg="1"/>
      <p:bldP spid="50" grpId="0"/>
      <p:bldP spid="5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3" name="TextBox 1"/>
          <p:cNvSpPr txBox="1"/>
          <p:nvPr/>
        </p:nvSpPr>
        <p:spPr>
          <a:xfrm>
            <a:off x="476250" y="1068388"/>
            <a:ext cx="112395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求出下面各题积的近似值。</a:t>
            </a:r>
          </a:p>
        </p:txBody>
      </p:sp>
      <p:sp>
        <p:nvSpPr>
          <p:cNvPr id="468994" name="TextBox 1"/>
          <p:cNvSpPr txBox="1"/>
          <p:nvPr/>
        </p:nvSpPr>
        <p:spPr>
          <a:xfrm>
            <a:off x="476250" y="1782763"/>
            <a:ext cx="112395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）得数保留一位小数。</a:t>
            </a:r>
          </a:p>
        </p:txBody>
      </p:sp>
      <p:sp>
        <p:nvSpPr>
          <p:cNvPr id="468995" name="Rectangle 28"/>
          <p:cNvSpPr/>
          <p:nvPr/>
        </p:nvSpPr>
        <p:spPr>
          <a:xfrm>
            <a:off x="1714500" y="2571750"/>
            <a:ext cx="2424113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7.2×0.09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≈</a:t>
            </a:r>
            <a:endParaRPr lang="zh-CN" altLang="en-US" sz="3600" b="1" dirty="0">
              <a:solidFill>
                <a:srgbClr val="0000C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8996" name="Rectangle 28"/>
          <p:cNvSpPr/>
          <p:nvPr/>
        </p:nvSpPr>
        <p:spPr>
          <a:xfrm>
            <a:off x="6526213" y="2571750"/>
            <a:ext cx="2424112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0.86×3.2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≈</a:t>
            </a:r>
            <a:endParaRPr lang="zh-CN" altLang="en-US" sz="3600" b="1" dirty="0">
              <a:solidFill>
                <a:srgbClr val="0000C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28"/>
          <p:cNvGrpSpPr/>
          <p:nvPr/>
        </p:nvGrpSpPr>
        <p:grpSpPr>
          <a:xfrm>
            <a:off x="1428750" y="3286125"/>
            <a:ext cx="3143250" cy="1284288"/>
            <a:chOff x="1071538" y="3286124"/>
            <a:chExt cx="2357437" cy="1284505"/>
          </a:xfrm>
        </p:grpSpPr>
        <p:sp>
          <p:nvSpPr>
            <p:cNvPr id="468998" name="TextBox 1"/>
            <p:cNvSpPr txBox="1"/>
            <p:nvPr/>
          </p:nvSpPr>
          <p:spPr>
            <a:xfrm>
              <a:off x="2071663" y="3925995"/>
              <a:ext cx="490537" cy="64145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22" name="直接连接符 21"/>
            <p:cNvCxnSpPr/>
            <p:nvPr/>
          </p:nvCxnSpPr>
          <p:spPr bwMode="auto">
            <a:xfrm>
              <a:off x="1071538" y="4500767"/>
              <a:ext cx="2357437" cy="158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9000" name="TextBox 1"/>
            <p:cNvSpPr txBox="1"/>
            <p:nvPr/>
          </p:nvSpPr>
          <p:spPr>
            <a:xfrm>
              <a:off x="1295381" y="3857624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×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69001" name="TextBox 1"/>
            <p:cNvSpPr txBox="1"/>
            <p:nvPr/>
          </p:nvSpPr>
          <p:spPr>
            <a:xfrm>
              <a:off x="2357424" y="3286124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7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69002" name="TextBox 1"/>
            <p:cNvSpPr txBox="1"/>
            <p:nvPr/>
          </p:nvSpPr>
          <p:spPr>
            <a:xfrm>
              <a:off x="2857470" y="3286124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69003" name="TextBox 1"/>
            <p:cNvSpPr txBox="1"/>
            <p:nvPr/>
          </p:nvSpPr>
          <p:spPr>
            <a:xfrm>
              <a:off x="2357413" y="3929170"/>
              <a:ext cx="490537" cy="64145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0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69004" name="TextBox 1"/>
            <p:cNvSpPr txBox="1"/>
            <p:nvPr/>
          </p:nvSpPr>
          <p:spPr>
            <a:xfrm>
              <a:off x="1857356" y="3927267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0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69005" name="TextBox 1"/>
            <p:cNvSpPr txBox="1"/>
            <p:nvPr/>
          </p:nvSpPr>
          <p:spPr>
            <a:xfrm>
              <a:off x="2867014" y="3915392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9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69006" name="TextBox 1"/>
            <p:cNvSpPr txBox="1"/>
            <p:nvPr/>
          </p:nvSpPr>
          <p:spPr>
            <a:xfrm>
              <a:off x="2581263" y="3296405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0" name="TextBox 1"/>
          <p:cNvSpPr txBox="1"/>
          <p:nvPr/>
        </p:nvSpPr>
        <p:spPr>
          <a:xfrm>
            <a:off x="3810000" y="4500563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TextBox 1"/>
          <p:cNvSpPr txBox="1"/>
          <p:nvPr/>
        </p:nvSpPr>
        <p:spPr>
          <a:xfrm>
            <a:off x="3155950" y="4500563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TextBox 1"/>
          <p:cNvSpPr txBox="1"/>
          <p:nvPr/>
        </p:nvSpPr>
        <p:spPr>
          <a:xfrm>
            <a:off x="2476500" y="4500563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TextBox 1"/>
          <p:cNvSpPr txBox="1"/>
          <p:nvPr/>
        </p:nvSpPr>
        <p:spPr>
          <a:xfrm>
            <a:off x="2095500" y="4500563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TextBox 1"/>
          <p:cNvSpPr txBox="1"/>
          <p:nvPr/>
        </p:nvSpPr>
        <p:spPr>
          <a:xfrm>
            <a:off x="1809750" y="4500563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" name="组合 46"/>
          <p:cNvGrpSpPr/>
          <p:nvPr/>
        </p:nvGrpSpPr>
        <p:grpSpPr>
          <a:xfrm>
            <a:off x="6381750" y="3286125"/>
            <a:ext cx="3143250" cy="1281113"/>
            <a:chOff x="4786331" y="3286124"/>
            <a:chExt cx="2357437" cy="1281113"/>
          </a:xfrm>
        </p:grpSpPr>
        <p:sp>
          <p:nvSpPr>
            <p:cNvPr id="469013" name="TextBox 1"/>
            <p:cNvSpPr txBox="1"/>
            <p:nvPr/>
          </p:nvSpPr>
          <p:spPr>
            <a:xfrm>
              <a:off x="5581679" y="3296405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0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69014" name="TextBox 1"/>
            <p:cNvSpPr txBox="1"/>
            <p:nvPr/>
          </p:nvSpPr>
          <p:spPr>
            <a:xfrm>
              <a:off x="5786456" y="3295649"/>
              <a:ext cx="490537" cy="64135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39" name="直接连接符 38"/>
            <p:cNvCxnSpPr/>
            <p:nvPr/>
          </p:nvCxnSpPr>
          <p:spPr bwMode="auto">
            <a:xfrm>
              <a:off x="4786331" y="4500562"/>
              <a:ext cx="2357437" cy="158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9016" name="TextBox 1"/>
            <p:cNvSpPr txBox="1"/>
            <p:nvPr/>
          </p:nvSpPr>
          <p:spPr>
            <a:xfrm>
              <a:off x="5010174" y="3857624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×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69017" name="TextBox 1"/>
            <p:cNvSpPr txBox="1"/>
            <p:nvPr/>
          </p:nvSpPr>
          <p:spPr>
            <a:xfrm>
              <a:off x="6072217" y="3286124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8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69018" name="TextBox 1"/>
            <p:cNvSpPr txBox="1"/>
            <p:nvPr/>
          </p:nvSpPr>
          <p:spPr>
            <a:xfrm>
              <a:off x="6572263" y="3286124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6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69019" name="TextBox 1"/>
            <p:cNvSpPr txBox="1"/>
            <p:nvPr/>
          </p:nvSpPr>
          <p:spPr>
            <a:xfrm>
              <a:off x="6286518" y="3925887"/>
              <a:ext cx="490538" cy="64135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69020" name="TextBox 1"/>
            <p:cNvSpPr txBox="1"/>
            <p:nvPr/>
          </p:nvSpPr>
          <p:spPr>
            <a:xfrm>
              <a:off x="6081761" y="3915392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69021" name="TextBox 1"/>
            <p:cNvSpPr txBox="1"/>
            <p:nvPr/>
          </p:nvSpPr>
          <p:spPr>
            <a:xfrm>
              <a:off x="6581793" y="3914774"/>
              <a:ext cx="490538" cy="64135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8" name="TextBox 1"/>
          <p:cNvSpPr txBox="1"/>
          <p:nvPr/>
        </p:nvSpPr>
        <p:spPr>
          <a:xfrm>
            <a:off x="8763000" y="4500563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9" name="TextBox 1"/>
          <p:cNvSpPr txBox="1"/>
          <p:nvPr/>
        </p:nvSpPr>
        <p:spPr>
          <a:xfrm>
            <a:off x="8108950" y="4500563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0" name="TextBox 1"/>
          <p:cNvSpPr txBox="1"/>
          <p:nvPr/>
        </p:nvSpPr>
        <p:spPr>
          <a:xfrm>
            <a:off x="7429500" y="4500563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2" name="TextBox 1"/>
          <p:cNvSpPr txBox="1"/>
          <p:nvPr/>
        </p:nvSpPr>
        <p:spPr>
          <a:xfrm>
            <a:off x="8096250" y="5072063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3" name="TextBox 1"/>
          <p:cNvSpPr txBox="1"/>
          <p:nvPr/>
        </p:nvSpPr>
        <p:spPr>
          <a:xfrm>
            <a:off x="7442200" y="5072063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4" name="TextBox 1"/>
          <p:cNvSpPr txBox="1"/>
          <p:nvPr/>
        </p:nvSpPr>
        <p:spPr>
          <a:xfrm>
            <a:off x="6762750" y="5072063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5" name="直接连接符 54"/>
          <p:cNvCxnSpPr/>
          <p:nvPr/>
        </p:nvCxnSpPr>
        <p:spPr bwMode="auto">
          <a:xfrm>
            <a:off x="6394450" y="5641975"/>
            <a:ext cx="311943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1"/>
          <p:cNvSpPr txBox="1"/>
          <p:nvPr/>
        </p:nvSpPr>
        <p:spPr>
          <a:xfrm>
            <a:off x="8763000" y="5572125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8" name="TextBox 1"/>
          <p:cNvSpPr txBox="1"/>
          <p:nvPr/>
        </p:nvSpPr>
        <p:spPr>
          <a:xfrm>
            <a:off x="8108950" y="5572125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0" name="TextBox 1"/>
          <p:cNvSpPr txBox="1"/>
          <p:nvPr/>
        </p:nvSpPr>
        <p:spPr>
          <a:xfrm>
            <a:off x="7429500" y="5572125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" name="TextBox 1"/>
          <p:cNvSpPr txBox="1"/>
          <p:nvPr/>
        </p:nvSpPr>
        <p:spPr>
          <a:xfrm>
            <a:off x="6762750" y="5572125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2" name="TextBox 1"/>
          <p:cNvSpPr txBox="1"/>
          <p:nvPr/>
        </p:nvSpPr>
        <p:spPr>
          <a:xfrm>
            <a:off x="7048500" y="5572125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3" name="Rectangle 28"/>
          <p:cNvSpPr/>
          <p:nvPr/>
        </p:nvSpPr>
        <p:spPr>
          <a:xfrm>
            <a:off x="4229100" y="2571750"/>
            <a:ext cx="830263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0.6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4" name="Rectangle 28"/>
          <p:cNvSpPr/>
          <p:nvPr/>
        </p:nvSpPr>
        <p:spPr>
          <a:xfrm>
            <a:off x="9082088" y="2571750"/>
            <a:ext cx="830262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2.8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4" grpId="0"/>
      <p:bldP spid="35" grpId="0"/>
      <p:bldP spid="48" grpId="0"/>
      <p:bldP spid="49" grpId="0"/>
      <p:bldP spid="50" grpId="0"/>
      <p:bldP spid="52" grpId="0"/>
      <p:bldP spid="53" grpId="0"/>
      <p:bldP spid="54" grpId="0"/>
      <p:bldP spid="57" grpId="0"/>
      <p:bldP spid="58" grpId="0"/>
      <p:bldP spid="60" grpId="0"/>
      <p:bldP spid="61" grpId="0"/>
      <p:bldP spid="62" grpId="0"/>
      <p:bldP spid="63" grpId="0"/>
      <p:bldP spid="6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1" name="TextBox 8"/>
          <p:cNvSpPr txBox="1"/>
          <p:nvPr/>
        </p:nvSpPr>
        <p:spPr>
          <a:xfrm>
            <a:off x="0" y="1008063"/>
            <a:ext cx="2273300" cy="519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练一练</a:t>
            </a:r>
          </a:p>
        </p:txBody>
      </p:sp>
      <p:sp>
        <p:nvSpPr>
          <p:cNvPr id="471042" name="TextBox 1"/>
          <p:cNvSpPr txBox="1"/>
          <p:nvPr/>
        </p:nvSpPr>
        <p:spPr>
          <a:xfrm>
            <a:off x="476250" y="1463675"/>
            <a:ext cx="112395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求出下面各题积的近似值。</a:t>
            </a:r>
          </a:p>
        </p:txBody>
      </p:sp>
      <p:sp>
        <p:nvSpPr>
          <p:cNvPr id="471043" name="TextBox 1"/>
          <p:cNvSpPr txBox="1"/>
          <p:nvPr/>
        </p:nvSpPr>
        <p:spPr>
          <a:xfrm>
            <a:off x="476250" y="2106613"/>
            <a:ext cx="112395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）得数保留两位小数。</a:t>
            </a:r>
          </a:p>
        </p:txBody>
      </p:sp>
      <p:sp>
        <p:nvSpPr>
          <p:cNvPr id="471044" name="Rectangle 28"/>
          <p:cNvSpPr/>
          <p:nvPr/>
        </p:nvSpPr>
        <p:spPr>
          <a:xfrm>
            <a:off x="1714500" y="2895600"/>
            <a:ext cx="2424113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0.28×0.7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≈</a:t>
            </a:r>
            <a:endParaRPr lang="zh-CN" altLang="en-US" sz="3600" b="1" dirty="0">
              <a:solidFill>
                <a:srgbClr val="0000C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1045" name="Rectangle 28"/>
          <p:cNvSpPr/>
          <p:nvPr/>
        </p:nvSpPr>
        <p:spPr>
          <a:xfrm>
            <a:off x="6526213" y="2895600"/>
            <a:ext cx="2424112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5.89×3.6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≈</a:t>
            </a:r>
            <a:endParaRPr lang="zh-CN" altLang="en-US" sz="3600" b="1" dirty="0">
              <a:solidFill>
                <a:srgbClr val="0000C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3" name="Rectangle 28"/>
          <p:cNvSpPr/>
          <p:nvPr/>
        </p:nvSpPr>
        <p:spPr>
          <a:xfrm>
            <a:off x="4165600" y="2921000"/>
            <a:ext cx="10985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0.20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4" name="Rectangle 28"/>
          <p:cNvSpPr/>
          <p:nvPr/>
        </p:nvSpPr>
        <p:spPr>
          <a:xfrm>
            <a:off x="9043988" y="2908300"/>
            <a:ext cx="1366837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21.20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45"/>
          <p:cNvGrpSpPr/>
          <p:nvPr/>
        </p:nvGrpSpPr>
        <p:grpSpPr>
          <a:xfrm>
            <a:off x="1428750" y="3609975"/>
            <a:ext cx="3143250" cy="1284288"/>
            <a:chOff x="1071538" y="3286124"/>
            <a:chExt cx="2357437" cy="1284505"/>
          </a:xfrm>
        </p:grpSpPr>
        <p:sp>
          <p:nvSpPr>
            <p:cNvPr id="471049" name="TextBox 1"/>
            <p:cNvSpPr txBox="1"/>
            <p:nvPr/>
          </p:nvSpPr>
          <p:spPr>
            <a:xfrm>
              <a:off x="2581250" y="3925995"/>
              <a:ext cx="490538" cy="64145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51" name="直接连接符 50"/>
            <p:cNvCxnSpPr/>
            <p:nvPr/>
          </p:nvCxnSpPr>
          <p:spPr bwMode="auto">
            <a:xfrm>
              <a:off x="1071538" y="4500767"/>
              <a:ext cx="2357437" cy="158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1051" name="TextBox 1"/>
            <p:cNvSpPr txBox="1"/>
            <p:nvPr/>
          </p:nvSpPr>
          <p:spPr>
            <a:xfrm>
              <a:off x="1295381" y="3857624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×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71052" name="TextBox 1"/>
            <p:cNvSpPr txBox="1"/>
            <p:nvPr/>
          </p:nvSpPr>
          <p:spPr>
            <a:xfrm>
              <a:off x="2357424" y="3286124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71053" name="TextBox 1"/>
            <p:cNvSpPr txBox="1"/>
            <p:nvPr/>
          </p:nvSpPr>
          <p:spPr>
            <a:xfrm>
              <a:off x="2857470" y="3286124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8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71054" name="TextBox 1"/>
            <p:cNvSpPr txBox="1"/>
            <p:nvPr/>
          </p:nvSpPr>
          <p:spPr>
            <a:xfrm>
              <a:off x="2357413" y="3929170"/>
              <a:ext cx="490537" cy="64145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0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71055" name="TextBox 1"/>
            <p:cNvSpPr txBox="1"/>
            <p:nvPr/>
          </p:nvSpPr>
          <p:spPr>
            <a:xfrm>
              <a:off x="1857356" y="3286124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0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71056" name="TextBox 1"/>
            <p:cNvSpPr txBox="1"/>
            <p:nvPr/>
          </p:nvSpPr>
          <p:spPr>
            <a:xfrm>
              <a:off x="2867014" y="3915392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7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71057" name="TextBox 1"/>
            <p:cNvSpPr txBox="1"/>
            <p:nvPr/>
          </p:nvSpPr>
          <p:spPr>
            <a:xfrm>
              <a:off x="2071670" y="3296405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70" name="TextBox 1"/>
          <p:cNvSpPr txBox="1"/>
          <p:nvPr/>
        </p:nvSpPr>
        <p:spPr>
          <a:xfrm>
            <a:off x="3810000" y="4824413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" name="TextBox 1"/>
          <p:cNvSpPr txBox="1"/>
          <p:nvPr/>
        </p:nvSpPr>
        <p:spPr>
          <a:xfrm>
            <a:off x="3155950" y="4824413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2" name="TextBox 1"/>
          <p:cNvSpPr txBox="1"/>
          <p:nvPr/>
        </p:nvSpPr>
        <p:spPr>
          <a:xfrm>
            <a:off x="2476500" y="4824413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3" name="TextBox 1"/>
          <p:cNvSpPr txBox="1"/>
          <p:nvPr/>
        </p:nvSpPr>
        <p:spPr>
          <a:xfrm>
            <a:off x="2095500" y="4824413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4" name="TextBox 1"/>
          <p:cNvSpPr txBox="1"/>
          <p:nvPr/>
        </p:nvSpPr>
        <p:spPr>
          <a:xfrm>
            <a:off x="1809750" y="4824413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" name="组合 74"/>
          <p:cNvGrpSpPr/>
          <p:nvPr/>
        </p:nvGrpSpPr>
        <p:grpSpPr>
          <a:xfrm>
            <a:off x="6381750" y="3609975"/>
            <a:ext cx="3143250" cy="1281113"/>
            <a:chOff x="4786331" y="3286124"/>
            <a:chExt cx="2357437" cy="1281113"/>
          </a:xfrm>
        </p:grpSpPr>
        <p:sp>
          <p:nvSpPr>
            <p:cNvPr id="471064" name="TextBox 1"/>
            <p:cNvSpPr txBox="1"/>
            <p:nvPr/>
          </p:nvSpPr>
          <p:spPr>
            <a:xfrm>
              <a:off x="5581679" y="3296405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71065" name="TextBox 1"/>
            <p:cNvSpPr txBox="1"/>
            <p:nvPr/>
          </p:nvSpPr>
          <p:spPr>
            <a:xfrm>
              <a:off x="5786456" y="3295649"/>
              <a:ext cx="490537" cy="64135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78" name="直接连接符 77"/>
            <p:cNvCxnSpPr/>
            <p:nvPr/>
          </p:nvCxnSpPr>
          <p:spPr bwMode="auto">
            <a:xfrm>
              <a:off x="4786331" y="4500562"/>
              <a:ext cx="2357437" cy="158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1067" name="TextBox 1"/>
            <p:cNvSpPr txBox="1"/>
            <p:nvPr/>
          </p:nvSpPr>
          <p:spPr>
            <a:xfrm>
              <a:off x="5010174" y="3857624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×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71068" name="TextBox 1"/>
            <p:cNvSpPr txBox="1"/>
            <p:nvPr/>
          </p:nvSpPr>
          <p:spPr>
            <a:xfrm>
              <a:off x="6072217" y="3286124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8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71069" name="TextBox 1"/>
            <p:cNvSpPr txBox="1"/>
            <p:nvPr/>
          </p:nvSpPr>
          <p:spPr>
            <a:xfrm>
              <a:off x="6572263" y="3286124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9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71070" name="TextBox 1"/>
            <p:cNvSpPr txBox="1"/>
            <p:nvPr/>
          </p:nvSpPr>
          <p:spPr>
            <a:xfrm>
              <a:off x="6286518" y="3925887"/>
              <a:ext cx="490538" cy="64135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71071" name="TextBox 1"/>
            <p:cNvSpPr txBox="1"/>
            <p:nvPr/>
          </p:nvSpPr>
          <p:spPr>
            <a:xfrm>
              <a:off x="6081761" y="3915392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71072" name="TextBox 1"/>
            <p:cNvSpPr txBox="1"/>
            <p:nvPr/>
          </p:nvSpPr>
          <p:spPr>
            <a:xfrm>
              <a:off x="6581793" y="3914774"/>
              <a:ext cx="490538" cy="64135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6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5" name="TextBox 1"/>
          <p:cNvSpPr txBox="1"/>
          <p:nvPr/>
        </p:nvSpPr>
        <p:spPr>
          <a:xfrm>
            <a:off x="8763000" y="4824413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6" name="TextBox 1"/>
          <p:cNvSpPr txBox="1"/>
          <p:nvPr/>
        </p:nvSpPr>
        <p:spPr>
          <a:xfrm>
            <a:off x="8108950" y="4824413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7" name="TextBox 1"/>
          <p:cNvSpPr txBox="1"/>
          <p:nvPr/>
        </p:nvSpPr>
        <p:spPr>
          <a:xfrm>
            <a:off x="7429500" y="4824413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8" name="TextBox 1"/>
          <p:cNvSpPr txBox="1"/>
          <p:nvPr/>
        </p:nvSpPr>
        <p:spPr>
          <a:xfrm>
            <a:off x="8096250" y="5395913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9" name="TextBox 1"/>
          <p:cNvSpPr txBox="1"/>
          <p:nvPr/>
        </p:nvSpPr>
        <p:spPr>
          <a:xfrm>
            <a:off x="7442200" y="5395913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0" name="TextBox 1"/>
          <p:cNvSpPr txBox="1"/>
          <p:nvPr/>
        </p:nvSpPr>
        <p:spPr>
          <a:xfrm>
            <a:off x="6762750" y="5395913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91" name="直接连接符 90"/>
          <p:cNvCxnSpPr/>
          <p:nvPr/>
        </p:nvCxnSpPr>
        <p:spPr bwMode="auto">
          <a:xfrm>
            <a:off x="6230938" y="5956300"/>
            <a:ext cx="3341688" cy="1111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1"/>
          <p:cNvSpPr txBox="1"/>
          <p:nvPr/>
        </p:nvSpPr>
        <p:spPr>
          <a:xfrm>
            <a:off x="8763000" y="5895975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3" name="TextBox 1"/>
          <p:cNvSpPr txBox="1"/>
          <p:nvPr/>
        </p:nvSpPr>
        <p:spPr>
          <a:xfrm>
            <a:off x="8108950" y="5895975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4" name="TextBox 1"/>
          <p:cNvSpPr txBox="1"/>
          <p:nvPr/>
        </p:nvSpPr>
        <p:spPr>
          <a:xfrm>
            <a:off x="7429500" y="5895975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5" name="TextBox 1"/>
          <p:cNvSpPr txBox="1"/>
          <p:nvPr/>
        </p:nvSpPr>
        <p:spPr>
          <a:xfrm>
            <a:off x="6762750" y="5895975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6" name="TextBox 1"/>
          <p:cNvSpPr txBox="1"/>
          <p:nvPr/>
        </p:nvSpPr>
        <p:spPr>
          <a:xfrm>
            <a:off x="7048500" y="5895975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7" name="TextBox 1"/>
          <p:cNvSpPr txBox="1"/>
          <p:nvPr/>
        </p:nvSpPr>
        <p:spPr>
          <a:xfrm>
            <a:off x="6762750" y="4824413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8" name="TextBox 1"/>
          <p:cNvSpPr txBox="1"/>
          <p:nvPr/>
        </p:nvSpPr>
        <p:spPr>
          <a:xfrm>
            <a:off x="6096000" y="5395913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1" name="TextBox 1"/>
          <p:cNvSpPr txBox="1"/>
          <p:nvPr/>
        </p:nvSpPr>
        <p:spPr>
          <a:xfrm>
            <a:off x="6096000" y="5895975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4" grpId="0"/>
      <p:bldP spid="70" grpId="0"/>
      <p:bldP spid="71" grpId="0"/>
      <p:bldP spid="72" grpId="0"/>
      <p:bldP spid="73" grpId="0"/>
      <p:bldP spid="74" grpId="0"/>
      <p:bldP spid="85" grpId="0"/>
      <p:bldP spid="86" grpId="0"/>
      <p:bldP spid="87" grpId="0"/>
      <p:bldP spid="88" grpId="0"/>
      <p:bldP spid="89" grpId="0"/>
      <p:bldP spid="90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10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89" name="TextBox 1"/>
          <p:cNvSpPr txBox="1"/>
          <p:nvPr/>
        </p:nvSpPr>
        <p:spPr>
          <a:xfrm>
            <a:off x="476250" y="1519238"/>
            <a:ext cx="1114425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．写出表中各数的近似数。</a:t>
            </a:r>
            <a:endParaRPr lang="zh-CN" altLang="en-US" sz="36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73090" name="Picture 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81000" y="2513806"/>
            <a:ext cx="11334750" cy="16954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" name="TextBox 1"/>
          <p:cNvSpPr txBox="1"/>
          <p:nvPr/>
        </p:nvSpPr>
        <p:spPr>
          <a:xfrm>
            <a:off x="2190750" y="3071813"/>
            <a:ext cx="2286000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32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4572000" y="3071813"/>
            <a:ext cx="2286000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0.8</a:t>
            </a:r>
            <a:endParaRPr lang="zh-CN" altLang="en-US" sz="32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TextBox 1"/>
          <p:cNvSpPr txBox="1"/>
          <p:nvPr/>
        </p:nvSpPr>
        <p:spPr>
          <a:xfrm>
            <a:off x="6953250" y="3071813"/>
            <a:ext cx="2286000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0.81</a:t>
            </a:r>
            <a:endParaRPr lang="zh-CN" altLang="en-US" sz="32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TextBox 1"/>
          <p:cNvSpPr txBox="1"/>
          <p:nvPr/>
        </p:nvSpPr>
        <p:spPr>
          <a:xfrm>
            <a:off x="9334500" y="3071813"/>
            <a:ext cx="2286000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0.805</a:t>
            </a:r>
            <a:endParaRPr lang="zh-CN" altLang="en-US" sz="32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TextBox 1"/>
          <p:cNvSpPr txBox="1"/>
          <p:nvPr/>
        </p:nvSpPr>
        <p:spPr>
          <a:xfrm>
            <a:off x="2190750" y="3571875"/>
            <a:ext cx="2286000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32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TextBox 1"/>
          <p:cNvSpPr txBox="1"/>
          <p:nvPr/>
        </p:nvSpPr>
        <p:spPr>
          <a:xfrm>
            <a:off x="4572000" y="3571875"/>
            <a:ext cx="2286000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2.0</a:t>
            </a:r>
            <a:endParaRPr lang="zh-CN" altLang="en-US" sz="32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TextBox 1"/>
          <p:cNvSpPr txBox="1"/>
          <p:nvPr/>
        </p:nvSpPr>
        <p:spPr>
          <a:xfrm>
            <a:off x="6953250" y="3571875"/>
            <a:ext cx="2286000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1.97</a:t>
            </a:r>
            <a:endParaRPr lang="zh-CN" altLang="en-US" sz="32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TextBox 1"/>
          <p:cNvSpPr txBox="1"/>
          <p:nvPr/>
        </p:nvSpPr>
        <p:spPr>
          <a:xfrm>
            <a:off x="9334500" y="3571875"/>
            <a:ext cx="2286000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1.974</a:t>
            </a:r>
            <a:endParaRPr lang="zh-CN" altLang="en-US" sz="32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7" name="TextBox 1"/>
          <p:cNvSpPr txBox="1"/>
          <p:nvPr/>
        </p:nvSpPr>
        <p:spPr>
          <a:xfrm>
            <a:off x="536575" y="1147763"/>
            <a:ext cx="1114425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．计算下面各题，得数保留一位小数。</a:t>
            </a:r>
            <a:endParaRPr lang="zh-CN" altLang="en-US" sz="36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5138" name="TextBox 1"/>
          <p:cNvSpPr txBox="1"/>
          <p:nvPr/>
        </p:nvSpPr>
        <p:spPr>
          <a:xfrm>
            <a:off x="1441450" y="2068513"/>
            <a:ext cx="30353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5.2×3.4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49"/>
          <p:cNvGrpSpPr/>
          <p:nvPr/>
        </p:nvGrpSpPr>
        <p:grpSpPr>
          <a:xfrm>
            <a:off x="1524000" y="3000375"/>
            <a:ext cx="2667000" cy="1281113"/>
            <a:chOff x="2714612" y="3000381"/>
            <a:chExt cx="2000248" cy="1281113"/>
          </a:xfrm>
        </p:grpSpPr>
        <p:sp>
          <p:nvSpPr>
            <p:cNvPr id="475140" name="TextBox 1"/>
            <p:cNvSpPr txBox="1"/>
            <p:nvPr/>
          </p:nvSpPr>
          <p:spPr>
            <a:xfrm>
              <a:off x="3655182" y="3010662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24" name="直接连接符 23"/>
            <p:cNvCxnSpPr/>
            <p:nvPr/>
          </p:nvCxnSpPr>
          <p:spPr bwMode="auto">
            <a:xfrm>
              <a:off x="2714612" y="4214819"/>
              <a:ext cx="2000248" cy="158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5142" name="TextBox 1"/>
            <p:cNvSpPr txBox="1"/>
            <p:nvPr/>
          </p:nvSpPr>
          <p:spPr>
            <a:xfrm>
              <a:off x="3000364" y="3571881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×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75143" name="TextBox 1"/>
            <p:cNvSpPr txBox="1"/>
            <p:nvPr/>
          </p:nvSpPr>
          <p:spPr>
            <a:xfrm>
              <a:off x="3867148" y="3000381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75144" name="TextBox 1"/>
            <p:cNvSpPr txBox="1"/>
            <p:nvPr/>
          </p:nvSpPr>
          <p:spPr>
            <a:xfrm>
              <a:off x="4143355" y="3000381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75145" name="TextBox 1"/>
            <p:cNvSpPr txBox="1"/>
            <p:nvPr/>
          </p:nvSpPr>
          <p:spPr>
            <a:xfrm>
              <a:off x="3867136" y="3640144"/>
              <a:ext cx="490537" cy="64135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75146" name="TextBox 1"/>
            <p:cNvSpPr txBox="1"/>
            <p:nvPr/>
          </p:nvSpPr>
          <p:spPr>
            <a:xfrm>
              <a:off x="3652853" y="3629649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75147" name="TextBox 1"/>
            <p:cNvSpPr txBox="1"/>
            <p:nvPr/>
          </p:nvSpPr>
          <p:spPr>
            <a:xfrm>
              <a:off x="4152899" y="3629649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1" name="TextBox 1"/>
          <p:cNvSpPr txBox="1"/>
          <p:nvPr/>
        </p:nvSpPr>
        <p:spPr>
          <a:xfrm>
            <a:off x="3429000" y="4143375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TextBox 1"/>
          <p:cNvSpPr txBox="1"/>
          <p:nvPr/>
        </p:nvSpPr>
        <p:spPr>
          <a:xfrm>
            <a:off x="2774950" y="4143375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TextBox 1"/>
          <p:cNvSpPr txBox="1"/>
          <p:nvPr/>
        </p:nvSpPr>
        <p:spPr>
          <a:xfrm>
            <a:off x="2108200" y="4143375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TextBox 1"/>
          <p:cNvSpPr txBox="1"/>
          <p:nvPr/>
        </p:nvSpPr>
        <p:spPr>
          <a:xfrm>
            <a:off x="3257550" y="2071688"/>
            <a:ext cx="18923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≈</a:t>
            </a: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17.7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TextBox 1"/>
          <p:cNvSpPr txBox="1"/>
          <p:nvPr/>
        </p:nvSpPr>
        <p:spPr>
          <a:xfrm>
            <a:off x="2760663" y="4643438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TextBox 1"/>
          <p:cNvSpPr txBox="1"/>
          <p:nvPr/>
        </p:nvSpPr>
        <p:spPr>
          <a:xfrm>
            <a:off x="2106613" y="4643438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TextBox 1"/>
          <p:cNvSpPr txBox="1"/>
          <p:nvPr/>
        </p:nvSpPr>
        <p:spPr>
          <a:xfrm>
            <a:off x="1439863" y="4643438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9" name="直接连接符 38"/>
          <p:cNvCxnSpPr/>
          <p:nvPr/>
        </p:nvCxnSpPr>
        <p:spPr bwMode="auto">
          <a:xfrm>
            <a:off x="1460500" y="5187950"/>
            <a:ext cx="2711450" cy="142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1"/>
          <p:cNvSpPr txBox="1"/>
          <p:nvPr/>
        </p:nvSpPr>
        <p:spPr>
          <a:xfrm>
            <a:off x="3430588" y="5143500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TextBox 1"/>
          <p:cNvSpPr txBox="1"/>
          <p:nvPr/>
        </p:nvSpPr>
        <p:spPr>
          <a:xfrm>
            <a:off x="2776538" y="5143500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TextBox 1"/>
          <p:cNvSpPr txBox="1"/>
          <p:nvPr/>
        </p:nvSpPr>
        <p:spPr>
          <a:xfrm>
            <a:off x="2109788" y="5143500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TextBox 1"/>
          <p:cNvSpPr txBox="1"/>
          <p:nvPr/>
        </p:nvSpPr>
        <p:spPr>
          <a:xfrm>
            <a:off x="1441450" y="5143500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" name="TextBox 1"/>
          <p:cNvSpPr txBox="1"/>
          <p:nvPr/>
        </p:nvSpPr>
        <p:spPr>
          <a:xfrm>
            <a:off x="2381250" y="5143500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5161" name="TextBox 1"/>
          <p:cNvSpPr txBox="1"/>
          <p:nvPr/>
        </p:nvSpPr>
        <p:spPr>
          <a:xfrm>
            <a:off x="6108700" y="2071688"/>
            <a:ext cx="30353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1.32×6.8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8" name="TextBox 1"/>
          <p:cNvSpPr txBox="1"/>
          <p:nvPr/>
        </p:nvSpPr>
        <p:spPr>
          <a:xfrm>
            <a:off x="8172450" y="2074863"/>
            <a:ext cx="22733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≈</a:t>
            </a: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9.0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9" name="直接连接符 48"/>
          <p:cNvCxnSpPr/>
          <p:nvPr/>
        </p:nvCxnSpPr>
        <p:spPr bwMode="auto">
          <a:xfrm>
            <a:off x="6445250" y="5272088"/>
            <a:ext cx="317023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1"/>
          <p:cNvSpPr txBox="1"/>
          <p:nvPr/>
        </p:nvSpPr>
        <p:spPr>
          <a:xfrm>
            <a:off x="8870950" y="4143375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" name="TextBox 1"/>
          <p:cNvSpPr txBox="1"/>
          <p:nvPr/>
        </p:nvSpPr>
        <p:spPr>
          <a:xfrm>
            <a:off x="8216900" y="4143375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2" name="TextBox 1"/>
          <p:cNvSpPr txBox="1"/>
          <p:nvPr/>
        </p:nvSpPr>
        <p:spPr>
          <a:xfrm>
            <a:off x="7537450" y="4143375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3" name="TextBox 1"/>
          <p:cNvSpPr txBox="1"/>
          <p:nvPr/>
        </p:nvSpPr>
        <p:spPr>
          <a:xfrm>
            <a:off x="8191500" y="4714875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4" name="TextBox 1"/>
          <p:cNvSpPr txBox="1"/>
          <p:nvPr/>
        </p:nvSpPr>
        <p:spPr>
          <a:xfrm>
            <a:off x="7537450" y="4714875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5" name="TextBox 1"/>
          <p:cNvSpPr txBox="1"/>
          <p:nvPr/>
        </p:nvSpPr>
        <p:spPr>
          <a:xfrm>
            <a:off x="8859838" y="5214938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6" name="TextBox 1"/>
          <p:cNvSpPr txBox="1"/>
          <p:nvPr/>
        </p:nvSpPr>
        <p:spPr>
          <a:xfrm>
            <a:off x="8205788" y="5214938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7" name="TextBox 1"/>
          <p:cNvSpPr txBox="1"/>
          <p:nvPr/>
        </p:nvSpPr>
        <p:spPr>
          <a:xfrm>
            <a:off x="7526338" y="5214938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8" name="TextBox 1"/>
          <p:cNvSpPr txBox="1"/>
          <p:nvPr/>
        </p:nvSpPr>
        <p:spPr>
          <a:xfrm>
            <a:off x="7156450" y="5214938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" name="组合 58"/>
          <p:cNvGrpSpPr/>
          <p:nvPr/>
        </p:nvGrpSpPr>
        <p:grpSpPr>
          <a:xfrm>
            <a:off x="6477000" y="3000375"/>
            <a:ext cx="3143250" cy="1282700"/>
            <a:chOff x="4929207" y="2857496"/>
            <a:chExt cx="2357437" cy="1282105"/>
          </a:xfrm>
        </p:grpSpPr>
        <p:sp>
          <p:nvSpPr>
            <p:cNvPr id="475174" name="TextBox 1"/>
            <p:cNvSpPr txBox="1"/>
            <p:nvPr/>
          </p:nvSpPr>
          <p:spPr>
            <a:xfrm>
              <a:off x="5724555" y="2867777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61" name="直接连接符 60"/>
            <p:cNvCxnSpPr/>
            <p:nvPr/>
          </p:nvCxnSpPr>
          <p:spPr bwMode="auto">
            <a:xfrm>
              <a:off x="4929207" y="4071371"/>
              <a:ext cx="2357437" cy="158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5176" name="TextBox 1"/>
            <p:cNvSpPr txBox="1"/>
            <p:nvPr/>
          </p:nvSpPr>
          <p:spPr>
            <a:xfrm>
              <a:off x="5153050" y="3428996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×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75177" name="TextBox 1"/>
            <p:cNvSpPr txBox="1"/>
            <p:nvPr/>
          </p:nvSpPr>
          <p:spPr>
            <a:xfrm>
              <a:off x="6226966" y="2857496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75178" name="TextBox 1"/>
            <p:cNvSpPr txBox="1"/>
            <p:nvPr/>
          </p:nvSpPr>
          <p:spPr>
            <a:xfrm>
              <a:off x="6715139" y="2857496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75179" name="TextBox 1"/>
            <p:cNvSpPr txBox="1"/>
            <p:nvPr/>
          </p:nvSpPr>
          <p:spPr>
            <a:xfrm>
              <a:off x="6224601" y="3486764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6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75180" name="TextBox 1"/>
            <p:cNvSpPr txBox="1"/>
            <p:nvPr/>
          </p:nvSpPr>
          <p:spPr>
            <a:xfrm>
              <a:off x="6724683" y="3486764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8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75181" name="TextBox 1"/>
            <p:cNvSpPr txBox="1"/>
            <p:nvPr/>
          </p:nvSpPr>
          <p:spPr>
            <a:xfrm>
              <a:off x="6438932" y="3497045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75182" name="TextBox 1"/>
            <p:cNvSpPr txBox="1"/>
            <p:nvPr/>
          </p:nvSpPr>
          <p:spPr>
            <a:xfrm>
              <a:off x="5941238" y="2867017"/>
              <a:ext cx="490537" cy="64105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70" name="TextBox 1"/>
          <p:cNvSpPr txBox="1"/>
          <p:nvPr/>
        </p:nvSpPr>
        <p:spPr>
          <a:xfrm>
            <a:off x="6858000" y="5214938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2" name="TextBox 1"/>
          <p:cNvSpPr txBox="1"/>
          <p:nvPr/>
        </p:nvSpPr>
        <p:spPr>
          <a:xfrm>
            <a:off x="6858000" y="4714875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4" name="TextBox 1"/>
          <p:cNvSpPr txBox="1"/>
          <p:nvPr/>
        </p:nvSpPr>
        <p:spPr>
          <a:xfrm>
            <a:off x="6858000" y="4143375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5" grpId="0"/>
      <p:bldP spid="36" grpId="0"/>
      <p:bldP spid="37" grpId="0"/>
      <p:bldP spid="38" grpId="0"/>
      <p:bldP spid="42" grpId="0"/>
      <p:bldP spid="43" grpId="0"/>
      <p:bldP spid="44" grpId="0"/>
      <p:bldP spid="45" grpId="0"/>
      <p:bldP spid="46" grpId="0"/>
      <p:bldP spid="48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70" grpId="0"/>
      <p:bldP spid="72" grpId="0"/>
      <p:bldP spid="74" grpId="0"/>
    </p:bld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581</Words>
  <Application>Microsoft Office PowerPoint</Application>
  <PresentationFormat>宽屏</PresentationFormat>
  <Paragraphs>262</Paragraphs>
  <Slides>13</Slides>
  <Notes>13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0" baseType="lpstr">
      <vt:lpstr>华文楷体</vt:lpstr>
      <vt:lpstr>宋体</vt:lpstr>
      <vt:lpstr>微软雅黑</vt:lpstr>
      <vt:lpstr>Arial</vt:lpstr>
      <vt:lpstr>Calibri</vt:lpstr>
      <vt:lpstr>Calibri Light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2013-07-01T03:05:00Z</dcterms:created>
  <dcterms:modified xsi:type="dcterms:W3CDTF">2023-01-16T23:29:06Z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EA08EA0E289C4E8CBCD5DEFA1D4B308E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