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7" r:id="rId2"/>
    <p:sldId id="260" r:id="rId3"/>
    <p:sldId id="262" r:id="rId4"/>
    <p:sldId id="265" r:id="rId5"/>
    <p:sldId id="291" r:id="rId6"/>
    <p:sldId id="259" r:id="rId7"/>
    <p:sldId id="274" r:id="rId8"/>
    <p:sldId id="276" r:id="rId9"/>
    <p:sldId id="277" r:id="rId10"/>
    <p:sldId id="293" r:id="rId11"/>
    <p:sldId id="266" r:id="rId12"/>
    <p:sldId id="287" r:id="rId13"/>
    <p:sldId id="289" r:id="rId14"/>
    <p:sldId id="309" r:id="rId15"/>
    <p:sldId id="310" r:id="rId16"/>
    <p:sldId id="290" r:id="rId17"/>
    <p:sldId id="339" r:id="rId18"/>
    <p:sldId id="270" r:id="rId19"/>
    <p:sldId id="311" r:id="rId20"/>
    <p:sldId id="312" r:id="rId21"/>
    <p:sldId id="313" r:id="rId22"/>
    <p:sldId id="314" r:id="rId23"/>
    <p:sldId id="315" r:id="rId24"/>
    <p:sldId id="316" r:id="rId25"/>
    <p:sldId id="340" r:id="rId26"/>
    <p:sldId id="271" r:id="rId27"/>
    <p:sldId id="317" r:id="rId28"/>
    <p:sldId id="318" r:id="rId29"/>
    <p:sldId id="319" r:id="rId30"/>
    <p:sldId id="320" r:id="rId31"/>
    <p:sldId id="321" r:id="rId32"/>
    <p:sldId id="322" r:id="rId33"/>
    <p:sldId id="323" r:id="rId34"/>
    <p:sldId id="336" r:id="rId35"/>
    <p:sldId id="337" r:id="rId36"/>
    <p:sldId id="341" r:id="rId37"/>
    <p:sldId id="272" r:id="rId38"/>
    <p:sldId id="273" r:id="rId39"/>
  </p:sldIdLst>
  <p:sldSz cx="12192000" cy="6858000"/>
  <p:notesSz cx="7104063" cy="10234613"/>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035"/>
    <a:srgbClr val="5F1850"/>
    <a:srgbClr val="82246E"/>
    <a:srgbClr val="5A2865"/>
    <a:srgbClr val="562560"/>
    <a:srgbClr val="7A276D"/>
    <a:srgbClr val="652265"/>
    <a:srgbClr val="841142"/>
    <a:srgbClr val="060C18"/>
    <a:srgbClr val="BA45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131" autoAdjust="0"/>
  </p:normalViewPr>
  <p:slideViewPr>
    <p:cSldViewPr snapToGrid="0">
      <p:cViewPr varScale="1">
        <p:scale>
          <a:sx n="106" d="100"/>
          <a:sy n="106" d="100"/>
        </p:scale>
        <p:origin x="7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42888" y="1431925"/>
            <a:ext cx="6872287" cy="3865563"/>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42888" y="1431925"/>
            <a:ext cx="6872287" cy="3865563"/>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2023-01-11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7.jpeg"/><Relationship Id="rId7"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7.jpeg"/><Relationship Id="rId7"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png"/><Relationship Id="rId9" Type="http://schemas.openxmlformats.org/officeDocument/2006/relationships/image" Target="../media/image48.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33.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7.jpeg"/><Relationship Id="rId7" Type="http://schemas.openxmlformats.org/officeDocument/2006/relationships/image" Target="../media/image57.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7.jpeg"/><Relationship Id="rId7" Type="http://schemas.openxmlformats.org/officeDocument/2006/relationships/image" Target="../media/image62.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93794bbf6c121412ddd49805f086d4f"/>
          <p:cNvPicPr>
            <a:picLocks noChangeAspect="1"/>
          </p:cNvPicPr>
          <p:nvPr/>
        </p:nvPicPr>
        <p:blipFill>
          <a:blip r:embed="rId3" cstate="email"/>
          <a:stretch>
            <a:fillRect/>
          </a:stretch>
        </p:blipFill>
        <p:spPr>
          <a:xfrm>
            <a:off x="-6350" y="-6985"/>
            <a:ext cx="12197080" cy="6864350"/>
          </a:xfrm>
          <a:prstGeom prst="rect">
            <a:avLst/>
          </a:prstGeom>
        </p:spPr>
      </p:pic>
      <p:pic>
        <p:nvPicPr>
          <p:cNvPr id="3" name="图片 2" descr="G:\2-PPT\2-图片库\1-图片素材\13-节日\5-国际劳动妇女节（3月8日）\PNG\12bd863f58fb36b226f33af13b6088ce.png12bd863f58fb36b226f33af13b6088ce"/>
          <p:cNvPicPr>
            <a:picLocks noChangeAspect="1"/>
          </p:cNvPicPr>
          <p:nvPr/>
        </p:nvPicPr>
        <p:blipFill>
          <a:blip r:embed="rId4" cstate="email"/>
          <a:srcRect/>
          <a:stretch>
            <a:fillRect/>
          </a:stretch>
        </p:blipFill>
        <p:spPr>
          <a:xfrm>
            <a:off x="4802505" y="479425"/>
            <a:ext cx="2628265" cy="2337435"/>
          </a:xfrm>
          <a:prstGeom prst="rect">
            <a:avLst/>
          </a:prstGeom>
        </p:spPr>
      </p:pic>
      <p:sp>
        <p:nvSpPr>
          <p:cNvPr id="4" name="文本框 3"/>
          <p:cNvSpPr txBox="1"/>
          <p:nvPr/>
        </p:nvSpPr>
        <p:spPr>
          <a:xfrm>
            <a:off x="2335530" y="2621280"/>
            <a:ext cx="7520940" cy="1266190"/>
          </a:xfrm>
          <a:prstGeom prst="rect">
            <a:avLst/>
          </a:prstGeom>
          <a:noFill/>
        </p:spPr>
        <p:txBody>
          <a:bodyPr wrap="square" rtlCol="0">
            <a:spAutoFit/>
          </a:bodyPr>
          <a:lstStyle/>
          <a:p>
            <a:r>
              <a:rPr lang="zh-CN" altLang="en-US" sz="7200" b="1" dirty="0">
                <a:ln w="12700">
                  <a:solidFill>
                    <a:schemeClr val="bg1"/>
                  </a:solidFill>
                  <a:prstDash val="solid"/>
                </a:ln>
                <a:gradFill>
                  <a:gsLst>
                    <a:gs pos="64000">
                      <a:srgbClr val="E77DC2"/>
                    </a:gs>
                    <a:gs pos="98000">
                      <a:srgbClr val="B02182"/>
                    </a:gs>
                  </a:gsLst>
                  <a:lin ang="5400000" scaled="0"/>
                </a:gradFill>
                <a:effectLst>
                  <a:outerShdw blurRad="38100" dist="38100" dir="2700000" algn="tl">
                    <a:srgbClr val="000000">
                      <a:alpha val="43137"/>
                    </a:srgbClr>
                  </a:outerShdw>
                  <a:reflection blurRad="6350" stA="60000" endA="900" endPos="60000" dist="60007" dir="5400000" sy="-100000" algn="bl" rotWithShape="0"/>
                </a:effectLst>
                <a:latin typeface="微软雅黑" panose="020B0503020204020204" charset="-122"/>
                <a:ea typeface="微软雅黑" panose="020B0503020204020204" charset="-122"/>
              </a:rPr>
              <a:t>主题活动策划方案</a:t>
            </a:r>
          </a:p>
        </p:txBody>
      </p:sp>
      <p:pic>
        <p:nvPicPr>
          <p:cNvPr id="10" name="图片 9" descr="6a0f9c2a047e661fa55f447e20b998ae"/>
          <p:cNvPicPr>
            <a:picLocks noChangeAspect="1"/>
          </p:cNvPicPr>
          <p:nvPr/>
        </p:nvPicPr>
        <p:blipFill>
          <a:blip r:embed="rId5" cstate="email"/>
          <a:stretch>
            <a:fillRect/>
          </a:stretch>
        </p:blipFill>
        <p:spPr>
          <a:xfrm>
            <a:off x="3132455" y="1217295"/>
            <a:ext cx="1599565" cy="1599565"/>
          </a:xfrm>
          <a:prstGeom prst="rect">
            <a:avLst/>
          </a:prstGeom>
        </p:spPr>
      </p:pic>
      <p:sp>
        <p:nvSpPr>
          <p:cNvPr id="14" name="文本框 13"/>
          <p:cNvSpPr txBox="1"/>
          <p:nvPr/>
        </p:nvSpPr>
        <p:spPr>
          <a:xfrm>
            <a:off x="3982085" y="4279265"/>
            <a:ext cx="4384675" cy="368300"/>
          </a:xfrm>
          <a:prstGeom prst="rect">
            <a:avLst/>
          </a:prstGeom>
          <a:noFill/>
        </p:spPr>
        <p:txBody>
          <a:bodyPr wrap="square" rtlCol="0">
            <a:spAutoFit/>
          </a:bodyPr>
          <a:lstStyle/>
          <a:p>
            <a:r>
              <a:rPr lang="zh-CN" altLang="en-US" smtClean="0">
                <a:solidFill>
                  <a:srgbClr val="F3B6D2"/>
                </a:solidFill>
                <a:latin typeface="微软雅黑" panose="020B0503020204020204" charset="-122"/>
                <a:ea typeface="微软雅黑" panose="020B0503020204020204" charset="-122"/>
              </a:rPr>
              <a:t>汇报人：</a:t>
            </a:r>
            <a:r>
              <a:rPr lang="en-US" altLang="zh-CN" smtClean="0">
                <a:solidFill>
                  <a:srgbClr val="F3B6D2"/>
                </a:solidFill>
                <a:latin typeface="微软雅黑" panose="020B0503020204020204" charset="-122"/>
                <a:ea typeface="微软雅黑" panose="020B0503020204020204" charset="-122"/>
              </a:rPr>
              <a:t>PPT818    </a:t>
            </a:r>
            <a:r>
              <a:rPr lang="zh-CN" altLang="en-US" smtClean="0">
                <a:solidFill>
                  <a:srgbClr val="F3B6D2"/>
                </a:solidFill>
                <a:latin typeface="微软雅黑" panose="020B0503020204020204" charset="-122"/>
                <a:ea typeface="微软雅黑" panose="020B0503020204020204" charset="-122"/>
              </a:rPr>
              <a:t>汇报时间：</a:t>
            </a:r>
            <a:r>
              <a:rPr lang="en-US" altLang="zh-CN" smtClean="0">
                <a:solidFill>
                  <a:srgbClr val="F3B6D2"/>
                </a:solidFill>
                <a:latin typeface="微软雅黑" panose="020B0503020204020204" charset="-122"/>
                <a:ea typeface="微软雅黑" panose="020B0503020204020204" charset="-122"/>
              </a:rPr>
              <a:t>XX</a:t>
            </a:r>
            <a:r>
              <a:rPr lang="zh-CN" altLang="en-US" smtClean="0">
                <a:solidFill>
                  <a:srgbClr val="F3B6D2"/>
                </a:solidFill>
                <a:latin typeface="微软雅黑" panose="020B0503020204020204" charset="-122"/>
                <a:ea typeface="微软雅黑" panose="020B0503020204020204" charset="-122"/>
              </a:rPr>
              <a:t>年</a:t>
            </a:r>
            <a:r>
              <a:rPr lang="en-US" altLang="zh-CN" smtClean="0">
                <a:solidFill>
                  <a:srgbClr val="F3B6D2"/>
                </a:solidFill>
                <a:latin typeface="微软雅黑" panose="020B0503020204020204" charset="-122"/>
                <a:ea typeface="微软雅黑" panose="020B0503020204020204" charset="-122"/>
              </a:rPr>
              <a:t>XX</a:t>
            </a:r>
            <a:r>
              <a:rPr lang="zh-CN" altLang="en-US" smtClean="0">
                <a:solidFill>
                  <a:srgbClr val="F3B6D2"/>
                </a:solidFill>
                <a:latin typeface="微软雅黑" panose="020B0503020204020204" charset="-122"/>
                <a:ea typeface="微软雅黑" panose="020B0503020204020204" charset="-122"/>
              </a:rPr>
              <a:t>月</a:t>
            </a:r>
            <a:endParaRPr lang="zh-CN" altLang="en-US" dirty="0">
              <a:solidFill>
                <a:srgbClr val="F3B6D2"/>
              </a:solidFill>
              <a:latin typeface="微软雅黑" panose="020B0503020204020204" charset="-122"/>
              <a:ea typeface="微软雅黑" panose="020B0503020204020204" charset="-122"/>
            </a:endParaRPr>
          </a:p>
        </p:txBody>
      </p:sp>
      <p:cxnSp>
        <p:nvCxnSpPr>
          <p:cNvPr id="15" name="直接连接符 14"/>
          <p:cNvCxnSpPr/>
          <p:nvPr/>
        </p:nvCxnSpPr>
        <p:spPr>
          <a:xfrm>
            <a:off x="3132455" y="4464685"/>
            <a:ext cx="692150" cy="635"/>
          </a:xfrm>
          <a:prstGeom prst="line">
            <a:avLst/>
          </a:prstGeom>
          <a:ln>
            <a:solidFill>
              <a:srgbClr val="F6A5C8"/>
            </a:solidFill>
            <a:headEnd type="none"/>
            <a:tailEnd type="diamon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508222" y="4464050"/>
            <a:ext cx="692150" cy="635"/>
          </a:xfrm>
          <a:prstGeom prst="line">
            <a:avLst/>
          </a:prstGeom>
          <a:ln>
            <a:solidFill>
              <a:srgbClr val="F6A5C8"/>
            </a:solidFill>
            <a:headEnd type="diamond"/>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2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4"/>
                                        </p:tgtEl>
                                        <p:attrNameLst>
                                          <p:attrName>ppt_y</p:attrName>
                                        </p:attrNameLst>
                                      </p:cBhvr>
                                      <p:tavLst>
                                        <p:tav tm="0">
                                          <p:val>
                                            <p:strVal val="#ppt_y"/>
                                          </p:val>
                                        </p:tav>
                                        <p:tav tm="100000">
                                          <p:val>
                                            <p:strVal val="#ppt_y"/>
                                          </p:val>
                                        </p:tav>
                                      </p:tavLst>
                                    </p:anim>
                                    <p:anim calcmode="lin" valueType="num">
                                      <p:cBhvr>
                                        <p:cTn id="2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4"/>
                                        </p:tgtEl>
                                      </p:cBhvr>
                                    </p:animEffect>
                                  </p:childTnLst>
                                </p:cTn>
                              </p:par>
                              <p:par>
                                <p:cTn id="27" presetID="2" presetClass="entr" presetSubtype="8"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1+#ppt_w/2"/>
                                          </p:val>
                                        </p:tav>
                                        <p:tav tm="100000">
                                          <p:val>
                                            <p:strVal val="#ppt_x"/>
                                          </p:val>
                                        </p:tav>
                                      </p:tavLst>
                                    </p:anim>
                                    <p:anim calcmode="lin" valueType="num">
                                      <p:cBhvr additive="base">
                                        <p:cTn id="3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3951c60da0f39ab67cfc6d86efe571f"/>
          <p:cNvPicPr>
            <a:picLocks noChangeAspect="1"/>
          </p:cNvPicPr>
          <p:nvPr/>
        </p:nvPicPr>
        <p:blipFill>
          <a:blip r:embed="rId3" cstate="email"/>
          <a:stretch>
            <a:fillRect/>
          </a:stretch>
        </p:blipFill>
        <p:spPr>
          <a:xfrm>
            <a:off x="-53975" y="-10160"/>
            <a:ext cx="12256135" cy="6885305"/>
          </a:xfrm>
          <a:prstGeom prst="rect">
            <a:avLst/>
          </a:prstGeom>
        </p:spPr>
      </p:pic>
      <p:cxnSp>
        <p:nvCxnSpPr>
          <p:cNvPr id="3" name="直接连接符 2"/>
          <p:cNvCxnSpPr/>
          <p:nvPr/>
        </p:nvCxnSpPr>
        <p:spPr>
          <a:xfrm flipV="1">
            <a:off x="3810" y="609092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540" y="660781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55905" y="241300"/>
            <a:ext cx="11688445" cy="55537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898390" y="6169025"/>
            <a:ext cx="3024505" cy="489585"/>
          </a:xfrm>
          <a:prstGeom prst="rect">
            <a:avLst/>
          </a:prstGeom>
          <a:noFill/>
        </p:spPr>
        <p:txBody>
          <a:bodyPr wrap="square" rtlCol="0">
            <a:spAutoFit/>
          </a:bodyPr>
          <a:lstStyle/>
          <a:p>
            <a:r>
              <a:rPr lang="zh-CN" altLang="en-US" sz="2400">
                <a:solidFill>
                  <a:schemeClr val="bg1"/>
                </a:solidFill>
                <a:latin typeface="造字工房版黑（非商用）常规体" charset="-122"/>
                <a:ea typeface="造字工房版黑（非商用）常规体" charset="-122"/>
              </a:rPr>
              <a:t>第一部分  活动概述</a:t>
            </a:r>
          </a:p>
        </p:txBody>
      </p:sp>
      <p:sp>
        <p:nvSpPr>
          <p:cNvPr id="9" name="文本框 8"/>
          <p:cNvSpPr txBox="1"/>
          <p:nvPr/>
        </p:nvSpPr>
        <p:spPr>
          <a:xfrm>
            <a:off x="458470" y="430530"/>
            <a:ext cx="1866900" cy="417830"/>
          </a:xfrm>
          <a:prstGeom prst="rect">
            <a:avLst/>
          </a:prstGeom>
          <a:noFill/>
        </p:spPr>
        <p:txBody>
          <a:bodyPr wrap="square" rtlCol="0">
            <a:spAutoFit/>
          </a:bodyPr>
          <a:lstStyle/>
          <a:p>
            <a:r>
              <a:rPr lang="zh-CN" altLang="en-US" sz="1400">
                <a:solidFill>
                  <a:srgbClr val="060C18"/>
                </a:solidFill>
                <a:effectLst>
                  <a:reflection blurRad="6350" stA="60000" endA="900" endPos="60000" dist="60007" dir="5400000" sy="-100000" algn="bl" rotWithShape="0"/>
                </a:effectLst>
                <a:latin typeface="微软雅黑" panose="020B0503020204020204" charset="-122"/>
                <a:ea typeface="微软雅黑" panose="020B0503020204020204" charset="-122"/>
              </a:rPr>
              <a:t>第六章 </a:t>
            </a:r>
            <a:r>
              <a:rPr lang="zh-CN" altLang="en-US" b="1">
                <a:solidFill>
                  <a:srgbClr val="060C18"/>
                </a:solidFill>
                <a:effectLst>
                  <a:reflection blurRad="6350" stA="60000" endA="900" endPos="60000" dist="60007" dir="5400000" sy="-100000" algn="bl" rotWithShape="0"/>
                </a:effectLst>
                <a:latin typeface="微软雅黑" panose="020B0503020204020204" charset="-122"/>
                <a:ea typeface="微软雅黑" panose="020B0503020204020204" charset="-122"/>
              </a:rPr>
              <a:t> </a:t>
            </a:r>
            <a:r>
              <a:rPr lang="zh-CN" altLang="en-US" sz="2000" b="1">
                <a:solidFill>
                  <a:srgbClr val="060C18"/>
                </a:solidFill>
                <a:effectLst>
                  <a:reflection blurRad="6350" stA="60000" endA="900" endPos="60000" dist="60007" dir="5400000" sy="-100000" algn="bl" rotWithShape="0"/>
                </a:effectLst>
                <a:latin typeface="微软雅黑" panose="020B0503020204020204" charset="-122"/>
                <a:ea typeface="微软雅黑" panose="020B0503020204020204" charset="-122"/>
              </a:rPr>
              <a:t>活动目标</a:t>
            </a:r>
          </a:p>
        </p:txBody>
      </p:sp>
      <p:grpSp>
        <p:nvGrpSpPr>
          <p:cNvPr id="14" name="组合 13"/>
          <p:cNvGrpSpPr/>
          <p:nvPr/>
        </p:nvGrpSpPr>
        <p:grpSpPr>
          <a:xfrm>
            <a:off x="3642995" y="2632075"/>
            <a:ext cx="6670040" cy="2204720"/>
            <a:chOff x="4192" y="4145"/>
            <a:chExt cx="10504" cy="3472"/>
          </a:xfrm>
          <a:effectLst>
            <a:outerShdw blurRad="63500" sx="102000" sy="102000" algn="ctr" rotWithShape="0">
              <a:prstClr val="black">
                <a:alpha val="40000"/>
              </a:prstClr>
            </a:outerShdw>
          </a:effectLst>
        </p:grpSpPr>
        <p:sp>
          <p:nvSpPr>
            <p:cNvPr id="8" name="矩形 7"/>
            <p:cNvSpPr/>
            <p:nvPr/>
          </p:nvSpPr>
          <p:spPr>
            <a:xfrm>
              <a:off x="5583" y="4145"/>
              <a:ext cx="7965" cy="1931"/>
            </a:xfrm>
            <a:prstGeom prst="rect">
              <a:avLst/>
            </a:prstGeom>
            <a:solidFill>
              <a:srgbClr val="7030A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192" y="4911"/>
              <a:ext cx="10504" cy="2706"/>
            </a:xfrm>
            <a:prstGeom prst="rect">
              <a:avLst/>
            </a:prstGeom>
            <a:solidFill>
              <a:srgbClr val="7030A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5036820" y="3549650"/>
            <a:ext cx="4083685" cy="874395"/>
          </a:xfrm>
          <a:prstGeom prst="rect">
            <a:avLst/>
          </a:prstGeom>
          <a:noFill/>
        </p:spPr>
        <p:txBody>
          <a:bodyPr wrap="square" rtlCol="0">
            <a:spAutoFit/>
          </a:bodyPr>
          <a:lstStyle/>
          <a:p>
            <a:r>
              <a:rPr lang="zh-CN" altLang="zh-CN" sz="48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三月销售目标</a:t>
            </a:r>
          </a:p>
        </p:txBody>
      </p:sp>
      <p:sp>
        <p:nvSpPr>
          <p:cNvPr id="11" name="文本框 10"/>
          <p:cNvSpPr txBox="1"/>
          <p:nvPr/>
        </p:nvSpPr>
        <p:spPr>
          <a:xfrm>
            <a:off x="5784215" y="1446530"/>
            <a:ext cx="4083685" cy="1320800"/>
          </a:xfrm>
          <a:prstGeom prst="rect">
            <a:avLst/>
          </a:prstGeom>
          <a:noFill/>
        </p:spPr>
        <p:txBody>
          <a:bodyPr wrap="square" rtlCol="0">
            <a:spAutoFit/>
          </a:bodyPr>
          <a:lstStyle/>
          <a:p>
            <a:r>
              <a:rPr lang="en-US" altLang="zh-CN" sz="8000" b="1" dirty="0">
                <a:solidFill>
                  <a:schemeClr val="tx1"/>
                </a:solidFill>
                <a:effectLst/>
                <a:latin typeface="Impact" panose="020B0806030902050204" charset="0"/>
                <a:ea typeface="微软雅黑" panose="020B0503020204020204" charset="-122"/>
              </a:rPr>
              <a:t>4568</a:t>
            </a:r>
            <a:r>
              <a:rPr lang="zh-CN" altLang="en-US" sz="1600" dirty="0">
                <a:solidFill>
                  <a:schemeClr val="tx1"/>
                </a:solidFill>
                <a:effectLst/>
                <a:latin typeface="Impact" panose="020B0806030902050204" charset="0"/>
                <a:ea typeface="微软雅黑" panose="020B0503020204020204" charset="-122"/>
              </a:rPr>
              <a:t>万元</a:t>
            </a:r>
          </a:p>
        </p:txBody>
      </p:sp>
      <p:sp>
        <p:nvSpPr>
          <p:cNvPr id="12" name="文本框 11"/>
          <p:cNvSpPr txBox="1"/>
          <p:nvPr/>
        </p:nvSpPr>
        <p:spPr>
          <a:xfrm>
            <a:off x="8885555" y="5096510"/>
            <a:ext cx="2665095" cy="368300"/>
          </a:xfrm>
          <a:prstGeom prst="rect">
            <a:avLst/>
          </a:prstGeom>
          <a:noFill/>
        </p:spPr>
        <p:txBody>
          <a:bodyPr wrap="square" rtlCol="0">
            <a:spAutoFit/>
          </a:bodyPr>
          <a:lstStyle/>
          <a:p>
            <a:r>
              <a:rPr lang="zh-CN" altLang="en-US"/>
              <a:t>同比去年增长</a:t>
            </a:r>
            <a:r>
              <a:rPr lang="en-US" altLang="zh-CN"/>
              <a:t>10%……</a:t>
            </a:r>
          </a:p>
        </p:txBody>
      </p:sp>
      <p:pic>
        <p:nvPicPr>
          <p:cNvPr id="13" name="图片 12" descr="G:\2-PPT\2-图片库\1-图片素材\13-节日\5-国际劳动妇女节（3月8日）\PNG\0738865eff432134b41aa3a41585d6d5.png0738865eff432134b41aa3a41585d6d5"/>
          <p:cNvPicPr>
            <a:picLocks noChangeAspect="1"/>
          </p:cNvPicPr>
          <p:nvPr/>
        </p:nvPicPr>
        <p:blipFill>
          <a:blip r:embed="rId4" cstate="email"/>
          <a:srcRect/>
          <a:stretch>
            <a:fillRect/>
          </a:stretch>
        </p:blipFill>
        <p:spPr>
          <a:xfrm>
            <a:off x="255905" y="697230"/>
            <a:ext cx="5098415" cy="50977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3951c60da0f39ab67cfc6d86efe571f"/>
          <p:cNvPicPr>
            <a:picLocks noChangeAspect="1"/>
          </p:cNvPicPr>
          <p:nvPr/>
        </p:nvPicPr>
        <p:blipFill>
          <a:blip r:embed="rId3" cstate="email"/>
          <a:stretch>
            <a:fillRect/>
          </a:stretch>
        </p:blipFill>
        <p:spPr>
          <a:xfrm>
            <a:off x="-53975" y="-10160"/>
            <a:ext cx="12256135" cy="6885305"/>
          </a:xfrm>
          <a:prstGeom prst="rect">
            <a:avLst/>
          </a:prstGeom>
        </p:spPr>
      </p:pic>
      <p:cxnSp>
        <p:nvCxnSpPr>
          <p:cNvPr id="3" name="直接连接符 2"/>
          <p:cNvCxnSpPr/>
          <p:nvPr/>
        </p:nvCxnSpPr>
        <p:spPr>
          <a:xfrm flipV="1">
            <a:off x="3810" y="609092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540" y="660781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55905" y="241300"/>
            <a:ext cx="11688445" cy="55537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898390" y="6169025"/>
            <a:ext cx="3024505" cy="489585"/>
          </a:xfrm>
          <a:prstGeom prst="rect">
            <a:avLst/>
          </a:prstGeom>
          <a:noFill/>
        </p:spPr>
        <p:txBody>
          <a:bodyPr wrap="square" rtlCol="0">
            <a:spAutoFit/>
          </a:bodyPr>
          <a:lstStyle/>
          <a:p>
            <a:r>
              <a:rPr lang="zh-CN" altLang="en-US" sz="2400">
                <a:solidFill>
                  <a:schemeClr val="bg1"/>
                </a:solidFill>
                <a:latin typeface="造字工房版黑（非商用）常规体" charset="-122"/>
                <a:ea typeface="造字工房版黑（非商用）常规体" charset="-122"/>
              </a:rPr>
              <a:t>第一部分  活动概述</a:t>
            </a:r>
          </a:p>
        </p:txBody>
      </p:sp>
      <p:sp>
        <p:nvSpPr>
          <p:cNvPr id="9" name="文本框 8"/>
          <p:cNvSpPr txBox="1"/>
          <p:nvPr/>
        </p:nvSpPr>
        <p:spPr>
          <a:xfrm>
            <a:off x="458470" y="430530"/>
            <a:ext cx="1866900" cy="417830"/>
          </a:xfrm>
          <a:prstGeom prst="rect">
            <a:avLst/>
          </a:prstGeom>
          <a:noFill/>
        </p:spPr>
        <p:txBody>
          <a:bodyPr wrap="square" rtlCol="0">
            <a:spAutoFit/>
          </a:bodyPr>
          <a:lstStyle/>
          <a:p>
            <a:r>
              <a:rPr lang="zh-CN" altLang="en-US" sz="1400">
                <a:solidFill>
                  <a:srgbClr val="060C18"/>
                </a:solidFill>
                <a:effectLst>
                  <a:reflection blurRad="6350" stA="60000" endA="900" endPos="60000" dist="60007" dir="5400000" sy="-100000" algn="bl" rotWithShape="0"/>
                </a:effectLst>
                <a:latin typeface="微软雅黑" panose="020B0503020204020204" charset="-122"/>
                <a:ea typeface="微软雅黑" panose="020B0503020204020204" charset="-122"/>
              </a:rPr>
              <a:t>第七章 </a:t>
            </a:r>
            <a:r>
              <a:rPr lang="zh-CN" altLang="en-US" b="1">
                <a:solidFill>
                  <a:srgbClr val="060C18"/>
                </a:solidFill>
                <a:effectLst>
                  <a:reflection blurRad="6350" stA="60000" endA="900" endPos="60000" dist="60007" dir="5400000" sy="-100000" algn="bl" rotWithShape="0"/>
                </a:effectLst>
                <a:latin typeface="微软雅黑" panose="020B0503020204020204" charset="-122"/>
                <a:ea typeface="微软雅黑" panose="020B0503020204020204" charset="-122"/>
              </a:rPr>
              <a:t> </a:t>
            </a:r>
            <a:r>
              <a:rPr lang="zh-CN" altLang="en-US" sz="2000" b="1">
                <a:solidFill>
                  <a:srgbClr val="060C18"/>
                </a:solidFill>
                <a:effectLst>
                  <a:reflection blurRad="6350" stA="60000" endA="900" endPos="60000" dist="60007" dir="5400000" sy="-100000" algn="bl" rotWithShape="0"/>
                </a:effectLst>
                <a:latin typeface="微软雅黑" panose="020B0503020204020204" charset="-122"/>
                <a:ea typeface="微软雅黑" panose="020B0503020204020204" charset="-122"/>
              </a:rPr>
              <a:t>活动对象</a:t>
            </a:r>
          </a:p>
        </p:txBody>
      </p:sp>
      <p:sp>
        <p:nvSpPr>
          <p:cNvPr id="16" name="文本框 15"/>
          <p:cNvSpPr txBox="1"/>
          <p:nvPr/>
        </p:nvSpPr>
        <p:spPr>
          <a:xfrm>
            <a:off x="7935595" y="1668780"/>
            <a:ext cx="3648710" cy="933450"/>
          </a:xfrm>
          <a:prstGeom prst="rect">
            <a:avLst/>
          </a:prstGeom>
          <a:noFill/>
        </p:spPr>
        <p:txBody>
          <a:bodyPr wrap="square" rtlCol="0">
            <a:spAutoFit/>
          </a:bodyPr>
          <a:lstStyle/>
          <a:p>
            <a:r>
              <a:rPr lang="zh-CN" altLang="en-US" b="1">
                <a:latin typeface="微软雅黑" panose="020B0503020204020204" charset="-122"/>
                <a:ea typeface="微软雅黑" panose="020B0503020204020204" charset="-122"/>
              </a:rPr>
              <a:t>添加标题</a:t>
            </a:r>
            <a:r>
              <a:rPr lang="zh-CN" altLang="en-US">
                <a:latin typeface="+mn-ea"/>
              </a:rPr>
              <a:t>：点击添加活动对象，可根据各个单位企业的实际情况填写此处活动的对象。</a:t>
            </a:r>
          </a:p>
        </p:txBody>
      </p:sp>
      <p:sp>
        <p:nvSpPr>
          <p:cNvPr id="199" name=" 199"/>
          <p:cNvSpPr/>
          <p:nvPr/>
        </p:nvSpPr>
        <p:spPr>
          <a:xfrm>
            <a:off x="6198235" y="3239770"/>
            <a:ext cx="1727835" cy="1727835"/>
          </a:xfrm>
          <a:custGeom>
            <a:avLst/>
            <a:gdLst>
              <a:gd name="connsiteX0" fmla="*/ 0 w 1079818"/>
              <a:gd name="connsiteY0" fmla="*/ 0 h 1080105"/>
              <a:gd name="connsiteX1" fmla="*/ 1079818 w 1079818"/>
              <a:gd name="connsiteY1" fmla="*/ 0 h 1080105"/>
              <a:gd name="connsiteX2" fmla="*/ 110134 w 1079818"/>
              <a:gd name="connsiteY2" fmla="*/ 1074544 h 1080105"/>
              <a:gd name="connsiteX3" fmla="*/ 0 w 1079818"/>
              <a:gd name="connsiteY3" fmla="*/ 1080105 h 1080105"/>
            </a:gdLst>
            <a:ahLst/>
            <a:cxnLst>
              <a:cxn ang="0">
                <a:pos x="connsiteX0" y="connsiteY0"/>
              </a:cxn>
              <a:cxn ang="0">
                <a:pos x="connsiteX1" y="connsiteY1"/>
              </a:cxn>
              <a:cxn ang="0">
                <a:pos x="connsiteX2" y="connsiteY2"/>
              </a:cxn>
              <a:cxn ang="0">
                <a:pos x="connsiteX3" y="connsiteY3"/>
              </a:cxn>
            </a:cxnLst>
            <a:rect l="l" t="t" r="r" b="b"/>
            <a:pathLst>
              <a:path w="1079818" h="1080105">
                <a:moveTo>
                  <a:pt x="0" y="0"/>
                </a:moveTo>
                <a:lnTo>
                  <a:pt x="1079818" y="0"/>
                </a:lnTo>
                <a:cubicBezTo>
                  <a:pt x="1079818" y="559251"/>
                  <a:pt x="654791" y="1019231"/>
                  <a:pt x="110134" y="1074544"/>
                </a:cubicBezTo>
                <a:lnTo>
                  <a:pt x="0" y="1080105"/>
                </a:lnTo>
                <a:close/>
              </a:path>
            </a:pathLst>
          </a:custGeom>
          <a:solidFill>
            <a:srgbClr val="7030A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 name=" 199"/>
          <p:cNvSpPr/>
          <p:nvPr/>
        </p:nvSpPr>
        <p:spPr>
          <a:xfrm rot="16200000">
            <a:off x="6198235" y="1387475"/>
            <a:ext cx="1727835" cy="1727835"/>
          </a:xfrm>
          <a:custGeom>
            <a:avLst/>
            <a:gdLst>
              <a:gd name="connsiteX0" fmla="*/ 0 w 1079818"/>
              <a:gd name="connsiteY0" fmla="*/ 0 h 1080105"/>
              <a:gd name="connsiteX1" fmla="*/ 1079818 w 1079818"/>
              <a:gd name="connsiteY1" fmla="*/ 0 h 1080105"/>
              <a:gd name="connsiteX2" fmla="*/ 110134 w 1079818"/>
              <a:gd name="connsiteY2" fmla="*/ 1074544 h 1080105"/>
              <a:gd name="connsiteX3" fmla="*/ 0 w 1079818"/>
              <a:gd name="connsiteY3" fmla="*/ 1080105 h 1080105"/>
            </a:gdLst>
            <a:ahLst/>
            <a:cxnLst>
              <a:cxn ang="0">
                <a:pos x="connsiteX0" y="connsiteY0"/>
              </a:cxn>
              <a:cxn ang="0">
                <a:pos x="connsiteX1" y="connsiteY1"/>
              </a:cxn>
              <a:cxn ang="0">
                <a:pos x="connsiteX2" y="connsiteY2"/>
              </a:cxn>
              <a:cxn ang="0">
                <a:pos x="connsiteX3" y="connsiteY3"/>
              </a:cxn>
            </a:cxnLst>
            <a:rect l="l" t="t" r="r" b="b"/>
            <a:pathLst>
              <a:path w="1079818" h="1080105">
                <a:moveTo>
                  <a:pt x="0" y="0"/>
                </a:moveTo>
                <a:lnTo>
                  <a:pt x="1079818" y="0"/>
                </a:lnTo>
                <a:cubicBezTo>
                  <a:pt x="1079818" y="559251"/>
                  <a:pt x="654791" y="1019231"/>
                  <a:pt x="110134" y="1074544"/>
                </a:cubicBezTo>
                <a:lnTo>
                  <a:pt x="0" y="1080105"/>
                </a:lnTo>
                <a:close/>
              </a:path>
            </a:pathLst>
          </a:custGeom>
          <a:solidFill>
            <a:srgbClr val="7030A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 name=" 199"/>
          <p:cNvSpPr/>
          <p:nvPr/>
        </p:nvSpPr>
        <p:spPr>
          <a:xfrm rot="10800000">
            <a:off x="4356100" y="1387475"/>
            <a:ext cx="1727835" cy="1727835"/>
          </a:xfrm>
          <a:custGeom>
            <a:avLst/>
            <a:gdLst>
              <a:gd name="connsiteX0" fmla="*/ 0 w 1079818"/>
              <a:gd name="connsiteY0" fmla="*/ 0 h 1080105"/>
              <a:gd name="connsiteX1" fmla="*/ 1079818 w 1079818"/>
              <a:gd name="connsiteY1" fmla="*/ 0 h 1080105"/>
              <a:gd name="connsiteX2" fmla="*/ 110134 w 1079818"/>
              <a:gd name="connsiteY2" fmla="*/ 1074544 h 1080105"/>
              <a:gd name="connsiteX3" fmla="*/ 0 w 1079818"/>
              <a:gd name="connsiteY3" fmla="*/ 1080105 h 1080105"/>
            </a:gdLst>
            <a:ahLst/>
            <a:cxnLst>
              <a:cxn ang="0">
                <a:pos x="connsiteX0" y="connsiteY0"/>
              </a:cxn>
              <a:cxn ang="0">
                <a:pos x="connsiteX1" y="connsiteY1"/>
              </a:cxn>
              <a:cxn ang="0">
                <a:pos x="connsiteX2" y="connsiteY2"/>
              </a:cxn>
              <a:cxn ang="0">
                <a:pos x="connsiteX3" y="connsiteY3"/>
              </a:cxn>
            </a:cxnLst>
            <a:rect l="l" t="t" r="r" b="b"/>
            <a:pathLst>
              <a:path w="1079818" h="1080105">
                <a:moveTo>
                  <a:pt x="0" y="0"/>
                </a:moveTo>
                <a:lnTo>
                  <a:pt x="1079818" y="0"/>
                </a:lnTo>
                <a:cubicBezTo>
                  <a:pt x="1079818" y="559251"/>
                  <a:pt x="654791" y="1019231"/>
                  <a:pt x="110134" y="1074544"/>
                </a:cubicBezTo>
                <a:lnTo>
                  <a:pt x="0" y="1080105"/>
                </a:lnTo>
                <a:close/>
              </a:path>
            </a:pathLst>
          </a:custGeom>
          <a:solidFill>
            <a:srgbClr val="7030A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0" name=" 199"/>
          <p:cNvSpPr/>
          <p:nvPr/>
        </p:nvSpPr>
        <p:spPr>
          <a:xfrm rot="5400000">
            <a:off x="4356100" y="3239770"/>
            <a:ext cx="1727835" cy="1727835"/>
          </a:xfrm>
          <a:custGeom>
            <a:avLst/>
            <a:gdLst>
              <a:gd name="connsiteX0" fmla="*/ 0 w 1079818"/>
              <a:gd name="connsiteY0" fmla="*/ 0 h 1080105"/>
              <a:gd name="connsiteX1" fmla="*/ 1079818 w 1079818"/>
              <a:gd name="connsiteY1" fmla="*/ 0 h 1080105"/>
              <a:gd name="connsiteX2" fmla="*/ 110134 w 1079818"/>
              <a:gd name="connsiteY2" fmla="*/ 1074544 h 1080105"/>
              <a:gd name="connsiteX3" fmla="*/ 0 w 1079818"/>
              <a:gd name="connsiteY3" fmla="*/ 1080105 h 1080105"/>
            </a:gdLst>
            <a:ahLst/>
            <a:cxnLst>
              <a:cxn ang="0">
                <a:pos x="connsiteX0" y="connsiteY0"/>
              </a:cxn>
              <a:cxn ang="0">
                <a:pos x="connsiteX1" y="connsiteY1"/>
              </a:cxn>
              <a:cxn ang="0">
                <a:pos x="connsiteX2" y="connsiteY2"/>
              </a:cxn>
              <a:cxn ang="0">
                <a:pos x="connsiteX3" y="connsiteY3"/>
              </a:cxn>
            </a:cxnLst>
            <a:rect l="l" t="t" r="r" b="b"/>
            <a:pathLst>
              <a:path w="1079818" h="1080105">
                <a:moveTo>
                  <a:pt x="0" y="0"/>
                </a:moveTo>
                <a:lnTo>
                  <a:pt x="1079818" y="0"/>
                </a:lnTo>
                <a:cubicBezTo>
                  <a:pt x="1079818" y="559251"/>
                  <a:pt x="654791" y="1019231"/>
                  <a:pt x="110134" y="1074544"/>
                </a:cubicBezTo>
                <a:lnTo>
                  <a:pt x="0" y="1080105"/>
                </a:lnTo>
                <a:close/>
              </a:path>
            </a:pathLst>
          </a:custGeom>
          <a:solidFill>
            <a:srgbClr val="7030A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2" name="椭圆 11"/>
          <p:cNvSpPr/>
          <p:nvPr/>
        </p:nvSpPr>
        <p:spPr>
          <a:xfrm>
            <a:off x="5430520" y="2490470"/>
            <a:ext cx="1438275" cy="1438275"/>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descr="G:\2-PPT\2-图片库\1-图片素材\13-节日\5-国际劳动妇女节（3月8日）\PNG\dad7e500794d52d064aa5b34dc61c5a5.pngdad7e500794d52d064aa5b34dc61c5a5"/>
          <p:cNvPicPr>
            <a:picLocks noChangeAspect="1"/>
          </p:cNvPicPr>
          <p:nvPr/>
        </p:nvPicPr>
        <p:blipFill>
          <a:blip r:embed="rId4" cstate="email"/>
          <a:srcRect/>
          <a:stretch>
            <a:fillRect/>
          </a:stretch>
        </p:blipFill>
        <p:spPr>
          <a:xfrm>
            <a:off x="5615305" y="2761615"/>
            <a:ext cx="1069340" cy="1069975"/>
          </a:xfrm>
          <a:prstGeom prst="rect">
            <a:avLst/>
          </a:prstGeom>
        </p:spPr>
      </p:pic>
      <p:sp>
        <p:nvSpPr>
          <p:cNvPr id="14" name="文本框 13"/>
          <p:cNvSpPr txBox="1"/>
          <p:nvPr/>
        </p:nvSpPr>
        <p:spPr>
          <a:xfrm>
            <a:off x="6685280" y="1969770"/>
            <a:ext cx="1012825" cy="921385"/>
          </a:xfrm>
          <a:prstGeom prst="rect">
            <a:avLst/>
          </a:prstGeom>
          <a:noFill/>
        </p:spPr>
        <p:txBody>
          <a:bodyPr wrap="square" rtlCol="0">
            <a:spAutoFit/>
          </a:bodyPr>
          <a:lstStyle/>
          <a:p>
            <a:r>
              <a:rPr lang="en-US" altLang="zh-CN" sz="5400" dirty="0">
                <a:solidFill>
                  <a:schemeClr val="bg1"/>
                </a:solidFill>
                <a:latin typeface="Impact" panose="020B0806030902050204" charset="0"/>
              </a:rPr>
              <a:t>01</a:t>
            </a:r>
          </a:p>
        </p:txBody>
      </p:sp>
      <p:sp>
        <p:nvSpPr>
          <p:cNvPr id="15" name="文本框 14"/>
          <p:cNvSpPr txBox="1"/>
          <p:nvPr/>
        </p:nvSpPr>
        <p:spPr>
          <a:xfrm>
            <a:off x="4742180" y="1969770"/>
            <a:ext cx="1012825" cy="921385"/>
          </a:xfrm>
          <a:prstGeom prst="rect">
            <a:avLst/>
          </a:prstGeom>
          <a:noFill/>
        </p:spPr>
        <p:txBody>
          <a:bodyPr wrap="square" rtlCol="0">
            <a:spAutoFit/>
          </a:bodyPr>
          <a:lstStyle/>
          <a:p>
            <a:r>
              <a:rPr lang="en-US" altLang="zh-CN" sz="5400" dirty="0">
                <a:solidFill>
                  <a:schemeClr val="bg1"/>
                </a:solidFill>
                <a:latin typeface="Impact" panose="020B0806030902050204" charset="0"/>
              </a:rPr>
              <a:t>02</a:t>
            </a:r>
          </a:p>
        </p:txBody>
      </p:sp>
      <p:sp>
        <p:nvSpPr>
          <p:cNvPr id="17" name="文本框 16"/>
          <p:cNvSpPr txBox="1"/>
          <p:nvPr/>
        </p:nvSpPr>
        <p:spPr>
          <a:xfrm>
            <a:off x="4852670" y="3614420"/>
            <a:ext cx="1012825" cy="921385"/>
          </a:xfrm>
          <a:prstGeom prst="rect">
            <a:avLst/>
          </a:prstGeom>
          <a:noFill/>
        </p:spPr>
        <p:txBody>
          <a:bodyPr wrap="square" rtlCol="0">
            <a:spAutoFit/>
          </a:bodyPr>
          <a:lstStyle/>
          <a:p>
            <a:r>
              <a:rPr lang="en-US" altLang="zh-CN" sz="5400">
                <a:solidFill>
                  <a:schemeClr val="bg1"/>
                </a:solidFill>
                <a:latin typeface="Impact" panose="020B0806030902050204" charset="0"/>
              </a:rPr>
              <a:t>03</a:t>
            </a:r>
          </a:p>
        </p:txBody>
      </p:sp>
      <p:sp>
        <p:nvSpPr>
          <p:cNvPr id="18" name="文本框 17"/>
          <p:cNvSpPr txBox="1"/>
          <p:nvPr/>
        </p:nvSpPr>
        <p:spPr>
          <a:xfrm>
            <a:off x="6627495" y="3554095"/>
            <a:ext cx="1012825" cy="921385"/>
          </a:xfrm>
          <a:prstGeom prst="rect">
            <a:avLst/>
          </a:prstGeom>
          <a:noFill/>
        </p:spPr>
        <p:txBody>
          <a:bodyPr wrap="square" rtlCol="0">
            <a:spAutoFit/>
          </a:bodyPr>
          <a:lstStyle/>
          <a:p>
            <a:r>
              <a:rPr lang="en-US" altLang="zh-CN" sz="5400">
                <a:solidFill>
                  <a:schemeClr val="bg1"/>
                </a:solidFill>
                <a:latin typeface="Impact" panose="020B0806030902050204" charset="0"/>
              </a:rPr>
              <a:t>04</a:t>
            </a:r>
          </a:p>
        </p:txBody>
      </p:sp>
      <p:sp>
        <p:nvSpPr>
          <p:cNvPr id="20" name="文本框 19"/>
          <p:cNvSpPr txBox="1"/>
          <p:nvPr/>
        </p:nvSpPr>
        <p:spPr>
          <a:xfrm>
            <a:off x="708660" y="1784985"/>
            <a:ext cx="3706495" cy="933450"/>
          </a:xfrm>
          <a:prstGeom prst="rect">
            <a:avLst/>
          </a:prstGeom>
          <a:noFill/>
        </p:spPr>
        <p:txBody>
          <a:bodyPr wrap="square" rtlCol="0">
            <a:spAutoFit/>
          </a:bodyPr>
          <a:lstStyle/>
          <a:p>
            <a:r>
              <a:rPr lang="zh-CN" altLang="en-US" b="1" dirty="0">
                <a:latin typeface="微软雅黑" panose="020B0503020204020204" charset="-122"/>
                <a:ea typeface="微软雅黑" panose="020B0503020204020204" charset="-122"/>
                <a:sym typeface="+mn-ea"/>
              </a:rPr>
              <a:t>添加标题</a:t>
            </a:r>
            <a:r>
              <a:rPr lang="zh-CN" altLang="en-US" dirty="0">
                <a:latin typeface="+mn-ea"/>
                <a:sym typeface="+mn-ea"/>
              </a:rPr>
              <a:t>：</a:t>
            </a:r>
            <a:r>
              <a:rPr lang="zh-CN" altLang="en-US" dirty="0">
                <a:latin typeface="+mn-ea"/>
              </a:rPr>
              <a:t>点击添加活动对象，可根据各个单位企业的实际情况填写此处活动的对象。</a:t>
            </a:r>
          </a:p>
        </p:txBody>
      </p:sp>
      <p:sp>
        <p:nvSpPr>
          <p:cNvPr id="21" name="文本框 20"/>
          <p:cNvSpPr txBox="1"/>
          <p:nvPr/>
        </p:nvSpPr>
        <p:spPr>
          <a:xfrm>
            <a:off x="699135" y="3928745"/>
            <a:ext cx="3706495" cy="933450"/>
          </a:xfrm>
          <a:prstGeom prst="rect">
            <a:avLst/>
          </a:prstGeom>
          <a:noFill/>
        </p:spPr>
        <p:txBody>
          <a:bodyPr wrap="square" rtlCol="0">
            <a:spAutoFit/>
          </a:bodyPr>
          <a:lstStyle/>
          <a:p>
            <a:r>
              <a:rPr lang="zh-CN" altLang="en-US" b="1">
                <a:latin typeface="微软雅黑" panose="020B0503020204020204" charset="-122"/>
                <a:ea typeface="微软雅黑" panose="020B0503020204020204" charset="-122"/>
                <a:sym typeface="+mn-ea"/>
              </a:rPr>
              <a:t>添加标题</a:t>
            </a:r>
            <a:r>
              <a:rPr lang="zh-CN" altLang="en-US">
                <a:latin typeface="+mn-ea"/>
                <a:sym typeface="+mn-ea"/>
              </a:rPr>
              <a:t>：</a:t>
            </a:r>
            <a:r>
              <a:rPr lang="zh-CN" altLang="en-US">
                <a:latin typeface="+mn-ea"/>
              </a:rPr>
              <a:t>点击添加活动对象，可根据各个单位企业的实际情况填写此处活动的对象。</a:t>
            </a:r>
          </a:p>
        </p:txBody>
      </p:sp>
      <p:sp>
        <p:nvSpPr>
          <p:cNvPr id="22" name="文本框 21"/>
          <p:cNvSpPr txBox="1"/>
          <p:nvPr/>
        </p:nvSpPr>
        <p:spPr>
          <a:xfrm>
            <a:off x="7935595" y="3928745"/>
            <a:ext cx="3706495" cy="933450"/>
          </a:xfrm>
          <a:prstGeom prst="rect">
            <a:avLst/>
          </a:prstGeom>
          <a:noFill/>
        </p:spPr>
        <p:txBody>
          <a:bodyPr wrap="square" rtlCol="0">
            <a:spAutoFit/>
          </a:bodyPr>
          <a:lstStyle/>
          <a:p>
            <a:r>
              <a:rPr lang="zh-CN" altLang="en-US" b="1">
                <a:latin typeface="微软雅黑" panose="020B0503020204020204" charset="-122"/>
                <a:ea typeface="微软雅黑" panose="020B0503020204020204" charset="-122"/>
                <a:sym typeface="+mn-ea"/>
              </a:rPr>
              <a:t>添加标题</a:t>
            </a:r>
            <a:r>
              <a:rPr lang="zh-CN" altLang="en-US">
                <a:latin typeface="+mn-ea"/>
                <a:sym typeface="+mn-ea"/>
              </a:rPr>
              <a:t>：</a:t>
            </a:r>
            <a:r>
              <a:rPr lang="zh-CN" altLang="en-US">
                <a:latin typeface="+mn-ea"/>
              </a:rPr>
              <a:t>点击添加活动对象，可根据各个单位企业的实际情况填写此处活动的对象。</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2" presetClass="entr" presetSubtype="9"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199"/>
                                        </p:tgtEl>
                                        <p:attrNameLst>
                                          <p:attrName>style.visibility</p:attrName>
                                        </p:attrNameLst>
                                      </p:cBhvr>
                                      <p:to>
                                        <p:strVal val="visible"/>
                                      </p:to>
                                    </p:set>
                                    <p:anim calcmode="lin" valueType="num">
                                      <p:cBhvr additive="base">
                                        <p:cTn id="27" dur="500" fill="hold"/>
                                        <p:tgtEl>
                                          <p:spTgt spid="199"/>
                                        </p:tgtEl>
                                        <p:attrNameLst>
                                          <p:attrName>ppt_x</p:attrName>
                                        </p:attrNameLst>
                                      </p:cBhvr>
                                      <p:tavLst>
                                        <p:tav tm="0">
                                          <p:val>
                                            <p:strVal val="1+#ppt_w/2"/>
                                          </p:val>
                                        </p:tav>
                                        <p:tav tm="100000">
                                          <p:val>
                                            <p:strVal val="#ppt_x"/>
                                          </p:val>
                                        </p:tav>
                                      </p:tavLst>
                                    </p:anim>
                                    <p:anim calcmode="lin" valueType="num">
                                      <p:cBhvr additive="base">
                                        <p:cTn id="28" dur="500" fill="hold"/>
                                        <p:tgtEl>
                                          <p:spTgt spid="199"/>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1"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2000"/>
                                        <p:tgtEl>
                                          <p:spTgt spid="12"/>
                                        </p:tgtEl>
                                      </p:cBhvr>
                                    </p:animEffect>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par>
                          <p:cTn id="45" fill="hold">
                            <p:stCondLst>
                              <p:cond delay="5000"/>
                            </p:stCondLst>
                            <p:childTnLst>
                              <p:par>
                                <p:cTn id="46" presetID="22" presetClass="entr" presetSubtype="2"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right)">
                                      <p:cBhvr>
                                        <p:cTn id="48" dur="500"/>
                                        <p:tgtEl>
                                          <p:spTgt spid="15"/>
                                        </p:tgtEl>
                                      </p:cBhvr>
                                    </p:animEffect>
                                  </p:childTnLst>
                                </p:cTn>
                              </p:par>
                            </p:childTnLst>
                          </p:cTn>
                        </p:par>
                        <p:par>
                          <p:cTn id="49" fill="hold">
                            <p:stCondLst>
                              <p:cond delay="5500"/>
                            </p:stCondLst>
                            <p:childTnLst>
                              <p:par>
                                <p:cTn id="50" presetID="22" presetClass="entr" presetSubtype="2"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right)">
                                      <p:cBhvr>
                                        <p:cTn id="52" dur="500"/>
                                        <p:tgtEl>
                                          <p:spTgt spid="20"/>
                                        </p:tgtEl>
                                      </p:cBhvr>
                                    </p:animEffect>
                                  </p:childTnLst>
                                </p:cTn>
                              </p:par>
                            </p:childTnLst>
                          </p:cTn>
                        </p:par>
                        <p:par>
                          <p:cTn id="53" fill="hold">
                            <p:stCondLst>
                              <p:cond delay="6000"/>
                            </p:stCondLst>
                            <p:childTnLst>
                              <p:par>
                                <p:cTn id="54" presetID="22" presetClass="entr" presetSubtype="2"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right)">
                                      <p:cBhvr>
                                        <p:cTn id="56" dur="500"/>
                                        <p:tgtEl>
                                          <p:spTgt spid="17"/>
                                        </p:tgtEl>
                                      </p:cBhvr>
                                    </p:animEffect>
                                  </p:childTnLst>
                                </p:cTn>
                              </p:par>
                            </p:childTnLst>
                          </p:cTn>
                        </p:par>
                        <p:par>
                          <p:cTn id="57" fill="hold">
                            <p:stCondLst>
                              <p:cond delay="6500"/>
                            </p:stCondLst>
                            <p:childTnLst>
                              <p:par>
                                <p:cTn id="58" presetID="22" presetClass="entr" presetSubtype="2"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right)">
                                      <p:cBhvr>
                                        <p:cTn id="60" dur="500"/>
                                        <p:tgtEl>
                                          <p:spTgt spid="21"/>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childTnLst>
                          </p:cTn>
                        </p:par>
                        <p:par>
                          <p:cTn id="65" fill="hold">
                            <p:stCondLst>
                              <p:cond delay="7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6" grpId="0"/>
      <p:bldP spid="199" grpId="0" animBg="1"/>
      <p:bldP spid="7" grpId="0" animBg="1"/>
      <p:bldP spid="8" grpId="0" animBg="1"/>
      <p:bldP spid="10" grpId="0" animBg="1"/>
      <p:bldP spid="12" grpId="0" animBg="1"/>
      <p:bldP spid="14" grpId="0"/>
      <p:bldP spid="15" grpId="0"/>
      <p:bldP spid="17" grpId="0"/>
      <p:bldP spid="18"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3951c60da0f39ab67cfc6d86efe571f"/>
          <p:cNvPicPr>
            <a:picLocks noChangeAspect="1"/>
          </p:cNvPicPr>
          <p:nvPr/>
        </p:nvPicPr>
        <p:blipFill>
          <a:blip r:embed="rId3" cstate="email"/>
          <a:stretch>
            <a:fillRect/>
          </a:stretch>
        </p:blipFill>
        <p:spPr>
          <a:xfrm>
            <a:off x="-53975" y="-10160"/>
            <a:ext cx="12256135" cy="6885305"/>
          </a:xfrm>
          <a:prstGeom prst="rect">
            <a:avLst/>
          </a:prstGeom>
        </p:spPr>
      </p:pic>
      <p:cxnSp>
        <p:nvCxnSpPr>
          <p:cNvPr id="3" name="直接连接符 2"/>
          <p:cNvCxnSpPr/>
          <p:nvPr/>
        </p:nvCxnSpPr>
        <p:spPr>
          <a:xfrm flipV="1">
            <a:off x="3810" y="609092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540" y="660781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55905" y="241300"/>
            <a:ext cx="11688445" cy="55537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898390" y="6169025"/>
            <a:ext cx="3024505" cy="489585"/>
          </a:xfrm>
          <a:prstGeom prst="rect">
            <a:avLst/>
          </a:prstGeom>
          <a:noFill/>
        </p:spPr>
        <p:txBody>
          <a:bodyPr wrap="square" rtlCol="0">
            <a:spAutoFit/>
          </a:bodyPr>
          <a:lstStyle/>
          <a:p>
            <a:r>
              <a:rPr lang="zh-CN" altLang="en-US" sz="2400">
                <a:solidFill>
                  <a:schemeClr val="bg1"/>
                </a:solidFill>
                <a:latin typeface="造字工房版黑（非商用）常规体" charset="-122"/>
                <a:ea typeface="造字工房版黑（非商用）常规体" charset="-122"/>
              </a:rPr>
              <a:t>第一部分  活动概述</a:t>
            </a:r>
          </a:p>
        </p:txBody>
      </p:sp>
      <p:sp>
        <p:nvSpPr>
          <p:cNvPr id="9" name="文本框 8"/>
          <p:cNvSpPr txBox="1"/>
          <p:nvPr/>
        </p:nvSpPr>
        <p:spPr>
          <a:xfrm>
            <a:off x="458470" y="430530"/>
            <a:ext cx="1866900" cy="417830"/>
          </a:xfrm>
          <a:prstGeom prst="rect">
            <a:avLst/>
          </a:prstGeom>
          <a:noFill/>
        </p:spPr>
        <p:txBody>
          <a:bodyPr wrap="square" rtlCol="0">
            <a:spAutoFit/>
          </a:bodyPr>
          <a:lstStyle/>
          <a:p>
            <a:r>
              <a:rPr lang="zh-CN" altLang="en-US" sz="1400">
                <a:solidFill>
                  <a:srgbClr val="060C18"/>
                </a:solidFill>
                <a:effectLst>
                  <a:reflection blurRad="6350" stA="60000" endA="900" endPos="60000" dist="60007" dir="5400000" sy="-100000" algn="bl" rotWithShape="0"/>
                </a:effectLst>
                <a:latin typeface="微软雅黑" panose="020B0503020204020204" charset="-122"/>
                <a:ea typeface="微软雅黑" panose="020B0503020204020204" charset="-122"/>
              </a:rPr>
              <a:t>第八章 </a:t>
            </a:r>
            <a:r>
              <a:rPr lang="zh-CN" altLang="en-US" b="1">
                <a:solidFill>
                  <a:srgbClr val="060C18"/>
                </a:solidFill>
                <a:effectLst>
                  <a:reflection blurRad="6350" stA="60000" endA="900" endPos="60000" dist="60007" dir="5400000" sy="-100000" algn="bl" rotWithShape="0"/>
                </a:effectLst>
                <a:latin typeface="微软雅黑" panose="020B0503020204020204" charset="-122"/>
                <a:ea typeface="微软雅黑" panose="020B0503020204020204" charset="-122"/>
              </a:rPr>
              <a:t> </a:t>
            </a:r>
            <a:r>
              <a:rPr lang="zh-CN" altLang="en-US" sz="2000" b="1">
                <a:solidFill>
                  <a:srgbClr val="060C18"/>
                </a:solidFill>
                <a:effectLst>
                  <a:reflection blurRad="6350" stA="60000" endA="900" endPos="60000" dist="60007" dir="5400000" sy="-100000" algn="bl" rotWithShape="0"/>
                </a:effectLst>
                <a:latin typeface="微软雅黑" panose="020B0503020204020204" charset="-122"/>
                <a:ea typeface="微软雅黑" panose="020B0503020204020204" charset="-122"/>
              </a:rPr>
              <a:t>活动模式</a:t>
            </a:r>
          </a:p>
        </p:txBody>
      </p:sp>
      <p:grpSp>
        <p:nvGrpSpPr>
          <p:cNvPr id="22" name="组合 21"/>
          <p:cNvGrpSpPr/>
          <p:nvPr/>
        </p:nvGrpSpPr>
        <p:grpSpPr>
          <a:xfrm>
            <a:off x="6330315" y="1148080"/>
            <a:ext cx="5231130" cy="1090930"/>
            <a:chOff x="1608" y="2691"/>
            <a:chExt cx="8238" cy="1718"/>
          </a:xfrm>
        </p:grpSpPr>
        <p:grpSp>
          <p:nvGrpSpPr>
            <p:cNvPr id="20" name="组合 19"/>
            <p:cNvGrpSpPr/>
            <p:nvPr/>
          </p:nvGrpSpPr>
          <p:grpSpPr>
            <a:xfrm>
              <a:off x="1608" y="2691"/>
              <a:ext cx="8238" cy="1718"/>
              <a:chOff x="1608" y="2691"/>
              <a:chExt cx="8238" cy="1718"/>
            </a:xfrm>
          </p:grpSpPr>
          <p:grpSp>
            <p:nvGrpSpPr>
              <p:cNvPr id="16" name="组合 15"/>
              <p:cNvGrpSpPr/>
              <p:nvPr/>
            </p:nvGrpSpPr>
            <p:grpSpPr>
              <a:xfrm>
                <a:off x="1608" y="2691"/>
                <a:ext cx="8238" cy="1718"/>
                <a:chOff x="1608" y="2691"/>
                <a:chExt cx="8238" cy="1718"/>
              </a:xfrm>
            </p:grpSpPr>
            <p:grpSp>
              <p:nvGrpSpPr>
                <p:cNvPr id="15" name="组合 14"/>
                <p:cNvGrpSpPr/>
                <p:nvPr/>
              </p:nvGrpSpPr>
              <p:grpSpPr>
                <a:xfrm>
                  <a:off x="1608" y="2691"/>
                  <a:ext cx="8238" cy="1718"/>
                  <a:chOff x="1608" y="2691"/>
                  <a:chExt cx="8238" cy="1718"/>
                </a:xfrm>
              </p:grpSpPr>
              <p:sp>
                <p:nvSpPr>
                  <p:cNvPr id="10" name="矩形 9"/>
                  <p:cNvSpPr/>
                  <p:nvPr/>
                </p:nvSpPr>
                <p:spPr>
                  <a:xfrm>
                    <a:off x="1608" y="2691"/>
                    <a:ext cx="8239" cy="1718"/>
                  </a:xfrm>
                  <a:prstGeom prst="rect">
                    <a:avLst/>
                  </a:prstGeom>
                  <a:gradFill>
                    <a:gsLst>
                      <a:gs pos="0">
                        <a:schemeClr val="accent1">
                          <a:lumMod val="5000"/>
                          <a:lumOff val="95000"/>
                        </a:schemeClr>
                      </a:gs>
                      <a:gs pos="100000">
                        <a:schemeClr val="bg1">
                          <a:lumMod val="85000"/>
                        </a:schemeClr>
                      </a:gs>
                      <a:gs pos="8000">
                        <a:schemeClr val="bg1">
                          <a:lumMod val="95000"/>
                        </a:schemeClr>
                      </a:gs>
                    </a:gsLst>
                    <a:lin ang="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grpSp>
                <p:nvGrpSpPr>
                  <p:cNvPr id="14" name="组合 13"/>
                  <p:cNvGrpSpPr/>
                  <p:nvPr/>
                </p:nvGrpSpPr>
                <p:grpSpPr>
                  <a:xfrm>
                    <a:off x="1608" y="2691"/>
                    <a:ext cx="2540" cy="1718"/>
                    <a:chOff x="1608" y="2691"/>
                    <a:chExt cx="2540" cy="1718"/>
                  </a:xfrm>
                </p:grpSpPr>
                <p:sp>
                  <p:nvSpPr>
                    <p:cNvPr id="11" name="矩形 10"/>
                    <p:cNvSpPr/>
                    <p:nvPr/>
                  </p:nvSpPr>
                  <p:spPr>
                    <a:xfrm>
                      <a:off x="1608" y="2691"/>
                      <a:ext cx="2540" cy="1718"/>
                    </a:xfrm>
                    <a:prstGeom prst="rect">
                      <a:avLst/>
                    </a:prstGeom>
                    <a:solidFill>
                      <a:srgbClr val="7030A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850" y="2920"/>
                      <a:ext cx="2055" cy="1260"/>
                    </a:xfrm>
                    <a:prstGeom prst="rect">
                      <a:avLst/>
                    </a:prstGeom>
                    <a:gradFill>
                      <a:gsLst>
                        <a:gs pos="0">
                          <a:schemeClr val="accent1">
                            <a:lumMod val="5000"/>
                            <a:lumOff val="95000"/>
                          </a:schemeClr>
                        </a:gs>
                        <a:gs pos="100000">
                          <a:schemeClr val="bg1">
                            <a:lumMod val="85000"/>
                          </a:schemeClr>
                        </a:gs>
                        <a:gs pos="8000">
                          <a:schemeClr val="bg1">
                            <a:lumMod val="95000"/>
                          </a:schemeClr>
                        </a:gs>
                      </a:gsLst>
                      <a:lin ang="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3" name="椭圆 12"/>
                <p:cNvSpPr/>
                <p:nvPr/>
              </p:nvSpPr>
              <p:spPr>
                <a:xfrm>
                  <a:off x="3572" y="3101"/>
                  <a:ext cx="907" cy="907"/>
                </a:xfrm>
                <a:prstGeom prst="ellipse">
                  <a:avLst/>
                </a:prstGeom>
                <a:solidFill>
                  <a:srgbClr val="7030A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1985" y="2965"/>
                <a:ext cx="1658" cy="1146"/>
                <a:chOff x="1985" y="2965"/>
                <a:chExt cx="1658" cy="1146"/>
              </a:xfrm>
            </p:grpSpPr>
            <p:sp>
              <p:nvSpPr>
                <p:cNvPr id="17" name="文本框 16"/>
                <p:cNvSpPr txBox="1"/>
                <p:nvPr/>
              </p:nvSpPr>
              <p:spPr>
                <a:xfrm>
                  <a:off x="2306" y="2965"/>
                  <a:ext cx="1292" cy="822"/>
                </a:xfrm>
                <a:prstGeom prst="rect">
                  <a:avLst/>
                </a:prstGeom>
                <a:noFill/>
              </p:spPr>
              <p:txBody>
                <a:bodyPr wrap="square" rtlCol="0">
                  <a:spAutoFit/>
                </a:bodyPr>
                <a:lstStyle/>
                <a:p>
                  <a:r>
                    <a:rPr lang="en-US" altLang="zh-CN" sz="2800" dirty="0">
                      <a:latin typeface="Impact" panose="020B0806030902050204" charset="0"/>
                    </a:rPr>
                    <a:t>01</a:t>
                  </a:r>
                </a:p>
              </p:txBody>
            </p:sp>
            <p:sp>
              <p:nvSpPr>
                <p:cNvPr id="18" name="文本框 17"/>
                <p:cNvSpPr txBox="1"/>
                <p:nvPr/>
              </p:nvSpPr>
              <p:spPr>
                <a:xfrm>
                  <a:off x="1985" y="3679"/>
                  <a:ext cx="1658" cy="432"/>
                </a:xfrm>
                <a:prstGeom prst="rect">
                  <a:avLst/>
                </a:prstGeom>
                <a:noFill/>
              </p:spPr>
              <p:txBody>
                <a:bodyPr wrap="square" rtlCol="0">
                  <a:spAutoFit/>
                </a:bodyPr>
                <a:lstStyle/>
                <a:p>
                  <a:r>
                    <a:rPr lang="zh-CN" altLang="en-US" sz="1200" dirty="0"/>
                    <a:t>活动模式一</a:t>
                  </a:r>
                </a:p>
              </p:txBody>
            </p:sp>
          </p:grpSp>
        </p:grpSp>
        <p:pic>
          <p:nvPicPr>
            <p:cNvPr id="21" name="图片 20" descr="Yellow (9)"/>
            <p:cNvPicPr>
              <a:picLocks noChangeAspect="1"/>
            </p:cNvPicPr>
            <p:nvPr/>
          </p:nvPicPr>
          <p:blipFill>
            <a:blip r:embed="rId4" cstate="email"/>
            <a:stretch>
              <a:fillRect/>
            </a:stretch>
          </p:blipFill>
          <p:spPr>
            <a:xfrm>
              <a:off x="3635" y="3159"/>
              <a:ext cx="782" cy="782"/>
            </a:xfrm>
            <a:prstGeom prst="rect">
              <a:avLst/>
            </a:prstGeom>
          </p:spPr>
        </p:pic>
      </p:grpSp>
      <p:grpSp>
        <p:nvGrpSpPr>
          <p:cNvPr id="36" name="组合 35"/>
          <p:cNvGrpSpPr/>
          <p:nvPr/>
        </p:nvGrpSpPr>
        <p:grpSpPr>
          <a:xfrm>
            <a:off x="6330315" y="2658745"/>
            <a:ext cx="5231130" cy="1090930"/>
            <a:chOff x="1608" y="2691"/>
            <a:chExt cx="8238" cy="1718"/>
          </a:xfrm>
        </p:grpSpPr>
        <p:grpSp>
          <p:nvGrpSpPr>
            <p:cNvPr id="37" name="组合 36"/>
            <p:cNvGrpSpPr/>
            <p:nvPr/>
          </p:nvGrpSpPr>
          <p:grpSpPr>
            <a:xfrm>
              <a:off x="1608" y="2691"/>
              <a:ext cx="8238" cy="1718"/>
              <a:chOff x="1608" y="2691"/>
              <a:chExt cx="8238" cy="1718"/>
            </a:xfrm>
          </p:grpSpPr>
          <p:grpSp>
            <p:nvGrpSpPr>
              <p:cNvPr id="38" name="组合 37"/>
              <p:cNvGrpSpPr/>
              <p:nvPr/>
            </p:nvGrpSpPr>
            <p:grpSpPr>
              <a:xfrm>
                <a:off x="1608" y="2691"/>
                <a:ext cx="8238" cy="1718"/>
                <a:chOff x="1608" y="2691"/>
                <a:chExt cx="8238" cy="1718"/>
              </a:xfrm>
            </p:grpSpPr>
            <p:grpSp>
              <p:nvGrpSpPr>
                <p:cNvPr id="39" name="组合 38"/>
                <p:cNvGrpSpPr/>
                <p:nvPr/>
              </p:nvGrpSpPr>
              <p:grpSpPr>
                <a:xfrm>
                  <a:off x="1608" y="2691"/>
                  <a:ext cx="8238" cy="1718"/>
                  <a:chOff x="1608" y="2691"/>
                  <a:chExt cx="8238" cy="1718"/>
                </a:xfrm>
              </p:grpSpPr>
              <p:sp>
                <p:nvSpPr>
                  <p:cNvPr id="40" name="矩形 39"/>
                  <p:cNvSpPr/>
                  <p:nvPr/>
                </p:nvSpPr>
                <p:spPr>
                  <a:xfrm>
                    <a:off x="1608" y="2691"/>
                    <a:ext cx="8239" cy="1718"/>
                  </a:xfrm>
                  <a:prstGeom prst="rect">
                    <a:avLst/>
                  </a:prstGeom>
                  <a:gradFill>
                    <a:gsLst>
                      <a:gs pos="0">
                        <a:schemeClr val="accent1">
                          <a:lumMod val="5000"/>
                          <a:lumOff val="95000"/>
                        </a:schemeClr>
                      </a:gs>
                      <a:gs pos="100000">
                        <a:schemeClr val="bg1">
                          <a:lumMod val="85000"/>
                        </a:schemeClr>
                      </a:gs>
                      <a:gs pos="8000">
                        <a:schemeClr val="bg1">
                          <a:lumMod val="95000"/>
                        </a:schemeClr>
                      </a:gs>
                    </a:gsLst>
                    <a:lin ang="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grpSp>
                <p:nvGrpSpPr>
                  <p:cNvPr id="41" name="组合 40"/>
                  <p:cNvGrpSpPr/>
                  <p:nvPr/>
                </p:nvGrpSpPr>
                <p:grpSpPr>
                  <a:xfrm>
                    <a:off x="1608" y="2691"/>
                    <a:ext cx="2540" cy="1718"/>
                    <a:chOff x="1608" y="2691"/>
                    <a:chExt cx="2540" cy="1718"/>
                  </a:xfrm>
                </p:grpSpPr>
                <p:sp>
                  <p:nvSpPr>
                    <p:cNvPr id="42" name="矩形 41"/>
                    <p:cNvSpPr/>
                    <p:nvPr/>
                  </p:nvSpPr>
                  <p:spPr>
                    <a:xfrm>
                      <a:off x="1608" y="2691"/>
                      <a:ext cx="2540" cy="1718"/>
                    </a:xfrm>
                    <a:prstGeom prst="rect">
                      <a:avLst/>
                    </a:prstGeom>
                    <a:solidFill>
                      <a:srgbClr val="7030A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1850" y="2920"/>
                      <a:ext cx="2055" cy="1260"/>
                    </a:xfrm>
                    <a:prstGeom prst="rect">
                      <a:avLst/>
                    </a:prstGeom>
                    <a:gradFill>
                      <a:gsLst>
                        <a:gs pos="0">
                          <a:schemeClr val="accent1">
                            <a:lumMod val="5000"/>
                            <a:lumOff val="95000"/>
                          </a:schemeClr>
                        </a:gs>
                        <a:gs pos="100000">
                          <a:schemeClr val="bg1">
                            <a:lumMod val="85000"/>
                          </a:schemeClr>
                        </a:gs>
                        <a:gs pos="8000">
                          <a:schemeClr val="bg1">
                            <a:lumMod val="95000"/>
                          </a:schemeClr>
                        </a:gs>
                      </a:gsLst>
                      <a:lin ang="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4" name="椭圆 43"/>
                <p:cNvSpPr/>
                <p:nvPr/>
              </p:nvSpPr>
              <p:spPr>
                <a:xfrm>
                  <a:off x="3572" y="3101"/>
                  <a:ext cx="907" cy="907"/>
                </a:xfrm>
                <a:prstGeom prst="ellipse">
                  <a:avLst/>
                </a:prstGeom>
                <a:solidFill>
                  <a:srgbClr val="7030A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1985" y="2965"/>
                <a:ext cx="1658" cy="1146"/>
                <a:chOff x="1985" y="2965"/>
                <a:chExt cx="1658" cy="1146"/>
              </a:xfrm>
            </p:grpSpPr>
            <p:sp>
              <p:nvSpPr>
                <p:cNvPr id="46" name="文本框 45"/>
                <p:cNvSpPr txBox="1"/>
                <p:nvPr/>
              </p:nvSpPr>
              <p:spPr>
                <a:xfrm>
                  <a:off x="2306" y="2965"/>
                  <a:ext cx="1292" cy="822"/>
                </a:xfrm>
                <a:prstGeom prst="rect">
                  <a:avLst/>
                </a:prstGeom>
                <a:noFill/>
              </p:spPr>
              <p:txBody>
                <a:bodyPr wrap="square" rtlCol="0">
                  <a:spAutoFit/>
                </a:bodyPr>
                <a:lstStyle/>
                <a:p>
                  <a:r>
                    <a:rPr lang="en-US" altLang="zh-CN" sz="2800">
                      <a:latin typeface="Impact" panose="020B0806030902050204" charset="0"/>
                    </a:rPr>
                    <a:t>02</a:t>
                  </a:r>
                </a:p>
              </p:txBody>
            </p:sp>
            <p:sp>
              <p:nvSpPr>
                <p:cNvPr id="47" name="文本框 46"/>
                <p:cNvSpPr txBox="1"/>
                <p:nvPr/>
              </p:nvSpPr>
              <p:spPr>
                <a:xfrm>
                  <a:off x="1985" y="3679"/>
                  <a:ext cx="1658" cy="432"/>
                </a:xfrm>
                <a:prstGeom prst="rect">
                  <a:avLst/>
                </a:prstGeom>
                <a:noFill/>
              </p:spPr>
              <p:txBody>
                <a:bodyPr wrap="square" rtlCol="0">
                  <a:spAutoFit/>
                </a:bodyPr>
                <a:lstStyle/>
                <a:p>
                  <a:r>
                    <a:rPr lang="zh-CN" altLang="en-US" sz="1200"/>
                    <a:t>活动模式二</a:t>
                  </a:r>
                </a:p>
              </p:txBody>
            </p:sp>
          </p:grpSp>
        </p:grpSp>
        <p:pic>
          <p:nvPicPr>
            <p:cNvPr id="48" name="图片 47" descr="Yellow (9)"/>
            <p:cNvPicPr>
              <a:picLocks noChangeAspect="1"/>
            </p:cNvPicPr>
            <p:nvPr/>
          </p:nvPicPr>
          <p:blipFill>
            <a:blip r:embed="rId4" cstate="email"/>
            <a:stretch>
              <a:fillRect/>
            </a:stretch>
          </p:blipFill>
          <p:spPr>
            <a:xfrm>
              <a:off x="3635" y="3159"/>
              <a:ext cx="782" cy="782"/>
            </a:xfrm>
            <a:prstGeom prst="rect">
              <a:avLst/>
            </a:prstGeom>
          </p:spPr>
        </p:pic>
      </p:grpSp>
      <p:grpSp>
        <p:nvGrpSpPr>
          <p:cNvPr id="49" name="组合 48"/>
          <p:cNvGrpSpPr/>
          <p:nvPr/>
        </p:nvGrpSpPr>
        <p:grpSpPr>
          <a:xfrm>
            <a:off x="6330315" y="4131945"/>
            <a:ext cx="5231130" cy="1090930"/>
            <a:chOff x="1608" y="2691"/>
            <a:chExt cx="8238" cy="1718"/>
          </a:xfrm>
        </p:grpSpPr>
        <p:grpSp>
          <p:nvGrpSpPr>
            <p:cNvPr id="50" name="组合 49"/>
            <p:cNvGrpSpPr/>
            <p:nvPr/>
          </p:nvGrpSpPr>
          <p:grpSpPr>
            <a:xfrm>
              <a:off x="1608" y="2691"/>
              <a:ext cx="8238" cy="1718"/>
              <a:chOff x="1608" y="2691"/>
              <a:chExt cx="8238" cy="1718"/>
            </a:xfrm>
          </p:grpSpPr>
          <p:grpSp>
            <p:nvGrpSpPr>
              <p:cNvPr id="51" name="组合 50"/>
              <p:cNvGrpSpPr/>
              <p:nvPr/>
            </p:nvGrpSpPr>
            <p:grpSpPr>
              <a:xfrm>
                <a:off x="1608" y="2691"/>
                <a:ext cx="8238" cy="1718"/>
                <a:chOff x="1608" y="2691"/>
                <a:chExt cx="8238" cy="1718"/>
              </a:xfrm>
            </p:grpSpPr>
            <p:grpSp>
              <p:nvGrpSpPr>
                <p:cNvPr id="52" name="组合 51"/>
                <p:cNvGrpSpPr/>
                <p:nvPr/>
              </p:nvGrpSpPr>
              <p:grpSpPr>
                <a:xfrm>
                  <a:off x="1608" y="2691"/>
                  <a:ext cx="8238" cy="1718"/>
                  <a:chOff x="1608" y="2691"/>
                  <a:chExt cx="8238" cy="1718"/>
                </a:xfrm>
              </p:grpSpPr>
              <p:sp>
                <p:nvSpPr>
                  <p:cNvPr id="53" name="矩形 52"/>
                  <p:cNvSpPr/>
                  <p:nvPr/>
                </p:nvSpPr>
                <p:spPr>
                  <a:xfrm>
                    <a:off x="1608" y="2691"/>
                    <a:ext cx="8239" cy="1718"/>
                  </a:xfrm>
                  <a:prstGeom prst="rect">
                    <a:avLst/>
                  </a:prstGeom>
                  <a:gradFill>
                    <a:gsLst>
                      <a:gs pos="0">
                        <a:schemeClr val="accent1">
                          <a:lumMod val="5000"/>
                          <a:lumOff val="95000"/>
                        </a:schemeClr>
                      </a:gs>
                      <a:gs pos="100000">
                        <a:schemeClr val="bg1">
                          <a:lumMod val="85000"/>
                        </a:schemeClr>
                      </a:gs>
                      <a:gs pos="8000">
                        <a:schemeClr val="bg1">
                          <a:lumMod val="95000"/>
                        </a:schemeClr>
                      </a:gs>
                    </a:gsLst>
                    <a:lin ang="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grpSp>
                <p:nvGrpSpPr>
                  <p:cNvPr id="54" name="组合 53"/>
                  <p:cNvGrpSpPr/>
                  <p:nvPr/>
                </p:nvGrpSpPr>
                <p:grpSpPr>
                  <a:xfrm>
                    <a:off x="1608" y="2691"/>
                    <a:ext cx="2540" cy="1718"/>
                    <a:chOff x="1608" y="2691"/>
                    <a:chExt cx="2540" cy="1718"/>
                  </a:xfrm>
                </p:grpSpPr>
                <p:sp>
                  <p:nvSpPr>
                    <p:cNvPr id="55" name="矩形 54"/>
                    <p:cNvSpPr/>
                    <p:nvPr/>
                  </p:nvSpPr>
                  <p:spPr>
                    <a:xfrm>
                      <a:off x="1608" y="2691"/>
                      <a:ext cx="2540" cy="1718"/>
                    </a:xfrm>
                    <a:prstGeom prst="rect">
                      <a:avLst/>
                    </a:prstGeom>
                    <a:solidFill>
                      <a:srgbClr val="7030A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1850" y="2920"/>
                      <a:ext cx="2055" cy="1260"/>
                    </a:xfrm>
                    <a:prstGeom prst="rect">
                      <a:avLst/>
                    </a:prstGeom>
                    <a:gradFill>
                      <a:gsLst>
                        <a:gs pos="0">
                          <a:schemeClr val="accent1">
                            <a:lumMod val="5000"/>
                            <a:lumOff val="95000"/>
                          </a:schemeClr>
                        </a:gs>
                        <a:gs pos="100000">
                          <a:schemeClr val="bg1">
                            <a:lumMod val="85000"/>
                          </a:schemeClr>
                        </a:gs>
                        <a:gs pos="8000">
                          <a:schemeClr val="bg1">
                            <a:lumMod val="95000"/>
                          </a:schemeClr>
                        </a:gs>
                      </a:gsLst>
                      <a:lin ang="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7" name="椭圆 56"/>
                <p:cNvSpPr/>
                <p:nvPr/>
              </p:nvSpPr>
              <p:spPr>
                <a:xfrm>
                  <a:off x="3572" y="3101"/>
                  <a:ext cx="907" cy="907"/>
                </a:xfrm>
                <a:prstGeom prst="ellipse">
                  <a:avLst/>
                </a:prstGeom>
                <a:solidFill>
                  <a:srgbClr val="7030A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1985" y="2965"/>
                <a:ext cx="1658" cy="1146"/>
                <a:chOff x="1985" y="2965"/>
                <a:chExt cx="1658" cy="1146"/>
              </a:xfrm>
            </p:grpSpPr>
            <p:sp>
              <p:nvSpPr>
                <p:cNvPr id="59" name="文本框 58"/>
                <p:cNvSpPr txBox="1"/>
                <p:nvPr/>
              </p:nvSpPr>
              <p:spPr>
                <a:xfrm>
                  <a:off x="2306" y="2965"/>
                  <a:ext cx="1292" cy="822"/>
                </a:xfrm>
                <a:prstGeom prst="rect">
                  <a:avLst/>
                </a:prstGeom>
                <a:noFill/>
              </p:spPr>
              <p:txBody>
                <a:bodyPr wrap="square" rtlCol="0">
                  <a:spAutoFit/>
                </a:bodyPr>
                <a:lstStyle/>
                <a:p>
                  <a:r>
                    <a:rPr lang="en-US" altLang="zh-CN" sz="2800">
                      <a:latin typeface="Impact" panose="020B0806030902050204" charset="0"/>
                    </a:rPr>
                    <a:t>03</a:t>
                  </a:r>
                </a:p>
              </p:txBody>
            </p:sp>
            <p:sp>
              <p:nvSpPr>
                <p:cNvPr id="60" name="文本框 59"/>
                <p:cNvSpPr txBox="1"/>
                <p:nvPr/>
              </p:nvSpPr>
              <p:spPr>
                <a:xfrm>
                  <a:off x="1985" y="3679"/>
                  <a:ext cx="1658" cy="432"/>
                </a:xfrm>
                <a:prstGeom prst="rect">
                  <a:avLst/>
                </a:prstGeom>
                <a:noFill/>
              </p:spPr>
              <p:txBody>
                <a:bodyPr wrap="square" rtlCol="0">
                  <a:spAutoFit/>
                </a:bodyPr>
                <a:lstStyle/>
                <a:p>
                  <a:r>
                    <a:rPr lang="zh-CN" altLang="en-US" sz="1200"/>
                    <a:t>活动模式三</a:t>
                  </a:r>
                </a:p>
              </p:txBody>
            </p:sp>
          </p:grpSp>
        </p:grpSp>
        <p:pic>
          <p:nvPicPr>
            <p:cNvPr id="61" name="图片 60" descr="Yellow (9)"/>
            <p:cNvPicPr>
              <a:picLocks noChangeAspect="1"/>
            </p:cNvPicPr>
            <p:nvPr/>
          </p:nvPicPr>
          <p:blipFill>
            <a:blip r:embed="rId4" cstate="email"/>
            <a:stretch>
              <a:fillRect/>
            </a:stretch>
          </p:blipFill>
          <p:spPr>
            <a:xfrm>
              <a:off x="3635" y="3159"/>
              <a:ext cx="782" cy="782"/>
            </a:xfrm>
            <a:prstGeom prst="rect">
              <a:avLst/>
            </a:prstGeom>
          </p:spPr>
        </p:pic>
      </p:grpSp>
      <p:pic>
        <p:nvPicPr>
          <p:cNvPr id="62" name="图片 61" descr="61b1144a76226dc19b836d61afe29897"/>
          <p:cNvPicPr>
            <a:picLocks noChangeAspect="1"/>
          </p:cNvPicPr>
          <p:nvPr/>
        </p:nvPicPr>
        <p:blipFill>
          <a:blip r:embed="rId5" cstate="email"/>
          <a:stretch>
            <a:fillRect/>
          </a:stretch>
        </p:blipFill>
        <p:spPr>
          <a:xfrm>
            <a:off x="658495" y="1145540"/>
            <a:ext cx="4572635" cy="4652010"/>
          </a:xfrm>
          <a:prstGeom prst="rect">
            <a:avLst/>
          </a:prstGeom>
        </p:spPr>
      </p:pic>
      <p:sp>
        <p:nvSpPr>
          <p:cNvPr id="63" name="文本框 62"/>
          <p:cNvSpPr txBox="1"/>
          <p:nvPr/>
        </p:nvSpPr>
        <p:spPr>
          <a:xfrm>
            <a:off x="8348345" y="1523365"/>
            <a:ext cx="2896235" cy="365760"/>
          </a:xfrm>
          <a:prstGeom prst="rect">
            <a:avLst/>
          </a:prstGeom>
          <a:noFill/>
        </p:spPr>
        <p:txBody>
          <a:bodyPr wrap="square" rtlCol="0">
            <a:spAutoFit/>
          </a:bodyPr>
          <a:lstStyle/>
          <a:p>
            <a:r>
              <a:rPr lang="zh-CN" altLang="en-US" dirty="0"/>
              <a:t>点击添加具体文本内容</a:t>
            </a:r>
          </a:p>
        </p:txBody>
      </p:sp>
      <p:sp>
        <p:nvSpPr>
          <p:cNvPr id="64" name="文本框 63"/>
          <p:cNvSpPr txBox="1"/>
          <p:nvPr/>
        </p:nvSpPr>
        <p:spPr>
          <a:xfrm>
            <a:off x="8348345" y="3021330"/>
            <a:ext cx="2896235" cy="365760"/>
          </a:xfrm>
          <a:prstGeom prst="rect">
            <a:avLst/>
          </a:prstGeom>
          <a:noFill/>
        </p:spPr>
        <p:txBody>
          <a:bodyPr wrap="square" rtlCol="0">
            <a:spAutoFit/>
          </a:bodyPr>
          <a:lstStyle/>
          <a:p>
            <a:r>
              <a:rPr lang="zh-CN" altLang="en-US" dirty="0"/>
              <a:t>点击添加具体文本内容</a:t>
            </a:r>
          </a:p>
        </p:txBody>
      </p:sp>
      <p:sp>
        <p:nvSpPr>
          <p:cNvPr id="65" name="文本框 64"/>
          <p:cNvSpPr txBox="1"/>
          <p:nvPr/>
        </p:nvSpPr>
        <p:spPr>
          <a:xfrm>
            <a:off x="8348345" y="4497705"/>
            <a:ext cx="2896235" cy="365760"/>
          </a:xfrm>
          <a:prstGeom prst="rect">
            <a:avLst/>
          </a:prstGeom>
          <a:noFill/>
        </p:spPr>
        <p:txBody>
          <a:bodyPr wrap="square" rtlCol="0">
            <a:spAutoFit/>
          </a:bodyPr>
          <a:lstStyle/>
          <a:p>
            <a:r>
              <a:rPr lang="zh-CN" altLang="en-US"/>
              <a:t>点击添加具体文本内容</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62"/>
                                        </p:tgtEl>
                                      </p:cBhvr>
                                    </p:animEffect>
                                    <p:animScale>
                                      <p:cBhvr>
                                        <p:cTn id="19" dur="250" autoRev="1" fill="hold"/>
                                        <p:tgtEl>
                                          <p:spTgt spid="62"/>
                                        </p:tgtEl>
                                      </p:cBhvr>
                                      <p:by x="105000" y="105000"/>
                                    </p:animScale>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900" decel="100000" fill="hold"/>
                                        <p:tgtEl>
                                          <p:spTgt spid="2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wipe(left)">
                                      <p:cBhvr>
                                        <p:cTn id="30" dur="500"/>
                                        <p:tgtEl>
                                          <p:spTgt spid="63"/>
                                        </p:tgtEl>
                                      </p:cBhvr>
                                    </p:animEffect>
                                  </p:childTnLst>
                                </p:cTn>
                              </p:par>
                            </p:childTnLst>
                          </p:cTn>
                        </p:par>
                        <p:par>
                          <p:cTn id="31" fill="hold">
                            <p:stCondLst>
                              <p:cond delay="3500"/>
                            </p:stCondLst>
                            <p:childTnLst>
                              <p:par>
                                <p:cTn id="32" presetID="37" presetClass="entr" presetSubtype="0"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900" decel="100000" fill="hold"/>
                                        <p:tgtEl>
                                          <p:spTgt spid="36"/>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wipe(left)">
                                      <p:cBhvr>
                                        <p:cTn id="41" dur="500"/>
                                        <p:tgtEl>
                                          <p:spTgt spid="64"/>
                                        </p:tgtEl>
                                      </p:cBhvr>
                                    </p:animEffect>
                                  </p:childTnLst>
                                </p:cTn>
                              </p:par>
                            </p:childTnLst>
                          </p:cTn>
                        </p:par>
                        <p:par>
                          <p:cTn id="42" fill="hold">
                            <p:stCondLst>
                              <p:cond delay="5000"/>
                            </p:stCondLst>
                            <p:childTnLst>
                              <p:par>
                                <p:cTn id="43" presetID="37" presetClass="entr" presetSubtype="0" fill="hold"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1000"/>
                                        <p:tgtEl>
                                          <p:spTgt spid="49"/>
                                        </p:tgtEl>
                                      </p:cBhvr>
                                    </p:animEffect>
                                    <p:anim calcmode="lin" valueType="num">
                                      <p:cBhvr>
                                        <p:cTn id="46" dur="1000" fill="hold"/>
                                        <p:tgtEl>
                                          <p:spTgt spid="49"/>
                                        </p:tgtEl>
                                        <p:attrNameLst>
                                          <p:attrName>ppt_x</p:attrName>
                                        </p:attrNameLst>
                                      </p:cBhvr>
                                      <p:tavLst>
                                        <p:tav tm="0">
                                          <p:val>
                                            <p:strVal val="#ppt_x"/>
                                          </p:val>
                                        </p:tav>
                                        <p:tav tm="100000">
                                          <p:val>
                                            <p:strVal val="#ppt_x"/>
                                          </p:val>
                                        </p:tav>
                                      </p:tavLst>
                                    </p:anim>
                                    <p:anim calcmode="lin" valueType="num">
                                      <p:cBhvr>
                                        <p:cTn id="47" dur="900" decel="100000" fill="hold"/>
                                        <p:tgtEl>
                                          <p:spTgt spid="4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9" fill="hold">
                            <p:stCondLst>
                              <p:cond delay="6000"/>
                            </p:stCondLst>
                            <p:childTnLst>
                              <p:par>
                                <p:cTn id="50" presetID="22" presetClass="entr" presetSubtype="8" fill="hold" grpId="0" nodeType="after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wipe(left)">
                                      <p:cBhvr>
                                        <p:cTn id="5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63" grpId="0"/>
      <p:bldP spid="64" grpId="0"/>
      <p:bldP spid="6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3951c60da0f39ab67cfc6d86efe571f"/>
          <p:cNvPicPr>
            <a:picLocks noChangeAspect="1"/>
          </p:cNvPicPr>
          <p:nvPr/>
        </p:nvPicPr>
        <p:blipFill>
          <a:blip r:embed="rId3" cstate="email"/>
          <a:stretch>
            <a:fillRect/>
          </a:stretch>
        </p:blipFill>
        <p:spPr>
          <a:xfrm>
            <a:off x="-53975" y="-10160"/>
            <a:ext cx="12256135" cy="6885305"/>
          </a:xfrm>
          <a:prstGeom prst="rect">
            <a:avLst/>
          </a:prstGeom>
        </p:spPr>
      </p:pic>
      <p:cxnSp>
        <p:nvCxnSpPr>
          <p:cNvPr id="3" name="直接连接符 2"/>
          <p:cNvCxnSpPr/>
          <p:nvPr/>
        </p:nvCxnSpPr>
        <p:spPr>
          <a:xfrm flipV="1">
            <a:off x="3810" y="609092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540" y="660781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55905" y="241300"/>
            <a:ext cx="11688445" cy="55537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898390" y="6169025"/>
            <a:ext cx="3024505" cy="489585"/>
          </a:xfrm>
          <a:prstGeom prst="rect">
            <a:avLst/>
          </a:prstGeom>
          <a:noFill/>
        </p:spPr>
        <p:txBody>
          <a:bodyPr wrap="square" rtlCol="0">
            <a:spAutoFit/>
          </a:bodyPr>
          <a:lstStyle/>
          <a:p>
            <a:r>
              <a:rPr lang="zh-CN" altLang="en-US" sz="2400">
                <a:solidFill>
                  <a:schemeClr val="bg1"/>
                </a:solidFill>
                <a:latin typeface="造字工房版黑（非商用）常规体" charset="-122"/>
                <a:ea typeface="造字工房版黑（非商用）常规体" charset="-122"/>
              </a:rPr>
              <a:t>第一部分  活动概述</a:t>
            </a:r>
          </a:p>
        </p:txBody>
      </p:sp>
      <p:sp>
        <p:nvSpPr>
          <p:cNvPr id="9" name="文本框 8"/>
          <p:cNvSpPr txBox="1"/>
          <p:nvPr/>
        </p:nvSpPr>
        <p:spPr>
          <a:xfrm>
            <a:off x="458470" y="430530"/>
            <a:ext cx="1866900" cy="417830"/>
          </a:xfrm>
          <a:prstGeom prst="rect">
            <a:avLst/>
          </a:prstGeom>
          <a:noFill/>
        </p:spPr>
        <p:txBody>
          <a:bodyPr wrap="square" rtlCol="0">
            <a:spAutoFit/>
          </a:bodyPr>
          <a:lstStyle/>
          <a:p>
            <a:r>
              <a:rPr lang="zh-CN" altLang="en-US" sz="1400">
                <a:solidFill>
                  <a:srgbClr val="060C18"/>
                </a:solidFill>
                <a:effectLst>
                  <a:reflection blurRad="6350" stA="60000" endA="900" endPos="60000" dist="60007" dir="5400000" sy="-100000" algn="bl" rotWithShape="0"/>
                </a:effectLst>
                <a:latin typeface="微软雅黑" panose="020B0503020204020204" charset="-122"/>
                <a:ea typeface="微软雅黑" panose="020B0503020204020204" charset="-122"/>
              </a:rPr>
              <a:t>第九章 </a:t>
            </a:r>
            <a:r>
              <a:rPr lang="zh-CN" altLang="en-US" b="1">
                <a:solidFill>
                  <a:srgbClr val="060C18"/>
                </a:solidFill>
                <a:effectLst>
                  <a:reflection blurRad="6350" stA="60000" endA="900" endPos="60000" dist="60007" dir="5400000" sy="-100000" algn="bl" rotWithShape="0"/>
                </a:effectLst>
                <a:latin typeface="微软雅黑" panose="020B0503020204020204" charset="-122"/>
                <a:ea typeface="微软雅黑" panose="020B0503020204020204" charset="-122"/>
              </a:rPr>
              <a:t> </a:t>
            </a:r>
            <a:r>
              <a:rPr lang="zh-CN" altLang="en-US" sz="2000" b="1">
                <a:solidFill>
                  <a:srgbClr val="060C18"/>
                </a:solidFill>
                <a:effectLst>
                  <a:reflection blurRad="6350" stA="60000" endA="900" endPos="60000" dist="60007" dir="5400000" sy="-100000" algn="bl" rotWithShape="0"/>
                </a:effectLst>
                <a:latin typeface="微软雅黑" panose="020B0503020204020204" charset="-122"/>
                <a:ea typeface="微软雅黑" panose="020B0503020204020204" charset="-122"/>
              </a:rPr>
              <a:t>活动亮点</a:t>
            </a:r>
          </a:p>
        </p:txBody>
      </p:sp>
      <p:grpSp>
        <p:nvGrpSpPr>
          <p:cNvPr id="10" name="组合 9"/>
          <p:cNvGrpSpPr/>
          <p:nvPr/>
        </p:nvGrpSpPr>
        <p:grpSpPr>
          <a:xfrm>
            <a:off x="10896600" y="781050"/>
            <a:ext cx="435610" cy="388620"/>
            <a:chOff x="1017" y="2068"/>
            <a:chExt cx="686" cy="612"/>
          </a:xfrm>
        </p:grpSpPr>
        <p:sp>
          <p:nvSpPr>
            <p:cNvPr id="7" name="矩形 6"/>
            <p:cNvSpPr/>
            <p:nvPr/>
          </p:nvSpPr>
          <p:spPr>
            <a:xfrm>
              <a:off x="1137" y="2068"/>
              <a:ext cx="567" cy="56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17" y="2226"/>
              <a:ext cx="454" cy="454"/>
            </a:xfrm>
            <a:prstGeom prst="rect">
              <a:avLst/>
            </a:prstGeom>
            <a:solidFill>
              <a:srgbClr val="BA4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9458325" y="849630"/>
            <a:ext cx="1515110" cy="365760"/>
          </a:xfrm>
          <a:prstGeom prst="rect">
            <a:avLst/>
          </a:prstGeom>
          <a:noFill/>
        </p:spPr>
        <p:txBody>
          <a:bodyPr wrap="square" rtlCol="0">
            <a:spAutoFit/>
          </a:bodyPr>
          <a:lstStyle/>
          <a:p>
            <a:r>
              <a:rPr lang="zh-CN" altLang="en-US" b="1" i="1" dirty="0">
                <a:solidFill>
                  <a:schemeClr val="tx1"/>
                </a:solidFill>
                <a:latin typeface="+mn-ea"/>
              </a:rPr>
              <a:t>活动亮点一</a:t>
            </a:r>
          </a:p>
        </p:txBody>
      </p:sp>
      <p:sp>
        <p:nvSpPr>
          <p:cNvPr id="12" name="文本框 11"/>
          <p:cNvSpPr txBox="1"/>
          <p:nvPr/>
        </p:nvSpPr>
        <p:spPr>
          <a:xfrm>
            <a:off x="6184900" y="1728470"/>
            <a:ext cx="5318760" cy="3429000"/>
          </a:xfrm>
          <a:prstGeom prst="rect">
            <a:avLst/>
          </a:prstGeom>
          <a:noFill/>
        </p:spPr>
        <p:txBody>
          <a:bodyPr wrap="square" rtlCol="0">
            <a:spAutoFit/>
          </a:bodyPr>
          <a:lstStyle/>
          <a:p>
            <a:pPr>
              <a:lnSpc>
                <a:spcPct val="150000"/>
              </a:lnSpc>
            </a:pPr>
            <a:r>
              <a:rPr lang="zh-CN" altLang="en-US" b="1" dirty="0">
                <a:latin typeface="微软雅黑" panose="020B0503020204020204" charset="-122"/>
                <a:ea typeface="微软雅黑" panose="020B0503020204020204" charset="-122"/>
              </a:rPr>
              <a:t>添加标题</a:t>
            </a:r>
            <a:r>
              <a:rPr lang="zh-CN" altLang="en-US" sz="1600" dirty="0">
                <a:latin typeface="微软雅黑" panose="020B0503020204020204" charset="-122"/>
                <a:ea typeface="微软雅黑" panose="020B0503020204020204" charset="-122"/>
              </a:rPr>
              <a:t>：第一代西方女权主义：西方女权主义起源于法国资产阶级革命和启蒙运动以后，19世纪下半叶出现第一代，和欧洲工业革命同步。最初的诉求是妇女在受教育和立法上应当平等，在经济上与男性平等。她们主要是从经济方面诉求妇女的解放。中国19世纪20-40年代的一些社会主义者受到的女权主义影响，主要是属于这一代的。这一时期，女权主义还没有上升到理论高度，主要是一些实践活动，像克拉拉·蔡特金领导的妇女同工同酬的运动，和“三·八国际妇女节”的诞生。</a:t>
            </a:r>
          </a:p>
        </p:txBody>
      </p:sp>
      <p:sp>
        <p:nvSpPr>
          <p:cNvPr id="13" name="矩形 12"/>
          <p:cNvSpPr/>
          <p:nvPr/>
        </p:nvSpPr>
        <p:spPr>
          <a:xfrm>
            <a:off x="789305" y="1671955"/>
            <a:ext cx="4779010" cy="3788410"/>
          </a:xfrm>
          <a:prstGeom prst="rect">
            <a:avLst/>
          </a:prstGeom>
          <a:solidFill>
            <a:srgbClr val="7030A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026160" y="1885315"/>
            <a:ext cx="4276725" cy="2933065"/>
          </a:xfrm>
          <a:prstGeom prst="rect">
            <a:avLst/>
          </a:prstGeom>
          <a:blipFill rotWithShape="1">
            <a:blip r:embed="rId4" cstate="email"/>
            <a:stretch>
              <a:fillRect/>
            </a:stretch>
          </a:blip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9950450" y="4015740"/>
            <a:ext cx="1795145" cy="1448435"/>
            <a:chOff x="9950450" y="4015740"/>
            <a:chExt cx="1795145" cy="1448435"/>
          </a:xfrm>
        </p:grpSpPr>
        <p:cxnSp>
          <p:nvCxnSpPr>
            <p:cNvPr id="15" name="直接连接符 14"/>
            <p:cNvCxnSpPr/>
            <p:nvPr/>
          </p:nvCxnSpPr>
          <p:spPr>
            <a:xfrm>
              <a:off x="9950450" y="5019675"/>
              <a:ext cx="179514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543030" y="4015740"/>
              <a:ext cx="0" cy="144843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1021695" y="5097145"/>
              <a:ext cx="454025" cy="34734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5666105" y="1675130"/>
            <a:ext cx="271780" cy="3788410"/>
          </a:xfrm>
          <a:prstGeom prst="rect">
            <a:avLst/>
          </a:prstGeom>
          <a:solidFill>
            <a:srgbClr val="7030A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right)">
                                      <p:cBhvr>
                                        <p:cTn id="21" dur="500"/>
                                        <p:tgtEl>
                                          <p:spTgt spid="11"/>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par>
                          <p:cTn id="26" fill="hold">
                            <p:stCondLst>
                              <p:cond delay="2500"/>
                            </p:stCondLst>
                            <p:childTnLst>
                              <p:par>
                                <p:cTn id="27" presetID="21" presetClass="entr" presetSubtype="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heel(1)">
                                      <p:cBhvr>
                                        <p:cTn id="29" dur="1500"/>
                                        <p:tgtEl>
                                          <p:spTgt spid="13"/>
                                        </p:tgtEl>
                                      </p:cBhvr>
                                    </p:animEffect>
                                  </p:childTnLst>
                                </p:cTn>
                              </p:par>
                            </p:childTnLst>
                          </p:cTn>
                        </p:par>
                        <p:par>
                          <p:cTn id="30" fill="hold">
                            <p:stCondLst>
                              <p:cond delay="4000"/>
                            </p:stCondLst>
                            <p:childTnLst>
                              <p:par>
                                <p:cTn id="31" presetID="22" presetClass="entr" presetSubtype="1"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500"/>
                                        <p:tgtEl>
                                          <p:spTgt spid="18"/>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5000"/>
                            </p:stCondLst>
                            <p:childTnLst>
                              <p:par>
                                <p:cTn id="39" presetID="10" presetClass="entr" presetSubtype="0"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1" grpId="0"/>
      <p:bldP spid="12" grpId="0"/>
      <p:bldP spid="13" grpId="0" animBg="1"/>
      <p:bldP spid="14"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3951c60da0f39ab67cfc6d86efe571f"/>
          <p:cNvPicPr>
            <a:picLocks noChangeAspect="1"/>
          </p:cNvPicPr>
          <p:nvPr/>
        </p:nvPicPr>
        <p:blipFill>
          <a:blip r:embed="rId3" cstate="email"/>
          <a:stretch>
            <a:fillRect/>
          </a:stretch>
        </p:blipFill>
        <p:spPr>
          <a:xfrm>
            <a:off x="-53975" y="-10160"/>
            <a:ext cx="12256135" cy="6885305"/>
          </a:xfrm>
          <a:prstGeom prst="rect">
            <a:avLst/>
          </a:prstGeom>
        </p:spPr>
      </p:pic>
      <p:cxnSp>
        <p:nvCxnSpPr>
          <p:cNvPr id="3" name="直接连接符 2"/>
          <p:cNvCxnSpPr/>
          <p:nvPr/>
        </p:nvCxnSpPr>
        <p:spPr>
          <a:xfrm flipV="1">
            <a:off x="3810" y="609092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540" y="660781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55905" y="241300"/>
            <a:ext cx="11688445" cy="55537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898390" y="6169025"/>
            <a:ext cx="3024505" cy="489585"/>
          </a:xfrm>
          <a:prstGeom prst="rect">
            <a:avLst/>
          </a:prstGeom>
          <a:noFill/>
        </p:spPr>
        <p:txBody>
          <a:bodyPr wrap="square" rtlCol="0">
            <a:spAutoFit/>
          </a:bodyPr>
          <a:lstStyle/>
          <a:p>
            <a:r>
              <a:rPr lang="zh-CN" altLang="en-US" sz="2400">
                <a:solidFill>
                  <a:schemeClr val="bg1"/>
                </a:solidFill>
                <a:latin typeface="造字工房版黑（非商用）常规体" charset="-122"/>
                <a:ea typeface="造字工房版黑（非商用）常规体" charset="-122"/>
              </a:rPr>
              <a:t>第一部分  活动概述</a:t>
            </a:r>
          </a:p>
        </p:txBody>
      </p:sp>
      <p:sp>
        <p:nvSpPr>
          <p:cNvPr id="9" name="文本框 8"/>
          <p:cNvSpPr txBox="1"/>
          <p:nvPr/>
        </p:nvSpPr>
        <p:spPr>
          <a:xfrm>
            <a:off x="458470" y="430530"/>
            <a:ext cx="1866900" cy="417830"/>
          </a:xfrm>
          <a:prstGeom prst="rect">
            <a:avLst/>
          </a:prstGeom>
          <a:noFill/>
        </p:spPr>
        <p:txBody>
          <a:bodyPr wrap="square" rtlCol="0">
            <a:spAutoFit/>
          </a:bodyPr>
          <a:lstStyle/>
          <a:p>
            <a:r>
              <a:rPr lang="zh-CN" altLang="en-US" sz="1400">
                <a:solidFill>
                  <a:srgbClr val="060C18"/>
                </a:solidFill>
                <a:effectLst>
                  <a:reflection blurRad="6350" stA="60000" endA="900" endPos="60000" dist="60007" dir="5400000" sy="-100000" algn="bl" rotWithShape="0"/>
                </a:effectLst>
                <a:latin typeface="微软雅黑" panose="020B0503020204020204" charset="-122"/>
                <a:ea typeface="微软雅黑" panose="020B0503020204020204" charset="-122"/>
              </a:rPr>
              <a:t>第九章 </a:t>
            </a:r>
            <a:r>
              <a:rPr lang="zh-CN" altLang="en-US" b="1">
                <a:solidFill>
                  <a:srgbClr val="060C18"/>
                </a:solidFill>
                <a:effectLst>
                  <a:reflection blurRad="6350" stA="60000" endA="900" endPos="60000" dist="60007" dir="5400000" sy="-100000" algn="bl" rotWithShape="0"/>
                </a:effectLst>
                <a:latin typeface="微软雅黑" panose="020B0503020204020204" charset="-122"/>
                <a:ea typeface="微软雅黑" panose="020B0503020204020204" charset="-122"/>
              </a:rPr>
              <a:t> </a:t>
            </a:r>
            <a:r>
              <a:rPr lang="zh-CN" altLang="en-US" sz="2000" b="1">
                <a:solidFill>
                  <a:srgbClr val="060C18"/>
                </a:solidFill>
                <a:effectLst>
                  <a:reflection blurRad="6350" stA="60000" endA="900" endPos="60000" dist="60007" dir="5400000" sy="-100000" algn="bl" rotWithShape="0"/>
                </a:effectLst>
                <a:latin typeface="微软雅黑" panose="020B0503020204020204" charset="-122"/>
                <a:ea typeface="微软雅黑" panose="020B0503020204020204" charset="-122"/>
              </a:rPr>
              <a:t>活动亮点</a:t>
            </a:r>
          </a:p>
        </p:txBody>
      </p:sp>
      <p:grpSp>
        <p:nvGrpSpPr>
          <p:cNvPr id="10" name="组合 9"/>
          <p:cNvGrpSpPr/>
          <p:nvPr/>
        </p:nvGrpSpPr>
        <p:grpSpPr>
          <a:xfrm>
            <a:off x="10896600" y="781050"/>
            <a:ext cx="435610" cy="388620"/>
            <a:chOff x="1017" y="2068"/>
            <a:chExt cx="686" cy="612"/>
          </a:xfrm>
        </p:grpSpPr>
        <p:sp>
          <p:nvSpPr>
            <p:cNvPr id="7" name="矩形 6"/>
            <p:cNvSpPr/>
            <p:nvPr/>
          </p:nvSpPr>
          <p:spPr>
            <a:xfrm>
              <a:off x="1137" y="2068"/>
              <a:ext cx="567" cy="56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17" y="2226"/>
              <a:ext cx="454" cy="454"/>
            </a:xfrm>
            <a:prstGeom prst="rect">
              <a:avLst/>
            </a:prstGeom>
            <a:solidFill>
              <a:srgbClr val="BA4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9458325" y="849630"/>
            <a:ext cx="1515110" cy="365760"/>
          </a:xfrm>
          <a:prstGeom prst="rect">
            <a:avLst/>
          </a:prstGeom>
          <a:noFill/>
        </p:spPr>
        <p:txBody>
          <a:bodyPr wrap="square" rtlCol="0">
            <a:spAutoFit/>
          </a:bodyPr>
          <a:lstStyle/>
          <a:p>
            <a:r>
              <a:rPr lang="zh-CN" altLang="en-US" b="1" i="1">
                <a:solidFill>
                  <a:schemeClr val="tx1"/>
                </a:solidFill>
                <a:latin typeface="+mn-ea"/>
              </a:rPr>
              <a:t>活动亮点二</a:t>
            </a:r>
          </a:p>
        </p:txBody>
      </p:sp>
      <p:sp>
        <p:nvSpPr>
          <p:cNvPr id="12" name="文本框 11"/>
          <p:cNvSpPr txBox="1"/>
          <p:nvPr/>
        </p:nvSpPr>
        <p:spPr>
          <a:xfrm>
            <a:off x="779780" y="4139565"/>
            <a:ext cx="10695940" cy="868680"/>
          </a:xfrm>
          <a:prstGeom prst="rect">
            <a:avLst/>
          </a:prstGeom>
          <a:noFill/>
        </p:spPr>
        <p:txBody>
          <a:bodyPr wrap="square" rtlCol="0">
            <a:spAutoFit/>
          </a:bodyPr>
          <a:lstStyle/>
          <a:p>
            <a:pPr>
              <a:lnSpc>
                <a:spcPct val="150000"/>
              </a:lnSpc>
            </a:pPr>
            <a:r>
              <a:rPr lang="zh-CN" altLang="en-US" b="1" dirty="0">
                <a:latin typeface="微软雅黑" panose="020B0503020204020204" charset="-122"/>
                <a:ea typeface="微软雅黑" panose="020B0503020204020204" charset="-122"/>
              </a:rPr>
              <a:t>添加标题</a:t>
            </a:r>
            <a:r>
              <a:rPr lang="zh-CN" altLang="en-US" sz="1600" dirty="0">
                <a:latin typeface="微软雅黑" panose="020B0503020204020204" charset="-122"/>
                <a:ea typeface="微软雅黑" panose="020B0503020204020204" charset="-122"/>
              </a:rPr>
              <a:t>：在产业革命的影响下，先进女性冲破中世纪以来的封建束缚，走向社会，拥有与男子同等抗衡的社会分量。然而，新兴的男权政客依然蔑视妇女，于是她们开始了争取平等权利的斗争。</a:t>
            </a:r>
          </a:p>
        </p:txBody>
      </p:sp>
      <p:sp>
        <p:nvSpPr>
          <p:cNvPr id="18" name="矩形 17"/>
          <p:cNvSpPr/>
          <p:nvPr/>
        </p:nvSpPr>
        <p:spPr>
          <a:xfrm>
            <a:off x="789305" y="2597785"/>
            <a:ext cx="10753090" cy="1344930"/>
          </a:xfrm>
          <a:prstGeom prst="rect">
            <a:avLst/>
          </a:prstGeom>
          <a:solidFill>
            <a:srgbClr val="7030A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266825" y="1497965"/>
            <a:ext cx="1704975" cy="2171065"/>
          </a:xfrm>
          <a:prstGeom prst="rect">
            <a:avLst/>
          </a:prstGeom>
          <a:blipFill rotWithShape="1">
            <a:blip r:embed="rId4" cstate="email"/>
            <a:stretch>
              <a:fillRect/>
            </a:stretch>
          </a:blip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304540" y="1497965"/>
            <a:ext cx="1704975" cy="2171065"/>
          </a:xfrm>
          <a:prstGeom prst="rect">
            <a:avLst/>
          </a:prstGeom>
          <a:blipFill rotWithShape="1">
            <a:blip r:embed="rId5" cstate="email"/>
            <a:stretch>
              <a:fillRect/>
            </a:stretch>
          </a:blip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342255" y="1497965"/>
            <a:ext cx="1704975" cy="2171065"/>
          </a:xfrm>
          <a:prstGeom prst="rect">
            <a:avLst/>
          </a:prstGeom>
          <a:blipFill rotWithShape="1">
            <a:blip r:embed="rId6" cstate="email"/>
            <a:stretch>
              <a:fillRect/>
            </a:stretch>
          </a:blip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369175" y="1497965"/>
            <a:ext cx="1704975" cy="2171065"/>
          </a:xfrm>
          <a:prstGeom prst="rect">
            <a:avLst/>
          </a:prstGeom>
          <a:blipFill rotWithShape="1">
            <a:blip r:embed="rId7" cstate="email"/>
            <a:stretch>
              <a:fillRect/>
            </a:stretch>
          </a:blip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9373235" y="1497965"/>
            <a:ext cx="1704975" cy="2171065"/>
          </a:xfrm>
          <a:prstGeom prst="rect">
            <a:avLst/>
          </a:prstGeom>
          <a:blipFill rotWithShape="1">
            <a:blip r:embed="rId8" cstate="email"/>
            <a:stretch>
              <a:fillRect/>
            </a:stretch>
          </a:blip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9950450" y="4015740"/>
            <a:ext cx="1795145" cy="1448435"/>
            <a:chOff x="9950450" y="4015740"/>
            <a:chExt cx="1795145" cy="1448435"/>
          </a:xfrm>
        </p:grpSpPr>
        <p:cxnSp>
          <p:nvCxnSpPr>
            <p:cNvPr id="25" name="直接连接符 24"/>
            <p:cNvCxnSpPr/>
            <p:nvPr/>
          </p:nvCxnSpPr>
          <p:spPr>
            <a:xfrm>
              <a:off x="9950450" y="5019675"/>
              <a:ext cx="179514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1543030" y="4015740"/>
              <a:ext cx="0" cy="144843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1021695" y="5097145"/>
              <a:ext cx="454025" cy="34734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right)">
                                      <p:cBhvr>
                                        <p:cTn id="21" dur="500"/>
                                        <p:tgtEl>
                                          <p:spTgt spid="11"/>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par>
                          <p:cTn id="26" fill="hold">
                            <p:stCondLst>
                              <p:cond delay="2500"/>
                            </p:stCondLst>
                            <p:childTnLst>
                              <p:par>
                                <p:cTn id="27" presetID="12" presetClass="entr" presetSubtype="1"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p:tgtEl>
                                          <p:spTgt spid="19"/>
                                        </p:tgtEl>
                                        <p:attrNameLst>
                                          <p:attrName>ppt_y</p:attrName>
                                        </p:attrNameLst>
                                      </p:cBhvr>
                                      <p:tavLst>
                                        <p:tav tm="0">
                                          <p:val>
                                            <p:strVal val="#ppt_y-#ppt_h*1.125000"/>
                                          </p:val>
                                        </p:tav>
                                        <p:tav tm="100000">
                                          <p:val>
                                            <p:strVal val="#ppt_y"/>
                                          </p:val>
                                        </p:tav>
                                      </p:tavLst>
                                    </p:anim>
                                    <p:animEffect transition="in" filter="wipe(down)">
                                      <p:cBhvr>
                                        <p:cTn id="30" dur="500"/>
                                        <p:tgtEl>
                                          <p:spTgt spid="19"/>
                                        </p:tgtEl>
                                      </p:cBhvr>
                                    </p:animEffect>
                                  </p:childTnLst>
                                </p:cTn>
                              </p:par>
                            </p:childTnLst>
                          </p:cTn>
                        </p:par>
                        <p:par>
                          <p:cTn id="31" fill="hold">
                            <p:stCondLst>
                              <p:cond delay="3000"/>
                            </p:stCondLst>
                            <p:childTnLst>
                              <p:par>
                                <p:cTn id="32" presetID="12" presetClass="entr" presetSubtype="1"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p:tgtEl>
                                          <p:spTgt spid="20"/>
                                        </p:tgtEl>
                                        <p:attrNameLst>
                                          <p:attrName>ppt_y</p:attrName>
                                        </p:attrNameLst>
                                      </p:cBhvr>
                                      <p:tavLst>
                                        <p:tav tm="0">
                                          <p:val>
                                            <p:strVal val="#ppt_y-#ppt_h*1.125000"/>
                                          </p:val>
                                        </p:tav>
                                        <p:tav tm="100000">
                                          <p:val>
                                            <p:strVal val="#ppt_y"/>
                                          </p:val>
                                        </p:tav>
                                      </p:tavLst>
                                    </p:anim>
                                    <p:animEffect transition="in" filter="wipe(down)">
                                      <p:cBhvr>
                                        <p:cTn id="35" dur="500"/>
                                        <p:tgtEl>
                                          <p:spTgt spid="20"/>
                                        </p:tgtEl>
                                      </p:cBhvr>
                                    </p:animEffect>
                                  </p:childTnLst>
                                </p:cTn>
                              </p:par>
                            </p:childTnLst>
                          </p:cTn>
                        </p:par>
                        <p:par>
                          <p:cTn id="36" fill="hold">
                            <p:stCondLst>
                              <p:cond delay="3500"/>
                            </p:stCondLst>
                            <p:childTnLst>
                              <p:par>
                                <p:cTn id="37" presetID="12" presetClass="entr" presetSubtype="1"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p:tgtEl>
                                          <p:spTgt spid="21"/>
                                        </p:tgtEl>
                                        <p:attrNameLst>
                                          <p:attrName>ppt_y</p:attrName>
                                        </p:attrNameLst>
                                      </p:cBhvr>
                                      <p:tavLst>
                                        <p:tav tm="0">
                                          <p:val>
                                            <p:strVal val="#ppt_y-#ppt_h*1.125000"/>
                                          </p:val>
                                        </p:tav>
                                        <p:tav tm="100000">
                                          <p:val>
                                            <p:strVal val="#ppt_y"/>
                                          </p:val>
                                        </p:tav>
                                      </p:tavLst>
                                    </p:anim>
                                    <p:animEffect transition="in" filter="wipe(down)">
                                      <p:cBhvr>
                                        <p:cTn id="40" dur="500"/>
                                        <p:tgtEl>
                                          <p:spTgt spid="21"/>
                                        </p:tgtEl>
                                      </p:cBhvr>
                                    </p:animEffect>
                                  </p:childTnLst>
                                </p:cTn>
                              </p:par>
                            </p:childTnLst>
                          </p:cTn>
                        </p:par>
                        <p:par>
                          <p:cTn id="41" fill="hold">
                            <p:stCondLst>
                              <p:cond delay="4000"/>
                            </p:stCondLst>
                            <p:childTnLst>
                              <p:par>
                                <p:cTn id="42" presetID="1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p:tgtEl>
                                          <p:spTgt spid="22"/>
                                        </p:tgtEl>
                                        <p:attrNameLst>
                                          <p:attrName>ppt_y</p:attrName>
                                        </p:attrNameLst>
                                      </p:cBhvr>
                                      <p:tavLst>
                                        <p:tav tm="0">
                                          <p:val>
                                            <p:strVal val="#ppt_y-#ppt_h*1.125000"/>
                                          </p:val>
                                        </p:tav>
                                        <p:tav tm="100000">
                                          <p:val>
                                            <p:strVal val="#ppt_y"/>
                                          </p:val>
                                        </p:tav>
                                      </p:tavLst>
                                    </p:anim>
                                    <p:animEffect transition="in" filter="wipe(down)">
                                      <p:cBhvr>
                                        <p:cTn id="45" dur="500"/>
                                        <p:tgtEl>
                                          <p:spTgt spid="22"/>
                                        </p:tgtEl>
                                      </p:cBhvr>
                                    </p:animEffect>
                                  </p:childTnLst>
                                </p:cTn>
                              </p:par>
                            </p:childTnLst>
                          </p:cTn>
                        </p:par>
                        <p:par>
                          <p:cTn id="46" fill="hold">
                            <p:stCondLst>
                              <p:cond delay="4500"/>
                            </p:stCondLst>
                            <p:childTnLst>
                              <p:par>
                                <p:cTn id="47" presetID="12" presetClass="entr" presetSubtype="1"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down)">
                                      <p:cBhvr>
                                        <p:cTn id="50" dur="500"/>
                                        <p:tgtEl>
                                          <p:spTgt spid="23"/>
                                        </p:tgtEl>
                                      </p:cBhvr>
                                    </p:animEffect>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5500"/>
                            </p:stCondLst>
                            <p:childTnLst>
                              <p:par>
                                <p:cTn id="56" presetID="10"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1" grpId="0"/>
      <p:bldP spid="12" grpId="0"/>
      <p:bldP spid="18" grpId="0" animBg="1"/>
      <p:bldP spid="19" grpId="0" animBg="1"/>
      <p:bldP spid="20"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3951c60da0f39ab67cfc6d86efe571f"/>
          <p:cNvPicPr>
            <a:picLocks noChangeAspect="1"/>
          </p:cNvPicPr>
          <p:nvPr/>
        </p:nvPicPr>
        <p:blipFill>
          <a:blip r:embed="rId3" cstate="email"/>
          <a:stretch>
            <a:fillRect/>
          </a:stretch>
        </p:blipFill>
        <p:spPr>
          <a:xfrm>
            <a:off x="-53975" y="-10160"/>
            <a:ext cx="12256135" cy="6885305"/>
          </a:xfrm>
          <a:prstGeom prst="rect">
            <a:avLst/>
          </a:prstGeom>
        </p:spPr>
      </p:pic>
      <p:sp>
        <p:nvSpPr>
          <p:cNvPr id="5" name="矩形 4"/>
          <p:cNvSpPr/>
          <p:nvPr/>
        </p:nvSpPr>
        <p:spPr>
          <a:xfrm>
            <a:off x="255905" y="241300"/>
            <a:ext cx="11688445" cy="55537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 196"/>
          <p:cNvSpPr/>
          <p:nvPr/>
        </p:nvSpPr>
        <p:spPr>
          <a:xfrm rot="10800000">
            <a:off x="3416300" y="968375"/>
            <a:ext cx="5539740" cy="2448560"/>
          </a:xfrm>
          <a:custGeom>
            <a:avLst/>
            <a:gdLst>
              <a:gd name="connsiteX0" fmla="*/ 0 w 3325370"/>
              <a:gd name="connsiteY0" fmla="*/ 0 h 1637134"/>
              <a:gd name="connsiteX1" fmla="*/ 3325370 w 3325370"/>
              <a:gd name="connsiteY1" fmla="*/ 0 h 1637134"/>
              <a:gd name="connsiteX2" fmla="*/ 3318183 w 3325370"/>
              <a:gd name="connsiteY2" fmla="*/ 142905 h 1637134"/>
              <a:gd name="connsiteX3" fmla="*/ 1673347 w 3325370"/>
              <a:gd name="connsiteY3" fmla="*/ 1637102 h 1637134"/>
              <a:gd name="connsiteX4" fmla="*/ 10229 w 3325370"/>
              <a:gd name="connsiteY4" fmla="*/ 163281 h 1637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370" h="1637134">
                <a:moveTo>
                  <a:pt x="0" y="0"/>
                </a:moveTo>
                <a:lnTo>
                  <a:pt x="3325370" y="0"/>
                </a:lnTo>
                <a:lnTo>
                  <a:pt x="3318183" y="142905"/>
                </a:lnTo>
                <a:cubicBezTo>
                  <a:pt x="3233689" y="978328"/>
                  <a:pt x="2530939" y="1631820"/>
                  <a:pt x="1673347" y="1637102"/>
                </a:cubicBezTo>
                <a:cubicBezTo>
                  <a:pt x="815755" y="1642385"/>
                  <a:pt x="105008" y="997600"/>
                  <a:pt x="10229" y="163281"/>
                </a:cubicBezTo>
                <a:close/>
              </a:path>
            </a:pathLst>
          </a:custGeom>
          <a:solidFill>
            <a:srgbClr val="7030A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3" name="直接连接符 2"/>
          <p:cNvCxnSpPr/>
          <p:nvPr/>
        </p:nvCxnSpPr>
        <p:spPr>
          <a:xfrm flipV="1">
            <a:off x="3810" y="609092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540" y="660781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898390" y="6169025"/>
            <a:ext cx="3024505" cy="489585"/>
          </a:xfrm>
          <a:prstGeom prst="rect">
            <a:avLst/>
          </a:prstGeom>
          <a:noFill/>
        </p:spPr>
        <p:txBody>
          <a:bodyPr wrap="square" rtlCol="0">
            <a:spAutoFit/>
          </a:bodyPr>
          <a:lstStyle/>
          <a:p>
            <a:r>
              <a:rPr lang="zh-CN" altLang="en-US" sz="2400">
                <a:solidFill>
                  <a:schemeClr val="bg1"/>
                </a:solidFill>
                <a:latin typeface="造字工房版黑（非商用）常规体" charset="-122"/>
                <a:ea typeface="造字工房版黑（非商用）常规体" charset="-122"/>
              </a:rPr>
              <a:t>第一部分  活动概述</a:t>
            </a:r>
          </a:p>
        </p:txBody>
      </p:sp>
      <p:sp>
        <p:nvSpPr>
          <p:cNvPr id="9" name="文本框 8"/>
          <p:cNvSpPr txBox="1"/>
          <p:nvPr/>
        </p:nvSpPr>
        <p:spPr>
          <a:xfrm>
            <a:off x="458470" y="430530"/>
            <a:ext cx="1866900" cy="417830"/>
          </a:xfrm>
          <a:prstGeom prst="rect">
            <a:avLst/>
          </a:prstGeom>
          <a:noFill/>
        </p:spPr>
        <p:txBody>
          <a:bodyPr wrap="square" rtlCol="0">
            <a:spAutoFit/>
          </a:bodyPr>
          <a:lstStyle/>
          <a:p>
            <a:r>
              <a:rPr lang="zh-CN" altLang="en-US" sz="1400">
                <a:solidFill>
                  <a:srgbClr val="060C18"/>
                </a:solidFill>
                <a:effectLst>
                  <a:reflection blurRad="6350" stA="60000" endA="900" endPos="60000" dist="60007" dir="5400000" sy="-100000" algn="bl" rotWithShape="0"/>
                </a:effectLst>
                <a:latin typeface="微软雅黑" panose="020B0503020204020204" charset="-122"/>
                <a:ea typeface="微软雅黑" panose="020B0503020204020204" charset="-122"/>
              </a:rPr>
              <a:t>第九章 </a:t>
            </a:r>
            <a:r>
              <a:rPr lang="zh-CN" altLang="en-US" b="1">
                <a:solidFill>
                  <a:srgbClr val="060C18"/>
                </a:solidFill>
                <a:effectLst>
                  <a:reflection blurRad="6350" stA="60000" endA="900" endPos="60000" dist="60007" dir="5400000" sy="-100000" algn="bl" rotWithShape="0"/>
                </a:effectLst>
                <a:latin typeface="微软雅黑" panose="020B0503020204020204" charset="-122"/>
                <a:ea typeface="微软雅黑" panose="020B0503020204020204" charset="-122"/>
              </a:rPr>
              <a:t> </a:t>
            </a:r>
            <a:r>
              <a:rPr lang="zh-CN" altLang="en-US" sz="2000" b="1">
                <a:solidFill>
                  <a:srgbClr val="060C18"/>
                </a:solidFill>
                <a:effectLst>
                  <a:reflection blurRad="6350" stA="60000" endA="900" endPos="60000" dist="60007" dir="5400000" sy="-100000" algn="bl" rotWithShape="0"/>
                </a:effectLst>
                <a:latin typeface="微软雅黑" panose="020B0503020204020204" charset="-122"/>
                <a:ea typeface="微软雅黑" panose="020B0503020204020204" charset="-122"/>
              </a:rPr>
              <a:t>活动亮点</a:t>
            </a:r>
          </a:p>
        </p:txBody>
      </p:sp>
      <p:grpSp>
        <p:nvGrpSpPr>
          <p:cNvPr id="10" name="组合 9"/>
          <p:cNvGrpSpPr/>
          <p:nvPr/>
        </p:nvGrpSpPr>
        <p:grpSpPr>
          <a:xfrm>
            <a:off x="10896600" y="781050"/>
            <a:ext cx="435610" cy="388620"/>
            <a:chOff x="1017" y="2068"/>
            <a:chExt cx="686" cy="612"/>
          </a:xfrm>
        </p:grpSpPr>
        <p:sp>
          <p:nvSpPr>
            <p:cNvPr id="7" name="矩形 6"/>
            <p:cNvSpPr/>
            <p:nvPr/>
          </p:nvSpPr>
          <p:spPr>
            <a:xfrm>
              <a:off x="1137" y="2068"/>
              <a:ext cx="567" cy="56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17" y="2226"/>
              <a:ext cx="454" cy="454"/>
            </a:xfrm>
            <a:prstGeom prst="rect">
              <a:avLst/>
            </a:prstGeom>
            <a:solidFill>
              <a:srgbClr val="BA4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9458325" y="849630"/>
            <a:ext cx="1515110" cy="365760"/>
          </a:xfrm>
          <a:prstGeom prst="rect">
            <a:avLst/>
          </a:prstGeom>
          <a:noFill/>
        </p:spPr>
        <p:txBody>
          <a:bodyPr wrap="square" rtlCol="0">
            <a:spAutoFit/>
          </a:bodyPr>
          <a:lstStyle/>
          <a:p>
            <a:r>
              <a:rPr lang="zh-CN" altLang="en-US" b="1" i="1">
                <a:solidFill>
                  <a:schemeClr val="tx1"/>
                </a:solidFill>
                <a:latin typeface="+mn-ea"/>
              </a:rPr>
              <a:t>活动亮点三</a:t>
            </a:r>
          </a:p>
        </p:txBody>
      </p:sp>
      <p:sp>
        <p:nvSpPr>
          <p:cNvPr id="12" name="文本框 11"/>
          <p:cNvSpPr txBox="1"/>
          <p:nvPr/>
        </p:nvSpPr>
        <p:spPr>
          <a:xfrm>
            <a:off x="725805" y="3496945"/>
            <a:ext cx="10695940" cy="1600200"/>
          </a:xfrm>
          <a:prstGeom prst="rect">
            <a:avLst/>
          </a:prstGeom>
          <a:noFill/>
        </p:spPr>
        <p:txBody>
          <a:bodyPr wrap="square" rtlCol="0">
            <a:spAutoFit/>
          </a:bodyPr>
          <a:lstStyle/>
          <a:p>
            <a:pPr>
              <a:lnSpc>
                <a:spcPct val="150000"/>
              </a:lnSpc>
            </a:pPr>
            <a:r>
              <a:rPr lang="zh-CN" altLang="en-US" b="1" dirty="0">
                <a:latin typeface="微软雅黑" panose="020B0503020204020204" charset="-122"/>
                <a:ea typeface="微软雅黑" panose="020B0503020204020204" charset="-122"/>
              </a:rPr>
              <a:t>添加标题</a:t>
            </a:r>
            <a:r>
              <a:rPr lang="zh-CN" altLang="en-US" sz="1600" dirty="0">
                <a:latin typeface="微软雅黑" panose="020B0503020204020204" charset="-122"/>
                <a:ea typeface="微软雅黑" panose="020B0503020204020204" charset="-122"/>
              </a:rPr>
              <a:t>：设立国际妇女节的想法是最先产生于20世纪初，当时西方各国正处在快速工业化和经济扩张阶段。恶劣的工作条件和低廉的工资使得各类抗议和罢工活动此起彼伏。1857年3月8日，美国纽约的制衣和纺织女工走上街头，抗议恶劣的工作条件和低薪。尽管后来当局出动警察攻击并驱散了抗议人群，但这次抗议活动促成了两年后的3月第一个工会组织的建立。</a:t>
            </a:r>
          </a:p>
        </p:txBody>
      </p:sp>
      <p:cxnSp>
        <p:nvCxnSpPr>
          <p:cNvPr id="14" name="直接连接符 13"/>
          <p:cNvCxnSpPr/>
          <p:nvPr/>
        </p:nvCxnSpPr>
        <p:spPr>
          <a:xfrm>
            <a:off x="798830" y="3426460"/>
            <a:ext cx="10744200" cy="63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6" name=" 196"/>
          <p:cNvSpPr/>
          <p:nvPr/>
        </p:nvSpPr>
        <p:spPr>
          <a:xfrm rot="10800000">
            <a:off x="3608070" y="1103630"/>
            <a:ext cx="5163820" cy="2304415"/>
          </a:xfrm>
          <a:custGeom>
            <a:avLst/>
            <a:gdLst>
              <a:gd name="connsiteX0" fmla="*/ 0 w 3325370"/>
              <a:gd name="connsiteY0" fmla="*/ 0 h 1637134"/>
              <a:gd name="connsiteX1" fmla="*/ 3325370 w 3325370"/>
              <a:gd name="connsiteY1" fmla="*/ 0 h 1637134"/>
              <a:gd name="connsiteX2" fmla="*/ 3318183 w 3325370"/>
              <a:gd name="connsiteY2" fmla="*/ 142905 h 1637134"/>
              <a:gd name="connsiteX3" fmla="*/ 1673347 w 3325370"/>
              <a:gd name="connsiteY3" fmla="*/ 1637102 h 1637134"/>
              <a:gd name="connsiteX4" fmla="*/ 10229 w 3325370"/>
              <a:gd name="connsiteY4" fmla="*/ 163281 h 1637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370" h="1637134">
                <a:moveTo>
                  <a:pt x="0" y="0"/>
                </a:moveTo>
                <a:lnTo>
                  <a:pt x="3325370" y="0"/>
                </a:lnTo>
                <a:lnTo>
                  <a:pt x="3318183" y="142905"/>
                </a:lnTo>
                <a:cubicBezTo>
                  <a:pt x="3233689" y="978328"/>
                  <a:pt x="2530939" y="1631820"/>
                  <a:pt x="1673347" y="1637102"/>
                </a:cubicBezTo>
                <a:cubicBezTo>
                  <a:pt x="815755" y="1642385"/>
                  <a:pt x="105008" y="997600"/>
                  <a:pt x="10229" y="163281"/>
                </a:cubicBezTo>
                <a:close/>
              </a:path>
            </a:pathLst>
          </a:custGeom>
          <a:blipFill rotWithShape="0">
            <a:blip r:embed="rId4" cstate="email"/>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19" name="组合 18"/>
          <p:cNvGrpSpPr/>
          <p:nvPr/>
        </p:nvGrpSpPr>
        <p:grpSpPr>
          <a:xfrm>
            <a:off x="9950450" y="4015740"/>
            <a:ext cx="1795145" cy="1448435"/>
            <a:chOff x="9950450" y="4015740"/>
            <a:chExt cx="1795145" cy="1448435"/>
          </a:xfrm>
        </p:grpSpPr>
        <p:cxnSp>
          <p:nvCxnSpPr>
            <p:cNvPr id="20" name="直接连接符 19"/>
            <p:cNvCxnSpPr/>
            <p:nvPr/>
          </p:nvCxnSpPr>
          <p:spPr>
            <a:xfrm>
              <a:off x="9950450" y="5019675"/>
              <a:ext cx="179514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543030" y="4015740"/>
              <a:ext cx="0" cy="144843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1021695" y="5097145"/>
              <a:ext cx="454025" cy="34734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right)">
                                      <p:cBhvr>
                                        <p:cTn id="21" dur="500"/>
                                        <p:tgtEl>
                                          <p:spTgt spid="11"/>
                                        </p:tgtEl>
                                      </p:cBhvr>
                                    </p:animEffect>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196"/>
                                        </p:tgtEl>
                                        <p:attrNameLst>
                                          <p:attrName>style.visibility</p:attrName>
                                        </p:attrNameLst>
                                      </p:cBhvr>
                                      <p:to>
                                        <p:strVal val="visible"/>
                                      </p:to>
                                    </p:set>
                                    <p:animEffect transition="in" filter="fade">
                                      <p:cBhvr>
                                        <p:cTn id="25" dur="1000"/>
                                        <p:tgtEl>
                                          <p:spTgt spid="196"/>
                                        </p:tgtEl>
                                      </p:cBhvr>
                                    </p:animEffect>
                                    <p:anim calcmode="lin" valueType="num">
                                      <p:cBhvr>
                                        <p:cTn id="26" dur="1000" fill="hold"/>
                                        <p:tgtEl>
                                          <p:spTgt spid="196"/>
                                        </p:tgtEl>
                                        <p:attrNameLst>
                                          <p:attrName>ppt_x</p:attrName>
                                        </p:attrNameLst>
                                      </p:cBhvr>
                                      <p:tavLst>
                                        <p:tav tm="0">
                                          <p:val>
                                            <p:strVal val="#ppt_x"/>
                                          </p:val>
                                        </p:tav>
                                        <p:tav tm="100000">
                                          <p:val>
                                            <p:strVal val="#ppt_x"/>
                                          </p:val>
                                        </p:tav>
                                      </p:tavLst>
                                    </p:anim>
                                    <p:anim calcmode="lin" valueType="num">
                                      <p:cBhvr>
                                        <p:cTn id="27" dur="900" decel="100000" fill="hold"/>
                                        <p:tgtEl>
                                          <p:spTgt spid="19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96"/>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4000"/>
                            </p:stCondLst>
                            <p:childTnLst>
                              <p:par>
                                <p:cTn id="38" presetID="22" presetClass="entr" presetSubtype="4"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par>
                          <p:cTn id="41" fill="hold">
                            <p:stCondLst>
                              <p:cond delay="4500"/>
                            </p:stCondLst>
                            <p:childTnLst>
                              <p:par>
                                <p:cTn id="42" presetID="10" presetClass="entr" presetSubtype="0"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2" grpId="0" animBg="1"/>
      <p:bldP spid="9" grpId="0"/>
      <p:bldP spid="11" grpId="0"/>
      <p:bldP spid="12" grpId="0"/>
      <p:bldP spid="19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3951c60da0f39ab67cfc6d86efe571f"/>
          <p:cNvPicPr>
            <a:picLocks noChangeAspect="1"/>
          </p:cNvPicPr>
          <p:nvPr/>
        </p:nvPicPr>
        <p:blipFill>
          <a:blip r:embed="rId3" cstate="email"/>
          <a:stretch>
            <a:fillRect/>
          </a:stretch>
        </p:blipFill>
        <p:spPr>
          <a:xfrm>
            <a:off x="-53975" y="-10160"/>
            <a:ext cx="12256135" cy="6885305"/>
          </a:xfrm>
          <a:prstGeom prst="rect">
            <a:avLst/>
          </a:prstGeom>
        </p:spPr>
      </p:pic>
      <p:cxnSp>
        <p:nvCxnSpPr>
          <p:cNvPr id="3" name="直接连接符 2"/>
          <p:cNvCxnSpPr/>
          <p:nvPr/>
        </p:nvCxnSpPr>
        <p:spPr>
          <a:xfrm flipV="1">
            <a:off x="3810" y="609092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540" y="660781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55905" y="241300"/>
            <a:ext cx="11688445" cy="55537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898390" y="6169025"/>
            <a:ext cx="3024505" cy="489585"/>
          </a:xfrm>
          <a:prstGeom prst="rect">
            <a:avLst/>
          </a:prstGeom>
          <a:noFill/>
        </p:spPr>
        <p:txBody>
          <a:bodyPr wrap="square" rtlCol="0">
            <a:spAutoFit/>
          </a:bodyPr>
          <a:lstStyle/>
          <a:p>
            <a:r>
              <a:rPr lang="zh-CN" altLang="en-US" sz="2400">
                <a:solidFill>
                  <a:schemeClr val="bg1"/>
                </a:solidFill>
                <a:latin typeface="造字工房版黑（非商用）常规体" charset="-122"/>
                <a:ea typeface="造字工房版黑（非商用）常规体" charset="-122"/>
              </a:rPr>
              <a:t>第一部分  活动概述</a:t>
            </a:r>
          </a:p>
        </p:txBody>
      </p:sp>
      <p:sp>
        <p:nvSpPr>
          <p:cNvPr id="9" name="文本框 8"/>
          <p:cNvSpPr txBox="1"/>
          <p:nvPr/>
        </p:nvSpPr>
        <p:spPr>
          <a:xfrm>
            <a:off x="458470" y="430530"/>
            <a:ext cx="1866900" cy="417830"/>
          </a:xfrm>
          <a:prstGeom prst="rect">
            <a:avLst/>
          </a:prstGeom>
          <a:noFill/>
        </p:spPr>
        <p:txBody>
          <a:bodyPr wrap="square" rtlCol="0">
            <a:spAutoFit/>
          </a:bodyPr>
          <a:lstStyle/>
          <a:p>
            <a:r>
              <a:rPr lang="zh-CN" altLang="en-US" sz="1400">
                <a:solidFill>
                  <a:srgbClr val="060C18"/>
                </a:solidFill>
                <a:effectLst>
                  <a:reflection blurRad="6350" stA="60000" endA="900" endPos="60000" dist="60007" dir="5400000" sy="-100000" algn="bl" rotWithShape="0"/>
                </a:effectLst>
                <a:latin typeface="微软雅黑" panose="020B0503020204020204" charset="-122"/>
                <a:ea typeface="微软雅黑" panose="020B0503020204020204" charset="-122"/>
              </a:rPr>
              <a:t>第十章 </a:t>
            </a:r>
            <a:r>
              <a:rPr lang="zh-CN" altLang="en-US" b="1">
                <a:solidFill>
                  <a:srgbClr val="060C18"/>
                </a:solidFill>
                <a:effectLst>
                  <a:reflection blurRad="6350" stA="60000" endA="900" endPos="60000" dist="60007" dir="5400000" sy="-100000" algn="bl" rotWithShape="0"/>
                </a:effectLst>
                <a:latin typeface="微软雅黑" panose="020B0503020204020204" charset="-122"/>
                <a:ea typeface="微软雅黑" panose="020B0503020204020204" charset="-122"/>
              </a:rPr>
              <a:t> </a:t>
            </a:r>
            <a:r>
              <a:rPr lang="zh-CN" altLang="en-US" sz="2000" b="1">
                <a:solidFill>
                  <a:srgbClr val="060C18"/>
                </a:solidFill>
                <a:effectLst>
                  <a:reflection blurRad="6350" stA="60000" endA="900" endPos="60000" dist="60007" dir="5400000" sy="-100000" algn="bl" rotWithShape="0"/>
                </a:effectLst>
                <a:latin typeface="微软雅黑" panose="020B0503020204020204" charset="-122"/>
                <a:ea typeface="微软雅黑" panose="020B0503020204020204" charset="-122"/>
              </a:rPr>
              <a:t>组织机构</a:t>
            </a:r>
          </a:p>
        </p:txBody>
      </p:sp>
      <p:pic>
        <p:nvPicPr>
          <p:cNvPr id="7" name="图片 6" descr="G:\2-PPT\2-图片库\1-图片素材\13-节日\5-国际劳动妇女节（3月8日）\PNG\c5c39befa4c7de9cb83333b33b47b27c.pngc5c39befa4c7de9cb83333b33b47b27c"/>
          <p:cNvPicPr>
            <a:picLocks noChangeAspect="1"/>
          </p:cNvPicPr>
          <p:nvPr/>
        </p:nvPicPr>
        <p:blipFill>
          <a:blip r:embed="rId4" cstate="email"/>
          <a:srcRect/>
          <a:stretch>
            <a:fillRect/>
          </a:stretch>
        </p:blipFill>
        <p:spPr>
          <a:xfrm>
            <a:off x="-53975" y="1726565"/>
            <a:ext cx="4211320" cy="4211320"/>
          </a:xfrm>
          <a:prstGeom prst="rect">
            <a:avLst/>
          </a:prstGeom>
        </p:spPr>
      </p:pic>
      <p:pic>
        <p:nvPicPr>
          <p:cNvPr id="8" name="图片 7" descr="4a1a95ff5cde0d4e7b6903cd4f65a452"/>
          <p:cNvPicPr>
            <a:picLocks noChangeAspect="1"/>
          </p:cNvPicPr>
          <p:nvPr/>
        </p:nvPicPr>
        <p:blipFill>
          <a:blip r:embed="rId5" cstate="email"/>
          <a:stretch>
            <a:fillRect/>
          </a:stretch>
        </p:blipFill>
        <p:spPr>
          <a:xfrm>
            <a:off x="9424035" y="1727200"/>
            <a:ext cx="2280920" cy="4093210"/>
          </a:xfrm>
          <a:prstGeom prst="rect">
            <a:avLst/>
          </a:prstGeom>
        </p:spPr>
      </p:pic>
      <p:sp>
        <p:nvSpPr>
          <p:cNvPr id="10" name="文本框 9"/>
          <p:cNvSpPr txBox="1"/>
          <p:nvPr/>
        </p:nvSpPr>
        <p:spPr>
          <a:xfrm>
            <a:off x="4275455" y="2597150"/>
            <a:ext cx="4932680" cy="400110"/>
          </a:xfrm>
          <a:prstGeom prst="rect">
            <a:avLst/>
          </a:prstGeom>
          <a:noFill/>
        </p:spPr>
        <p:txBody>
          <a:bodyPr wrap="square" rtlCol="0">
            <a:spAutoFit/>
          </a:bodyPr>
          <a:lstStyle/>
          <a:p>
            <a:r>
              <a:rPr lang="zh-CN" altLang="en-US" sz="2000" b="1" dirty="0">
                <a:latin typeface="微软雅黑" panose="020B0503020204020204" charset="-122"/>
                <a:ea typeface="微软雅黑" panose="020B0503020204020204" charset="-122"/>
              </a:rPr>
              <a:t>主办单位</a:t>
            </a:r>
            <a:r>
              <a:rPr lang="zh-CN" altLang="en-US" dirty="0" smtClean="0"/>
              <a:t>：</a:t>
            </a:r>
            <a:r>
              <a:rPr lang="en-US" altLang="zh-CN" dirty="0" smtClean="0"/>
              <a:t>XXXX</a:t>
            </a:r>
            <a:r>
              <a:rPr lang="zh-CN" altLang="en-US" dirty="0" smtClean="0"/>
              <a:t>世纪</a:t>
            </a:r>
            <a:r>
              <a:rPr lang="zh-CN" altLang="en-US" dirty="0"/>
              <a:t>广场</a:t>
            </a:r>
          </a:p>
        </p:txBody>
      </p:sp>
      <p:sp>
        <p:nvSpPr>
          <p:cNvPr id="11" name="文本框 10"/>
          <p:cNvSpPr txBox="1"/>
          <p:nvPr/>
        </p:nvSpPr>
        <p:spPr>
          <a:xfrm>
            <a:off x="4275455" y="3220085"/>
            <a:ext cx="4932680" cy="400110"/>
          </a:xfrm>
          <a:prstGeom prst="rect">
            <a:avLst/>
          </a:prstGeom>
          <a:noFill/>
        </p:spPr>
        <p:txBody>
          <a:bodyPr wrap="square" rtlCol="0">
            <a:spAutoFit/>
          </a:bodyPr>
          <a:lstStyle/>
          <a:p>
            <a:r>
              <a:rPr lang="zh-CN" altLang="en-US" sz="2000" b="1" dirty="0">
                <a:latin typeface="微软雅黑" panose="020B0503020204020204" charset="-122"/>
                <a:ea typeface="微软雅黑" panose="020B0503020204020204" charset="-122"/>
              </a:rPr>
              <a:t>承办单位</a:t>
            </a:r>
            <a:r>
              <a:rPr lang="zh-CN" altLang="en-US" dirty="0" smtClean="0"/>
              <a:t>：</a:t>
            </a:r>
            <a:r>
              <a:rPr lang="en-US" altLang="zh-CN" dirty="0" smtClean="0"/>
              <a:t>XXXXXXXXX</a:t>
            </a:r>
            <a:r>
              <a:rPr lang="zh-CN" altLang="en-US" dirty="0" smtClean="0"/>
              <a:t>文化传播有限公司</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250" fill="hold"/>
                                        <p:tgtEl>
                                          <p:spTgt spid="8"/>
                                        </p:tgtEl>
                                        <p:attrNameLst>
                                          <p:attrName>ppt_x</p:attrName>
                                        </p:attrNameLst>
                                      </p:cBhvr>
                                      <p:tavLst>
                                        <p:tav tm="0">
                                          <p:val>
                                            <p:strVal val="1+#ppt_w/2"/>
                                          </p:val>
                                        </p:tav>
                                        <p:tav tm="100000">
                                          <p:val>
                                            <p:strVal val="#ppt_x"/>
                                          </p:val>
                                        </p:tav>
                                      </p:tavLst>
                                    </p:anim>
                                    <p:anim calcmode="lin" valueType="num">
                                      <p:cBhvr additive="base">
                                        <p:cTn id="28" dur="12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G:\2-PPT\2-图片库\1-图片素材\13-节日\5-国际劳动妇女节（3月8日）\背景图片\f7f99ce2897f9c752e5e096dbad8d66c.jpgf7f99ce2897f9c752e5e096dbad8d66c"/>
          <p:cNvPicPr>
            <a:picLocks noChangeAspect="1"/>
          </p:cNvPicPr>
          <p:nvPr/>
        </p:nvPicPr>
        <p:blipFill>
          <a:blip r:embed="rId3" cstate="email"/>
          <a:srcRect/>
          <a:stretch>
            <a:fillRect/>
          </a:stretch>
        </p:blipFill>
        <p:spPr>
          <a:xfrm>
            <a:off x="-6350" y="-5715"/>
            <a:ext cx="12221210" cy="6862445"/>
          </a:xfrm>
          <a:prstGeom prst="rect">
            <a:avLst/>
          </a:prstGeom>
        </p:spPr>
      </p:pic>
      <p:sp>
        <p:nvSpPr>
          <p:cNvPr id="4" name="文本框 3"/>
          <p:cNvSpPr txBox="1"/>
          <p:nvPr/>
        </p:nvSpPr>
        <p:spPr>
          <a:xfrm>
            <a:off x="2707005" y="1913255"/>
            <a:ext cx="6777990" cy="1569660"/>
          </a:xfrm>
          <a:prstGeom prst="rect">
            <a:avLst/>
          </a:prstGeom>
          <a:noFill/>
        </p:spPr>
        <p:txBody>
          <a:bodyPr wrap="square" rtlCol="0">
            <a:spAutoFit/>
          </a:bodyPr>
          <a:lstStyle/>
          <a:p>
            <a:pPr algn="dist"/>
            <a:r>
              <a:rPr lang="zh-CN" altLang="en-US" sz="9600" b="1" dirty="0">
                <a:ln w="12700">
                  <a:solidFill>
                    <a:schemeClr val="bg1"/>
                  </a:solidFill>
                  <a:prstDash val="solid"/>
                </a:ln>
                <a:gradFill>
                  <a:gsLst>
                    <a:gs pos="64000">
                      <a:srgbClr val="E77DC2"/>
                    </a:gs>
                    <a:gs pos="98000">
                      <a:srgbClr val="B02182"/>
                    </a:gs>
                  </a:gsLst>
                  <a:lin ang="5400000" scaled="0"/>
                </a:gradFill>
                <a:effectLst>
                  <a:outerShdw blurRad="38100" dist="38100" dir="2700000" algn="tl">
                    <a:srgbClr val="000000">
                      <a:alpha val="43137"/>
                    </a:srgbClr>
                  </a:outerShdw>
                  <a:reflection blurRad="6350" stA="60000" endA="900" endPos="60000" dist="60007" dir="5400000" sy="-100000" algn="bl" rotWithShape="0"/>
                </a:effectLst>
                <a:latin typeface="造字工房版黑（非商用）常规体" charset="-122"/>
                <a:ea typeface="造字工房版黑（非商用）常规体" charset="-122"/>
              </a:rPr>
              <a:t>活动内容</a:t>
            </a:r>
          </a:p>
        </p:txBody>
      </p:sp>
      <p:cxnSp>
        <p:nvCxnSpPr>
          <p:cNvPr id="5" name="直接连接符 4"/>
          <p:cNvCxnSpPr/>
          <p:nvPr/>
        </p:nvCxnSpPr>
        <p:spPr>
          <a:xfrm>
            <a:off x="2630805" y="1847215"/>
            <a:ext cx="6876000" cy="19685"/>
          </a:xfrm>
          <a:prstGeom prst="line">
            <a:avLst/>
          </a:prstGeom>
          <a:ln>
            <a:solidFill>
              <a:srgbClr val="F3B6D2"/>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742180" y="1229360"/>
            <a:ext cx="2760980" cy="583565"/>
          </a:xfrm>
          <a:prstGeom prst="rect">
            <a:avLst/>
          </a:prstGeom>
          <a:noFill/>
        </p:spPr>
        <p:txBody>
          <a:bodyPr wrap="square" rtlCol="0">
            <a:spAutoFit/>
          </a:bodyPr>
          <a:lstStyle/>
          <a:p>
            <a:pPr algn="ctr"/>
            <a:r>
              <a:rPr lang="en-US" altLang="zh-CN" sz="3200" dirty="0">
                <a:solidFill>
                  <a:srgbClr val="F3B6D2"/>
                </a:solidFill>
                <a:effectLst/>
                <a:latin typeface="Impact" panose="020B0806030902050204" charset="0"/>
                <a:ea typeface="造字工房版黑（非商用）常规体" charset="-122"/>
              </a:rPr>
              <a:t>PART  02</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set>
                                      <p:cBhvr>
                                        <p:cTn id="7" dur="341" fill="hold">
                                          <p:stCondLst>
                                            <p:cond delay="0"/>
                                          </p:stCondLst>
                                        </p:cTn>
                                        <p:tgtEl>
                                          <p:spTgt spid="8"/>
                                        </p:tgtEl>
                                        <p:attrNameLst>
                                          <p:attrName>style.rotation</p:attrName>
                                        </p:attrNameLst>
                                      </p:cBhvr>
                                      <p:to>
                                        <p:strVal val="-45.0"/>
                                      </p:to>
                                    </p:set>
                                    <p:anim calcmode="lin" valueType="num">
                                      <p:cBhvr>
                                        <p:cTn id="8" dur="341" fill="hold">
                                          <p:stCondLst>
                                            <p:cond delay="341"/>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9" dur="341"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0" dur="117" decel="50000" autoRev="1" fill="hold">
                                          <p:stCondLst>
                                            <p:cond delay="341"/>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1" dur="102" fill="hold">
                                          <p:stCondLst>
                                            <p:cond delay="648"/>
                                          </p:stCondLst>
                                        </p:cTn>
                                        <p:tgtEl>
                                          <p:spTgt spid="8"/>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375"/>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3875"/>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3951c60da0f39ab67cfc6d86efe571f"/>
          <p:cNvPicPr>
            <a:picLocks noChangeAspect="1"/>
          </p:cNvPicPr>
          <p:nvPr/>
        </p:nvPicPr>
        <p:blipFill>
          <a:blip r:embed="rId3" cstate="email"/>
          <a:stretch>
            <a:fillRect/>
          </a:stretch>
        </p:blipFill>
        <p:spPr>
          <a:xfrm>
            <a:off x="-53975" y="-10160"/>
            <a:ext cx="12256135" cy="6885305"/>
          </a:xfrm>
          <a:prstGeom prst="rect">
            <a:avLst/>
          </a:prstGeom>
        </p:spPr>
      </p:pic>
      <p:cxnSp>
        <p:nvCxnSpPr>
          <p:cNvPr id="3" name="直接连接符 2"/>
          <p:cNvCxnSpPr/>
          <p:nvPr/>
        </p:nvCxnSpPr>
        <p:spPr>
          <a:xfrm flipV="1">
            <a:off x="3810" y="609092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540" y="660781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55905" y="241300"/>
            <a:ext cx="11688445" cy="55537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898390" y="6169025"/>
            <a:ext cx="3024505" cy="489585"/>
          </a:xfrm>
          <a:prstGeom prst="rect">
            <a:avLst/>
          </a:prstGeom>
          <a:noFill/>
        </p:spPr>
        <p:txBody>
          <a:bodyPr wrap="square" rtlCol="0">
            <a:spAutoFit/>
          </a:bodyPr>
          <a:lstStyle/>
          <a:p>
            <a:r>
              <a:rPr lang="zh-CN" altLang="en-US" sz="2400">
                <a:solidFill>
                  <a:schemeClr val="bg1"/>
                </a:solidFill>
                <a:latin typeface="造字工房版黑（非商用）常规体" charset="-122"/>
                <a:ea typeface="造字工房版黑（非商用）常规体" charset="-122"/>
              </a:rPr>
              <a:t>第二部分  活动内容</a:t>
            </a:r>
          </a:p>
        </p:txBody>
      </p:sp>
      <p:sp>
        <p:nvSpPr>
          <p:cNvPr id="9" name="文本框 8"/>
          <p:cNvSpPr txBox="1"/>
          <p:nvPr/>
        </p:nvSpPr>
        <p:spPr>
          <a:xfrm>
            <a:off x="458470" y="430530"/>
            <a:ext cx="2841625" cy="417830"/>
          </a:xfrm>
          <a:prstGeom prst="rect">
            <a:avLst/>
          </a:prstGeom>
          <a:noFill/>
        </p:spPr>
        <p:txBody>
          <a:bodyPr wrap="square" rtlCol="0">
            <a:spAutoFit/>
          </a:bodyPr>
          <a:lstStyle/>
          <a:p>
            <a:r>
              <a:rPr lang="zh-CN" altLang="en-US" sz="1400">
                <a:solidFill>
                  <a:srgbClr val="060C18"/>
                </a:solidFill>
                <a:latin typeface="微软雅黑" panose="020B0503020204020204" charset="-122"/>
                <a:ea typeface="微软雅黑" panose="020B0503020204020204" charset="-122"/>
              </a:rPr>
              <a:t>第一章 </a:t>
            </a:r>
            <a:r>
              <a:rPr lang="zh-CN" altLang="en-US" b="1">
                <a:solidFill>
                  <a:srgbClr val="060C18"/>
                </a:solidFill>
                <a:latin typeface="微软雅黑" panose="020B0503020204020204" charset="-122"/>
                <a:ea typeface="微软雅黑" panose="020B0503020204020204" charset="-122"/>
              </a:rPr>
              <a:t> </a:t>
            </a:r>
            <a:r>
              <a:rPr lang="zh-CN" altLang="en-US" sz="2000" b="1">
                <a:solidFill>
                  <a:srgbClr val="060C18"/>
                </a:solidFill>
                <a:latin typeface="微软雅黑" panose="020B0503020204020204" charset="-122"/>
                <a:ea typeface="微软雅黑" panose="020B0503020204020204" charset="-122"/>
              </a:rPr>
              <a:t>点击添加标题</a:t>
            </a:r>
          </a:p>
        </p:txBody>
      </p:sp>
      <p:sp>
        <p:nvSpPr>
          <p:cNvPr id="8" name="文本框 7"/>
          <p:cNvSpPr txBox="1"/>
          <p:nvPr/>
        </p:nvSpPr>
        <p:spPr>
          <a:xfrm>
            <a:off x="1297305" y="2915285"/>
            <a:ext cx="10241915" cy="352425"/>
          </a:xfrm>
          <a:prstGeom prst="rect">
            <a:avLst/>
          </a:prstGeom>
          <a:noFill/>
        </p:spPr>
        <p:txBody>
          <a:bodyPr wrap="square" rtlCol="0">
            <a:spAutoFit/>
          </a:bodyPr>
          <a:lstStyle/>
          <a:p>
            <a:r>
              <a:rPr lang="zh-CN" altLang="en-US" sz="1600" dirty="0">
                <a:latin typeface="微软雅黑" panose="020B0503020204020204" charset="-122"/>
                <a:ea typeface="微软雅黑" panose="020B0503020204020204" charset="-122"/>
              </a:rPr>
              <a:t>第一次世界大战爆发前夕，欧洲的妇女们也于1913年3月8日走上街头，通过举行和平集会等形式反对战争。</a:t>
            </a:r>
          </a:p>
        </p:txBody>
      </p:sp>
      <p:cxnSp>
        <p:nvCxnSpPr>
          <p:cNvPr id="14" name="直接连接符 13"/>
          <p:cNvCxnSpPr/>
          <p:nvPr/>
        </p:nvCxnSpPr>
        <p:spPr>
          <a:xfrm>
            <a:off x="798830" y="3426460"/>
            <a:ext cx="10744200" cy="63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98830" y="2684780"/>
            <a:ext cx="10744200" cy="63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图片 11" descr="G:\2-PPT\2-图片库\1-图片素材\13-节日\5-国际劳动妇女节（3月8日）\PNG\a76900516f74817b1f7f3d449a890f35.pnga76900516f74817b1f7f3d449a890f35"/>
          <p:cNvPicPr>
            <a:picLocks noChangeAspect="1"/>
          </p:cNvPicPr>
          <p:nvPr/>
        </p:nvPicPr>
        <p:blipFill>
          <a:blip r:embed="rId4" cstate="email"/>
          <a:srcRect/>
          <a:stretch>
            <a:fillRect/>
          </a:stretch>
        </p:blipFill>
        <p:spPr>
          <a:xfrm>
            <a:off x="9035415" y="731520"/>
            <a:ext cx="2507615" cy="1953260"/>
          </a:xfrm>
          <a:prstGeom prst="rect">
            <a:avLst/>
          </a:prstGeom>
        </p:spPr>
      </p:pic>
      <p:sp>
        <p:nvSpPr>
          <p:cNvPr id="17" name="圆角矩形 16"/>
          <p:cNvSpPr/>
          <p:nvPr/>
        </p:nvSpPr>
        <p:spPr>
          <a:xfrm>
            <a:off x="798830" y="4241800"/>
            <a:ext cx="1785620" cy="1034415"/>
          </a:xfrm>
          <a:prstGeom prst="roundRect">
            <a:avLst/>
          </a:prstGeom>
          <a:blipFill rotWithShape="1">
            <a:blip r:embed="rId5" cstate="email"/>
            <a:stretch>
              <a:fillRect/>
            </a:stretch>
          </a:blip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2682875" y="4241800"/>
            <a:ext cx="1802765" cy="1034415"/>
          </a:xfrm>
          <a:prstGeom prst="roundRect">
            <a:avLst/>
          </a:prstGeom>
          <a:blipFill rotWithShape="1">
            <a:blip r:embed="rId6" cstate="email"/>
            <a:stretch>
              <a:fillRect/>
            </a:stretch>
          </a:blip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4584065" y="4241800"/>
            <a:ext cx="1786255" cy="1034415"/>
          </a:xfrm>
          <a:prstGeom prst="roundRect">
            <a:avLst/>
          </a:prstGeom>
          <a:blipFill rotWithShape="1">
            <a:blip r:embed="rId7" cstate="email"/>
            <a:stretch>
              <a:fillRect/>
            </a:stretch>
          </a:blip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697865" y="2260600"/>
            <a:ext cx="239395" cy="530225"/>
            <a:chOff x="1146" y="1780"/>
            <a:chExt cx="377" cy="835"/>
          </a:xfrm>
        </p:grpSpPr>
        <p:sp>
          <p:nvSpPr>
            <p:cNvPr id="20" name="矩形 19"/>
            <p:cNvSpPr/>
            <p:nvPr/>
          </p:nvSpPr>
          <p:spPr>
            <a:xfrm>
              <a:off x="1146" y="1991"/>
              <a:ext cx="152" cy="62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403" y="1780"/>
              <a:ext cx="120" cy="624"/>
            </a:xfrm>
            <a:prstGeom prst="rect">
              <a:avLst/>
            </a:prstGeom>
            <a:solidFill>
              <a:srgbClr val="B02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11424285" y="3013710"/>
            <a:ext cx="243840" cy="521335"/>
            <a:chOff x="17946" y="7847"/>
            <a:chExt cx="384" cy="821"/>
          </a:xfrm>
        </p:grpSpPr>
        <p:sp>
          <p:nvSpPr>
            <p:cNvPr id="24" name="矩形 23"/>
            <p:cNvSpPr/>
            <p:nvPr/>
          </p:nvSpPr>
          <p:spPr>
            <a:xfrm>
              <a:off x="17946" y="7847"/>
              <a:ext cx="120" cy="624"/>
            </a:xfrm>
            <a:prstGeom prst="rect">
              <a:avLst/>
            </a:prstGeom>
            <a:solidFill>
              <a:srgbClr val="B02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8178" y="8044"/>
              <a:ext cx="152" cy="62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par>
                          <p:cTn id="32" fill="hold">
                            <p:stCondLst>
                              <p:cond delay="3500"/>
                            </p:stCondLst>
                            <p:childTnLst>
                              <p:par>
                                <p:cTn id="33" presetID="37"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900" decel="100000" fill="hold"/>
                                        <p:tgtEl>
                                          <p:spTgt spid="1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39" fill="hold">
                            <p:stCondLst>
                              <p:cond delay="4500"/>
                            </p:stCondLst>
                            <p:childTnLst>
                              <p:par>
                                <p:cTn id="40" presetID="37"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900" decel="100000" fill="hold"/>
                                        <p:tgtEl>
                                          <p:spTgt spid="18"/>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6" fill="hold">
                            <p:stCondLst>
                              <p:cond delay="5500"/>
                            </p:stCondLst>
                            <p:childTnLst>
                              <p:par>
                                <p:cTn id="47" presetID="37"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900" decel="100000" fill="hold"/>
                                        <p:tgtEl>
                                          <p:spTgt spid="19"/>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3" fill="hold">
                            <p:stCondLst>
                              <p:cond delay="6500"/>
                            </p:stCondLst>
                            <p:childTnLst>
                              <p:par>
                                <p:cTn id="54" presetID="14" presetClass="entr" presetSubtype="10"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randombar(horizontal)">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8" grpId="0"/>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3951c60da0f39ab67cfc6d86efe571f"/>
          <p:cNvPicPr>
            <a:picLocks noChangeAspect="1"/>
          </p:cNvPicPr>
          <p:nvPr/>
        </p:nvPicPr>
        <p:blipFill>
          <a:blip r:embed="rId3" cstate="email"/>
          <a:stretch>
            <a:fillRect/>
          </a:stretch>
        </p:blipFill>
        <p:spPr>
          <a:xfrm>
            <a:off x="-53975" y="-10160"/>
            <a:ext cx="12256135" cy="6885305"/>
          </a:xfrm>
          <a:prstGeom prst="rect">
            <a:avLst/>
          </a:prstGeom>
        </p:spPr>
      </p:pic>
      <p:cxnSp>
        <p:nvCxnSpPr>
          <p:cNvPr id="3" name="直接连接符 2"/>
          <p:cNvCxnSpPr/>
          <p:nvPr/>
        </p:nvCxnSpPr>
        <p:spPr>
          <a:xfrm flipV="1">
            <a:off x="3810" y="609092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540" y="660781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55905" y="241300"/>
            <a:ext cx="11688445" cy="55537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898390" y="6169025"/>
            <a:ext cx="3024505" cy="489585"/>
          </a:xfrm>
          <a:prstGeom prst="rect">
            <a:avLst/>
          </a:prstGeom>
          <a:noFill/>
        </p:spPr>
        <p:txBody>
          <a:bodyPr wrap="square" rtlCol="0">
            <a:spAutoFit/>
          </a:bodyPr>
          <a:lstStyle/>
          <a:p>
            <a:r>
              <a:rPr lang="zh-CN" altLang="en-US" sz="2400">
                <a:solidFill>
                  <a:schemeClr val="bg1"/>
                </a:solidFill>
                <a:latin typeface="造字工房版黑（非商用）常规体" charset="-122"/>
                <a:ea typeface="造字工房版黑（非商用）常规体" charset="-122"/>
              </a:rPr>
              <a:t>第二部分  活动内容</a:t>
            </a:r>
          </a:p>
        </p:txBody>
      </p:sp>
      <p:sp>
        <p:nvSpPr>
          <p:cNvPr id="9" name="文本框 8"/>
          <p:cNvSpPr txBox="1"/>
          <p:nvPr/>
        </p:nvSpPr>
        <p:spPr>
          <a:xfrm>
            <a:off x="458470" y="430530"/>
            <a:ext cx="2841625" cy="417830"/>
          </a:xfrm>
          <a:prstGeom prst="rect">
            <a:avLst/>
          </a:prstGeom>
          <a:noFill/>
        </p:spPr>
        <p:txBody>
          <a:bodyPr wrap="square" rtlCol="0">
            <a:spAutoFit/>
          </a:bodyPr>
          <a:lstStyle/>
          <a:p>
            <a:r>
              <a:rPr lang="zh-CN" altLang="en-US" sz="1400">
                <a:solidFill>
                  <a:srgbClr val="060C18"/>
                </a:solidFill>
                <a:latin typeface="微软雅黑" panose="020B0503020204020204" charset="-122"/>
                <a:ea typeface="微软雅黑" panose="020B0503020204020204" charset="-122"/>
              </a:rPr>
              <a:t>第二章 </a:t>
            </a:r>
            <a:r>
              <a:rPr lang="zh-CN" altLang="en-US" b="1">
                <a:solidFill>
                  <a:srgbClr val="060C18"/>
                </a:solidFill>
                <a:latin typeface="微软雅黑" panose="020B0503020204020204" charset="-122"/>
                <a:ea typeface="微软雅黑" panose="020B0503020204020204" charset="-122"/>
              </a:rPr>
              <a:t> </a:t>
            </a:r>
            <a:r>
              <a:rPr lang="zh-CN" altLang="en-US" sz="2000" b="1">
                <a:solidFill>
                  <a:srgbClr val="060C18"/>
                </a:solidFill>
                <a:latin typeface="微软雅黑" panose="020B0503020204020204" charset="-122"/>
                <a:ea typeface="微软雅黑" panose="020B0503020204020204" charset="-122"/>
              </a:rPr>
              <a:t>点击添加标题</a:t>
            </a:r>
          </a:p>
        </p:txBody>
      </p:sp>
      <p:cxnSp>
        <p:nvCxnSpPr>
          <p:cNvPr id="11" name="直接连接符 10"/>
          <p:cNvCxnSpPr/>
          <p:nvPr/>
        </p:nvCxnSpPr>
        <p:spPr>
          <a:xfrm>
            <a:off x="824230" y="1526540"/>
            <a:ext cx="10744200" cy="63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90905" y="1660525"/>
            <a:ext cx="7595870" cy="1188720"/>
          </a:xfrm>
          <a:prstGeom prst="rect">
            <a:avLst/>
          </a:prstGeom>
          <a:noFill/>
        </p:spPr>
        <p:txBody>
          <a:bodyPr wrap="square" rtlCol="0">
            <a:spAutoFit/>
          </a:bodyPr>
          <a:lstStyle/>
          <a:p>
            <a:pPr>
              <a:lnSpc>
                <a:spcPct val="150000"/>
              </a:lnSpc>
            </a:pPr>
            <a:r>
              <a:rPr lang="zh-CN" altLang="en-US" sz="1600" dirty="0">
                <a:latin typeface="微软雅黑" panose="020B0503020204020204" charset="-122"/>
                <a:ea typeface="微软雅黑" panose="020B0503020204020204" charset="-122"/>
              </a:rPr>
              <a:t>纪念国际妇女节的活动后来还证明是俄国革命的前奏。1917年3月8日，当时的俄国妇女举行罢工，要求得到“面包与和平”。4天后，沙皇被迫退位，临时政府宣布赋予妇女选举权。</a:t>
            </a:r>
          </a:p>
        </p:txBody>
      </p:sp>
      <p:cxnSp>
        <p:nvCxnSpPr>
          <p:cNvPr id="7" name="直接连接符 6"/>
          <p:cNvCxnSpPr/>
          <p:nvPr/>
        </p:nvCxnSpPr>
        <p:spPr>
          <a:xfrm>
            <a:off x="798830" y="5378450"/>
            <a:ext cx="10744200" cy="63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1363345" y="3839845"/>
            <a:ext cx="9518015" cy="1363345"/>
            <a:chOff x="1363345" y="3839845"/>
            <a:chExt cx="9518015" cy="1363345"/>
          </a:xfrm>
        </p:grpSpPr>
        <p:sp>
          <p:nvSpPr>
            <p:cNvPr id="10" name="圆角矩形 9"/>
            <p:cNvSpPr/>
            <p:nvPr/>
          </p:nvSpPr>
          <p:spPr>
            <a:xfrm>
              <a:off x="1363345" y="4054475"/>
              <a:ext cx="9518015" cy="1148715"/>
            </a:xfrm>
            <a:prstGeom prst="roundRect">
              <a:avLst/>
            </a:prstGeom>
            <a:solidFill>
              <a:srgbClr val="7030A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833880" y="4206240"/>
              <a:ext cx="8716645" cy="731520"/>
            </a:xfrm>
            <a:prstGeom prst="rect">
              <a:avLst/>
            </a:prstGeom>
            <a:noFill/>
          </p:spPr>
          <p:txBody>
            <a:bodyPr wrap="square" rtlCol="0">
              <a:spAutoFit/>
            </a:bodyPr>
            <a:lstStyle/>
            <a:p>
              <a:pPr>
                <a:lnSpc>
                  <a:spcPct val="150000"/>
                </a:lnSpc>
              </a:pPr>
              <a:r>
                <a:rPr lang="zh-CN" altLang="en-US" sz="28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4天后，沙皇被迫退位，临时政府宣布赋予妇女选举权</a:t>
              </a:r>
            </a:p>
          </p:txBody>
        </p:sp>
        <p:sp>
          <p:nvSpPr>
            <p:cNvPr id="13" name="等腰三角形 12"/>
            <p:cNvSpPr/>
            <p:nvPr/>
          </p:nvSpPr>
          <p:spPr>
            <a:xfrm>
              <a:off x="2579370" y="3839845"/>
              <a:ext cx="414655" cy="366395"/>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图片 13" descr="G:\2-PPT\2-图片库\1-图片素材\13-节日\5-国际劳动妇女节（3月8日）\PNG\5c71f5d10d4f534067dc3db73c2f31fc.png5c71f5d10d4f534067dc3db73c2f31fc"/>
          <p:cNvPicPr>
            <a:picLocks noChangeAspect="1"/>
          </p:cNvPicPr>
          <p:nvPr/>
        </p:nvPicPr>
        <p:blipFill>
          <a:blip r:embed="rId4" cstate="email"/>
          <a:srcRect/>
          <a:stretch>
            <a:fillRect/>
          </a:stretch>
        </p:blipFill>
        <p:spPr>
          <a:xfrm>
            <a:off x="8409305" y="430530"/>
            <a:ext cx="2426335" cy="3517900"/>
          </a:xfrm>
          <a:prstGeom prst="rect">
            <a:avLst/>
          </a:prstGeom>
        </p:spPr>
      </p:pic>
      <p:grpSp>
        <p:nvGrpSpPr>
          <p:cNvPr id="22" name="组合 21"/>
          <p:cNvGrpSpPr/>
          <p:nvPr/>
        </p:nvGrpSpPr>
        <p:grpSpPr>
          <a:xfrm>
            <a:off x="11424285" y="4982845"/>
            <a:ext cx="243840" cy="521335"/>
            <a:chOff x="17946" y="7847"/>
            <a:chExt cx="384" cy="821"/>
          </a:xfrm>
        </p:grpSpPr>
        <p:sp>
          <p:nvSpPr>
            <p:cNvPr id="15" name="矩形 14"/>
            <p:cNvSpPr/>
            <p:nvPr/>
          </p:nvSpPr>
          <p:spPr>
            <a:xfrm>
              <a:off x="17946" y="7847"/>
              <a:ext cx="120" cy="624"/>
            </a:xfrm>
            <a:prstGeom prst="rect">
              <a:avLst/>
            </a:prstGeom>
            <a:solidFill>
              <a:srgbClr val="B02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8178" y="8044"/>
              <a:ext cx="152" cy="62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727710" y="1130300"/>
            <a:ext cx="239395" cy="530225"/>
            <a:chOff x="1146" y="1780"/>
            <a:chExt cx="377" cy="835"/>
          </a:xfrm>
        </p:grpSpPr>
        <p:sp>
          <p:nvSpPr>
            <p:cNvPr id="19" name="矩形 18"/>
            <p:cNvSpPr/>
            <p:nvPr/>
          </p:nvSpPr>
          <p:spPr>
            <a:xfrm>
              <a:off x="1146" y="1991"/>
              <a:ext cx="152" cy="62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403" y="1780"/>
              <a:ext cx="120" cy="624"/>
            </a:xfrm>
            <a:prstGeom prst="rect">
              <a:avLst/>
            </a:prstGeom>
            <a:solidFill>
              <a:srgbClr val="B02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1000"/>
                                        <p:tgtEl>
                                          <p:spTgt spid="7"/>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1000"/>
                                        <p:tgtEl>
                                          <p:spTgt spid="8"/>
                                        </p:tgtEl>
                                      </p:cBhvr>
                                    </p:animEffect>
                                  </p:childTnLst>
                                </p:cTn>
                              </p:par>
                            </p:childTnLst>
                          </p:cTn>
                        </p:par>
                        <p:par>
                          <p:cTn id="32" fill="hold">
                            <p:stCondLst>
                              <p:cond delay="5000"/>
                            </p:stCondLst>
                            <p:childTnLst>
                              <p:par>
                                <p:cTn id="33" presetID="16" presetClass="entr" presetSubtype="21"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1250"/>
                                        <p:tgtEl>
                                          <p:spTgt spid="17"/>
                                        </p:tgtEl>
                                      </p:cBhvr>
                                    </p:animEffect>
                                  </p:childTnLst>
                                </p:cTn>
                              </p:par>
                            </p:childTnLst>
                          </p:cTn>
                        </p:par>
                        <p:par>
                          <p:cTn id="36" fill="hold">
                            <p:stCondLst>
                              <p:cond delay="6500"/>
                            </p:stCondLst>
                            <p:childTnLst>
                              <p:par>
                                <p:cTn id="37" presetID="2" presetClass="entr" presetSubtype="1"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5efbed09cf12a954f908bb7232d6427"/>
          <p:cNvPicPr>
            <a:picLocks noChangeAspect="1"/>
          </p:cNvPicPr>
          <p:nvPr/>
        </p:nvPicPr>
        <p:blipFill>
          <a:blip r:embed="rId3" cstate="email"/>
          <a:stretch>
            <a:fillRect/>
          </a:stretch>
        </p:blipFill>
        <p:spPr>
          <a:xfrm>
            <a:off x="-4445" y="-635"/>
            <a:ext cx="12198985" cy="6861810"/>
          </a:xfrm>
          <a:prstGeom prst="rect">
            <a:avLst/>
          </a:prstGeom>
        </p:spPr>
      </p:pic>
      <p:sp>
        <p:nvSpPr>
          <p:cNvPr id="3" name="文本框 2"/>
          <p:cNvSpPr txBox="1"/>
          <p:nvPr/>
        </p:nvSpPr>
        <p:spPr>
          <a:xfrm>
            <a:off x="6642735" y="1045845"/>
            <a:ext cx="4994275" cy="2148840"/>
          </a:xfrm>
          <a:prstGeom prst="rect">
            <a:avLst/>
          </a:prstGeom>
          <a:noFill/>
        </p:spPr>
        <p:txBody>
          <a:bodyPr wrap="square" rtlCol="0">
            <a:spAutoFit/>
          </a:bodyPr>
          <a:lstStyle/>
          <a:p>
            <a:pPr>
              <a:lnSpc>
                <a:spcPct val="150000"/>
              </a:lnSpc>
            </a:pPr>
            <a:r>
              <a:rPr lang="zh-CN" altLang="en-US" dirty="0">
                <a:solidFill>
                  <a:srgbClr val="B02182"/>
                </a:solidFill>
                <a:latin typeface="微软雅黑" panose="020B0503020204020204" charset="-122"/>
                <a:ea typeface="微软雅黑" panose="020B0503020204020204" charset="-122"/>
              </a:rPr>
              <a:t>一年一度的三八妇女节不仅是女性的节日，也是各个商家的狂欢日，女人作为中国最大的消费群体，在三八妇女节这一天如何把握这次商机是对商家们的一次重要考验。下面我们就一起来看一看三八妇女节各大商家的活动方案吧</a:t>
            </a:r>
            <a:r>
              <a:rPr lang="en-US" altLang="zh-CN" dirty="0">
                <a:solidFill>
                  <a:srgbClr val="B02182"/>
                </a:solidFill>
                <a:latin typeface="微软雅黑" panose="020B0503020204020204" charset="-122"/>
                <a:ea typeface="微软雅黑" panose="020B0503020204020204" charset="-122"/>
              </a:rPr>
              <a:t>……</a:t>
            </a:r>
          </a:p>
        </p:txBody>
      </p:sp>
      <p:cxnSp>
        <p:nvCxnSpPr>
          <p:cNvPr id="5" name="直接连接符 4"/>
          <p:cNvCxnSpPr/>
          <p:nvPr/>
        </p:nvCxnSpPr>
        <p:spPr>
          <a:xfrm>
            <a:off x="6369685" y="1045845"/>
            <a:ext cx="34290" cy="2365375"/>
          </a:xfrm>
          <a:prstGeom prst="line">
            <a:avLst/>
          </a:prstGeom>
          <a:ln>
            <a:solidFill>
              <a:srgbClr val="B02182"/>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428875" y="1386840"/>
            <a:ext cx="3158490" cy="1682750"/>
          </a:xfrm>
          <a:prstGeom prst="rect">
            <a:avLst/>
          </a:prstGeom>
          <a:noFill/>
        </p:spPr>
        <p:txBody>
          <a:bodyPr wrap="square" rtlCol="0">
            <a:spAutoFit/>
          </a:bodyPr>
          <a:lstStyle/>
          <a:p>
            <a:pPr algn="dist"/>
            <a:r>
              <a:rPr lang="zh-CN" altLang="en-US" sz="9600" dirty="0">
                <a:ln>
                  <a:solidFill>
                    <a:schemeClr val="bg1"/>
                  </a:solidFill>
                </a:ln>
                <a:solidFill>
                  <a:srgbClr val="B02182"/>
                </a:solidFill>
                <a:effectLst>
                  <a:reflection blurRad="6350" stA="55000" endA="50" endPos="85000" dist="29997" dir="5400000" sy="-100000" algn="bl" rotWithShape="0"/>
                </a:effectLst>
                <a:latin typeface="造字工房版黑（非商用）常规体" charset="-122"/>
                <a:ea typeface="造字工房版黑（非商用）常规体" charset="-122"/>
              </a:rPr>
              <a:t>前言</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set>
                                      <p:cBhvr>
                                        <p:cTn id="7" dur="455" fill="hold">
                                          <p:stCondLst>
                                            <p:cond delay="0"/>
                                          </p:stCondLst>
                                        </p:cTn>
                                        <p:tgtEl>
                                          <p:spTgt spid="6"/>
                                        </p:tgtEl>
                                        <p:attrNameLst>
                                          <p:attrName>style.rotation</p:attrName>
                                        </p:attrNameLst>
                                      </p:cBhvr>
                                      <p:to>
                                        <p:strVal val="-45.0"/>
                                      </p:to>
                                    </p:set>
                                    <p:anim calcmode="lin" valueType="num">
                                      <p:cBhvr>
                                        <p:cTn id="8"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1250"/>
                                        <p:tgtEl>
                                          <p:spTgt spid="5"/>
                                        </p:tgtEl>
                                      </p:cBhvr>
                                    </p:animEffect>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3951c60da0f39ab67cfc6d86efe571f"/>
          <p:cNvPicPr>
            <a:picLocks noChangeAspect="1"/>
          </p:cNvPicPr>
          <p:nvPr/>
        </p:nvPicPr>
        <p:blipFill>
          <a:blip r:embed="rId3" cstate="email"/>
          <a:stretch>
            <a:fillRect/>
          </a:stretch>
        </p:blipFill>
        <p:spPr>
          <a:xfrm>
            <a:off x="-53975" y="-10160"/>
            <a:ext cx="12256135" cy="6885305"/>
          </a:xfrm>
          <a:prstGeom prst="rect">
            <a:avLst/>
          </a:prstGeom>
        </p:spPr>
      </p:pic>
      <p:cxnSp>
        <p:nvCxnSpPr>
          <p:cNvPr id="3" name="直接连接符 2"/>
          <p:cNvCxnSpPr/>
          <p:nvPr/>
        </p:nvCxnSpPr>
        <p:spPr>
          <a:xfrm flipV="1">
            <a:off x="3810" y="609092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540" y="660781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55905" y="241300"/>
            <a:ext cx="11688445" cy="55537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898390" y="6169025"/>
            <a:ext cx="3024505" cy="489585"/>
          </a:xfrm>
          <a:prstGeom prst="rect">
            <a:avLst/>
          </a:prstGeom>
          <a:noFill/>
        </p:spPr>
        <p:txBody>
          <a:bodyPr wrap="square" rtlCol="0">
            <a:spAutoFit/>
          </a:bodyPr>
          <a:lstStyle/>
          <a:p>
            <a:r>
              <a:rPr lang="zh-CN" altLang="en-US" sz="2400">
                <a:solidFill>
                  <a:schemeClr val="bg1"/>
                </a:solidFill>
                <a:latin typeface="造字工房版黑（非商用）常规体" charset="-122"/>
                <a:ea typeface="造字工房版黑（非商用）常规体" charset="-122"/>
              </a:rPr>
              <a:t>第二部分  活动内容</a:t>
            </a:r>
          </a:p>
        </p:txBody>
      </p:sp>
      <p:sp>
        <p:nvSpPr>
          <p:cNvPr id="9" name="文本框 8"/>
          <p:cNvSpPr txBox="1"/>
          <p:nvPr/>
        </p:nvSpPr>
        <p:spPr>
          <a:xfrm>
            <a:off x="458470" y="430530"/>
            <a:ext cx="2841625" cy="417830"/>
          </a:xfrm>
          <a:prstGeom prst="rect">
            <a:avLst/>
          </a:prstGeom>
          <a:noFill/>
        </p:spPr>
        <p:txBody>
          <a:bodyPr wrap="square" rtlCol="0">
            <a:spAutoFit/>
          </a:bodyPr>
          <a:lstStyle/>
          <a:p>
            <a:r>
              <a:rPr lang="zh-CN" altLang="en-US" sz="1400">
                <a:solidFill>
                  <a:srgbClr val="060C18"/>
                </a:solidFill>
                <a:latin typeface="微软雅黑" panose="020B0503020204020204" charset="-122"/>
                <a:ea typeface="微软雅黑" panose="020B0503020204020204" charset="-122"/>
              </a:rPr>
              <a:t>第三章 </a:t>
            </a:r>
            <a:r>
              <a:rPr lang="zh-CN" altLang="en-US" b="1">
                <a:solidFill>
                  <a:srgbClr val="060C18"/>
                </a:solidFill>
                <a:latin typeface="微软雅黑" panose="020B0503020204020204" charset="-122"/>
                <a:ea typeface="微软雅黑" panose="020B0503020204020204" charset="-122"/>
              </a:rPr>
              <a:t> </a:t>
            </a:r>
            <a:r>
              <a:rPr lang="zh-CN" altLang="en-US" sz="2000" b="1">
                <a:solidFill>
                  <a:srgbClr val="060C18"/>
                </a:solidFill>
                <a:latin typeface="微软雅黑" panose="020B0503020204020204" charset="-122"/>
                <a:ea typeface="微软雅黑" panose="020B0503020204020204" charset="-122"/>
              </a:rPr>
              <a:t>点击添加标题</a:t>
            </a:r>
          </a:p>
        </p:txBody>
      </p:sp>
      <p:cxnSp>
        <p:nvCxnSpPr>
          <p:cNvPr id="11" name="直接连接符 10"/>
          <p:cNvCxnSpPr/>
          <p:nvPr/>
        </p:nvCxnSpPr>
        <p:spPr>
          <a:xfrm>
            <a:off x="824230" y="1526540"/>
            <a:ext cx="10744200" cy="63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90905" y="1985010"/>
            <a:ext cx="6031230" cy="2286000"/>
          </a:xfrm>
          <a:prstGeom prst="rect">
            <a:avLst/>
          </a:prstGeom>
          <a:noFill/>
        </p:spPr>
        <p:txBody>
          <a:bodyPr wrap="square" rtlCol="0">
            <a:spAutoFit/>
          </a:bodyPr>
          <a:lstStyle/>
          <a:p>
            <a:pPr>
              <a:lnSpc>
                <a:spcPct val="150000"/>
              </a:lnSpc>
            </a:pPr>
            <a:r>
              <a:rPr lang="zh-CN" altLang="en-US" sz="1600" dirty="0">
                <a:latin typeface="微软雅黑" panose="020B0503020204020204" charset="-122"/>
                <a:ea typeface="微软雅黑" panose="020B0503020204020204" charset="-122"/>
              </a:rPr>
              <a:t>联合国从1975年国际妇女年开始庆祝国际妇女节，确认普通妇女争取平等参与社会的传统。1997年大会通过了一项决议，请每个国家按照自己的历史和民族传统习俗，选定一年中的某一天宣布为联合国妇女权利和世界和平日。联合国的倡议导致为实现男女平等建立了国家法律框架，并且提高了公众对于迫切需要在各个方面提高妇女地位的认识。</a:t>
            </a:r>
          </a:p>
        </p:txBody>
      </p:sp>
      <p:grpSp>
        <p:nvGrpSpPr>
          <p:cNvPr id="21" name="组合 20"/>
          <p:cNvGrpSpPr/>
          <p:nvPr/>
        </p:nvGrpSpPr>
        <p:grpSpPr>
          <a:xfrm>
            <a:off x="727710" y="1130300"/>
            <a:ext cx="239395" cy="530225"/>
            <a:chOff x="1146" y="1780"/>
            <a:chExt cx="377" cy="835"/>
          </a:xfrm>
        </p:grpSpPr>
        <p:sp>
          <p:nvSpPr>
            <p:cNvPr id="19" name="矩形 18"/>
            <p:cNvSpPr/>
            <p:nvPr/>
          </p:nvSpPr>
          <p:spPr>
            <a:xfrm>
              <a:off x="1146" y="1991"/>
              <a:ext cx="152" cy="62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403" y="1780"/>
              <a:ext cx="120" cy="624"/>
            </a:xfrm>
            <a:prstGeom prst="rect">
              <a:avLst/>
            </a:prstGeom>
            <a:solidFill>
              <a:srgbClr val="B02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 name="直接连接符 6"/>
          <p:cNvCxnSpPr/>
          <p:nvPr/>
        </p:nvCxnSpPr>
        <p:spPr>
          <a:xfrm>
            <a:off x="824230" y="4644390"/>
            <a:ext cx="10744200" cy="63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11453495" y="4211955"/>
            <a:ext cx="243840" cy="521335"/>
            <a:chOff x="17946" y="7847"/>
            <a:chExt cx="384" cy="821"/>
          </a:xfrm>
        </p:grpSpPr>
        <p:sp>
          <p:nvSpPr>
            <p:cNvPr id="15" name="矩形 14"/>
            <p:cNvSpPr/>
            <p:nvPr/>
          </p:nvSpPr>
          <p:spPr>
            <a:xfrm>
              <a:off x="17946" y="7847"/>
              <a:ext cx="120" cy="624"/>
            </a:xfrm>
            <a:prstGeom prst="rect">
              <a:avLst/>
            </a:prstGeom>
            <a:solidFill>
              <a:srgbClr val="B02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8178" y="8044"/>
              <a:ext cx="152" cy="62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圆角矩形 16"/>
          <p:cNvSpPr/>
          <p:nvPr/>
        </p:nvSpPr>
        <p:spPr>
          <a:xfrm>
            <a:off x="7223760" y="918845"/>
            <a:ext cx="3686175" cy="3987165"/>
          </a:xfrm>
          <a:prstGeom prst="roundRect">
            <a:avLst/>
          </a:prstGeom>
          <a:blipFill rotWithShape="1">
            <a:blip r:embed="rId4" cstate="email"/>
            <a:stretch>
              <a:fillRect/>
            </a:stretch>
          </a:blipFill>
          <a:ln w="25400">
            <a:solidFill>
              <a:schemeClr val="bg1"/>
            </a:solidFill>
          </a:ln>
          <a:effectLst>
            <a:outerShdw blurRad="63500" sx="102000" sy="102000" algn="ct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8" grpId="0"/>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3951c60da0f39ab67cfc6d86efe571f"/>
          <p:cNvPicPr>
            <a:picLocks noChangeAspect="1"/>
          </p:cNvPicPr>
          <p:nvPr/>
        </p:nvPicPr>
        <p:blipFill>
          <a:blip r:embed="rId3" cstate="email"/>
          <a:stretch>
            <a:fillRect/>
          </a:stretch>
        </p:blipFill>
        <p:spPr>
          <a:xfrm>
            <a:off x="-53975" y="-10160"/>
            <a:ext cx="12256135" cy="6885305"/>
          </a:xfrm>
          <a:prstGeom prst="rect">
            <a:avLst/>
          </a:prstGeom>
        </p:spPr>
      </p:pic>
      <p:cxnSp>
        <p:nvCxnSpPr>
          <p:cNvPr id="3" name="直接连接符 2"/>
          <p:cNvCxnSpPr/>
          <p:nvPr/>
        </p:nvCxnSpPr>
        <p:spPr>
          <a:xfrm flipV="1">
            <a:off x="3810" y="609092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540" y="660781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55905" y="241300"/>
            <a:ext cx="11688445" cy="55537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898390" y="6169025"/>
            <a:ext cx="3024505" cy="489585"/>
          </a:xfrm>
          <a:prstGeom prst="rect">
            <a:avLst/>
          </a:prstGeom>
          <a:noFill/>
        </p:spPr>
        <p:txBody>
          <a:bodyPr wrap="square" rtlCol="0">
            <a:spAutoFit/>
          </a:bodyPr>
          <a:lstStyle/>
          <a:p>
            <a:r>
              <a:rPr lang="zh-CN" altLang="en-US" sz="2400">
                <a:solidFill>
                  <a:schemeClr val="bg1"/>
                </a:solidFill>
                <a:latin typeface="造字工房版黑（非商用）常规体" charset="-122"/>
                <a:ea typeface="造字工房版黑（非商用）常规体" charset="-122"/>
              </a:rPr>
              <a:t>第二部分  活动内容</a:t>
            </a:r>
          </a:p>
        </p:txBody>
      </p:sp>
      <p:sp>
        <p:nvSpPr>
          <p:cNvPr id="9" name="文本框 8"/>
          <p:cNvSpPr txBox="1"/>
          <p:nvPr/>
        </p:nvSpPr>
        <p:spPr>
          <a:xfrm>
            <a:off x="458470" y="430530"/>
            <a:ext cx="2841625" cy="417830"/>
          </a:xfrm>
          <a:prstGeom prst="rect">
            <a:avLst/>
          </a:prstGeom>
          <a:noFill/>
        </p:spPr>
        <p:txBody>
          <a:bodyPr wrap="square" rtlCol="0">
            <a:spAutoFit/>
          </a:bodyPr>
          <a:lstStyle/>
          <a:p>
            <a:r>
              <a:rPr lang="zh-CN" altLang="en-US" sz="1400">
                <a:solidFill>
                  <a:srgbClr val="060C18"/>
                </a:solidFill>
                <a:latin typeface="微软雅黑" panose="020B0503020204020204" charset="-122"/>
                <a:ea typeface="微软雅黑" panose="020B0503020204020204" charset="-122"/>
              </a:rPr>
              <a:t>第四章 </a:t>
            </a:r>
            <a:r>
              <a:rPr lang="zh-CN" altLang="en-US" b="1">
                <a:solidFill>
                  <a:srgbClr val="060C18"/>
                </a:solidFill>
                <a:latin typeface="微软雅黑" panose="020B0503020204020204" charset="-122"/>
                <a:ea typeface="微软雅黑" panose="020B0503020204020204" charset="-122"/>
              </a:rPr>
              <a:t> </a:t>
            </a:r>
            <a:r>
              <a:rPr lang="zh-CN" altLang="en-US" sz="2000" b="1">
                <a:solidFill>
                  <a:srgbClr val="060C18"/>
                </a:solidFill>
                <a:latin typeface="微软雅黑" panose="020B0503020204020204" charset="-122"/>
                <a:ea typeface="微软雅黑" panose="020B0503020204020204" charset="-122"/>
              </a:rPr>
              <a:t>点击添加标题</a:t>
            </a:r>
          </a:p>
        </p:txBody>
      </p:sp>
      <p:cxnSp>
        <p:nvCxnSpPr>
          <p:cNvPr id="11" name="直接连接符 10"/>
          <p:cNvCxnSpPr/>
          <p:nvPr/>
        </p:nvCxnSpPr>
        <p:spPr>
          <a:xfrm>
            <a:off x="835025" y="1556385"/>
            <a:ext cx="10744200" cy="63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727710" y="1130300"/>
            <a:ext cx="239395" cy="530225"/>
            <a:chOff x="1146" y="1780"/>
            <a:chExt cx="377" cy="835"/>
          </a:xfrm>
        </p:grpSpPr>
        <p:sp>
          <p:nvSpPr>
            <p:cNvPr id="19" name="矩形 18"/>
            <p:cNvSpPr/>
            <p:nvPr/>
          </p:nvSpPr>
          <p:spPr>
            <a:xfrm>
              <a:off x="1146" y="1991"/>
              <a:ext cx="152" cy="62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403" y="1780"/>
              <a:ext cx="120" cy="624"/>
            </a:xfrm>
            <a:prstGeom prst="rect">
              <a:avLst/>
            </a:prstGeom>
            <a:solidFill>
              <a:srgbClr val="B02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descr="77c986bb587111522f88db4c8845475b"/>
          <p:cNvPicPr>
            <a:picLocks noChangeAspect="1"/>
          </p:cNvPicPr>
          <p:nvPr/>
        </p:nvPicPr>
        <p:blipFill>
          <a:blip r:embed="rId4" cstate="email"/>
          <a:stretch>
            <a:fillRect/>
          </a:stretch>
        </p:blipFill>
        <p:spPr>
          <a:xfrm>
            <a:off x="4018915" y="1130300"/>
            <a:ext cx="4783455" cy="4665345"/>
          </a:xfrm>
          <a:prstGeom prst="rect">
            <a:avLst/>
          </a:prstGeom>
        </p:spPr>
      </p:pic>
      <p:sp>
        <p:nvSpPr>
          <p:cNvPr id="10" name="文本框 9"/>
          <p:cNvSpPr txBox="1"/>
          <p:nvPr/>
        </p:nvSpPr>
        <p:spPr>
          <a:xfrm>
            <a:off x="5128260" y="1835150"/>
            <a:ext cx="395605" cy="368300"/>
          </a:xfrm>
          <a:prstGeom prst="rect">
            <a:avLst/>
          </a:prstGeom>
          <a:noFill/>
        </p:spPr>
        <p:txBody>
          <a:bodyPr wrap="square" rtlCol="0">
            <a:spAutoFit/>
          </a:bodyPr>
          <a:lstStyle/>
          <a:p>
            <a:r>
              <a:rPr lang="en-US" altLang="zh-CN" dirty="0">
                <a:solidFill>
                  <a:schemeClr val="bg1"/>
                </a:solidFill>
                <a:latin typeface="Impact" panose="020B0806030902050204" charset="0"/>
              </a:rPr>
              <a:t>01</a:t>
            </a:r>
          </a:p>
        </p:txBody>
      </p:sp>
      <p:sp>
        <p:nvSpPr>
          <p:cNvPr id="12" name="文本框 11"/>
          <p:cNvSpPr txBox="1"/>
          <p:nvPr/>
        </p:nvSpPr>
        <p:spPr>
          <a:xfrm>
            <a:off x="4502785" y="2878455"/>
            <a:ext cx="473075" cy="368300"/>
          </a:xfrm>
          <a:prstGeom prst="rect">
            <a:avLst/>
          </a:prstGeom>
          <a:noFill/>
        </p:spPr>
        <p:txBody>
          <a:bodyPr wrap="square" rtlCol="0">
            <a:spAutoFit/>
          </a:bodyPr>
          <a:lstStyle/>
          <a:p>
            <a:r>
              <a:rPr lang="en-US" altLang="zh-CN">
                <a:solidFill>
                  <a:schemeClr val="bg1"/>
                </a:solidFill>
                <a:latin typeface="Impact" panose="020B0806030902050204" charset="0"/>
              </a:rPr>
              <a:t>02</a:t>
            </a:r>
          </a:p>
        </p:txBody>
      </p:sp>
      <p:sp>
        <p:nvSpPr>
          <p:cNvPr id="13" name="文本框 12"/>
          <p:cNvSpPr txBox="1"/>
          <p:nvPr/>
        </p:nvSpPr>
        <p:spPr>
          <a:xfrm>
            <a:off x="4474210" y="4327525"/>
            <a:ext cx="473075" cy="368300"/>
          </a:xfrm>
          <a:prstGeom prst="rect">
            <a:avLst/>
          </a:prstGeom>
          <a:noFill/>
        </p:spPr>
        <p:txBody>
          <a:bodyPr wrap="square" rtlCol="0">
            <a:spAutoFit/>
          </a:bodyPr>
          <a:lstStyle/>
          <a:p>
            <a:r>
              <a:rPr lang="en-US" altLang="zh-CN">
                <a:solidFill>
                  <a:schemeClr val="bg1"/>
                </a:solidFill>
                <a:latin typeface="Impact" panose="020B0806030902050204" charset="0"/>
              </a:rPr>
              <a:t>03</a:t>
            </a:r>
          </a:p>
        </p:txBody>
      </p:sp>
      <p:sp>
        <p:nvSpPr>
          <p:cNvPr id="14" name="文本框 13"/>
          <p:cNvSpPr txBox="1"/>
          <p:nvPr/>
        </p:nvSpPr>
        <p:spPr>
          <a:xfrm>
            <a:off x="7399020" y="1835150"/>
            <a:ext cx="494665" cy="368300"/>
          </a:xfrm>
          <a:prstGeom prst="rect">
            <a:avLst/>
          </a:prstGeom>
          <a:noFill/>
        </p:spPr>
        <p:txBody>
          <a:bodyPr wrap="square" rtlCol="0">
            <a:spAutoFit/>
          </a:bodyPr>
          <a:lstStyle/>
          <a:p>
            <a:r>
              <a:rPr lang="en-US" altLang="zh-CN">
                <a:solidFill>
                  <a:schemeClr val="bg1"/>
                </a:solidFill>
                <a:latin typeface="Impact" panose="020B0806030902050204" charset="0"/>
              </a:rPr>
              <a:t>04</a:t>
            </a:r>
          </a:p>
        </p:txBody>
      </p:sp>
      <p:sp>
        <p:nvSpPr>
          <p:cNvPr id="15" name="文本框 14"/>
          <p:cNvSpPr txBox="1"/>
          <p:nvPr/>
        </p:nvSpPr>
        <p:spPr>
          <a:xfrm>
            <a:off x="6944360" y="2510155"/>
            <a:ext cx="455295" cy="368300"/>
          </a:xfrm>
          <a:prstGeom prst="rect">
            <a:avLst/>
          </a:prstGeom>
          <a:noFill/>
        </p:spPr>
        <p:txBody>
          <a:bodyPr wrap="square" rtlCol="0">
            <a:spAutoFit/>
          </a:bodyPr>
          <a:lstStyle/>
          <a:p>
            <a:r>
              <a:rPr lang="en-US" altLang="zh-CN">
                <a:solidFill>
                  <a:schemeClr val="bg1"/>
                </a:solidFill>
                <a:latin typeface="Impact" panose="020B0806030902050204" charset="0"/>
              </a:rPr>
              <a:t>05</a:t>
            </a:r>
          </a:p>
        </p:txBody>
      </p:sp>
      <p:sp>
        <p:nvSpPr>
          <p:cNvPr id="16" name="文本框 15"/>
          <p:cNvSpPr txBox="1"/>
          <p:nvPr/>
        </p:nvSpPr>
        <p:spPr>
          <a:xfrm>
            <a:off x="6510655" y="3187700"/>
            <a:ext cx="481330" cy="368300"/>
          </a:xfrm>
          <a:prstGeom prst="rect">
            <a:avLst/>
          </a:prstGeom>
          <a:noFill/>
        </p:spPr>
        <p:txBody>
          <a:bodyPr wrap="square" rtlCol="0">
            <a:spAutoFit/>
          </a:bodyPr>
          <a:lstStyle/>
          <a:p>
            <a:r>
              <a:rPr lang="en-US" altLang="zh-CN">
                <a:solidFill>
                  <a:schemeClr val="bg1"/>
                </a:solidFill>
                <a:latin typeface="Impact" panose="020B0806030902050204" charset="0"/>
              </a:rPr>
              <a:t>06</a:t>
            </a:r>
          </a:p>
        </p:txBody>
      </p:sp>
      <p:sp>
        <p:nvSpPr>
          <p:cNvPr id="17" name="文本框 16"/>
          <p:cNvSpPr txBox="1"/>
          <p:nvPr/>
        </p:nvSpPr>
        <p:spPr>
          <a:xfrm>
            <a:off x="7935595" y="1668780"/>
            <a:ext cx="3735705" cy="855345"/>
          </a:xfrm>
          <a:prstGeom prst="rect">
            <a:avLst/>
          </a:prstGeom>
          <a:noFill/>
        </p:spPr>
        <p:txBody>
          <a:bodyPr wrap="square" rtlCol="0">
            <a:spAutoFit/>
          </a:bodyPr>
          <a:lstStyle/>
          <a:p>
            <a:r>
              <a:rPr lang="zh-CN" altLang="en-US" sz="1600" b="1">
                <a:latin typeface="微软雅黑" panose="020B0503020204020204" charset="-122"/>
                <a:ea typeface="微软雅黑" panose="020B0503020204020204" charset="-122"/>
              </a:rPr>
              <a:t>添加标题</a:t>
            </a:r>
            <a:r>
              <a:rPr lang="zh-CN" altLang="en-US">
                <a:latin typeface="+mn-ea"/>
              </a:rPr>
              <a:t>：</a:t>
            </a:r>
            <a:r>
              <a:rPr lang="zh-CN" altLang="en-US" sz="1600">
                <a:latin typeface="+mn-ea"/>
              </a:rPr>
              <a:t>点击添加活动对象，可根据各个单位企业的实际情况填写此处活动的对象。</a:t>
            </a:r>
          </a:p>
        </p:txBody>
      </p:sp>
      <p:sp>
        <p:nvSpPr>
          <p:cNvPr id="18" name="文本框 17"/>
          <p:cNvSpPr txBox="1"/>
          <p:nvPr/>
        </p:nvSpPr>
        <p:spPr>
          <a:xfrm>
            <a:off x="835025" y="1668780"/>
            <a:ext cx="3735705" cy="855345"/>
          </a:xfrm>
          <a:prstGeom prst="rect">
            <a:avLst/>
          </a:prstGeom>
          <a:noFill/>
        </p:spPr>
        <p:txBody>
          <a:bodyPr wrap="square" rtlCol="0">
            <a:spAutoFit/>
          </a:bodyPr>
          <a:lstStyle/>
          <a:p>
            <a:r>
              <a:rPr lang="zh-CN" altLang="en-US" sz="1600" b="1" dirty="0">
                <a:latin typeface="微软雅黑" panose="020B0503020204020204" charset="-122"/>
                <a:ea typeface="微软雅黑" panose="020B0503020204020204" charset="-122"/>
              </a:rPr>
              <a:t>添加标题</a:t>
            </a:r>
            <a:r>
              <a:rPr lang="zh-CN" altLang="en-US" dirty="0">
                <a:latin typeface="+mn-ea"/>
              </a:rPr>
              <a:t>：</a:t>
            </a:r>
            <a:r>
              <a:rPr lang="zh-CN" altLang="en-US" sz="1600" dirty="0">
                <a:latin typeface="+mn-ea"/>
              </a:rPr>
              <a:t>点击添加活动对象，可根据各个单位企业的实际情况填写此处活动的对象。</a:t>
            </a:r>
          </a:p>
        </p:txBody>
      </p:sp>
      <p:sp>
        <p:nvSpPr>
          <p:cNvPr id="22" name="文本框 21"/>
          <p:cNvSpPr txBox="1"/>
          <p:nvPr/>
        </p:nvSpPr>
        <p:spPr>
          <a:xfrm>
            <a:off x="669925" y="2972435"/>
            <a:ext cx="3735705" cy="855345"/>
          </a:xfrm>
          <a:prstGeom prst="rect">
            <a:avLst/>
          </a:prstGeom>
          <a:noFill/>
        </p:spPr>
        <p:txBody>
          <a:bodyPr wrap="square" rtlCol="0">
            <a:spAutoFit/>
          </a:bodyPr>
          <a:lstStyle/>
          <a:p>
            <a:r>
              <a:rPr lang="zh-CN" altLang="en-US" sz="1600" b="1">
                <a:latin typeface="微软雅黑" panose="020B0503020204020204" charset="-122"/>
                <a:ea typeface="微软雅黑" panose="020B0503020204020204" charset="-122"/>
              </a:rPr>
              <a:t>添加标题</a:t>
            </a:r>
            <a:r>
              <a:rPr lang="zh-CN" altLang="en-US">
                <a:latin typeface="+mn-ea"/>
              </a:rPr>
              <a:t>：</a:t>
            </a:r>
            <a:r>
              <a:rPr lang="zh-CN" altLang="en-US" sz="1600">
                <a:latin typeface="+mn-ea"/>
              </a:rPr>
              <a:t>点击添加活动对象，可根据各个单位企业的实际情况填写此处活动的对象。</a:t>
            </a:r>
          </a:p>
        </p:txBody>
      </p:sp>
      <p:sp>
        <p:nvSpPr>
          <p:cNvPr id="23" name="文本框 22"/>
          <p:cNvSpPr txBox="1"/>
          <p:nvPr/>
        </p:nvSpPr>
        <p:spPr>
          <a:xfrm>
            <a:off x="679450" y="4327525"/>
            <a:ext cx="3735705" cy="855345"/>
          </a:xfrm>
          <a:prstGeom prst="rect">
            <a:avLst/>
          </a:prstGeom>
          <a:noFill/>
        </p:spPr>
        <p:txBody>
          <a:bodyPr wrap="square" rtlCol="0">
            <a:spAutoFit/>
          </a:bodyPr>
          <a:lstStyle/>
          <a:p>
            <a:r>
              <a:rPr lang="zh-CN" altLang="en-US" sz="1600" b="1">
                <a:latin typeface="微软雅黑" panose="020B0503020204020204" charset="-122"/>
                <a:ea typeface="微软雅黑" panose="020B0503020204020204" charset="-122"/>
              </a:rPr>
              <a:t>添加标题</a:t>
            </a:r>
            <a:r>
              <a:rPr lang="zh-CN" altLang="en-US">
                <a:latin typeface="+mn-ea"/>
              </a:rPr>
              <a:t>：</a:t>
            </a:r>
            <a:r>
              <a:rPr lang="zh-CN" altLang="en-US" sz="1600">
                <a:latin typeface="+mn-ea"/>
              </a:rPr>
              <a:t>点击添加活动对象，可根据各个单位企业的实际情况填写此处活动的对象。</a:t>
            </a:r>
          </a:p>
        </p:txBody>
      </p:sp>
      <p:sp>
        <p:nvSpPr>
          <p:cNvPr id="24" name="文本框 23"/>
          <p:cNvSpPr txBox="1"/>
          <p:nvPr/>
        </p:nvSpPr>
        <p:spPr>
          <a:xfrm>
            <a:off x="7753985" y="2878455"/>
            <a:ext cx="3917315" cy="855345"/>
          </a:xfrm>
          <a:prstGeom prst="rect">
            <a:avLst/>
          </a:prstGeom>
          <a:noFill/>
        </p:spPr>
        <p:txBody>
          <a:bodyPr wrap="square" rtlCol="0">
            <a:spAutoFit/>
          </a:bodyPr>
          <a:lstStyle/>
          <a:p>
            <a:r>
              <a:rPr lang="zh-CN" altLang="en-US" sz="1600" b="1">
                <a:latin typeface="微软雅黑" panose="020B0503020204020204" charset="-122"/>
                <a:ea typeface="微软雅黑" panose="020B0503020204020204" charset="-122"/>
              </a:rPr>
              <a:t>添加标题</a:t>
            </a:r>
            <a:r>
              <a:rPr lang="zh-CN" altLang="en-US">
                <a:latin typeface="+mn-ea"/>
              </a:rPr>
              <a:t>：</a:t>
            </a:r>
            <a:r>
              <a:rPr lang="zh-CN" altLang="en-US" sz="1600">
                <a:latin typeface="+mn-ea"/>
              </a:rPr>
              <a:t>点击添加活动对象，可根据各个单位企业的实际情况填写此处活动的对象。</a:t>
            </a:r>
          </a:p>
        </p:txBody>
      </p:sp>
      <p:sp>
        <p:nvSpPr>
          <p:cNvPr id="25" name="文本框 24"/>
          <p:cNvSpPr txBox="1"/>
          <p:nvPr/>
        </p:nvSpPr>
        <p:spPr>
          <a:xfrm>
            <a:off x="6944360" y="4084320"/>
            <a:ext cx="4726305" cy="611505"/>
          </a:xfrm>
          <a:prstGeom prst="rect">
            <a:avLst/>
          </a:prstGeom>
          <a:noFill/>
        </p:spPr>
        <p:txBody>
          <a:bodyPr wrap="square" rtlCol="0">
            <a:spAutoFit/>
          </a:bodyPr>
          <a:lstStyle/>
          <a:p>
            <a:r>
              <a:rPr lang="zh-CN" altLang="en-US" sz="1600" b="1">
                <a:latin typeface="微软雅黑" panose="020B0503020204020204" charset="-122"/>
                <a:ea typeface="微软雅黑" panose="020B0503020204020204" charset="-122"/>
              </a:rPr>
              <a:t>添加标题</a:t>
            </a:r>
            <a:r>
              <a:rPr lang="zh-CN" altLang="en-US">
                <a:latin typeface="+mn-ea"/>
              </a:rPr>
              <a:t>：</a:t>
            </a:r>
            <a:r>
              <a:rPr lang="zh-CN" altLang="en-US" sz="1600">
                <a:latin typeface="+mn-ea"/>
              </a:rPr>
              <a:t>点击添加活动对象，可根据各个单位企业的实际情况填写此处活动的对象。</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1500"/>
                                        <p:tgtEl>
                                          <p:spTgt spid="8"/>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4000"/>
                            </p:stCondLst>
                            <p:childTnLst>
                              <p:par>
                                <p:cTn id="29" presetID="22" presetClass="entr" presetSubtype="4"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00"/>
                                        <p:tgtEl>
                                          <p:spTgt spid="22"/>
                                        </p:tgtEl>
                                      </p:cBhvr>
                                    </p:animEffect>
                                  </p:childTnLst>
                                </p:cTn>
                              </p:par>
                            </p:childTnLst>
                          </p:cTn>
                        </p:par>
                        <p:par>
                          <p:cTn id="40" fill="hold">
                            <p:stCondLst>
                              <p:cond delay="55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par>
                          <p:cTn id="48" fill="hold">
                            <p:stCondLst>
                              <p:cond delay="6500"/>
                            </p:stCondLst>
                            <p:childTnLst>
                              <p:par>
                                <p:cTn id="49" presetID="10" presetClass="entr" presetSubtype="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par>
                          <p:cTn id="52" fill="hold">
                            <p:stCondLst>
                              <p:cond delay="7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7500"/>
                            </p:stCondLst>
                            <p:childTnLst>
                              <p:par>
                                <p:cTn id="57" presetID="10"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par>
                          <p:cTn id="60" fill="hold">
                            <p:stCondLst>
                              <p:cond delay="8000"/>
                            </p:stCondLst>
                            <p:childTnLst>
                              <p:par>
                                <p:cTn id="61" presetID="22" presetClass="entr" presetSubtype="4"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500"/>
                                        <p:tgtEl>
                                          <p:spTgt spid="24"/>
                                        </p:tgtEl>
                                      </p:cBhvr>
                                    </p:animEffect>
                                  </p:childTnLst>
                                </p:cTn>
                              </p:par>
                            </p:childTnLst>
                          </p:cTn>
                        </p:par>
                        <p:par>
                          <p:cTn id="64" fill="hold">
                            <p:stCondLst>
                              <p:cond delay="8500"/>
                            </p:stCondLst>
                            <p:childTnLst>
                              <p:par>
                                <p:cTn id="65" presetID="10" presetClass="entr" presetSubtype="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par>
                          <p:cTn id="68" fill="hold">
                            <p:stCondLst>
                              <p:cond delay="900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2" grpId="0"/>
      <p:bldP spid="13" grpId="0"/>
      <p:bldP spid="14" grpId="0"/>
      <p:bldP spid="15" grpId="0"/>
      <p:bldP spid="16" grpId="0"/>
      <p:bldP spid="17" grpId="0"/>
      <p:bldP spid="18" grpId="0"/>
      <p:bldP spid="22" grpId="0"/>
      <p:bldP spid="23"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3951c60da0f39ab67cfc6d86efe571f"/>
          <p:cNvPicPr>
            <a:picLocks noChangeAspect="1"/>
          </p:cNvPicPr>
          <p:nvPr/>
        </p:nvPicPr>
        <p:blipFill>
          <a:blip r:embed="rId3" cstate="email"/>
          <a:stretch>
            <a:fillRect/>
          </a:stretch>
        </p:blipFill>
        <p:spPr>
          <a:xfrm>
            <a:off x="-53975" y="-10160"/>
            <a:ext cx="12256135" cy="6885305"/>
          </a:xfrm>
          <a:prstGeom prst="rect">
            <a:avLst/>
          </a:prstGeom>
        </p:spPr>
      </p:pic>
      <p:cxnSp>
        <p:nvCxnSpPr>
          <p:cNvPr id="3" name="直接连接符 2"/>
          <p:cNvCxnSpPr/>
          <p:nvPr/>
        </p:nvCxnSpPr>
        <p:spPr>
          <a:xfrm flipV="1">
            <a:off x="3810" y="609092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540" y="660781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55905" y="241300"/>
            <a:ext cx="11688445" cy="55537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898390" y="6169025"/>
            <a:ext cx="3024505" cy="489585"/>
          </a:xfrm>
          <a:prstGeom prst="rect">
            <a:avLst/>
          </a:prstGeom>
          <a:noFill/>
        </p:spPr>
        <p:txBody>
          <a:bodyPr wrap="square" rtlCol="0">
            <a:spAutoFit/>
          </a:bodyPr>
          <a:lstStyle/>
          <a:p>
            <a:r>
              <a:rPr lang="zh-CN" altLang="en-US" sz="2400">
                <a:solidFill>
                  <a:schemeClr val="bg1"/>
                </a:solidFill>
                <a:latin typeface="造字工房版黑（非商用）常规体" charset="-122"/>
                <a:ea typeface="造字工房版黑（非商用）常规体" charset="-122"/>
              </a:rPr>
              <a:t>第二部分  活动内容</a:t>
            </a:r>
          </a:p>
        </p:txBody>
      </p:sp>
      <p:sp>
        <p:nvSpPr>
          <p:cNvPr id="9" name="文本框 8"/>
          <p:cNvSpPr txBox="1"/>
          <p:nvPr/>
        </p:nvSpPr>
        <p:spPr>
          <a:xfrm>
            <a:off x="458470" y="430530"/>
            <a:ext cx="2841625" cy="417830"/>
          </a:xfrm>
          <a:prstGeom prst="rect">
            <a:avLst/>
          </a:prstGeom>
          <a:noFill/>
        </p:spPr>
        <p:txBody>
          <a:bodyPr wrap="square" rtlCol="0">
            <a:spAutoFit/>
          </a:bodyPr>
          <a:lstStyle/>
          <a:p>
            <a:r>
              <a:rPr lang="zh-CN" altLang="en-US" sz="1400">
                <a:solidFill>
                  <a:srgbClr val="060C18"/>
                </a:solidFill>
                <a:latin typeface="微软雅黑" panose="020B0503020204020204" charset="-122"/>
                <a:ea typeface="微软雅黑" panose="020B0503020204020204" charset="-122"/>
              </a:rPr>
              <a:t>第五章 </a:t>
            </a:r>
            <a:r>
              <a:rPr lang="zh-CN" altLang="en-US" b="1">
                <a:solidFill>
                  <a:srgbClr val="060C18"/>
                </a:solidFill>
                <a:latin typeface="微软雅黑" panose="020B0503020204020204" charset="-122"/>
                <a:ea typeface="微软雅黑" panose="020B0503020204020204" charset="-122"/>
              </a:rPr>
              <a:t> </a:t>
            </a:r>
            <a:r>
              <a:rPr lang="zh-CN" altLang="en-US" sz="2000" b="1">
                <a:solidFill>
                  <a:srgbClr val="060C18"/>
                </a:solidFill>
                <a:latin typeface="微软雅黑" panose="020B0503020204020204" charset="-122"/>
                <a:ea typeface="微软雅黑" panose="020B0503020204020204" charset="-122"/>
              </a:rPr>
              <a:t>点击添加标题</a:t>
            </a:r>
          </a:p>
        </p:txBody>
      </p:sp>
      <p:cxnSp>
        <p:nvCxnSpPr>
          <p:cNvPr id="11" name="直接连接符 10"/>
          <p:cNvCxnSpPr/>
          <p:nvPr/>
        </p:nvCxnSpPr>
        <p:spPr>
          <a:xfrm>
            <a:off x="835025" y="1556385"/>
            <a:ext cx="10744200" cy="63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727710" y="1130300"/>
            <a:ext cx="239395" cy="530225"/>
            <a:chOff x="1146" y="1780"/>
            <a:chExt cx="377" cy="835"/>
          </a:xfrm>
        </p:grpSpPr>
        <p:sp>
          <p:nvSpPr>
            <p:cNvPr id="19" name="矩形 18"/>
            <p:cNvSpPr/>
            <p:nvPr/>
          </p:nvSpPr>
          <p:spPr>
            <a:xfrm>
              <a:off x="1146" y="1991"/>
              <a:ext cx="152" cy="62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403" y="1780"/>
              <a:ext cx="120" cy="624"/>
            </a:xfrm>
            <a:prstGeom prst="rect">
              <a:avLst/>
            </a:prstGeom>
            <a:solidFill>
              <a:srgbClr val="B02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流程图: 预定义过程 13"/>
          <p:cNvSpPr/>
          <p:nvPr/>
        </p:nvSpPr>
        <p:spPr>
          <a:xfrm>
            <a:off x="3084195" y="848360"/>
            <a:ext cx="6245225" cy="3376930"/>
          </a:xfrm>
          <a:prstGeom prst="flowChartPredefinedProcess">
            <a:avLst/>
          </a:prstGeom>
          <a:blipFill rotWithShape="1">
            <a:blip r:embed="rId4" cstate="email"/>
            <a:stretch>
              <a:fillRect/>
            </a:stretch>
          </a:blip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35025" y="4373245"/>
            <a:ext cx="10679430" cy="822960"/>
          </a:xfrm>
          <a:prstGeom prst="rect">
            <a:avLst/>
          </a:prstGeom>
          <a:noFill/>
        </p:spPr>
        <p:txBody>
          <a:bodyPr wrap="square" rtlCol="0">
            <a:spAutoFit/>
          </a:bodyPr>
          <a:lstStyle/>
          <a:p>
            <a:pPr>
              <a:lnSpc>
                <a:spcPct val="150000"/>
              </a:lnSpc>
            </a:pPr>
            <a:r>
              <a:rPr lang="zh-CN" altLang="en-US" sz="1600" dirty="0">
                <a:latin typeface="微软雅黑" panose="020B0503020204020204" charset="-122"/>
                <a:ea typeface="微软雅黑" panose="020B0503020204020204" charset="-122"/>
              </a:rPr>
              <a:t>在西方国家，国际妇女节的纪念活动在上世纪二三十年代期间正常举行，但后来一度中断。直到1960年代，随着女权运动的兴起才又逐渐恢复。</a:t>
            </a:r>
          </a:p>
        </p:txBody>
      </p:sp>
      <p:cxnSp>
        <p:nvCxnSpPr>
          <p:cNvPr id="7" name="直接连接符 6"/>
          <p:cNvCxnSpPr/>
          <p:nvPr/>
        </p:nvCxnSpPr>
        <p:spPr>
          <a:xfrm>
            <a:off x="843280" y="5339080"/>
            <a:ext cx="10744200" cy="63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11483975" y="4907280"/>
            <a:ext cx="243840" cy="521335"/>
            <a:chOff x="17946" y="7847"/>
            <a:chExt cx="384" cy="821"/>
          </a:xfrm>
        </p:grpSpPr>
        <p:sp>
          <p:nvSpPr>
            <p:cNvPr id="15" name="矩形 14"/>
            <p:cNvSpPr/>
            <p:nvPr/>
          </p:nvSpPr>
          <p:spPr>
            <a:xfrm>
              <a:off x="17946" y="7847"/>
              <a:ext cx="120" cy="624"/>
            </a:xfrm>
            <a:prstGeom prst="rect">
              <a:avLst/>
            </a:prstGeom>
            <a:solidFill>
              <a:srgbClr val="B02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8178" y="8044"/>
              <a:ext cx="152" cy="62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3000"/>
                            </p:stCondLst>
                            <p:childTnLst>
                              <p:par>
                                <p:cTn id="29" presetID="47"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4"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4"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3951c60da0f39ab67cfc6d86efe571f"/>
          <p:cNvPicPr>
            <a:picLocks noChangeAspect="1"/>
          </p:cNvPicPr>
          <p:nvPr/>
        </p:nvPicPr>
        <p:blipFill>
          <a:blip r:embed="rId3" cstate="email"/>
          <a:stretch>
            <a:fillRect/>
          </a:stretch>
        </p:blipFill>
        <p:spPr>
          <a:xfrm>
            <a:off x="-53975" y="-10160"/>
            <a:ext cx="12256135" cy="6885305"/>
          </a:xfrm>
          <a:prstGeom prst="rect">
            <a:avLst/>
          </a:prstGeom>
        </p:spPr>
      </p:pic>
      <p:cxnSp>
        <p:nvCxnSpPr>
          <p:cNvPr id="3" name="直接连接符 2"/>
          <p:cNvCxnSpPr/>
          <p:nvPr/>
        </p:nvCxnSpPr>
        <p:spPr>
          <a:xfrm flipV="1">
            <a:off x="3810" y="609092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540" y="660781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55905" y="241300"/>
            <a:ext cx="11688445" cy="55537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898390" y="6169025"/>
            <a:ext cx="3024505" cy="489585"/>
          </a:xfrm>
          <a:prstGeom prst="rect">
            <a:avLst/>
          </a:prstGeom>
          <a:noFill/>
        </p:spPr>
        <p:txBody>
          <a:bodyPr wrap="square" rtlCol="0">
            <a:spAutoFit/>
          </a:bodyPr>
          <a:lstStyle/>
          <a:p>
            <a:r>
              <a:rPr lang="zh-CN" altLang="en-US" sz="2400">
                <a:solidFill>
                  <a:schemeClr val="bg1"/>
                </a:solidFill>
                <a:latin typeface="造字工房版黑（非商用）常规体" charset="-122"/>
                <a:ea typeface="造字工房版黑（非商用）常规体" charset="-122"/>
              </a:rPr>
              <a:t>第二部分  活动内容</a:t>
            </a:r>
          </a:p>
        </p:txBody>
      </p:sp>
      <p:sp>
        <p:nvSpPr>
          <p:cNvPr id="9" name="文本框 8"/>
          <p:cNvSpPr txBox="1"/>
          <p:nvPr/>
        </p:nvSpPr>
        <p:spPr>
          <a:xfrm>
            <a:off x="458470" y="430530"/>
            <a:ext cx="2841625" cy="417830"/>
          </a:xfrm>
          <a:prstGeom prst="rect">
            <a:avLst/>
          </a:prstGeom>
          <a:noFill/>
        </p:spPr>
        <p:txBody>
          <a:bodyPr wrap="square" rtlCol="0">
            <a:spAutoFit/>
          </a:bodyPr>
          <a:lstStyle/>
          <a:p>
            <a:r>
              <a:rPr lang="zh-CN" altLang="en-US" sz="1400">
                <a:solidFill>
                  <a:srgbClr val="060C18"/>
                </a:solidFill>
                <a:latin typeface="微软雅黑" panose="020B0503020204020204" charset="-122"/>
                <a:ea typeface="微软雅黑" panose="020B0503020204020204" charset="-122"/>
              </a:rPr>
              <a:t>第六章 </a:t>
            </a:r>
            <a:r>
              <a:rPr lang="zh-CN" altLang="en-US" b="1">
                <a:solidFill>
                  <a:srgbClr val="060C18"/>
                </a:solidFill>
                <a:latin typeface="微软雅黑" panose="020B0503020204020204" charset="-122"/>
                <a:ea typeface="微软雅黑" panose="020B0503020204020204" charset="-122"/>
              </a:rPr>
              <a:t> </a:t>
            </a:r>
            <a:r>
              <a:rPr lang="zh-CN" altLang="en-US" sz="2000" b="1">
                <a:solidFill>
                  <a:srgbClr val="060C18"/>
                </a:solidFill>
                <a:latin typeface="微软雅黑" panose="020B0503020204020204" charset="-122"/>
                <a:ea typeface="微软雅黑" panose="020B0503020204020204" charset="-122"/>
              </a:rPr>
              <a:t>点击添加标题</a:t>
            </a:r>
          </a:p>
        </p:txBody>
      </p:sp>
      <p:cxnSp>
        <p:nvCxnSpPr>
          <p:cNvPr id="11" name="直接连接符 10"/>
          <p:cNvCxnSpPr/>
          <p:nvPr/>
        </p:nvCxnSpPr>
        <p:spPr>
          <a:xfrm>
            <a:off x="835025" y="1556385"/>
            <a:ext cx="10744200" cy="63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727710" y="1130300"/>
            <a:ext cx="239395" cy="530225"/>
            <a:chOff x="1146" y="1780"/>
            <a:chExt cx="377" cy="835"/>
          </a:xfrm>
        </p:grpSpPr>
        <p:sp>
          <p:nvSpPr>
            <p:cNvPr id="19" name="矩形 18"/>
            <p:cNvSpPr/>
            <p:nvPr/>
          </p:nvSpPr>
          <p:spPr>
            <a:xfrm>
              <a:off x="1146" y="1991"/>
              <a:ext cx="152" cy="62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403" y="1780"/>
              <a:ext cx="120" cy="624"/>
            </a:xfrm>
            <a:prstGeom prst="rect">
              <a:avLst/>
            </a:prstGeom>
            <a:solidFill>
              <a:srgbClr val="B02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p:nvSpPr>
        <p:spPr>
          <a:xfrm>
            <a:off x="6023610" y="1557020"/>
            <a:ext cx="183515" cy="4237990"/>
          </a:xfrm>
          <a:prstGeom prst="rect">
            <a:avLst/>
          </a:prstGeom>
          <a:solidFill>
            <a:srgbClr val="7030A0">
              <a:alpha val="24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5755640" y="1968500"/>
            <a:ext cx="406400" cy="386080"/>
            <a:chOff x="9109" y="3010"/>
            <a:chExt cx="640" cy="608"/>
          </a:xfrm>
        </p:grpSpPr>
        <p:grpSp>
          <p:nvGrpSpPr>
            <p:cNvPr id="12" name="组合 11"/>
            <p:cNvGrpSpPr/>
            <p:nvPr/>
          </p:nvGrpSpPr>
          <p:grpSpPr>
            <a:xfrm>
              <a:off x="9109" y="3010"/>
              <a:ext cx="608" cy="608"/>
              <a:chOff x="9109" y="3010"/>
              <a:chExt cx="608" cy="608"/>
            </a:xfrm>
          </p:grpSpPr>
          <p:sp>
            <p:nvSpPr>
              <p:cNvPr id="8" name="椭圆 7"/>
              <p:cNvSpPr/>
              <p:nvPr/>
            </p:nvSpPr>
            <p:spPr>
              <a:xfrm>
                <a:off x="9109" y="3010"/>
                <a:ext cx="608" cy="608"/>
              </a:xfrm>
              <a:prstGeom prst="ellipse">
                <a:avLst/>
              </a:prstGeom>
              <a:gradFill>
                <a:gsLst>
                  <a:gs pos="0">
                    <a:schemeClr val="accent1">
                      <a:lumMod val="5000"/>
                      <a:lumOff val="95000"/>
                    </a:schemeClr>
                  </a:gs>
                  <a:gs pos="100000">
                    <a:schemeClr val="bg1">
                      <a:lumMod val="85000"/>
                    </a:schemeClr>
                  </a:gs>
                  <a:gs pos="8000">
                    <a:schemeClr val="bg1">
                      <a:lumMod val="95000"/>
                    </a:schemeClr>
                  </a:gs>
                </a:gsLst>
                <a:lin ang="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9158" y="3059"/>
                <a:ext cx="510" cy="510"/>
              </a:xfrm>
              <a:prstGeom prst="ellipse">
                <a:avLst/>
              </a:prstGeom>
              <a:solidFill>
                <a:srgbClr val="7030A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9126" y="3028"/>
              <a:ext cx="623" cy="532"/>
            </a:xfrm>
            <a:prstGeom prst="rect">
              <a:avLst/>
            </a:prstGeom>
            <a:noFill/>
          </p:spPr>
          <p:txBody>
            <a:bodyPr wrap="square" rtlCol="0">
              <a:spAutoFit/>
            </a:bodyPr>
            <a:lstStyle/>
            <a:p>
              <a:r>
                <a:rPr lang="en-US" altLang="zh-CN" sz="1600">
                  <a:solidFill>
                    <a:schemeClr val="bg1"/>
                  </a:solidFill>
                </a:rPr>
                <a:t>01</a:t>
              </a:r>
            </a:p>
          </p:txBody>
        </p:sp>
      </p:grpSp>
      <p:grpSp>
        <p:nvGrpSpPr>
          <p:cNvPr id="15" name="组合 14"/>
          <p:cNvGrpSpPr/>
          <p:nvPr/>
        </p:nvGrpSpPr>
        <p:grpSpPr>
          <a:xfrm>
            <a:off x="6106795" y="2673350"/>
            <a:ext cx="406400" cy="386080"/>
            <a:chOff x="9109" y="3010"/>
            <a:chExt cx="640" cy="608"/>
          </a:xfrm>
        </p:grpSpPr>
        <p:grpSp>
          <p:nvGrpSpPr>
            <p:cNvPr id="16" name="组合 15"/>
            <p:cNvGrpSpPr/>
            <p:nvPr/>
          </p:nvGrpSpPr>
          <p:grpSpPr>
            <a:xfrm>
              <a:off x="9109" y="3010"/>
              <a:ext cx="608" cy="608"/>
              <a:chOff x="9109" y="3010"/>
              <a:chExt cx="608" cy="608"/>
            </a:xfrm>
          </p:grpSpPr>
          <p:sp>
            <p:nvSpPr>
              <p:cNvPr id="17" name="椭圆 16"/>
              <p:cNvSpPr/>
              <p:nvPr/>
            </p:nvSpPr>
            <p:spPr>
              <a:xfrm>
                <a:off x="9109" y="3010"/>
                <a:ext cx="608" cy="608"/>
              </a:xfrm>
              <a:prstGeom prst="ellipse">
                <a:avLst/>
              </a:prstGeom>
              <a:gradFill>
                <a:gsLst>
                  <a:gs pos="0">
                    <a:schemeClr val="accent1">
                      <a:lumMod val="5000"/>
                      <a:lumOff val="95000"/>
                    </a:schemeClr>
                  </a:gs>
                  <a:gs pos="100000">
                    <a:schemeClr val="bg1">
                      <a:lumMod val="85000"/>
                    </a:schemeClr>
                  </a:gs>
                  <a:gs pos="8000">
                    <a:schemeClr val="bg1">
                      <a:lumMod val="95000"/>
                    </a:schemeClr>
                  </a:gs>
                </a:gsLst>
                <a:lin ang="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9158" y="3059"/>
                <a:ext cx="510" cy="510"/>
              </a:xfrm>
              <a:prstGeom prst="ellipse">
                <a:avLst/>
              </a:prstGeom>
              <a:solidFill>
                <a:srgbClr val="7030A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p:cNvSpPr txBox="1"/>
            <p:nvPr/>
          </p:nvSpPr>
          <p:spPr>
            <a:xfrm>
              <a:off x="9126" y="3028"/>
              <a:ext cx="623" cy="532"/>
            </a:xfrm>
            <a:prstGeom prst="rect">
              <a:avLst/>
            </a:prstGeom>
            <a:noFill/>
          </p:spPr>
          <p:txBody>
            <a:bodyPr wrap="square" rtlCol="0">
              <a:spAutoFit/>
            </a:bodyPr>
            <a:lstStyle/>
            <a:p>
              <a:r>
                <a:rPr lang="en-US" altLang="zh-CN" sz="1600">
                  <a:solidFill>
                    <a:schemeClr val="bg1"/>
                  </a:solidFill>
                </a:rPr>
                <a:t>02</a:t>
              </a:r>
            </a:p>
          </p:txBody>
        </p:sp>
      </p:grpSp>
      <p:grpSp>
        <p:nvGrpSpPr>
          <p:cNvPr id="23" name="组合 22"/>
          <p:cNvGrpSpPr/>
          <p:nvPr/>
        </p:nvGrpSpPr>
        <p:grpSpPr>
          <a:xfrm>
            <a:off x="5755005" y="3405505"/>
            <a:ext cx="406400" cy="386080"/>
            <a:chOff x="9109" y="3010"/>
            <a:chExt cx="640" cy="608"/>
          </a:xfrm>
        </p:grpSpPr>
        <p:grpSp>
          <p:nvGrpSpPr>
            <p:cNvPr id="24" name="组合 23"/>
            <p:cNvGrpSpPr/>
            <p:nvPr/>
          </p:nvGrpSpPr>
          <p:grpSpPr>
            <a:xfrm>
              <a:off x="9109" y="3010"/>
              <a:ext cx="608" cy="608"/>
              <a:chOff x="9109" y="3010"/>
              <a:chExt cx="608" cy="608"/>
            </a:xfrm>
          </p:grpSpPr>
          <p:sp>
            <p:nvSpPr>
              <p:cNvPr id="25" name="椭圆 24"/>
              <p:cNvSpPr/>
              <p:nvPr/>
            </p:nvSpPr>
            <p:spPr>
              <a:xfrm>
                <a:off x="9109" y="3010"/>
                <a:ext cx="608" cy="608"/>
              </a:xfrm>
              <a:prstGeom prst="ellipse">
                <a:avLst/>
              </a:prstGeom>
              <a:gradFill>
                <a:gsLst>
                  <a:gs pos="0">
                    <a:schemeClr val="accent1">
                      <a:lumMod val="5000"/>
                      <a:lumOff val="95000"/>
                    </a:schemeClr>
                  </a:gs>
                  <a:gs pos="100000">
                    <a:schemeClr val="bg1">
                      <a:lumMod val="85000"/>
                    </a:schemeClr>
                  </a:gs>
                  <a:gs pos="8000">
                    <a:schemeClr val="bg1">
                      <a:lumMod val="95000"/>
                    </a:schemeClr>
                  </a:gs>
                </a:gsLst>
                <a:lin ang="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9158" y="3059"/>
                <a:ext cx="510" cy="510"/>
              </a:xfrm>
              <a:prstGeom prst="ellipse">
                <a:avLst/>
              </a:prstGeom>
              <a:solidFill>
                <a:srgbClr val="7030A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文本框 26"/>
            <p:cNvSpPr txBox="1"/>
            <p:nvPr/>
          </p:nvSpPr>
          <p:spPr>
            <a:xfrm>
              <a:off x="9126" y="3028"/>
              <a:ext cx="623" cy="532"/>
            </a:xfrm>
            <a:prstGeom prst="rect">
              <a:avLst/>
            </a:prstGeom>
            <a:noFill/>
          </p:spPr>
          <p:txBody>
            <a:bodyPr wrap="square" rtlCol="0">
              <a:spAutoFit/>
            </a:bodyPr>
            <a:lstStyle/>
            <a:p>
              <a:r>
                <a:rPr lang="en-US" altLang="zh-CN" sz="1600">
                  <a:solidFill>
                    <a:schemeClr val="bg1"/>
                  </a:solidFill>
                </a:rPr>
                <a:t>03</a:t>
              </a:r>
            </a:p>
          </p:txBody>
        </p:sp>
      </p:grpSp>
      <p:grpSp>
        <p:nvGrpSpPr>
          <p:cNvPr id="28" name="组合 27"/>
          <p:cNvGrpSpPr/>
          <p:nvPr/>
        </p:nvGrpSpPr>
        <p:grpSpPr>
          <a:xfrm>
            <a:off x="6109335" y="4109720"/>
            <a:ext cx="406400" cy="386080"/>
            <a:chOff x="9109" y="3010"/>
            <a:chExt cx="640" cy="608"/>
          </a:xfrm>
        </p:grpSpPr>
        <p:grpSp>
          <p:nvGrpSpPr>
            <p:cNvPr id="29" name="组合 28"/>
            <p:cNvGrpSpPr/>
            <p:nvPr/>
          </p:nvGrpSpPr>
          <p:grpSpPr>
            <a:xfrm>
              <a:off x="9109" y="3010"/>
              <a:ext cx="608" cy="608"/>
              <a:chOff x="9109" y="3010"/>
              <a:chExt cx="608" cy="608"/>
            </a:xfrm>
          </p:grpSpPr>
          <p:sp>
            <p:nvSpPr>
              <p:cNvPr id="30" name="椭圆 29"/>
              <p:cNvSpPr/>
              <p:nvPr/>
            </p:nvSpPr>
            <p:spPr>
              <a:xfrm>
                <a:off x="9109" y="3010"/>
                <a:ext cx="608" cy="608"/>
              </a:xfrm>
              <a:prstGeom prst="ellipse">
                <a:avLst/>
              </a:prstGeom>
              <a:gradFill>
                <a:gsLst>
                  <a:gs pos="0">
                    <a:schemeClr val="accent1">
                      <a:lumMod val="5000"/>
                      <a:lumOff val="95000"/>
                    </a:schemeClr>
                  </a:gs>
                  <a:gs pos="100000">
                    <a:schemeClr val="bg1">
                      <a:lumMod val="85000"/>
                    </a:schemeClr>
                  </a:gs>
                  <a:gs pos="8000">
                    <a:schemeClr val="bg1">
                      <a:lumMod val="95000"/>
                    </a:schemeClr>
                  </a:gs>
                </a:gsLst>
                <a:lin ang="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9158" y="3059"/>
                <a:ext cx="510" cy="510"/>
              </a:xfrm>
              <a:prstGeom prst="ellipse">
                <a:avLst/>
              </a:prstGeom>
              <a:solidFill>
                <a:srgbClr val="7030A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文本框 31"/>
            <p:cNvSpPr txBox="1"/>
            <p:nvPr/>
          </p:nvSpPr>
          <p:spPr>
            <a:xfrm>
              <a:off x="9126" y="3028"/>
              <a:ext cx="623" cy="532"/>
            </a:xfrm>
            <a:prstGeom prst="rect">
              <a:avLst/>
            </a:prstGeom>
            <a:noFill/>
          </p:spPr>
          <p:txBody>
            <a:bodyPr wrap="square" rtlCol="0">
              <a:spAutoFit/>
            </a:bodyPr>
            <a:lstStyle/>
            <a:p>
              <a:r>
                <a:rPr lang="en-US" altLang="zh-CN" sz="1600">
                  <a:solidFill>
                    <a:schemeClr val="bg1"/>
                  </a:solidFill>
                </a:rPr>
                <a:t>04</a:t>
              </a:r>
            </a:p>
          </p:txBody>
        </p:sp>
      </p:grpSp>
      <p:grpSp>
        <p:nvGrpSpPr>
          <p:cNvPr id="33" name="组合 32"/>
          <p:cNvGrpSpPr/>
          <p:nvPr/>
        </p:nvGrpSpPr>
        <p:grpSpPr>
          <a:xfrm>
            <a:off x="5756275" y="4797425"/>
            <a:ext cx="406400" cy="386080"/>
            <a:chOff x="9109" y="3010"/>
            <a:chExt cx="640" cy="608"/>
          </a:xfrm>
        </p:grpSpPr>
        <p:grpSp>
          <p:nvGrpSpPr>
            <p:cNvPr id="34" name="组合 33"/>
            <p:cNvGrpSpPr/>
            <p:nvPr/>
          </p:nvGrpSpPr>
          <p:grpSpPr>
            <a:xfrm>
              <a:off x="9109" y="3010"/>
              <a:ext cx="608" cy="608"/>
              <a:chOff x="9109" y="3010"/>
              <a:chExt cx="608" cy="608"/>
            </a:xfrm>
          </p:grpSpPr>
          <p:sp>
            <p:nvSpPr>
              <p:cNvPr id="35" name="椭圆 34"/>
              <p:cNvSpPr/>
              <p:nvPr/>
            </p:nvSpPr>
            <p:spPr>
              <a:xfrm>
                <a:off x="9109" y="3010"/>
                <a:ext cx="608" cy="608"/>
              </a:xfrm>
              <a:prstGeom prst="ellipse">
                <a:avLst/>
              </a:prstGeom>
              <a:gradFill>
                <a:gsLst>
                  <a:gs pos="0">
                    <a:schemeClr val="accent1">
                      <a:lumMod val="5000"/>
                      <a:lumOff val="95000"/>
                    </a:schemeClr>
                  </a:gs>
                  <a:gs pos="100000">
                    <a:schemeClr val="bg1">
                      <a:lumMod val="85000"/>
                    </a:schemeClr>
                  </a:gs>
                  <a:gs pos="8000">
                    <a:schemeClr val="bg1">
                      <a:lumMod val="95000"/>
                    </a:schemeClr>
                  </a:gs>
                </a:gsLst>
                <a:lin ang="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9158" y="3059"/>
                <a:ext cx="510" cy="510"/>
              </a:xfrm>
              <a:prstGeom prst="ellipse">
                <a:avLst/>
              </a:prstGeom>
              <a:solidFill>
                <a:srgbClr val="7030A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36"/>
            <p:cNvSpPr txBox="1"/>
            <p:nvPr/>
          </p:nvSpPr>
          <p:spPr>
            <a:xfrm>
              <a:off x="9126" y="3028"/>
              <a:ext cx="623" cy="532"/>
            </a:xfrm>
            <a:prstGeom prst="rect">
              <a:avLst/>
            </a:prstGeom>
            <a:noFill/>
          </p:spPr>
          <p:txBody>
            <a:bodyPr wrap="square" rtlCol="0">
              <a:spAutoFit/>
            </a:bodyPr>
            <a:lstStyle/>
            <a:p>
              <a:r>
                <a:rPr lang="en-US" altLang="zh-CN" sz="1600">
                  <a:solidFill>
                    <a:schemeClr val="bg1"/>
                  </a:solidFill>
                </a:rPr>
                <a:t>05</a:t>
              </a:r>
            </a:p>
          </p:txBody>
        </p:sp>
      </p:grpSp>
      <p:sp>
        <p:nvSpPr>
          <p:cNvPr id="38" name="文本框 37"/>
          <p:cNvSpPr txBox="1"/>
          <p:nvPr/>
        </p:nvSpPr>
        <p:spPr>
          <a:xfrm>
            <a:off x="1129030" y="1930400"/>
            <a:ext cx="4525645" cy="611505"/>
          </a:xfrm>
          <a:prstGeom prst="rect">
            <a:avLst/>
          </a:prstGeom>
          <a:noFill/>
        </p:spPr>
        <p:txBody>
          <a:bodyPr wrap="square" rtlCol="0">
            <a:spAutoFit/>
          </a:bodyPr>
          <a:lstStyle/>
          <a:p>
            <a:r>
              <a:rPr lang="zh-CN" altLang="en-US" sz="1600" b="1" dirty="0">
                <a:latin typeface="微软雅黑" panose="020B0503020204020204" charset="-122"/>
                <a:ea typeface="微软雅黑" panose="020B0503020204020204" charset="-122"/>
              </a:rPr>
              <a:t>添加标题</a:t>
            </a:r>
            <a:r>
              <a:rPr lang="zh-CN" altLang="en-US" dirty="0">
                <a:latin typeface="+mn-ea"/>
              </a:rPr>
              <a:t>：</a:t>
            </a:r>
            <a:r>
              <a:rPr lang="zh-CN" altLang="en-US" sz="1600" dirty="0">
                <a:latin typeface="+mn-ea"/>
              </a:rPr>
              <a:t>点击添加活动对象，可根据各个单位企业的实际情况填写此处活动的对象。</a:t>
            </a:r>
          </a:p>
        </p:txBody>
      </p:sp>
      <p:sp>
        <p:nvSpPr>
          <p:cNvPr id="39" name="文本框 38"/>
          <p:cNvSpPr txBox="1"/>
          <p:nvPr/>
        </p:nvSpPr>
        <p:spPr>
          <a:xfrm>
            <a:off x="6689090" y="2560955"/>
            <a:ext cx="4525645" cy="611505"/>
          </a:xfrm>
          <a:prstGeom prst="rect">
            <a:avLst/>
          </a:prstGeom>
          <a:noFill/>
        </p:spPr>
        <p:txBody>
          <a:bodyPr wrap="square" rtlCol="0">
            <a:spAutoFit/>
          </a:bodyPr>
          <a:lstStyle/>
          <a:p>
            <a:r>
              <a:rPr lang="zh-CN" altLang="en-US" sz="1600" b="1">
                <a:latin typeface="微软雅黑" panose="020B0503020204020204" charset="-122"/>
                <a:ea typeface="微软雅黑" panose="020B0503020204020204" charset="-122"/>
              </a:rPr>
              <a:t>添加标题</a:t>
            </a:r>
            <a:r>
              <a:rPr lang="zh-CN" altLang="en-US">
                <a:latin typeface="+mn-ea"/>
              </a:rPr>
              <a:t>：</a:t>
            </a:r>
            <a:r>
              <a:rPr lang="zh-CN" altLang="en-US" sz="1600">
                <a:latin typeface="+mn-ea"/>
              </a:rPr>
              <a:t>点击添加活动对象，可根据各个单位企业的实际情况填写此处活动的对象。</a:t>
            </a:r>
          </a:p>
        </p:txBody>
      </p:sp>
      <p:sp>
        <p:nvSpPr>
          <p:cNvPr id="40" name="文本框 39"/>
          <p:cNvSpPr txBox="1"/>
          <p:nvPr/>
        </p:nvSpPr>
        <p:spPr>
          <a:xfrm>
            <a:off x="1102995" y="3293110"/>
            <a:ext cx="4525645" cy="611505"/>
          </a:xfrm>
          <a:prstGeom prst="rect">
            <a:avLst/>
          </a:prstGeom>
          <a:noFill/>
        </p:spPr>
        <p:txBody>
          <a:bodyPr wrap="square" rtlCol="0">
            <a:spAutoFit/>
          </a:bodyPr>
          <a:lstStyle/>
          <a:p>
            <a:r>
              <a:rPr lang="zh-CN" altLang="en-US" sz="1600" b="1">
                <a:latin typeface="微软雅黑" panose="020B0503020204020204" charset="-122"/>
                <a:ea typeface="微软雅黑" panose="020B0503020204020204" charset="-122"/>
              </a:rPr>
              <a:t>添加标题</a:t>
            </a:r>
            <a:r>
              <a:rPr lang="zh-CN" altLang="en-US">
                <a:latin typeface="+mn-ea"/>
              </a:rPr>
              <a:t>：</a:t>
            </a:r>
            <a:r>
              <a:rPr lang="zh-CN" altLang="en-US" sz="1600">
                <a:latin typeface="+mn-ea"/>
              </a:rPr>
              <a:t>点击添加活动对象，可根据各个单位企业的实际情况填写此处活动的对象。</a:t>
            </a:r>
          </a:p>
        </p:txBody>
      </p:sp>
      <p:sp>
        <p:nvSpPr>
          <p:cNvPr id="41" name="文本框 40"/>
          <p:cNvSpPr txBox="1"/>
          <p:nvPr/>
        </p:nvSpPr>
        <p:spPr>
          <a:xfrm>
            <a:off x="6717665" y="4014470"/>
            <a:ext cx="4525645" cy="611505"/>
          </a:xfrm>
          <a:prstGeom prst="rect">
            <a:avLst/>
          </a:prstGeom>
          <a:noFill/>
        </p:spPr>
        <p:txBody>
          <a:bodyPr wrap="square" rtlCol="0">
            <a:spAutoFit/>
          </a:bodyPr>
          <a:lstStyle/>
          <a:p>
            <a:r>
              <a:rPr lang="zh-CN" altLang="en-US" sz="1600" b="1">
                <a:latin typeface="微软雅黑" panose="020B0503020204020204" charset="-122"/>
                <a:ea typeface="微软雅黑" panose="020B0503020204020204" charset="-122"/>
              </a:rPr>
              <a:t>添加标题</a:t>
            </a:r>
            <a:r>
              <a:rPr lang="zh-CN" altLang="en-US">
                <a:latin typeface="+mn-ea"/>
              </a:rPr>
              <a:t>：</a:t>
            </a:r>
            <a:r>
              <a:rPr lang="zh-CN" altLang="en-US" sz="1600">
                <a:latin typeface="+mn-ea"/>
              </a:rPr>
              <a:t>点击添加活动对象，可根据各个单位企业的实际情况填写此处活动的对象。</a:t>
            </a:r>
          </a:p>
        </p:txBody>
      </p:sp>
      <p:sp>
        <p:nvSpPr>
          <p:cNvPr id="42" name="文本框 41"/>
          <p:cNvSpPr txBox="1"/>
          <p:nvPr/>
        </p:nvSpPr>
        <p:spPr>
          <a:xfrm>
            <a:off x="1083945" y="4684395"/>
            <a:ext cx="4525645" cy="611505"/>
          </a:xfrm>
          <a:prstGeom prst="rect">
            <a:avLst/>
          </a:prstGeom>
          <a:noFill/>
        </p:spPr>
        <p:txBody>
          <a:bodyPr wrap="square" rtlCol="0">
            <a:spAutoFit/>
          </a:bodyPr>
          <a:lstStyle/>
          <a:p>
            <a:r>
              <a:rPr lang="zh-CN" altLang="en-US" sz="1600" b="1">
                <a:latin typeface="微软雅黑" panose="020B0503020204020204" charset="-122"/>
                <a:ea typeface="微软雅黑" panose="020B0503020204020204" charset="-122"/>
              </a:rPr>
              <a:t>添加标题</a:t>
            </a:r>
            <a:r>
              <a:rPr lang="zh-CN" altLang="en-US">
                <a:latin typeface="+mn-ea"/>
              </a:rPr>
              <a:t>：</a:t>
            </a:r>
            <a:r>
              <a:rPr lang="zh-CN" altLang="en-US" sz="1600">
                <a:latin typeface="+mn-ea"/>
              </a:rPr>
              <a:t>点击添加活动对象，可根据各个单位企业的实际情况填写此处活动的对象。</a:t>
            </a:r>
          </a:p>
        </p:txBody>
      </p:sp>
      <p:cxnSp>
        <p:nvCxnSpPr>
          <p:cNvPr id="43" name="直接连接符 42"/>
          <p:cNvCxnSpPr/>
          <p:nvPr/>
        </p:nvCxnSpPr>
        <p:spPr>
          <a:xfrm>
            <a:off x="6419215" y="5291455"/>
            <a:ext cx="5148000" cy="63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11445875" y="4878705"/>
            <a:ext cx="243840" cy="521335"/>
            <a:chOff x="17946" y="7847"/>
            <a:chExt cx="384" cy="821"/>
          </a:xfrm>
        </p:grpSpPr>
        <p:sp>
          <p:nvSpPr>
            <p:cNvPr id="45" name="矩形 44"/>
            <p:cNvSpPr/>
            <p:nvPr/>
          </p:nvSpPr>
          <p:spPr>
            <a:xfrm>
              <a:off x="17946" y="7847"/>
              <a:ext cx="120" cy="624"/>
            </a:xfrm>
            <a:prstGeom prst="rect">
              <a:avLst/>
            </a:prstGeom>
            <a:solidFill>
              <a:srgbClr val="B02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8178" y="8044"/>
              <a:ext cx="152" cy="62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7" name="图片 46" descr="G:\2-PPT\2-图片库\1-图片素材\13-节日\5-国际劳动妇女节（3月8日）\PNG\3b89078fdc1903a003a8c62cd8f57565.png3b89078fdc1903a003a8c62cd8f57565"/>
          <p:cNvPicPr>
            <a:picLocks noChangeAspect="1"/>
          </p:cNvPicPr>
          <p:nvPr/>
        </p:nvPicPr>
        <p:blipFill>
          <a:blip r:embed="rId4" cstate="email"/>
          <a:srcRect/>
          <a:stretch>
            <a:fillRect/>
          </a:stretch>
        </p:blipFill>
        <p:spPr>
          <a:xfrm>
            <a:off x="9373235" y="520700"/>
            <a:ext cx="1715770" cy="16160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500"/>
                                        <p:tgtEl>
                                          <p:spTgt spid="38"/>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ipe(down)">
                                      <p:cBhvr>
                                        <p:cTn id="51" dur="500"/>
                                        <p:tgtEl>
                                          <p:spTgt spid="39"/>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down)">
                                      <p:cBhvr>
                                        <p:cTn id="55" dur="500"/>
                                        <p:tgtEl>
                                          <p:spTgt spid="40"/>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500"/>
                                        <p:tgtEl>
                                          <p:spTgt spid="41"/>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left)">
                                      <p:cBhvr>
                                        <p:cTn id="67" dur="500"/>
                                        <p:tgtEl>
                                          <p:spTgt spid="43"/>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childTnLst>
                          </p:cTn>
                        </p:par>
                        <p:par>
                          <p:cTn id="72" fill="hold">
                            <p:stCondLst>
                              <p:cond delay="8500"/>
                            </p:stCondLst>
                            <p:childTnLst>
                              <p:par>
                                <p:cTn id="73" presetID="14" presetClass="entr" presetSubtype="1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randombar(horizontal)">
                                      <p:cBhvr>
                                        <p:cTn id="7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7" grpId="0" animBg="1"/>
      <p:bldP spid="38" grpId="0"/>
      <p:bldP spid="39" grpId="0"/>
      <p:bldP spid="40" grpId="0"/>
      <p:bldP spid="41" grpId="0"/>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3951c60da0f39ab67cfc6d86efe571f"/>
          <p:cNvPicPr>
            <a:picLocks noChangeAspect="1"/>
          </p:cNvPicPr>
          <p:nvPr/>
        </p:nvPicPr>
        <p:blipFill>
          <a:blip r:embed="rId3" cstate="email"/>
          <a:stretch>
            <a:fillRect/>
          </a:stretch>
        </p:blipFill>
        <p:spPr>
          <a:xfrm>
            <a:off x="-53975" y="-10160"/>
            <a:ext cx="12256135" cy="6885305"/>
          </a:xfrm>
          <a:prstGeom prst="rect">
            <a:avLst/>
          </a:prstGeom>
        </p:spPr>
      </p:pic>
      <p:cxnSp>
        <p:nvCxnSpPr>
          <p:cNvPr id="3" name="直接连接符 2"/>
          <p:cNvCxnSpPr/>
          <p:nvPr/>
        </p:nvCxnSpPr>
        <p:spPr>
          <a:xfrm flipV="1">
            <a:off x="3810" y="609092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540" y="660781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55905" y="241300"/>
            <a:ext cx="11688445" cy="55537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898390" y="6169025"/>
            <a:ext cx="3024505" cy="489585"/>
          </a:xfrm>
          <a:prstGeom prst="rect">
            <a:avLst/>
          </a:prstGeom>
          <a:noFill/>
        </p:spPr>
        <p:txBody>
          <a:bodyPr wrap="square" rtlCol="0">
            <a:spAutoFit/>
          </a:bodyPr>
          <a:lstStyle/>
          <a:p>
            <a:r>
              <a:rPr lang="zh-CN" altLang="en-US" sz="2400">
                <a:solidFill>
                  <a:schemeClr val="bg1"/>
                </a:solidFill>
                <a:latin typeface="造字工房版黑（非商用）常规体" charset="-122"/>
                <a:ea typeface="造字工房版黑（非商用）常规体" charset="-122"/>
              </a:rPr>
              <a:t>第二部分  活动内容</a:t>
            </a:r>
          </a:p>
        </p:txBody>
      </p:sp>
      <p:sp>
        <p:nvSpPr>
          <p:cNvPr id="9" name="文本框 8"/>
          <p:cNvSpPr txBox="1"/>
          <p:nvPr/>
        </p:nvSpPr>
        <p:spPr>
          <a:xfrm>
            <a:off x="458470" y="430530"/>
            <a:ext cx="2841625" cy="417830"/>
          </a:xfrm>
          <a:prstGeom prst="rect">
            <a:avLst/>
          </a:prstGeom>
          <a:noFill/>
        </p:spPr>
        <p:txBody>
          <a:bodyPr wrap="square" rtlCol="0">
            <a:spAutoFit/>
          </a:bodyPr>
          <a:lstStyle/>
          <a:p>
            <a:r>
              <a:rPr lang="zh-CN" altLang="en-US" sz="1400">
                <a:solidFill>
                  <a:srgbClr val="060C18"/>
                </a:solidFill>
                <a:latin typeface="微软雅黑" panose="020B0503020204020204" charset="-122"/>
                <a:ea typeface="微软雅黑" panose="020B0503020204020204" charset="-122"/>
              </a:rPr>
              <a:t>第七章 </a:t>
            </a:r>
            <a:r>
              <a:rPr lang="zh-CN" altLang="en-US" b="1">
                <a:solidFill>
                  <a:srgbClr val="060C18"/>
                </a:solidFill>
                <a:latin typeface="微软雅黑" panose="020B0503020204020204" charset="-122"/>
                <a:ea typeface="微软雅黑" panose="020B0503020204020204" charset="-122"/>
              </a:rPr>
              <a:t> </a:t>
            </a:r>
            <a:r>
              <a:rPr lang="zh-CN" altLang="en-US" sz="2000" b="1">
                <a:solidFill>
                  <a:srgbClr val="060C18"/>
                </a:solidFill>
                <a:latin typeface="微软雅黑" panose="020B0503020204020204" charset="-122"/>
                <a:ea typeface="微软雅黑" panose="020B0503020204020204" charset="-122"/>
              </a:rPr>
              <a:t>点击添加标题</a:t>
            </a:r>
          </a:p>
        </p:txBody>
      </p:sp>
      <p:sp>
        <p:nvSpPr>
          <p:cNvPr id="7" name="文本框 6"/>
          <p:cNvSpPr txBox="1"/>
          <p:nvPr/>
        </p:nvSpPr>
        <p:spPr>
          <a:xfrm>
            <a:off x="981710" y="1610360"/>
            <a:ext cx="10396855" cy="2286000"/>
          </a:xfrm>
          <a:prstGeom prst="rect">
            <a:avLst/>
          </a:prstGeom>
          <a:noFill/>
        </p:spPr>
        <p:txBody>
          <a:bodyPr wrap="square" rtlCol="0">
            <a:spAutoFit/>
          </a:bodyPr>
          <a:lstStyle/>
          <a:p>
            <a:pPr>
              <a:lnSpc>
                <a:spcPct val="150000"/>
              </a:lnSpc>
            </a:pPr>
            <a:r>
              <a:rPr lang="zh-CN" altLang="en-US" sz="2000" b="1" dirty="0">
                <a:latin typeface="微软雅黑" panose="020B0503020204020204" charset="-122"/>
                <a:ea typeface="微软雅黑" panose="020B0503020204020204" charset="-122"/>
              </a:rPr>
              <a:t>联合国 </a:t>
            </a:r>
            <a:r>
              <a:rPr lang="zh-CN" altLang="en-US" dirty="0">
                <a:latin typeface="微软雅黑" panose="020B0503020204020204" charset="-122"/>
                <a:ea typeface="微软雅黑" panose="020B0503020204020204" charset="-122"/>
              </a:rPr>
              <a:t>从</a:t>
            </a:r>
            <a:r>
              <a:rPr lang="zh-CN" altLang="en-US" dirty="0">
                <a:latin typeface="Impact" panose="020B0806030902050204" charset="0"/>
                <a:ea typeface="微软雅黑" panose="020B0503020204020204" charset="-122"/>
              </a:rPr>
              <a:t>1975</a:t>
            </a:r>
            <a:r>
              <a:rPr lang="zh-CN" altLang="en-US" dirty="0">
                <a:latin typeface="微软雅黑" panose="020B0503020204020204" charset="-122"/>
                <a:ea typeface="微软雅黑" panose="020B0503020204020204" charset="-122"/>
              </a:rPr>
              <a:t>年国际妇女年开始庆祝 </a:t>
            </a:r>
            <a:r>
              <a:rPr lang="zh-CN" altLang="en-US" b="1" dirty="0">
                <a:latin typeface="微软雅黑" panose="020B0503020204020204" charset="-122"/>
                <a:ea typeface="微软雅黑" panose="020B0503020204020204" charset="-122"/>
              </a:rPr>
              <a:t>国际妇女节</a:t>
            </a:r>
            <a:r>
              <a:rPr lang="zh-CN" altLang="en-US" dirty="0">
                <a:latin typeface="微软雅黑" panose="020B0503020204020204" charset="-122"/>
                <a:ea typeface="微软雅黑" panose="020B0503020204020204" charset="-122"/>
              </a:rPr>
              <a:t>，确认普通妇女争取平等参与社会的传统。1997年大会通过了一项决议，请每个国家按照</a:t>
            </a:r>
            <a:r>
              <a:rPr lang="zh-CN" altLang="en-US" b="1" i="1" dirty="0">
                <a:latin typeface="微软雅黑" panose="020B0503020204020204" charset="-122"/>
                <a:ea typeface="微软雅黑" panose="020B0503020204020204" charset="-122"/>
              </a:rPr>
              <a:t>自己的历史 </a:t>
            </a:r>
            <a:r>
              <a:rPr lang="zh-CN" altLang="en-US" dirty="0">
                <a:latin typeface="微软雅黑" panose="020B0503020204020204" charset="-122"/>
                <a:ea typeface="微软雅黑" panose="020B0503020204020204" charset="-122"/>
              </a:rPr>
              <a:t>和 </a:t>
            </a:r>
            <a:r>
              <a:rPr lang="zh-CN" altLang="en-US" b="1" i="1" dirty="0">
                <a:latin typeface="微软雅黑" panose="020B0503020204020204" charset="-122"/>
                <a:ea typeface="微软雅黑" panose="020B0503020204020204" charset="-122"/>
              </a:rPr>
              <a:t>民族传统习俗</a:t>
            </a:r>
            <a:r>
              <a:rPr lang="zh-CN" altLang="en-US" dirty="0">
                <a:latin typeface="微软雅黑" panose="020B0503020204020204" charset="-122"/>
                <a:ea typeface="微软雅黑" panose="020B0503020204020204" charset="-122"/>
              </a:rPr>
              <a:t>，选定一年中的某一天宣布为 </a:t>
            </a:r>
            <a:r>
              <a:rPr lang="zh-CN" altLang="en-US" sz="4000" b="1" dirty="0">
                <a:ln>
                  <a:solidFill>
                    <a:schemeClr val="tx1"/>
                  </a:solidFill>
                </a:ln>
                <a:solidFill>
                  <a:srgbClr val="7030A0"/>
                </a:solidFill>
                <a:latin typeface="微软雅黑" panose="020B0503020204020204" charset="-122"/>
                <a:ea typeface="微软雅黑" panose="020B0503020204020204" charset="-122"/>
              </a:rPr>
              <a:t>联合国妇女权利和世界和平日</a:t>
            </a:r>
            <a:r>
              <a:rPr lang="zh-CN" altLang="en-US" dirty="0">
                <a:latin typeface="微软雅黑" panose="020B0503020204020204" charset="-122"/>
                <a:ea typeface="微软雅黑" panose="020B0503020204020204" charset="-122"/>
              </a:rPr>
              <a:t>。联合国的倡议导致为实现男女平等建立了国家法律框架，并且提高了公众对于迫切需要在各个方面提高妇女地位的认识。</a:t>
            </a:r>
          </a:p>
        </p:txBody>
      </p:sp>
      <p:pic>
        <p:nvPicPr>
          <p:cNvPr id="8" name="图片 7" descr="G:\2-PPT\2-图片库\1-图片素材\13-节日\5-国际劳动妇女节（3月8日）\PNG\dc8334b5e06b8824e31060e2ec819e83.pngdc8334b5e06b8824e31060e2ec819e83"/>
          <p:cNvPicPr>
            <a:picLocks noChangeAspect="1"/>
          </p:cNvPicPr>
          <p:nvPr/>
        </p:nvPicPr>
        <p:blipFill>
          <a:blip r:embed="rId4" cstate="email"/>
          <a:srcRect/>
          <a:stretch>
            <a:fillRect/>
          </a:stretch>
        </p:blipFill>
        <p:spPr>
          <a:xfrm>
            <a:off x="8494395" y="3134360"/>
            <a:ext cx="3449955" cy="3806190"/>
          </a:xfrm>
          <a:prstGeom prst="rect">
            <a:avLst/>
          </a:prstGeom>
        </p:spPr>
      </p:pic>
      <p:cxnSp>
        <p:nvCxnSpPr>
          <p:cNvPr id="11" name="直接连接符 10"/>
          <p:cNvCxnSpPr/>
          <p:nvPr/>
        </p:nvCxnSpPr>
        <p:spPr>
          <a:xfrm>
            <a:off x="835025" y="1556385"/>
            <a:ext cx="10744200" cy="63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727710" y="1130300"/>
            <a:ext cx="239395" cy="530225"/>
            <a:chOff x="1146" y="1780"/>
            <a:chExt cx="377" cy="835"/>
          </a:xfrm>
        </p:grpSpPr>
        <p:sp>
          <p:nvSpPr>
            <p:cNvPr id="19" name="矩形 18"/>
            <p:cNvSpPr/>
            <p:nvPr/>
          </p:nvSpPr>
          <p:spPr>
            <a:xfrm>
              <a:off x="1146" y="1991"/>
              <a:ext cx="152" cy="62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403" y="1780"/>
              <a:ext cx="120" cy="624"/>
            </a:xfrm>
            <a:prstGeom prst="rect">
              <a:avLst/>
            </a:prstGeom>
            <a:solidFill>
              <a:srgbClr val="B02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par>
                          <p:cTn id="24" fill="hold">
                            <p:stCondLst>
                              <p:cond delay="4000"/>
                            </p:stCondLst>
                            <p:childTnLst>
                              <p:par>
                                <p:cTn id="25" presetID="2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G:\2-PPT\2-图片库\1-图片素材\13-节日\5-国际劳动妇女节（3月8日）\背景图片\f7f99ce2897f9c752e5e096dbad8d66c.jpgf7f99ce2897f9c752e5e096dbad8d66c"/>
          <p:cNvPicPr>
            <a:picLocks noChangeAspect="1"/>
          </p:cNvPicPr>
          <p:nvPr/>
        </p:nvPicPr>
        <p:blipFill>
          <a:blip r:embed="rId3" cstate="email"/>
          <a:srcRect/>
          <a:stretch>
            <a:fillRect/>
          </a:stretch>
        </p:blipFill>
        <p:spPr>
          <a:xfrm>
            <a:off x="-6350" y="-5715"/>
            <a:ext cx="12221210" cy="6862445"/>
          </a:xfrm>
          <a:prstGeom prst="rect">
            <a:avLst/>
          </a:prstGeom>
        </p:spPr>
      </p:pic>
      <p:sp>
        <p:nvSpPr>
          <p:cNvPr id="4" name="文本框 3"/>
          <p:cNvSpPr txBox="1"/>
          <p:nvPr/>
        </p:nvSpPr>
        <p:spPr>
          <a:xfrm>
            <a:off x="2707005" y="1913255"/>
            <a:ext cx="6777990" cy="1569660"/>
          </a:xfrm>
          <a:prstGeom prst="rect">
            <a:avLst/>
          </a:prstGeom>
          <a:noFill/>
        </p:spPr>
        <p:txBody>
          <a:bodyPr wrap="square" rtlCol="0">
            <a:spAutoFit/>
          </a:bodyPr>
          <a:lstStyle/>
          <a:p>
            <a:pPr algn="dist"/>
            <a:r>
              <a:rPr lang="zh-CN" altLang="en-US" sz="9600" b="1" dirty="0">
                <a:ln w="12700">
                  <a:solidFill>
                    <a:schemeClr val="bg1"/>
                  </a:solidFill>
                  <a:prstDash val="solid"/>
                </a:ln>
                <a:gradFill>
                  <a:gsLst>
                    <a:gs pos="64000">
                      <a:srgbClr val="E77DC2"/>
                    </a:gs>
                    <a:gs pos="98000">
                      <a:srgbClr val="B02182"/>
                    </a:gs>
                  </a:gsLst>
                  <a:lin ang="5400000" scaled="0"/>
                </a:gradFill>
                <a:effectLst>
                  <a:outerShdw blurRad="38100" dist="38100" dir="2700000" algn="tl">
                    <a:srgbClr val="000000">
                      <a:alpha val="43137"/>
                    </a:srgbClr>
                  </a:outerShdw>
                  <a:reflection blurRad="6350" stA="60000" endA="900" endPos="60000" dist="60007" dir="5400000" sy="-100000" algn="bl" rotWithShape="0"/>
                </a:effectLst>
                <a:latin typeface="造字工房版黑（非商用）常规体" charset="-122"/>
                <a:ea typeface="造字工房版黑（非商用）常规体" charset="-122"/>
              </a:rPr>
              <a:t>活动实施</a:t>
            </a:r>
          </a:p>
        </p:txBody>
      </p:sp>
      <p:cxnSp>
        <p:nvCxnSpPr>
          <p:cNvPr id="5" name="直接连接符 4"/>
          <p:cNvCxnSpPr/>
          <p:nvPr/>
        </p:nvCxnSpPr>
        <p:spPr>
          <a:xfrm>
            <a:off x="2630805" y="1847215"/>
            <a:ext cx="6876000" cy="19685"/>
          </a:xfrm>
          <a:prstGeom prst="line">
            <a:avLst/>
          </a:prstGeom>
          <a:ln>
            <a:solidFill>
              <a:srgbClr val="F3B6D2"/>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742180" y="1229360"/>
            <a:ext cx="2760980" cy="583565"/>
          </a:xfrm>
          <a:prstGeom prst="rect">
            <a:avLst/>
          </a:prstGeom>
          <a:noFill/>
        </p:spPr>
        <p:txBody>
          <a:bodyPr wrap="square" rtlCol="0">
            <a:spAutoFit/>
          </a:bodyPr>
          <a:lstStyle/>
          <a:p>
            <a:pPr algn="ctr"/>
            <a:r>
              <a:rPr lang="en-US" altLang="zh-CN" sz="3200" dirty="0">
                <a:solidFill>
                  <a:srgbClr val="F3B6D2"/>
                </a:solidFill>
                <a:effectLst/>
                <a:latin typeface="Impact" panose="020B0806030902050204" charset="0"/>
                <a:ea typeface="造字工房版黑（非商用）常规体" charset="-122"/>
              </a:rPr>
              <a:t>PART  03</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set>
                                      <p:cBhvr>
                                        <p:cTn id="7" dur="341" fill="hold">
                                          <p:stCondLst>
                                            <p:cond delay="0"/>
                                          </p:stCondLst>
                                        </p:cTn>
                                        <p:tgtEl>
                                          <p:spTgt spid="8"/>
                                        </p:tgtEl>
                                        <p:attrNameLst>
                                          <p:attrName>style.rotation</p:attrName>
                                        </p:attrNameLst>
                                      </p:cBhvr>
                                      <p:to>
                                        <p:strVal val="-45.0"/>
                                      </p:to>
                                    </p:set>
                                    <p:anim calcmode="lin" valueType="num">
                                      <p:cBhvr>
                                        <p:cTn id="8" dur="341" fill="hold">
                                          <p:stCondLst>
                                            <p:cond delay="341"/>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9" dur="341"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0" dur="117" decel="50000" autoRev="1" fill="hold">
                                          <p:stCondLst>
                                            <p:cond delay="341"/>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1" dur="102" fill="hold">
                                          <p:stCondLst>
                                            <p:cond delay="648"/>
                                          </p:stCondLst>
                                        </p:cTn>
                                        <p:tgtEl>
                                          <p:spTgt spid="8"/>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375"/>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3875"/>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3951c60da0f39ab67cfc6d86efe571f"/>
          <p:cNvPicPr>
            <a:picLocks noChangeAspect="1"/>
          </p:cNvPicPr>
          <p:nvPr/>
        </p:nvPicPr>
        <p:blipFill>
          <a:blip r:embed="rId3" cstate="email"/>
          <a:stretch>
            <a:fillRect/>
          </a:stretch>
        </p:blipFill>
        <p:spPr>
          <a:xfrm>
            <a:off x="-53975" y="-10160"/>
            <a:ext cx="12256135" cy="6885305"/>
          </a:xfrm>
          <a:prstGeom prst="rect">
            <a:avLst/>
          </a:prstGeom>
        </p:spPr>
      </p:pic>
      <p:cxnSp>
        <p:nvCxnSpPr>
          <p:cNvPr id="3" name="直接连接符 2"/>
          <p:cNvCxnSpPr/>
          <p:nvPr/>
        </p:nvCxnSpPr>
        <p:spPr>
          <a:xfrm flipV="1">
            <a:off x="3810" y="609092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540" y="660781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55905" y="241300"/>
            <a:ext cx="11688445" cy="5553710"/>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898390" y="6169025"/>
            <a:ext cx="3024505" cy="489585"/>
          </a:xfrm>
          <a:prstGeom prst="rect">
            <a:avLst/>
          </a:prstGeom>
          <a:noFill/>
        </p:spPr>
        <p:txBody>
          <a:bodyPr wrap="square" rtlCol="0">
            <a:spAutoFit/>
          </a:bodyPr>
          <a:lstStyle/>
          <a:p>
            <a:r>
              <a:rPr lang="zh-CN" altLang="en-US" sz="2400">
                <a:solidFill>
                  <a:schemeClr val="bg1"/>
                </a:solidFill>
                <a:latin typeface="造字工房版黑（非商用）常规体" charset="-122"/>
                <a:ea typeface="造字工房版黑（非商用）常规体" charset="-122"/>
              </a:rPr>
              <a:t>第三部分  活动实施</a:t>
            </a:r>
          </a:p>
        </p:txBody>
      </p:sp>
      <p:sp>
        <p:nvSpPr>
          <p:cNvPr id="9" name="文本框 8"/>
          <p:cNvSpPr txBox="1"/>
          <p:nvPr/>
        </p:nvSpPr>
        <p:spPr>
          <a:xfrm>
            <a:off x="458470" y="430530"/>
            <a:ext cx="1866900" cy="417830"/>
          </a:xfrm>
          <a:prstGeom prst="rect">
            <a:avLst/>
          </a:prstGeom>
          <a:noFill/>
        </p:spPr>
        <p:txBody>
          <a:bodyPr wrap="square" rtlCol="0">
            <a:spAutoFit/>
          </a:bodyPr>
          <a:lstStyle/>
          <a:p>
            <a:r>
              <a:rPr lang="zh-CN" altLang="en-US" sz="1400" dirty="0">
                <a:solidFill>
                  <a:srgbClr val="060C18"/>
                </a:solidFill>
                <a:latin typeface="微软雅黑" panose="020B0503020204020204" charset="-122"/>
                <a:ea typeface="微软雅黑" panose="020B0503020204020204" charset="-122"/>
              </a:rPr>
              <a:t>第一章 </a:t>
            </a:r>
            <a:r>
              <a:rPr lang="zh-CN" altLang="en-US" b="1" dirty="0">
                <a:solidFill>
                  <a:srgbClr val="060C18"/>
                </a:solidFill>
                <a:latin typeface="微软雅黑" panose="020B0503020204020204" charset="-122"/>
                <a:ea typeface="微软雅黑" panose="020B0503020204020204" charset="-122"/>
              </a:rPr>
              <a:t> </a:t>
            </a:r>
            <a:r>
              <a:rPr lang="zh-CN" altLang="en-US" sz="2000" b="1" dirty="0">
                <a:solidFill>
                  <a:srgbClr val="060C18"/>
                </a:solidFill>
                <a:latin typeface="微软雅黑" panose="020B0503020204020204" charset="-122"/>
                <a:ea typeface="微软雅黑" panose="020B0503020204020204" charset="-122"/>
              </a:rPr>
              <a:t>前期组织</a:t>
            </a:r>
          </a:p>
        </p:txBody>
      </p:sp>
      <p:sp>
        <p:nvSpPr>
          <p:cNvPr id="7" name="文本框 6"/>
          <p:cNvSpPr txBox="1"/>
          <p:nvPr/>
        </p:nvSpPr>
        <p:spPr>
          <a:xfrm>
            <a:off x="7910195" y="2141855"/>
            <a:ext cx="3813175" cy="3017520"/>
          </a:xfrm>
          <a:prstGeom prst="rect">
            <a:avLst/>
          </a:prstGeom>
          <a:noFill/>
        </p:spPr>
        <p:txBody>
          <a:bodyPr wrap="square" rtlCol="0">
            <a:spAutoFit/>
          </a:bodyPr>
          <a:lstStyle/>
          <a:p>
            <a:pPr>
              <a:lnSpc>
                <a:spcPct val="150000"/>
              </a:lnSpc>
            </a:pPr>
            <a:r>
              <a:rPr lang="zh-CN" altLang="en-US" sz="1600" dirty="0">
                <a:latin typeface="微软雅黑" panose="020B0503020204020204" charset="-122"/>
                <a:ea typeface="微软雅黑" panose="020B0503020204020204" charset="-122"/>
              </a:rPr>
              <a:t>从1924年中国人第一次庆祝三八国际妇女节以来，该节日己经成为了国共两党领导中国妇运的重要场域。“三八”国际妇女节代表革命传统及其作为中国百年妇运特殊的公共文化空间。中国人首度公开、正式庆祝“三八”国际妇女节在1924年3月的广州，当 时正是第一次国共合作的蜜月期。</a:t>
            </a:r>
          </a:p>
        </p:txBody>
      </p:sp>
      <p:cxnSp>
        <p:nvCxnSpPr>
          <p:cNvPr id="43" name="直接连接符 42"/>
          <p:cNvCxnSpPr/>
          <p:nvPr/>
        </p:nvCxnSpPr>
        <p:spPr>
          <a:xfrm>
            <a:off x="7886065" y="5329555"/>
            <a:ext cx="3636000" cy="63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905115" y="2039620"/>
            <a:ext cx="3636000" cy="63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图片 9" descr="498204b17e482301c74c263e0522f7fd"/>
          <p:cNvPicPr>
            <a:picLocks noChangeAspect="1"/>
          </p:cNvPicPr>
          <p:nvPr/>
        </p:nvPicPr>
        <p:blipFill>
          <a:blip r:embed="rId5" cstate="email"/>
          <a:stretch>
            <a:fillRect/>
          </a:stretch>
        </p:blipFill>
        <p:spPr>
          <a:xfrm>
            <a:off x="9213850" y="848360"/>
            <a:ext cx="2208530" cy="1489075"/>
          </a:xfrm>
          <a:prstGeom prst="rect">
            <a:avLst/>
          </a:prstGeom>
        </p:spPr>
      </p:pic>
      <p:grpSp>
        <p:nvGrpSpPr>
          <p:cNvPr id="14" name="组合 13"/>
          <p:cNvGrpSpPr/>
          <p:nvPr/>
        </p:nvGrpSpPr>
        <p:grpSpPr>
          <a:xfrm>
            <a:off x="255905" y="5911850"/>
            <a:ext cx="934720" cy="720090"/>
            <a:chOff x="722" y="7602"/>
            <a:chExt cx="1472" cy="1134"/>
          </a:xfrm>
        </p:grpSpPr>
        <p:sp>
          <p:nvSpPr>
            <p:cNvPr id="15" name="椭圆 14"/>
            <p:cNvSpPr/>
            <p:nvPr/>
          </p:nvSpPr>
          <p:spPr>
            <a:xfrm>
              <a:off x="722" y="7602"/>
              <a:ext cx="1134" cy="1134"/>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51" y="7621"/>
              <a:ext cx="1443" cy="1104"/>
            </a:xfrm>
            <a:prstGeom prst="rect">
              <a:avLst/>
            </a:prstGeom>
            <a:noFill/>
          </p:spPr>
          <p:txBody>
            <a:bodyPr wrap="square" rtlCol="0">
              <a:spAutoFit/>
            </a:bodyPr>
            <a:lstStyle/>
            <a:p>
              <a:r>
                <a:rPr lang="en-US" altLang="zh-CN" sz="4000" dirty="0">
                  <a:latin typeface="Informal Roman" panose="030604020304060B0204" charset="0"/>
                </a:rPr>
                <a:t>01</a:t>
              </a:r>
            </a:p>
          </p:txBody>
        </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1000"/>
                                        <p:tgtEl>
                                          <p:spTgt spid="1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Effect transition="in" filter="fade">
                                      <p:cBhvr>
                                        <p:cTn id="21" dur="1000"/>
                                        <p:tgtEl>
                                          <p:spTgt spid="10"/>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childTnLst>
                                </p:cTn>
                              </p:par>
                            </p:childTnLst>
                          </p:cTn>
                        </p:par>
                        <p:par>
                          <p:cTn id="26" fill="hold">
                            <p:stCondLst>
                              <p:cond delay="4000"/>
                            </p:stCondLst>
                            <p:childTnLst>
                              <p:par>
                                <p:cTn id="27" presetID="22" presetClass="entr" presetSubtype="1"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500"/>
                                        <p:tgtEl>
                                          <p:spTgt spid="7"/>
                                        </p:tgtEl>
                                      </p:cBhvr>
                                    </p:animEffect>
                                  </p:childTnLst>
                                </p:cTn>
                              </p:par>
                            </p:childTnLst>
                          </p:cTn>
                        </p:par>
                        <p:par>
                          <p:cTn id="30" fill="hold">
                            <p:stCondLst>
                              <p:cond delay="4500"/>
                            </p:stCondLst>
                            <p:childTnLst>
                              <p:par>
                                <p:cTn id="31" presetID="10" presetClass="entr" presetSubtype="0" fill="hold"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3951c60da0f39ab67cfc6d86efe571f"/>
          <p:cNvPicPr>
            <a:picLocks noChangeAspect="1"/>
          </p:cNvPicPr>
          <p:nvPr/>
        </p:nvPicPr>
        <p:blipFill>
          <a:blip r:embed="rId3" cstate="email"/>
          <a:stretch>
            <a:fillRect/>
          </a:stretch>
        </p:blipFill>
        <p:spPr>
          <a:xfrm>
            <a:off x="-53975" y="-10160"/>
            <a:ext cx="12256135" cy="6885305"/>
          </a:xfrm>
          <a:prstGeom prst="rect">
            <a:avLst/>
          </a:prstGeom>
        </p:spPr>
      </p:pic>
      <p:cxnSp>
        <p:nvCxnSpPr>
          <p:cNvPr id="3" name="直接连接符 2"/>
          <p:cNvCxnSpPr/>
          <p:nvPr/>
        </p:nvCxnSpPr>
        <p:spPr>
          <a:xfrm flipV="1">
            <a:off x="3810" y="609092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540" y="660781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55905" y="241300"/>
            <a:ext cx="11688445" cy="55537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898390" y="6169025"/>
            <a:ext cx="3024505" cy="489585"/>
          </a:xfrm>
          <a:prstGeom prst="rect">
            <a:avLst/>
          </a:prstGeom>
          <a:noFill/>
        </p:spPr>
        <p:txBody>
          <a:bodyPr wrap="square" rtlCol="0">
            <a:spAutoFit/>
          </a:bodyPr>
          <a:lstStyle/>
          <a:p>
            <a:r>
              <a:rPr lang="zh-CN" altLang="en-US" sz="2400">
                <a:solidFill>
                  <a:schemeClr val="bg1"/>
                </a:solidFill>
                <a:latin typeface="造字工房版黑（非商用）常规体" charset="-122"/>
                <a:ea typeface="造字工房版黑（非商用）常规体" charset="-122"/>
              </a:rPr>
              <a:t>第三部分  活动实施</a:t>
            </a:r>
          </a:p>
        </p:txBody>
      </p:sp>
      <p:sp>
        <p:nvSpPr>
          <p:cNvPr id="9" name="文本框 8"/>
          <p:cNvSpPr txBox="1"/>
          <p:nvPr/>
        </p:nvSpPr>
        <p:spPr>
          <a:xfrm>
            <a:off x="458470" y="430530"/>
            <a:ext cx="1866900" cy="417830"/>
          </a:xfrm>
          <a:prstGeom prst="rect">
            <a:avLst/>
          </a:prstGeom>
          <a:noFill/>
        </p:spPr>
        <p:txBody>
          <a:bodyPr wrap="square" rtlCol="0">
            <a:spAutoFit/>
          </a:bodyPr>
          <a:lstStyle/>
          <a:p>
            <a:r>
              <a:rPr lang="zh-CN" altLang="en-US" sz="1400" dirty="0">
                <a:solidFill>
                  <a:srgbClr val="060C18"/>
                </a:solidFill>
                <a:latin typeface="微软雅黑" panose="020B0503020204020204" charset="-122"/>
                <a:ea typeface="微软雅黑" panose="020B0503020204020204" charset="-122"/>
              </a:rPr>
              <a:t>第一章 </a:t>
            </a:r>
            <a:r>
              <a:rPr lang="zh-CN" altLang="en-US" b="1" dirty="0">
                <a:solidFill>
                  <a:srgbClr val="060C18"/>
                </a:solidFill>
                <a:latin typeface="微软雅黑" panose="020B0503020204020204" charset="-122"/>
                <a:ea typeface="微软雅黑" panose="020B0503020204020204" charset="-122"/>
              </a:rPr>
              <a:t> </a:t>
            </a:r>
            <a:r>
              <a:rPr lang="zh-CN" altLang="en-US" sz="2000" b="1" dirty="0">
                <a:solidFill>
                  <a:srgbClr val="060C18"/>
                </a:solidFill>
                <a:latin typeface="微软雅黑" panose="020B0503020204020204" charset="-122"/>
                <a:ea typeface="微软雅黑" panose="020B0503020204020204" charset="-122"/>
              </a:rPr>
              <a:t>前期组织</a:t>
            </a:r>
          </a:p>
        </p:txBody>
      </p:sp>
      <p:sp>
        <p:nvSpPr>
          <p:cNvPr id="39" name="文本框 38"/>
          <p:cNvSpPr txBox="1"/>
          <p:nvPr/>
        </p:nvSpPr>
        <p:spPr>
          <a:xfrm>
            <a:off x="1005205" y="4248150"/>
            <a:ext cx="3326765" cy="855345"/>
          </a:xfrm>
          <a:prstGeom prst="rect">
            <a:avLst/>
          </a:prstGeom>
          <a:noFill/>
        </p:spPr>
        <p:txBody>
          <a:bodyPr wrap="square" rtlCol="0">
            <a:spAutoFit/>
          </a:bodyPr>
          <a:lstStyle/>
          <a:p>
            <a:r>
              <a:rPr lang="zh-CN" altLang="en-US" sz="1600" b="1" dirty="0">
                <a:latin typeface="微软雅黑" panose="020B0503020204020204" charset="-122"/>
                <a:ea typeface="微软雅黑" panose="020B0503020204020204" charset="-122"/>
              </a:rPr>
              <a:t>添加标题</a:t>
            </a:r>
            <a:r>
              <a:rPr lang="zh-CN" altLang="en-US" dirty="0">
                <a:latin typeface="+mn-ea"/>
              </a:rPr>
              <a:t>：</a:t>
            </a:r>
            <a:r>
              <a:rPr lang="zh-CN" altLang="en-US" sz="1600" dirty="0">
                <a:latin typeface="+mn-ea"/>
              </a:rPr>
              <a:t>点击添加活动对象，可根据各个单位企业的实际情况填写此处活动的对象。</a:t>
            </a:r>
          </a:p>
        </p:txBody>
      </p:sp>
      <p:grpSp>
        <p:nvGrpSpPr>
          <p:cNvPr id="16" name="组合 15"/>
          <p:cNvGrpSpPr/>
          <p:nvPr/>
        </p:nvGrpSpPr>
        <p:grpSpPr>
          <a:xfrm>
            <a:off x="1116965" y="1438910"/>
            <a:ext cx="2981620" cy="2597785"/>
            <a:chOff x="2367" y="2266"/>
            <a:chExt cx="3207" cy="4091"/>
          </a:xfrm>
        </p:grpSpPr>
        <p:grpSp>
          <p:nvGrpSpPr>
            <p:cNvPr id="15" name="组合 14"/>
            <p:cNvGrpSpPr/>
            <p:nvPr/>
          </p:nvGrpSpPr>
          <p:grpSpPr>
            <a:xfrm>
              <a:off x="2367" y="2266"/>
              <a:ext cx="3207" cy="4091"/>
              <a:chOff x="2367" y="2266"/>
              <a:chExt cx="3207" cy="4091"/>
            </a:xfrm>
          </p:grpSpPr>
          <p:sp>
            <p:nvSpPr>
              <p:cNvPr id="8" name="同侧圆角矩形 7"/>
              <p:cNvSpPr/>
              <p:nvPr/>
            </p:nvSpPr>
            <p:spPr>
              <a:xfrm>
                <a:off x="2367" y="2266"/>
                <a:ext cx="3192" cy="1535"/>
              </a:xfrm>
              <a:prstGeom prst="round2SameRect">
                <a:avLst/>
              </a:prstGeom>
              <a:solidFill>
                <a:srgbClr val="7030A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511" y="2493"/>
                <a:ext cx="2904" cy="3649"/>
              </a:xfrm>
              <a:prstGeom prst="rect">
                <a:avLst/>
              </a:prstGeom>
              <a:blipFill rotWithShape="1">
                <a:blip r:embed="rId4" cstate="email"/>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382" y="5962"/>
                <a:ext cx="3192" cy="395"/>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686" y="5377"/>
                <a:ext cx="658" cy="96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3758" y="5504"/>
              <a:ext cx="679" cy="725"/>
            </a:xfrm>
            <a:prstGeom prst="rect">
              <a:avLst/>
            </a:prstGeom>
            <a:noFill/>
          </p:spPr>
          <p:txBody>
            <a:bodyPr wrap="square" rtlCol="0">
              <a:spAutoFit/>
            </a:bodyPr>
            <a:lstStyle/>
            <a:p>
              <a:r>
                <a:rPr lang="en-US" altLang="zh-CN" sz="2400">
                  <a:solidFill>
                    <a:schemeClr val="bg1"/>
                  </a:solidFill>
                  <a:latin typeface="Impact" panose="020B0806030902050204" charset="0"/>
                </a:rPr>
                <a:t>01</a:t>
              </a:r>
            </a:p>
          </p:txBody>
        </p:sp>
      </p:grpSp>
      <p:grpSp>
        <p:nvGrpSpPr>
          <p:cNvPr id="24" name="组合 23"/>
          <p:cNvGrpSpPr/>
          <p:nvPr/>
        </p:nvGrpSpPr>
        <p:grpSpPr>
          <a:xfrm>
            <a:off x="4679950" y="1438910"/>
            <a:ext cx="2981620" cy="2597785"/>
            <a:chOff x="2367" y="2266"/>
            <a:chExt cx="3207" cy="4091"/>
          </a:xfrm>
        </p:grpSpPr>
        <p:grpSp>
          <p:nvGrpSpPr>
            <p:cNvPr id="25" name="组合 24"/>
            <p:cNvGrpSpPr/>
            <p:nvPr/>
          </p:nvGrpSpPr>
          <p:grpSpPr>
            <a:xfrm>
              <a:off x="2367" y="2266"/>
              <a:ext cx="3207" cy="4091"/>
              <a:chOff x="2367" y="2266"/>
              <a:chExt cx="3207" cy="4091"/>
            </a:xfrm>
          </p:grpSpPr>
          <p:sp>
            <p:nvSpPr>
              <p:cNvPr id="26" name="同侧圆角矩形 25"/>
              <p:cNvSpPr/>
              <p:nvPr/>
            </p:nvSpPr>
            <p:spPr>
              <a:xfrm>
                <a:off x="2367" y="2266"/>
                <a:ext cx="3192" cy="1535"/>
              </a:xfrm>
              <a:prstGeom prst="round2SameRect">
                <a:avLst/>
              </a:prstGeom>
              <a:solidFill>
                <a:srgbClr val="7030A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2511" y="2493"/>
                <a:ext cx="2904" cy="3649"/>
              </a:xfrm>
              <a:prstGeom prst="rect">
                <a:avLst/>
              </a:prstGeom>
              <a:blipFill rotWithShape="1">
                <a:blip r:embed="rId4" cstate="email"/>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382" y="5962"/>
                <a:ext cx="3192" cy="395"/>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3686" y="5377"/>
                <a:ext cx="658" cy="96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文本框 29"/>
            <p:cNvSpPr txBox="1"/>
            <p:nvPr/>
          </p:nvSpPr>
          <p:spPr>
            <a:xfrm>
              <a:off x="3758" y="5504"/>
              <a:ext cx="679" cy="725"/>
            </a:xfrm>
            <a:prstGeom prst="rect">
              <a:avLst/>
            </a:prstGeom>
            <a:noFill/>
          </p:spPr>
          <p:txBody>
            <a:bodyPr wrap="square" rtlCol="0">
              <a:spAutoFit/>
            </a:bodyPr>
            <a:lstStyle/>
            <a:p>
              <a:r>
                <a:rPr lang="en-US" altLang="zh-CN" sz="2400">
                  <a:solidFill>
                    <a:schemeClr val="bg1"/>
                  </a:solidFill>
                  <a:latin typeface="Impact" panose="020B0806030902050204" charset="0"/>
                </a:rPr>
                <a:t>02</a:t>
              </a:r>
            </a:p>
          </p:txBody>
        </p:sp>
      </p:grpSp>
      <p:grpSp>
        <p:nvGrpSpPr>
          <p:cNvPr id="31" name="组合 30"/>
          <p:cNvGrpSpPr/>
          <p:nvPr/>
        </p:nvGrpSpPr>
        <p:grpSpPr>
          <a:xfrm>
            <a:off x="8251825" y="1438910"/>
            <a:ext cx="2981620" cy="2597785"/>
            <a:chOff x="2367" y="2266"/>
            <a:chExt cx="3207" cy="4091"/>
          </a:xfrm>
        </p:grpSpPr>
        <p:grpSp>
          <p:nvGrpSpPr>
            <p:cNvPr id="32" name="组合 31"/>
            <p:cNvGrpSpPr/>
            <p:nvPr/>
          </p:nvGrpSpPr>
          <p:grpSpPr>
            <a:xfrm>
              <a:off x="2367" y="2266"/>
              <a:ext cx="3207" cy="4091"/>
              <a:chOff x="2367" y="2266"/>
              <a:chExt cx="3207" cy="4091"/>
            </a:xfrm>
          </p:grpSpPr>
          <p:sp>
            <p:nvSpPr>
              <p:cNvPr id="33" name="同侧圆角矩形 32"/>
              <p:cNvSpPr/>
              <p:nvPr/>
            </p:nvSpPr>
            <p:spPr>
              <a:xfrm>
                <a:off x="2367" y="2266"/>
                <a:ext cx="3192" cy="1535"/>
              </a:xfrm>
              <a:prstGeom prst="round2SameRect">
                <a:avLst/>
              </a:prstGeom>
              <a:solidFill>
                <a:srgbClr val="7030A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2511" y="2493"/>
                <a:ext cx="2904" cy="3649"/>
              </a:xfrm>
              <a:prstGeom prst="rect">
                <a:avLst/>
              </a:prstGeom>
              <a:blipFill rotWithShape="1">
                <a:blip r:embed="rId4" cstate="email"/>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2382" y="5962"/>
                <a:ext cx="3192" cy="395"/>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686" y="5377"/>
                <a:ext cx="658" cy="96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36"/>
            <p:cNvSpPr txBox="1"/>
            <p:nvPr/>
          </p:nvSpPr>
          <p:spPr>
            <a:xfrm>
              <a:off x="3758" y="5504"/>
              <a:ext cx="679" cy="725"/>
            </a:xfrm>
            <a:prstGeom prst="rect">
              <a:avLst/>
            </a:prstGeom>
            <a:noFill/>
          </p:spPr>
          <p:txBody>
            <a:bodyPr wrap="square" rtlCol="0">
              <a:spAutoFit/>
            </a:bodyPr>
            <a:lstStyle/>
            <a:p>
              <a:r>
                <a:rPr lang="en-US" altLang="zh-CN" sz="2400">
                  <a:solidFill>
                    <a:schemeClr val="bg1"/>
                  </a:solidFill>
                  <a:latin typeface="Impact" panose="020B0806030902050204" charset="0"/>
                </a:rPr>
                <a:t>03</a:t>
              </a:r>
            </a:p>
          </p:txBody>
        </p:sp>
      </p:grpSp>
      <p:sp>
        <p:nvSpPr>
          <p:cNvPr id="38" name="文本框 37"/>
          <p:cNvSpPr txBox="1"/>
          <p:nvPr/>
        </p:nvSpPr>
        <p:spPr>
          <a:xfrm>
            <a:off x="4578350" y="4260215"/>
            <a:ext cx="3326765" cy="855345"/>
          </a:xfrm>
          <a:prstGeom prst="rect">
            <a:avLst/>
          </a:prstGeom>
          <a:noFill/>
        </p:spPr>
        <p:txBody>
          <a:bodyPr wrap="square" rtlCol="0">
            <a:spAutoFit/>
          </a:bodyPr>
          <a:lstStyle/>
          <a:p>
            <a:r>
              <a:rPr lang="zh-CN" altLang="en-US" sz="1600" b="1">
                <a:latin typeface="微软雅黑" panose="020B0503020204020204" charset="-122"/>
                <a:ea typeface="微软雅黑" panose="020B0503020204020204" charset="-122"/>
              </a:rPr>
              <a:t>添加标题</a:t>
            </a:r>
            <a:r>
              <a:rPr lang="zh-CN" altLang="en-US">
                <a:latin typeface="+mn-ea"/>
              </a:rPr>
              <a:t>：</a:t>
            </a:r>
            <a:r>
              <a:rPr lang="zh-CN" altLang="en-US" sz="1600">
                <a:latin typeface="+mn-ea"/>
              </a:rPr>
              <a:t>点击添加活动对象，可根据各个单位企业的实际情况填写此处活动的对象。</a:t>
            </a:r>
          </a:p>
        </p:txBody>
      </p:sp>
      <p:sp>
        <p:nvSpPr>
          <p:cNvPr id="40" name="文本框 39"/>
          <p:cNvSpPr txBox="1"/>
          <p:nvPr/>
        </p:nvSpPr>
        <p:spPr>
          <a:xfrm>
            <a:off x="8159115" y="4248150"/>
            <a:ext cx="3326765" cy="855345"/>
          </a:xfrm>
          <a:prstGeom prst="rect">
            <a:avLst/>
          </a:prstGeom>
          <a:noFill/>
        </p:spPr>
        <p:txBody>
          <a:bodyPr wrap="square" rtlCol="0">
            <a:spAutoFit/>
          </a:bodyPr>
          <a:lstStyle/>
          <a:p>
            <a:r>
              <a:rPr lang="zh-CN" altLang="en-US" sz="1600" b="1">
                <a:latin typeface="微软雅黑" panose="020B0503020204020204" charset="-122"/>
                <a:ea typeface="微软雅黑" panose="020B0503020204020204" charset="-122"/>
              </a:rPr>
              <a:t>添加标题</a:t>
            </a:r>
            <a:r>
              <a:rPr lang="zh-CN" altLang="en-US">
                <a:latin typeface="+mn-ea"/>
              </a:rPr>
              <a:t>：</a:t>
            </a:r>
            <a:r>
              <a:rPr lang="zh-CN" altLang="en-US" sz="1600">
                <a:latin typeface="+mn-ea"/>
              </a:rPr>
              <a:t>点击添加活动对象，可根据各个单位企业的实际情况填写此处活动的对象。</a:t>
            </a:r>
          </a:p>
        </p:txBody>
      </p:sp>
      <p:grpSp>
        <p:nvGrpSpPr>
          <p:cNvPr id="11" name="组合 10"/>
          <p:cNvGrpSpPr/>
          <p:nvPr/>
        </p:nvGrpSpPr>
        <p:grpSpPr>
          <a:xfrm>
            <a:off x="224790" y="5911850"/>
            <a:ext cx="916305" cy="720090"/>
            <a:chOff x="673" y="7602"/>
            <a:chExt cx="1443" cy="1134"/>
          </a:xfrm>
        </p:grpSpPr>
        <p:sp>
          <p:nvSpPr>
            <p:cNvPr id="12" name="椭圆 11"/>
            <p:cNvSpPr/>
            <p:nvPr/>
          </p:nvSpPr>
          <p:spPr>
            <a:xfrm>
              <a:off x="722" y="7602"/>
              <a:ext cx="1134" cy="1134"/>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73" y="7621"/>
              <a:ext cx="1443" cy="1104"/>
            </a:xfrm>
            <a:prstGeom prst="rect">
              <a:avLst/>
            </a:prstGeom>
            <a:noFill/>
          </p:spPr>
          <p:txBody>
            <a:bodyPr wrap="square" rtlCol="0">
              <a:spAutoFit/>
            </a:bodyPr>
            <a:lstStyle/>
            <a:p>
              <a:r>
                <a:rPr lang="en-US" altLang="zh-CN" sz="4000">
                  <a:latin typeface="Informal Roman" panose="030604020304060B0204" charset="0"/>
                </a:rPr>
                <a:t>02</a:t>
              </a:r>
            </a:p>
          </p:txBody>
        </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1000"/>
                                        <p:tgtEl>
                                          <p:spTgt spid="11"/>
                                        </p:tgtEl>
                                      </p:cBhvr>
                                    </p:animEffect>
                                  </p:childTnLst>
                                </p:cTn>
                              </p:par>
                            </p:childTnLst>
                          </p:cTn>
                        </p:par>
                        <p:par>
                          <p:cTn id="16" fill="hold">
                            <p:stCondLst>
                              <p:cond delay="2000"/>
                            </p:stCondLst>
                            <p:childTnLst>
                              <p:par>
                                <p:cTn id="17" presetID="2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edge">
                                      <p:cBhvr>
                                        <p:cTn id="19" dur="1500"/>
                                        <p:tgtEl>
                                          <p:spTgt spid="16"/>
                                        </p:tgtEl>
                                      </p:cBhvr>
                                    </p:animEffect>
                                  </p:childTnLst>
                                </p:cTn>
                              </p:par>
                            </p:childTnLst>
                          </p:cTn>
                        </p:par>
                        <p:par>
                          <p:cTn id="20" fill="hold">
                            <p:stCondLst>
                              <p:cond delay="3500"/>
                            </p:stCondLst>
                            <p:childTnLst>
                              <p:par>
                                <p:cTn id="21" presetID="22" presetClass="entr" presetSubtype="4"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500"/>
                                        <p:tgtEl>
                                          <p:spTgt spid="39"/>
                                        </p:tgtEl>
                                      </p:cBhvr>
                                    </p:animEffect>
                                  </p:childTnLst>
                                </p:cTn>
                              </p:par>
                            </p:childTnLst>
                          </p:cTn>
                        </p:par>
                        <p:par>
                          <p:cTn id="24" fill="hold">
                            <p:stCondLst>
                              <p:cond delay="4000"/>
                            </p:stCondLst>
                            <p:childTnLst>
                              <p:par>
                                <p:cTn id="25" presetID="20"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edge">
                                      <p:cBhvr>
                                        <p:cTn id="27" dur="1500"/>
                                        <p:tgtEl>
                                          <p:spTgt spid="24"/>
                                        </p:tgtEl>
                                      </p:cBhvr>
                                    </p:animEffect>
                                  </p:childTnLst>
                                </p:cTn>
                              </p:par>
                            </p:childTnLst>
                          </p:cTn>
                        </p:par>
                        <p:par>
                          <p:cTn id="28" fill="hold">
                            <p:stCondLst>
                              <p:cond delay="5500"/>
                            </p:stCondLst>
                            <p:childTnLst>
                              <p:par>
                                <p:cTn id="29" presetID="22" presetClass="entr" presetSubtype="4"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down)">
                                      <p:cBhvr>
                                        <p:cTn id="31" dur="500"/>
                                        <p:tgtEl>
                                          <p:spTgt spid="38"/>
                                        </p:tgtEl>
                                      </p:cBhvr>
                                    </p:animEffect>
                                  </p:childTnLst>
                                </p:cTn>
                              </p:par>
                            </p:childTnLst>
                          </p:cTn>
                        </p:par>
                        <p:par>
                          <p:cTn id="32" fill="hold">
                            <p:stCondLst>
                              <p:cond delay="6000"/>
                            </p:stCondLst>
                            <p:childTnLst>
                              <p:par>
                                <p:cTn id="33" presetID="20"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edge">
                                      <p:cBhvr>
                                        <p:cTn id="35" dur="1500"/>
                                        <p:tgtEl>
                                          <p:spTgt spid="31"/>
                                        </p:tgtEl>
                                      </p:cBhvr>
                                    </p:animEffect>
                                  </p:childTnLst>
                                </p:cTn>
                              </p:par>
                            </p:childTnLst>
                          </p:cTn>
                        </p:par>
                        <p:par>
                          <p:cTn id="36" fill="hold">
                            <p:stCondLst>
                              <p:cond delay="7500"/>
                            </p:stCondLst>
                            <p:childTnLst>
                              <p:par>
                                <p:cTn id="37" presetID="22" presetClass="entr" presetSubtype="4"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down)">
                                      <p:cBhvr>
                                        <p:cTn id="3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39" grpId="0"/>
      <p:bldP spid="38" grpId="0"/>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3951c60da0f39ab67cfc6d86efe571f"/>
          <p:cNvPicPr>
            <a:picLocks noChangeAspect="1"/>
          </p:cNvPicPr>
          <p:nvPr/>
        </p:nvPicPr>
        <p:blipFill>
          <a:blip r:embed="rId3" cstate="email"/>
          <a:stretch>
            <a:fillRect/>
          </a:stretch>
        </p:blipFill>
        <p:spPr>
          <a:xfrm>
            <a:off x="-53975" y="-10160"/>
            <a:ext cx="12256135" cy="6885305"/>
          </a:xfrm>
          <a:prstGeom prst="rect">
            <a:avLst/>
          </a:prstGeom>
        </p:spPr>
      </p:pic>
      <p:cxnSp>
        <p:nvCxnSpPr>
          <p:cNvPr id="3" name="直接连接符 2"/>
          <p:cNvCxnSpPr/>
          <p:nvPr/>
        </p:nvCxnSpPr>
        <p:spPr>
          <a:xfrm flipV="1">
            <a:off x="3810" y="609092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540" y="660781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55905" y="241300"/>
            <a:ext cx="11688445" cy="55537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898390" y="6169025"/>
            <a:ext cx="3024505" cy="489585"/>
          </a:xfrm>
          <a:prstGeom prst="rect">
            <a:avLst/>
          </a:prstGeom>
          <a:noFill/>
        </p:spPr>
        <p:txBody>
          <a:bodyPr wrap="square" rtlCol="0">
            <a:spAutoFit/>
          </a:bodyPr>
          <a:lstStyle/>
          <a:p>
            <a:r>
              <a:rPr lang="zh-CN" altLang="en-US" sz="2400">
                <a:solidFill>
                  <a:schemeClr val="bg1"/>
                </a:solidFill>
                <a:latin typeface="造字工房版黑（非商用）常规体" charset="-122"/>
                <a:ea typeface="造字工房版黑（非商用）常规体" charset="-122"/>
              </a:rPr>
              <a:t>第三部分  活动实施</a:t>
            </a:r>
          </a:p>
        </p:txBody>
      </p:sp>
      <p:sp>
        <p:nvSpPr>
          <p:cNvPr id="9" name="文本框 8"/>
          <p:cNvSpPr txBox="1"/>
          <p:nvPr/>
        </p:nvSpPr>
        <p:spPr>
          <a:xfrm>
            <a:off x="458470" y="430530"/>
            <a:ext cx="1866900" cy="417830"/>
          </a:xfrm>
          <a:prstGeom prst="rect">
            <a:avLst/>
          </a:prstGeom>
          <a:noFill/>
        </p:spPr>
        <p:txBody>
          <a:bodyPr wrap="square" rtlCol="0">
            <a:spAutoFit/>
          </a:bodyPr>
          <a:lstStyle/>
          <a:p>
            <a:r>
              <a:rPr lang="zh-CN" altLang="en-US" sz="1400">
                <a:solidFill>
                  <a:srgbClr val="060C18"/>
                </a:solidFill>
                <a:latin typeface="微软雅黑" panose="020B0503020204020204" charset="-122"/>
                <a:ea typeface="微软雅黑" panose="020B0503020204020204" charset="-122"/>
              </a:rPr>
              <a:t>第一章 </a:t>
            </a:r>
            <a:r>
              <a:rPr lang="zh-CN" altLang="en-US" b="1">
                <a:solidFill>
                  <a:srgbClr val="060C18"/>
                </a:solidFill>
                <a:latin typeface="微软雅黑" panose="020B0503020204020204" charset="-122"/>
                <a:ea typeface="微软雅黑" panose="020B0503020204020204" charset="-122"/>
              </a:rPr>
              <a:t> </a:t>
            </a:r>
            <a:r>
              <a:rPr lang="zh-CN" altLang="en-US" sz="2000" b="1">
                <a:solidFill>
                  <a:srgbClr val="060C18"/>
                </a:solidFill>
                <a:latin typeface="微软雅黑" panose="020B0503020204020204" charset="-122"/>
                <a:ea typeface="微软雅黑" panose="020B0503020204020204" charset="-122"/>
              </a:rPr>
              <a:t>前期组织</a:t>
            </a:r>
          </a:p>
        </p:txBody>
      </p:sp>
      <p:grpSp>
        <p:nvGrpSpPr>
          <p:cNvPr id="11" name="组合 10"/>
          <p:cNvGrpSpPr/>
          <p:nvPr/>
        </p:nvGrpSpPr>
        <p:grpSpPr>
          <a:xfrm>
            <a:off x="224790" y="5911850"/>
            <a:ext cx="916305" cy="720090"/>
            <a:chOff x="673" y="7602"/>
            <a:chExt cx="1443" cy="1134"/>
          </a:xfrm>
        </p:grpSpPr>
        <p:sp>
          <p:nvSpPr>
            <p:cNvPr id="12" name="椭圆 11"/>
            <p:cNvSpPr/>
            <p:nvPr/>
          </p:nvSpPr>
          <p:spPr>
            <a:xfrm>
              <a:off x="722" y="7602"/>
              <a:ext cx="1134" cy="1134"/>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73" y="7621"/>
              <a:ext cx="1443" cy="1104"/>
            </a:xfrm>
            <a:prstGeom prst="rect">
              <a:avLst/>
            </a:prstGeom>
            <a:noFill/>
          </p:spPr>
          <p:txBody>
            <a:bodyPr wrap="square" rtlCol="0">
              <a:spAutoFit/>
            </a:bodyPr>
            <a:lstStyle/>
            <a:p>
              <a:r>
                <a:rPr lang="en-US" altLang="zh-CN" sz="4000">
                  <a:latin typeface="Informal Roman" panose="030604020304060B0204" charset="0"/>
                </a:rPr>
                <a:t>03</a:t>
              </a:r>
            </a:p>
          </p:txBody>
        </p:sp>
      </p:grpSp>
      <p:grpSp>
        <p:nvGrpSpPr>
          <p:cNvPr id="7" name="组合 6"/>
          <p:cNvGrpSpPr/>
          <p:nvPr/>
        </p:nvGrpSpPr>
        <p:grpSpPr>
          <a:xfrm>
            <a:off x="183197" y="430530"/>
            <a:ext cx="7174865" cy="5879465"/>
            <a:chOff x="224790" y="430530"/>
            <a:chExt cx="7174865" cy="5879465"/>
          </a:xfrm>
        </p:grpSpPr>
        <p:pic>
          <p:nvPicPr>
            <p:cNvPr id="10" name="图片 9" descr="647b7472273226e56369188bc8d33865"/>
            <p:cNvPicPr>
              <a:picLocks noChangeAspect="1"/>
            </p:cNvPicPr>
            <p:nvPr/>
          </p:nvPicPr>
          <p:blipFill>
            <a:blip r:embed="rId4"/>
            <a:stretch>
              <a:fillRect/>
            </a:stretch>
          </p:blipFill>
          <p:spPr>
            <a:xfrm>
              <a:off x="224790" y="430530"/>
              <a:ext cx="7174865" cy="5879465"/>
            </a:xfrm>
            <a:prstGeom prst="rect">
              <a:avLst/>
            </a:prstGeom>
          </p:spPr>
        </p:pic>
        <p:pic>
          <p:nvPicPr>
            <p:cNvPr id="8" name="图片 7" descr="1a97cdc5e9f661f974718e1e94f7b7d6876fda1420264-ZMTCxs_fw658"/>
            <p:cNvPicPr>
              <a:picLocks noChangeAspect="1"/>
            </p:cNvPicPr>
            <p:nvPr/>
          </p:nvPicPr>
          <p:blipFill>
            <a:blip r:embed="rId5" cstate="email"/>
            <a:stretch>
              <a:fillRect/>
            </a:stretch>
          </p:blipFill>
          <p:spPr>
            <a:xfrm>
              <a:off x="1257935" y="2971800"/>
              <a:ext cx="1535430" cy="1911350"/>
            </a:xfrm>
            <a:prstGeom prst="rect">
              <a:avLst/>
            </a:prstGeom>
          </p:spPr>
        </p:pic>
        <p:pic>
          <p:nvPicPr>
            <p:cNvPr id="13" name="图片 12" descr="f7260aa9ff2e7f92588023f819a71441987eb36f1885b-iD1Nqg_fw658"/>
            <p:cNvPicPr>
              <a:picLocks noChangeAspect="1"/>
            </p:cNvPicPr>
            <p:nvPr/>
          </p:nvPicPr>
          <p:blipFill>
            <a:blip r:embed="rId6" cstate="email"/>
            <a:stretch>
              <a:fillRect/>
            </a:stretch>
          </p:blipFill>
          <p:spPr>
            <a:xfrm>
              <a:off x="4625340" y="1553845"/>
              <a:ext cx="1520190" cy="1896110"/>
            </a:xfrm>
            <a:prstGeom prst="rect">
              <a:avLst/>
            </a:prstGeom>
          </p:spPr>
        </p:pic>
        <p:pic>
          <p:nvPicPr>
            <p:cNvPr id="14" name="图片 13" descr="24b4b25a5643903166c6ac58386017f406bf9e5e11da4-18uhK1_fw658"/>
            <p:cNvPicPr>
              <a:picLocks noChangeAspect="1"/>
            </p:cNvPicPr>
            <p:nvPr/>
          </p:nvPicPr>
          <p:blipFill>
            <a:blip r:embed="rId7" cstate="email"/>
            <a:stretch>
              <a:fillRect/>
            </a:stretch>
          </p:blipFill>
          <p:spPr>
            <a:xfrm>
              <a:off x="3446145" y="1440815"/>
              <a:ext cx="601980" cy="810260"/>
            </a:xfrm>
            <a:prstGeom prst="rect">
              <a:avLst/>
            </a:prstGeom>
          </p:spPr>
        </p:pic>
        <p:pic>
          <p:nvPicPr>
            <p:cNvPr id="15" name="图片 14" descr="717e5eb427f89d83ed5522ce592de7067393eb8b42789-HdmRFh_fw658"/>
            <p:cNvPicPr>
              <a:picLocks noChangeAspect="1"/>
            </p:cNvPicPr>
            <p:nvPr/>
          </p:nvPicPr>
          <p:blipFill>
            <a:blip r:embed="rId8" cstate="email"/>
            <a:stretch>
              <a:fillRect/>
            </a:stretch>
          </p:blipFill>
          <p:spPr>
            <a:xfrm>
              <a:off x="3437890" y="2803525"/>
              <a:ext cx="601345" cy="791210"/>
            </a:xfrm>
            <a:prstGeom prst="rect">
              <a:avLst/>
            </a:prstGeom>
          </p:spPr>
        </p:pic>
        <p:pic>
          <p:nvPicPr>
            <p:cNvPr id="16" name="图片 15" descr="46c500891c507b28421620f37370ff7f11555e7f15d80-FzZYQg_fw658"/>
            <p:cNvPicPr>
              <a:picLocks noChangeAspect="1"/>
            </p:cNvPicPr>
            <p:nvPr/>
          </p:nvPicPr>
          <p:blipFill>
            <a:blip r:embed="rId9" cstate="email"/>
            <a:stretch>
              <a:fillRect/>
            </a:stretch>
          </p:blipFill>
          <p:spPr>
            <a:xfrm>
              <a:off x="3437890" y="4168140"/>
              <a:ext cx="633730" cy="804545"/>
            </a:xfrm>
            <a:prstGeom prst="rect">
              <a:avLst/>
            </a:prstGeom>
          </p:spPr>
        </p:pic>
        <p:pic>
          <p:nvPicPr>
            <p:cNvPr id="18" name="图片 17" descr="31dc285074053f1124410989bc4affafcb342817eb3d-YBADbB_fw658"/>
            <p:cNvPicPr>
              <a:picLocks noChangeAspect="1"/>
            </p:cNvPicPr>
            <p:nvPr/>
          </p:nvPicPr>
          <p:blipFill>
            <a:blip r:embed="rId10" cstate="email"/>
            <a:stretch>
              <a:fillRect/>
            </a:stretch>
          </p:blipFill>
          <p:spPr>
            <a:xfrm>
              <a:off x="1165225" y="1432560"/>
              <a:ext cx="1757680" cy="818515"/>
            </a:xfrm>
            <a:prstGeom prst="rect">
              <a:avLst/>
            </a:prstGeom>
          </p:spPr>
        </p:pic>
        <p:pic>
          <p:nvPicPr>
            <p:cNvPr id="19" name="图片 18" descr="c2d9c4ef18eb81b0e4c256f575bf10d2a86580b8ae95-KiMHrb_fw658"/>
            <p:cNvPicPr>
              <a:picLocks noChangeAspect="1"/>
            </p:cNvPicPr>
            <p:nvPr/>
          </p:nvPicPr>
          <p:blipFill>
            <a:blip r:embed="rId11" cstate="email"/>
            <a:stretch>
              <a:fillRect/>
            </a:stretch>
          </p:blipFill>
          <p:spPr>
            <a:xfrm>
              <a:off x="4535170" y="4168140"/>
              <a:ext cx="1731645" cy="804545"/>
            </a:xfrm>
            <a:prstGeom prst="rect">
              <a:avLst/>
            </a:prstGeom>
          </p:spPr>
        </p:pic>
      </p:grpSp>
      <p:sp>
        <p:nvSpPr>
          <p:cNvPr id="20" name="文本框 19"/>
          <p:cNvSpPr txBox="1"/>
          <p:nvPr/>
        </p:nvSpPr>
        <p:spPr>
          <a:xfrm>
            <a:off x="6915785" y="2638425"/>
            <a:ext cx="4322445" cy="2286000"/>
          </a:xfrm>
          <a:prstGeom prst="rect">
            <a:avLst/>
          </a:prstGeom>
          <a:noFill/>
        </p:spPr>
        <p:txBody>
          <a:bodyPr wrap="square" rtlCol="0">
            <a:spAutoFit/>
          </a:bodyPr>
          <a:lstStyle/>
          <a:p>
            <a:pPr>
              <a:lnSpc>
                <a:spcPct val="150000"/>
              </a:lnSpc>
            </a:pPr>
            <a:r>
              <a:rPr lang="zh-CN" altLang="en-US" sz="1600" dirty="0">
                <a:latin typeface="微软雅黑" panose="020B0503020204020204" charset="-122"/>
                <a:ea typeface="微软雅黑" panose="020B0503020204020204" charset="-122"/>
              </a:rPr>
              <a:t>1922年7月召开的中国共产党第二次全国代表大会开始关注到妇女问题，在中共二大《关于妇女运动的决议》中提出“妇女解放是要伴着劳动解放进行的，只有无产阶级获得了政权，妇女们才能得到真正解放”这一后来以一贯之的妇女运动指导方针。</a:t>
            </a:r>
          </a:p>
        </p:txBody>
      </p:sp>
      <p:cxnSp>
        <p:nvCxnSpPr>
          <p:cNvPr id="21" name="直接连接符 20"/>
          <p:cNvCxnSpPr/>
          <p:nvPr/>
        </p:nvCxnSpPr>
        <p:spPr>
          <a:xfrm>
            <a:off x="6971030" y="2501265"/>
            <a:ext cx="4212000" cy="63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6986270" y="1996440"/>
            <a:ext cx="4197350" cy="384810"/>
          </a:xfrm>
          <a:prstGeom prst="rect">
            <a:avLst/>
          </a:prstGeom>
          <a:noFill/>
        </p:spPr>
        <p:txBody>
          <a:bodyPr wrap="square" rtlCol="0">
            <a:spAutoFit/>
          </a:bodyPr>
          <a:lstStyle/>
          <a:p>
            <a:pPr algn="ctr"/>
            <a:r>
              <a:rPr lang="zh-CN" altLang="zh-CN" b="1" dirty="0">
                <a:latin typeface="微软雅黑" panose="020B0503020204020204" charset="-122"/>
                <a:ea typeface="微软雅黑" panose="020B0503020204020204" charset="-122"/>
              </a:rPr>
              <a:t>点击添加标题</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1000"/>
                                        <p:tgtEl>
                                          <p:spTgt spid="11"/>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500" fill="hold"/>
                                        <p:tgtEl>
                                          <p:spTgt spid="7"/>
                                        </p:tgtEl>
                                        <p:attrNameLst>
                                          <p:attrName>ppt_w</p:attrName>
                                        </p:attrNameLst>
                                      </p:cBhvr>
                                      <p:tavLst>
                                        <p:tav tm="0">
                                          <p:val>
                                            <p:fltVal val="0"/>
                                          </p:val>
                                        </p:tav>
                                        <p:tav tm="100000">
                                          <p:val>
                                            <p:strVal val="#ppt_w"/>
                                          </p:val>
                                        </p:tav>
                                      </p:tavLst>
                                    </p:anim>
                                    <p:anim calcmode="lin" valueType="num">
                                      <p:cBhvr>
                                        <p:cTn id="20" dur="2500" fill="hold"/>
                                        <p:tgtEl>
                                          <p:spTgt spid="7"/>
                                        </p:tgtEl>
                                        <p:attrNameLst>
                                          <p:attrName>ppt_h</p:attrName>
                                        </p:attrNameLst>
                                      </p:cBhvr>
                                      <p:tavLst>
                                        <p:tav tm="0">
                                          <p:val>
                                            <p:fltVal val="0"/>
                                          </p:val>
                                        </p:tav>
                                        <p:tav tm="100000">
                                          <p:val>
                                            <p:strVal val="#ppt_h"/>
                                          </p:val>
                                        </p:tav>
                                      </p:tavLst>
                                    </p:anim>
                                    <p:animEffect transition="in" filter="fade">
                                      <p:cBhvr>
                                        <p:cTn id="21" dur="2500"/>
                                        <p:tgtEl>
                                          <p:spTgt spid="7"/>
                                        </p:tgtEl>
                                      </p:cBhvr>
                                    </p:animEffect>
                                  </p:childTnLst>
                                </p:cTn>
                              </p:par>
                            </p:childTnLst>
                          </p:cTn>
                        </p:par>
                        <p:par>
                          <p:cTn id="22" fill="hold">
                            <p:stCondLst>
                              <p:cond delay="4500"/>
                            </p:stCondLst>
                            <p:childTnLst>
                              <p:par>
                                <p:cTn id="23" presetID="16" presetClass="entr" presetSubtype="2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1000"/>
                                        <p:tgtEl>
                                          <p:spTgt spid="22"/>
                                        </p:tgtEl>
                                      </p:cBhvr>
                                    </p:animEffect>
                                  </p:childTnLst>
                                </p:cTn>
                              </p:par>
                            </p:childTnLst>
                          </p:cTn>
                        </p:par>
                        <p:par>
                          <p:cTn id="26" fill="hold">
                            <p:stCondLst>
                              <p:cond delay="5500"/>
                            </p:stCondLst>
                            <p:childTnLst>
                              <p:par>
                                <p:cTn id="27" presetID="10" presetClass="entr" presetSubtype="0"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childTnLst>
                                </p:cTn>
                              </p:par>
                            </p:childTnLst>
                          </p:cTn>
                        </p:par>
                        <p:par>
                          <p:cTn id="30" fill="hold">
                            <p:stCondLst>
                              <p:cond delay="6500"/>
                            </p:stCondLst>
                            <p:childTnLst>
                              <p:par>
                                <p:cTn id="31" presetID="22" presetClass="entr" presetSubtype="4"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20"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3951c60da0f39ab67cfc6d86efe571f"/>
          <p:cNvPicPr>
            <a:picLocks noChangeAspect="1"/>
          </p:cNvPicPr>
          <p:nvPr/>
        </p:nvPicPr>
        <p:blipFill>
          <a:blip r:embed="rId3" cstate="email"/>
          <a:stretch>
            <a:fillRect/>
          </a:stretch>
        </p:blipFill>
        <p:spPr>
          <a:xfrm>
            <a:off x="-53975" y="-10160"/>
            <a:ext cx="12256135" cy="6885305"/>
          </a:xfrm>
          <a:prstGeom prst="rect">
            <a:avLst/>
          </a:prstGeom>
        </p:spPr>
      </p:pic>
      <p:cxnSp>
        <p:nvCxnSpPr>
          <p:cNvPr id="3" name="直接连接符 2"/>
          <p:cNvCxnSpPr/>
          <p:nvPr/>
        </p:nvCxnSpPr>
        <p:spPr>
          <a:xfrm flipV="1">
            <a:off x="3810" y="609092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540" y="660781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55905" y="241300"/>
            <a:ext cx="11688445" cy="55537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898390" y="6169025"/>
            <a:ext cx="3024505" cy="489585"/>
          </a:xfrm>
          <a:prstGeom prst="rect">
            <a:avLst/>
          </a:prstGeom>
          <a:noFill/>
        </p:spPr>
        <p:txBody>
          <a:bodyPr wrap="square" rtlCol="0">
            <a:spAutoFit/>
          </a:bodyPr>
          <a:lstStyle/>
          <a:p>
            <a:r>
              <a:rPr lang="zh-CN" altLang="en-US" sz="2400">
                <a:solidFill>
                  <a:schemeClr val="bg1"/>
                </a:solidFill>
                <a:latin typeface="造字工房版黑（非商用）常规体" charset="-122"/>
                <a:ea typeface="造字工房版黑（非商用）常规体" charset="-122"/>
              </a:rPr>
              <a:t>第三部分  活动实施</a:t>
            </a:r>
          </a:p>
        </p:txBody>
      </p:sp>
      <p:sp>
        <p:nvSpPr>
          <p:cNvPr id="9" name="文本框 8"/>
          <p:cNvSpPr txBox="1"/>
          <p:nvPr/>
        </p:nvSpPr>
        <p:spPr>
          <a:xfrm>
            <a:off x="458470" y="430530"/>
            <a:ext cx="1866900" cy="417830"/>
          </a:xfrm>
          <a:prstGeom prst="rect">
            <a:avLst/>
          </a:prstGeom>
          <a:noFill/>
        </p:spPr>
        <p:txBody>
          <a:bodyPr wrap="square" rtlCol="0">
            <a:spAutoFit/>
          </a:bodyPr>
          <a:lstStyle/>
          <a:p>
            <a:r>
              <a:rPr lang="zh-CN" altLang="en-US" sz="1400">
                <a:solidFill>
                  <a:srgbClr val="060C18"/>
                </a:solidFill>
                <a:latin typeface="微软雅黑" panose="020B0503020204020204" charset="-122"/>
                <a:ea typeface="微软雅黑" panose="020B0503020204020204" charset="-122"/>
              </a:rPr>
              <a:t>第一章 </a:t>
            </a:r>
            <a:r>
              <a:rPr lang="zh-CN" altLang="en-US" b="1">
                <a:solidFill>
                  <a:srgbClr val="060C18"/>
                </a:solidFill>
                <a:latin typeface="微软雅黑" panose="020B0503020204020204" charset="-122"/>
                <a:ea typeface="微软雅黑" panose="020B0503020204020204" charset="-122"/>
              </a:rPr>
              <a:t> </a:t>
            </a:r>
            <a:r>
              <a:rPr lang="zh-CN" altLang="en-US" sz="2000" b="1">
                <a:solidFill>
                  <a:srgbClr val="060C18"/>
                </a:solidFill>
                <a:latin typeface="微软雅黑" panose="020B0503020204020204" charset="-122"/>
                <a:ea typeface="微软雅黑" panose="020B0503020204020204" charset="-122"/>
              </a:rPr>
              <a:t>前期组织</a:t>
            </a:r>
          </a:p>
        </p:txBody>
      </p:sp>
      <p:grpSp>
        <p:nvGrpSpPr>
          <p:cNvPr id="11" name="组合 10"/>
          <p:cNvGrpSpPr/>
          <p:nvPr/>
        </p:nvGrpSpPr>
        <p:grpSpPr>
          <a:xfrm>
            <a:off x="224790" y="5911850"/>
            <a:ext cx="916305" cy="720090"/>
            <a:chOff x="673" y="7602"/>
            <a:chExt cx="1443" cy="1134"/>
          </a:xfrm>
        </p:grpSpPr>
        <p:sp>
          <p:nvSpPr>
            <p:cNvPr id="12" name="椭圆 11"/>
            <p:cNvSpPr/>
            <p:nvPr/>
          </p:nvSpPr>
          <p:spPr>
            <a:xfrm>
              <a:off x="722" y="7602"/>
              <a:ext cx="1134" cy="1134"/>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73" y="7621"/>
              <a:ext cx="1443" cy="1104"/>
            </a:xfrm>
            <a:prstGeom prst="rect">
              <a:avLst/>
            </a:prstGeom>
            <a:noFill/>
          </p:spPr>
          <p:txBody>
            <a:bodyPr wrap="square" rtlCol="0">
              <a:spAutoFit/>
            </a:bodyPr>
            <a:lstStyle/>
            <a:p>
              <a:r>
                <a:rPr lang="en-US" altLang="zh-CN" sz="4000">
                  <a:latin typeface="Informal Roman" panose="030604020304060B0204" charset="0"/>
                </a:rPr>
                <a:t>04</a:t>
              </a:r>
            </a:p>
          </p:txBody>
        </p:sp>
      </p:grpSp>
      <p:sp>
        <p:nvSpPr>
          <p:cNvPr id="14" name="文本框 13"/>
          <p:cNvSpPr txBox="1"/>
          <p:nvPr/>
        </p:nvSpPr>
        <p:spPr>
          <a:xfrm>
            <a:off x="814070" y="1303020"/>
            <a:ext cx="10694670" cy="822960"/>
          </a:xfrm>
          <a:prstGeom prst="rect">
            <a:avLst/>
          </a:prstGeom>
          <a:noFill/>
        </p:spPr>
        <p:txBody>
          <a:bodyPr wrap="square" rtlCol="0">
            <a:spAutoFit/>
          </a:bodyPr>
          <a:lstStyle/>
          <a:p>
            <a:pPr>
              <a:lnSpc>
                <a:spcPct val="150000"/>
              </a:lnSpc>
            </a:pPr>
            <a:r>
              <a:rPr lang="zh-CN" altLang="en-US" sz="1600" dirty="0">
                <a:latin typeface="微软雅黑" panose="020B0503020204020204" charset="-122"/>
                <a:ea typeface="微软雅黑" panose="020B0503020204020204" charset="-122"/>
              </a:rPr>
              <a:t>1924年广州对于“三八”国际妇女节的纪念活动，不仅成为中国首次公开的“三八”节纪念活动，也成为国共两党合作的妇女运动统一战线的重要场域，“国际妇女节因而也成为广大妇女教育、检阅自己力量和加强团结的盛大节日。”</a:t>
            </a:r>
          </a:p>
        </p:txBody>
      </p:sp>
      <p:sp>
        <p:nvSpPr>
          <p:cNvPr id="15" name="文本框 14"/>
          <p:cNvSpPr txBox="1"/>
          <p:nvPr/>
        </p:nvSpPr>
        <p:spPr>
          <a:xfrm>
            <a:off x="814070" y="2468880"/>
            <a:ext cx="4096258" cy="2651760"/>
          </a:xfrm>
          <a:prstGeom prst="rect">
            <a:avLst/>
          </a:prstGeom>
          <a:noFill/>
        </p:spPr>
        <p:txBody>
          <a:bodyPr wrap="square" rtlCol="0">
            <a:spAutoFit/>
          </a:bodyPr>
          <a:lstStyle/>
          <a:p>
            <a:pPr>
              <a:lnSpc>
                <a:spcPct val="150000"/>
              </a:lnSpc>
            </a:pPr>
            <a:r>
              <a:rPr lang="zh-CN" altLang="en-US" sz="1600" dirty="0">
                <a:latin typeface="微软雅黑" panose="020B0503020204020204" charset="-122"/>
                <a:ea typeface="微软雅黑" panose="020B0503020204020204" charset="-122"/>
              </a:rPr>
              <a:t>1924年2月下旬，在国民党中央妇女部干部会议上，何香凝提议在广州举行庆祝“三八”国际妇女节大会，由中央妇女部负责出面发起集会和游行示威，会后何香凝承担了纪念活动的筹备事宜。1924年3月8日上午，中国第一个公开纪念“三八”国际妇女节活动在广州举行，广州各界妇女2000多人参加。</a:t>
            </a:r>
          </a:p>
        </p:txBody>
      </p:sp>
      <p:sp>
        <p:nvSpPr>
          <p:cNvPr id="16" name="文本框 15"/>
          <p:cNvSpPr txBox="1"/>
          <p:nvPr/>
        </p:nvSpPr>
        <p:spPr>
          <a:xfrm>
            <a:off x="5207635" y="2468880"/>
            <a:ext cx="6301105" cy="1554480"/>
          </a:xfrm>
          <a:prstGeom prst="rect">
            <a:avLst/>
          </a:prstGeom>
          <a:noFill/>
        </p:spPr>
        <p:txBody>
          <a:bodyPr wrap="square" rtlCol="0">
            <a:spAutoFit/>
          </a:bodyPr>
          <a:lstStyle/>
          <a:p>
            <a:pPr>
              <a:lnSpc>
                <a:spcPct val="150000"/>
              </a:lnSpc>
            </a:pPr>
            <a:r>
              <a:rPr lang="zh-CN" altLang="en-US" sz="1600" dirty="0">
                <a:latin typeface="微软雅黑" panose="020B0503020204020204" charset="-122"/>
                <a:ea typeface="微软雅黑" panose="020B0503020204020204" charset="-122"/>
              </a:rPr>
              <a:t>何香凝主持大会并发表演讲，介绍了“三八”妇女节的由来及纪念它的意义，痛述了广大妇女在帝国主义、封建主义压迫下所遭受的种种苦难，鼓励妇女坚决地走“打倒封建主义，打倒帝国主义和妇女自求解放的道路。”</a:t>
            </a:r>
          </a:p>
        </p:txBody>
      </p:sp>
      <p:cxnSp>
        <p:nvCxnSpPr>
          <p:cNvPr id="21" name="直接连接符 20"/>
          <p:cNvCxnSpPr/>
          <p:nvPr/>
        </p:nvCxnSpPr>
        <p:spPr>
          <a:xfrm>
            <a:off x="901700" y="2327910"/>
            <a:ext cx="10512000" cy="63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图片 17" descr="96d529bdaacfe45533e45dd1bd660644"/>
          <p:cNvPicPr>
            <a:picLocks noChangeAspect="1"/>
          </p:cNvPicPr>
          <p:nvPr/>
        </p:nvPicPr>
        <p:blipFill>
          <a:blip r:embed="rId4" cstate="email"/>
          <a:stretch>
            <a:fillRect/>
          </a:stretch>
        </p:blipFill>
        <p:spPr>
          <a:xfrm>
            <a:off x="7195820" y="3491865"/>
            <a:ext cx="4537075" cy="222948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1000"/>
                                        <p:tgtEl>
                                          <p:spTgt spid="11"/>
                                        </p:tgtEl>
                                      </p:cBhvr>
                                    </p:animEffect>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1500"/>
                                        <p:tgtEl>
                                          <p:spTgt spid="14"/>
                                        </p:tgtEl>
                                      </p:cBhvr>
                                    </p:animEffect>
                                  </p:childTnLst>
                                </p:cTn>
                              </p:par>
                            </p:childTnLst>
                          </p:cTn>
                        </p:par>
                        <p:par>
                          <p:cTn id="20" fill="hold">
                            <p:stCondLst>
                              <p:cond delay="3500"/>
                            </p:stCondLst>
                            <p:childTnLst>
                              <p:par>
                                <p:cTn id="21" presetID="16" presetClass="entr" presetSubtype="21"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1500"/>
                                        <p:tgtEl>
                                          <p:spTgt spid="21"/>
                                        </p:tgtEl>
                                      </p:cBhvr>
                                    </p:animEffect>
                                  </p:childTnLst>
                                </p:cTn>
                              </p:par>
                            </p:childTnLst>
                          </p:cTn>
                        </p:par>
                        <p:par>
                          <p:cTn id="24" fill="hold">
                            <p:stCondLst>
                              <p:cond delay="5000"/>
                            </p:stCondLst>
                            <p:childTnLst>
                              <p:par>
                                <p:cTn id="25" presetID="6" presetClass="entr" presetSubtype="16"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1500"/>
                                        <p:tgtEl>
                                          <p:spTgt spid="15"/>
                                        </p:tgtEl>
                                      </p:cBhvr>
                                    </p:animEffect>
                                  </p:childTnLst>
                                </p:cTn>
                              </p:par>
                            </p:childTnLst>
                          </p:cTn>
                        </p:par>
                        <p:par>
                          <p:cTn id="28" fill="hold">
                            <p:stCondLst>
                              <p:cond delay="65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1500"/>
                                        <p:tgtEl>
                                          <p:spTgt spid="16"/>
                                        </p:tgtEl>
                                      </p:cBhvr>
                                    </p:animEffect>
                                  </p:childTnLst>
                                </p:cTn>
                              </p:par>
                            </p:childTnLst>
                          </p:cTn>
                        </p:par>
                        <p:par>
                          <p:cTn id="32" fill="hold">
                            <p:stCondLst>
                              <p:cond delay="8000"/>
                            </p:stCondLst>
                            <p:childTnLst>
                              <p:par>
                                <p:cTn id="33" presetID="42"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G:\2-PPT\2-图片库\1-图片素材\13-节日\5-国际劳动妇女节（3月8日）\背景图片\f7f99ce2897f9c752e5e096dbad8d66c.jpgf7f99ce2897f9c752e5e096dbad8d66c"/>
          <p:cNvPicPr>
            <a:picLocks noChangeAspect="1"/>
          </p:cNvPicPr>
          <p:nvPr/>
        </p:nvPicPr>
        <p:blipFill>
          <a:blip r:embed="rId3" cstate="email"/>
          <a:srcRect/>
          <a:stretch>
            <a:fillRect/>
          </a:stretch>
        </p:blipFill>
        <p:spPr>
          <a:xfrm>
            <a:off x="-6350" y="-5715"/>
            <a:ext cx="12221210" cy="6862445"/>
          </a:xfrm>
          <a:prstGeom prst="rect">
            <a:avLst/>
          </a:prstGeom>
        </p:spPr>
      </p:pic>
      <p:sp>
        <p:nvSpPr>
          <p:cNvPr id="4" name="文本框 3"/>
          <p:cNvSpPr txBox="1"/>
          <p:nvPr/>
        </p:nvSpPr>
        <p:spPr>
          <a:xfrm>
            <a:off x="4622800" y="1663065"/>
            <a:ext cx="2945765" cy="1682750"/>
          </a:xfrm>
          <a:prstGeom prst="rect">
            <a:avLst/>
          </a:prstGeom>
          <a:noFill/>
        </p:spPr>
        <p:txBody>
          <a:bodyPr wrap="square" rtlCol="0">
            <a:spAutoFit/>
          </a:bodyPr>
          <a:lstStyle/>
          <a:p>
            <a:pPr algn="dist"/>
            <a:r>
              <a:rPr lang="zh-CN" altLang="en-US" sz="9600" b="1" dirty="0">
                <a:ln w="12700">
                  <a:solidFill>
                    <a:schemeClr val="bg1"/>
                  </a:solidFill>
                  <a:prstDash val="solid"/>
                </a:ln>
                <a:gradFill>
                  <a:gsLst>
                    <a:gs pos="64000">
                      <a:srgbClr val="E77DC2"/>
                    </a:gs>
                    <a:gs pos="98000">
                      <a:srgbClr val="B02182"/>
                    </a:gs>
                  </a:gsLst>
                  <a:lin ang="5400000" scaled="0"/>
                </a:gradFill>
                <a:effectLst>
                  <a:outerShdw blurRad="38100" dist="38100" dir="2700000" algn="tl">
                    <a:srgbClr val="000000">
                      <a:alpha val="43137"/>
                    </a:srgbClr>
                  </a:outerShdw>
                  <a:reflection blurRad="6350" stA="60000" endA="900" endPos="60000" dist="60007" dir="5400000" sy="-100000" algn="bl" rotWithShape="0"/>
                </a:effectLst>
                <a:latin typeface="造字工房版黑（非商用）常规体" charset="-122"/>
                <a:ea typeface="造字工房版黑（非商用）常规体" charset="-122"/>
              </a:rPr>
              <a:t>目录</a:t>
            </a:r>
          </a:p>
        </p:txBody>
      </p:sp>
      <p:grpSp>
        <p:nvGrpSpPr>
          <p:cNvPr id="9" name="组合 8"/>
          <p:cNvGrpSpPr/>
          <p:nvPr/>
        </p:nvGrpSpPr>
        <p:grpSpPr>
          <a:xfrm>
            <a:off x="700405" y="593090"/>
            <a:ext cx="1003300" cy="3604895"/>
            <a:chOff x="888" y="727"/>
            <a:chExt cx="1580" cy="5677"/>
          </a:xfrm>
        </p:grpSpPr>
        <p:sp>
          <p:nvSpPr>
            <p:cNvPr id="3" name="文本框 2"/>
            <p:cNvSpPr txBox="1"/>
            <p:nvPr/>
          </p:nvSpPr>
          <p:spPr>
            <a:xfrm>
              <a:off x="888" y="727"/>
              <a:ext cx="1581" cy="1742"/>
            </a:xfrm>
            <a:prstGeom prst="rect">
              <a:avLst/>
            </a:prstGeom>
            <a:noFill/>
          </p:spPr>
          <p:txBody>
            <a:bodyPr wrap="square" rtlCol="0">
              <a:spAutoFit/>
            </a:bodyPr>
            <a:lstStyle/>
            <a:p>
              <a:pPr algn="ctr"/>
              <a:r>
                <a:rPr lang="en-US" altLang="zh-CN" sz="2800" dirty="0">
                  <a:solidFill>
                    <a:srgbClr val="F3B6D2"/>
                  </a:solidFill>
                  <a:latin typeface="Impact" panose="020B0806030902050204" charset="0"/>
                  <a:ea typeface="微软雅黑" panose="020B0503020204020204" charset="-122"/>
                </a:rPr>
                <a:t>PART</a:t>
              </a:r>
              <a:r>
                <a:rPr lang="en-US" altLang="zh-CN" sz="2800" dirty="0">
                  <a:solidFill>
                    <a:srgbClr val="F3B6D2"/>
                  </a:solidFill>
                  <a:latin typeface="造字工房版黑（非商用）常规体" charset="-122"/>
                  <a:ea typeface="造字工房版黑（非商用）常规体" charset="-122"/>
                </a:rPr>
                <a:t> </a:t>
              </a:r>
            </a:p>
            <a:p>
              <a:pPr algn="ctr"/>
              <a:r>
                <a:rPr lang="en-US" altLang="zh-CN" sz="3600" dirty="0">
                  <a:solidFill>
                    <a:srgbClr val="F3B6D2"/>
                  </a:solidFill>
                  <a:latin typeface="造字工房版黑（非商用）常规体" charset="-122"/>
                  <a:ea typeface="造字工房版黑（非商用）常规体" charset="-122"/>
                </a:rPr>
                <a:t>01</a:t>
              </a:r>
            </a:p>
          </p:txBody>
        </p:sp>
        <p:sp>
          <p:nvSpPr>
            <p:cNvPr id="6" name="文本框 5"/>
            <p:cNvSpPr txBox="1"/>
            <p:nvPr/>
          </p:nvSpPr>
          <p:spPr>
            <a:xfrm>
              <a:off x="1162" y="2619"/>
              <a:ext cx="501" cy="3661"/>
            </a:xfrm>
            <a:prstGeom prst="rect">
              <a:avLst/>
            </a:prstGeom>
            <a:noFill/>
          </p:spPr>
          <p:txBody>
            <a:bodyPr wrap="square" rtlCol="0">
              <a:spAutoFit/>
            </a:bodyPr>
            <a:lstStyle/>
            <a:p>
              <a:r>
                <a:rPr lang="zh-CN" altLang="en-US" sz="3600" b="1">
                  <a:solidFill>
                    <a:srgbClr val="F3B6D2"/>
                  </a:solidFill>
                  <a:effectLst>
                    <a:outerShdw blurRad="38100" dist="38100" dir="2700000" algn="tl">
                      <a:srgbClr val="000000">
                        <a:alpha val="43137"/>
                      </a:srgbClr>
                    </a:outerShdw>
                  </a:effectLst>
                  <a:latin typeface="微软雅黑" panose="020B0503020204020204" charset="-122"/>
                  <a:ea typeface="微软雅黑" panose="020B0503020204020204" charset="-122"/>
                </a:rPr>
                <a:t>活动概述</a:t>
              </a:r>
            </a:p>
          </p:txBody>
        </p:sp>
        <p:sp>
          <p:nvSpPr>
            <p:cNvPr id="7" name="矩形 6"/>
            <p:cNvSpPr/>
            <p:nvPr/>
          </p:nvSpPr>
          <p:spPr>
            <a:xfrm>
              <a:off x="1190" y="2512"/>
              <a:ext cx="973" cy="3893"/>
            </a:xfrm>
            <a:prstGeom prst="rect">
              <a:avLst/>
            </a:prstGeom>
            <a:noFill/>
            <a:ln>
              <a:solidFill>
                <a:srgbClr val="F3B6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2277745" y="1757680"/>
            <a:ext cx="1003935" cy="3605530"/>
            <a:chOff x="888" y="727"/>
            <a:chExt cx="1581" cy="5678"/>
          </a:xfrm>
        </p:grpSpPr>
        <p:sp>
          <p:nvSpPr>
            <p:cNvPr id="11" name="文本框 10"/>
            <p:cNvSpPr txBox="1"/>
            <p:nvPr/>
          </p:nvSpPr>
          <p:spPr>
            <a:xfrm>
              <a:off x="888" y="727"/>
              <a:ext cx="1581" cy="1742"/>
            </a:xfrm>
            <a:prstGeom prst="rect">
              <a:avLst/>
            </a:prstGeom>
            <a:noFill/>
          </p:spPr>
          <p:txBody>
            <a:bodyPr wrap="square" rtlCol="0">
              <a:spAutoFit/>
            </a:bodyPr>
            <a:lstStyle/>
            <a:p>
              <a:pPr algn="ctr"/>
              <a:r>
                <a:rPr lang="en-US" altLang="zh-CN" sz="2800">
                  <a:solidFill>
                    <a:srgbClr val="F3B6D2"/>
                  </a:solidFill>
                  <a:latin typeface="Impact" panose="020B0806030902050204" charset="0"/>
                  <a:ea typeface="微软雅黑" panose="020B0503020204020204" charset="-122"/>
                </a:rPr>
                <a:t>PART</a:t>
              </a:r>
              <a:r>
                <a:rPr lang="en-US" altLang="zh-CN" sz="2800">
                  <a:solidFill>
                    <a:srgbClr val="F3B6D2"/>
                  </a:solidFill>
                  <a:latin typeface="造字工房版黑（非商用）常规体" charset="-122"/>
                  <a:ea typeface="造字工房版黑（非商用）常规体" charset="-122"/>
                </a:rPr>
                <a:t> </a:t>
              </a:r>
            </a:p>
            <a:p>
              <a:pPr algn="ctr"/>
              <a:r>
                <a:rPr lang="en-US" altLang="zh-CN" sz="3600">
                  <a:solidFill>
                    <a:srgbClr val="F3B6D2"/>
                  </a:solidFill>
                  <a:latin typeface="造字工房版黑（非商用）常规体" charset="-122"/>
                  <a:ea typeface="造字工房版黑（非商用）常规体" charset="-122"/>
                </a:rPr>
                <a:t>02</a:t>
              </a:r>
            </a:p>
          </p:txBody>
        </p:sp>
        <p:sp>
          <p:nvSpPr>
            <p:cNvPr id="12" name="文本框 11"/>
            <p:cNvSpPr txBox="1"/>
            <p:nvPr/>
          </p:nvSpPr>
          <p:spPr>
            <a:xfrm>
              <a:off x="1162" y="2619"/>
              <a:ext cx="501" cy="3661"/>
            </a:xfrm>
            <a:prstGeom prst="rect">
              <a:avLst/>
            </a:prstGeom>
            <a:noFill/>
          </p:spPr>
          <p:txBody>
            <a:bodyPr wrap="square" rtlCol="0">
              <a:spAutoFit/>
            </a:bodyPr>
            <a:lstStyle/>
            <a:p>
              <a:r>
                <a:rPr lang="zh-CN" altLang="en-US" sz="3600" b="1">
                  <a:solidFill>
                    <a:srgbClr val="F3B6D2"/>
                  </a:solidFill>
                  <a:effectLst>
                    <a:outerShdw blurRad="38100" dist="38100" dir="2700000" algn="tl">
                      <a:srgbClr val="000000">
                        <a:alpha val="43137"/>
                      </a:srgbClr>
                    </a:outerShdw>
                  </a:effectLst>
                  <a:latin typeface="微软雅黑" panose="020B0503020204020204" charset="-122"/>
                  <a:ea typeface="微软雅黑" panose="020B0503020204020204" charset="-122"/>
                </a:rPr>
                <a:t>活动内容</a:t>
              </a:r>
              <a:endParaRPr lang="en-US" altLang="zh-CN" sz="3600" b="1">
                <a:solidFill>
                  <a:srgbClr val="F3B6D2"/>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3" name="矩形 12"/>
            <p:cNvSpPr/>
            <p:nvPr/>
          </p:nvSpPr>
          <p:spPr>
            <a:xfrm>
              <a:off x="1190" y="2512"/>
              <a:ext cx="973" cy="3893"/>
            </a:xfrm>
            <a:prstGeom prst="rect">
              <a:avLst/>
            </a:prstGeom>
            <a:noFill/>
            <a:ln>
              <a:solidFill>
                <a:srgbClr val="F3B6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8674100" y="897890"/>
            <a:ext cx="1003935" cy="3605530"/>
            <a:chOff x="888" y="727"/>
            <a:chExt cx="1581" cy="5678"/>
          </a:xfrm>
        </p:grpSpPr>
        <p:sp>
          <p:nvSpPr>
            <p:cNvPr id="15" name="文本框 14"/>
            <p:cNvSpPr txBox="1"/>
            <p:nvPr/>
          </p:nvSpPr>
          <p:spPr>
            <a:xfrm>
              <a:off x="888" y="727"/>
              <a:ext cx="1581" cy="1742"/>
            </a:xfrm>
            <a:prstGeom prst="rect">
              <a:avLst/>
            </a:prstGeom>
            <a:noFill/>
          </p:spPr>
          <p:txBody>
            <a:bodyPr wrap="square" rtlCol="0">
              <a:spAutoFit/>
            </a:bodyPr>
            <a:lstStyle/>
            <a:p>
              <a:pPr algn="ctr"/>
              <a:r>
                <a:rPr lang="en-US" altLang="zh-CN" sz="2800">
                  <a:solidFill>
                    <a:srgbClr val="F3B6D2"/>
                  </a:solidFill>
                  <a:latin typeface="Impact" panose="020B0806030902050204" charset="0"/>
                  <a:ea typeface="微软雅黑" panose="020B0503020204020204" charset="-122"/>
                </a:rPr>
                <a:t>PART</a:t>
              </a:r>
              <a:r>
                <a:rPr lang="en-US" altLang="zh-CN" sz="2800">
                  <a:solidFill>
                    <a:srgbClr val="F3B6D2"/>
                  </a:solidFill>
                  <a:latin typeface="造字工房版黑（非商用）常规体" charset="-122"/>
                  <a:ea typeface="造字工房版黑（非商用）常规体" charset="-122"/>
                </a:rPr>
                <a:t> </a:t>
              </a:r>
            </a:p>
            <a:p>
              <a:pPr algn="ctr"/>
              <a:r>
                <a:rPr lang="en-US" altLang="zh-CN" sz="3600">
                  <a:solidFill>
                    <a:srgbClr val="F3B6D2"/>
                  </a:solidFill>
                  <a:latin typeface="造字工房版黑（非商用）常规体" charset="-122"/>
                  <a:ea typeface="造字工房版黑（非商用）常规体" charset="-122"/>
                </a:rPr>
                <a:t>03</a:t>
              </a:r>
            </a:p>
          </p:txBody>
        </p:sp>
        <p:sp>
          <p:nvSpPr>
            <p:cNvPr id="16" name="文本框 15"/>
            <p:cNvSpPr txBox="1"/>
            <p:nvPr/>
          </p:nvSpPr>
          <p:spPr>
            <a:xfrm>
              <a:off x="1162" y="2619"/>
              <a:ext cx="501" cy="3661"/>
            </a:xfrm>
            <a:prstGeom prst="rect">
              <a:avLst/>
            </a:prstGeom>
            <a:noFill/>
          </p:spPr>
          <p:txBody>
            <a:bodyPr wrap="square" rtlCol="0">
              <a:spAutoFit/>
            </a:bodyPr>
            <a:lstStyle/>
            <a:p>
              <a:r>
                <a:rPr lang="zh-CN" altLang="en-US" sz="3600" b="1">
                  <a:solidFill>
                    <a:srgbClr val="F3B6D2"/>
                  </a:solidFill>
                  <a:effectLst>
                    <a:outerShdw blurRad="38100" dist="38100" dir="2700000" algn="tl">
                      <a:srgbClr val="000000">
                        <a:alpha val="43137"/>
                      </a:srgbClr>
                    </a:outerShdw>
                  </a:effectLst>
                  <a:latin typeface="微软雅黑" panose="020B0503020204020204" charset="-122"/>
                  <a:ea typeface="微软雅黑" panose="020B0503020204020204" charset="-122"/>
                </a:rPr>
                <a:t>活动实施</a:t>
              </a:r>
            </a:p>
          </p:txBody>
        </p:sp>
        <p:sp>
          <p:nvSpPr>
            <p:cNvPr id="17" name="矩形 16"/>
            <p:cNvSpPr/>
            <p:nvPr/>
          </p:nvSpPr>
          <p:spPr>
            <a:xfrm>
              <a:off x="1190" y="2512"/>
              <a:ext cx="973" cy="3893"/>
            </a:xfrm>
            <a:prstGeom prst="rect">
              <a:avLst/>
            </a:prstGeom>
            <a:noFill/>
            <a:ln>
              <a:solidFill>
                <a:srgbClr val="F3B6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rot="300000">
            <a:off x="10333990" y="1346835"/>
            <a:ext cx="1003935" cy="3605530"/>
            <a:chOff x="888" y="727"/>
            <a:chExt cx="1581" cy="5678"/>
          </a:xfrm>
        </p:grpSpPr>
        <p:sp>
          <p:nvSpPr>
            <p:cNvPr id="19" name="文本框 18"/>
            <p:cNvSpPr txBox="1"/>
            <p:nvPr/>
          </p:nvSpPr>
          <p:spPr>
            <a:xfrm>
              <a:off x="888" y="727"/>
              <a:ext cx="1581" cy="1742"/>
            </a:xfrm>
            <a:prstGeom prst="rect">
              <a:avLst/>
            </a:prstGeom>
            <a:noFill/>
          </p:spPr>
          <p:txBody>
            <a:bodyPr wrap="square" rtlCol="0">
              <a:spAutoFit/>
            </a:bodyPr>
            <a:lstStyle/>
            <a:p>
              <a:pPr algn="ctr"/>
              <a:r>
                <a:rPr lang="en-US" altLang="zh-CN" sz="2800">
                  <a:solidFill>
                    <a:srgbClr val="F3B6D2"/>
                  </a:solidFill>
                  <a:latin typeface="Impact" panose="020B0806030902050204" charset="0"/>
                  <a:ea typeface="微软雅黑" panose="020B0503020204020204" charset="-122"/>
                </a:rPr>
                <a:t>PART</a:t>
              </a:r>
              <a:r>
                <a:rPr lang="en-US" altLang="zh-CN" sz="2800">
                  <a:solidFill>
                    <a:srgbClr val="F3B6D2"/>
                  </a:solidFill>
                  <a:latin typeface="造字工房版黑（非商用）常规体" charset="-122"/>
                  <a:ea typeface="造字工房版黑（非商用）常规体" charset="-122"/>
                </a:rPr>
                <a:t> </a:t>
              </a:r>
            </a:p>
            <a:p>
              <a:pPr algn="ctr"/>
              <a:r>
                <a:rPr lang="en-US" altLang="zh-CN" sz="3600">
                  <a:solidFill>
                    <a:srgbClr val="F3B6D2"/>
                  </a:solidFill>
                  <a:latin typeface="造字工房版黑（非商用）常规体" charset="-122"/>
                  <a:ea typeface="造字工房版黑（非商用）常规体" charset="-122"/>
                </a:rPr>
                <a:t>04</a:t>
              </a:r>
            </a:p>
          </p:txBody>
        </p:sp>
        <p:sp>
          <p:nvSpPr>
            <p:cNvPr id="20" name="文本框 19"/>
            <p:cNvSpPr txBox="1"/>
            <p:nvPr/>
          </p:nvSpPr>
          <p:spPr>
            <a:xfrm>
              <a:off x="1162" y="2619"/>
              <a:ext cx="501" cy="3661"/>
            </a:xfrm>
            <a:prstGeom prst="rect">
              <a:avLst/>
            </a:prstGeom>
            <a:noFill/>
          </p:spPr>
          <p:txBody>
            <a:bodyPr wrap="square" rtlCol="0">
              <a:spAutoFit/>
            </a:bodyPr>
            <a:lstStyle/>
            <a:p>
              <a:r>
                <a:rPr lang="zh-CN" altLang="en-US" sz="3600" b="1">
                  <a:solidFill>
                    <a:srgbClr val="F3B6D2"/>
                  </a:solidFill>
                  <a:effectLst>
                    <a:outerShdw blurRad="38100" dist="38100" dir="2700000" algn="tl">
                      <a:srgbClr val="000000">
                        <a:alpha val="43137"/>
                      </a:srgbClr>
                    </a:outerShdw>
                  </a:effectLst>
                  <a:latin typeface="微软雅黑" panose="020B0503020204020204" charset="-122"/>
                  <a:ea typeface="微软雅黑" panose="020B0503020204020204" charset="-122"/>
                </a:rPr>
                <a:t>活动预算</a:t>
              </a:r>
            </a:p>
          </p:txBody>
        </p:sp>
        <p:sp>
          <p:nvSpPr>
            <p:cNvPr id="21" name="矩形 20"/>
            <p:cNvSpPr/>
            <p:nvPr/>
          </p:nvSpPr>
          <p:spPr>
            <a:xfrm>
              <a:off x="1190" y="2512"/>
              <a:ext cx="973" cy="3893"/>
            </a:xfrm>
            <a:prstGeom prst="rect">
              <a:avLst/>
            </a:prstGeom>
            <a:noFill/>
            <a:ln>
              <a:solidFill>
                <a:srgbClr val="F3B6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ppt_x"/>
                                          </p:val>
                                        </p:tav>
                                        <p:tav tm="100000">
                                          <p:val>
                                            <p:strVal val="#ppt_x"/>
                                          </p:val>
                                        </p:tav>
                                      </p:tavLst>
                                    </p:anim>
                                    <p:anim calcmode="lin" valueType="num">
                                      <p:cBhvr additive="base">
                                        <p:cTn id="14" dur="1000" fill="hold"/>
                                        <p:tgtEl>
                                          <p:spTgt spid="9"/>
                                        </p:tgtEl>
                                        <p:attrNameLst>
                                          <p:attrName>ppt_y</p:attrName>
                                        </p:attrNameLst>
                                      </p:cBhvr>
                                      <p:tavLst>
                                        <p:tav tm="0">
                                          <p:val>
                                            <p:strVal val="0-#ppt_h/2"/>
                                          </p:val>
                                        </p:tav>
                                        <p:tav tm="100000">
                                          <p:val>
                                            <p:strVal val="#ppt_y"/>
                                          </p:val>
                                        </p:tav>
                                      </p:tavLst>
                                    </p:anim>
                                  </p:childTnLst>
                                </p:cTn>
                              </p:par>
                            </p:childTnLst>
                          </p:cTn>
                        </p:par>
                        <p:par>
                          <p:cTn id="15" fill="hold">
                            <p:stCondLst>
                              <p:cond delay="2000"/>
                            </p:stCondLst>
                            <p:childTnLst>
                              <p:par>
                                <p:cTn id="16" presetID="2" presetClass="entr" presetSubtype="1"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ppt_x"/>
                                          </p:val>
                                        </p:tav>
                                        <p:tav tm="100000">
                                          <p:val>
                                            <p:strVal val="#ppt_x"/>
                                          </p:val>
                                        </p:tav>
                                      </p:tavLst>
                                    </p:anim>
                                    <p:anim calcmode="lin" valueType="num">
                                      <p:cBhvr additive="base">
                                        <p:cTn id="19" dur="1000" fill="hold"/>
                                        <p:tgtEl>
                                          <p:spTgt spid="10"/>
                                        </p:tgtEl>
                                        <p:attrNameLst>
                                          <p:attrName>ppt_y</p:attrName>
                                        </p:attrNameLst>
                                      </p:cBhvr>
                                      <p:tavLst>
                                        <p:tav tm="0">
                                          <p:val>
                                            <p:strVal val="0-#ppt_h/2"/>
                                          </p:val>
                                        </p:tav>
                                        <p:tav tm="100000">
                                          <p:val>
                                            <p:strVal val="#ppt_y"/>
                                          </p:val>
                                        </p:tav>
                                      </p:tavLst>
                                    </p:anim>
                                  </p:childTnLst>
                                </p:cTn>
                              </p:par>
                            </p:childTnLst>
                          </p:cTn>
                        </p:par>
                        <p:par>
                          <p:cTn id="20" fill="hold">
                            <p:stCondLst>
                              <p:cond delay="3000"/>
                            </p:stCondLst>
                            <p:childTnLst>
                              <p:par>
                                <p:cTn id="21" presetID="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0-#ppt_h/2"/>
                                          </p:val>
                                        </p:tav>
                                        <p:tav tm="100000">
                                          <p:val>
                                            <p:strVal val="#ppt_y"/>
                                          </p:val>
                                        </p:tav>
                                      </p:tavLst>
                                    </p:anim>
                                  </p:childTnLst>
                                </p:cTn>
                              </p:par>
                            </p:childTnLst>
                          </p:cTn>
                        </p:par>
                        <p:par>
                          <p:cTn id="25" fill="hold">
                            <p:stCondLst>
                              <p:cond delay="4000"/>
                            </p:stCondLst>
                            <p:childTnLst>
                              <p:par>
                                <p:cTn id="26" presetID="2" presetClass="entr" presetSubtype="1"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ppt_x"/>
                                          </p:val>
                                        </p:tav>
                                        <p:tav tm="100000">
                                          <p:val>
                                            <p:strVal val="#ppt_x"/>
                                          </p:val>
                                        </p:tav>
                                      </p:tavLst>
                                    </p:anim>
                                    <p:anim calcmode="lin" valueType="num">
                                      <p:cBhvr additive="base">
                                        <p:cTn id="29" dur="10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3951c60da0f39ab67cfc6d86efe571f"/>
          <p:cNvPicPr>
            <a:picLocks noChangeAspect="1"/>
          </p:cNvPicPr>
          <p:nvPr/>
        </p:nvPicPr>
        <p:blipFill>
          <a:blip r:embed="rId3" cstate="email"/>
          <a:stretch>
            <a:fillRect/>
          </a:stretch>
        </p:blipFill>
        <p:spPr>
          <a:xfrm>
            <a:off x="-53975" y="-10160"/>
            <a:ext cx="12256135" cy="6885305"/>
          </a:xfrm>
          <a:prstGeom prst="rect">
            <a:avLst/>
          </a:prstGeom>
        </p:spPr>
      </p:pic>
      <p:cxnSp>
        <p:nvCxnSpPr>
          <p:cNvPr id="3" name="直接连接符 2"/>
          <p:cNvCxnSpPr/>
          <p:nvPr/>
        </p:nvCxnSpPr>
        <p:spPr>
          <a:xfrm flipV="1">
            <a:off x="3810" y="609092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540" y="660781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55905" y="241300"/>
            <a:ext cx="11688445" cy="55537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898390" y="6169025"/>
            <a:ext cx="3024505" cy="489585"/>
          </a:xfrm>
          <a:prstGeom prst="rect">
            <a:avLst/>
          </a:prstGeom>
          <a:noFill/>
        </p:spPr>
        <p:txBody>
          <a:bodyPr wrap="square" rtlCol="0">
            <a:spAutoFit/>
          </a:bodyPr>
          <a:lstStyle/>
          <a:p>
            <a:r>
              <a:rPr lang="zh-CN" altLang="en-US" sz="2400">
                <a:solidFill>
                  <a:schemeClr val="bg1"/>
                </a:solidFill>
                <a:latin typeface="造字工房版黑（非商用）常规体" charset="-122"/>
                <a:ea typeface="造字工房版黑（非商用）常规体" charset="-122"/>
              </a:rPr>
              <a:t>第三部分  活动实施</a:t>
            </a:r>
          </a:p>
        </p:txBody>
      </p:sp>
      <p:sp>
        <p:nvSpPr>
          <p:cNvPr id="9" name="文本框 8"/>
          <p:cNvSpPr txBox="1"/>
          <p:nvPr/>
        </p:nvSpPr>
        <p:spPr>
          <a:xfrm>
            <a:off x="458470" y="430530"/>
            <a:ext cx="1866900" cy="417830"/>
          </a:xfrm>
          <a:prstGeom prst="rect">
            <a:avLst/>
          </a:prstGeom>
          <a:noFill/>
        </p:spPr>
        <p:txBody>
          <a:bodyPr wrap="square" rtlCol="0">
            <a:spAutoFit/>
          </a:bodyPr>
          <a:lstStyle/>
          <a:p>
            <a:r>
              <a:rPr lang="zh-CN" altLang="en-US" sz="1400">
                <a:solidFill>
                  <a:srgbClr val="060C18"/>
                </a:solidFill>
                <a:latin typeface="微软雅黑" panose="020B0503020204020204" charset="-122"/>
                <a:ea typeface="微软雅黑" panose="020B0503020204020204" charset="-122"/>
              </a:rPr>
              <a:t>第一章 </a:t>
            </a:r>
            <a:r>
              <a:rPr lang="zh-CN" altLang="en-US" b="1">
                <a:solidFill>
                  <a:srgbClr val="060C18"/>
                </a:solidFill>
                <a:latin typeface="微软雅黑" panose="020B0503020204020204" charset="-122"/>
                <a:ea typeface="微软雅黑" panose="020B0503020204020204" charset="-122"/>
              </a:rPr>
              <a:t> </a:t>
            </a:r>
            <a:r>
              <a:rPr lang="zh-CN" altLang="en-US" sz="2000" b="1">
                <a:solidFill>
                  <a:srgbClr val="060C18"/>
                </a:solidFill>
                <a:latin typeface="微软雅黑" panose="020B0503020204020204" charset="-122"/>
                <a:ea typeface="微软雅黑" panose="020B0503020204020204" charset="-122"/>
              </a:rPr>
              <a:t>前期组织</a:t>
            </a:r>
          </a:p>
        </p:txBody>
      </p:sp>
      <p:grpSp>
        <p:nvGrpSpPr>
          <p:cNvPr id="11" name="组合 10"/>
          <p:cNvGrpSpPr/>
          <p:nvPr/>
        </p:nvGrpSpPr>
        <p:grpSpPr>
          <a:xfrm>
            <a:off x="224790" y="5911850"/>
            <a:ext cx="916305" cy="720090"/>
            <a:chOff x="673" y="7602"/>
            <a:chExt cx="1443" cy="1134"/>
          </a:xfrm>
        </p:grpSpPr>
        <p:sp>
          <p:nvSpPr>
            <p:cNvPr id="12" name="椭圆 11"/>
            <p:cNvSpPr/>
            <p:nvPr/>
          </p:nvSpPr>
          <p:spPr>
            <a:xfrm>
              <a:off x="722" y="7602"/>
              <a:ext cx="1134" cy="1134"/>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73" y="7621"/>
              <a:ext cx="1443" cy="1104"/>
            </a:xfrm>
            <a:prstGeom prst="rect">
              <a:avLst/>
            </a:prstGeom>
            <a:noFill/>
          </p:spPr>
          <p:txBody>
            <a:bodyPr wrap="square" rtlCol="0">
              <a:spAutoFit/>
            </a:bodyPr>
            <a:lstStyle/>
            <a:p>
              <a:r>
                <a:rPr lang="en-US" altLang="zh-CN" sz="4000">
                  <a:latin typeface="Informal Roman" panose="030604020304060B0204" charset="0"/>
                </a:rPr>
                <a:t>05</a:t>
              </a:r>
            </a:p>
          </p:txBody>
        </p:sp>
      </p:grpSp>
      <p:sp>
        <p:nvSpPr>
          <p:cNvPr id="8" name="流程图: 手动输入 7"/>
          <p:cNvSpPr/>
          <p:nvPr/>
        </p:nvSpPr>
        <p:spPr>
          <a:xfrm rot="16200000" flipH="1">
            <a:off x="6397625" y="248920"/>
            <a:ext cx="5554345" cy="5539105"/>
          </a:xfrm>
          <a:prstGeom prst="flowChartManualInput">
            <a:avLst/>
          </a:prstGeom>
          <a:blipFill rotWithShape="0">
            <a:blip r:embed="rId4"/>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815340" y="2976245"/>
            <a:ext cx="5432425" cy="1920240"/>
          </a:xfrm>
          <a:prstGeom prst="rect">
            <a:avLst/>
          </a:prstGeom>
          <a:noFill/>
        </p:spPr>
        <p:txBody>
          <a:bodyPr wrap="square" rtlCol="0">
            <a:spAutoFit/>
          </a:bodyPr>
          <a:lstStyle/>
          <a:p>
            <a:pPr>
              <a:lnSpc>
                <a:spcPct val="150000"/>
              </a:lnSpc>
            </a:pPr>
            <a:r>
              <a:rPr lang="zh-CN" altLang="en-US" sz="1600" dirty="0">
                <a:latin typeface="微软雅黑" panose="020B0503020204020204" charset="-122"/>
                <a:ea typeface="微软雅黑" panose="020B0503020204020204" charset="-122"/>
              </a:rPr>
              <a:t>随后，向警予出任中共第一任妇女部长。在随后的几年里，她多次在上海领导女工斗争，仅1922年一年间就在上海的六十间丝厂、三万名女工中先后发动十八次罢工。但是当 时中共内部妇女力量薄弱，1922年6月时只有女党员4名，到1923年6月时也不过13人。 </a:t>
            </a:r>
          </a:p>
        </p:txBody>
      </p:sp>
      <p:cxnSp>
        <p:nvCxnSpPr>
          <p:cNvPr id="21" name="直接连接符 20"/>
          <p:cNvCxnSpPr/>
          <p:nvPr/>
        </p:nvCxnSpPr>
        <p:spPr>
          <a:xfrm>
            <a:off x="853440" y="2907030"/>
            <a:ext cx="5328000" cy="63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975995" y="2134235"/>
            <a:ext cx="801370" cy="588645"/>
          </a:xfrm>
          <a:prstGeom prst="roundRect">
            <a:avLst/>
          </a:prstGeom>
          <a:solidFill>
            <a:srgbClr val="7030A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894205" y="2134235"/>
            <a:ext cx="801370" cy="588645"/>
          </a:xfrm>
          <a:prstGeom prst="roundRect">
            <a:avLst/>
          </a:prstGeom>
          <a:solidFill>
            <a:srgbClr val="7030A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2811145" y="2134235"/>
            <a:ext cx="801370" cy="588645"/>
          </a:xfrm>
          <a:prstGeom prst="roundRect">
            <a:avLst/>
          </a:prstGeom>
          <a:solidFill>
            <a:srgbClr val="7030A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24" name="组合 35"/>
          <p:cNvGrpSpPr/>
          <p:nvPr/>
        </p:nvGrpSpPr>
        <p:grpSpPr>
          <a:xfrm>
            <a:off x="1078230" y="2199005"/>
            <a:ext cx="595630" cy="459105"/>
            <a:chOff x="380" y="1155"/>
            <a:chExt cx="504" cy="433"/>
          </a:xfrm>
        </p:grpSpPr>
        <p:sp>
          <p:nvSpPr>
            <p:cNvPr id="8225" name="任意多边形 36"/>
            <p:cNvSpPr/>
            <p:nvPr/>
          </p:nvSpPr>
          <p:spPr>
            <a:xfrm>
              <a:off x="380" y="1155"/>
              <a:ext cx="504" cy="433"/>
            </a:xfrm>
            <a:custGeom>
              <a:avLst/>
              <a:gdLst/>
              <a:ahLst/>
              <a:cxnLst/>
              <a:rect l="0" t="0" r="0" b="0"/>
              <a:pathLst>
                <a:path w="15848" h="16212">
                  <a:moveTo>
                    <a:pt x="7919" y="0"/>
                  </a:moveTo>
                  <a:lnTo>
                    <a:pt x="15848" y="8200"/>
                  </a:lnTo>
                  <a:lnTo>
                    <a:pt x="14938" y="9012"/>
                  </a:lnTo>
                  <a:lnTo>
                    <a:pt x="13192" y="7330"/>
                  </a:lnTo>
                  <a:lnTo>
                    <a:pt x="13192" y="16212"/>
                  </a:lnTo>
                  <a:lnTo>
                    <a:pt x="12307" y="16212"/>
                  </a:lnTo>
                  <a:lnTo>
                    <a:pt x="11503" y="16212"/>
                  </a:lnTo>
                  <a:lnTo>
                    <a:pt x="10769" y="16212"/>
                  </a:lnTo>
                  <a:lnTo>
                    <a:pt x="10095" y="16212"/>
                  </a:lnTo>
                  <a:lnTo>
                    <a:pt x="9468" y="16212"/>
                  </a:lnTo>
                  <a:lnTo>
                    <a:pt x="8878" y="16212"/>
                  </a:lnTo>
                  <a:lnTo>
                    <a:pt x="8314" y="16212"/>
                  </a:lnTo>
                  <a:lnTo>
                    <a:pt x="7767" y="16212"/>
                  </a:lnTo>
                  <a:lnTo>
                    <a:pt x="7223" y="16212"/>
                  </a:lnTo>
                  <a:lnTo>
                    <a:pt x="6673" y="16212"/>
                  </a:lnTo>
                  <a:lnTo>
                    <a:pt x="6105" y="16212"/>
                  </a:lnTo>
                  <a:lnTo>
                    <a:pt x="5509" y="16212"/>
                  </a:lnTo>
                  <a:lnTo>
                    <a:pt x="4874" y="16212"/>
                  </a:lnTo>
                  <a:lnTo>
                    <a:pt x="4189" y="16212"/>
                  </a:lnTo>
                  <a:lnTo>
                    <a:pt x="3441" y="16212"/>
                  </a:lnTo>
                  <a:lnTo>
                    <a:pt x="2623" y="16212"/>
                  </a:lnTo>
                  <a:lnTo>
                    <a:pt x="2623" y="7330"/>
                  </a:lnTo>
                  <a:lnTo>
                    <a:pt x="905" y="9012"/>
                  </a:lnTo>
                  <a:lnTo>
                    <a:pt x="0" y="8200"/>
                  </a:lnTo>
                  <a:lnTo>
                    <a:pt x="7919" y="0"/>
                  </a:lnTo>
                  <a:close/>
                </a:path>
              </a:pathLst>
            </a:custGeom>
            <a:solidFill>
              <a:srgbClr val="FFFFFF"/>
            </a:solidFill>
            <a:ln w="1588">
              <a:noFill/>
            </a:ln>
          </p:spPr>
          <p:txBody>
            <a:bodyPr/>
            <a:lstStyle/>
            <a:p>
              <a:endParaRPr lang="zh-CN" altLang="en-US"/>
            </a:p>
          </p:txBody>
        </p:sp>
        <p:sp>
          <p:nvSpPr>
            <p:cNvPr id="8226" name="矩形 37"/>
            <p:cNvSpPr/>
            <p:nvPr/>
          </p:nvSpPr>
          <p:spPr>
            <a:xfrm>
              <a:off x="701" y="1193"/>
              <a:ext cx="56" cy="119"/>
            </a:xfrm>
            <a:prstGeom prst="rect">
              <a:avLst/>
            </a:prstGeom>
            <a:solidFill>
              <a:srgbClr val="FFFFFF"/>
            </a:solidFill>
            <a:ln w="9525" cap="flat" cmpd="sng">
              <a:solidFill>
                <a:srgbClr val="FFFFFF"/>
              </a:solidFill>
              <a:prstDash val="solid"/>
              <a:miter/>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grpSp>
      <p:grpSp>
        <p:nvGrpSpPr>
          <p:cNvPr id="8255" name="组合 66"/>
          <p:cNvGrpSpPr/>
          <p:nvPr/>
        </p:nvGrpSpPr>
        <p:grpSpPr>
          <a:xfrm>
            <a:off x="1996440" y="2239010"/>
            <a:ext cx="595630" cy="426720"/>
            <a:chOff x="2914" y="2722"/>
            <a:chExt cx="1374" cy="1390"/>
          </a:xfrm>
        </p:grpSpPr>
        <p:sp>
          <p:nvSpPr>
            <p:cNvPr id="8256" name="任意多边形 67"/>
            <p:cNvSpPr/>
            <p:nvPr/>
          </p:nvSpPr>
          <p:spPr>
            <a:xfrm>
              <a:off x="2914" y="2722"/>
              <a:ext cx="1374" cy="1390"/>
            </a:xfrm>
            <a:custGeom>
              <a:avLst/>
              <a:gdLst/>
              <a:ahLst/>
              <a:cxnLst/>
              <a:rect l="0" t="0" r="0" b="0"/>
              <a:pathLst>
                <a:path w="6871" h="6951">
                  <a:moveTo>
                    <a:pt x="3816" y="300"/>
                  </a:moveTo>
                  <a:lnTo>
                    <a:pt x="4059" y="266"/>
                  </a:lnTo>
                  <a:lnTo>
                    <a:pt x="4306" y="242"/>
                  </a:lnTo>
                  <a:lnTo>
                    <a:pt x="4559" y="227"/>
                  </a:lnTo>
                  <a:lnTo>
                    <a:pt x="4815" y="217"/>
                  </a:lnTo>
                  <a:lnTo>
                    <a:pt x="5062" y="203"/>
                  </a:lnTo>
                  <a:lnTo>
                    <a:pt x="5315" y="193"/>
                  </a:lnTo>
                  <a:lnTo>
                    <a:pt x="5567" y="174"/>
                  </a:lnTo>
                  <a:lnTo>
                    <a:pt x="5818" y="159"/>
                  </a:lnTo>
                  <a:lnTo>
                    <a:pt x="5872" y="169"/>
                  </a:lnTo>
                  <a:lnTo>
                    <a:pt x="5931" y="174"/>
                  </a:lnTo>
                  <a:lnTo>
                    <a:pt x="5984" y="174"/>
                  </a:lnTo>
                  <a:lnTo>
                    <a:pt x="6042" y="174"/>
                  </a:lnTo>
                  <a:lnTo>
                    <a:pt x="6095" y="174"/>
                  </a:lnTo>
                  <a:lnTo>
                    <a:pt x="6148" y="174"/>
                  </a:lnTo>
                  <a:lnTo>
                    <a:pt x="6206" y="179"/>
                  </a:lnTo>
                  <a:lnTo>
                    <a:pt x="6270" y="193"/>
                  </a:lnTo>
                  <a:lnTo>
                    <a:pt x="6294" y="169"/>
                  </a:lnTo>
                  <a:lnTo>
                    <a:pt x="6323" y="149"/>
                  </a:lnTo>
                  <a:lnTo>
                    <a:pt x="6357" y="125"/>
                  </a:lnTo>
                  <a:lnTo>
                    <a:pt x="6396" y="106"/>
                  </a:lnTo>
                  <a:lnTo>
                    <a:pt x="6425" y="81"/>
                  </a:lnTo>
                  <a:lnTo>
                    <a:pt x="6459" y="57"/>
                  </a:lnTo>
                  <a:lnTo>
                    <a:pt x="6493" y="34"/>
                  </a:lnTo>
                  <a:lnTo>
                    <a:pt x="6526" y="14"/>
                  </a:lnTo>
                  <a:lnTo>
                    <a:pt x="6566" y="14"/>
                  </a:lnTo>
                  <a:lnTo>
                    <a:pt x="6609" y="14"/>
                  </a:lnTo>
                  <a:lnTo>
                    <a:pt x="6647" y="9"/>
                  </a:lnTo>
                  <a:lnTo>
                    <a:pt x="6692" y="0"/>
                  </a:lnTo>
                  <a:lnTo>
                    <a:pt x="6735" y="9"/>
                  </a:lnTo>
                  <a:lnTo>
                    <a:pt x="6783" y="28"/>
                  </a:lnTo>
                  <a:lnTo>
                    <a:pt x="6828" y="48"/>
                  </a:lnTo>
                  <a:lnTo>
                    <a:pt x="6871" y="72"/>
                  </a:lnTo>
                  <a:lnTo>
                    <a:pt x="6828" y="106"/>
                  </a:lnTo>
                  <a:lnTo>
                    <a:pt x="6794" y="140"/>
                  </a:lnTo>
                  <a:lnTo>
                    <a:pt x="6735" y="96"/>
                  </a:lnTo>
                  <a:lnTo>
                    <a:pt x="6681" y="91"/>
                  </a:lnTo>
                  <a:lnTo>
                    <a:pt x="6619" y="102"/>
                  </a:lnTo>
                  <a:lnTo>
                    <a:pt x="6560" y="130"/>
                  </a:lnTo>
                  <a:lnTo>
                    <a:pt x="6493" y="164"/>
                  </a:lnTo>
                  <a:lnTo>
                    <a:pt x="6434" y="198"/>
                  </a:lnTo>
                  <a:lnTo>
                    <a:pt x="6372" y="232"/>
                  </a:lnTo>
                  <a:lnTo>
                    <a:pt x="6313" y="256"/>
                  </a:lnTo>
                  <a:lnTo>
                    <a:pt x="6270" y="368"/>
                  </a:lnTo>
                  <a:lnTo>
                    <a:pt x="6240" y="489"/>
                  </a:lnTo>
                  <a:lnTo>
                    <a:pt x="6206" y="605"/>
                  </a:lnTo>
                  <a:lnTo>
                    <a:pt x="6178" y="731"/>
                  </a:lnTo>
                  <a:lnTo>
                    <a:pt x="6138" y="848"/>
                  </a:lnTo>
                  <a:lnTo>
                    <a:pt x="6100" y="969"/>
                  </a:lnTo>
                  <a:lnTo>
                    <a:pt x="6057" y="1076"/>
                  </a:lnTo>
                  <a:lnTo>
                    <a:pt x="5998" y="1182"/>
                  </a:lnTo>
                  <a:lnTo>
                    <a:pt x="5891" y="1565"/>
                  </a:lnTo>
                  <a:lnTo>
                    <a:pt x="5795" y="1958"/>
                  </a:lnTo>
                  <a:lnTo>
                    <a:pt x="5688" y="2346"/>
                  </a:lnTo>
                  <a:lnTo>
                    <a:pt x="5571" y="2729"/>
                  </a:lnTo>
                  <a:lnTo>
                    <a:pt x="5431" y="3093"/>
                  </a:lnTo>
                  <a:lnTo>
                    <a:pt x="5262" y="3441"/>
                  </a:lnTo>
                  <a:lnTo>
                    <a:pt x="5053" y="3762"/>
                  </a:lnTo>
                  <a:lnTo>
                    <a:pt x="4800" y="4052"/>
                  </a:lnTo>
                  <a:lnTo>
                    <a:pt x="4747" y="4188"/>
                  </a:lnTo>
                  <a:lnTo>
                    <a:pt x="4665" y="4295"/>
                  </a:lnTo>
                  <a:lnTo>
                    <a:pt x="4559" y="4378"/>
                  </a:lnTo>
                  <a:lnTo>
                    <a:pt x="4442" y="4455"/>
                  </a:lnTo>
                  <a:lnTo>
                    <a:pt x="4316" y="4523"/>
                  </a:lnTo>
                  <a:lnTo>
                    <a:pt x="4209" y="4604"/>
                  </a:lnTo>
                  <a:lnTo>
                    <a:pt x="4112" y="4702"/>
                  </a:lnTo>
                  <a:lnTo>
                    <a:pt x="4044" y="4828"/>
                  </a:lnTo>
                  <a:lnTo>
                    <a:pt x="3967" y="4885"/>
                  </a:lnTo>
                  <a:lnTo>
                    <a:pt x="3879" y="4934"/>
                  </a:lnTo>
                  <a:lnTo>
                    <a:pt x="3788" y="4978"/>
                  </a:lnTo>
                  <a:lnTo>
                    <a:pt x="3695" y="5022"/>
                  </a:lnTo>
                  <a:lnTo>
                    <a:pt x="3598" y="5066"/>
                  </a:lnTo>
                  <a:lnTo>
                    <a:pt x="3521" y="5128"/>
                  </a:lnTo>
                  <a:lnTo>
                    <a:pt x="3453" y="5196"/>
                  </a:lnTo>
                  <a:lnTo>
                    <a:pt x="3404" y="5288"/>
                  </a:lnTo>
                  <a:lnTo>
                    <a:pt x="3225" y="5318"/>
                  </a:lnTo>
                  <a:lnTo>
                    <a:pt x="3065" y="5386"/>
                  </a:lnTo>
                  <a:lnTo>
                    <a:pt x="2914" y="5477"/>
                  </a:lnTo>
                  <a:lnTo>
                    <a:pt x="2774" y="5589"/>
                  </a:lnTo>
                  <a:lnTo>
                    <a:pt x="2623" y="5686"/>
                  </a:lnTo>
                  <a:lnTo>
                    <a:pt x="2478" y="5773"/>
                  </a:lnTo>
                  <a:lnTo>
                    <a:pt x="2314" y="5822"/>
                  </a:lnTo>
                  <a:lnTo>
                    <a:pt x="2134" y="5831"/>
                  </a:lnTo>
                  <a:lnTo>
                    <a:pt x="1945" y="5899"/>
                  </a:lnTo>
                  <a:lnTo>
                    <a:pt x="1770" y="5991"/>
                  </a:lnTo>
                  <a:lnTo>
                    <a:pt x="1600" y="6098"/>
                  </a:lnTo>
                  <a:lnTo>
                    <a:pt x="1440" y="6210"/>
                  </a:lnTo>
                  <a:lnTo>
                    <a:pt x="1271" y="6311"/>
                  </a:lnTo>
                  <a:lnTo>
                    <a:pt x="1097" y="6413"/>
                  </a:lnTo>
                  <a:lnTo>
                    <a:pt x="917" y="6491"/>
                  </a:lnTo>
                  <a:lnTo>
                    <a:pt x="723" y="6549"/>
                  </a:lnTo>
                  <a:lnTo>
                    <a:pt x="641" y="6617"/>
                  </a:lnTo>
                  <a:lnTo>
                    <a:pt x="554" y="6679"/>
                  </a:lnTo>
                  <a:lnTo>
                    <a:pt x="461" y="6733"/>
                  </a:lnTo>
                  <a:lnTo>
                    <a:pt x="374" y="6786"/>
                  </a:lnTo>
                  <a:lnTo>
                    <a:pt x="277" y="6830"/>
                  </a:lnTo>
                  <a:lnTo>
                    <a:pt x="185" y="6873"/>
                  </a:lnTo>
                  <a:lnTo>
                    <a:pt x="88" y="6913"/>
                  </a:lnTo>
                  <a:lnTo>
                    <a:pt x="0" y="6951"/>
                  </a:lnTo>
                  <a:lnTo>
                    <a:pt x="6" y="6820"/>
                  </a:lnTo>
                  <a:lnTo>
                    <a:pt x="45" y="6690"/>
                  </a:lnTo>
                  <a:lnTo>
                    <a:pt x="88" y="6558"/>
                  </a:lnTo>
                  <a:lnTo>
                    <a:pt x="136" y="6428"/>
                  </a:lnTo>
                  <a:lnTo>
                    <a:pt x="175" y="6297"/>
                  </a:lnTo>
                  <a:lnTo>
                    <a:pt x="200" y="6166"/>
                  </a:lnTo>
                  <a:lnTo>
                    <a:pt x="190" y="6035"/>
                  </a:lnTo>
                  <a:lnTo>
                    <a:pt x="147" y="5909"/>
                  </a:lnTo>
                  <a:lnTo>
                    <a:pt x="194" y="5797"/>
                  </a:lnTo>
                  <a:lnTo>
                    <a:pt x="219" y="5686"/>
                  </a:lnTo>
                  <a:lnTo>
                    <a:pt x="219" y="5569"/>
                  </a:lnTo>
                  <a:lnTo>
                    <a:pt x="213" y="5458"/>
                  </a:lnTo>
                  <a:lnTo>
                    <a:pt x="200" y="5341"/>
                  </a:lnTo>
                  <a:lnTo>
                    <a:pt x="204" y="5235"/>
                  </a:lnTo>
                  <a:lnTo>
                    <a:pt x="228" y="5128"/>
                  </a:lnTo>
                  <a:lnTo>
                    <a:pt x="287" y="5032"/>
                  </a:lnTo>
                  <a:lnTo>
                    <a:pt x="253" y="4944"/>
                  </a:lnTo>
                  <a:lnTo>
                    <a:pt x="258" y="4872"/>
                  </a:lnTo>
                  <a:lnTo>
                    <a:pt x="277" y="4804"/>
                  </a:lnTo>
                  <a:lnTo>
                    <a:pt x="311" y="4740"/>
                  </a:lnTo>
                  <a:lnTo>
                    <a:pt x="340" y="4672"/>
                  </a:lnTo>
                  <a:lnTo>
                    <a:pt x="360" y="4604"/>
                  </a:lnTo>
                  <a:lnTo>
                    <a:pt x="354" y="4527"/>
                  </a:lnTo>
                  <a:lnTo>
                    <a:pt x="326" y="4455"/>
                  </a:lnTo>
                  <a:lnTo>
                    <a:pt x="364" y="4416"/>
                  </a:lnTo>
                  <a:lnTo>
                    <a:pt x="407" y="4378"/>
                  </a:lnTo>
                  <a:lnTo>
                    <a:pt x="447" y="4333"/>
                  </a:lnTo>
                  <a:lnTo>
                    <a:pt x="481" y="4290"/>
                  </a:lnTo>
                  <a:lnTo>
                    <a:pt x="505" y="4237"/>
                  </a:lnTo>
                  <a:lnTo>
                    <a:pt x="529" y="4188"/>
                  </a:lnTo>
                  <a:lnTo>
                    <a:pt x="543" y="4135"/>
                  </a:lnTo>
                  <a:lnTo>
                    <a:pt x="554" y="4082"/>
                  </a:lnTo>
                  <a:lnTo>
                    <a:pt x="495" y="3956"/>
                  </a:lnTo>
                  <a:lnTo>
                    <a:pt x="495" y="3839"/>
                  </a:lnTo>
                  <a:lnTo>
                    <a:pt x="524" y="3722"/>
                  </a:lnTo>
                  <a:lnTo>
                    <a:pt x="582" y="3611"/>
                  </a:lnTo>
                  <a:lnTo>
                    <a:pt x="631" y="3494"/>
                  </a:lnTo>
                  <a:lnTo>
                    <a:pt x="680" y="3383"/>
                  </a:lnTo>
                  <a:lnTo>
                    <a:pt x="689" y="3262"/>
                  </a:lnTo>
                  <a:lnTo>
                    <a:pt x="660" y="3146"/>
                  </a:lnTo>
                  <a:lnTo>
                    <a:pt x="776" y="3025"/>
                  </a:lnTo>
                  <a:lnTo>
                    <a:pt x="854" y="2889"/>
                  </a:lnTo>
                  <a:lnTo>
                    <a:pt x="893" y="2744"/>
                  </a:lnTo>
                  <a:lnTo>
                    <a:pt x="917" y="2593"/>
                  </a:lnTo>
                  <a:lnTo>
                    <a:pt x="941" y="2437"/>
                  </a:lnTo>
                  <a:lnTo>
                    <a:pt x="995" y="2297"/>
                  </a:lnTo>
                  <a:lnTo>
                    <a:pt x="1082" y="2171"/>
                  </a:lnTo>
                  <a:lnTo>
                    <a:pt x="1232" y="2079"/>
                  </a:lnTo>
                  <a:lnTo>
                    <a:pt x="1246" y="1934"/>
                  </a:lnTo>
                  <a:lnTo>
                    <a:pt x="1304" y="1813"/>
                  </a:lnTo>
                  <a:lnTo>
                    <a:pt x="1387" y="1696"/>
                  </a:lnTo>
                  <a:lnTo>
                    <a:pt x="1494" y="1594"/>
                  </a:lnTo>
                  <a:lnTo>
                    <a:pt x="1606" y="1493"/>
                  </a:lnTo>
                  <a:lnTo>
                    <a:pt x="1726" y="1406"/>
                  </a:lnTo>
                  <a:lnTo>
                    <a:pt x="1843" y="1308"/>
                  </a:lnTo>
                  <a:lnTo>
                    <a:pt x="1960" y="1216"/>
                  </a:lnTo>
                  <a:lnTo>
                    <a:pt x="2081" y="1110"/>
                  </a:lnTo>
                  <a:lnTo>
                    <a:pt x="2216" y="1022"/>
                  </a:lnTo>
                  <a:lnTo>
                    <a:pt x="2352" y="944"/>
                  </a:lnTo>
                  <a:lnTo>
                    <a:pt x="2497" y="872"/>
                  </a:lnTo>
                  <a:lnTo>
                    <a:pt x="2638" y="794"/>
                  </a:lnTo>
                  <a:lnTo>
                    <a:pt x="2778" y="722"/>
                  </a:lnTo>
                  <a:lnTo>
                    <a:pt x="2914" y="639"/>
                  </a:lnTo>
                  <a:lnTo>
                    <a:pt x="3045" y="552"/>
                  </a:lnTo>
                  <a:lnTo>
                    <a:pt x="3132" y="509"/>
                  </a:lnTo>
                  <a:lnTo>
                    <a:pt x="3230" y="475"/>
                  </a:lnTo>
                  <a:lnTo>
                    <a:pt x="3326" y="441"/>
                  </a:lnTo>
                  <a:lnTo>
                    <a:pt x="3424" y="411"/>
                  </a:lnTo>
                  <a:lnTo>
                    <a:pt x="3521" y="383"/>
                  </a:lnTo>
                  <a:lnTo>
                    <a:pt x="3618" y="358"/>
                  </a:lnTo>
                  <a:lnTo>
                    <a:pt x="3715" y="330"/>
                  </a:lnTo>
                  <a:lnTo>
                    <a:pt x="3816" y="300"/>
                  </a:lnTo>
                  <a:close/>
                </a:path>
              </a:pathLst>
            </a:custGeom>
            <a:solidFill>
              <a:srgbClr val="FFFFFF"/>
            </a:solidFill>
            <a:ln w="3175" cap="flat" cmpd="sng">
              <a:solidFill>
                <a:srgbClr val="FFFFFF"/>
              </a:solidFill>
              <a:prstDash val="solid"/>
              <a:round/>
              <a:headEnd type="none" w="med" len="med"/>
              <a:tailEnd type="none" w="med" len="med"/>
            </a:ln>
          </p:spPr>
          <p:txBody>
            <a:bodyPr/>
            <a:lstStyle/>
            <a:p>
              <a:endParaRPr lang="zh-CN" altLang="en-US"/>
            </a:p>
          </p:txBody>
        </p:sp>
        <p:sp>
          <p:nvSpPr>
            <p:cNvPr id="8257" name="任意多边形 68"/>
            <p:cNvSpPr/>
            <p:nvPr/>
          </p:nvSpPr>
          <p:spPr>
            <a:xfrm>
              <a:off x="2914" y="2781"/>
              <a:ext cx="1256" cy="1331"/>
            </a:xfrm>
            <a:custGeom>
              <a:avLst/>
              <a:gdLst/>
              <a:ahLst/>
              <a:cxnLst/>
              <a:rect l="0" t="0" r="0" b="0"/>
              <a:pathLst>
                <a:path w="6279" h="6656">
                  <a:moveTo>
                    <a:pt x="6279" y="73"/>
                  </a:moveTo>
                  <a:lnTo>
                    <a:pt x="6251" y="67"/>
                  </a:lnTo>
                  <a:lnTo>
                    <a:pt x="6231" y="67"/>
                  </a:lnTo>
                  <a:lnTo>
                    <a:pt x="6119" y="121"/>
                  </a:lnTo>
                  <a:lnTo>
                    <a:pt x="5965" y="233"/>
                  </a:lnTo>
                  <a:lnTo>
                    <a:pt x="5761" y="383"/>
                  </a:lnTo>
                  <a:lnTo>
                    <a:pt x="5533" y="577"/>
                  </a:lnTo>
                  <a:lnTo>
                    <a:pt x="5275" y="785"/>
                  </a:lnTo>
                  <a:lnTo>
                    <a:pt x="5004" y="1013"/>
                  </a:lnTo>
                  <a:lnTo>
                    <a:pt x="4723" y="1236"/>
                  </a:lnTo>
                  <a:lnTo>
                    <a:pt x="4446" y="1454"/>
                  </a:lnTo>
                  <a:lnTo>
                    <a:pt x="4112" y="1726"/>
                  </a:lnTo>
                  <a:lnTo>
                    <a:pt x="3700" y="2133"/>
                  </a:lnTo>
                  <a:lnTo>
                    <a:pt x="3244" y="2623"/>
                  </a:lnTo>
                  <a:lnTo>
                    <a:pt x="2774" y="3161"/>
                  </a:lnTo>
                  <a:lnTo>
                    <a:pt x="2323" y="3699"/>
                  </a:lnTo>
                  <a:lnTo>
                    <a:pt x="1935" y="4198"/>
                  </a:lnTo>
                  <a:lnTo>
                    <a:pt x="1634" y="4620"/>
                  </a:lnTo>
                  <a:lnTo>
                    <a:pt x="1465" y="4925"/>
                  </a:lnTo>
                  <a:lnTo>
                    <a:pt x="1353" y="5125"/>
                  </a:lnTo>
                  <a:lnTo>
                    <a:pt x="1208" y="5347"/>
                  </a:lnTo>
                  <a:lnTo>
                    <a:pt x="1038" y="5575"/>
                  </a:lnTo>
                  <a:lnTo>
                    <a:pt x="854" y="5813"/>
                  </a:lnTo>
                  <a:lnTo>
                    <a:pt x="656" y="6041"/>
                  </a:lnTo>
                  <a:lnTo>
                    <a:pt x="471" y="6254"/>
                  </a:lnTo>
                  <a:lnTo>
                    <a:pt x="296" y="6443"/>
                  </a:lnTo>
                  <a:lnTo>
                    <a:pt x="151" y="6603"/>
                  </a:lnTo>
                  <a:lnTo>
                    <a:pt x="107" y="6612"/>
                  </a:lnTo>
                  <a:lnTo>
                    <a:pt x="73" y="6632"/>
                  </a:lnTo>
                  <a:lnTo>
                    <a:pt x="49" y="6637"/>
                  </a:lnTo>
                  <a:lnTo>
                    <a:pt x="39" y="6646"/>
                  </a:lnTo>
                  <a:lnTo>
                    <a:pt x="34" y="6646"/>
                  </a:lnTo>
                  <a:lnTo>
                    <a:pt x="30" y="6646"/>
                  </a:lnTo>
                  <a:lnTo>
                    <a:pt x="25" y="6646"/>
                  </a:lnTo>
                  <a:lnTo>
                    <a:pt x="20" y="6652"/>
                  </a:lnTo>
                  <a:lnTo>
                    <a:pt x="10" y="6652"/>
                  </a:lnTo>
                  <a:lnTo>
                    <a:pt x="6" y="6652"/>
                  </a:lnTo>
                  <a:lnTo>
                    <a:pt x="0" y="6656"/>
                  </a:lnTo>
                  <a:lnTo>
                    <a:pt x="0" y="6652"/>
                  </a:lnTo>
                  <a:lnTo>
                    <a:pt x="0" y="6646"/>
                  </a:lnTo>
                  <a:lnTo>
                    <a:pt x="0" y="6637"/>
                  </a:lnTo>
                  <a:lnTo>
                    <a:pt x="0" y="6632"/>
                  </a:lnTo>
                  <a:lnTo>
                    <a:pt x="0" y="6627"/>
                  </a:lnTo>
                  <a:lnTo>
                    <a:pt x="0" y="6618"/>
                  </a:lnTo>
                  <a:lnTo>
                    <a:pt x="136" y="6472"/>
                  </a:lnTo>
                  <a:lnTo>
                    <a:pt x="311" y="6288"/>
                  </a:lnTo>
                  <a:lnTo>
                    <a:pt x="505" y="6065"/>
                  </a:lnTo>
                  <a:lnTo>
                    <a:pt x="718" y="5828"/>
                  </a:lnTo>
                  <a:lnTo>
                    <a:pt x="917" y="5570"/>
                  </a:lnTo>
                  <a:lnTo>
                    <a:pt x="1110" y="5318"/>
                  </a:lnTo>
                  <a:lnTo>
                    <a:pt x="1271" y="5076"/>
                  </a:lnTo>
                  <a:lnTo>
                    <a:pt x="1392" y="4858"/>
                  </a:lnTo>
                  <a:lnTo>
                    <a:pt x="1562" y="4552"/>
                  </a:lnTo>
                  <a:lnTo>
                    <a:pt x="1862" y="4136"/>
                  </a:lnTo>
                  <a:lnTo>
                    <a:pt x="2250" y="3636"/>
                  </a:lnTo>
                  <a:lnTo>
                    <a:pt x="2701" y="3103"/>
                  </a:lnTo>
                  <a:lnTo>
                    <a:pt x="3172" y="2564"/>
                  </a:lnTo>
                  <a:lnTo>
                    <a:pt x="3628" y="2074"/>
                  </a:lnTo>
                  <a:lnTo>
                    <a:pt x="4039" y="1667"/>
                  </a:lnTo>
                  <a:lnTo>
                    <a:pt x="4374" y="1392"/>
                  </a:lnTo>
                  <a:lnTo>
                    <a:pt x="4645" y="1179"/>
                  </a:lnTo>
                  <a:lnTo>
                    <a:pt x="4926" y="955"/>
                  </a:lnTo>
                  <a:lnTo>
                    <a:pt x="5198" y="727"/>
                  </a:lnTo>
                  <a:lnTo>
                    <a:pt x="5460" y="519"/>
                  </a:lnTo>
                  <a:lnTo>
                    <a:pt x="5688" y="325"/>
                  </a:lnTo>
                  <a:lnTo>
                    <a:pt x="5887" y="169"/>
                  </a:lnTo>
                  <a:lnTo>
                    <a:pt x="6046" y="58"/>
                  </a:lnTo>
                  <a:lnTo>
                    <a:pt x="6159" y="5"/>
                  </a:lnTo>
                  <a:lnTo>
                    <a:pt x="6178" y="0"/>
                  </a:lnTo>
                  <a:lnTo>
                    <a:pt x="6206" y="14"/>
                  </a:lnTo>
                  <a:lnTo>
                    <a:pt x="6236" y="39"/>
                  </a:lnTo>
                  <a:lnTo>
                    <a:pt x="6279" y="73"/>
                  </a:lnTo>
                  <a:close/>
                </a:path>
              </a:pathLst>
            </a:custGeom>
            <a:solidFill>
              <a:srgbClr val="336599"/>
            </a:solidFill>
            <a:ln w="3175" cap="flat" cmpd="sng">
              <a:solidFill>
                <a:srgbClr val="7030A0"/>
              </a:solidFill>
              <a:prstDash val="solid"/>
              <a:round/>
              <a:headEnd type="none" w="med" len="med"/>
              <a:tailEnd type="none" w="med" len="med"/>
            </a:ln>
          </p:spPr>
          <p:txBody>
            <a:bodyPr/>
            <a:lstStyle/>
            <a:p>
              <a:endParaRPr lang="zh-CN" altLang="en-US"/>
            </a:p>
          </p:txBody>
        </p:sp>
      </p:grpSp>
      <p:grpSp>
        <p:nvGrpSpPr>
          <p:cNvPr id="10270" name="组合 31"/>
          <p:cNvGrpSpPr/>
          <p:nvPr/>
        </p:nvGrpSpPr>
        <p:grpSpPr>
          <a:xfrm>
            <a:off x="3043555" y="2199005"/>
            <a:ext cx="335915" cy="482600"/>
            <a:chOff x="1545" y="4488"/>
            <a:chExt cx="381" cy="633"/>
          </a:xfrm>
        </p:grpSpPr>
        <p:sp>
          <p:nvSpPr>
            <p:cNvPr id="10271" name="十字形 32"/>
            <p:cNvSpPr/>
            <p:nvPr/>
          </p:nvSpPr>
          <p:spPr>
            <a:xfrm>
              <a:off x="1579" y="4830"/>
              <a:ext cx="312" cy="291"/>
            </a:xfrm>
            <a:prstGeom prst="plus">
              <a:avLst>
                <a:gd name="adj" fmla="val 43986"/>
              </a:avLst>
            </a:prstGeom>
            <a:solidFill>
              <a:srgbClr val="FFFFFF"/>
            </a:solidFill>
            <a:ln w="9525" cap="flat" cmpd="sng">
              <a:solidFill>
                <a:srgbClr val="FFFFFF"/>
              </a:solidFill>
              <a:prstDash val="solid"/>
              <a:miter/>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10272" name="任意多边形 33"/>
            <p:cNvSpPr/>
            <p:nvPr/>
          </p:nvSpPr>
          <p:spPr>
            <a:xfrm>
              <a:off x="1545" y="4488"/>
              <a:ext cx="381" cy="382"/>
            </a:xfrm>
            <a:custGeom>
              <a:avLst/>
              <a:gdLst/>
              <a:ahLst/>
              <a:cxnLst>
                <a:cxn ang="270">
                  <a:pos x="10800" y="0"/>
                </a:cxn>
                <a:cxn ang="270">
                  <a:pos x="3163" y="3163"/>
                </a:cxn>
                <a:cxn ang="180">
                  <a:pos x="0" y="10800"/>
                </a:cxn>
                <a:cxn ang="90">
                  <a:pos x="3163" y="18437"/>
                </a:cxn>
                <a:cxn ang="90">
                  <a:pos x="10800" y="21600"/>
                </a:cxn>
                <a:cxn ang="90">
                  <a:pos x="18437" y="18437"/>
                </a:cxn>
                <a:cxn ang="0">
                  <a:pos x="21600" y="10800"/>
                </a:cxn>
                <a:cxn ang="270">
                  <a:pos x="18437" y="3163"/>
                </a:cxn>
              </a:cxnLst>
              <a:rect l="0" t="0" r="0" b="0"/>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48" y="10800"/>
                  </a:moveTo>
                  <a:cubicBezTo>
                    <a:pt x="2948" y="15137"/>
                    <a:pt x="6463" y="18652"/>
                    <a:pt x="10800" y="18652"/>
                  </a:cubicBezTo>
                  <a:cubicBezTo>
                    <a:pt x="15137" y="18652"/>
                    <a:pt x="18652" y="15137"/>
                    <a:pt x="18652" y="10800"/>
                  </a:cubicBezTo>
                  <a:cubicBezTo>
                    <a:pt x="18652" y="6463"/>
                    <a:pt x="15137" y="2948"/>
                    <a:pt x="10800" y="2948"/>
                  </a:cubicBezTo>
                  <a:cubicBezTo>
                    <a:pt x="6463" y="2948"/>
                    <a:pt x="2948" y="6463"/>
                    <a:pt x="2948" y="10800"/>
                  </a:cubicBezTo>
                  <a:close/>
                </a:path>
              </a:pathLst>
            </a:custGeom>
            <a:solidFill>
              <a:srgbClr val="FFFFFF"/>
            </a:solidFill>
            <a:ln w="9525" cap="flat" cmpd="sng">
              <a:solidFill>
                <a:srgbClr val="FFFFFF"/>
              </a:solidFill>
              <a:prstDash val="solid"/>
              <a:round/>
              <a:headEnd type="none" w="med" len="med"/>
              <a:tailEnd type="none" w="med" len="med"/>
            </a:ln>
          </p:spPr>
          <p:txBody>
            <a:body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1000"/>
                                        <p:tgtEl>
                                          <p:spTgt spid="11"/>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1500"/>
                                        <p:tgtEl>
                                          <p:spTgt spid="8"/>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1000"/>
                                        <p:tgtEl>
                                          <p:spTgt spid="20"/>
                                        </p:tgtEl>
                                      </p:cBhvr>
                                    </p:animEffect>
                                  </p:childTnLst>
                                </p:cTn>
                              </p:par>
                            </p:childTnLst>
                          </p:cTn>
                        </p:par>
                        <p:par>
                          <p:cTn id="28" fill="hold">
                            <p:stCondLst>
                              <p:cond delay="5000"/>
                            </p:stCondLst>
                            <p:childTnLst>
                              <p:par>
                                <p:cTn id="29" presetID="1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ppt_x</p:attrName>
                                        </p:attrNameLst>
                                      </p:cBhvr>
                                      <p:tavLst>
                                        <p:tav tm="0">
                                          <p:val>
                                            <p:strVal val="#ppt_x-#ppt_w*1.125000"/>
                                          </p:val>
                                        </p:tav>
                                        <p:tav tm="100000">
                                          <p:val>
                                            <p:strVal val="#ppt_x"/>
                                          </p:val>
                                        </p:tav>
                                      </p:tavLst>
                                    </p:anim>
                                    <p:animEffect transition="in" filter="wipe(right)">
                                      <p:cBhvr>
                                        <p:cTn id="32" dur="500"/>
                                        <p:tgtEl>
                                          <p:spTgt spid="10"/>
                                        </p:tgtEl>
                                      </p:cBhvr>
                                    </p:animEffect>
                                  </p:childTnLst>
                                </p:cTn>
                              </p:par>
                            </p:childTnLst>
                          </p:cTn>
                        </p:par>
                        <p:par>
                          <p:cTn id="33" fill="hold">
                            <p:stCondLst>
                              <p:cond delay="5500"/>
                            </p:stCondLst>
                            <p:childTnLst>
                              <p:par>
                                <p:cTn id="34" presetID="1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p:tgtEl>
                                          <p:spTgt spid="13"/>
                                        </p:tgtEl>
                                        <p:attrNameLst>
                                          <p:attrName>ppt_x</p:attrName>
                                        </p:attrNameLst>
                                      </p:cBhvr>
                                      <p:tavLst>
                                        <p:tav tm="0">
                                          <p:val>
                                            <p:strVal val="#ppt_x-#ppt_w*1.125000"/>
                                          </p:val>
                                        </p:tav>
                                        <p:tav tm="100000">
                                          <p:val>
                                            <p:strVal val="#ppt_x"/>
                                          </p:val>
                                        </p:tav>
                                      </p:tavLst>
                                    </p:anim>
                                    <p:animEffect transition="in" filter="wipe(right)">
                                      <p:cBhvr>
                                        <p:cTn id="37" dur="500"/>
                                        <p:tgtEl>
                                          <p:spTgt spid="13"/>
                                        </p:tgtEl>
                                      </p:cBhvr>
                                    </p:animEffect>
                                  </p:childTnLst>
                                </p:cTn>
                              </p:par>
                            </p:childTnLst>
                          </p:cTn>
                        </p:par>
                        <p:par>
                          <p:cTn id="38" fill="hold">
                            <p:stCondLst>
                              <p:cond delay="6000"/>
                            </p:stCondLst>
                            <p:childTnLst>
                              <p:par>
                                <p:cTn id="39" presetID="1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p:tgtEl>
                                          <p:spTgt spid="14"/>
                                        </p:tgtEl>
                                        <p:attrNameLst>
                                          <p:attrName>ppt_x</p:attrName>
                                        </p:attrNameLst>
                                      </p:cBhvr>
                                      <p:tavLst>
                                        <p:tav tm="0">
                                          <p:val>
                                            <p:strVal val="#ppt_x-#ppt_w*1.125000"/>
                                          </p:val>
                                        </p:tav>
                                        <p:tav tm="100000">
                                          <p:val>
                                            <p:strVal val="#ppt_x"/>
                                          </p:val>
                                        </p:tav>
                                      </p:tavLst>
                                    </p:anim>
                                    <p:animEffect transition="in" filter="wipe(right)">
                                      <p:cBhvr>
                                        <p:cTn id="42" dur="500"/>
                                        <p:tgtEl>
                                          <p:spTgt spid="14"/>
                                        </p:tgtEl>
                                      </p:cBhvr>
                                    </p:animEffect>
                                  </p:childTnLst>
                                </p:cTn>
                              </p:par>
                            </p:childTnLst>
                          </p:cTn>
                        </p:par>
                        <p:par>
                          <p:cTn id="43" fill="hold">
                            <p:stCondLst>
                              <p:cond delay="6500"/>
                            </p:stCondLst>
                            <p:childTnLst>
                              <p:par>
                                <p:cTn id="44" presetID="53" presetClass="entr" presetSubtype="16" fill="hold" nodeType="afterEffect">
                                  <p:stCondLst>
                                    <p:cond delay="0"/>
                                  </p:stCondLst>
                                  <p:childTnLst>
                                    <p:set>
                                      <p:cBhvr>
                                        <p:cTn id="45" dur="1" fill="hold">
                                          <p:stCondLst>
                                            <p:cond delay="0"/>
                                          </p:stCondLst>
                                        </p:cTn>
                                        <p:tgtEl>
                                          <p:spTgt spid="8224"/>
                                        </p:tgtEl>
                                        <p:attrNameLst>
                                          <p:attrName>style.visibility</p:attrName>
                                        </p:attrNameLst>
                                      </p:cBhvr>
                                      <p:to>
                                        <p:strVal val="visible"/>
                                      </p:to>
                                    </p:set>
                                    <p:anim calcmode="lin" valueType="num">
                                      <p:cBhvr>
                                        <p:cTn id="46" dur="500" fill="hold"/>
                                        <p:tgtEl>
                                          <p:spTgt spid="8224"/>
                                        </p:tgtEl>
                                        <p:attrNameLst>
                                          <p:attrName>ppt_w</p:attrName>
                                        </p:attrNameLst>
                                      </p:cBhvr>
                                      <p:tavLst>
                                        <p:tav tm="0">
                                          <p:val>
                                            <p:fltVal val="0"/>
                                          </p:val>
                                        </p:tav>
                                        <p:tav tm="100000">
                                          <p:val>
                                            <p:strVal val="#ppt_w"/>
                                          </p:val>
                                        </p:tav>
                                      </p:tavLst>
                                    </p:anim>
                                    <p:anim calcmode="lin" valueType="num">
                                      <p:cBhvr>
                                        <p:cTn id="47" dur="500" fill="hold"/>
                                        <p:tgtEl>
                                          <p:spTgt spid="8224"/>
                                        </p:tgtEl>
                                        <p:attrNameLst>
                                          <p:attrName>ppt_h</p:attrName>
                                        </p:attrNameLst>
                                      </p:cBhvr>
                                      <p:tavLst>
                                        <p:tav tm="0">
                                          <p:val>
                                            <p:fltVal val="0"/>
                                          </p:val>
                                        </p:tav>
                                        <p:tav tm="100000">
                                          <p:val>
                                            <p:strVal val="#ppt_h"/>
                                          </p:val>
                                        </p:tav>
                                      </p:tavLst>
                                    </p:anim>
                                    <p:animEffect transition="in" filter="fade">
                                      <p:cBhvr>
                                        <p:cTn id="48" dur="500"/>
                                        <p:tgtEl>
                                          <p:spTgt spid="8224"/>
                                        </p:tgtEl>
                                      </p:cBhvr>
                                    </p:animEffect>
                                  </p:childTnLst>
                                </p:cTn>
                              </p:par>
                            </p:childTnLst>
                          </p:cTn>
                        </p:par>
                        <p:par>
                          <p:cTn id="49" fill="hold">
                            <p:stCondLst>
                              <p:cond delay="7000"/>
                            </p:stCondLst>
                            <p:childTnLst>
                              <p:par>
                                <p:cTn id="50" presetID="53" presetClass="entr" presetSubtype="16" fill="hold" nodeType="afterEffect">
                                  <p:stCondLst>
                                    <p:cond delay="0"/>
                                  </p:stCondLst>
                                  <p:childTnLst>
                                    <p:set>
                                      <p:cBhvr>
                                        <p:cTn id="51" dur="1" fill="hold">
                                          <p:stCondLst>
                                            <p:cond delay="0"/>
                                          </p:stCondLst>
                                        </p:cTn>
                                        <p:tgtEl>
                                          <p:spTgt spid="8255"/>
                                        </p:tgtEl>
                                        <p:attrNameLst>
                                          <p:attrName>style.visibility</p:attrName>
                                        </p:attrNameLst>
                                      </p:cBhvr>
                                      <p:to>
                                        <p:strVal val="visible"/>
                                      </p:to>
                                    </p:set>
                                    <p:anim calcmode="lin" valueType="num">
                                      <p:cBhvr>
                                        <p:cTn id="52" dur="500" fill="hold"/>
                                        <p:tgtEl>
                                          <p:spTgt spid="8255"/>
                                        </p:tgtEl>
                                        <p:attrNameLst>
                                          <p:attrName>ppt_w</p:attrName>
                                        </p:attrNameLst>
                                      </p:cBhvr>
                                      <p:tavLst>
                                        <p:tav tm="0">
                                          <p:val>
                                            <p:fltVal val="0"/>
                                          </p:val>
                                        </p:tav>
                                        <p:tav tm="100000">
                                          <p:val>
                                            <p:strVal val="#ppt_w"/>
                                          </p:val>
                                        </p:tav>
                                      </p:tavLst>
                                    </p:anim>
                                    <p:anim calcmode="lin" valueType="num">
                                      <p:cBhvr>
                                        <p:cTn id="53" dur="500" fill="hold"/>
                                        <p:tgtEl>
                                          <p:spTgt spid="8255"/>
                                        </p:tgtEl>
                                        <p:attrNameLst>
                                          <p:attrName>ppt_h</p:attrName>
                                        </p:attrNameLst>
                                      </p:cBhvr>
                                      <p:tavLst>
                                        <p:tav tm="0">
                                          <p:val>
                                            <p:fltVal val="0"/>
                                          </p:val>
                                        </p:tav>
                                        <p:tav tm="100000">
                                          <p:val>
                                            <p:strVal val="#ppt_h"/>
                                          </p:val>
                                        </p:tav>
                                      </p:tavLst>
                                    </p:anim>
                                    <p:animEffect transition="in" filter="fade">
                                      <p:cBhvr>
                                        <p:cTn id="54" dur="500"/>
                                        <p:tgtEl>
                                          <p:spTgt spid="8255"/>
                                        </p:tgtEl>
                                      </p:cBhvr>
                                    </p:animEffect>
                                  </p:childTnLst>
                                </p:cTn>
                              </p:par>
                            </p:childTnLst>
                          </p:cTn>
                        </p:par>
                        <p:par>
                          <p:cTn id="55" fill="hold">
                            <p:stCondLst>
                              <p:cond delay="7500"/>
                            </p:stCondLst>
                            <p:childTnLst>
                              <p:par>
                                <p:cTn id="56" presetID="53" presetClass="entr" presetSubtype="16" fill="hold" nodeType="afterEffect">
                                  <p:stCondLst>
                                    <p:cond delay="0"/>
                                  </p:stCondLst>
                                  <p:childTnLst>
                                    <p:set>
                                      <p:cBhvr>
                                        <p:cTn id="57" dur="1" fill="hold">
                                          <p:stCondLst>
                                            <p:cond delay="0"/>
                                          </p:stCondLst>
                                        </p:cTn>
                                        <p:tgtEl>
                                          <p:spTgt spid="10270"/>
                                        </p:tgtEl>
                                        <p:attrNameLst>
                                          <p:attrName>style.visibility</p:attrName>
                                        </p:attrNameLst>
                                      </p:cBhvr>
                                      <p:to>
                                        <p:strVal val="visible"/>
                                      </p:to>
                                    </p:set>
                                    <p:anim calcmode="lin" valueType="num">
                                      <p:cBhvr>
                                        <p:cTn id="58" dur="500" fill="hold"/>
                                        <p:tgtEl>
                                          <p:spTgt spid="10270"/>
                                        </p:tgtEl>
                                        <p:attrNameLst>
                                          <p:attrName>ppt_w</p:attrName>
                                        </p:attrNameLst>
                                      </p:cBhvr>
                                      <p:tavLst>
                                        <p:tav tm="0">
                                          <p:val>
                                            <p:fltVal val="0"/>
                                          </p:val>
                                        </p:tav>
                                        <p:tav tm="100000">
                                          <p:val>
                                            <p:strVal val="#ppt_w"/>
                                          </p:val>
                                        </p:tav>
                                      </p:tavLst>
                                    </p:anim>
                                    <p:anim calcmode="lin" valueType="num">
                                      <p:cBhvr>
                                        <p:cTn id="59" dur="500" fill="hold"/>
                                        <p:tgtEl>
                                          <p:spTgt spid="10270"/>
                                        </p:tgtEl>
                                        <p:attrNameLst>
                                          <p:attrName>ppt_h</p:attrName>
                                        </p:attrNameLst>
                                      </p:cBhvr>
                                      <p:tavLst>
                                        <p:tav tm="0">
                                          <p:val>
                                            <p:fltVal val="0"/>
                                          </p:val>
                                        </p:tav>
                                        <p:tav tm="100000">
                                          <p:val>
                                            <p:strVal val="#ppt_h"/>
                                          </p:val>
                                        </p:tav>
                                      </p:tavLst>
                                    </p:anim>
                                    <p:animEffect transition="in" filter="fade">
                                      <p:cBhvr>
                                        <p:cTn id="60" dur="500"/>
                                        <p:tgtEl>
                                          <p:spTgt spid="10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8" grpId="0" animBg="1"/>
      <p:bldP spid="20" grpId="0"/>
      <p:bldP spid="10" grpId="0"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3951c60da0f39ab67cfc6d86efe571f"/>
          <p:cNvPicPr>
            <a:picLocks noChangeAspect="1"/>
          </p:cNvPicPr>
          <p:nvPr/>
        </p:nvPicPr>
        <p:blipFill>
          <a:blip r:embed="rId3" cstate="email"/>
          <a:stretch>
            <a:fillRect/>
          </a:stretch>
        </p:blipFill>
        <p:spPr>
          <a:xfrm>
            <a:off x="-53975" y="-10160"/>
            <a:ext cx="12256135" cy="6885305"/>
          </a:xfrm>
          <a:prstGeom prst="rect">
            <a:avLst/>
          </a:prstGeom>
        </p:spPr>
      </p:pic>
      <p:cxnSp>
        <p:nvCxnSpPr>
          <p:cNvPr id="3" name="直接连接符 2"/>
          <p:cNvCxnSpPr/>
          <p:nvPr/>
        </p:nvCxnSpPr>
        <p:spPr>
          <a:xfrm flipV="1">
            <a:off x="3810" y="609092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540" y="660781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55905" y="241300"/>
            <a:ext cx="11688445" cy="55537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898390" y="6169025"/>
            <a:ext cx="3024505" cy="489585"/>
          </a:xfrm>
          <a:prstGeom prst="rect">
            <a:avLst/>
          </a:prstGeom>
          <a:noFill/>
        </p:spPr>
        <p:txBody>
          <a:bodyPr wrap="square" rtlCol="0">
            <a:spAutoFit/>
          </a:bodyPr>
          <a:lstStyle/>
          <a:p>
            <a:r>
              <a:rPr lang="zh-CN" altLang="en-US" sz="2400">
                <a:solidFill>
                  <a:schemeClr val="bg1"/>
                </a:solidFill>
                <a:latin typeface="造字工房版黑（非商用）常规体" charset="-122"/>
                <a:ea typeface="造字工房版黑（非商用）常规体" charset="-122"/>
              </a:rPr>
              <a:t>第三部分  活动实施</a:t>
            </a:r>
          </a:p>
        </p:txBody>
      </p:sp>
      <p:sp>
        <p:nvSpPr>
          <p:cNvPr id="9" name="文本框 8"/>
          <p:cNvSpPr txBox="1"/>
          <p:nvPr/>
        </p:nvSpPr>
        <p:spPr>
          <a:xfrm>
            <a:off x="458470" y="430530"/>
            <a:ext cx="1866900" cy="417830"/>
          </a:xfrm>
          <a:prstGeom prst="rect">
            <a:avLst/>
          </a:prstGeom>
          <a:noFill/>
        </p:spPr>
        <p:txBody>
          <a:bodyPr wrap="square" rtlCol="0">
            <a:spAutoFit/>
          </a:bodyPr>
          <a:lstStyle/>
          <a:p>
            <a:r>
              <a:rPr lang="zh-CN" altLang="en-US" sz="1400">
                <a:solidFill>
                  <a:srgbClr val="060C18"/>
                </a:solidFill>
                <a:latin typeface="微软雅黑" panose="020B0503020204020204" charset="-122"/>
                <a:ea typeface="微软雅黑" panose="020B0503020204020204" charset="-122"/>
              </a:rPr>
              <a:t>第二章 </a:t>
            </a:r>
            <a:r>
              <a:rPr lang="zh-CN" altLang="en-US" b="1">
                <a:solidFill>
                  <a:srgbClr val="060C18"/>
                </a:solidFill>
                <a:latin typeface="微软雅黑" panose="020B0503020204020204" charset="-122"/>
                <a:ea typeface="微软雅黑" panose="020B0503020204020204" charset="-122"/>
              </a:rPr>
              <a:t> </a:t>
            </a:r>
            <a:r>
              <a:rPr lang="zh-CN" altLang="en-US" sz="2000" b="1">
                <a:solidFill>
                  <a:srgbClr val="060C18"/>
                </a:solidFill>
                <a:latin typeface="微软雅黑" panose="020B0503020204020204" charset="-122"/>
                <a:ea typeface="微软雅黑" panose="020B0503020204020204" charset="-122"/>
              </a:rPr>
              <a:t>活动流程</a:t>
            </a:r>
          </a:p>
        </p:txBody>
      </p:sp>
      <p:sp>
        <p:nvSpPr>
          <p:cNvPr id="7" name="矩形 6"/>
          <p:cNvSpPr/>
          <p:nvPr/>
        </p:nvSpPr>
        <p:spPr>
          <a:xfrm>
            <a:off x="5774055" y="241300"/>
            <a:ext cx="734060" cy="5553710"/>
          </a:xfrm>
          <a:prstGeom prst="rect">
            <a:avLst/>
          </a:prstGeom>
          <a:gradFill>
            <a:gsLst>
              <a:gs pos="0">
                <a:srgbClr val="652265"/>
              </a:gs>
              <a:gs pos="74000">
                <a:srgbClr val="7A276D"/>
              </a:gs>
              <a:gs pos="100000">
                <a:srgbClr val="5A286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47"/>
          <p:cNvGrpSpPr/>
          <p:nvPr/>
        </p:nvGrpSpPr>
        <p:grpSpPr>
          <a:xfrm>
            <a:off x="5856605" y="1132840"/>
            <a:ext cx="568960" cy="367030"/>
            <a:chOff x="9223" y="1709"/>
            <a:chExt cx="896" cy="578"/>
          </a:xfrm>
        </p:grpSpPr>
        <p:sp>
          <p:nvSpPr>
            <p:cNvPr id="10" name="矩形 9"/>
            <p:cNvSpPr/>
            <p:nvPr/>
          </p:nvSpPr>
          <p:spPr>
            <a:xfrm>
              <a:off x="9223" y="1709"/>
              <a:ext cx="896" cy="57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9223" y="1740"/>
              <a:ext cx="897" cy="532"/>
            </a:xfrm>
            <a:prstGeom prst="rect">
              <a:avLst/>
            </a:prstGeom>
            <a:noFill/>
          </p:spPr>
          <p:txBody>
            <a:bodyPr wrap="square" rtlCol="0">
              <a:spAutoFit/>
            </a:bodyPr>
            <a:lstStyle/>
            <a:p>
              <a:r>
                <a:rPr lang="en-US" altLang="zh-CN" sz="1600">
                  <a:latin typeface="Impact" panose="020B0806030902050204" charset="0"/>
                </a:rPr>
                <a:t>8:35</a:t>
              </a:r>
              <a:endParaRPr lang="zh-CN" altLang="en-US" sz="1600">
                <a:latin typeface="Impact" panose="020B0806030902050204" charset="0"/>
              </a:endParaRPr>
            </a:p>
          </p:txBody>
        </p:sp>
      </p:grpSp>
      <p:grpSp>
        <p:nvGrpSpPr>
          <p:cNvPr id="49" name="组合 48"/>
          <p:cNvGrpSpPr/>
          <p:nvPr/>
        </p:nvGrpSpPr>
        <p:grpSpPr>
          <a:xfrm>
            <a:off x="5856605" y="1751965"/>
            <a:ext cx="568960" cy="367030"/>
            <a:chOff x="9223" y="2624"/>
            <a:chExt cx="896" cy="578"/>
          </a:xfrm>
        </p:grpSpPr>
        <p:sp>
          <p:nvSpPr>
            <p:cNvPr id="11" name="矩形 10"/>
            <p:cNvSpPr/>
            <p:nvPr/>
          </p:nvSpPr>
          <p:spPr>
            <a:xfrm>
              <a:off x="9223" y="2624"/>
              <a:ext cx="896" cy="57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9223" y="2669"/>
              <a:ext cx="897" cy="532"/>
            </a:xfrm>
            <a:prstGeom prst="rect">
              <a:avLst/>
            </a:prstGeom>
            <a:noFill/>
          </p:spPr>
          <p:txBody>
            <a:bodyPr wrap="square" rtlCol="0">
              <a:spAutoFit/>
            </a:bodyPr>
            <a:lstStyle/>
            <a:p>
              <a:r>
                <a:rPr lang="en-US" altLang="zh-CN" sz="1600">
                  <a:latin typeface="Impact" panose="020B0806030902050204" charset="0"/>
                </a:rPr>
                <a:t>8:</a:t>
              </a:r>
              <a:r>
                <a:rPr lang="en-US" sz="1600">
                  <a:latin typeface="Impact" panose="020B0806030902050204" charset="0"/>
                </a:rPr>
                <a:t>45</a:t>
              </a:r>
            </a:p>
          </p:txBody>
        </p:sp>
      </p:grpSp>
      <p:grpSp>
        <p:nvGrpSpPr>
          <p:cNvPr id="50" name="组合 49"/>
          <p:cNvGrpSpPr/>
          <p:nvPr/>
        </p:nvGrpSpPr>
        <p:grpSpPr>
          <a:xfrm>
            <a:off x="5855970" y="2359025"/>
            <a:ext cx="569595" cy="367030"/>
            <a:chOff x="9222" y="3565"/>
            <a:chExt cx="897" cy="578"/>
          </a:xfrm>
        </p:grpSpPr>
        <p:sp>
          <p:nvSpPr>
            <p:cNvPr id="12" name="矩形 11"/>
            <p:cNvSpPr/>
            <p:nvPr/>
          </p:nvSpPr>
          <p:spPr>
            <a:xfrm>
              <a:off x="9223" y="3565"/>
              <a:ext cx="896" cy="57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9222" y="3595"/>
              <a:ext cx="897" cy="532"/>
            </a:xfrm>
            <a:prstGeom prst="rect">
              <a:avLst/>
            </a:prstGeom>
            <a:noFill/>
          </p:spPr>
          <p:txBody>
            <a:bodyPr wrap="square" rtlCol="0">
              <a:spAutoFit/>
            </a:bodyPr>
            <a:lstStyle/>
            <a:p>
              <a:r>
                <a:rPr lang="en-US" altLang="zh-CN" sz="1600">
                  <a:latin typeface="Impact" panose="020B0806030902050204" charset="0"/>
                </a:rPr>
                <a:t>9:00</a:t>
              </a:r>
              <a:endParaRPr lang="zh-CN" altLang="en-US" sz="1600">
                <a:latin typeface="Impact" panose="020B0806030902050204" charset="0"/>
              </a:endParaRPr>
            </a:p>
          </p:txBody>
        </p:sp>
      </p:grpSp>
      <p:grpSp>
        <p:nvGrpSpPr>
          <p:cNvPr id="51" name="组合 50"/>
          <p:cNvGrpSpPr/>
          <p:nvPr/>
        </p:nvGrpSpPr>
        <p:grpSpPr>
          <a:xfrm>
            <a:off x="5855970" y="2944495"/>
            <a:ext cx="569595" cy="367030"/>
            <a:chOff x="9222" y="4464"/>
            <a:chExt cx="897" cy="578"/>
          </a:xfrm>
        </p:grpSpPr>
        <p:sp>
          <p:nvSpPr>
            <p:cNvPr id="13" name="矩形 12"/>
            <p:cNvSpPr/>
            <p:nvPr/>
          </p:nvSpPr>
          <p:spPr>
            <a:xfrm>
              <a:off x="9223" y="4464"/>
              <a:ext cx="896" cy="57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9222" y="4495"/>
              <a:ext cx="897" cy="532"/>
            </a:xfrm>
            <a:prstGeom prst="rect">
              <a:avLst/>
            </a:prstGeom>
            <a:noFill/>
          </p:spPr>
          <p:txBody>
            <a:bodyPr wrap="square" rtlCol="0">
              <a:spAutoFit/>
            </a:bodyPr>
            <a:lstStyle/>
            <a:p>
              <a:r>
                <a:rPr lang="en-US" altLang="zh-CN" sz="1600">
                  <a:latin typeface="Impact" panose="020B0806030902050204" charset="0"/>
                </a:rPr>
                <a:t>9:10</a:t>
              </a:r>
              <a:endParaRPr lang="zh-CN" altLang="en-US" sz="1600">
                <a:latin typeface="Impact" panose="020B0806030902050204" charset="0"/>
              </a:endParaRPr>
            </a:p>
          </p:txBody>
        </p:sp>
      </p:grpSp>
      <p:grpSp>
        <p:nvGrpSpPr>
          <p:cNvPr id="52" name="组合 51"/>
          <p:cNvGrpSpPr/>
          <p:nvPr/>
        </p:nvGrpSpPr>
        <p:grpSpPr>
          <a:xfrm>
            <a:off x="5855970" y="3536950"/>
            <a:ext cx="569595" cy="367030"/>
            <a:chOff x="9222" y="5345"/>
            <a:chExt cx="897" cy="578"/>
          </a:xfrm>
        </p:grpSpPr>
        <p:sp>
          <p:nvSpPr>
            <p:cNvPr id="14" name="矩形 13"/>
            <p:cNvSpPr/>
            <p:nvPr/>
          </p:nvSpPr>
          <p:spPr>
            <a:xfrm>
              <a:off x="9223" y="5345"/>
              <a:ext cx="896" cy="57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9222" y="5361"/>
              <a:ext cx="897" cy="532"/>
            </a:xfrm>
            <a:prstGeom prst="rect">
              <a:avLst/>
            </a:prstGeom>
            <a:noFill/>
          </p:spPr>
          <p:txBody>
            <a:bodyPr wrap="square" rtlCol="0">
              <a:spAutoFit/>
            </a:bodyPr>
            <a:lstStyle/>
            <a:p>
              <a:r>
                <a:rPr lang="en-US" altLang="zh-CN" sz="1600">
                  <a:latin typeface="Impact" panose="020B0806030902050204" charset="0"/>
                </a:rPr>
                <a:t>9:30</a:t>
              </a:r>
              <a:endParaRPr lang="zh-CN" altLang="en-US" sz="1600">
                <a:latin typeface="Impact" panose="020B0806030902050204" charset="0"/>
              </a:endParaRPr>
            </a:p>
          </p:txBody>
        </p:sp>
      </p:grpSp>
      <p:grpSp>
        <p:nvGrpSpPr>
          <p:cNvPr id="53" name="组合 52"/>
          <p:cNvGrpSpPr/>
          <p:nvPr/>
        </p:nvGrpSpPr>
        <p:grpSpPr>
          <a:xfrm>
            <a:off x="5812155" y="4115435"/>
            <a:ext cx="651510" cy="367030"/>
            <a:chOff x="9153" y="6241"/>
            <a:chExt cx="1026" cy="578"/>
          </a:xfrm>
        </p:grpSpPr>
        <p:sp>
          <p:nvSpPr>
            <p:cNvPr id="15" name="矩形 14"/>
            <p:cNvSpPr/>
            <p:nvPr/>
          </p:nvSpPr>
          <p:spPr>
            <a:xfrm>
              <a:off x="9223" y="6241"/>
              <a:ext cx="896" cy="57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9153" y="6256"/>
              <a:ext cx="1027" cy="532"/>
            </a:xfrm>
            <a:prstGeom prst="rect">
              <a:avLst/>
            </a:prstGeom>
            <a:noFill/>
          </p:spPr>
          <p:txBody>
            <a:bodyPr wrap="square" rtlCol="0">
              <a:spAutoFit/>
            </a:bodyPr>
            <a:lstStyle/>
            <a:p>
              <a:r>
                <a:rPr lang="en-US" altLang="zh-CN" sz="1600">
                  <a:latin typeface="Impact" panose="020B0806030902050204" charset="0"/>
                </a:rPr>
                <a:t>10:00</a:t>
              </a:r>
              <a:endParaRPr lang="zh-CN" altLang="en-US" sz="1600">
                <a:latin typeface="Impact" panose="020B0806030902050204" charset="0"/>
              </a:endParaRPr>
            </a:p>
          </p:txBody>
        </p:sp>
      </p:grpSp>
      <p:grpSp>
        <p:nvGrpSpPr>
          <p:cNvPr id="54" name="组合 53"/>
          <p:cNvGrpSpPr/>
          <p:nvPr/>
        </p:nvGrpSpPr>
        <p:grpSpPr>
          <a:xfrm>
            <a:off x="5821680" y="4692650"/>
            <a:ext cx="651510" cy="367030"/>
            <a:chOff x="9168" y="7090"/>
            <a:chExt cx="1026" cy="578"/>
          </a:xfrm>
        </p:grpSpPr>
        <p:sp>
          <p:nvSpPr>
            <p:cNvPr id="16" name="矩形 15"/>
            <p:cNvSpPr/>
            <p:nvPr/>
          </p:nvSpPr>
          <p:spPr>
            <a:xfrm>
              <a:off x="9223" y="7090"/>
              <a:ext cx="896" cy="57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9168" y="7098"/>
              <a:ext cx="1027" cy="532"/>
            </a:xfrm>
            <a:prstGeom prst="rect">
              <a:avLst/>
            </a:prstGeom>
            <a:noFill/>
          </p:spPr>
          <p:txBody>
            <a:bodyPr wrap="square" rtlCol="0">
              <a:spAutoFit/>
            </a:bodyPr>
            <a:lstStyle/>
            <a:p>
              <a:r>
                <a:rPr lang="en-US" altLang="zh-CN" sz="1600">
                  <a:latin typeface="Impact" panose="020B0806030902050204" charset="0"/>
                </a:rPr>
                <a:t>10:20</a:t>
              </a:r>
              <a:endParaRPr lang="zh-CN" altLang="en-US" sz="1600">
                <a:latin typeface="Impact" panose="020B0806030902050204" charset="0"/>
              </a:endParaRPr>
            </a:p>
          </p:txBody>
        </p:sp>
      </p:grpSp>
      <p:sp>
        <p:nvSpPr>
          <p:cNvPr id="40" name="文本框 39"/>
          <p:cNvSpPr txBox="1"/>
          <p:nvPr/>
        </p:nvSpPr>
        <p:spPr>
          <a:xfrm>
            <a:off x="6787515" y="1017905"/>
            <a:ext cx="4629785" cy="596265"/>
          </a:xfrm>
          <a:prstGeom prst="rect">
            <a:avLst/>
          </a:prstGeom>
          <a:noFill/>
        </p:spPr>
        <p:txBody>
          <a:bodyPr wrap="square" rtlCol="0">
            <a:spAutoFit/>
          </a:bodyPr>
          <a:lstStyle/>
          <a:p>
            <a:r>
              <a:rPr lang="zh-CN" altLang="en-US" sz="1600" b="1" dirty="0">
                <a:latin typeface="微软雅黑" panose="020B0503020204020204" charset="-122"/>
                <a:ea typeface="微软雅黑" panose="020B0503020204020204" charset="-122"/>
              </a:rPr>
              <a:t>添加标题</a:t>
            </a:r>
            <a:r>
              <a:rPr lang="zh-CN" altLang="en-US" sz="1600" dirty="0">
                <a:latin typeface="+mn-ea"/>
              </a:rPr>
              <a:t>：点击添加活动相关流程的具体的文本内容。</a:t>
            </a:r>
            <a:r>
              <a:rPr lang="zh-CN" altLang="en-US" sz="1600" dirty="0">
                <a:latin typeface="+mn-ea"/>
                <a:sym typeface="+mn-ea"/>
              </a:rPr>
              <a:t>点击添加活动相关流程的具体的文本内容。</a:t>
            </a:r>
            <a:endParaRPr lang="zh-CN" altLang="en-US" sz="1600" dirty="0">
              <a:latin typeface="+mn-ea"/>
            </a:endParaRPr>
          </a:p>
        </p:txBody>
      </p:sp>
      <p:sp>
        <p:nvSpPr>
          <p:cNvPr id="31" name="文本框 30"/>
          <p:cNvSpPr txBox="1"/>
          <p:nvPr/>
        </p:nvSpPr>
        <p:spPr>
          <a:xfrm>
            <a:off x="6844665" y="2077720"/>
            <a:ext cx="4629785" cy="596265"/>
          </a:xfrm>
          <a:prstGeom prst="rect">
            <a:avLst/>
          </a:prstGeom>
          <a:noFill/>
        </p:spPr>
        <p:txBody>
          <a:bodyPr wrap="square" rtlCol="0">
            <a:spAutoFit/>
          </a:bodyPr>
          <a:lstStyle/>
          <a:p>
            <a:r>
              <a:rPr lang="zh-CN" altLang="en-US" sz="1600" b="1">
                <a:latin typeface="微软雅黑" panose="020B0503020204020204" charset="-122"/>
                <a:ea typeface="微软雅黑" panose="020B0503020204020204" charset="-122"/>
              </a:rPr>
              <a:t>添加标题</a:t>
            </a:r>
            <a:r>
              <a:rPr lang="zh-CN" altLang="en-US" sz="1600">
                <a:latin typeface="+mn-ea"/>
              </a:rPr>
              <a:t>：点击添加活动相关流程的具体的文本内容。</a:t>
            </a:r>
            <a:r>
              <a:rPr lang="zh-CN" altLang="en-US" sz="1600">
                <a:latin typeface="+mn-ea"/>
                <a:sym typeface="+mn-ea"/>
              </a:rPr>
              <a:t>点击添加活动相关流程的具体的文本内容。</a:t>
            </a:r>
            <a:endParaRPr lang="zh-CN" altLang="en-US" sz="1600">
              <a:latin typeface="+mn-ea"/>
            </a:endParaRPr>
          </a:p>
        </p:txBody>
      </p:sp>
      <p:sp>
        <p:nvSpPr>
          <p:cNvPr id="32" name="文本框 31"/>
          <p:cNvSpPr txBox="1"/>
          <p:nvPr/>
        </p:nvSpPr>
        <p:spPr>
          <a:xfrm>
            <a:off x="6857365" y="3254375"/>
            <a:ext cx="4627245" cy="596265"/>
          </a:xfrm>
          <a:prstGeom prst="rect">
            <a:avLst/>
          </a:prstGeom>
          <a:noFill/>
        </p:spPr>
        <p:txBody>
          <a:bodyPr wrap="square" rtlCol="0">
            <a:spAutoFit/>
          </a:bodyPr>
          <a:lstStyle/>
          <a:p>
            <a:r>
              <a:rPr lang="zh-CN" altLang="en-US" sz="1600" b="1">
                <a:latin typeface="微软雅黑" panose="020B0503020204020204" charset="-122"/>
                <a:ea typeface="微软雅黑" panose="020B0503020204020204" charset="-122"/>
              </a:rPr>
              <a:t>添加标题</a:t>
            </a:r>
            <a:r>
              <a:rPr lang="zh-CN" altLang="en-US" sz="1600">
                <a:latin typeface="+mn-ea"/>
              </a:rPr>
              <a:t>：点击添加活动相关流程的具体的文本内容。</a:t>
            </a:r>
            <a:r>
              <a:rPr lang="zh-CN" altLang="en-US" sz="1600">
                <a:latin typeface="+mn-ea"/>
                <a:sym typeface="+mn-ea"/>
              </a:rPr>
              <a:t>点击添加活动相关流程的具体的文本内容。</a:t>
            </a:r>
            <a:endParaRPr lang="zh-CN" altLang="en-US" sz="1600">
              <a:latin typeface="+mn-ea"/>
            </a:endParaRPr>
          </a:p>
        </p:txBody>
      </p:sp>
      <p:sp>
        <p:nvSpPr>
          <p:cNvPr id="33" name="文本框 32"/>
          <p:cNvSpPr txBox="1"/>
          <p:nvPr/>
        </p:nvSpPr>
        <p:spPr>
          <a:xfrm>
            <a:off x="6860540" y="4410710"/>
            <a:ext cx="4616450" cy="596265"/>
          </a:xfrm>
          <a:prstGeom prst="rect">
            <a:avLst/>
          </a:prstGeom>
          <a:noFill/>
        </p:spPr>
        <p:txBody>
          <a:bodyPr wrap="square" rtlCol="0">
            <a:spAutoFit/>
          </a:bodyPr>
          <a:lstStyle/>
          <a:p>
            <a:r>
              <a:rPr lang="zh-CN" altLang="en-US" sz="1600" b="1">
                <a:latin typeface="微软雅黑" panose="020B0503020204020204" charset="-122"/>
                <a:ea typeface="微软雅黑" panose="020B0503020204020204" charset="-122"/>
              </a:rPr>
              <a:t>添加标题</a:t>
            </a:r>
            <a:r>
              <a:rPr lang="zh-CN" altLang="en-US" sz="1600">
                <a:latin typeface="+mn-ea"/>
              </a:rPr>
              <a:t>：点击添加活动相关流程的具体的文本内容。</a:t>
            </a:r>
            <a:r>
              <a:rPr lang="zh-CN" altLang="en-US" sz="1600">
                <a:latin typeface="+mn-ea"/>
                <a:sym typeface="+mn-ea"/>
              </a:rPr>
              <a:t>点击添加活动相关流程的具体的文本内容。</a:t>
            </a:r>
            <a:endParaRPr lang="zh-CN" altLang="en-US" sz="1600">
              <a:latin typeface="+mn-ea"/>
            </a:endParaRPr>
          </a:p>
        </p:txBody>
      </p:sp>
      <p:sp>
        <p:nvSpPr>
          <p:cNvPr id="34" name="文本框 33"/>
          <p:cNvSpPr txBox="1"/>
          <p:nvPr/>
        </p:nvSpPr>
        <p:spPr>
          <a:xfrm>
            <a:off x="1071245" y="1617980"/>
            <a:ext cx="4616450" cy="596265"/>
          </a:xfrm>
          <a:prstGeom prst="rect">
            <a:avLst/>
          </a:prstGeom>
          <a:noFill/>
        </p:spPr>
        <p:txBody>
          <a:bodyPr wrap="square" rtlCol="0">
            <a:spAutoFit/>
          </a:bodyPr>
          <a:lstStyle/>
          <a:p>
            <a:r>
              <a:rPr lang="zh-CN" altLang="en-US" sz="1600" b="1" dirty="0">
                <a:latin typeface="微软雅黑" panose="020B0503020204020204" charset="-122"/>
                <a:ea typeface="微软雅黑" panose="020B0503020204020204" charset="-122"/>
              </a:rPr>
              <a:t>添加标题</a:t>
            </a:r>
            <a:r>
              <a:rPr lang="zh-CN" altLang="en-US" sz="1600" dirty="0">
                <a:latin typeface="+mn-ea"/>
              </a:rPr>
              <a:t>：点击添加活动相关流程的具体的文本内容。</a:t>
            </a:r>
            <a:r>
              <a:rPr lang="zh-CN" altLang="en-US" sz="1600" dirty="0">
                <a:latin typeface="+mn-ea"/>
                <a:sym typeface="+mn-ea"/>
              </a:rPr>
              <a:t>点击添加活动相关流程的具体的文本内容。</a:t>
            </a:r>
            <a:endParaRPr lang="zh-CN" altLang="en-US" sz="1600" dirty="0">
              <a:latin typeface="+mn-ea"/>
            </a:endParaRPr>
          </a:p>
        </p:txBody>
      </p:sp>
      <p:sp>
        <p:nvSpPr>
          <p:cNvPr id="36" name="文本框 35"/>
          <p:cNvSpPr txBox="1"/>
          <p:nvPr/>
        </p:nvSpPr>
        <p:spPr>
          <a:xfrm>
            <a:off x="1042670" y="2769235"/>
            <a:ext cx="4616450" cy="596265"/>
          </a:xfrm>
          <a:prstGeom prst="rect">
            <a:avLst/>
          </a:prstGeom>
          <a:noFill/>
        </p:spPr>
        <p:txBody>
          <a:bodyPr wrap="square" rtlCol="0">
            <a:spAutoFit/>
          </a:bodyPr>
          <a:lstStyle/>
          <a:p>
            <a:r>
              <a:rPr lang="zh-CN" altLang="en-US" sz="1600" b="1">
                <a:latin typeface="微软雅黑" panose="020B0503020204020204" charset="-122"/>
                <a:ea typeface="微软雅黑" panose="020B0503020204020204" charset="-122"/>
              </a:rPr>
              <a:t>添加标题</a:t>
            </a:r>
            <a:r>
              <a:rPr lang="zh-CN" altLang="en-US" sz="1600">
                <a:latin typeface="+mn-ea"/>
              </a:rPr>
              <a:t>：点击添加活动相关流程的具体的文本内容。</a:t>
            </a:r>
            <a:r>
              <a:rPr lang="zh-CN" altLang="en-US" sz="1600">
                <a:latin typeface="+mn-ea"/>
                <a:sym typeface="+mn-ea"/>
              </a:rPr>
              <a:t>点击添加活动相关流程的具体的文本内容。</a:t>
            </a:r>
            <a:endParaRPr lang="zh-CN" altLang="en-US" sz="1600">
              <a:latin typeface="+mn-ea"/>
            </a:endParaRPr>
          </a:p>
        </p:txBody>
      </p:sp>
      <p:sp>
        <p:nvSpPr>
          <p:cNvPr id="37" name="文本框 36"/>
          <p:cNvSpPr txBox="1"/>
          <p:nvPr/>
        </p:nvSpPr>
        <p:spPr>
          <a:xfrm>
            <a:off x="1012190" y="3872865"/>
            <a:ext cx="4616450" cy="596265"/>
          </a:xfrm>
          <a:prstGeom prst="rect">
            <a:avLst/>
          </a:prstGeom>
          <a:noFill/>
        </p:spPr>
        <p:txBody>
          <a:bodyPr wrap="square" rtlCol="0">
            <a:spAutoFit/>
          </a:bodyPr>
          <a:lstStyle/>
          <a:p>
            <a:r>
              <a:rPr lang="zh-CN" altLang="en-US" sz="1600" b="1">
                <a:latin typeface="微软雅黑" panose="020B0503020204020204" charset="-122"/>
                <a:ea typeface="微软雅黑" panose="020B0503020204020204" charset="-122"/>
              </a:rPr>
              <a:t>添加标题</a:t>
            </a:r>
            <a:r>
              <a:rPr lang="zh-CN" altLang="en-US" sz="1600">
                <a:latin typeface="+mn-ea"/>
              </a:rPr>
              <a:t>：点击添加活动相关流程的具体的文本内容。</a:t>
            </a:r>
            <a:r>
              <a:rPr lang="zh-CN" altLang="en-US" sz="1600">
                <a:latin typeface="+mn-ea"/>
                <a:sym typeface="+mn-ea"/>
              </a:rPr>
              <a:t>点击添加活动相关流程的具体的文本内容。</a:t>
            </a:r>
            <a:endParaRPr lang="zh-CN" altLang="en-US" sz="1600">
              <a:latin typeface="+mn-ea"/>
            </a:endParaRPr>
          </a:p>
        </p:txBody>
      </p:sp>
      <p:cxnSp>
        <p:nvCxnSpPr>
          <p:cNvPr id="38" name="直接连接符 37"/>
          <p:cNvCxnSpPr/>
          <p:nvPr/>
        </p:nvCxnSpPr>
        <p:spPr>
          <a:xfrm>
            <a:off x="6873875" y="1659890"/>
            <a:ext cx="4392000" cy="635"/>
          </a:xfrm>
          <a:prstGeom prst="line">
            <a:avLst/>
          </a:prstGeom>
          <a:ln w="3175">
            <a:solidFill>
              <a:schemeClr val="tx1"/>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6877685" y="2729865"/>
            <a:ext cx="4392000" cy="635"/>
          </a:xfrm>
          <a:prstGeom prst="line">
            <a:avLst/>
          </a:prstGeom>
          <a:ln w="3175">
            <a:solidFill>
              <a:schemeClr val="tx1"/>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868160" y="3905250"/>
            <a:ext cx="4392000" cy="635"/>
          </a:xfrm>
          <a:prstGeom prst="line">
            <a:avLst/>
          </a:prstGeom>
          <a:ln w="3175">
            <a:solidFill>
              <a:schemeClr val="tx1"/>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6854825" y="5059680"/>
            <a:ext cx="4392000" cy="635"/>
          </a:xfrm>
          <a:prstGeom prst="line">
            <a:avLst/>
          </a:prstGeom>
          <a:ln w="3175">
            <a:solidFill>
              <a:schemeClr val="tx1"/>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124585" y="2261870"/>
            <a:ext cx="4392000" cy="635"/>
          </a:xfrm>
          <a:prstGeom prst="line">
            <a:avLst/>
          </a:prstGeom>
          <a:ln w="3175">
            <a:solidFill>
              <a:schemeClr val="tx1"/>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088390" y="3422015"/>
            <a:ext cx="4392000" cy="635"/>
          </a:xfrm>
          <a:prstGeom prst="line">
            <a:avLst/>
          </a:prstGeom>
          <a:ln w="3175">
            <a:solidFill>
              <a:schemeClr val="tx1"/>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1071245" y="4544695"/>
            <a:ext cx="4392000" cy="635"/>
          </a:xfrm>
          <a:prstGeom prst="line">
            <a:avLst/>
          </a:prstGeom>
          <a:ln w="3175">
            <a:solidFill>
              <a:schemeClr val="tx1"/>
            </a:solidFill>
            <a:prstDash val="dash"/>
            <a:headEnd type="none"/>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5973445" y="252730"/>
            <a:ext cx="366395" cy="642620"/>
          </a:xfrm>
          <a:prstGeom prst="rect">
            <a:avLst/>
          </a:prstGeom>
          <a:noFill/>
        </p:spPr>
        <p:txBody>
          <a:bodyPr wrap="square" rtlCol="0">
            <a:spAutoFit/>
          </a:bodyPr>
          <a:lstStyle/>
          <a:p>
            <a:r>
              <a:rPr lang="en-US" altLang="zh-CN" dirty="0">
                <a:solidFill>
                  <a:schemeClr val="bg1"/>
                </a:solidFill>
              </a:rPr>
              <a:t>……</a:t>
            </a:r>
          </a:p>
        </p:txBody>
      </p:sp>
      <p:sp>
        <p:nvSpPr>
          <p:cNvPr id="47" name="文本框 46"/>
          <p:cNvSpPr txBox="1"/>
          <p:nvPr/>
        </p:nvSpPr>
        <p:spPr>
          <a:xfrm>
            <a:off x="5955030" y="5152390"/>
            <a:ext cx="366395" cy="642620"/>
          </a:xfrm>
          <a:prstGeom prst="rect">
            <a:avLst/>
          </a:prstGeom>
          <a:noFill/>
        </p:spPr>
        <p:txBody>
          <a:bodyPr wrap="square" rtlCol="0">
            <a:spAutoFit/>
          </a:bodyPr>
          <a:lstStyle/>
          <a:p>
            <a:r>
              <a:rPr lang="en-US" altLang="zh-CN">
                <a:solidFill>
                  <a:schemeClr val="bg1"/>
                </a:solidFill>
              </a:rPr>
              <a:t>……</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1500"/>
                                        <p:tgtEl>
                                          <p:spTgt spid="7"/>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p:cTn id="23" dur="500" fill="hold"/>
                                        <p:tgtEl>
                                          <p:spTgt spid="48"/>
                                        </p:tgtEl>
                                        <p:attrNameLst>
                                          <p:attrName>ppt_w</p:attrName>
                                        </p:attrNameLst>
                                      </p:cBhvr>
                                      <p:tavLst>
                                        <p:tav tm="0">
                                          <p:val>
                                            <p:fltVal val="0"/>
                                          </p:val>
                                        </p:tav>
                                        <p:tav tm="100000">
                                          <p:val>
                                            <p:strVal val="#ppt_w"/>
                                          </p:val>
                                        </p:tav>
                                      </p:tavLst>
                                    </p:anim>
                                    <p:anim calcmode="lin" valueType="num">
                                      <p:cBhvr>
                                        <p:cTn id="24" dur="500" fill="hold"/>
                                        <p:tgtEl>
                                          <p:spTgt spid="48"/>
                                        </p:tgtEl>
                                        <p:attrNameLst>
                                          <p:attrName>ppt_h</p:attrName>
                                        </p:attrNameLst>
                                      </p:cBhvr>
                                      <p:tavLst>
                                        <p:tav tm="0">
                                          <p:val>
                                            <p:fltVal val="0"/>
                                          </p:val>
                                        </p:tav>
                                        <p:tav tm="100000">
                                          <p:val>
                                            <p:strVal val="#ppt_h"/>
                                          </p:val>
                                        </p:tav>
                                      </p:tavLst>
                                    </p:anim>
                                    <p:animEffect transition="in" filter="fade">
                                      <p:cBhvr>
                                        <p:cTn id="25" dur="500"/>
                                        <p:tgtEl>
                                          <p:spTgt spid="48"/>
                                        </p:tgtEl>
                                      </p:cBhvr>
                                    </p:animEffect>
                                  </p:childTnLst>
                                </p:cTn>
                              </p:par>
                            </p:childTnLst>
                          </p:cTn>
                        </p:par>
                        <p:par>
                          <p:cTn id="26" fill="hold">
                            <p:stCondLst>
                              <p:cond delay="35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childTnLst>
                          </p:cTn>
                        </p:par>
                        <p:par>
                          <p:cTn id="30" fill="hold">
                            <p:stCondLst>
                              <p:cond delay="4000"/>
                            </p:stCondLst>
                            <p:childTnLst>
                              <p:par>
                                <p:cTn id="31" presetID="22" presetClass="entr" presetSubtype="4"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down)">
                                      <p:cBhvr>
                                        <p:cTn id="33" dur="1000"/>
                                        <p:tgtEl>
                                          <p:spTgt spid="40"/>
                                        </p:tgtEl>
                                      </p:cBhvr>
                                    </p:animEffect>
                                  </p:childTnLst>
                                </p:cTn>
                              </p:par>
                            </p:childTnLst>
                          </p:cTn>
                        </p:par>
                        <p:par>
                          <p:cTn id="34" fill="hold">
                            <p:stCondLst>
                              <p:cond delay="5000"/>
                            </p:stCondLst>
                            <p:childTnLst>
                              <p:par>
                                <p:cTn id="35" presetID="53" presetClass="entr" presetSubtype="16"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500" fill="hold"/>
                                        <p:tgtEl>
                                          <p:spTgt spid="49"/>
                                        </p:tgtEl>
                                        <p:attrNameLst>
                                          <p:attrName>ppt_w</p:attrName>
                                        </p:attrNameLst>
                                      </p:cBhvr>
                                      <p:tavLst>
                                        <p:tav tm="0">
                                          <p:val>
                                            <p:fltVal val="0"/>
                                          </p:val>
                                        </p:tav>
                                        <p:tav tm="100000">
                                          <p:val>
                                            <p:strVal val="#ppt_w"/>
                                          </p:val>
                                        </p:tav>
                                      </p:tavLst>
                                    </p:anim>
                                    <p:anim calcmode="lin" valueType="num">
                                      <p:cBhvr>
                                        <p:cTn id="38" dur="500" fill="hold"/>
                                        <p:tgtEl>
                                          <p:spTgt spid="49"/>
                                        </p:tgtEl>
                                        <p:attrNameLst>
                                          <p:attrName>ppt_h</p:attrName>
                                        </p:attrNameLst>
                                      </p:cBhvr>
                                      <p:tavLst>
                                        <p:tav tm="0">
                                          <p:val>
                                            <p:fltVal val="0"/>
                                          </p:val>
                                        </p:tav>
                                        <p:tav tm="100000">
                                          <p:val>
                                            <p:strVal val="#ppt_h"/>
                                          </p:val>
                                        </p:tav>
                                      </p:tavLst>
                                    </p:anim>
                                    <p:animEffect transition="in" filter="fade">
                                      <p:cBhvr>
                                        <p:cTn id="39" dur="500"/>
                                        <p:tgtEl>
                                          <p:spTgt spid="49"/>
                                        </p:tgtEl>
                                      </p:cBhvr>
                                    </p:animEffect>
                                  </p:childTnLst>
                                </p:cTn>
                              </p:par>
                            </p:childTnLst>
                          </p:cTn>
                        </p:par>
                        <p:par>
                          <p:cTn id="40" fill="hold">
                            <p:stCondLst>
                              <p:cond delay="5500"/>
                            </p:stCondLst>
                            <p:childTnLst>
                              <p:par>
                                <p:cTn id="41" presetID="22" presetClass="entr" presetSubtype="2"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right)">
                                      <p:cBhvr>
                                        <p:cTn id="43" dur="500"/>
                                        <p:tgtEl>
                                          <p:spTgt spid="43"/>
                                        </p:tgtEl>
                                      </p:cBhvr>
                                    </p:animEffect>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down)">
                                      <p:cBhvr>
                                        <p:cTn id="47" dur="1000"/>
                                        <p:tgtEl>
                                          <p:spTgt spid="34"/>
                                        </p:tgtEl>
                                      </p:cBhvr>
                                    </p:animEffect>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500" fill="hold"/>
                                        <p:tgtEl>
                                          <p:spTgt spid="50"/>
                                        </p:tgtEl>
                                        <p:attrNameLst>
                                          <p:attrName>ppt_w</p:attrName>
                                        </p:attrNameLst>
                                      </p:cBhvr>
                                      <p:tavLst>
                                        <p:tav tm="0">
                                          <p:val>
                                            <p:fltVal val="0"/>
                                          </p:val>
                                        </p:tav>
                                        <p:tav tm="100000">
                                          <p:val>
                                            <p:strVal val="#ppt_w"/>
                                          </p:val>
                                        </p:tav>
                                      </p:tavLst>
                                    </p:anim>
                                    <p:anim calcmode="lin" valueType="num">
                                      <p:cBhvr>
                                        <p:cTn id="52" dur="500" fill="hold"/>
                                        <p:tgtEl>
                                          <p:spTgt spid="50"/>
                                        </p:tgtEl>
                                        <p:attrNameLst>
                                          <p:attrName>ppt_h</p:attrName>
                                        </p:attrNameLst>
                                      </p:cBhvr>
                                      <p:tavLst>
                                        <p:tav tm="0">
                                          <p:val>
                                            <p:fltVal val="0"/>
                                          </p:val>
                                        </p:tav>
                                        <p:tav tm="100000">
                                          <p:val>
                                            <p:strVal val="#ppt_h"/>
                                          </p:val>
                                        </p:tav>
                                      </p:tavLst>
                                    </p:anim>
                                    <p:animEffect transition="in" filter="fade">
                                      <p:cBhvr>
                                        <p:cTn id="53" dur="500"/>
                                        <p:tgtEl>
                                          <p:spTgt spid="50"/>
                                        </p:tgtEl>
                                      </p:cBhvr>
                                    </p:animEffect>
                                  </p:childTnLst>
                                </p:cTn>
                              </p:par>
                            </p:childTnLst>
                          </p:cTn>
                        </p:par>
                        <p:par>
                          <p:cTn id="54" fill="hold">
                            <p:stCondLst>
                              <p:cond delay="7500"/>
                            </p:stCondLst>
                            <p:childTnLst>
                              <p:par>
                                <p:cTn id="55" presetID="22" presetClass="entr" presetSubtype="8" fill="hold"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left)">
                                      <p:cBhvr>
                                        <p:cTn id="57" dur="500"/>
                                        <p:tgtEl>
                                          <p:spTgt spid="39"/>
                                        </p:tgtEl>
                                      </p:cBhvr>
                                    </p:animEffect>
                                  </p:childTnLst>
                                </p:cTn>
                              </p:par>
                            </p:childTnLst>
                          </p:cTn>
                        </p:par>
                        <p:par>
                          <p:cTn id="58" fill="hold">
                            <p:stCondLst>
                              <p:cond delay="8000"/>
                            </p:stCondLst>
                            <p:childTnLst>
                              <p:par>
                                <p:cTn id="59" presetID="22" presetClass="entr" presetSubtype="4"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down)">
                                      <p:cBhvr>
                                        <p:cTn id="61" dur="1000"/>
                                        <p:tgtEl>
                                          <p:spTgt spid="31"/>
                                        </p:tgtEl>
                                      </p:cBhvr>
                                    </p:animEffect>
                                  </p:childTnLst>
                                </p:cTn>
                              </p:par>
                            </p:childTnLst>
                          </p:cTn>
                        </p:par>
                        <p:par>
                          <p:cTn id="62" fill="hold">
                            <p:stCondLst>
                              <p:cond delay="9000"/>
                            </p:stCondLst>
                            <p:childTnLst>
                              <p:par>
                                <p:cTn id="63" presetID="53" presetClass="entr" presetSubtype="16" fill="hold"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p:cTn id="65" dur="500" fill="hold"/>
                                        <p:tgtEl>
                                          <p:spTgt spid="51"/>
                                        </p:tgtEl>
                                        <p:attrNameLst>
                                          <p:attrName>ppt_w</p:attrName>
                                        </p:attrNameLst>
                                      </p:cBhvr>
                                      <p:tavLst>
                                        <p:tav tm="0">
                                          <p:val>
                                            <p:fltVal val="0"/>
                                          </p:val>
                                        </p:tav>
                                        <p:tav tm="100000">
                                          <p:val>
                                            <p:strVal val="#ppt_w"/>
                                          </p:val>
                                        </p:tav>
                                      </p:tavLst>
                                    </p:anim>
                                    <p:anim calcmode="lin" valueType="num">
                                      <p:cBhvr>
                                        <p:cTn id="66" dur="500" fill="hold"/>
                                        <p:tgtEl>
                                          <p:spTgt spid="51"/>
                                        </p:tgtEl>
                                        <p:attrNameLst>
                                          <p:attrName>ppt_h</p:attrName>
                                        </p:attrNameLst>
                                      </p:cBhvr>
                                      <p:tavLst>
                                        <p:tav tm="0">
                                          <p:val>
                                            <p:fltVal val="0"/>
                                          </p:val>
                                        </p:tav>
                                        <p:tav tm="100000">
                                          <p:val>
                                            <p:strVal val="#ppt_h"/>
                                          </p:val>
                                        </p:tav>
                                      </p:tavLst>
                                    </p:anim>
                                    <p:animEffect transition="in" filter="fade">
                                      <p:cBhvr>
                                        <p:cTn id="67" dur="500"/>
                                        <p:tgtEl>
                                          <p:spTgt spid="51"/>
                                        </p:tgtEl>
                                      </p:cBhvr>
                                    </p:animEffect>
                                  </p:childTnLst>
                                </p:cTn>
                              </p:par>
                            </p:childTnLst>
                          </p:cTn>
                        </p:par>
                        <p:par>
                          <p:cTn id="68" fill="hold">
                            <p:stCondLst>
                              <p:cond delay="9500"/>
                            </p:stCondLst>
                            <p:childTnLst>
                              <p:par>
                                <p:cTn id="69" presetID="22" presetClass="entr" presetSubtype="2" fill="hold"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right)">
                                      <p:cBhvr>
                                        <p:cTn id="71" dur="500"/>
                                        <p:tgtEl>
                                          <p:spTgt spid="44"/>
                                        </p:tgtEl>
                                      </p:cBhvr>
                                    </p:animEffect>
                                  </p:childTnLst>
                                </p:cTn>
                              </p:par>
                            </p:childTnLst>
                          </p:cTn>
                        </p:par>
                        <p:par>
                          <p:cTn id="72" fill="hold">
                            <p:stCondLst>
                              <p:cond delay="10000"/>
                            </p:stCondLst>
                            <p:childTnLst>
                              <p:par>
                                <p:cTn id="73" presetID="22" presetClass="entr" presetSubtype="4"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down)">
                                      <p:cBhvr>
                                        <p:cTn id="75" dur="1000"/>
                                        <p:tgtEl>
                                          <p:spTgt spid="36"/>
                                        </p:tgtEl>
                                      </p:cBhvr>
                                    </p:animEffect>
                                  </p:childTnLst>
                                </p:cTn>
                              </p:par>
                            </p:childTnLst>
                          </p:cTn>
                        </p:par>
                        <p:par>
                          <p:cTn id="76" fill="hold">
                            <p:stCondLst>
                              <p:cond delay="11000"/>
                            </p:stCondLst>
                            <p:childTnLst>
                              <p:par>
                                <p:cTn id="77" presetID="53" presetClass="entr" presetSubtype="16" fill="hold" nodeType="afterEffect">
                                  <p:stCondLst>
                                    <p:cond delay="0"/>
                                  </p:stCondLst>
                                  <p:childTnLst>
                                    <p:set>
                                      <p:cBhvr>
                                        <p:cTn id="78" dur="1" fill="hold">
                                          <p:stCondLst>
                                            <p:cond delay="0"/>
                                          </p:stCondLst>
                                        </p:cTn>
                                        <p:tgtEl>
                                          <p:spTgt spid="52"/>
                                        </p:tgtEl>
                                        <p:attrNameLst>
                                          <p:attrName>style.visibility</p:attrName>
                                        </p:attrNameLst>
                                      </p:cBhvr>
                                      <p:to>
                                        <p:strVal val="visible"/>
                                      </p:to>
                                    </p:set>
                                    <p:anim calcmode="lin" valueType="num">
                                      <p:cBhvr>
                                        <p:cTn id="79" dur="500" fill="hold"/>
                                        <p:tgtEl>
                                          <p:spTgt spid="52"/>
                                        </p:tgtEl>
                                        <p:attrNameLst>
                                          <p:attrName>ppt_w</p:attrName>
                                        </p:attrNameLst>
                                      </p:cBhvr>
                                      <p:tavLst>
                                        <p:tav tm="0">
                                          <p:val>
                                            <p:fltVal val="0"/>
                                          </p:val>
                                        </p:tav>
                                        <p:tav tm="100000">
                                          <p:val>
                                            <p:strVal val="#ppt_w"/>
                                          </p:val>
                                        </p:tav>
                                      </p:tavLst>
                                    </p:anim>
                                    <p:anim calcmode="lin" valueType="num">
                                      <p:cBhvr>
                                        <p:cTn id="80" dur="500" fill="hold"/>
                                        <p:tgtEl>
                                          <p:spTgt spid="52"/>
                                        </p:tgtEl>
                                        <p:attrNameLst>
                                          <p:attrName>ppt_h</p:attrName>
                                        </p:attrNameLst>
                                      </p:cBhvr>
                                      <p:tavLst>
                                        <p:tav tm="0">
                                          <p:val>
                                            <p:fltVal val="0"/>
                                          </p:val>
                                        </p:tav>
                                        <p:tav tm="100000">
                                          <p:val>
                                            <p:strVal val="#ppt_h"/>
                                          </p:val>
                                        </p:tav>
                                      </p:tavLst>
                                    </p:anim>
                                    <p:animEffect transition="in" filter="fade">
                                      <p:cBhvr>
                                        <p:cTn id="81" dur="500"/>
                                        <p:tgtEl>
                                          <p:spTgt spid="52"/>
                                        </p:tgtEl>
                                      </p:cBhvr>
                                    </p:animEffect>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wipe(left)">
                                      <p:cBhvr>
                                        <p:cTn id="85" dur="500"/>
                                        <p:tgtEl>
                                          <p:spTgt spid="41"/>
                                        </p:tgtEl>
                                      </p:cBhvr>
                                    </p:animEffect>
                                  </p:childTnLst>
                                </p:cTn>
                              </p:par>
                            </p:childTnLst>
                          </p:cTn>
                        </p:par>
                        <p:par>
                          <p:cTn id="86" fill="hold">
                            <p:stCondLst>
                              <p:cond delay="12000"/>
                            </p:stCondLst>
                            <p:childTnLst>
                              <p:par>
                                <p:cTn id="87" presetID="22" presetClass="entr" presetSubtype="4" fill="hold" grpId="0"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wipe(down)">
                                      <p:cBhvr>
                                        <p:cTn id="89" dur="1000"/>
                                        <p:tgtEl>
                                          <p:spTgt spid="32"/>
                                        </p:tgtEl>
                                      </p:cBhvr>
                                    </p:animEffect>
                                  </p:childTnLst>
                                </p:cTn>
                              </p:par>
                            </p:childTnLst>
                          </p:cTn>
                        </p:par>
                        <p:par>
                          <p:cTn id="90" fill="hold">
                            <p:stCondLst>
                              <p:cond delay="13000"/>
                            </p:stCondLst>
                            <p:childTnLst>
                              <p:par>
                                <p:cTn id="91" presetID="53" presetClass="entr" presetSubtype="16"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 calcmode="lin" valueType="num">
                                      <p:cBhvr>
                                        <p:cTn id="93" dur="500" fill="hold"/>
                                        <p:tgtEl>
                                          <p:spTgt spid="53"/>
                                        </p:tgtEl>
                                        <p:attrNameLst>
                                          <p:attrName>ppt_w</p:attrName>
                                        </p:attrNameLst>
                                      </p:cBhvr>
                                      <p:tavLst>
                                        <p:tav tm="0">
                                          <p:val>
                                            <p:fltVal val="0"/>
                                          </p:val>
                                        </p:tav>
                                        <p:tav tm="100000">
                                          <p:val>
                                            <p:strVal val="#ppt_w"/>
                                          </p:val>
                                        </p:tav>
                                      </p:tavLst>
                                    </p:anim>
                                    <p:anim calcmode="lin" valueType="num">
                                      <p:cBhvr>
                                        <p:cTn id="94" dur="500" fill="hold"/>
                                        <p:tgtEl>
                                          <p:spTgt spid="53"/>
                                        </p:tgtEl>
                                        <p:attrNameLst>
                                          <p:attrName>ppt_h</p:attrName>
                                        </p:attrNameLst>
                                      </p:cBhvr>
                                      <p:tavLst>
                                        <p:tav tm="0">
                                          <p:val>
                                            <p:fltVal val="0"/>
                                          </p:val>
                                        </p:tav>
                                        <p:tav tm="100000">
                                          <p:val>
                                            <p:strVal val="#ppt_h"/>
                                          </p:val>
                                        </p:tav>
                                      </p:tavLst>
                                    </p:anim>
                                    <p:animEffect transition="in" filter="fade">
                                      <p:cBhvr>
                                        <p:cTn id="95" dur="500"/>
                                        <p:tgtEl>
                                          <p:spTgt spid="53"/>
                                        </p:tgtEl>
                                      </p:cBhvr>
                                    </p:animEffect>
                                  </p:childTnLst>
                                </p:cTn>
                              </p:par>
                            </p:childTnLst>
                          </p:cTn>
                        </p:par>
                        <p:par>
                          <p:cTn id="96" fill="hold">
                            <p:stCondLst>
                              <p:cond delay="13500"/>
                            </p:stCondLst>
                            <p:childTnLst>
                              <p:par>
                                <p:cTn id="97" presetID="22" presetClass="entr" presetSubtype="2"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right)">
                                      <p:cBhvr>
                                        <p:cTn id="99" dur="500"/>
                                        <p:tgtEl>
                                          <p:spTgt spid="45"/>
                                        </p:tgtEl>
                                      </p:cBhvr>
                                    </p:animEffect>
                                  </p:childTnLst>
                                </p:cTn>
                              </p:par>
                            </p:childTnLst>
                          </p:cTn>
                        </p:par>
                        <p:par>
                          <p:cTn id="100" fill="hold">
                            <p:stCondLst>
                              <p:cond delay="14000"/>
                            </p:stCondLst>
                            <p:childTnLst>
                              <p:par>
                                <p:cTn id="101" presetID="22" presetClass="entr" presetSubtype="4"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wipe(down)">
                                      <p:cBhvr>
                                        <p:cTn id="103" dur="1000"/>
                                        <p:tgtEl>
                                          <p:spTgt spid="37"/>
                                        </p:tgtEl>
                                      </p:cBhvr>
                                    </p:animEffect>
                                  </p:childTnLst>
                                </p:cTn>
                              </p:par>
                            </p:childTnLst>
                          </p:cTn>
                        </p:par>
                        <p:par>
                          <p:cTn id="104" fill="hold">
                            <p:stCondLst>
                              <p:cond delay="15000"/>
                            </p:stCondLst>
                            <p:childTnLst>
                              <p:par>
                                <p:cTn id="105" presetID="53" presetClass="entr" presetSubtype="16" fill="hold" nodeType="afterEffect">
                                  <p:stCondLst>
                                    <p:cond delay="0"/>
                                  </p:stCondLst>
                                  <p:childTnLst>
                                    <p:set>
                                      <p:cBhvr>
                                        <p:cTn id="106" dur="1" fill="hold">
                                          <p:stCondLst>
                                            <p:cond delay="0"/>
                                          </p:stCondLst>
                                        </p:cTn>
                                        <p:tgtEl>
                                          <p:spTgt spid="54"/>
                                        </p:tgtEl>
                                        <p:attrNameLst>
                                          <p:attrName>style.visibility</p:attrName>
                                        </p:attrNameLst>
                                      </p:cBhvr>
                                      <p:to>
                                        <p:strVal val="visible"/>
                                      </p:to>
                                    </p:set>
                                    <p:anim calcmode="lin" valueType="num">
                                      <p:cBhvr>
                                        <p:cTn id="107" dur="500" fill="hold"/>
                                        <p:tgtEl>
                                          <p:spTgt spid="54"/>
                                        </p:tgtEl>
                                        <p:attrNameLst>
                                          <p:attrName>ppt_w</p:attrName>
                                        </p:attrNameLst>
                                      </p:cBhvr>
                                      <p:tavLst>
                                        <p:tav tm="0">
                                          <p:val>
                                            <p:fltVal val="0"/>
                                          </p:val>
                                        </p:tav>
                                        <p:tav tm="100000">
                                          <p:val>
                                            <p:strVal val="#ppt_w"/>
                                          </p:val>
                                        </p:tav>
                                      </p:tavLst>
                                    </p:anim>
                                    <p:anim calcmode="lin" valueType="num">
                                      <p:cBhvr>
                                        <p:cTn id="108" dur="500" fill="hold"/>
                                        <p:tgtEl>
                                          <p:spTgt spid="54"/>
                                        </p:tgtEl>
                                        <p:attrNameLst>
                                          <p:attrName>ppt_h</p:attrName>
                                        </p:attrNameLst>
                                      </p:cBhvr>
                                      <p:tavLst>
                                        <p:tav tm="0">
                                          <p:val>
                                            <p:fltVal val="0"/>
                                          </p:val>
                                        </p:tav>
                                        <p:tav tm="100000">
                                          <p:val>
                                            <p:strVal val="#ppt_h"/>
                                          </p:val>
                                        </p:tav>
                                      </p:tavLst>
                                    </p:anim>
                                    <p:animEffect transition="in" filter="fade">
                                      <p:cBhvr>
                                        <p:cTn id="109" dur="500"/>
                                        <p:tgtEl>
                                          <p:spTgt spid="54"/>
                                        </p:tgtEl>
                                      </p:cBhvr>
                                    </p:animEffect>
                                  </p:childTnLst>
                                </p:cTn>
                              </p:par>
                            </p:childTnLst>
                          </p:cTn>
                        </p:par>
                        <p:par>
                          <p:cTn id="110" fill="hold">
                            <p:stCondLst>
                              <p:cond delay="15500"/>
                            </p:stCondLst>
                            <p:childTnLst>
                              <p:par>
                                <p:cTn id="111" presetID="22" presetClass="entr" presetSubtype="8" fill="hold" nodeType="after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wipe(left)">
                                      <p:cBhvr>
                                        <p:cTn id="113" dur="500"/>
                                        <p:tgtEl>
                                          <p:spTgt spid="42"/>
                                        </p:tgtEl>
                                      </p:cBhvr>
                                    </p:animEffect>
                                  </p:childTnLst>
                                </p:cTn>
                              </p:par>
                            </p:childTnLst>
                          </p:cTn>
                        </p:par>
                        <p:par>
                          <p:cTn id="114" fill="hold">
                            <p:stCondLst>
                              <p:cond delay="16000"/>
                            </p:stCondLst>
                            <p:childTnLst>
                              <p:par>
                                <p:cTn id="115" presetID="22" presetClass="entr" presetSubtype="4"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down)">
                                      <p:cBhvr>
                                        <p:cTn id="117" dur="1000"/>
                                        <p:tgtEl>
                                          <p:spTgt spid="33"/>
                                        </p:tgtEl>
                                      </p:cBhvr>
                                    </p:animEffect>
                                  </p:childTnLst>
                                </p:cTn>
                              </p:par>
                            </p:childTnLst>
                          </p:cTn>
                        </p:par>
                        <p:par>
                          <p:cTn id="118" fill="hold">
                            <p:stCondLst>
                              <p:cond delay="17000"/>
                            </p:stCondLst>
                            <p:childTnLst>
                              <p:par>
                                <p:cTn id="119" presetID="10" presetClass="entr" presetSubtype="0" fill="hold" grpId="0" nodeType="after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7" grpId="0" animBg="1"/>
      <p:bldP spid="40" grpId="0"/>
      <p:bldP spid="31" grpId="0"/>
      <p:bldP spid="32" grpId="0"/>
      <p:bldP spid="33" grpId="0"/>
      <p:bldP spid="34" grpId="0"/>
      <p:bldP spid="36" grpId="0"/>
      <p:bldP spid="37" grpId="0"/>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3951c60da0f39ab67cfc6d86efe571f"/>
          <p:cNvPicPr>
            <a:picLocks noChangeAspect="1"/>
          </p:cNvPicPr>
          <p:nvPr/>
        </p:nvPicPr>
        <p:blipFill>
          <a:blip r:embed="rId3" cstate="email"/>
          <a:stretch>
            <a:fillRect/>
          </a:stretch>
        </p:blipFill>
        <p:spPr>
          <a:xfrm>
            <a:off x="-53975" y="-10160"/>
            <a:ext cx="12256135" cy="6885305"/>
          </a:xfrm>
          <a:prstGeom prst="rect">
            <a:avLst/>
          </a:prstGeom>
        </p:spPr>
      </p:pic>
      <p:cxnSp>
        <p:nvCxnSpPr>
          <p:cNvPr id="3" name="直接连接符 2"/>
          <p:cNvCxnSpPr/>
          <p:nvPr/>
        </p:nvCxnSpPr>
        <p:spPr>
          <a:xfrm flipV="1">
            <a:off x="3810" y="609092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540" y="660781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55905" y="241300"/>
            <a:ext cx="11688445" cy="55537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898390" y="6169025"/>
            <a:ext cx="3024505" cy="489585"/>
          </a:xfrm>
          <a:prstGeom prst="rect">
            <a:avLst/>
          </a:prstGeom>
          <a:noFill/>
        </p:spPr>
        <p:txBody>
          <a:bodyPr wrap="square" rtlCol="0">
            <a:spAutoFit/>
          </a:bodyPr>
          <a:lstStyle/>
          <a:p>
            <a:r>
              <a:rPr lang="zh-CN" altLang="en-US" sz="2400">
                <a:solidFill>
                  <a:schemeClr val="bg1"/>
                </a:solidFill>
                <a:latin typeface="造字工房版黑（非商用）常规体" charset="-122"/>
                <a:ea typeface="造字工房版黑（非商用）常规体" charset="-122"/>
              </a:rPr>
              <a:t>第三部分  活动实施</a:t>
            </a:r>
          </a:p>
        </p:txBody>
      </p:sp>
      <p:sp>
        <p:nvSpPr>
          <p:cNvPr id="9" name="文本框 8"/>
          <p:cNvSpPr txBox="1"/>
          <p:nvPr/>
        </p:nvSpPr>
        <p:spPr>
          <a:xfrm>
            <a:off x="458470" y="430530"/>
            <a:ext cx="1866900" cy="417830"/>
          </a:xfrm>
          <a:prstGeom prst="rect">
            <a:avLst/>
          </a:prstGeom>
          <a:noFill/>
        </p:spPr>
        <p:txBody>
          <a:bodyPr wrap="square" rtlCol="0">
            <a:spAutoFit/>
          </a:bodyPr>
          <a:lstStyle/>
          <a:p>
            <a:r>
              <a:rPr lang="zh-CN" altLang="en-US" sz="1400">
                <a:solidFill>
                  <a:srgbClr val="060C18"/>
                </a:solidFill>
                <a:latin typeface="微软雅黑" panose="020B0503020204020204" charset="-122"/>
                <a:ea typeface="微软雅黑" panose="020B0503020204020204" charset="-122"/>
              </a:rPr>
              <a:t>第三章 </a:t>
            </a:r>
            <a:r>
              <a:rPr lang="zh-CN" altLang="en-US" b="1">
                <a:solidFill>
                  <a:srgbClr val="060C18"/>
                </a:solidFill>
                <a:latin typeface="微软雅黑" panose="020B0503020204020204" charset="-122"/>
                <a:ea typeface="微软雅黑" panose="020B0503020204020204" charset="-122"/>
              </a:rPr>
              <a:t> </a:t>
            </a:r>
            <a:r>
              <a:rPr lang="zh-CN" altLang="en-US" sz="2000" b="1">
                <a:solidFill>
                  <a:srgbClr val="060C18"/>
                </a:solidFill>
                <a:latin typeface="微软雅黑" panose="020B0503020204020204" charset="-122"/>
                <a:ea typeface="微软雅黑" panose="020B0503020204020204" charset="-122"/>
              </a:rPr>
              <a:t>部门分工</a:t>
            </a:r>
          </a:p>
        </p:txBody>
      </p:sp>
      <p:grpSp>
        <p:nvGrpSpPr>
          <p:cNvPr id="13" name="组合 12"/>
          <p:cNvGrpSpPr/>
          <p:nvPr/>
        </p:nvGrpSpPr>
        <p:grpSpPr>
          <a:xfrm>
            <a:off x="1301750" y="1506855"/>
            <a:ext cx="1833880" cy="2073910"/>
            <a:chOff x="2004" y="2873"/>
            <a:chExt cx="2888" cy="3266"/>
          </a:xfrm>
        </p:grpSpPr>
        <p:grpSp>
          <p:nvGrpSpPr>
            <p:cNvPr id="11" name="组合 10"/>
            <p:cNvGrpSpPr/>
            <p:nvPr/>
          </p:nvGrpSpPr>
          <p:grpSpPr>
            <a:xfrm>
              <a:off x="2004" y="2873"/>
              <a:ext cx="2888" cy="3267"/>
              <a:chOff x="2034" y="3132"/>
              <a:chExt cx="2888" cy="3267"/>
            </a:xfrm>
            <a:effectLst>
              <a:outerShdw blurRad="63500" sx="102000" sy="102000" algn="ctr" rotWithShape="0">
                <a:prstClr val="black">
                  <a:alpha val="40000"/>
                </a:prstClr>
              </a:outerShdw>
            </a:effectLst>
          </p:grpSpPr>
          <p:sp>
            <p:nvSpPr>
              <p:cNvPr id="8" name="椭圆 7"/>
              <p:cNvSpPr/>
              <p:nvPr/>
            </p:nvSpPr>
            <p:spPr>
              <a:xfrm>
                <a:off x="2145" y="3132"/>
                <a:ext cx="2665" cy="260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277" y="3132"/>
                <a:ext cx="2402" cy="2371"/>
              </a:xfrm>
              <a:prstGeom prst="ellipse">
                <a:avLst/>
              </a:prstGeom>
              <a:blipFill rotWithShape="1">
                <a:blip r:embed="rId4" cstate="email"/>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2034" y="5609"/>
                <a:ext cx="2889" cy="79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2413" y="5458"/>
              <a:ext cx="2371" cy="576"/>
            </a:xfrm>
            <a:prstGeom prst="rect">
              <a:avLst/>
            </a:prstGeom>
            <a:noFill/>
          </p:spPr>
          <p:txBody>
            <a:bodyPr wrap="square" rtlCol="0">
              <a:spAutoFit/>
            </a:bodyPr>
            <a:lstStyle/>
            <a:p>
              <a:r>
                <a:rPr lang="zh-CN" altLang="en-US">
                  <a:solidFill>
                    <a:schemeClr val="bg1"/>
                  </a:solidFill>
                </a:rPr>
                <a:t>活动策划组</a:t>
              </a:r>
            </a:p>
          </p:txBody>
        </p:sp>
      </p:grpSp>
      <p:grpSp>
        <p:nvGrpSpPr>
          <p:cNvPr id="14" name="组合 13"/>
          <p:cNvGrpSpPr/>
          <p:nvPr/>
        </p:nvGrpSpPr>
        <p:grpSpPr>
          <a:xfrm>
            <a:off x="3860800" y="1497330"/>
            <a:ext cx="1833880" cy="2074545"/>
            <a:chOff x="2004" y="2873"/>
            <a:chExt cx="2888" cy="3267"/>
          </a:xfrm>
        </p:grpSpPr>
        <p:grpSp>
          <p:nvGrpSpPr>
            <p:cNvPr id="15" name="组合 14"/>
            <p:cNvGrpSpPr/>
            <p:nvPr/>
          </p:nvGrpSpPr>
          <p:grpSpPr>
            <a:xfrm>
              <a:off x="2004" y="2873"/>
              <a:ext cx="2888" cy="3267"/>
              <a:chOff x="2034" y="3132"/>
              <a:chExt cx="2888" cy="3267"/>
            </a:xfrm>
            <a:effectLst>
              <a:outerShdw blurRad="63500" sx="102000" sy="102000" algn="ctr" rotWithShape="0">
                <a:prstClr val="black">
                  <a:alpha val="40000"/>
                </a:prstClr>
              </a:outerShdw>
            </a:effectLst>
          </p:grpSpPr>
          <p:sp>
            <p:nvSpPr>
              <p:cNvPr id="16" name="椭圆 15"/>
              <p:cNvSpPr/>
              <p:nvPr/>
            </p:nvSpPr>
            <p:spPr>
              <a:xfrm>
                <a:off x="2145" y="3132"/>
                <a:ext cx="2665" cy="260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277" y="3132"/>
                <a:ext cx="2402" cy="2371"/>
              </a:xfrm>
              <a:prstGeom prst="ellipse">
                <a:avLst/>
              </a:prstGeom>
              <a:blipFill rotWithShape="1">
                <a:blip r:embed="rId4" cstate="email"/>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2034" y="5609"/>
                <a:ext cx="2889" cy="79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2413" y="5458"/>
              <a:ext cx="2371" cy="576"/>
            </a:xfrm>
            <a:prstGeom prst="rect">
              <a:avLst/>
            </a:prstGeom>
            <a:noFill/>
          </p:spPr>
          <p:txBody>
            <a:bodyPr wrap="square" rtlCol="0">
              <a:spAutoFit/>
            </a:bodyPr>
            <a:lstStyle/>
            <a:p>
              <a:r>
                <a:rPr lang="zh-CN" altLang="en-US">
                  <a:solidFill>
                    <a:schemeClr val="bg1"/>
                  </a:solidFill>
                </a:rPr>
                <a:t>项目协调组</a:t>
              </a:r>
            </a:p>
          </p:txBody>
        </p:sp>
      </p:grpSp>
      <p:grpSp>
        <p:nvGrpSpPr>
          <p:cNvPr id="20" name="组合 19"/>
          <p:cNvGrpSpPr/>
          <p:nvPr/>
        </p:nvGrpSpPr>
        <p:grpSpPr>
          <a:xfrm>
            <a:off x="6437630" y="1478280"/>
            <a:ext cx="1833880" cy="2074545"/>
            <a:chOff x="2004" y="2873"/>
            <a:chExt cx="2888" cy="3267"/>
          </a:xfrm>
        </p:grpSpPr>
        <p:grpSp>
          <p:nvGrpSpPr>
            <p:cNvPr id="21" name="组合 20"/>
            <p:cNvGrpSpPr/>
            <p:nvPr/>
          </p:nvGrpSpPr>
          <p:grpSpPr>
            <a:xfrm>
              <a:off x="2004" y="2873"/>
              <a:ext cx="2888" cy="3267"/>
              <a:chOff x="2034" y="3132"/>
              <a:chExt cx="2888" cy="3267"/>
            </a:xfrm>
            <a:effectLst>
              <a:outerShdw blurRad="63500" sx="102000" sy="102000" algn="ctr" rotWithShape="0">
                <a:prstClr val="black">
                  <a:alpha val="40000"/>
                </a:prstClr>
              </a:outerShdw>
            </a:effectLst>
          </p:grpSpPr>
          <p:sp>
            <p:nvSpPr>
              <p:cNvPr id="22" name="椭圆 21"/>
              <p:cNvSpPr/>
              <p:nvPr/>
            </p:nvSpPr>
            <p:spPr>
              <a:xfrm>
                <a:off x="2145" y="3132"/>
                <a:ext cx="2665" cy="260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2277" y="3132"/>
                <a:ext cx="2402" cy="2371"/>
              </a:xfrm>
              <a:prstGeom prst="ellipse">
                <a:avLst/>
              </a:prstGeom>
              <a:blipFill rotWithShape="1">
                <a:blip r:embed="rId4" cstate="email"/>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2034" y="5609"/>
                <a:ext cx="2889" cy="79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a:off x="2413" y="5458"/>
              <a:ext cx="2371" cy="576"/>
            </a:xfrm>
            <a:prstGeom prst="rect">
              <a:avLst/>
            </a:prstGeom>
            <a:noFill/>
          </p:spPr>
          <p:txBody>
            <a:bodyPr wrap="square" rtlCol="0">
              <a:spAutoFit/>
            </a:bodyPr>
            <a:lstStyle/>
            <a:p>
              <a:r>
                <a:rPr lang="zh-CN" altLang="en-US">
                  <a:solidFill>
                    <a:schemeClr val="bg1"/>
                  </a:solidFill>
                </a:rPr>
                <a:t>项目执行组</a:t>
              </a:r>
            </a:p>
          </p:txBody>
        </p:sp>
      </p:grpSp>
      <p:grpSp>
        <p:nvGrpSpPr>
          <p:cNvPr id="26" name="组合 25"/>
          <p:cNvGrpSpPr/>
          <p:nvPr/>
        </p:nvGrpSpPr>
        <p:grpSpPr>
          <a:xfrm>
            <a:off x="9006205" y="1449705"/>
            <a:ext cx="1833880" cy="2074545"/>
            <a:chOff x="2004" y="2873"/>
            <a:chExt cx="2888" cy="3267"/>
          </a:xfrm>
        </p:grpSpPr>
        <p:grpSp>
          <p:nvGrpSpPr>
            <p:cNvPr id="27" name="组合 26"/>
            <p:cNvGrpSpPr/>
            <p:nvPr/>
          </p:nvGrpSpPr>
          <p:grpSpPr>
            <a:xfrm>
              <a:off x="2004" y="2873"/>
              <a:ext cx="2888" cy="3267"/>
              <a:chOff x="2034" y="3132"/>
              <a:chExt cx="2888" cy="3267"/>
            </a:xfrm>
            <a:effectLst>
              <a:outerShdw blurRad="63500" sx="102000" sy="102000" algn="ctr" rotWithShape="0">
                <a:prstClr val="black">
                  <a:alpha val="40000"/>
                </a:prstClr>
              </a:outerShdw>
            </a:effectLst>
          </p:grpSpPr>
          <p:sp>
            <p:nvSpPr>
              <p:cNvPr id="28" name="椭圆 27"/>
              <p:cNvSpPr/>
              <p:nvPr/>
            </p:nvSpPr>
            <p:spPr>
              <a:xfrm>
                <a:off x="2145" y="3132"/>
                <a:ext cx="2665" cy="260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2277" y="3132"/>
                <a:ext cx="2402" cy="2371"/>
              </a:xfrm>
              <a:prstGeom prst="ellipse">
                <a:avLst/>
              </a:prstGeom>
              <a:blipFill rotWithShape="1">
                <a:blip r:embed="rId4" cstate="email"/>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a:off x="2034" y="5609"/>
                <a:ext cx="2889" cy="79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文本框 30"/>
            <p:cNvSpPr txBox="1"/>
            <p:nvPr/>
          </p:nvSpPr>
          <p:spPr>
            <a:xfrm>
              <a:off x="2413" y="5458"/>
              <a:ext cx="2371" cy="576"/>
            </a:xfrm>
            <a:prstGeom prst="rect">
              <a:avLst/>
            </a:prstGeom>
            <a:noFill/>
          </p:spPr>
          <p:txBody>
            <a:bodyPr wrap="square" rtlCol="0">
              <a:spAutoFit/>
            </a:bodyPr>
            <a:lstStyle/>
            <a:p>
              <a:r>
                <a:rPr lang="zh-CN" altLang="en-US">
                  <a:solidFill>
                    <a:schemeClr val="bg1"/>
                  </a:solidFill>
                </a:rPr>
                <a:t>后勤保障组</a:t>
              </a:r>
            </a:p>
          </p:txBody>
        </p:sp>
      </p:grpSp>
      <p:sp>
        <p:nvSpPr>
          <p:cNvPr id="36" name="文本框 35"/>
          <p:cNvSpPr txBox="1"/>
          <p:nvPr/>
        </p:nvSpPr>
        <p:spPr>
          <a:xfrm>
            <a:off x="1137920" y="3905250"/>
            <a:ext cx="2280920" cy="1327785"/>
          </a:xfrm>
          <a:prstGeom prst="rect">
            <a:avLst/>
          </a:prstGeom>
          <a:noFill/>
        </p:spPr>
        <p:txBody>
          <a:bodyPr wrap="square" rtlCol="0">
            <a:spAutoFit/>
          </a:bodyPr>
          <a:lstStyle/>
          <a:p>
            <a:r>
              <a:rPr lang="zh-CN" altLang="en-US" sz="1600" b="1" dirty="0">
                <a:latin typeface="微软雅黑" panose="020B0503020204020204" charset="-122"/>
                <a:ea typeface="微软雅黑" panose="020B0503020204020204" charset="-122"/>
              </a:rPr>
              <a:t>添加标题</a:t>
            </a:r>
            <a:r>
              <a:rPr lang="zh-CN" altLang="en-US" sz="1600" dirty="0">
                <a:latin typeface="+mn-ea"/>
              </a:rPr>
              <a:t>：点击添加活动相关流程的具体的文本内容。</a:t>
            </a:r>
            <a:r>
              <a:rPr lang="zh-CN" altLang="en-US" sz="1600" dirty="0">
                <a:latin typeface="+mn-ea"/>
                <a:sym typeface="+mn-ea"/>
              </a:rPr>
              <a:t>点击添加活动相关流程的具体的文本内容。</a:t>
            </a:r>
            <a:endParaRPr lang="zh-CN" altLang="en-US" sz="1600" dirty="0">
              <a:latin typeface="+mn-ea"/>
            </a:endParaRPr>
          </a:p>
        </p:txBody>
      </p:sp>
      <p:sp>
        <p:nvSpPr>
          <p:cNvPr id="32" name="文本框 31"/>
          <p:cNvSpPr txBox="1"/>
          <p:nvPr/>
        </p:nvSpPr>
        <p:spPr>
          <a:xfrm>
            <a:off x="3694430" y="3886200"/>
            <a:ext cx="2280920" cy="1327785"/>
          </a:xfrm>
          <a:prstGeom prst="rect">
            <a:avLst/>
          </a:prstGeom>
          <a:noFill/>
        </p:spPr>
        <p:txBody>
          <a:bodyPr wrap="square" rtlCol="0">
            <a:spAutoFit/>
          </a:bodyPr>
          <a:lstStyle/>
          <a:p>
            <a:r>
              <a:rPr lang="zh-CN" altLang="en-US" sz="1600" b="1">
                <a:latin typeface="微软雅黑" panose="020B0503020204020204" charset="-122"/>
                <a:ea typeface="微软雅黑" panose="020B0503020204020204" charset="-122"/>
              </a:rPr>
              <a:t>添加标题</a:t>
            </a:r>
            <a:r>
              <a:rPr lang="zh-CN" altLang="en-US" sz="1600">
                <a:latin typeface="+mn-ea"/>
              </a:rPr>
              <a:t>：点击添加活动相关流程的具体的文本内容。</a:t>
            </a:r>
            <a:r>
              <a:rPr lang="zh-CN" altLang="en-US" sz="1600">
                <a:latin typeface="+mn-ea"/>
                <a:sym typeface="+mn-ea"/>
              </a:rPr>
              <a:t>点击添加活动相关流程的具体的文本内容。</a:t>
            </a:r>
            <a:endParaRPr lang="zh-CN" altLang="en-US" sz="1600">
              <a:latin typeface="+mn-ea"/>
            </a:endParaRPr>
          </a:p>
        </p:txBody>
      </p:sp>
      <p:sp>
        <p:nvSpPr>
          <p:cNvPr id="33" name="文本框 32"/>
          <p:cNvSpPr txBox="1"/>
          <p:nvPr/>
        </p:nvSpPr>
        <p:spPr>
          <a:xfrm>
            <a:off x="6261100" y="3876675"/>
            <a:ext cx="2280920" cy="1327785"/>
          </a:xfrm>
          <a:prstGeom prst="rect">
            <a:avLst/>
          </a:prstGeom>
          <a:noFill/>
        </p:spPr>
        <p:txBody>
          <a:bodyPr wrap="square" rtlCol="0">
            <a:spAutoFit/>
          </a:bodyPr>
          <a:lstStyle/>
          <a:p>
            <a:r>
              <a:rPr lang="zh-CN" altLang="en-US" sz="1600" b="1">
                <a:latin typeface="微软雅黑" panose="020B0503020204020204" charset="-122"/>
                <a:ea typeface="微软雅黑" panose="020B0503020204020204" charset="-122"/>
              </a:rPr>
              <a:t>添加标题</a:t>
            </a:r>
            <a:r>
              <a:rPr lang="zh-CN" altLang="en-US" sz="1600">
                <a:latin typeface="+mn-ea"/>
              </a:rPr>
              <a:t>：点击添加活动相关流程的具体的文本内容。</a:t>
            </a:r>
            <a:r>
              <a:rPr lang="zh-CN" altLang="en-US" sz="1600">
                <a:latin typeface="+mn-ea"/>
                <a:sym typeface="+mn-ea"/>
              </a:rPr>
              <a:t>点击添加活动相关流程的具体的文本内容。</a:t>
            </a:r>
            <a:endParaRPr lang="zh-CN" altLang="en-US" sz="1600">
              <a:latin typeface="+mn-ea"/>
            </a:endParaRPr>
          </a:p>
        </p:txBody>
      </p:sp>
      <p:sp>
        <p:nvSpPr>
          <p:cNvPr id="34" name="文本框 33"/>
          <p:cNvSpPr txBox="1"/>
          <p:nvPr/>
        </p:nvSpPr>
        <p:spPr>
          <a:xfrm>
            <a:off x="8859520" y="3876675"/>
            <a:ext cx="2280920" cy="1327785"/>
          </a:xfrm>
          <a:prstGeom prst="rect">
            <a:avLst/>
          </a:prstGeom>
          <a:noFill/>
        </p:spPr>
        <p:txBody>
          <a:bodyPr wrap="square" rtlCol="0">
            <a:spAutoFit/>
          </a:bodyPr>
          <a:lstStyle/>
          <a:p>
            <a:r>
              <a:rPr lang="zh-CN" altLang="en-US" sz="1600" b="1">
                <a:latin typeface="微软雅黑" panose="020B0503020204020204" charset="-122"/>
                <a:ea typeface="微软雅黑" panose="020B0503020204020204" charset="-122"/>
              </a:rPr>
              <a:t>添加标题</a:t>
            </a:r>
            <a:r>
              <a:rPr lang="zh-CN" altLang="en-US" sz="1600">
                <a:latin typeface="+mn-ea"/>
              </a:rPr>
              <a:t>：点击添加活动相关流程的具体的文本内容。</a:t>
            </a:r>
            <a:r>
              <a:rPr lang="zh-CN" altLang="en-US" sz="1600">
                <a:latin typeface="+mn-ea"/>
                <a:sym typeface="+mn-ea"/>
              </a:rPr>
              <a:t>点击添加活动相关流程的具体的文本内容。</a:t>
            </a:r>
            <a:endParaRPr lang="zh-CN" altLang="en-US" sz="1600">
              <a:latin typeface="+mn-ea"/>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anim calcmode="lin" valueType="num">
                                      <p:cBhvr>
                                        <p:cTn id="21" dur="1000" fill="hold"/>
                                        <p:tgtEl>
                                          <p:spTgt spid="36"/>
                                        </p:tgtEl>
                                        <p:attrNameLst>
                                          <p:attrName>ppt_x</p:attrName>
                                        </p:attrNameLst>
                                      </p:cBhvr>
                                      <p:tavLst>
                                        <p:tav tm="0">
                                          <p:val>
                                            <p:strVal val="#ppt_x"/>
                                          </p:val>
                                        </p:tav>
                                        <p:tav tm="100000">
                                          <p:val>
                                            <p:strVal val="#ppt_x"/>
                                          </p:val>
                                        </p:tav>
                                      </p:tavLst>
                                    </p:anim>
                                    <p:anim calcmode="lin" valueType="num">
                                      <p:cBhvr>
                                        <p:cTn id="22" dur="1000" fill="hold"/>
                                        <p:tgtEl>
                                          <p:spTgt spid="3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7"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7"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anim calcmode="lin" valueType="num">
                                      <p:cBhvr>
                                        <p:cTn id="49" dur="1000" fill="hold"/>
                                        <p:tgtEl>
                                          <p:spTgt spid="26"/>
                                        </p:tgtEl>
                                        <p:attrNameLst>
                                          <p:attrName>ppt_x</p:attrName>
                                        </p:attrNameLst>
                                      </p:cBhvr>
                                      <p:tavLst>
                                        <p:tav tm="0">
                                          <p:val>
                                            <p:strVal val="#ppt_x"/>
                                          </p:val>
                                        </p:tav>
                                        <p:tav tm="100000">
                                          <p:val>
                                            <p:strVal val="#ppt_x"/>
                                          </p:val>
                                        </p:tav>
                                      </p:tavLst>
                                    </p:anim>
                                    <p:anim calcmode="lin" valueType="num">
                                      <p:cBhvr>
                                        <p:cTn id="50" dur="1000" fill="hold"/>
                                        <p:tgtEl>
                                          <p:spTgt spid="2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36" grpId="0"/>
      <p:bldP spid="32" grpId="0"/>
      <p:bldP spid="33" grpId="0"/>
      <p:bldP spid="3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3951c60da0f39ab67cfc6d86efe571f"/>
          <p:cNvPicPr>
            <a:picLocks noChangeAspect="1"/>
          </p:cNvPicPr>
          <p:nvPr/>
        </p:nvPicPr>
        <p:blipFill>
          <a:blip r:embed="rId3" cstate="email"/>
          <a:stretch>
            <a:fillRect/>
          </a:stretch>
        </p:blipFill>
        <p:spPr>
          <a:xfrm>
            <a:off x="-53975" y="-10160"/>
            <a:ext cx="12256135" cy="6885305"/>
          </a:xfrm>
          <a:prstGeom prst="rect">
            <a:avLst/>
          </a:prstGeom>
        </p:spPr>
      </p:pic>
      <p:cxnSp>
        <p:nvCxnSpPr>
          <p:cNvPr id="3" name="直接连接符 2"/>
          <p:cNvCxnSpPr/>
          <p:nvPr/>
        </p:nvCxnSpPr>
        <p:spPr>
          <a:xfrm flipV="1">
            <a:off x="3810" y="609092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540" y="660781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55905" y="241300"/>
            <a:ext cx="11688445" cy="55537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898390" y="6169025"/>
            <a:ext cx="3024505" cy="489585"/>
          </a:xfrm>
          <a:prstGeom prst="rect">
            <a:avLst/>
          </a:prstGeom>
          <a:noFill/>
        </p:spPr>
        <p:txBody>
          <a:bodyPr wrap="square" rtlCol="0">
            <a:spAutoFit/>
          </a:bodyPr>
          <a:lstStyle/>
          <a:p>
            <a:r>
              <a:rPr lang="zh-CN" altLang="en-US" sz="2400">
                <a:solidFill>
                  <a:schemeClr val="bg1"/>
                </a:solidFill>
                <a:latin typeface="造字工房版黑（非商用）常规体" charset="-122"/>
                <a:ea typeface="造字工房版黑（非商用）常规体" charset="-122"/>
              </a:rPr>
              <a:t>第三部分  活动实施</a:t>
            </a:r>
          </a:p>
        </p:txBody>
      </p:sp>
      <p:sp>
        <p:nvSpPr>
          <p:cNvPr id="9" name="文本框 8"/>
          <p:cNvSpPr txBox="1"/>
          <p:nvPr/>
        </p:nvSpPr>
        <p:spPr>
          <a:xfrm>
            <a:off x="458470" y="430530"/>
            <a:ext cx="2687320" cy="417830"/>
          </a:xfrm>
          <a:prstGeom prst="rect">
            <a:avLst/>
          </a:prstGeom>
          <a:noFill/>
        </p:spPr>
        <p:txBody>
          <a:bodyPr wrap="square" rtlCol="0">
            <a:spAutoFit/>
          </a:bodyPr>
          <a:lstStyle/>
          <a:p>
            <a:r>
              <a:rPr lang="zh-CN" altLang="en-US" sz="1400">
                <a:solidFill>
                  <a:srgbClr val="060C18"/>
                </a:solidFill>
                <a:latin typeface="微软雅黑" panose="020B0503020204020204" charset="-122"/>
                <a:ea typeface="微软雅黑" panose="020B0503020204020204" charset="-122"/>
              </a:rPr>
              <a:t>第四章 </a:t>
            </a:r>
            <a:r>
              <a:rPr lang="zh-CN" altLang="en-US" b="1">
                <a:solidFill>
                  <a:srgbClr val="060C18"/>
                </a:solidFill>
                <a:latin typeface="微软雅黑" panose="020B0503020204020204" charset="-122"/>
                <a:ea typeface="微软雅黑" panose="020B0503020204020204" charset="-122"/>
              </a:rPr>
              <a:t> </a:t>
            </a:r>
            <a:r>
              <a:rPr lang="zh-CN" altLang="en-US" sz="2000" b="1">
                <a:solidFill>
                  <a:srgbClr val="060C18"/>
                </a:solidFill>
                <a:latin typeface="微软雅黑" panose="020B0503020204020204" charset="-122"/>
                <a:ea typeface="微软雅黑" panose="020B0503020204020204" charset="-122"/>
              </a:rPr>
              <a:t>活动注意事项</a:t>
            </a:r>
          </a:p>
        </p:txBody>
      </p:sp>
      <p:grpSp>
        <p:nvGrpSpPr>
          <p:cNvPr id="20" name="组合 19"/>
          <p:cNvGrpSpPr/>
          <p:nvPr/>
        </p:nvGrpSpPr>
        <p:grpSpPr>
          <a:xfrm>
            <a:off x="255905" y="5911850"/>
            <a:ext cx="934720" cy="720090"/>
            <a:chOff x="722" y="7602"/>
            <a:chExt cx="1472" cy="1134"/>
          </a:xfrm>
        </p:grpSpPr>
        <p:sp>
          <p:nvSpPr>
            <p:cNvPr id="21" name="椭圆 20"/>
            <p:cNvSpPr/>
            <p:nvPr/>
          </p:nvSpPr>
          <p:spPr>
            <a:xfrm>
              <a:off x="722" y="7602"/>
              <a:ext cx="1134" cy="1134"/>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751" y="7621"/>
              <a:ext cx="1443" cy="1104"/>
            </a:xfrm>
            <a:prstGeom prst="rect">
              <a:avLst/>
            </a:prstGeom>
            <a:noFill/>
          </p:spPr>
          <p:txBody>
            <a:bodyPr wrap="square" rtlCol="0">
              <a:spAutoFit/>
            </a:bodyPr>
            <a:lstStyle/>
            <a:p>
              <a:r>
                <a:rPr lang="en-US" altLang="zh-CN" sz="4000">
                  <a:latin typeface="Informal Roman" panose="030604020304060B0204" charset="0"/>
                </a:rPr>
                <a:t>01</a:t>
              </a:r>
            </a:p>
          </p:txBody>
        </p:sp>
      </p:grpSp>
      <p:sp>
        <p:nvSpPr>
          <p:cNvPr id="23" name="文本框 22"/>
          <p:cNvSpPr txBox="1"/>
          <p:nvPr/>
        </p:nvSpPr>
        <p:spPr>
          <a:xfrm>
            <a:off x="857250" y="4160520"/>
            <a:ext cx="10771505" cy="1234440"/>
          </a:xfrm>
          <a:prstGeom prst="rect">
            <a:avLst/>
          </a:prstGeom>
          <a:noFill/>
        </p:spPr>
        <p:txBody>
          <a:bodyPr wrap="square" rtlCol="0">
            <a:spAutoFit/>
          </a:bodyPr>
          <a:lstStyle/>
          <a:p>
            <a:pPr>
              <a:lnSpc>
                <a:spcPct val="150000"/>
              </a:lnSpc>
            </a:pPr>
            <a:r>
              <a:rPr lang="zh-CN" altLang="en-US" b="1">
                <a:latin typeface="微软雅黑" panose="020B0503020204020204" charset="-122"/>
                <a:ea typeface="微软雅黑" panose="020B0503020204020204" charset="-122"/>
              </a:rPr>
              <a:t>注意事项一</a:t>
            </a:r>
            <a:r>
              <a:rPr lang="zh-CN" altLang="en-US" sz="1600">
                <a:latin typeface="微软雅黑" panose="020B0503020204020204" charset="-122"/>
                <a:ea typeface="微软雅黑" panose="020B0503020204020204" charset="-122"/>
              </a:rPr>
              <a:t>：国际妇女节是妇女创造历史的见证，妇女为争取与男性平等所走的斗争道路十分漫长。古希腊的莉西斯特拉塔就领导了妇女斗争来阻止战争；法国革命时期，巴黎妇女高呼“自由，平等，友爱”，走上凡尔赛的街头争取选举权。</a:t>
            </a:r>
          </a:p>
        </p:txBody>
      </p:sp>
      <p:sp>
        <p:nvSpPr>
          <p:cNvPr id="199" name=" 199"/>
          <p:cNvSpPr/>
          <p:nvPr/>
        </p:nvSpPr>
        <p:spPr>
          <a:xfrm rot="5400000">
            <a:off x="7880985" y="-134620"/>
            <a:ext cx="3687445" cy="4439285"/>
          </a:xfrm>
          <a:custGeom>
            <a:avLst/>
            <a:gdLst>
              <a:gd name="connsiteX0" fmla="*/ 0 w 1079818"/>
              <a:gd name="connsiteY0" fmla="*/ 0 h 1080105"/>
              <a:gd name="connsiteX1" fmla="*/ 1079818 w 1079818"/>
              <a:gd name="connsiteY1" fmla="*/ 0 h 1080105"/>
              <a:gd name="connsiteX2" fmla="*/ 110134 w 1079818"/>
              <a:gd name="connsiteY2" fmla="*/ 1074544 h 1080105"/>
              <a:gd name="connsiteX3" fmla="*/ 0 w 1079818"/>
              <a:gd name="connsiteY3" fmla="*/ 1080105 h 1080105"/>
            </a:gdLst>
            <a:ahLst/>
            <a:cxnLst>
              <a:cxn ang="0">
                <a:pos x="connsiteX0" y="connsiteY0"/>
              </a:cxn>
              <a:cxn ang="0">
                <a:pos x="connsiteX1" y="connsiteY1"/>
              </a:cxn>
              <a:cxn ang="0">
                <a:pos x="connsiteX2" y="connsiteY2"/>
              </a:cxn>
              <a:cxn ang="0">
                <a:pos x="connsiteX3" y="connsiteY3"/>
              </a:cxn>
            </a:cxnLst>
            <a:rect l="l" t="t" r="r" b="b"/>
            <a:pathLst>
              <a:path w="1079818" h="1080105">
                <a:moveTo>
                  <a:pt x="0" y="0"/>
                </a:moveTo>
                <a:lnTo>
                  <a:pt x="1079818" y="0"/>
                </a:lnTo>
                <a:cubicBezTo>
                  <a:pt x="1079818" y="559251"/>
                  <a:pt x="654791" y="1019231"/>
                  <a:pt x="110134" y="1074544"/>
                </a:cubicBezTo>
                <a:lnTo>
                  <a:pt x="0" y="1080105"/>
                </a:lnTo>
                <a:close/>
              </a:path>
            </a:pathLst>
          </a:custGeom>
          <a:blipFill rotWithShape="0">
            <a:blip r:embed="rId4" cstate="email"/>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6" name="椭圆 25"/>
          <p:cNvSpPr/>
          <p:nvPr/>
        </p:nvSpPr>
        <p:spPr>
          <a:xfrm>
            <a:off x="3580130" y="1372235"/>
            <a:ext cx="1225550" cy="1198245"/>
          </a:xfrm>
          <a:prstGeom prst="ellipse">
            <a:avLst/>
          </a:prstGeom>
          <a:blipFill rotWithShape="1">
            <a:blip r:embed="rId5" cstate="email"/>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505065" y="2570480"/>
            <a:ext cx="1014095" cy="1043940"/>
          </a:xfrm>
          <a:prstGeom prst="ellipse">
            <a:avLst/>
          </a:prstGeom>
          <a:blipFill rotWithShape="1">
            <a:blip r:embed="rId6" cstate="email"/>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2344420" y="2571115"/>
            <a:ext cx="1235710" cy="116332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252855" y="1660525"/>
            <a:ext cx="1833880" cy="1747520"/>
          </a:xfrm>
          <a:prstGeom prst="ellipse">
            <a:avLst/>
          </a:prstGeom>
          <a:blipFill rotWithShape="1">
            <a:blip r:embed="rId7" cstate="email"/>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3662680" y="1144270"/>
            <a:ext cx="1968500" cy="19558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6180455" y="1240155"/>
            <a:ext cx="1235710" cy="116332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405120" y="1660525"/>
            <a:ext cx="2011045" cy="2009775"/>
          </a:xfrm>
          <a:prstGeom prst="ellipse">
            <a:avLst/>
          </a:prstGeom>
          <a:blipFill rotWithShape="1">
            <a:blip r:embed="rId8" cstate="email"/>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043305" y="1144270"/>
            <a:ext cx="619125" cy="631825"/>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8390890" y="2912110"/>
            <a:ext cx="619125" cy="631825"/>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043305" y="1372235"/>
            <a:ext cx="1517015" cy="141351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633730" y="2982595"/>
            <a:ext cx="342265" cy="42545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1000"/>
                                        <p:tgtEl>
                                          <p:spTgt spid="20"/>
                                        </p:tgtEl>
                                      </p:cBhvr>
                                    </p:animEffect>
                                  </p:childTnLst>
                                </p:cTn>
                              </p:par>
                            </p:childTnLst>
                          </p:cTn>
                        </p:par>
                        <p:par>
                          <p:cTn id="16" fill="hold">
                            <p:stCondLst>
                              <p:cond delay="2000"/>
                            </p:stCondLst>
                            <p:childTnLst>
                              <p:par>
                                <p:cTn id="17" presetID="20" presetClass="entr" presetSubtype="0" fill="hold" grpId="0" nodeType="afterEffect">
                                  <p:stCondLst>
                                    <p:cond delay="0"/>
                                  </p:stCondLst>
                                  <p:childTnLst>
                                    <p:set>
                                      <p:cBhvr>
                                        <p:cTn id="18" dur="1" fill="hold">
                                          <p:stCondLst>
                                            <p:cond delay="0"/>
                                          </p:stCondLst>
                                        </p:cTn>
                                        <p:tgtEl>
                                          <p:spTgt spid="199"/>
                                        </p:tgtEl>
                                        <p:attrNameLst>
                                          <p:attrName>style.visibility</p:attrName>
                                        </p:attrNameLst>
                                      </p:cBhvr>
                                      <p:to>
                                        <p:strVal val="visible"/>
                                      </p:to>
                                    </p:set>
                                    <p:animEffect transition="in" filter="wedge">
                                      <p:cBhvr>
                                        <p:cTn id="19" dur="2000"/>
                                        <p:tgtEl>
                                          <p:spTgt spid="199"/>
                                        </p:tgtEl>
                                      </p:cBhvr>
                                    </p:animEffect>
                                  </p:childTnLst>
                                </p:cTn>
                              </p:par>
                            </p:childTnLst>
                          </p:cTn>
                        </p:par>
                        <p:par>
                          <p:cTn id="20" fill="hold">
                            <p:stCondLst>
                              <p:cond delay="4000"/>
                            </p:stCondLst>
                            <p:childTnLst>
                              <p:par>
                                <p:cTn id="21" presetID="14" presetClass="entr" presetSubtype="1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par>
                          <p:cTn id="24" fill="hold">
                            <p:stCondLst>
                              <p:cond delay="4500"/>
                            </p:stCondLst>
                            <p:childTnLst>
                              <p:par>
                                <p:cTn id="25" presetID="14" presetClass="entr" presetSubtype="1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par>
                          <p:cTn id="28" fill="hold">
                            <p:stCondLst>
                              <p:cond delay="5000"/>
                            </p:stCondLst>
                            <p:childTnLst>
                              <p:par>
                                <p:cTn id="29" presetID="14" presetClass="entr" presetSubtype="1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randombar(horizontal)">
                                      <p:cBhvr>
                                        <p:cTn id="31" dur="500"/>
                                        <p:tgtEl>
                                          <p:spTgt spid="27"/>
                                        </p:tgtEl>
                                      </p:cBhvr>
                                    </p:animEffect>
                                  </p:childTnLst>
                                </p:cTn>
                              </p:par>
                            </p:childTnLst>
                          </p:cTn>
                        </p:par>
                        <p:par>
                          <p:cTn id="32" fill="hold">
                            <p:stCondLst>
                              <p:cond delay="5500"/>
                            </p:stCondLst>
                            <p:childTnLst>
                              <p:par>
                                <p:cTn id="33" presetID="14" presetClass="entr" presetSubtype="1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randombar(horizontal)">
                                      <p:cBhvr>
                                        <p:cTn id="35" dur="500"/>
                                        <p:tgtEl>
                                          <p:spTgt spid="28"/>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par>
                          <p:cTn id="40" fill="hold">
                            <p:stCondLst>
                              <p:cond delay="6500"/>
                            </p:stCondLst>
                            <p:childTnLst>
                              <p:par>
                                <p:cTn id="41" presetID="10"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childTnLst>
                          </p:cTn>
                        </p:par>
                        <p:par>
                          <p:cTn id="44" fill="hold">
                            <p:stCondLst>
                              <p:cond delay="7000"/>
                            </p:stCondLst>
                            <p:childTnLst>
                              <p:par>
                                <p:cTn id="45" presetID="10"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par>
                          <p:cTn id="48" fill="hold">
                            <p:stCondLst>
                              <p:cond delay="7500"/>
                            </p:stCondLst>
                            <p:childTnLst>
                              <p:par>
                                <p:cTn id="49" presetID="10" presetClass="entr" presetSubtype="0"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par>
                          <p:cTn id="52" fill="hold">
                            <p:stCondLst>
                              <p:cond delay="8000"/>
                            </p:stCondLst>
                            <p:childTnLst>
                              <p:par>
                                <p:cTn id="53" presetID="10"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par>
                          <p:cTn id="56" fill="hold">
                            <p:stCondLst>
                              <p:cond delay="8500"/>
                            </p:stCondLst>
                            <p:childTnLst>
                              <p:par>
                                <p:cTn id="57" presetID="10"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par>
                          <p:cTn id="60" fill="hold">
                            <p:stCondLst>
                              <p:cond delay="9000"/>
                            </p:stCondLst>
                            <p:childTnLst>
                              <p:par>
                                <p:cTn id="61" presetID="10" presetClass="entr" presetSubtype="0"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par>
                          <p:cTn id="64" fill="hold">
                            <p:stCondLst>
                              <p:cond delay="9500"/>
                            </p:stCondLst>
                            <p:childTnLst>
                              <p:par>
                                <p:cTn id="65" presetID="10" presetClass="entr" presetSubtype="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23" grpId="0"/>
      <p:bldP spid="199" grpId="0" animBg="1"/>
      <p:bldP spid="26" grpId="0" animBg="1"/>
      <p:bldP spid="28" grpId="0" animBg="1"/>
      <p:bldP spid="33" grpId="0" animBg="1"/>
      <p:bldP spid="25" grpId="0" animBg="1"/>
      <p:bldP spid="34" grpId="0" animBg="1"/>
      <p:bldP spid="35" grpId="0" animBg="1"/>
      <p:bldP spid="27" grpId="0" animBg="1"/>
      <p:bldP spid="36" grpId="0" animBg="1"/>
      <p:bldP spid="37" grpId="0" animBg="1"/>
      <p:bldP spid="38" grpId="0" animBg="1"/>
      <p:bldP spid="3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3951c60da0f39ab67cfc6d86efe571f"/>
          <p:cNvPicPr>
            <a:picLocks noChangeAspect="1"/>
          </p:cNvPicPr>
          <p:nvPr/>
        </p:nvPicPr>
        <p:blipFill>
          <a:blip r:embed="rId3" cstate="email"/>
          <a:stretch>
            <a:fillRect/>
          </a:stretch>
        </p:blipFill>
        <p:spPr>
          <a:xfrm>
            <a:off x="-53975" y="-10160"/>
            <a:ext cx="12256135" cy="6885305"/>
          </a:xfrm>
          <a:prstGeom prst="rect">
            <a:avLst/>
          </a:prstGeom>
        </p:spPr>
      </p:pic>
      <p:sp>
        <p:nvSpPr>
          <p:cNvPr id="5" name="矩形 4"/>
          <p:cNvSpPr/>
          <p:nvPr/>
        </p:nvSpPr>
        <p:spPr>
          <a:xfrm>
            <a:off x="255905" y="241300"/>
            <a:ext cx="11688445" cy="55537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 218"/>
          <p:cNvSpPr/>
          <p:nvPr/>
        </p:nvSpPr>
        <p:spPr>
          <a:xfrm>
            <a:off x="7368540" y="4648835"/>
            <a:ext cx="746760" cy="569595"/>
          </a:xfrm>
          <a:prstGeom prst="cub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cxnSp>
        <p:nvCxnSpPr>
          <p:cNvPr id="3" name="直接连接符 2"/>
          <p:cNvCxnSpPr/>
          <p:nvPr/>
        </p:nvCxnSpPr>
        <p:spPr>
          <a:xfrm flipV="1">
            <a:off x="3810" y="609092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540" y="660781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898390" y="6169025"/>
            <a:ext cx="3024505" cy="489585"/>
          </a:xfrm>
          <a:prstGeom prst="rect">
            <a:avLst/>
          </a:prstGeom>
          <a:noFill/>
        </p:spPr>
        <p:txBody>
          <a:bodyPr wrap="square" rtlCol="0">
            <a:spAutoFit/>
          </a:bodyPr>
          <a:lstStyle/>
          <a:p>
            <a:r>
              <a:rPr lang="zh-CN" altLang="en-US" sz="2400">
                <a:solidFill>
                  <a:schemeClr val="bg1"/>
                </a:solidFill>
                <a:latin typeface="造字工房版黑（非商用）常规体" charset="-122"/>
                <a:ea typeface="造字工房版黑（非商用）常规体" charset="-122"/>
              </a:rPr>
              <a:t>第三部分  活动实施</a:t>
            </a:r>
          </a:p>
        </p:txBody>
      </p:sp>
      <p:sp>
        <p:nvSpPr>
          <p:cNvPr id="9" name="文本框 8"/>
          <p:cNvSpPr txBox="1"/>
          <p:nvPr/>
        </p:nvSpPr>
        <p:spPr>
          <a:xfrm>
            <a:off x="458470" y="430530"/>
            <a:ext cx="2687320" cy="417830"/>
          </a:xfrm>
          <a:prstGeom prst="rect">
            <a:avLst/>
          </a:prstGeom>
          <a:noFill/>
        </p:spPr>
        <p:txBody>
          <a:bodyPr wrap="square" rtlCol="0">
            <a:spAutoFit/>
          </a:bodyPr>
          <a:lstStyle/>
          <a:p>
            <a:r>
              <a:rPr lang="zh-CN" altLang="en-US" sz="1400">
                <a:solidFill>
                  <a:srgbClr val="060C18"/>
                </a:solidFill>
                <a:latin typeface="微软雅黑" panose="020B0503020204020204" charset="-122"/>
                <a:ea typeface="微软雅黑" panose="020B0503020204020204" charset="-122"/>
              </a:rPr>
              <a:t>第四章 </a:t>
            </a:r>
            <a:r>
              <a:rPr lang="zh-CN" altLang="en-US" b="1">
                <a:solidFill>
                  <a:srgbClr val="060C18"/>
                </a:solidFill>
                <a:latin typeface="微软雅黑" panose="020B0503020204020204" charset="-122"/>
                <a:ea typeface="微软雅黑" panose="020B0503020204020204" charset="-122"/>
              </a:rPr>
              <a:t> </a:t>
            </a:r>
            <a:r>
              <a:rPr lang="zh-CN" altLang="en-US" sz="2000" b="1">
                <a:solidFill>
                  <a:srgbClr val="060C18"/>
                </a:solidFill>
                <a:latin typeface="微软雅黑" panose="020B0503020204020204" charset="-122"/>
                <a:ea typeface="微软雅黑" panose="020B0503020204020204" charset="-122"/>
              </a:rPr>
              <a:t>活动注意事项</a:t>
            </a:r>
          </a:p>
        </p:txBody>
      </p:sp>
      <p:grpSp>
        <p:nvGrpSpPr>
          <p:cNvPr id="20" name="组合 19"/>
          <p:cNvGrpSpPr/>
          <p:nvPr/>
        </p:nvGrpSpPr>
        <p:grpSpPr>
          <a:xfrm>
            <a:off x="255905" y="5911850"/>
            <a:ext cx="934720" cy="720090"/>
            <a:chOff x="722" y="7602"/>
            <a:chExt cx="1472" cy="1134"/>
          </a:xfrm>
        </p:grpSpPr>
        <p:sp>
          <p:nvSpPr>
            <p:cNvPr id="21" name="椭圆 20"/>
            <p:cNvSpPr/>
            <p:nvPr/>
          </p:nvSpPr>
          <p:spPr>
            <a:xfrm>
              <a:off x="722" y="7602"/>
              <a:ext cx="1134" cy="1134"/>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751" y="7621"/>
              <a:ext cx="1443" cy="1104"/>
            </a:xfrm>
            <a:prstGeom prst="rect">
              <a:avLst/>
            </a:prstGeom>
            <a:noFill/>
          </p:spPr>
          <p:txBody>
            <a:bodyPr wrap="square" rtlCol="0">
              <a:spAutoFit/>
            </a:bodyPr>
            <a:lstStyle/>
            <a:p>
              <a:r>
                <a:rPr lang="en-US" altLang="zh-CN" sz="4000">
                  <a:latin typeface="Informal Roman" panose="030604020304060B0204" charset="0"/>
                </a:rPr>
                <a:t>02</a:t>
              </a:r>
            </a:p>
          </p:txBody>
        </p:sp>
      </p:grpSp>
      <p:sp>
        <p:nvSpPr>
          <p:cNvPr id="23" name="文本框 22"/>
          <p:cNvSpPr txBox="1"/>
          <p:nvPr/>
        </p:nvSpPr>
        <p:spPr>
          <a:xfrm>
            <a:off x="782320" y="2197735"/>
            <a:ext cx="6737350" cy="1965960"/>
          </a:xfrm>
          <a:prstGeom prst="rect">
            <a:avLst/>
          </a:prstGeom>
          <a:noFill/>
        </p:spPr>
        <p:txBody>
          <a:bodyPr wrap="square" rtlCol="0">
            <a:spAutoFit/>
          </a:bodyPr>
          <a:lstStyle/>
          <a:p>
            <a:pPr>
              <a:lnSpc>
                <a:spcPct val="150000"/>
              </a:lnSpc>
            </a:pPr>
            <a:r>
              <a:rPr lang="zh-CN" altLang="en-US" b="1" dirty="0">
                <a:latin typeface="微软雅黑" panose="020B0503020204020204" charset="-122"/>
                <a:ea typeface="微软雅黑" panose="020B0503020204020204" charset="-122"/>
              </a:rPr>
              <a:t>注意事项二</a:t>
            </a:r>
            <a:r>
              <a:rPr lang="zh-CN" altLang="en-US" sz="1600" dirty="0">
                <a:latin typeface="微软雅黑" panose="020B0503020204020204" charset="-122"/>
                <a:ea typeface="微软雅黑" panose="020B0503020204020204" charset="-122"/>
              </a:rPr>
              <a:t>：3.8国际妇女节是全世界妇女的节日。这个日子是联合国承认的，同时也被很多国家确定为法定假日。来自五湖四海的妇女们，尽管被不同的国界、种族、语言、文化、经济和政治所区分，但在这一天能够同时庆祝属于自己的节日。让人们再回首那九十年前的为得到平等、公正、和平以及发展所做出的斗争。</a:t>
            </a:r>
          </a:p>
        </p:txBody>
      </p:sp>
      <p:sp>
        <p:nvSpPr>
          <p:cNvPr id="218" name=" 218"/>
          <p:cNvSpPr/>
          <p:nvPr/>
        </p:nvSpPr>
        <p:spPr>
          <a:xfrm>
            <a:off x="8086725" y="3597275"/>
            <a:ext cx="2628000" cy="1621155"/>
          </a:xfrm>
          <a:prstGeom prst="cub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7" name=" 218"/>
          <p:cNvSpPr/>
          <p:nvPr/>
        </p:nvSpPr>
        <p:spPr>
          <a:xfrm>
            <a:off x="7922895" y="2294255"/>
            <a:ext cx="2628000" cy="1621155"/>
          </a:xfrm>
          <a:prstGeom prst="cub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8" name=" 218"/>
          <p:cNvSpPr/>
          <p:nvPr/>
        </p:nvSpPr>
        <p:spPr>
          <a:xfrm>
            <a:off x="8378190" y="963930"/>
            <a:ext cx="2628000" cy="1621155"/>
          </a:xfrm>
          <a:prstGeom prst="cub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10" name="矩形 9"/>
          <p:cNvSpPr/>
          <p:nvPr/>
        </p:nvSpPr>
        <p:spPr>
          <a:xfrm>
            <a:off x="7952105" y="2721610"/>
            <a:ext cx="2160270" cy="1162050"/>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409940" y="1400175"/>
            <a:ext cx="2160000" cy="1162050"/>
          </a:xfrm>
          <a:prstGeom prst="rect">
            <a:avLst/>
          </a:prstGeom>
          <a:blipFill rotWithShape="1">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115300" y="4027805"/>
            <a:ext cx="2160270" cy="1162050"/>
          </a:xfrm>
          <a:prstGeom prst="rect">
            <a:avLst/>
          </a:prstGeom>
          <a:blipFill rotWithShape="1">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 218"/>
          <p:cNvSpPr/>
          <p:nvPr/>
        </p:nvSpPr>
        <p:spPr>
          <a:xfrm>
            <a:off x="10714990" y="4806315"/>
            <a:ext cx="746760" cy="569595"/>
          </a:xfrm>
          <a:prstGeom prst="cub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14" name=" 218"/>
          <p:cNvSpPr/>
          <p:nvPr/>
        </p:nvSpPr>
        <p:spPr>
          <a:xfrm>
            <a:off x="10551160" y="4384040"/>
            <a:ext cx="746760" cy="569595"/>
          </a:xfrm>
          <a:prstGeom prst="cub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16" name=" 218"/>
          <p:cNvSpPr/>
          <p:nvPr/>
        </p:nvSpPr>
        <p:spPr>
          <a:xfrm>
            <a:off x="6621780" y="4706620"/>
            <a:ext cx="746760" cy="569595"/>
          </a:xfrm>
          <a:prstGeom prst="cub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17" name=" 218"/>
          <p:cNvSpPr/>
          <p:nvPr/>
        </p:nvSpPr>
        <p:spPr>
          <a:xfrm>
            <a:off x="4898390" y="4483100"/>
            <a:ext cx="1344295" cy="892810"/>
          </a:xfrm>
          <a:prstGeom prst="cub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pic>
        <p:nvPicPr>
          <p:cNvPr id="18" name="图片 17" descr="5d4a2707192c448059b45edcbdbf7fc1a110c4be2803d-S3vZuI_fw658"/>
          <p:cNvPicPr>
            <a:picLocks noChangeAspect="1"/>
          </p:cNvPicPr>
          <p:nvPr/>
        </p:nvPicPr>
        <p:blipFill>
          <a:blip r:embed="rId7" cstate="email"/>
          <a:stretch>
            <a:fillRect/>
          </a:stretch>
        </p:blipFill>
        <p:spPr>
          <a:xfrm>
            <a:off x="4907915" y="4717415"/>
            <a:ext cx="1087120" cy="640080"/>
          </a:xfrm>
          <a:prstGeom prst="rect">
            <a:avLst/>
          </a:prstGeom>
        </p:spPr>
      </p:pic>
      <p:pic>
        <p:nvPicPr>
          <p:cNvPr id="19" name="图片 18" descr="5d4a2707192c448059b45edcbdbf7fc1a110c4be2803d-S3vZuI_fw658"/>
          <p:cNvPicPr preferRelativeResize="0"/>
          <p:nvPr/>
        </p:nvPicPr>
        <p:blipFill>
          <a:blip r:embed="rId8" cstate="email"/>
          <a:stretch>
            <a:fillRect/>
          </a:stretch>
        </p:blipFill>
        <p:spPr>
          <a:xfrm>
            <a:off x="10560685" y="4537075"/>
            <a:ext cx="576000" cy="396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1000"/>
                                        <p:tgtEl>
                                          <p:spTgt spid="20"/>
                                        </p:tgtEl>
                                      </p:cBhvr>
                                    </p:animEffect>
                                  </p:childTnLst>
                                </p:cTn>
                              </p:par>
                            </p:childTnLst>
                          </p:cTn>
                        </p:par>
                        <p:par>
                          <p:cTn id="16" fill="hold">
                            <p:stCondLst>
                              <p:cond delay="2000"/>
                            </p:stCondLst>
                            <p:childTnLst>
                              <p:par>
                                <p:cTn id="17" presetID="26" presetClass="entr" presetSubtype="0" fill="hold" grpId="0" nodeType="afterEffect">
                                  <p:stCondLst>
                                    <p:cond delay="0"/>
                                  </p:stCondLst>
                                  <p:childTnLst>
                                    <p:set>
                                      <p:cBhvr>
                                        <p:cTn id="18" dur="1" fill="hold">
                                          <p:stCondLst>
                                            <p:cond delay="0"/>
                                          </p:stCondLst>
                                        </p:cTn>
                                        <p:tgtEl>
                                          <p:spTgt spid="218"/>
                                        </p:tgtEl>
                                        <p:attrNameLst>
                                          <p:attrName>style.visibility</p:attrName>
                                        </p:attrNameLst>
                                      </p:cBhvr>
                                      <p:to>
                                        <p:strVal val="visible"/>
                                      </p:to>
                                    </p:set>
                                    <p:animEffect transition="in" filter="wipe(down)">
                                      <p:cBhvr>
                                        <p:cTn id="19" dur="580">
                                          <p:stCondLst>
                                            <p:cond delay="0"/>
                                          </p:stCondLst>
                                        </p:cTn>
                                        <p:tgtEl>
                                          <p:spTgt spid="218"/>
                                        </p:tgtEl>
                                      </p:cBhvr>
                                    </p:animEffect>
                                    <p:anim calcmode="lin" valueType="num">
                                      <p:cBhvr>
                                        <p:cTn id="20" dur="1822" tmFilter="0,0; 0.14,0.36; 0.43,0.73; 0.71,0.91; 1.0,1.0">
                                          <p:stCondLst>
                                            <p:cond delay="0"/>
                                          </p:stCondLst>
                                        </p:cTn>
                                        <p:tgtEl>
                                          <p:spTgt spid="21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1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1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1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18"/>
                                        </p:tgtEl>
                                        <p:attrNameLst>
                                          <p:attrName>ppt_y</p:attrName>
                                        </p:attrNameLst>
                                      </p:cBhvr>
                                      <p:tavLst>
                                        <p:tav tm="0" fmla="#ppt_y-sin(pi*$)/81">
                                          <p:val>
                                            <p:fltVal val="0"/>
                                          </p:val>
                                        </p:tav>
                                        <p:tav tm="100000">
                                          <p:val>
                                            <p:fltVal val="1"/>
                                          </p:val>
                                        </p:tav>
                                      </p:tavLst>
                                    </p:anim>
                                    <p:animScale>
                                      <p:cBhvr>
                                        <p:cTn id="25" dur="26">
                                          <p:stCondLst>
                                            <p:cond delay="650"/>
                                          </p:stCondLst>
                                        </p:cTn>
                                        <p:tgtEl>
                                          <p:spTgt spid="218"/>
                                        </p:tgtEl>
                                      </p:cBhvr>
                                      <p:to x="100000" y="60000"/>
                                    </p:animScale>
                                    <p:animScale>
                                      <p:cBhvr>
                                        <p:cTn id="26" dur="166" decel="50000">
                                          <p:stCondLst>
                                            <p:cond delay="676"/>
                                          </p:stCondLst>
                                        </p:cTn>
                                        <p:tgtEl>
                                          <p:spTgt spid="218"/>
                                        </p:tgtEl>
                                      </p:cBhvr>
                                      <p:to x="100000" y="100000"/>
                                    </p:animScale>
                                    <p:animScale>
                                      <p:cBhvr>
                                        <p:cTn id="27" dur="26">
                                          <p:stCondLst>
                                            <p:cond delay="1312"/>
                                          </p:stCondLst>
                                        </p:cTn>
                                        <p:tgtEl>
                                          <p:spTgt spid="218"/>
                                        </p:tgtEl>
                                      </p:cBhvr>
                                      <p:to x="100000" y="80000"/>
                                    </p:animScale>
                                    <p:animScale>
                                      <p:cBhvr>
                                        <p:cTn id="28" dur="166" decel="50000">
                                          <p:stCondLst>
                                            <p:cond delay="1338"/>
                                          </p:stCondLst>
                                        </p:cTn>
                                        <p:tgtEl>
                                          <p:spTgt spid="218"/>
                                        </p:tgtEl>
                                      </p:cBhvr>
                                      <p:to x="100000" y="100000"/>
                                    </p:animScale>
                                    <p:animScale>
                                      <p:cBhvr>
                                        <p:cTn id="29" dur="26">
                                          <p:stCondLst>
                                            <p:cond delay="1642"/>
                                          </p:stCondLst>
                                        </p:cTn>
                                        <p:tgtEl>
                                          <p:spTgt spid="218"/>
                                        </p:tgtEl>
                                      </p:cBhvr>
                                      <p:to x="100000" y="90000"/>
                                    </p:animScale>
                                    <p:animScale>
                                      <p:cBhvr>
                                        <p:cTn id="30" dur="166" decel="50000">
                                          <p:stCondLst>
                                            <p:cond delay="1668"/>
                                          </p:stCondLst>
                                        </p:cTn>
                                        <p:tgtEl>
                                          <p:spTgt spid="218"/>
                                        </p:tgtEl>
                                      </p:cBhvr>
                                      <p:to x="100000" y="100000"/>
                                    </p:animScale>
                                    <p:animScale>
                                      <p:cBhvr>
                                        <p:cTn id="31" dur="26">
                                          <p:stCondLst>
                                            <p:cond delay="1808"/>
                                          </p:stCondLst>
                                        </p:cTn>
                                        <p:tgtEl>
                                          <p:spTgt spid="218"/>
                                        </p:tgtEl>
                                      </p:cBhvr>
                                      <p:to x="100000" y="95000"/>
                                    </p:animScale>
                                    <p:animScale>
                                      <p:cBhvr>
                                        <p:cTn id="32" dur="166" decel="50000">
                                          <p:stCondLst>
                                            <p:cond delay="1834"/>
                                          </p:stCondLst>
                                        </p:cTn>
                                        <p:tgtEl>
                                          <p:spTgt spid="218"/>
                                        </p:tgtEl>
                                      </p:cBhvr>
                                      <p:to x="100000" y="100000"/>
                                    </p:animScale>
                                  </p:childTnLst>
                                </p:cTn>
                              </p:par>
                            </p:childTnLst>
                          </p:cTn>
                        </p:par>
                        <p:par>
                          <p:cTn id="33" fill="hold">
                            <p:stCondLst>
                              <p:cond delay="4000"/>
                            </p:stCondLst>
                            <p:childTnLst>
                              <p:par>
                                <p:cTn id="34" presetID="14" presetClass="entr" presetSubtype="1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randombar(horizontal)">
                                      <p:cBhvr>
                                        <p:cTn id="36" dur="500"/>
                                        <p:tgtEl>
                                          <p:spTgt spid="12"/>
                                        </p:tgtEl>
                                      </p:cBhvr>
                                    </p:animEffect>
                                  </p:childTnLst>
                                </p:cTn>
                              </p:par>
                            </p:childTnLst>
                          </p:cTn>
                        </p:par>
                        <p:par>
                          <p:cTn id="37" fill="hold">
                            <p:stCondLst>
                              <p:cond delay="4500"/>
                            </p:stCondLst>
                            <p:childTnLst>
                              <p:par>
                                <p:cTn id="38" presetID="26"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80">
                                          <p:stCondLst>
                                            <p:cond delay="0"/>
                                          </p:stCondLst>
                                        </p:cTn>
                                        <p:tgtEl>
                                          <p:spTgt spid="7"/>
                                        </p:tgtEl>
                                      </p:cBhvr>
                                    </p:animEffect>
                                    <p:anim calcmode="lin" valueType="num">
                                      <p:cBhvr>
                                        <p:cTn id="4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6" dur="26">
                                          <p:stCondLst>
                                            <p:cond delay="650"/>
                                          </p:stCondLst>
                                        </p:cTn>
                                        <p:tgtEl>
                                          <p:spTgt spid="7"/>
                                        </p:tgtEl>
                                      </p:cBhvr>
                                      <p:to x="100000" y="60000"/>
                                    </p:animScale>
                                    <p:animScale>
                                      <p:cBhvr>
                                        <p:cTn id="47" dur="166" decel="50000">
                                          <p:stCondLst>
                                            <p:cond delay="676"/>
                                          </p:stCondLst>
                                        </p:cTn>
                                        <p:tgtEl>
                                          <p:spTgt spid="7"/>
                                        </p:tgtEl>
                                      </p:cBhvr>
                                      <p:to x="100000" y="100000"/>
                                    </p:animScale>
                                    <p:animScale>
                                      <p:cBhvr>
                                        <p:cTn id="48" dur="26">
                                          <p:stCondLst>
                                            <p:cond delay="1312"/>
                                          </p:stCondLst>
                                        </p:cTn>
                                        <p:tgtEl>
                                          <p:spTgt spid="7"/>
                                        </p:tgtEl>
                                      </p:cBhvr>
                                      <p:to x="100000" y="80000"/>
                                    </p:animScale>
                                    <p:animScale>
                                      <p:cBhvr>
                                        <p:cTn id="49" dur="166" decel="50000">
                                          <p:stCondLst>
                                            <p:cond delay="1338"/>
                                          </p:stCondLst>
                                        </p:cTn>
                                        <p:tgtEl>
                                          <p:spTgt spid="7"/>
                                        </p:tgtEl>
                                      </p:cBhvr>
                                      <p:to x="100000" y="100000"/>
                                    </p:animScale>
                                    <p:animScale>
                                      <p:cBhvr>
                                        <p:cTn id="50" dur="26">
                                          <p:stCondLst>
                                            <p:cond delay="1642"/>
                                          </p:stCondLst>
                                        </p:cTn>
                                        <p:tgtEl>
                                          <p:spTgt spid="7"/>
                                        </p:tgtEl>
                                      </p:cBhvr>
                                      <p:to x="100000" y="90000"/>
                                    </p:animScale>
                                    <p:animScale>
                                      <p:cBhvr>
                                        <p:cTn id="51" dur="166" decel="50000">
                                          <p:stCondLst>
                                            <p:cond delay="1668"/>
                                          </p:stCondLst>
                                        </p:cTn>
                                        <p:tgtEl>
                                          <p:spTgt spid="7"/>
                                        </p:tgtEl>
                                      </p:cBhvr>
                                      <p:to x="100000" y="100000"/>
                                    </p:animScale>
                                    <p:animScale>
                                      <p:cBhvr>
                                        <p:cTn id="52" dur="26">
                                          <p:stCondLst>
                                            <p:cond delay="1808"/>
                                          </p:stCondLst>
                                        </p:cTn>
                                        <p:tgtEl>
                                          <p:spTgt spid="7"/>
                                        </p:tgtEl>
                                      </p:cBhvr>
                                      <p:to x="100000" y="95000"/>
                                    </p:animScale>
                                    <p:animScale>
                                      <p:cBhvr>
                                        <p:cTn id="53" dur="166" decel="50000">
                                          <p:stCondLst>
                                            <p:cond delay="1834"/>
                                          </p:stCondLst>
                                        </p:cTn>
                                        <p:tgtEl>
                                          <p:spTgt spid="7"/>
                                        </p:tgtEl>
                                      </p:cBhvr>
                                      <p:to x="100000" y="100000"/>
                                    </p:animScale>
                                  </p:childTnLst>
                                </p:cTn>
                              </p:par>
                            </p:childTnLst>
                          </p:cTn>
                        </p:par>
                        <p:par>
                          <p:cTn id="54" fill="hold">
                            <p:stCondLst>
                              <p:cond delay="6500"/>
                            </p:stCondLst>
                            <p:childTnLst>
                              <p:par>
                                <p:cTn id="55" presetID="14" presetClass="entr" presetSubtype="10"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randombar(horizontal)">
                                      <p:cBhvr>
                                        <p:cTn id="57" dur="500"/>
                                        <p:tgtEl>
                                          <p:spTgt spid="10"/>
                                        </p:tgtEl>
                                      </p:cBhvr>
                                    </p:animEffect>
                                  </p:childTnLst>
                                </p:cTn>
                              </p:par>
                            </p:childTnLst>
                          </p:cTn>
                        </p:par>
                        <p:par>
                          <p:cTn id="58" fill="hold">
                            <p:stCondLst>
                              <p:cond delay="7000"/>
                            </p:stCondLst>
                            <p:childTnLst>
                              <p:par>
                                <p:cTn id="59" presetID="26" presetClass="entr" presetSubtype="0"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580">
                                          <p:stCondLst>
                                            <p:cond delay="0"/>
                                          </p:stCondLst>
                                        </p:cTn>
                                        <p:tgtEl>
                                          <p:spTgt spid="8"/>
                                        </p:tgtEl>
                                      </p:cBhvr>
                                    </p:animEffect>
                                    <p:anim calcmode="lin" valueType="num">
                                      <p:cBhvr>
                                        <p:cTn id="6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7" dur="26">
                                          <p:stCondLst>
                                            <p:cond delay="650"/>
                                          </p:stCondLst>
                                        </p:cTn>
                                        <p:tgtEl>
                                          <p:spTgt spid="8"/>
                                        </p:tgtEl>
                                      </p:cBhvr>
                                      <p:to x="100000" y="60000"/>
                                    </p:animScale>
                                    <p:animScale>
                                      <p:cBhvr>
                                        <p:cTn id="68" dur="166" decel="50000">
                                          <p:stCondLst>
                                            <p:cond delay="676"/>
                                          </p:stCondLst>
                                        </p:cTn>
                                        <p:tgtEl>
                                          <p:spTgt spid="8"/>
                                        </p:tgtEl>
                                      </p:cBhvr>
                                      <p:to x="100000" y="100000"/>
                                    </p:animScale>
                                    <p:animScale>
                                      <p:cBhvr>
                                        <p:cTn id="69" dur="26">
                                          <p:stCondLst>
                                            <p:cond delay="1312"/>
                                          </p:stCondLst>
                                        </p:cTn>
                                        <p:tgtEl>
                                          <p:spTgt spid="8"/>
                                        </p:tgtEl>
                                      </p:cBhvr>
                                      <p:to x="100000" y="80000"/>
                                    </p:animScale>
                                    <p:animScale>
                                      <p:cBhvr>
                                        <p:cTn id="70" dur="166" decel="50000">
                                          <p:stCondLst>
                                            <p:cond delay="1338"/>
                                          </p:stCondLst>
                                        </p:cTn>
                                        <p:tgtEl>
                                          <p:spTgt spid="8"/>
                                        </p:tgtEl>
                                      </p:cBhvr>
                                      <p:to x="100000" y="100000"/>
                                    </p:animScale>
                                    <p:animScale>
                                      <p:cBhvr>
                                        <p:cTn id="71" dur="26">
                                          <p:stCondLst>
                                            <p:cond delay="1642"/>
                                          </p:stCondLst>
                                        </p:cTn>
                                        <p:tgtEl>
                                          <p:spTgt spid="8"/>
                                        </p:tgtEl>
                                      </p:cBhvr>
                                      <p:to x="100000" y="90000"/>
                                    </p:animScale>
                                    <p:animScale>
                                      <p:cBhvr>
                                        <p:cTn id="72" dur="166" decel="50000">
                                          <p:stCondLst>
                                            <p:cond delay="1668"/>
                                          </p:stCondLst>
                                        </p:cTn>
                                        <p:tgtEl>
                                          <p:spTgt spid="8"/>
                                        </p:tgtEl>
                                      </p:cBhvr>
                                      <p:to x="100000" y="100000"/>
                                    </p:animScale>
                                    <p:animScale>
                                      <p:cBhvr>
                                        <p:cTn id="73" dur="26">
                                          <p:stCondLst>
                                            <p:cond delay="1808"/>
                                          </p:stCondLst>
                                        </p:cTn>
                                        <p:tgtEl>
                                          <p:spTgt spid="8"/>
                                        </p:tgtEl>
                                      </p:cBhvr>
                                      <p:to x="100000" y="95000"/>
                                    </p:animScale>
                                    <p:animScale>
                                      <p:cBhvr>
                                        <p:cTn id="74" dur="166" decel="50000">
                                          <p:stCondLst>
                                            <p:cond delay="1834"/>
                                          </p:stCondLst>
                                        </p:cTn>
                                        <p:tgtEl>
                                          <p:spTgt spid="8"/>
                                        </p:tgtEl>
                                      </p:cBhvr>
                                      <p:to x="100000" y="100000"/>
                                    </p:animScale>
                                  </p:childTnLst>
                                </p:cTn>
                              </p:par>
                            </p:childTnLst>
                          </p:cTn>
                        </p:par>
                        <p:par>
                          <p:cTn id="75" fill="hold">
                            <p:stCondLst>
                              <p:cond delay="9000"/>
                            </p:stCondLst>
                            <p:childTnLst>
                              <p:par>
                                <p:cTn id="76" presetID="14" presetClass="entr" presetSubtype="1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randombar(horizontal)">
                                      <p:cBhvr>
                                        <p:cTn id="78" dur="500"/>
                                        <p:tgtEl>
                                          <p:spTgt spid="11"/>
                                        </p:tgtEl>
                                      </p:cBhvr>
                                    </p:animEffect>
                                  </p:childTnLst>
                                </p:cTn>
                              </p:par>
                            </p:childTnLst>
                          </p:cTn>
                        </p:par>
                        <p:par>
                          <p:cTn id="79" fill="hold">
                            <p:stCondLst>
                              <p:cond delay="9500"/>
                            </p:stCondLst>
                            <p:childTnLst>
                              <p:par>
                                <p:cTn id="80" presetID="26" presetClass="entr" presetSubtype="0"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down)">
                                      <p:cBhvr>
                                        <p:cTn id="82" dur="580">
                                          <p:stCondLst>
                                            <p:cond delay="0"/>
                                          </p:stCondLst>
                                        </p:cTn>
                                        <p:tgtEl>
                                          <p:spTgt spid="13"/>
                                        </p:tgtEl>
                                      </p:cBhvr>
                                    </p:animEffect>
                                    <p:anim calcmode="lin" valueType="num">
                                      <p:cBhvr>
                                        <p:cTn id="8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8" dur="26">
                                          <p:stCondLst>
                                            <p:cond delay="650"/>
                                          </p:stCondLst>
                                        </p:cTn>
                                        <p:tgtEl>
                                          <p:spTgt spid="13"/>
                                        </p:tgtEl>
                                      </p:cBhvr>
                                      <p:to x="100000" y="60000"/>
                                    </p:animScale>
                                    <p:animScale>
                                      <p:cBhvr>
                                        <p:cTn id="89" dur="166" decel="50000">
                                          <p:stCondLst>
                                            <p:cond delay="676"/>
                                          </p:stCondLst>
                                        </p:cTn>
                                        <p:tgtEl>
                                          <p:spTgt spid="13"/>
                                        </p:tgtEl>
                                      </p:cBhvr>
                                      <p:to x="100000" y="100000"/>
                                    </p:animScale>
                                    <p:animScale>
                                      <p:cBhvr>
                                        <p:cTn id="90" dur="26">
                                          <p:stCondLst>
                                            <p:cond delay="1312"/>
                                          </p:stCondLst>
                                        </p:cTn>
                                        <p:tgtEl>
                                          <p:spTgt spid="13"/>
                                        </p:tgtEl>
                                      </p:cBhvr>
                                      <p:to x="100000" y="80000"/>
                                    </p:animScale>
                                    <p:animScale>
                                      <p:cBhvr>
                                        <p:cTn id="91" dur="166" decel="50000">
                                          <p:stCondLst>
                                            <p:cond delay="1338"/>
                                          </p:stCondLst>
                                        </p:cTn>
                                        <p:tgtEl>
                                          <p:spTgt spid="13"/>
                                        </p:tgtEl>
                                      </p:cBhvr>
                                      <p:to x="100000" y="100000"/>
                                    </p:animScale>
                                    <p:animScale>
                                      <p:cBhvr>
                                        <p:cTn id="92" dur="26">
                                          <p:stCondLst>
                                            <p:cond delay="1642"/>
                                          </p:stCondLst>
                                        </p:cTn>
                                        <p:tgtEl>
                                          <p:spTgt spid="13"/>
                                        </p:tgtEl>
                                      </p:cBhvr>
                                      <p:to x="100000" y="90000"/>
                                    </p:animScale>
                                    <p:animScale>
                                      <p:cBhvr>
                                        <p:cTn id="93" dur="166" decel="50000">
                                          <p:stCondLst>
                                            <p:cond delay="1668"/>
                                          </p:stCondLst>
                                        </p:cTn>
                                        <p:tgtEl>
                                          <p:spTgt spid="13"/>
                                        </p:tgtEl>
                                      </p:cBhvr>
                                      <p:to x="100000" y="100000"/>
                                    </p:animScale>
                                    <p:animScale>
                                      <p:cBhvr>
                                        <p:cTn id="94" dur="26">
                                          <p:stCondLst>
                                            <p:cond delay="1808"/>
                                          </p:stCondLst>
                                        </p:cTn>
                                        <p:tgtEl>
                                          <p:spTgt spid="13"/>
                                        </p:tgtEl>
                                      </p:cBhvr>
                                      <p:to x="100000" y="95000"/>
                                    </p:animScale>
                                    <p:animScale>
                                      <p:cBhvr>
                                        <p:cTn id="95" dur="166" decel="50000">
                                          <p:stCondLst>
                                            <p:cond delay="1834"/>
                                          </p:stCondLst>
                                        </p:cTn>
                                        <p:tgtEl>
                                          <p:spTgt spid="13"/>
                                        </p:tgtEl>
                                      </p:cBhvr>
                                      <p:to x="100000" y="100000"/>
                                    </p:animScale>
                                  </p:childTnLst>
                                </p:cTn>
                              </p:par>
                              <p:par>
                                <p:cTn id="96" presetID="26" presetClass="entr" presetSubtype="0" fill="hold" grpId="0" nodeType="with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wipe(down)">
                                      <p:cBhvr>
                                        <p:cTn id="98" dur="435">
                                          <p:stCondLst>
                                            <p:cond delay="0"/>
                                          </p:stCondLst>
                                        </p:cTn>
                                        <p:tgtEl>
                                          <p:spTgt spid="14"/>
                                        </p:tgtEl>
                                      </p:cBhvr>
                                    </p:animEffect>
                                    <p:anim calcmode="lin" valueType="num">
                                      <p:cBhvr>
                                        <p:cTn id="99" dur="1367"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14"/>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14"/>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14"/>
                                        </p:tgtEl>
                                        <p:attrNameLst>
                                          <p:attrName>ppt_y</p:attrName>
                                        </p:attrNameLst>
                                      </p:cBhvr>
                                      <p:tavLst>
                                        <p:tav tm="0" fmla="#ppt_y-sin(pi*$)/81">
                                          <p:val>
                                            <p:fltVal val="0"/>
                                          </p:val>
                                        </p:tav>
                                        <p:tav tm="100000">
                                          <p:val>
                                            <p:fltVal val="1"/>
                                          </p:val>
                                        </p:tav>
                                      </p:tavLst>
                                    </p:anim>
                                    <p:animScale>
                                      <p:cBhvr>
                                        <p:cTn id="104" dur="20">
                                          <p:stCondLst>
                                            <p:cond delay="487"/>
                                          </p:stCondLst>
                                        </p:cTn>
                                        <p:tgtEl>
                                          <p:spTgt spid="14"/>
                                        </p:tgtEl>
                                      </p:cBhvr>
                                      <p:to x="100000" y="60000"/>
                                    </p:animScale>
                                    <p:animScale>
                                      <p:cBhvr>
                                        <p:cTn id="105" dur="124" decel="50000">
                                          <p:stCondLst>
                                            <p:cond delay="507"/>
                                          </p:stCondLst>
                                        </p:cTn>
                                        <p:tgtEl>
                                          <p:spTgt spid="14"/>
                                        </p:tgtEl>
                                      </p:cBhvr>
                                      <p:to x="100000" y="100000"/>
                                    </p:animScale>
                                    <p:animScale>
                                      <p:cBhvr>
                                        <p:cTn id="106" dur="20">
                                          <p:stCondLst>
                                            <p:cond delay="984"/>
                                          </p:stCondLst>
                                        </p:cTn>
                                        <p:tgtEl>
                                          <p:spTgt spid="14"/>
                                        </p:tgtEl>
                                      </p:cBhvr>
                                      <p:to x="100000" y="80000"/>
                                    </p:animScale>
                                    <p:animScale>
                                      <p:cBhvr>
                                        <p:cTn id="107" dur="124" decel="50000">
                                          <p:stCondLst>
                                            <p:cond delay="1004"/>
                                          </p:stCondLst>
                                        </p:cTn>
                                        <p:tgtEl>
                                          <p:spTgt spid="14"/>
                                        </p:tgtEl>
                                      </p:cBhvr>
                                      <p:to x="100000" y="100000"/>
                                    </p:animScale>
                                    <p:animScale>
                                      <p:cBhvr>
                                        <p:cTn id="108" dur="20">
                                          <p:stCondLst>
                                            <p:cond delay="1231"/>
                                          </p:stCondLst>
                                        </p:cTn>
                                        <p:tgtEl>
                                          <p:spTgt spid="14"/>
                                        </p:tgtEl>
                                      </p:cBhvr>
                                      <p:to x="100000" y="90000"/>
                                    </p:animScale>
                                    <p:animScale>
                                      <p:cBhvr>
                                        <p:cTn id="109" dur="124" decel="50000">
                                          <p:stCondLst>
                                            <p:cond delay="1251"/>
                                          </p:stCondLst>
                                        </p:cTn>
                                        <p:tgtEl>
                                          <p:spTgt spid="14"/>
                                        </p:tgtEl>
                                      </p:cBhvr>
                                      <p:to x="100000" y="100000"/>
                                    </p:animScale>
                                    <p:animScale>
                                      <p:cBhvr>
                                        <p:cTn id="110" dur="20">
                                          <p:stCondLst>
                                            <p:cond delay="1356"/>
                                          </p:stCondLst>
                                        </p:cTn>
                                        <p:tgtEl>
                                          <p:spTgt spid="14"/>
                                        </p:tgtEl>
                                      </p:cBhvr>
                                      <p:to x="100000" y="95000"/>
                                    </p:animScale>
                                    <p:animScale>
                                      <p:cBhvr>
                                        <p:cTn id="111" dur="124" decel="50000">
                                          <p:stCondLst>
                                            <p:cond delay="1376"/>
                                          </p:stCondLst>
                                        </p:cTn>
                                        <p:tgtEl>
                                          <p:spTgt spid="14"/>
                                        </p:tgtEl>
                                      </p:cBhvr>
                                      <p:to x="100000" y="100000"/>
                                    </p:animScale>
                                  </p:childTnLst>
                                </p:cTn>
                              </p:par>
                              <p:par>
                                <p:cTn id="112" presetID="26" presetClass="entr" presetSubtype="0" fill="hold" grpId="0" nodeType="withEffect">
                                  <p:stCondLst>
                                    <p:cond delay="0"/>
                                  </p:stCondLst>
                                  <p:childTnLst>
                                    <p:set>
                                      <p:cBhvr>
                                        <p:cTn id="113" dur="1" fill="hold">
                                          <p:stCondLst>
                                            <p:cond delay="0"/>
                                          </p:stCondLst>
                                        </p:cTn>
                                        <p:tgtEl>
                                          <p:spTgt spid="15"/>
                                        </p:tgtEl>
                                        <p:attrNameLst>
                                          <p:attrName>style.visibility</p:attrName>
                                        </p:attrNameLst>
                                      </p:cBhvr>
                                      <p:to>
                                        <p:strVal val="visible"/>
                                      </p:to>
                                    </p:set>
                                    <p:animEffect transition="in" filter="wipe(down)">
                                      <p:cBhvr>
                                        <p:cTn id="114" dur="507">
                                          <p:stCondLst>
                                            <p:cond delay="0"/>
                                          </p:stCondLst>
                                        </p:cTn>
                                        <p:tgtEl>
                                          <p:spTgt spid="15"/>
                                        </p:tgtEl>
                                      </p:cBhvr>
                                    </p:animEffect>
                                    <p:anim calcmode="lin" valueType="num">
                                      <p:cBhvr>
                                        <p:cTn id="115" dur="1594"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16" dur="581"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17" dur="581" tmFilter="0, 0; 0.125,0.2665; 0.25,0.4; 0.375,0.465; 0.5,0.5;  0.625,0.535; 0.75,0.6; 0.875,0.7335; 1,1">
                                          <p:stCondLst>
                                            <p:cond delay="581"/>
                                          </p:stCondLst>
                                        </p:cTn>
                                        <p:tgtEl>
                                          <p:spTgt spid="15"/>
                                        </p:tgtEl>
                                        <p:attrNameLst>
                                          <p:attrName>ppt_y</p:attrName>
                                        </p:attrNameLst>
                                      </p:cBhvr>
                                      <p:tavLst>
                                        <p:tav tm="0" fmla="#ppt_y-sin(pi*$)/9">
                                          <p:val>
                                            <p:fltVal val="0"/>
                                          </p:val>
                                        </p:tav>
                                        <p:tav tm="100000">
                                          <p:val>
                                            <p:fltVal val="1"/>
                                          </p:val>
                                        </p:tav>
                                      </p:tavLst>
                                    </p:anim>
                                    <p:anim calcmode="lin" valueType="num">
                                      <p:cBhvr>
                                        <p:cTn id="118" dur="290" tmFilter="0, 0; 0.125,0.2665; 0.25,0.4; 0.375,0.465; 0.5,0.5;  0.625,0.535; 0.75,0.6; 0.875,0.7335; 1,1">
                                          <p:stCondLst>
                                            <p:cond delay="1159"/>
                                          </p:stCondLst>
                                        </p:cTn>
                                        <p:tgtEl>
                                          <p:spTgt spid="15"/>
                                        </p:tgtEl>
                                        <p:attrNameLst>
                                          <p:attrName>ppt_y</p:attrName>
                                        </p:attrNameLst>
                                      </p:cBhvr>
                                      <p:tavLst>
                                        <p:tav tm="0" fmla="#ppt_y-sin(pi*$)/27">
                                          <p:val>
                                            <p:fltVal val="0"/>
                                          </p:val>
                                        </p:tav>
                                        <p:tav tm="100000">
                                          <p:val>
                                            <p:fltVal val="1"/>
                                          </p:val>
                                        </p:tav>
                                      </p:tavLst>
                                    </p:anim>
                                    <p:anim calcmode="lin" valueType="num">
                                      <p:cBhvr>
                                        <p:cTn id="119" dur="144" tmFilter="0, 0; 0.125,0.2665; 0.25,0.4; 0.375,0.465; 0.5,0.5;  0.625,0.535; 0.75,0.6; 0.875,0.7335; 1,1">
                                          <p:stCondLst>
                                            <p:cond delay="1449"/>
                                          </p:stCondLst>
                                        </p:cTn>
                                        <p:tgtEl>
                                          <p:spTgt spid="15"/>
                                        </p:tgtEl>
                                        <p:attrNameLst>
                                          <p:attrName>ppt_y</p:attrName>
                                        </p:attrNameLst>
                                      </p:cBhvr>
                                      <p:tavLst>
                                        <p:tav tm="0" fmla="#ppt_y-sin(pi*$)/81">
                                          <p:val>
                                            <p:fltVal val="0"/>
                                          </p:val>
                                        </p:tav>
                                        <p:tav tm="100000">
                                          <p:val>
                                            <p:fltVal val="1"/>
                                          </p:val>
                                        </p:tav>
                                      </p:tavLst>
                                    </p:anim>
                                    <p:animScale>
                                      <p:cBhvr>
                                        <p:cTn id="120" dur="23">
                                          <p:stCondLst>
                                            <p:cond delay="569"/>
                                          </p:stCondLst>
                                        </p:cTn>
                                        <p:tgtEl>
                                          <p:spTgt spid="15"/>
                                        </p:tgtEl>
                                      </p:cBhvr>
                                      <p:to x="100000" y="60000"/>
                                    </p:animScale>
                                    <p:animScale>
                                      <p:cBhvr>
                                        <p:cTn id="121" dur="145" decel="50000">
                                          <p:stCondLst>
                                            <p:cond delay="592"/>
                                          </p:stCondLst>
                                        </p:cTn>
                                        <p:tgtEl>
                                          <p:spTgt spid="15"/>
                                        </p:tgtEl>
                                      </p:cBhvr>
                                      <p:to x="100000" y="100000"/>
                                    </p:animScale>
                                    <p:animScale>
                                      <p:cBhvr>
                                        <p:cTn id="122" dur="23">
                                          <p:stCondLst>
                                            <p:cond delay="1148"/>
                                          </p:stCondLst>
                                        </p:cTn>
                                        <p:tgtEl>
                                          <p:spTgt spid="15"/>
                                        </p:tgtEl>
                                      </p:cBhvr>
                                      <p:to x="100000" y="80000"/>
                                    </p:animScale>
                                    <p:animScale>
                                      <p:cBhvr>
                                        <p:cTn id="123" dur="145" decel="50000">
                                          <p:stCondLst>
                                            <p:cond delay="1171"/>
                                          </p:stCondLst>
                                        </p:cTn>
                                        <p:tgtEl>
                                          <p:spTgt spid="15"/>
                                        </p:tgtEl>
                                      </p:cBhvr>
                                      <p:to x="100000" y="100000"/>
                                    </p:animScale>
                                    <p:animScale>
                                      <p:cBhvr>
                                        <p:cTn id="124" dur="23">
                                          <p:stCondLst>
                                            <p:cond delay="1437"/>
                                          </p:stCondLst>
                                        </p:cTn>
                                        <p:tgtEl>
                                          <p:spTgt spid="15"/>
                                        </p:tgtEl>
                                      </p:cBhvr>
                                      <p:to x="100000" y="90000"/>
                                    </p:animScale>
                                    <p:animScale>
                                      <p:cBhvr>
                                        <p:cTn id="125" dur="145" decel="50000">
                                          <p:stCondLst>
                                            <p:cond delay="1459"/>
                                          </p:stCondLst>
                                        </p:cTn>
                                        <p:tgtEl>
                                          <p:spTgt spid="15"/>
                                        </p:tgtEl>
                                      </p:cBhvr>
                                      <p:to x="100000" y="100000"/>
                                    </p:animScale>
                                    <p:animScale>
                                      <p:cBhvr>
                                        <p:cTn id="126" dur="23">
                                          <p:stCondLst>
                                            <p:cond delay="1582"/>
                                          </p:stCondLst>
                                        </p:cTn>
                                        <p:tgtEl>
                                          <p:spTgt spid="15"/>
                                        </p:tgtEl>
                                      </p:cBhvr>
                                      <p:to x="100000" y="95000"/>
                                    </p:animScale>
                                    <p:animScale>
                                      <p:cBhvr>
                                        <p:cTn id="127" dur="145" decel="50000">
                                          <p:stCondLst>
                                            <p:cond delay="1605"/>
                                          </p:stCondLst>
                                        </p:cTn>
                                        <p:tgtEl>
                                          <p:spTgt spid="15"/>
                                        </p:tgtEl>
                                      </p:cBhvr>
                                      <p:to x="100000" y="100000"/>
                                    </p:animScale>
                                  </p:childTnLst>
                                </p:cTn>
                              </p:par>
                              <p:par>
                                <p:cTn id="128" presetID="26" presetClass="entr" presetSubtype="0"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Effect transition="in" filter="wipe(down)">
                                      <p:cBhvr>
                                        <p:cTn id="130" dur="725">
                                          <p:stCondLst>
                                            <p:cond delay="0"/>
                                          </p:stCondLst>
                                        </p:cTn>
                                        <p:tgtEl>
                                          <p:spTgt spid="16"/>
                                        </p:tgtEl>
                                      </p:cBhvr>
                                    </p:animEffect>
                                    <p:anim calcmode="lin" valueType="num">
                                      <p:cBhvr>
                                        <p:cTn id="131" dur="2278"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32" dur="830"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33" dur="830" tmFilter="0, 0; 0.125,0.2665; 0.25,0.4; 0.375,0.465; 0.5,0.5;  0.625,0.535; 0.75,0.6; 0.875,0.7335; 1,1">
                                          <p:stCondLst>
                                            <p:cond delay="830"/>
                                          </p:stCondLst>
                                        </p:cTn>
                                        <p:tgtEl>
                                          <p:spTgt spid="16"/>
                                        </p:tgtEl>
                                        <p:attrNameLst>
                                          <p:attrName>ppt_y</p:attrName>
                                        </p:attrNameLst>
                                      </p:cBhvr>
                                      <p:tavLst>
                                        <p:tav tm="0" fmla="#ppt_y-sin(pi*$)/9">
                                          <p:val>
                                            <p:fltVal val="0"/>
                                          </p:val>
                                        </p:tav>
                                        <p:tav tm="100000">
                                          <p:val>
                                            <p:fltVal val="1"/>
                                          </p:val>
                                        </p:tav>
                                      </p:tavLst>
                                    </p:anim>
                                    <p:anim calcmode="lin" valueType="num">
                                      <p:cBhvr>
                                        <p:cTn id="134" dur="415" tmFilter="0, 0; 0.125,0.2665; 0.25,0.4; 0.375,0.465; 0.5,0.5;  0.625,0.535; 0.75,0.6; 0.875,0.7335; 1,1">
                                          <p:stCondLst>
                                            <p:cond delay="1655"/>
                                          </p:stCondLst>
                                        </p:cTn>
                                        <p:tgtEl>
                                          <p:spTgt spid="16"/>
                                        </p:tgtEl>
                                        <p:attrNameLst>
                                          <p:attrName>ppt_y</p:attrName>
                                        </p:attrNameLst>
                                      </p:cBhvr>
                                      <p:tavLst>
                                        <p:tav tm="0" fmla="#ppt_y-sin(pi*$)/27">
                                          <p:val>
                                            <p:fltVal val="0"/>
                                          </p:val>
                                        </p:tav>
                                        <p:tav tm="100000">
                                          <p:val>
                                            <p:fltVal val="1"/>
                                          </p:val>
                                        </p:tav>
                                      </p:tavLst>
                                    </p:anim>
                                    <p:anim calcmode="lin" valueType="num">
                                      <p:cBhvr>
                                        <p:cTn id="135" dur="205" tmFilter="0, 0; 0.125,0.2665; 0.25,0.4; 0.375,0.465; 0.5,0.5;  0.625,0.535; 0.75,0.6; 0.875,0.7335; 1,1">
                                          <p:stCondLst>
                                            <p:cond delay="2070"/>
                                          </p:stCondLst>
                                        </p:cTn>
                                        <p:tgtEl>
                                          <p:spTgt spid="16"/>
                                        </p:tgtEl>
                                        <p:attrNameLst>
                                          <p:attrName>ppt_y</p:attrName>
                                        </p:attrNameLst>
                                      </p:cBhvr>
                                      <p:tavLst>
                                        <p:tav tm="0" fmla="#ppt_y-sin(pi*$)/81">
                                          <p:val>
                                            <p:fltVal val="0"/>
                                          </p:val>
                                        </p:tav>
                                        <p:tav tm="100000">
                                          <p:val>
                                            <p:fltVal val="1"/>
                                          </p:val>
                                        </p:tav>
                                      </p:tavLst>
                                    </p:anim>
                                    <p:animScale>
                                      <p:cBhvr>
                                        <p:cTn id="136" dur="33">
                                          <p:stCondLst>
                                            <p:cond delay="812"/>
                                          </p:stCondLst>
                                        </p:cTn>
                                        <p:tgtEl>
                                          <p:spTgt spid="16"/>
                                        </p:tgtEl>
                                      </p:cBhvr>
                                      <p:to x="100000" y="60000"/>
                                    </p:animScale>
                                    <p:animScale>
                                      <p:cBhvr>
                                        <p:cTn id="137" dur="207" decel="50000">
                                          <p:stCondLst>
                                            <p:cond delay="845"/>
                                          </p:stCondLst>
                                        </p:cTn>
                                        <p:tgtEl>
                                          <p:spTgt spid="16"/>
                                        </p:tgtEl>
                                      </p:cBhvr>
                                      <p:to x="100000" y="100000"/>
                                    </p:animScale>
                                    <p:animScale>
                                      <p:cBhvr>
                                        <p:cTn id="138" dur="33">
                                          <p:stCondLst>
                                            <p:cond delay="1640"/>
                                          </p:stCondLst>
                                        </p:cTn>
                                        <p:tgtEl>
                                          <p:spTgt spid="16"/>
                                        </p:tgtEl>
                                      </p:cBhvr>
                                      <p:to x="100000" y="80000"/>
                                    </p:animScale>
                                    <p:animScale>
                                      <p:cBhvr>
                                        <p:cTn id="139" dur="207" decel="50000">
                                          <p:stCondLst>
                                            <p:cond delay="1673"/>
                                          </p:stCondLst>
                                        </p:cTn>
                                        <p:tgtEl>
                                          <p:spTgt spid="16"/>
                                        </p:tgtEl>
                                      </p:cBhvr>
                                      <p:to x="100000" y="100000"/>
                                    </p:animScale>
                                    <p:animScale>
                                      <p:cBhvr>
                                        <p:cTn id="140" dur="33">
                                          <p:stCondLst>
                                            <p:cond delay="2052"/>
                                          </p:stCondLst>
                                        </p:cTn>
                                        <p:tgtEl>
                                          <p:spTgt spid="16"/>
                                        </p:tgtEl>
                                      </p:cBhvr>
                                      <p:to x="100000" y="90000"/>
                                    </p:animScale>
                                    <p:animScale>
                                      <p:cBhvr>
                                        <p:cTn id="141" dur="207" decel="50000">
                                          <p:stCondLst>
                                            <p:cond delay="2085"/>
                                          </p:stCondLst>
                                        </p:cTn>
                                        <p:tgtEl>
                                          <p:spTgt spid="16"/>
                                        </p:tgtEl>
                                      </p:cBhvr>
                                      <p:to x="100000" y="100000"/>
                                    </p:animScale>
                                    <p:animScale>
                                      <p:cBhvr>
                                        <p:cTn id="142" dur="33">
                                          <p:stCondLst>
                                            <p:cond delay="2260"/>
                                          </p:stCondLst>
                                        </p:cTn>
                                        <p:tgtEl>
                                          <p:spTgt spid="16"/>
                                        </p:tgtEl>
                                      </p:cBhvr>
                                      <p:to x="100000" y="95000"/>
                                    </p:animScale>
                                    <p:animScale>
                                      <p:cBhvr>
                                        <p:cTn id="143" dur="207" decel="50000">
                                          <p:stCondLst>
                                            <p:cond delay="2293"/>
                                          </p:stCondLst>
                                        </p:cTn>
                                        <p:tgtEl>
                                          <p:spTgt spid="16"/>
                                        </p:tgtEl>
                                      </p:cBhvr>
                                      <p:to x="100000" y="100000"/>
                                    </p:animScale>
                                  </p:childTnLst>
                                </p:cTn>
                              </p:par>
                              <p:par>
                                <p:cTn id="144" presetID="26" presetClass="entr" presetSubtype="0" fill="hold" grpId="0" nodeType="withEffect">
                                  <p:stCondLst>
                                    <p:cond delay="0"/>
                                  </p:stCondLst>
                                  <p:childTnLst>
                                    <p:set>
                                      <p:cBhvr>
                                        <p:cTn id="145" dur="1" fill="hold">
                                          <p:stCondLst>
                                            <p:cond delay="0"/>
                                          </p:stCondLst>
                                        </p:cTn>
                                        <p:tgtEl>
                                          <p:spTgt spid="17"/>
                                        </p:tgtEl>
                                        <p:attrNameLst>
                                          <p:attrName>style.visibility</p:attrName>
                                        </p:attrNameLst>
                                      </p:cBhvr>
                                      <p:to>
                                        <p:strVal val="visible"/>
                                      </p:to>
                                    </p:set>
                                    <p:animEffect transition="in" filter="wipe(down)">
                                      <p:cBhvr>
                                        <p:cTn id="146" dur="725">
                                          <p:stCondLst>
                                            <p:cond delay="0"/>
                                          </p:stCondLst>
                                        </p:cTn>
                                        <p:tgtEl>
                                          <p:spTgt spid="17"/>
                                        </p:tgtEl>
                                      </p:cBhvr>
                                    </p:animEffect>
                                    <p:anim calcmode="lin" valueType="num">
                                      <p:cBhvr>
                                        <p:cTn id="147" dur="2278"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48" dur="830"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49" dur="830" tmFilter="0, 0; 0.125,0.2665; 0.25,0.4; 0.375,0.465; 0.5,0.5;  0.625,0.535; 0.75,0.6; 0.875,0.7335; 1,1">
                                          <p:stCondLst>
                                            <p:cond delay="830"/>
                                          </p:stCondLst>
                                        </p:cTn>
                                        <p:tgtEl>
                                          <p:spTgt spid="17"/>
                                        </p:tgtEl>
                                        <p:attrNameLst>
                                          <p:attrName>ppt_y</p:attrName>
                                        </p:attrNameLst>
                                      </p:cBhvr>
                                      <p:tavLst>
                                        <p:tav tm="0" fmla="#ppt_y-sin(pi*$)/9">
                                          <p:val>
                                            <p:fltVal val="0"/>
                                          </p:val>
                                        </p:tav>
                                        <p:tav tm="100000">
                                          <p:val>
                                            <p:fltVal val="1"/>
                                          </p:val>
                                        </p:tav>
                                      </p:tavLst>
                                    </p:anim>
                                    <p:anim calcmode="lin" valueType="num">
                                      <p:cBhvr>
                                        <p:cTn id="150" dur="415" tmFilter="0, 0; 0.125,0.2665; 0.25,0.4; 0.375,0.465; 0.5,0.5;  0.625,0.535; 0.75,0.6; 0.875,0.7335; 1,1">
                                          <p:stCondLst>
                                            <p:cond delay="1655"/>
                                          </p:stCondLst>
                                        </p:cTn>
                                        <p:tgtEl>
                                          <p:spTgt spid="17"/>
                                        </p:tgtEl>
                                        <p:attrNameLst>
                                          <p:attrName>ppt_y</p:attrName>
                                        </p:attrNameLst>
                                      </p:cBhvr>
                                      <p:tavLst>
                                        <p:tav tm="0" fmla="#ppt_y-sin(pi*$)/27">
                                          <p:val>
                                            <p:fltVal val="0"/>
                                          </p:val>
                                        </p:tav>
                                        <p:tav tm="100000">
                                          <p:val>
                                            <p:fltVal val="1"/>
                                          </p:val>
                                        </p:tav>
                                      </p:tavLst>
                                    </p:anim>
                                    <p:anim calcmode="lin" valueType="num">
                                      <p:cBhvr>
                                        <p:cTn id="151" dur="205" tmFilter="0, 0; 0.125,0.2665; 0.25,0.4; 0.375,0.465; 0.5,0.5;  0.625,0.535; 0.75,0.6; 0.875,0.7335; 1,1">
                                          <p:stCondLst>
                                            <p:cond delay="2070"/>
                                          </p:stCondLst>
                                        </p:cTn>
                                        <p:tgtEl>
                                          <p:spTgt spid="17"/>
                                        </p:tgtEl>
                                        <p:attrNameLst>
                                          <p:attrName>ppt_y</p:attrName>
                                        </p:attrNameLst>
                                      </p:cBhvr>
                                      <p:tavLst>
                                        <p:tav tm="0" fmla="#ppt_y-sin(pi*$)/81">
                                          <p:val>
                                            <p:fltVal val="0"/>
                                          </p:val>
                                        </p:tav>
                                        <p:tav tm="100000">
                                          <p:val>
                                            <p:fltVal val="1"/>
                                          </p:val>
                                        </p:tav>
                                      </p:tavLst>
                                    </p:anim>
                                    <p:animScale>
                                      <p:cBhvr>
                                        <p:cTn id="152" dur="33">
                                          <p:stCondLst>
                                            <p:cond delay="812"/>
                                          </p:stCondLst>
                                        </p:cTn>
                                        <p:tgtEl>
                                          <p:spTgt spid="17"/>
                                        </p:tgtEl>
                                      </p:cBhvr>
                                      <p:to x="100000" y="60000"/>
                                    </p:animScale>
                                    <p:animScale>
                                      <p:cBhvr>
                                        <p:cTn id="153" dur="207" decel="50000">
                                          <p:stCondLst>
                                            <p:cond delay="845"/>
                                          </p:stCondLst>
                                        </p:cTn>
                                        <p:tgtEl>
                                          <p:spTgt spid="17"/>
                                        </p:tgtEl>
                                      </p:cBhvr>
                                      <p:to x="100000" y="100000"/>
                                    </p:animScale>
                                    <p:animScale>
                                      <p:cBhvr>
                                        <p:cTn id="154" dur="33">
                                          <p:stCondLst>
                                            <p:cond delay="1640"/>
                                          </p:stCondLst>
                                        </p:cTn>
                                        <p:tgtEl>
                                          <p:spTgt spid="17"/>
                                        </p:tgtEl>
                                      </p:cBhvr>
                                      <p:to x="100000" y="80000"/>
                                    </p:animScale>
                                    <p:animScale>
                                      <p:cBhvr>
                                        <p:cTn id="155" dur="207" decel="50000">
                                          <p:stCondLst>
                                            <p:cond delay="1673"/>
                                          </p:stCondLst>
                                        </p:cTn>
                                        <p:tgtEl>
                                          <p:spTgt spid="17"/>
                                        </p:tgtEl>
                                      </p:cBhvr>
                                      <p:to x="100000" y="100000"/>
                                    </p:animScale>
                                    <p:animScale>
                                      <p:cBhvr>
                                        <p:cTn id="156" dur="33">
                                          <p:stCondLst>
                                            <p:cond delay="2052"/>
                                          </p:stCondLst>
                                        </p:cTn>
                                        <p:tgtEl>
                                          <p:spTgt spid="17"/>
                                        </p:tgtEl>
                                      </p:cBhvr>
                                      <p:to x="100000" y="90000"/>
                                    </p:animScale>
                                    <p:animScale>
                                      <p:cBhvr>
                                        <p:cTn id="157" dur="207" decel="50000">
                                          <p:stCondLst>
                                            <p:cond delay="2085"/>
                                          </p:stCondLst>
                                        </p:cTn>
                                        <p:tgtEl>
                                          <p:spTgt spid="17"/>
                                        </p:tgtEl>
                                      </p:cBhvr>
                                      <p:to x="100000" y="100000"/>
                                    </p:animScale>
                                    <p:animScale>
                                      <p:cBhvr>
                                        <p:cTn id="158" dur="33">
                                          <p:stCondLst>
                                            <p:cond delay="2260"/>
                                          </p:stCondLst>
                                        </p:cTn>
                                        <p:tgtEl>
                                          <p:spTgt spid="17"/>
                                        </p:tgtEl>
                                      </p:cBhvr>
                                      <p:to x="100000" y="95000"/>
                                    </p:animScale>
                                    <p:animScale>
                                      <p:cBhvr>
                                        <p:cTn id="159" dur="207" decel="50000">
                                          <p:stCondLst>
                                            <p:cond delay="2293"/>
                                          </p:stCondLst>
                                        </p:cTn>
                                        <p:tgtEl>
                                          <p:spTgt spid="17"/>
                                        </p:tgtEl>
                                      </p:cBhvr>
                                      <p:to x="100000" y="100000"/>
                                    </p:animScale>
                                  </p:childTnLst>
                                </p:cTn>
                              </p:par>
                            </p:childTnLst>
                          </p:cTn>
                        </p:par>
                        <p:par>
                          <p:cTn id="160" fill="hold">
                            <p:stCondLst>
                              <p:cond delay="11500"/>
                            </p:stCondLst>
                            <p:childTnLst>
                              <p:par>
                                <p:cTn id="161" presetID="14" presetClass="entr" presetSubtype="10" fill="hold" nodeType="afterEffect">
                                  <p:stCondLst>
                                    <p:cond delay="0"/>
                                  </p:stCondLst>
                                  <p:childTnLst>
                                    <p:set>
                                      <p:cBhvr>
                                        <p:cTn id="162" dur="1" fill="hold">
                                          <p:stCondLst>
                                            <p:cond delay="0"/>
                                          </p:stCondLst>
                                        </p:cTn>
                                        <p:tgtEl>
                                          <p:spTgt spid="19"/>
                                        </p:tgtEl>
                                        <p:attrNameLst>
                                          <p:attrName>style.visibility</p:attrName>
                                        </p:attrNameLst>
                                      </p:cBhvr>
                                      <p:to>
                                        <p:strVal val="visible"/>
                                      </p:to>
                                    </p:set>
                                    <p:animEffect transition="in" filter="randombar(horizontal)">
                                      <p:cBhvr>
                                        <p:cTn id="163" dur="500"/>
                                        <p:tgtEl>
                                          <p:spTgt spid="19"/>
                                        </p:tgtEl>
                                      </p:cBhvr>
                                    </p:animEffect>
                                  </p:childTnLst>
                                </p:cTn>
                              </p:par>
                            </p:childTnLst>
                          </p:cTn>
                        </p:par>
                        <p:par>
                          <p:cTn id="164" fill="hold">
                            <p:stCondLst>
                              <p:cond delay="12000"/>
                            </p:stCondLst>
                            <p:childTnLst>
                              <p:par>
                                <p:cTn id="165" presetID="14" presetClass="entr" presetSubtype="10" fill="hold" nodeType="afterEffect">
                                  <p:stCondLst>
                                    <p:cond delay="0"/>
                                  </p:stCondLst>
                                  <p:childTnLst>
                                    <p:set>
                                      <p:cBhvr>
                                        <p:cTn id="166" dur="1" fill="hold">
                                          <p:stCondLst>
                                            <p:cond delay="0"/>
                                          </p:stCondLst>
                                        </p:cTn>
                                        <p:tgtEl>
                                          <p:spTgt spid="18"/>
                                        </p:tgtEl>
                                        <p:attrNameLst>
                                          <p:attrName>style.visibility</p:attrName>
                                        </p:attrNameLst>
                                      </p:cBhvr>
                                      <p:to>
                                        <p:strVal val="visible"/>
                                      </p:to>
                                    </p:set>
                                    <p:animEffect transition="in" filter="randombar(horizontal)">
                                      <p:cBhvr>
                                        <p:cTn id="167" dur="500"/>
                                        <p:tgtEl>
                                          <p:spTgt spid="18"/>
                                        </p:tgtEl>
                                      </p:cBhvr>
                                    </p:animEffect>
                                  </p:childTnLst>
                                </p:cTn>
                              </p:par>
                            </p:childTnLst>
                          </p:cTn>
                        </p:par>
                        <p:par>
                          <p:cTn id="168" fill="hold">
                            <p:stCondLst>
                              <p:cond delay="12500"/>
                            </p:stCondLst>
                            <p:childTnLst>
                              <p:par>
                                <p:cTn id="169" presetID="6" presetClass="entr" presetSubtype="16" fill="hold" grpId="0" nodeType="afterEffect">
                                  <p:stCondLst>
                                    <p:cond delay="0"/>
                                  </p:stCondLst>
                                  <p:childTnLst>
                                    <p:set>
                                      <p:cBhvr>
                                        <p:cTn id="170" dur="1" fill="hold">
                                          <p:stCondLst>
                                            <p:cond delay="0"/>
                                          </p:stCondLst>
                                        </p:cTn>
                                        <p:tgtEl>
                                          <p:spTgt spid="23"/>
                                        </p:tgtEl>
                                        <p:attrNameLst>
                                          <p:attrName>style.visibility</p:attrName>
                                        </p:attrNameLst>
                                      </p:cBhvr>
                                      <p:to>
                                        <p:strVal val="visible"/>
                                      </p:to>
                                    </p:set>
                                    <p:animEffect transition="in" filter="circle(in)">
                                      <p:cBhvr>
                                        <p:cTn id="17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9" grpId="0"/>
      <p:bldP spid="23" grpId="0"/>
      <p:bldP spid="218" grpId="0" animBg="1"/>
      <p:bldP spid="7" grpId="0" animBg="1"/>
      <p:bldP spid="8" grpId="0" animBg="1"/>
      <p:bldP spid="10" grpId="0" animBg="1"/>
      <p:bldP spid="11" grpId="0" animBg="1"/>
      <p:bldP spid="12" grpId="0" animBg="1"/>
      <p:bldP spid="13" grpId="0" animBg="1"/>
      <p:bldP spid="14" grpId="0" animBg="1"/>
      <p:bldP spid="16"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3951c60da0f39ab67cfc6d86efe571f"/>
          <p:cNvPicPr>
            <a:picLocks noChangeAspect="1"/>
          </p:cNvPicPr>
          <p:nvPr/>
        </p:nvPicPr>
        <p:blipFill>
          <a:blip r:embed="rId3" cstate="email"/>
          <a:stretch>
            <a:fillRect/>
          </a:stretch>
        </p:blipFill>
        <p:spPr>
          <a:xfrm>
            <a:off x="-53975" y="-10160"/>
            <a:ext cx="12256135" cy="6885305"/>
          </a:xfrm>
          <a:prstGeom prst="rect">
            <a:avLst/>
          </a:prstGeom>
        </p:spPr>
      </p:pic>
      <p:cxnSp>
        <p:nvCxnSpPr>
          <p:cNvPr id="3" name="直接连接符 2"/>
          <p:cNvCxnSpPr/>
          <p:nvPr/>
        </p:nvCxnSpPr>
        <p:spPr>
          <a:xfrm flipV="1">
            <a:off x="3810" y="609092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540" y="660781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55905" y="241300"/>
            <a:ext cx="11688445" cy="55537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898390" y="6169025"/>
            <a:ext cx="3024505" cy="489585"/>
          </a:xfrm>
          <a:prstGeom prst="rect">
            <a:avLst/>
          </a:prstGeom>
          <a:noFill/>
        </p:spPr>
        <p:txBody>
          <a:bodyPr wrap="square" rtlCol="0">
            <a:spAutoFit/>
          </a:bodyPr>
          <a:lstStyle/>
          <a:p>
            <a:r>
              <a:rPr lang="zh-CN" altLang="en-US" sz="2400">
                <a:solidFill>
                  <a:schemeClr val="bg1"/>
                </a:solidFill>
                <a:latin typeface="造字工房版黑（非商用）常规体" charset="-122"/>
                <a:ea typeface="造字工房版黑（非商用）常规体" charset="-122"/>
              </a:rPr>
              <a:t>第三部分  活动实施</a:t>
            </a:r>
          </a:p>
        </p:txBody>
      </p:sp>
      <p:sp>
        <p:nvSpPr>
          <p:cNvPr id="9" name="文本框 8"/>
          <p:cNvSpPr txBox="1"/>
          <p:nvPr/>
        </p:nvSpPr>
        <p:spPr>
          <a:xfrm>
            <a:off x="458470" y="430530"/>
            <a:ext cx="2687320" cy="417830"/>
          </a:xfrm>
          <a:prstGeom prst="rect">
            <a:avLst/>
          </a:prstGeom>
          <a:noFill/>
        </p:spPr>
        <p:txBody>
          <a:bodyPr wrap="square" rtlCol="0">
            <a:spAutoFit/>
          </a:bodyPr>
          <a:lstStyle/>
          <a:p>
            <a:r>
              <a:rPr lang="zh-CN" altLang="en-US" sz="1400">
                <a:solidFill>
                  <a:srgbClr val="060C18"/>
                </a:solidFill>
                <a:latin typeface="微软雅黑" panose="020B0503020204020204" charset="-122"/>
                <a:ea typeface="微软雅黑" panose="020B0503020204020204" charset="-122"/>
              </a:rPr>
              <a:t>第四章 </a:t>
            </a:r>
            <a:r>
              <a:rPr lang="zh-CN" altLang="en-US" b="1">
                <a:solidFill>
                  <a:srgbClr val="060C18"/>
                </a:solidFill>
                <a:latin typeface="微软雅黑" panose="020B0503020204020204" charset="-122"/>
                <a:ea typeface="微软雅黑" panose="020B0503020204020204" charset="-122"/>
              </a:rPr>
              <a:t> </a:t>
            </a:r>
            <a:r>
              <a:rPr lang="zh-CN" altLang="en-US" sz="2000" b="1">
                <a:solidFill>
                  <a:srgbClr val="060C18"/>
                </a:solidFill>
                <a:latin typeface="微软雅黑" panose="020B0503020204020204" charset="-122"/>
                <a:ea typeface="微软雅黑" panose="020B0503020204020204" charset="-122"/>
              </a:rPr>
              <a:t>活动注意事项</a:t>
            </a:r>
          </a:p>
        </p:txBody>
      </p:sp>
      <p:grpSp>
        <p:nvGrpSpPr>
          <p:cNvPr id="20" name="组合 19"/>
          <p:cNvGrpSpPr/>
          <p:nvPr/>
        </p:nvGrpSpPr>
        <p:grpSpPr>
          <a:xfrm>
            <a:off x="255905" y="5911850"/>
            <a:ext cx="934720" cy="720090"/>
            <a:chOff x="722" y="7602"/>
            <a:chExt cx="1472" cy="1134"/>
          </a:xfrm>
        </p:grpSpPr>
        <p:sp>
          <p:nvSpPr>
            <p:cNvPr id="21" name="椭圆 20"/>
            <p:cNvSpPr/>
            <p:nvPr/>
          </p:nvSpPr>
          <p:spPr>
            <a:xfrm>
              <a:off x="722" y="7602"/>
              <a:ext cx="1134" cy="1134"/>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751" y="7621"/>
              <a:ext cx="1443" cy="1104"/>
            </a:xfrm>
            <a:prstGeom prst="rect">
              <a:avLst/>
            </a:prstGeom>
            <a:noFill/>
          </p:spPr>
          <p:txBody>
            <a:bodyPr wrap="square" rtlCol="0">
              <a:spAutoFit/>
            </a:bodyPr>
            <a:lstStyle/>
            <a:p>
              <a:r>
                <a:rPr lang="en-US" altLang="zh-CN" sz="4000">
                  <a:latin typeface="Informal Roman" panose="030604020304060B0204" charset="0"/>
                </a:rPr>
                <a:t>03</a:t>
              </a:r>
            </a:p>
          </p:txBody>
        </p:sp>
      </p:grpSp>
      <p:sp>
        <p:nvSpPr>
          <p:cNvPr id="23" name="文本框 22"/>
          <p:cNvSpPr txBox="1"/>
          <p:nvPr/>
        </p:nvSpPr>
        <p:spPr>
          <a:xfrm>
            <a:off x="782320" y="2197735"/>
            <a:ext cx="6737350" cy="1965960"/>
          </a:xfrm>
          <a:prstGeom prst="rect">
            <a:avLst/>
          </a:prstGeom>
          <a:noFill/>
        </p:spPr>
        <p:txBody>
          <a:bodyPr wrap="square" rtlCol="0">
            <a:spAutoFit/>
          </a:bodyPr>
          <a:lstStyle/>
          <a:p>
            <a:pPr>
              <a:lnSpc>
                <a:spcPct val="150000"/>
              </a:lnSpc>
            </a:pPr>
            <a:r>
              <a:rPr lang="zh-CN" altLang="en-US" b="1" dirty="0">
                <a:latin typeface="微软雅黑" panose="020B0503020204020204" charset="-122"/>
                <a:ea typeface="微软雅黑" panose="020B0503020204020204" charset="-122"/>
              </a:rPr>
              <a:t>注意事项二</a:t>
            </a:r>
            <a:r>
              <a:rPr lang="zh-CN" altLang="en-US" sz="1600" dirty="0">
                <a:latin typeface="微软雅黑" panose="020B0503020204020204" charset="-122"/>
                <a:ea typeface="微软雅黑" panose="020B0503020204020204" charset="-122"/>
              </a:rPr>
              <a:t>：3.8国际妇女节是全世界妇女的节日。这个日子是联合国承认的，同时也被很多国家确定为法定假日。来自五湖四海的妇女们，尽管被不同的国界、种族、语言、文化、经济和政治所区分，但在这一天能够同时庆祝属于自己的节日。让人们再回首那九十年前的为得到平等、公正、和平以及发展所做出的斗争。</a:t>
            </a:r>
          </a:p>
        </p:txBody>
      </p:sp>
      <p:sp>
        <p:nvSpPr>
          <p:cNvPr id="7" name="矩形 6"/>
          <p:cNvSpPr/>
          <p:nvPr/>
        </p:nvSpPr>
        <p:spPr>
          <a:xfrm>
            <a:off x="8154670" y="318770"/>
            <a:ext cx="3210560" cy="5408930"/>
          </a:xfrm>
          <a:prstGeom prst="rect">
            <a:avLst/>
          </a:prstGeom>
          <a:gradFill>
            <a:gsLst>
              <a:gs pos="0">
                <a:srgbClr val="82246E"/>
              </a:gs>
              <a:gs pos="74000">
                <a:srgbClr val="5F1850"/>
              </a:gs>
              <a:gs pos="100000">
                <a:srgbClr val="3E1035"/>
              </a:gs>
            </a:gsLst>
            <a:lin ang="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8" name="矩形 7"/>
          <p:cNvSpPr/>
          <p:nvPr/>
        </p:nvSpPr>
        <p:spPr>
          <a:xfrm>
            <a:off x="8541385" y="521335"/>
            <a:ext cx="2470785" cy="1544955"/>
          </a:xfrm>
          <a:prstGeom prst="rect">
            <a:avLst/>
          </a:prstGeom>
          <a:blipFill rotWithShape="1">
            <a:blip r:embed="rId4" cstate="email"/>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541385" y="2245360"/>
            <a:ext cx="2470785" cy="1544955"/>
          </a:xfrm>
          <a:prstGeom prst="rect">
            <a:avLst/>
          </a:prstGeom>
          <a:blipFill rotWithShape="1">
            <a:blip r:embed="rId5" cstate="email"/>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541385" y="3988435"/>
            <a:ext cx="2470785" cy="1544955"/>
          </a:xfrm>
          <a:prstGeom prst="rect">
            <a:avLst/>
          </a:prstGeom>
          <a:blipFill rotWithShape="1">
            <a:blip r:embed="rId6" cstate="email"/>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1000"/>
                                        <p:tgtEl>
                                          <p:spTgt spid="20"/>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ppt_x"/>
                                          </p:val>
                                        </p:tav>
                                        <p:tav tm="100000">
                                          <p:val>
                                            <p:strVal val="#ppt_x"/>
                                          </p:val>
                                        </p:tav>
                                      </p:tavLst>
                                    </p:anim>
                                    <p:anim calcmode="lin" valueType="num">
                                      <p:cBhvr additive="base">
                                        <p:cTn id="20" dur="2000" fill="hold"/>
                                        <p:tgtEl>
                                          <p:spTgt spid="7"/>
                                        </p:tgtEl>
                                        <p:attrNameLst>
                                          <p:attrName>ppt_y</p:attrName>
                                        </p:attrNameLst>
                                      </p:cBhvr>
                                      <p:tavLst>
                                        <p:tav tm="0">
                                          <p:val>
                                            <p:strVal val="0-#ppt_h/2"/>
                                          </p:val>
                                        </p:tav>
                                        <p:tav tm="100000">
                                          <p:val>
                                            <p:strVal val="#ppt_y"/>
                                          </p:val>
                                        </p:tav>
                                      </p:tavLst>
                                    </p:anim>
                                  </p:childTnLst>
                                </p:cTn>
                              </p:par>
                              <p:par>
                                <p:cTn id="21" presetID="18" presetClass="entr" presetSubtype="12" fill="hold" grpId="1"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Left)">
                                      <p:cBhvr>
                                        <p:cTn id="23" dur="2000"/>
                                        <p:tgtEl>
                                          <p:spTgt spid="7"/>
                                        </p:tgtEl>
                                      </p:cBhvr>
                                    </p:animEffect>
                                  </p:childTnLst>
                                </p:cTn>
                              </p:par>
                            </p:childTnLst>
                          </p:cTn>
                        </p:par>
                        <p:par>
                          <p:cTn id="24" fill="hold">
                            <p:stCondLst>
                              <p:cond delay="4000"/>
                            </p:stCondLst>
                            <p:childTnLst>
                              <p:par>
                                <p:cTn id="25" presetID="25"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8"/>
                                        </p:tgtEl>
                                      </p:cBhvr>
                                    </p:animEffect>
                                  </p:childTnLst>
                                </p:cTn>
                              </p:par>
                            </p:childTnLst>
                          </p:cTn>
                        </p:par>
                        <p:par>
                          <p:cTn id="35" fill="hold">
                            <p:stCondLst>
                              <p:cond delay="5000"/>
                            </p:stCondLst>
                            <p:childTnLst>
                              <p:par>
                                <p:cTn id="36" presetID="25"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1" dur="1000" fill="hold"/>
                                        <p:tgtEl>
                                          <p:spTgt spid="10"/>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0"/>
                                        </p:tgtEl>
                                      </p:cBhvr>
                                    </p:animEffect>
                                  </p:childTnLst>
                                </p:cTn>
                              </p:par>
                            </p:childTnLst>
                          </p:cTn>
                        </p:par>
                        <p:par>
                          <p:cTn id="46" fill="hold">
                            <p:stCondLst>
                              <p:cond delay="6000"/>
                            </p:stCondLst>
                            <p:childTnLst>
                              <p:par>
                                <p:cTn id="47" presetID="25"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52" dur="1000" fill="hold"/>
                                        <p:tgtEl>
                                          <p:spTgt spid="11"/>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1"/>
                                        </p:tgtEl>
                                      </p:cBhvr>
                                    </p:animEffect>
                                  </p:childTnLst>
                                </p:cTn>
                              </p:par>
                            </p:childTnLst>
                          </p:cTn>
                        </p:par>
                        <p:par>
                          <p:cTn id="57" fill="hold">
                            <p:stCondLst>
                              <p:cond delay="7000"/>
                            </p:stCondLst>
                            <p:childTnLst>
                              <p:par>
                                <p:cTn id="58" presetID="16" presetClass="entr" presetSubtype="21"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barn(inVertical)">
                                      <p:cBhvr>
                                        <p:cTn id="6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23" grpId="0"/>
      <p:bldP spid="7" grpId="0" animBg="1"/>
      <p:bldP spid="7" grpId="1" animBg="1"/>
      <p:bldP spid="8" grpId="0" animBg="1"/>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G:\2-PPT\2-图片库\1-图片素材\13-节日\5-国际劳动妇女节（3月8日）\背景图片\f7f99ce2897f9c752e5e096dbad8d66c.jpgf7f99ce2897f9c752e5e096dbad8d66c"/>
          <p:cNvPicPr>
            <a:picLocks noChangeAspect="1"/>
          </p:cNvPicPr>
          <p:nvPr/>
        </p:nvPicPr>
        <p:blipFill>
          <a:blip r:embed="rId3" cstate="email"/>
          <a:srcRect/>
          <a:stretch>
            <a:fillRect/>
          </a:stretch>
        </p:blipFill>
        <p:spPr>
          <a:xfrm>
            <a:off x="-6350" y="-5715"/>
            <a:ext cx="12221210" cy="6862445"/>
          </a:xfrm>
          <a:prstGeom prst="rect">
            <a:avLst/>
          </a:prstGeom>
        </p:spPr>
      </p:pic>
      <p:sp>
        <p:nvSpPr>
          <p:cNvPr id="4" name="文本框 3"/>
          <p:cNvSpPr txBox="1"/>
          <p:nvPr/>
        </p:nvSpPr>
        <p:spPr>
          <a:xfrm>
            <a:off x="2707005" y="1913255"/>
            <a:ext cx="6777990" cy="1569660"/>
          </a:xfrm>
          <a:prstGeom prst="rect">
            <a:avLst/>
          </a:prstGeom>
          <a:noFill/>
        </p:spPr>
        <p:txBody>
          <a:bodyPr wrap="square" rtlCol="0">
            <a:spAutoFit/>
          </a:bodyPr>
          <a:lstStyle/>
          <a:p>
            <a:pPr algn="dist"/>
            <a:r>
              <a:rPr lang="zh-CN" altLang="en-US" sz="9600" b="1" dirty="0">
                <a:ln w="12700">
                  <a:solidFill>
                    <a:schemeClr val="bg1"/>
                  </a:solidFill>
                  <a:prstDash val="solid"/>
                </a:ln>
                <a:gradFill>
                  <a:gsLst>
                    <a:gs pos="64000">
                      <a:srgbClr val="E77DC2"/>
                    </a:gs>
                    <a:gs pos="98000">
                      <a:srgbClr val="B02182"/>
                    </a:gs>
                  </a:gsLst>
                  <a:lin ang="5400000" scaled="0"/>
                </a:gradFill>
                <a:effectLst>
                  <a:outerShdw blurRad="38100" dist="38100" dir="2700000" algn="tl">
                    <a:srgbClr val="000000">
                      <a:alpha val="43137"/>
                    </a:srgbClr>
                  </a:outerShdw>
                  <a:reflection blurRad="6350" stA="60000" endA="900" endPos="60000" dist="60007" dir="5400000" sy="-100000" algn="bl" rotWithShape="0"/>
                </a:effectLst>
                <a:latin typeface="造字工房版黑（非商用）常规体" charset="-122"/>
                <a:ea typeface="造字工房版黑（非商用）常规体" charset="-122"/>
              </a:rPr>
              <a:t>活动预算</a:t>
            </a:r>
          </a:p>
        </p:txBody>
      </p:sp>
      <p:cxnSp>
        <p:nvCxnSpPr>
          <p:cNvPr id="5" name="直接连接符 4"/>
          <p:cNvCxnSpPr/>
          <p:nvPr/>
        </p:nvCxnSpPr>
        <p:spPr>
          <a:xfrm>
            <a:off x="2630805" y="1847215"/>
            <a:ext cx="6876000" cy="19685"/>
          </a:xfrm>
          <a:prstGeom prst="line">
            <a:avLst/>
          </a:prstGeom>
          <a:ln>
            <a:solidFill>
              <a:srgbClr val="F3B6D2"/>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742180" y="1229360"/>
            <a:ext cx="2760980" cy="583565"/>
          </a:xfrm>
          <a:prstGeom prst="rect">
            <a:avLst/>
          </a:prstGeom>
          <a:noFill/>
        </p:spPr>
        <p:txBody>
          <a:bodyPr wrap="square" rtlCol="0">
            <a:spAutoFit/>
          </a:bodyPr>
          <a:lstStyle/>
          <a:p>
            <a:pPr algn="ctr"/>
            <a:r>
              <a:rPr lang="en-US" altLang="zh-CN" sz="3200" dirty="0">
                <a:solidFill>
                  <a:srgbClr val="F3B6D2"/>
                </a:solidFill>
                <a:effectLst/>
                <a:latin typeface="Impact" panose="020B0806030902050204" charset="0"/>
                <a:ea typeface="造字工房版黑（非商用）常规体" charset="-122"/>
              </a:rPr>
              <a:t>PART  04</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set>
                                      <p:cBhvr>
                                        <p:cTn id="7" dur="341" fill="hold">
                                          <p:stCondLst>
                                            <p:cond delay="0"/>
                                          </p:stCondLst>
                                        </p:cTn>
                                        <p:tgtEl>
                                          <p:spTgt spid="8"/>
                                        </p:tgtEl>
                                        <p:attrNameLst>
                                          <p:attrName>style.rotation</p:attrName>
                                        </p:attrNameLst>
                                      </p:cBhvr>
                                      <p:to>
                                        <p:strVal val="-45.0"/>
                                      </p:to>
                                    </p:set>
                                    <p:anim calcmode="lin" valueType="num">
                                      <p:cBhvr>
                                        <p:cTn id="8" dur="341" fill="hold">
                                          <p:stCondLst>
                                            <p:cond delay="341"/>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9" dur="341"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0" dur="117" decel="50000" autoRev="1" fill="hold">
                                          <p:stCondLst>
                                            <p:cond delay="341"/>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1" dur="102" fill="hold">
                                          <p:stCondLst>
                                            <p:cond delay="648"/>
                                          </p:stCondLst>
                                        </p:cTn>
                                        <p:tgtEl>
                                          <p:spTgt spid="8"/>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375"/>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3875"/>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3951c60da0f39ab67cfc6d86efe571f"/>
          <p:cNvPicPr>
            <a:picLocks noChangeAspect="1"/>
          </p:cNvPicPr>
          <p:nvPr/>
        </p:nvPicPr>
        <p:blipFill>
          <a:blip r:embed="rId3" cstate="email"/>
          <a:stretch>
            <a:fillRect/>
          </a:stretch>
        </p:blipFill>
        <p:spPr>
          <a:xfrm>
            <a:off x="-53975" y="-10160"/>
            <a:ext cx="12256135" cy="6885305"/>
          </a:xfrm>
          <a:prstGeom prst="rect">
            <a:avLst/>
          </a:prstGeom>
        </p:spPr>
      </p:pic>
      <p:cxnSp>
        <p:nvCxnSpPr>
          <p:cNvPr id="3" name="直接连接符 2"/>
          <p:cNvCxnSpPr/>
          <p:nvPr/>
        </p:nvCxnSpPr>
        <p:spPr>
          <a:xfrm flipV="1">
            <a:off x="3810" y="609092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540" y="660781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55905" y="241300"/>
            <a:ext cx="11688445" cy="55537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898390" y="6169025"/>
            <a:ext cx="3024505" cy="489585"/>
          </a:xfrm>
          <a:prstGeom prst="rect">
            <a:avLst/>
          </a:prstGeom>
          <a:noFill/>
        </p:spPr>
        <p:txBody>
          <a:bodyPr wrap="square" rtlCol="0">
            <a:spAutoFit/>
          </a:bodyPr>
          <a:lstStyle/>
          <a:p>
            <a:r>
              <a:rPr lang="zh-CN" altLang="en-US" sz="2400">
                <a:solidFill>
                  <a:schemeClr val="bg1"/>
                </a:solidFill>
                <a:latin typeface="造字工房版黑（非商用）常规体" charset="-122"/>
                <a:ea typeface="造字工房版黑（非商用）常规体" charset="-122"/>
              </a:rPr>
              <a:t>第四部分  活动预算</a:t>
            </a:r>
          </a:p>
        </p:txBody>
      </p:sp>
      <p:graphicFrame>
        <p:nvGraphicFramePr>
          <p:cNvPr id="7" name="表格 6"/>
          <p:cNvGraphicFramePr/>
          <p:nvPr/>
        </p:nvGraphicFramePr>
        <p:xfrm>
          <a:off x="639445" y="581660"/>
          <a:ext cx="10857865" cy="4834255"/>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655320">
                  <a:extLst>
                    <a:ext uri="{9D8B030D-6E8A-4147-A177-3AD203B41FA5}">
                      <a16:colId xmlns:a16="http://schemas.microsoft.com/office/drawing/2014/main" val="20000"/>
                    </a:ext>
                  </a:extLst>
                </a:gridCol>
                <a:gridCol w="1712595">
                  <a:extLst>
                    <a:ext uri="{9D8B030D-6E8A-4147-A177-3AD203B41FA5}">
                      <a16:colId xmlns:a16="http://schemas.microsoft.com/office/drawing/2014/main" val="20001"/>
                    </a:ext>
                  </a:extLst>
                </a:gridCol>
                <a:gridCol w="889635">
                  <a:extLst>
                    <a:ext uri="{9D8B030D-6E8A-4147-A177-3AD203B41FA5}">
                      <a16:colId xmlns:a16="http://schemas.microsoft.com/office/drawing/2014/main" val="20002"/>
                    </a:ext>
                  </a:extLst>
                </a:gridCol>
                <a:gridCol w="1395095">
                  <a:extLst>
                    <a:ext uri="{9D8B030D-6E8A-4147-A177-3AD203B41FA5}">
                      <a16:colId xmlns:a16="http://schemas.microsoft.com/office/drawing/2014/main" val="20003"/>
                    </a:ext>
                  </a:extLst>
                </a:gridCol>
                <a:gridCol w="776605">
                  <a:extLst>
                    <a:ext uri="{9D8B030D-6E8A-4147-A177-3AD203B41FA5}">
                      <a16:colId xmlns:a16="http://schemas.microsoft.com/office/drawing/2014/main" val="20004"/>
                    </a:ext>
                  </a:extLst>
                </a:gridCol>
                <a:gridCol w="736600">
                  <a:extLst>
                    <a:ext uri="{9D8B030D-6E8A-4147-A177-3AD203B41FA5}">
                      <a16:colId xmlns:a16="http://schemas.microsoft.com/office/drawing/2014/main" val="20005"/>
                    </a:ext>
                  </a:extLst>
                </a:gridCol>
                <a:gridCol w="1983740">
                  <a:extLst>
                    <a:ext uri="{9D8B030D-6E8A-4147-A177-3AD203B41FA5}">
                      <a16:colId xmlns:a16="http://schemas.microsoft.com/office/drawing/2014/main" val="20006"/>
                    </a:ext>
                  </a:extLst>
                </a:gridCol>
                <a:gridCol w="536575">
                  <a:extLst>
                    <a:ext uri="{9D8B030D-6E8A-4147-A177-3AD203B41FA5}">
                      <a16:colId xmlns:a16="http://schemas.microsoft.com/office/drawing/2014/main" val="20007"/>
                    </a:ext>
                  </a:extLst>
                </a:gridCol>
                <a:gridCol w="1086485">
                  <a:extLst>
                    <a:ext uri="{9D8B030D-6E8A-4147-A177-3AD203B41FA5}">
                      <a16:colId xmlns:a16="http://schemas.microsoft.com/office/drawing/2014/main" val="20008"/>
                    </a:ext>
                  </a:extLst>
                </a:gridCol>
                <a:gridCol w="1085215">
                  <a:extLst>
                    <a:ext uri="{9D8B030D-6E8A-4147-A177-3AD203B41FA5}">
                      <a16:colId xmlns:a16="http://schemas.microsoft.com/office/drawing/2014/main" val="20009"/>
                    </a:ext>
                  </a:extLst>
                </a:gridCol>
              </a:tblGrid>
              <a:tr h="451485">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BA459B"/>
                    </a:solidFill>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BA459B"/>
                    </a:solidFill>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BA459B"/>
                    </a:solidFill>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BA459B"/>
                    </a:solidFill>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BA459B"/>
                    </a:solidFill>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BA459B"/>
                    </a:solidFill>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BA459B"/>
                    </a:solidFill>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BA459B"/>
                    </a:solidFill>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BA459B"/>
                    </a:solidFill>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BA459B"/>
                    </a:solidFill>
                  </a:tcPr>
                </a:tc>
                <a:extLst>
                  <a:ext uri="{0D108BD9-81ED-4DB2-BD59-A6C34878D82A}">
                    <a16:rowId xmlns:a16="http://schemas.microsoft.com/office/drawing/2014/main" val="10000"/>
                  </a:ext>
                </a:extLst>
              </a:tr>
              <a:tr h="398145">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01"/>
                  </a:ext>
                </a:extLst>
              </a:tr>
              <a:tr h="398780">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02"/>
                  </a:ext>
                </a:extLst>
              </a:tr>
              <a:tr h="398145">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03"/>
                  </a:ext>
                </a:extLst>
              </a:tr>
              <a:tr h="398780">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04"/>
                  </a:ext>
                </a:extLst>
              </a:tr>
              <a:tr h="398145">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05"/>
                  </a:ext>
                </a:extLst>
              </a:tr>
              <a:tr h="398780">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06"/>
                  </a:ext>
                </a:extLst>
              </a:tr>
              <a:tr h="398145">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07"/>
                  </a:ext>
                </a:extLst>
              </a:tr>
              <a:tr h="398145">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08"/>
                  </a:ext>
                </a:extLst>
              </a:tr>
              <a:tr h="398780">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09"/>
                  </a:ext>
                </a:extLst>
              </a:tr>
              <a:tr h="398780">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10"/>
                  </a:ext>
                </a:extLst>
              </a:tr>
              <a:tr h="398145">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dirty="0"/>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11"/>
                  </a:ext>
                </a:extLst>
              </a:tr>
            </a:tbl>
          </a:graphicData>
        </a:graphic>
      </p:graphicFrame>
      <p:pic>
        <p:nvPicPr>
          <p:cNvPr id="8" name="图片 7" descr="ce9adadb0e3d0404d7baf832404b72a7"/>
          <p:cNvPicPr>
            <a:picLocks noChangeAspect="1"/>
          </p:cNvPicPr>
          <p:nvPr/>
        </p:nvPicPr>
        <p:blipFill>
          <a:blip r:embed="rId4" cstate="email"/>
          <a:stretch>
            <a:fillRect/>
          </a:stretch>
        </p:blipFill>
        <p:spPr>
          <a:xfrm>
            <a:off x="9622155" y="-10160"/>
            <a:ext cx="4002405" cy="5203825"/>
          </a:xfrm>
          <a:prstGeom prst="rect">
            <a:avLst/>
          </a:prstGeom>
        </p:spPr>
      </p:pic>
      <p:pic>
        <p:nvPicPr>
          <p:cNvPr id="10" name="图片 9" descr="G:\2-PPT\2-图片库\1-图片素材\13-节日\4-情人节（2月14日）\爱情\677049aedaf96c669293a62c78dba16d.png677049aedaf96c669293a62c78dba16d"/>
          <p:cNvPicPr>
            <a:picLocks noChangeAspect="1"/>
          </p:cNvPicPr>
          <p:nvPr/>
        </p:nvPicPr>
        <p:blipFill>
          <a:blip r:embed="rId5" cstate="email"/>
          <a:srcRect/>
          <a:stretch>
            <a:fillRect/>
          </a:stretch>
        </p:blipFill>
        <p:spPr>
          <a:xfrm>
            <a:off x="-427990" y="-19685"/>
            <a:ext cx="2103755" cy="325691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7a94c6cae8fec5692fbc8ca73f4b91eb"/>
          <p:cNvPicPr>
            <a:picLocks noChangeAspect="1"/>
          </p:cNvPicPr>
          <p:nvPr/>
        </p:nvPicPr>
        <p:blipFill>
          <a:blip r:embed="rId3"/>
          <a:stretch>
            <a:fillRect/>
          </a:stretch>
        </p:blipFill>
        <p:spPr>
          <a:xfrm>
            <a:off x="-14605" y="-6350"/>
            <a:ext cx="12231370" cy="6878955"/>
          </a:xfrm>
          <a:prstGeom prst="rect">
            <a:avLst/>
          </a:prstGeom>
        </p:spPr>
      </p:pic>
      <p:pic>
        <p:nvPicPr>
          <p:cNvPr id="3" name="图片 2" descr="G:\2-PPT\2-图片库\1-图片素材\13-节日\5-国际劳动妇女节（3月8日）\PNG\567ae0f3f9e67dcdf06d74c50c3d34b0.png567ae0f3f9e67dcdf06d74c50c3d34b0"/>
          <p:cNvPicPr>
            <a:picLocks noChangeAspect="1"/>
          </p:cNvPicPr>
          <p:nvPr/>
        </p:nvPicPr>
        <p:blipFill>
          <a:blip r:embed="rId4" cstate="email"/>
          <a:srcRect/>
          <a:stretch>
            <a:fillRect/>
          </a:stretch>
        </p:blipFill>
        <p:spPr>
          <a:xfrm>
            <a:off x="4085590" y="869950"/>
            <a:ext cx="4191000" cy="2937510"/>
          </a:xfrm>
          <a:prstGeom prst="rect">
            <a:avLst/>
          </a:prstGeom>
        </p:spPr>
      </p:pic>
      <p:sp>
        <p:nvSpPr>
          <p:cNvPr id="5" name="文本框 4"/>
          <p:cNvSpPr txBox="1"/>
          <p:nvPr/>
        </p:nvSpPr>
        <p:spPr>
          <a:xfrm>
            <a:off x="2592705" y="3491230"/>
            <a:ext cx="7520940" cy="1527175"/>
          </a:xfrm>
          <a:prstGeom prst="rect">
            <a:avLst/>
          </a:prstGeom>
          <a:noFill/>
        </p:spPr>
        <p:txBody>
          <a:bodyPr wrap="square" rtlCol="0">
            <a:spAutoFit/>
          </a:bodyPr>
          <a:lstStyle/>
          <a:p>
            <a:r>
              <a:rPr lang="zh-CN" altLang="en-US" sz="8800" b="1" dirty="0">
                <a:ln w="12700">
                  <a:solidFill>
                    <a:schemeClr val="bg1"/>
                  </a:solidFill>
                  <a:prstDash val="solid"/>
                </a:ln>
                <a:gradFill>
                  <a:gsLst>
                    <a:gs pos="64000">
                      <a:srgbClr val="E77DC2"/>
                    </a:gs>
                    <a:gs pos="98000">
                      <a:srgbClr val="B02182"/>
                    </a:gs>
                  </a:gsLst>
                  <a:lin ang="5400000" scaled="0"/>
                </a:gradFill>
                <a:effectLst>
                  <a:outerShdw blurRad="38100" dist="38100" dir="2700000" algn="tl">
                    <a:srgbClr val="000000">
                      <a:alpha val="43137"/>
                    </a:srgbClr>
                  </a:outerShdw>
                  <a:reflection blurRad="6350" stA="60000" endA="900" endPos="60000" dist="60007" dir="5400000" sy="-100000" algn="bl" rotWithShape="0"/>
                </a:effectLst>
                <a:latin typeface="微软雅黑" panose="020B0503020204020204" charset="-122"/>
                <a:ea typeface="微软雅黑" panose="020B0503020204020204" charset="-122"/>
              </a:rPr>
              <a:t>感谢您的聆听</a:t>
            </a:r>
          </a:p>
        </p:txBody>
      </p:sp>
      <p:pic>
        <p:nvPicPr>
          <p:cNvPr id="4" name="图片 3" descr="G:\2-PPT\2-图片库\1-图片素材\13-节日\5-国际劳动妇女节（3月8日）\PNG\aa3e44e7b456f3dbc693967912104b4b.pngaa3e44e7b456f3dbc693967912104b4b"/>
          <p:cNvPicPr>
            <a:picLocks noChangeAspect="1"/>
          </p:cNvPicPr>
          <p:nvPr/>
        </p:nvPicPr>
        <p:blipFill>
          <a:blip r:embed="rId5" cstate="email"/>
          <a:srcRect/>
          <a:stretch>
            <a:fillRect/>
          </a:stretch>
        </p:blipFill>
        <p:spPr>
          <a:xfrm>
            <a:off x="2835275" y="995680"/>
            <a:ext cx="2317750" cy="231711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G:\2-PPT\2-图片库\1-图片素材\13-节日\5-国际劳动妇女节（3月8日）\背景图片\f7f99ce2897f9c752e5e096dbad8d66c.jpgf7f99ce2897f9c752e5e096dbad8d66c"/>
          <p:cNvPicPr>
            <a:picLocks noChangeAspect="1"/>
          </p:cNvPicPr>
          <p:nvPr/>
        </p:nvPicPr>
        <p:blipFill>
          <a:blip r:embed="rId3" cstate="email"/>
          <a:srcRect/>
          <a:stretch>
            <a:fillRect/>
          </a:stretch>
        </p:blipFill>
        <p:spPr>
          <a:xfrm>
            <a:off x="-6350" y="-5715"/>
            <a:ext cx="12221210" cy="6862445"/>
          </a:xfrm>
          <a:prstGeom prst="rect">
            <a:avLst/>
          </a:prstGeom>
        </p:spPr>
      </p:pic>
      <p:sp>
        <p:nvSpPr>
          <p:cNvPr id="4" name="文本框 3"/>
          <p:cNvSpPr txBox="1"/>
          <p:nvPr/>
        </p:nvSpPr>
        <p:spPr>
          <a:xfrm>
            <a:off x="2707005" y="1913255"/>
            <a:ext cx="6777990" cy="1682750"/>
          </a:xfrm>
          <a:prstGeom prst="rect">
            <a:avLst/>
          </a:prstGeom>
          <a:noFill/>
        </p:spPr>
        <p:txBody>
          <a:bodyPr wrap="square" rtlCol="0">
            <a:spAutoFit/>
          </a:bodyPr>
          <a:lstStyle/>
          <a:p>
            <a:pPr algn="dist"/>
            <a:r>
              <a:rPr lang="zh-CN" altLang="en-US" sz="9600" b="1" dirty="0">
                <a:ln w="12700">
                  <a:solidFill>
                    <a:schemeClr val="bg1"/>
                  </a:solidFill>
                  <a:prstDash val="solid"/>
                </a:ln>
                <a:gradFill>
                  <a:gsLst>
                    <a:gs pos="64000">
                      <a:srgbClr val="E77DC2"/>
                    </a:gs>
                    <a:gs pos="98000">
                      <a:srgbClr val="B02182"/>
                    </a:gs>
                  </a:gsLst>
                  <a:lin ang="5400000" scaled="0"/>
                </a:gradFill>
                <a:effectLst>
                  <a:outerShdw blurRad="38100" dist="38100" dir="2700000" algn="tl">
                    <a:srgbClr val="000000">
                      <a:alpha val="43137"/>
                    </a:srgbClr>
                  </a:outerShdw>
                  <a:reflection blurRad="6350" stA="60000" endA="900" endPos="60000" dist="60007" dir="5400000" sy="-100000" algn="bl" rotWithShape="0"/>
                </a:effectLst>
                <a:latin typeface="造字工房版黑（非商用）常规体" charset="-122"/>
                <a:ea typeface="造字工房版黑（非商用）常规体" charset="-122"/>
              </a:rPr>
              <a:t>活动概述</a:t>
            </a:r>
          </a:p>
        </p:txBody>
      </p:sp>
      <p:cxnSp>
        <p:nvCxnSpPr>
          <p:cNvPr id="5" name="直接连接符 4"/>
          <p:cNvCxnSpPr/>
          <p:nvPr/>
        </p:nvCxnSpPr>
        <p:spPr>
          <a:xfrm>
            <a:off x="2630805" y="1847215"/>
            <a:ext cx="6876000" cy="19685"/>
          </a:xfrm>
          <a:prstGeom prst="line">
            <a:avLst/>
          </a:prstGeom>
          <a:ln>
            <a:solidFill>
              <a:srgbClr val="F3B6D2"/>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742180" y="1229360"/>
            <a:ext cx="2760980" cy="583565"/>
          </a:xfrm>
          <a:prstGeom prst="rect">
            <a:avLst/>
          </a:prstGeom>
          <a:noFill/>
        </p:spPr>
        <p:txBody>
          <a:bodyPr wrap="square" rtlCol="0">
            <a:spAutoFit/>
          </a:bodyPr>
          <a:lstStyle/>
          <a:p>
            <a:pPr algn="ctr"/>
            <a:r>
              <a:rPr lang="en-US" altLang="zh-CN" sz="3200" dirty="0">
                <a:solidFill>
                  <a:srgbClr val="F3B6D2"/>
                </a:solidFill>
                <a:effectLst/>
                <a:latin typeface="Impact" panose="020B0806030902050204" charset="0"/>
                <a:ea typeface="造字工房版黑（非商用）常规体" charset="-122"/>
              </a:rPr>
              <a:t>PART  01</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set>
                                      <p:cBhvr>
                                        <p:cTn id="7" dur="341" fill="hold">
                                          <p:stCondLst>
                                            <p:cond delay="0"/>
                                          </p:stCondLst>
                                        </p:cTn>
                                        <p:tgtEl>
                                          <p:spTgt spid="8"/>
                                        </p:tgtEl>
                                        <p:attrNameLst>
                                          <p:attrName>style.rotation</p:attrName>
                                        </p:attrNameLst>
                                      </p:cBhvr>
                                      <p:to>
                                        <p:strVal val="-45.0"/>
                                      </p:to>
                                    </p:set>
                                    <p:anim calcmode="lin" valueType="num">
                                      <p:cBhvr>
                                        <p:cTn id="8" dur="341" fill="hold">
                                          <p:stCondLst>
                                            <p:cond delay="341"/>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9" dur="341"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0" dur="117" decel="50000" autoRev="1" fill="hold">
                                          <p:stCondLst>
                                            <p:cond delay="341"/>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1" dur="102" fill="hold">
                                          <p:stCondLst>
                                            <p:cond delay="648"/>
                                          </p:stCondLst>
                                        </p:cTn>
                                        <p:tgtEl>
                                          <p:spTgt spid="8"/>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375"/>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3875"/>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3951c60da0f39ab67cfc6d86efe571f"/>
          <p:cNvPicPr>
            <a:picLocks noChangeAspect="1"/>
          </p:cNvPicPr>
          <p:nvPr/>
        </p:nvPicPr>
        <p:blipFill>
          <a:blip r:embed="rId3" cstate="email"/>
          <a:stretch>
            <a:fillRect/>
          </a:stretch>
        </p:blipFill>
        <p:spPr>
          <a:xfrm>
            <a:off x="-53975" y="-10160"/>
            <a:ext cx="12256135" cy="6885305"/>
          </a:xfrm>
          <a:prstGeom prst="rect">
            <a:avLst/>
          </a:prstGeom>
        </p:spPr>
      </p:pic>
      <p:cxnSp>
        <p:nvCxnSpPr>
          <p:cNvPr id="3" name="直接连接符 2"/>
          <p:cNvCxnSpPr/>
          <p:nvPr/>
        </p:nvCxnSpPr>
        <p:spPr>
          <a:xfrm flipV="1">
            <a:off x="3810" y="609092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540" y="660781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55905" y="241300"/>
            <a:ext cx="11688445" cy="55537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898390" y="6169025"/>
            <a:ext cx="3024505" cy="489585"/>
          </a:xfrm>
          <a:prstGeom prst="rect">
            <a:avLst/>
          </a:prstGeom>
          <a:noFill/>
        </p:spPr>
        <p:txBody>
          <a:bodyPr wrap="square" rtlCol="0">
            <a:spAutoFit/>
          </a:bodyPr>
          <a:lstStyle/>
          <a:p>
            <a:r>
              <a:rPr lang="zh-CN" altLang="en-US" sz="2400">
                <a:solidFill>
                  <a:schemeClr val="bg1"/>
                </a:solidFill>
                <a:latin typeface="造字工房版黑（非商用）常规体" charset="-122"/>
                <a:ea typeface="造字工房版黑（非商用）常规体" charset="-122"/>
              </a:rPr>
              <a:t>第一部分  活动概述</a:t>
            </a:r>
          </a:p>
        </p:txBody>
      </p:sp>
      <p:sp>
        <p:nvSpPr>
          <p:cNvPr id="9" name="文本框 8"/>
          <p:cNvSpPr txBox="1"/>
          <p:nvPr/>
        </p:nvSpPr>
        <p:spPr>
          <a:xfrm>
            <a:off x="458470" y="430530"/>
            <a:ext cx="1866900" cy="417830"/>
          </a:xfrm>
          <a:prstGeom prst="rect">
            <a:avLst/>
          </a:prstGeom>
          <a:noFill/>
        </p:spPr>
        <p:txBody>
          <a:bodyPr wrap="square" rtlCol="0">
            <a:spAutoFit/>
          </a:bodyPr>
          <a:lstStyle/>
          <a:p>
            <a:r>
              <a:rPr lang="zh-CN" altLang="en-US" sz="1400" dirty="0">
                <a:solidFill>
                  <a:srgbClr val="060C18"/>
                </a:solidFill>
                <a:effectLst>
                  <a:reflection blurRad="6350" stA="60000" endA="900" endPos="60000" dist="60007" dir="5400000" sy="-100000" algn="bl" rotWithShape="0"/>
                </a:effectLst>
                <a:latin typeface="微软雅黑" panose="020B0503020204020204" charset="-122"/>
                <a:ea typeface="微软雅黑" panose="020B0503020204020204" charset="-122"/>
              </a:rPr>
              <a:t>第一章 </a:t>
            </a:r>
            <a:r>
              <a:rPr lang="zh-CN" altLang="en-US" b="1" dirty="0">
                <a:solidFill>
                  <a:srgbClr val="060C18"/>
                </a:solidFill>
                <a:effectLst>
                  <a:reflection blurRad="6350" stA="60000" endA="900" endPos="60000" dist="60007" dir="5400000" sy="-100000" algn="bl" rotWithShape="0"/>
                </a:effectLst>
                <a:latin typeface="微软雅黑" panose="020B0503020204020204" charset="-122"/>
                <a:ea typeface="微软雅黑" panose="020B0503020204020204" charset="-122"/>
              </a:rPr>
              <a:t> </a:t>
            </a:r>
            <a:r>
              <a:rPr lang="zh-CN" altLang="en-US" sz="2000" b="1" dirty="0">
                <a:solidFill>
                  <a:srgbClr val="060C18"/>
                </a:solidFill>
                <a:effectLst>
                  <a:reflection blurRad="6350" stA="60000" endA="900" endPos="60000" dist="60007" dir="5400000" sy="-100000" algn="bl" rotWithShape="0"/>
                </a:effectLst>
                <a:latin typeface="微软雅黑" panose="020B0503020204020204" charset="-122"/>
                <a:ea typeface="微软雅黑" panose="020B0503020204020204" charset="-122"/>
              </a:rPr>
              <a:t>活动背景</a:t>
            </a:r>
          </a:p>
        </p:txBody>
      </p:sp>
      <p:sp>
        <p:nvSpPr>
          <p:cNvPr id="7" name="文本框 6"/>
          <p:cNvSpPr txBox="1"/>
          <p:nvPr/>
        </p:nvSpPr>
        <p:spPr>
          <a:xfrm>
            <a:off x="955040" y="2604770"/>
            <a:ext cx="10405745" cy="2331720"/>
          </a:xfrm>
          <a:prstGeom prst="rect">
            <a:avLst/>
          </a:prstGeom>
          <a:noFill/>
        </p:spPr>
        <p:txBody>
          <a:bodyPr wrap="square" rtlCol="0">
            <a:spAutoFit/>
          </a:bodyPr>
          <a:lstStyle/>
          <a:p>
            <a:pPr>
              <a:lnSpc>
                <a:spcPct val="150000"/>
              </a:lnSpc>
            </a:pPr>
            <a:r>
              <a:rPr lang="zh-CN" altLang="en-US" b="1" dirty="0">
                <a:latin typeface="微软雅黑" panose="020B0503020204020204" charset="-122"/>
                <a:ea typeface="微软雅黑" panose="020B0503020204020204" charset="-122"/>
              </a:rPr>
              <a:t>国际劳动妇女节</a:t>
            </a:r>
            <a:r>
              <a:rPr lang="zh-CN" altLang="en-US" sz="1600" dirty="0">
                <a:latin typeface="微软雅黑" panose="020B0503020204020204" charset="-122"/>
                <a:ea typeface="微软雅黑" panose="020B0503020204020204" charset="-122"/>
              </a:rPr>
              <a:t>(</a:t>
            </a:r>
            <a:r>
              <a:rPr lang="zh-CN" altLang="en-US" sz="1600" dirty="0">
                <a:latin typeface="Bodoni MT Poster Compressed" panose="02070706080601050204" charset="0"/>
                <a:ea typeface="微软雅黑" panose="020B0503020204020204" charset="-122"/>
              </a:rPr>
              <a:t>International Working Women's Day，简写IWD</a:t>
            </a:r>
            <a:r>
              <a:rPr lang="zh-CN" altLang="en-US" sz="1600" dirty="0">
                <a:latin typeface="微软雅黑" panose="020B0503020204020204" charset="-122"/>
                <a:ea typeface="微软雅黑" panose="020B0503020204020204" charset="-122"/>
              </a:rPr>
              <a:t>)全称"联合国妇女权益和国际和平日"，在中国又称"国际妇女节"、"三八节"和"三八妇女节"。</a:t>
            </a:r>
          </a:p>
          <a:p>
            <a:pPr>
              <a:lnSpc>
                <a:spcPct val="150000"/>
              </a:lnSpc>
            </a:pPr>
            <a:endParaRPr lang="zh-CN" altLang="en-US" sz="1600" dirty="0">
              <a:latin typeface="微软雅黑" panose="020B0503020204020204" charset="-122"/>
              <a:ea typeface="微软雅黑" panose="020B0503020204020204" charset="-122"/>
            </a:endParaRPr>
          </a:p>
          <a:p>
            <a:pPr>
              <a:lnSpc>
                <a:spcPct val="150000"/>
              </a:lnSpc>
            </a:pPr>
            <a:r>
              <a:rPr lang="zh-CN" altLang="en-US" sz="1600" dirty="0">
                <a:latin typeface="微软雅黑" panose="020B0503020204020204" charset="-122"/>
                <a:ea typeface="微软雅黑" panose="020B0503020204020204" charset="-122"/>
                <a:sym typeface="+mn-ea"/>
              </a:rPr>
              <a:t>从1909年3月8日，美国芝加哥妇女争取"男女平等"游行集会以来，至21世纪已走过了百余年历程。是在每年的3月8日为庆祝妇女在经济、政治和社会等领域做出的重要贡献和取得的巨大成就而设立的节日。同时，也是为了纪念在1911年美国纽约三角内衣工厂火灾中丧生的140多名女工。</a:t>
            </a:r>
            <a:endParaRPr lang="zh-CN" altLang="en-US" sz="1600" dirty="0">
              <a:latin typeface="微软雅黑" panose="020B0503020204020204" charset="-122"/>
              <a:ea typeface="微软雅黑" panose="020B0503020204020204" charset="-122"/>
            </a:endParaRPr>
          </a:p>
        </p:txBody>
      </p:sp>
      <p:pic>
        <p:nvPicPr>
          <p:cNvPr id="13" name="图片 12" descr="G:\2-PPT\2-图片库\1-图片素材\13-节日\5-国际劳动妇女节（3月8日）\PNG\3f870355c6a797b2055ba29ad93cccbf.png3f870355c6a797b2055ba29ad93cccbf"/>
          <p:cNvPicPr>
            <a:picLocks noChangeAspect="1"/>
          </p:cNvPicPr>
          <p:nvPr/>
        </p:nvPicPr>
        <p:blipFill>
          <a:blip r:embed="rId4" cstate="email"/>
          <a:srcRect/>
          <a:stretch>
            <a:fillRect/>
          </a:stretch>
        </p:blipFill>
        <p:spPr>
          <a:xfrm>
            <a:off x="7618730" y="299085"/>
            <a:ext cx="3302000" cy="2181860"/>
          </a:xfrm>
          <a:prstGeom prst="rect">
            <a:avLst/>
          </a:prstGeom>
        </p:spPr>
      </p:pic>
      <p:cxnSp>
        <p:nvCxnSpPr>
          <p:cNvPr id="15" name="直接连接符 14"/>
          <p:cNvCxnSpPr/>
          <p:nvPr/>
        </p:nvCxnSpPr>
        <p:spPr>
          <a:xfrm flipV="1">
            <a:off x="978535" y="2471420"/>
            <a:ext cx="10087610"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1000"/>
                                        <p:tgtEl>
                                          <p:spTgt spid="15"/>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par>
                          <p:cTn id="20" fill="hold">
                            <p:stCondLst>
                              <p:cond delay="3000"/>
                            </p:stCondLst>
                            <p:childTnLst>
                              <p:par>
                                <p:cTn id="21" presetID="6" presetClass="entr" presetSubtype="16"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3951c60da0f39ab67cfc6d86efe571f"/>
          <p:cNvPicPr>
            <a:picLocks noChangeAspect="1"/>
          </p:cNvPicPr>
          <p:nvPr/>
        </p:nvPicPr>
        <p:blipFill>
          <a:blip r:embed="rId3" cstate="email"/>
          <a:stretch>
            <a:fillRect/>
          </a:stretch>
        </p:blipFill>
        <p:spPr>
          <a:xfrm>
            <a:off x="-53975" y="-10160"/>
            <a:ext cx="12256135" cy="6885305"/>
          </a:xfrm>
          <a:prstGeom prst="rect">
            <a:avLst/>
          </a:prstGeom>
        </p:spPr>
      </p:pic>
      <p:cxnSp>
        <p:nvCxnSpPr>
          <p:cNvPr id="3" name="直接连接符 2"/>
          <p:cNvCxnSpPr/>
          <p:nvPr/>
        </p:nvCxnSpPr>
        <p:spPr>
          <a:xfrm flipV="1">
            <a:off x="3810" y="609092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540" y="6607810"/>
            <a:ext cx="12184380" cy="25400"/>
          </a:xfrm>
          <a:prstGeom prst="line">
            <a:avLst/>
          </a:prstGeom>
          <a:ln w="25400">
            <a:gradFill>
              <a:gsLst>
                <a:gs pos="7000">
                  <a:srgbClr val="181035"/>
                </a:gs>
                <a:gs pos="28000">
                  <a:srgbClr val="BD68BD"/>
                </a:gs>
                <a:gs pos="61000">
                  <a:srgbClr val="BA459B"/>
                </a:gs>
                <a:gs pos="100000">
                  <a:srgbClr val="0C0C24"/>
                </a:gs>
              </a:gsLst>
              <a:lin ang="0" scaled="1"/>
            </a:gradFill>
          </a:ln>
          <a:effectLst/>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55905" y="241300"/>
            <a:ext cx="11688445" cy="55537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898390" y="6169025"/>
            <a:ext cx="3024505" cy="489585"/>
          </a:xfrm>
          <a:prstGeom prst="rect">
            <a:avLst/>
          </a:prstGeom>
          <a:noFill/>
        </p:spPr>
        <p:txBody>
          <a:bodyPr wrap="square" rtlCol="0">
            <a:spAutoFit/>
          </a:bodyPr>
          <a:lstStyle/>
          <a:p>
            <a:r>
              <a:rPr lang="zh-CN" altLang="en-US" sz="2400">
                <a:solidFill>
                  <a:schemeClr val="bg1"/>
                </a:solidFill>
                <a:latin typeface="造字工房版黑（非商用）常规体" charset="-122"/>
                <a:ea typeface="造字工房版黑（非商用）常规体" charset="-122"/>
              </a:rPr>
              <a:t>第一部分  活动概述</a:t>
            </a:r>
          </a:p>
        </p:txBody>
      </p:sp>
      <p:sp>
        <p:nvSpPr>
          <p:cNvPr id="9" name="文本框 8"/>
          <p:cNvSpPr txBox="1"/>
          <p:nvPr/>
        </p:nvSpPr>
        <p:spPr>
          <a:xfrm>
            <a:off x="458470" y="430530"/>
            <a:ext cx="1866900" cy="417830"/>
          </a:xfrm>
          <a:prstGeom prst="rect">
            <a:avLst/>
          </a:prstGeom>
          <a:noFill/>
        </p:spPr>
        <p:txBody>
          <a:bodyPr wrap="square" rtlCol="0">
            <a:spAutoFit/>
          </a:bodyPr>
          <a:lstStyle/>
          <a:p>
            <a:r>
              <a:rPr lang="zh-CN" altLang="en-US" sz="1400">
                <a:solidFill>
                  <a:srgbClr val="060C18"/>
                </a:solidFill>
                <a:effectLst>
                  <a:reflection blurRad="6350" stA="60000" endA="900" endPos="60000" dist="60007" dir="5400000" sy="-100000" algn="bl" rotWithShape="0"/>
                </a:effectLst>
                <a:latin typeface="微软雅黑" panose="020B0503020204020204" charset="-122"/>
                <a:ea typeface="微软雅黑" panose="020B0503020204020204" charset="-122"/>
              </a:rPr>
              <a:t>第二章 </a:t>
            </a:r>
            <a:r>
              <a:rPr lang="zh-CN" altLang="en-US" b="1">
                <a:solidFill>
                  <a:srgbClr val="060C18"/>
                </a:solidFill>
                <a:effectLst>
                  <a:reflection blurRad="6350" stA="60000" endA="900" endPos="60000" dist="60007" dir="5400000" sy="-100000" algn="bl" rotWithShape="0"/>
                </a:effectLst>
                <a:latin typeface="微软雅黑" panose="020B0503020204020204" charset="-122"/>
                <a:ea typeface="微软雅黑" panose="020B0503020204020204" charset="-122"/>
              </a:rPr>
              <a:t> </a:t>
            </a:r>
            <a:r>
              <a:rPr lang="zh-CN" altLang="en-US" sz="2000" b="1">
                <a:solidFill>
                  <a:srgbClr val="060C18"/>
                </a:solidFill>
                <a:effectLst>
                  <a:reflection blurRad="6350" stA="60000" endA="900" endPos="60000" dist="60007" dir="5400000" sy="-100000" algn="bl" rotWithShape="0"/>
                </a:effectLst>
                <a:latin typeface="微软雅黑" panose="020B0503020204020204" charset="-122"/>
                <a:ea typeface="微软雅黑" panose="020B0503020204020204" charset="-122"/>
              </a:rPr>
              <a:t>活动目的</a:t>
            </a:r>
          </a:p>
        </p:txBody>
      </p:sp>
      <p:pic>
        <p:nvPicPr>
          <p:cNvPr id="10" name="图片 9" descr="G:\2-PPT\2-图片库\1-图片素材\13-节日\5-国际劳动妇女节（3月8日）\PNG\6f45d36193a4fdb1a93a8909338a4698.png6f45d36193a4fdb1a93a8909338a4698"/>
          <p:cNvPicPr>
            <a:picLocks noChangeAspect="1"/>
          </p:cNvPicPr>
          <p:nvPr/>
        </p:nvPicPr>
        <p:blipFill>
          <a:blip r:embed="rId4" cstate="email"/>
          <a:srcRect/>
          <a:stretch>
            <a:fillRect/>
          </a:stretch>
        </p:blipFill>
        <p:spPr>
          <a:xfrm>
            <a:off x="255905" y="1837055"/>
            <a:ext cx="3781425" cy="3781425"/>
          </a:xfrm>
          <a:prstGeom prst="rect">
            <a:avLst/>
          </a:prstGeom>
        </p:spPr>
      </p:pic>
      <p:grpSp>
        <p:nvGrpSpPr>
          <p:cNvPr id="22" name="组合 21"/>
          <p:cNvGrpSpPr/>
          <p:nvPr/>
        </p:nvGrpSpPr>
        <p:grpSpPr>
          <a:xfrm>
            <a:off x="4375785" y="1268095"/>
            <a:ext cx="6824345" cy="822960"/>
            <a:chOff x="6891" y="1997"/>
            <a:chExt cx="10747" cy="1296"/>
          </a:xfrm>
        </p:grpSpPr>
        <p:grpSp>
          <p:nvGrpSpPr>
            <p:cNvPr id="15" name="组合 14"/>
            <p:cNvGrpSpPr/>
            <p:nvPr/>
          </p:nvGrpSpPr>
          <p:grpSpPr>
            <a:xfrm>
              <a:off x="6891" y="2159"/>
              <a:ext cx="1134" cy="1134"/>
              <a:chOff x="6891" y="2159"/>
              <a:chExt cx="1134" cy="1134"/>
            </a:xfrm>
          </p:grpSpPr>
          <p:grpSp>
            <p:nvGrpSpPr>
              <p:cNvPr id="13" name="组合 12"/>
              <p:cNvGrpSpPr/>
              <p:nvPr/>
            </p:nvGrpSpPr>
            <p:grpSpPr>
              <a:xfrm>
                <a:off x="6891" y="2159"/>
                <a:ext cx="1134" cy="1134"/>
                <a:chOff x="6891" y="2174"/>
                <a:chExt cx="1134" cy="1134"/>
              </a:xfrm>
              <a:effectLst>
                <a:outerShdw blurRad="63500" sx="102000" sy="102000" algn="ctr" rotWithShape="0">
                  <a:prstClr val="black">
                    <a:alpha val="40000"/>
                  </a:prstClr>
                </a:outerShdw>
              </a:effectLst>
            </p:grpSpPr>
            <p:sp>
              <p:nvSpPr>
                <p:cNvPr id="11" name="圆角矩形 10"/>
                <p:cNvSpPr/>
                <p:nvPr/>
              </p:nvSpPr>
              <p:spPr>
                <a:xfrm>
                  <a:off x="6891" y="2174"/>
                  <a:ext cx="1134" cy="1134"/>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六边形 11"/>
                <p:cNvSpPr/>
                <p:nvPr/>
              </p:nvSpPr>
              <p:spPr>
                <a:xfrm>
                  <a:off x="7006" y="2302"/>
                  <a:ext cx="907" cy="907"/>
                </a:xfrm>
                <a:prstGeom prst="hexagon">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6959" y="2320"/>
                <a:ext cx="906" cy="822"/>
              </a:xfrm>
              <a:prstGeom prst="rect">
                <a:avLst/>
              </a:prstGeom>
              <a:noFill/>
            </p:spPr>
            <p:txBody>
              <a:bodyPr wrap="square" rtlCol="0">
                <a:spAutoFit/>
              </a:bodyPr>
              <a:lstStyle/>
              <a:p>
                <a:r>
                  <a:rPr lang="en-US" altLang="zh-CN" sz="2800" i="1">
                    <a:solidFill>
                      <a:schemeClr val="tx1">
                        <a:lumMod val="75000"/>
                        <a:lumOff val="25000"/>
                      </a:schemeClr>
                    </a:solidFill>
                    <a:latin typeface="Impact" panose="020B0806030902050204" charset="0"/>
                    <a:ea typeface="微软雅黑" panose="020B0503020204020204" charset="-122"/>
                  </a:rPr>
                  <a:t>01</a:t>
                </a:r>
              </a:p>
            </p:txBody>
          </p:sp>
        </p:grpSp>
        <p:sp>
          <p:nvSpPr>
            <p:cNvPr id="16" name="文本框 15"/>
            <p:cNvSpPr txBox="1"/>
            <p:nvPr/>
          </p:nvSpPr>
          <p:spPr>
            <a:xfrm>
              <a:off x="8229" y="1997"/>
              <a:ext cx="9409" cy="1296"/>
            </a:xfrm>
            <a:prstGeom prst="rect">
              <a:avLst/>
            </a:prstGeom>
            <a:noFill/>
          </p:spPr>
          <p:txBody>
            <a:bodyPr wrap="square" rtlCol="0">
              <a:spAutoFit/>
            </a:bodyPr>
            <a:lstStyle/>
            <a:p>
              <a:pPr>
                <a:lnSpc>
                  <a:spcPct val="150000"/>
                </a:lnSpc>
              </a:pPr>
              <a:r>
                <a:rPr lang="zh-CN" altLang="en-US" sz="1600" dirty="0">
                  <a:latin typeface="微软雅黑" panose="020B0503020204020204" charset="-122"/>
                  <a:ea typeface="微软雅黑" panose="020B0503020204020204" charset="-122"/>
                </a:rPr>
                <a:t>点击添加活动目的，可根据各个单位企业的实际情况填写此处活动的目的。</a:t>
              </a:r>
            </a:p>
          </p:txBody>
        </p:sp>
      </p:grpSp>
      <p:grpSp>
        <p:nvGrpSpPr>
          <p:cNvPr id="23" name="组合 22"/>
          <p:cNvGrpSpPr/>
          <p:nvPr/>
        </p:nvGrpSpPr>
        <p:grpSpPr>
          <a:xfrm>
            <a:off x="4375785" y="2242185"/>
            <a:ext cx="6824345" cy="822960"/>
            <a:chOff x="6891" y="2024"/>
            <a:chExt cx="10747" cy="1296"/>
          </a:xfrm>
        </p:grpSpPr>
        <p:grpSp>
          <p:nvGrpSpPr>
            <p:cNvPr id="24" name="组合 23"/>
            <p:cNvGrpSpPr/>
            <p:nvPr/>
          </p:nvGrpSpPr>
          <p:grpSpPr>
            <a:xfrm>
              <a:off x="6891" y="2159"/>
              <a:ext cx="1134" cy="1134"/>
              <a:chOff x="6891" y="2159"/>
              <a:chExt cx="1134" cy="1134"/>
            </a:xfrm>
          </p:grpSpPr>
          <p:grpSp>
            <p:nvGrpSpPr>
              <p:cNvPr id="25" name="组合 24"/>
              <p:cNvGrpSpPr/>
              <p:nvPr/>
            </p:nvGrpSpPr>
            <p:grpSpPr>
              <a:xfrm>
                <a:off x="6891" y="2159"/>
                <a:ext cx="1134" cy="1134"/>
                <a:chOff x="6891" y="2174"/>
                <a:chExt cx="1134" cy="1134"/>
              </a:xfrm>
              <a:effectLst>
                <a:outerShdw blurRad="63500" sx="102000" sy="102000" algn="ctr" rotWithShape="0">
                  <a:prstClr val="black">
                    <a:alpha val="40000"/>
                  </a:prstClr>
                </a:outerShdw>
              </a:effectLst>
            </p:grpSpPr>
            <p:sp>
              <p:nvSpPr>
                <p:cNvPr id="26" name="圆角矩形 25"/>
                <p:cNvSpPr/>
                <p:nvPr/>
              </p:nvSpPr>
              <p:spPr>
                <a:xfrm>
                  <a:off x="6891" y="2174"/>
                  <a:ext cx="1134" cy="1134"/>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六边形 26"/>
                <p:cNvSpPr/>
                <p:nvPr/>
              </p:nvSpPr>
              <p:spPr>
                <a:xfrm>
                  <a:off x="7006" y="2302"/>
                  <a:ext cx="907" cy="907"/>
                </a:xfrm>
                <a:prstGeom prst="hexagon">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27"/>
              <p:cNvSpPr txBox="1"/>
              <p:nvPr/>
            </p:nvSpPr>
            <p:spPr>
              <a:xfrm>
                <a:off x="6959" y="2320"/>
                <a:ext cx="906" cy="822"/>
              </a:xfrm>
              <a:prstGeom prst="rect">
                <a:avLst/>
              </a:prstGeom>
              <a:noFill/>
            </p:spPr>
            <p:txBody>
              <a:bodyPr wrap="square" rtlCol="0">
                <a:spAutoFit/>
              </a:bodyPr>
              <a:lstStyle/>
              <a:p>
                <a:r>
                  <a:rPr lang="en-US" altLang="zh-CN" sz="2800" i="1">
                    <a:solidFill>
                      <a:schemeClr val="tx1">
                        <a:lumMod val="75000"/>
                        <a:lumOff val="25000"/>
                      </a:schemeClr>
                    </a:solidFill>
                    <a:latin typeface="Impact" panose="020B0806030902050204" charset="0"/>
                    <a:ea typeface="微软雅黑" panose="020B0503020204020204" charset="-122"/>
                  </a:rPr>
                  <a:t>02</a:t>
                </a:r>
              </a:p>
            </p:txBody>
          </p:sp>
        </p:grpSp>
        <p:sp>
          <p:nvSpPr>
            <p:cNvPr id="29" name="文本框 28"/>
            <p:cNvSpPr txBox="1"/>
            <p:nvPr/>
          </p:nvSpPr>
          <p:spPr>
            <a:xfrm>
              <a:off x="8229" y="2024"/>
              <a:ext cx="9409" cy="1296"/>
            </a:xfrm>
            <a:prstGeom prst="rect">
              <a:avLst/>
            </a:prstGeom>
            <a:noFill/>
          </p:spPr>
          <p:txBody>
            <a:bodyPr wrap="square" rtlCol="0">
              <a:spAutoFit/>
            </a:bodyPr>
            <a:lstStyle/>
            <a:p>
              <a:pPr>
                <a:lnSpc>
                  <a:spcPct val="150000"/>
                </a:lnSpc>
              </a:pPr>
              <a:r>
                <a:rPr lang="zh-CN" altLang="en-US" sz="1600">
                  <a:latin typeface="微软雅黑" panose="020B0503020204020204" charset="-122"/>
                  <a:ea typeface="微软雅黑" panose="020B0503020204020204" charset="-122"/>
                </a:rPr>
                <a:t>点击添加活动目的，可根据各个单位企业的实际情况填写此处活动的目的。</a:t>
              </a:r>
            </a:p>
          </p:txBody>
        </p:sp>
      </p:grpSp>
      <p:grpSp>
        <p:nvGrpSpPr>
          <p:cNvPr id="30" name="组合 29"/>
          <p:cNvGrpSpPr/>
          <p:nvPr/>
        </p:nvGrpSpPr>
        <p:grpSpPr>
          <a:xfrm>
            <a:off x="4399915" y="3246120"/>
            <a:ext cx="6824345" cy="822960"/>
            <a:chOff x="6891" y="2069"/>
            <a:chExt cx="10747" cy="1296"/>
          </a:xfrm>
        </p:grpSpPr>
        <p:grpSp>
          <p:nvGrpSpPr>
            <p:cNvPr id="31" name="组合 30"/>
            <p:cNvGrpSpPr/>
            <p:nvPr/>
          </p:nvGrpSpPr>
          <p:grpSpPr>
            <a:xfrm>
              <a:off x="6891" y="2159"/>
              <a:ext cx="1134" cy="1134"/>
              <a:chOff x="6891" y="2159"/>
              <a:chExt cx="1134" cy="1134"/>
            </a:xfrm>
          </p:grpSpPr>
          <p:grpSp>
            <p:nvGrpSpPr>
              <p:cNvPr id="32" name="组合 31"/>
              <p:cNvGrpSpPr/>
              <p:nvPr/>
            </p:nvGrpSpPr>
            <p:grpSpPr>
              <a:xfrm>
                <a:off x="6891" y="2159"/>
                <a:ext cx="1134" cy="1134"/>
                <a:chOff x="6891" y="2174"/>
                <a:chExt cx="1134" cy="1134"/>
              </a:xfrm>
              <a:effectLst>
                <a:outerShdw blurRad="63500" sx="102000" sy="102000" algn="ctr" rotWithShape="0">
                  <a:prstClr val="black">
                    <a:alpha val="40000"/>
                  </a:prstClr>
                </a:outerShdw>
              </a:effectLst>
            </p:grpSpPr>
            <p:sp>
              <p:nvSpPr>
                <p:cNvPr id="33" name="圆角矩形 32"/>
                <p:cNvSpPr/>
                <p:nvPr/>
              </p:nvSpPr>
              <p:spPr>
                <a:xfrm>
                  <a:off x="6891" y="2174"/>
                  <a:ext cx="1134" cy="1134"/>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六边形 33"/>
                <p:cNvSpPr/>
                <p:nvPr/>
              </p:nvSpPr>
              <p:spPr>
                <a:xfrm>
                  <a:off x="7006" y="2302"/>
                  <a:ext cx="907" cy="907"/>
                </a:xfrm>
                <a:prstGeom prst="hexagon">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6959" y="2320"/>
                <a:ext cx="906" cy="822"/>
              </a:xfrm>
              <a:prstGeom prst="rect">
                <a:avLst/>
              </a:prstGeom>
              <a:noFill/>
            </p:spPr>
            <p:txBody>
              <a:bodyPr wrap="square" rtlCol="0">
                <a:spAutoFit/>
              </a:bodyPr>
              <a:lstStyle/>
              <a:p>
                <a:r>
                  <a:rPr lang="en-US" altLang="zh-CN" sz="2800" i="1">
                    <a:solidFill>
                      <a:schemeClr val="tx1">
                        <a:lumMod val="75000"/>
                        <a:lumOff val="25000"/>
                      </a:schemeClr>
                    </a:solidFill>
                    <a:latin typeface="Impact" panose="020B0806030902050204" charset="0"/>
                    <a:ea typeface="微软雅黑" panose="020B0503020204020204" charset="-122"/>
                  </a:rPr>
                  <a:t>03</a:t>
                </a:r>
              </a:p>
            </p:txBody>
          </p:sp>
        </p:grpSp>
        <p:sp>
          <p:nvSpPr>
            <p:cNvPr id="36" name="文本框 35"/>
            <p:cNvSpPr txBox="1"/>
            <p:nvPr/>
          </p:nvSpPr>
          <p:spPr>
            <a:xfrm>
              <a:off x="8229" y="2069"/>
              <a:ext cx="9409" cy="1296"/>
            </a:xfrm>
            <a:prstGeom prst="rect">
              <a:avLst/>
            </a:prstGeom>
            <a:noFill/>
          </p:spPr>
          <p:txBody>
            <a:bodyPr wrap="square" rtlCol="0">
              <a:spAutoFit/>
            </a:bodyPr>
            <a:lstStyle/>
            <a:p>
              <a:pPr>
                <a:lnSpc>
                  <a:spcPct val="150000"/>
                </a:lnSpc>
              </a:pPr>
              <a:r>
                <a:rPr lang="zh-CN" altLang="en-US" sz="1600">
                  <a:latin typeface="微软雅黑" panose="020B0503020204020204" charset="-122"/>
                  <a:ea typeface="微软雅黑" panose="020B0503020204020204" charset="-122"/>
                </a:rPr>
                <a:t>点击添加活动目的，可根据各个单位企业的实际情况填写此处活动的目的。</a:t>
              </a:r>
            </a:p>
          </p:txBody>
        </p:sp>
      </p:grpSp>
      <p:grpSp>
        <p:nvGrpSpPr>
          <p:cNvPr id="37" name="组合 36"/>
          <p:cNvGrpSpPr/>
          <p:nvPr/>
        </p:nvGrpSpPr>
        <p:grpSpPr>
          <a:xfrm>
            <a:off x="4399915" y="4245610"/>
            <a:ext cx="6824345" cy="822960"/>
            <a:chOff x="6891" y="2078"/>
            <a:chExt cx="10747" cy="1296"/>
          </a:xfrm>
        </p:grpSpPr>
        <p:grpSp>
          <p:nvGrpSpPr>
            <p:cNvPr id="38" name="组合 37"/>
            <p:cNvGrpSpPr/>
            <p:nvPr/>
          </p:nvGrpSpPr>
          <p:grpSpPr>
            <a:xfrm>
              <a:off x="6891" y="2159"/>
              <a:ext cx="1134" cy="1134"/>
              <a:chOff x="6891" y="2159"/>
              <a:chExt cx="1134" cy="1134"/>
            </a:xfrm>
          </p:grpSpPr>
          <p:grpSp>
            <p:nvGrpSpPr>
              <p:cNvPr id="39" name="组合 38"/>
              <p:cNvGrpSpPr/>
              <p:nvPr/>
            </p:nvGrpSpPr>
            <p:grpSpPr>
              <a:xfrm>
                <a:off x="6891" y="2159"/>
                <a:ext cx="1134" cy="1134"/>
                <a:chOff x="6891" y="2174"/>
                <a:chExt cx="1134" cy="1134"/>
              </a:xfrm>
              <a:effectLst>
                <a:outerShdw blurRad="63500" sx="102000" sy="102000" algn="ctr" rotWithShape="0">
                  <a:prstClr val="black">
                    <a:alpha val="40000"/>
                  </a:prstClr>
                </a:outerShdw>
              </a:effectLst>
            </p:grpSpPr>
            <p:sp>
              <p:nvSpPr>
                <p:cNvPr id="40" name="圆角矩形 39"/>
                <p:cNvSpPr/>
                <p:nvPr/>
              </p:nvSpPr>
              <p:spPr>
                <a:xfrm>
                  <a:off x="6891" y="2174"/>
                  <a:ext cx="1134" cy="1134"/>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六边形 40"/>
                <p:cNvSpPr/>
                <p:nvPr/>
              </p:nvSpPr>
              <p:spPr>
                <a:xfrm>
                  <a:off x="7006" y="2302"/>
                  <a:ext cx="907" cy="907"/>
                </a:xfrm>
                <a:prstGeom prst="hexagon">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文本框 41"/>
              <p:cNvSpPr txBox="1"/>
              <p:nvPr/>
            </p:nvSpPr>
            <p:spPr>
              <a:xfrm>
                <a:off x="6959" y="2320"/>
                <a:ext cx="906" cy="822"/>
              </a:xfrm>
              <a:prstGeom prst="rect">
                <a:avLst/>
              </a:prstGeom>
              <a:noFill/>
            </p:spPr>
            <p:txBody>
              <a:bodyPr wrap="square" rtlCol="0">
                <a:spAutoFit/>
              </a:bodyPr>
              <a:lstStyle/>
              <a:p>
                <a:r>
                  <a:rPr lang="en-US" altLang="zh-CN" sz="2800" i="1">
                    <a:solidFill>
                      <a:schemeClr val="tx1">
                        <a:lumMod val="75000"/>
                        <a:lumOff val="25000"/>
                      </a:schemeClr>
                    </a:solidFill>
                    <a:latin typeface="Impact" panose="020B0806030902050204" charset="0"/>
                    <a:ea typeface="微软雅黑" panose="020B0503020204020204" charset="-122"/>
                  </a:rPr>
                  <a:t>04</a:t>
                </a:r>
              </a:p>
            </p:txBody>
          </p:sp>
        </p:grpSp>
        <p:sp>
          <p:nvSpPr>
            <p:cNvPr id="43" name="文本框 42"/>
            <p:cNvSpPr txBox="1"/>
            <p:nvPr/>
          </p:nvSpPr>
          <p:spPr>
            <a:xfrm>
              <a:off x="8229" y="2078"/>
              <a:ext cx="9409" cy="1296"/>
            </a:xfrm>
            <a:prstGeom prst="rect">
              <a:avLst/>
            </a:prstGeom>
            <a:noFill/>
          </p:spPr>
          <p:txBody>
            <a:bodyPr wrap="square" rtlCol="0">
              <a:spAutoFit/>
            </a:bodyPr>
            <a:lstStyle/>
            <a:p>
              <a:pPr>
                <a:lnSpc>
                  <a:spcPct val="150000"/>
                </a:lnSpc>
              </a:pPr>
              <a:r>
                <a:rPr lang="zh-CN" altLang="en-US" sz="1600">
                  <a:latin typeface="微软雅黑" panose="020B0503020204020204" charset="-122"/>
                  <a:ea typeface="微软雅黑" panose="020B0503020204020204" charset="-122"/>
                </a:rPr>
                <a:t>点击添加活动目的，可根据各个单位企业的实际情况填写此处活动的目的。</a:t>
              </a:r>
            </a:p>
          </p:txBody>
        </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1500"/>
                                        <p:tgtEl>
                                          <p:spTgt spid="10"/>
                                        </p:tgtEl>
                                      </p:cBhvr>
                                    </p:animEffect>
                                  </p:childTnLst>
                                </p:cTn>
                              </p:par>
                            </p:childTnLst>
                          </p:cTn>
                        </p:par>
                        <p:par>
                          <p:cTn id="16" fill="hold">
                            <p:stCondLst>
                              <p:cond delay="2500"/>
                            </p:stCondLst>
                            <p:childTnLst>
                              <p:par>
                                <p:cTn id="17" presetID="12" presetClass="entr" presetSubtype="8"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ppt_x</p:attrName>
                                        </p:attrNameLst>
                                      </p:cBhvr>
                                      <p:tavLst>
                                        <p:tav tm="0">
                                          <p:val>
                                            <p:strVal val="#ppt_x-#ppt_w*1.125000"/>
                                          </p:val>
                                        </p:tav>
                                        <p:tav tm="100000">
                                          <p:val>
                                            <p:strVal val="#ppt_x"/>
                                          </p:val>
                                        </p:tav>
                                      </p:tavLst>
                                    </p:anim>
                                    <p:animEffect transition="in" filter="wipe(right)">
                                      <p:cBhvr>
                                        <p:cTn id="20" dur="500"/>
                                        <p:tgtEl>
                                          <p:spTgt spid="22"/>
                                        </p:tgtEl>
                                      </p:cBhvr>
                                    </p:animEffect>
                                  </p:childTnLst>
                                </p:cTn>
                              </p:par>
                            </p:childTnLst>
                          </p:cTn>
                        </p:par>
                        <p:par>
                          <p:cTn id="21" fill="hold">
                            <p:stCondLst>
                              <p:cond delay="3000"/>
                            </p:stCondLst>
                            <p:childTnLst>
                              <p:par>
                                <p:cTn id="22" presetID="12" presetClass="entr" presetSubtype="8"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p:tgtEl>
                                          <p:spTgt spid="23"/>
                                        </p:tgtEl>
                                        <p:attrNameLst>
                                          <p:attrName>ppt_x</p:attrName>
                                        </p:attrNameLst>
                                      </p:cBhvr>
                                      <p:tavLst>
                                        <p:tav tm="0">
                                          <p:val>
                                            <p:strVal val="#ppt_x-#ppt_w*1.125000"/>
                                          </p:val>
                                        </p:tav>
                                        <p:tav tm="100000">
                                          <p:val>
                                            <p:strVal val="#ppt_x"/>
                                          </p:val>
                                        </p:tav>
                                      </p:tavLst>
                                    </p:anim>
                                    <p:animEffect transition="in" filter="wipe(right)">
                                      <p:cBhvr>
                                        <p:cTn id="25" dur="500"/>
                                        <p:tgtEl>
                                          <p:spTgt spid="23"/>
                                        </p:tgtEl>
                                      </p:cBhvr>
                                    </p:animEffect>
                                  </p:childTnLst>
                                </p:cTn>
                              </p:par>
                            </p:childTnLst>
                          </p:cTn>
                        </p:par>
                        <p:par>
                          <p:cTn id="26" fill="hold">
                            <p:stCondLst>
                              <p:cond delay="3500"/>
                            </p:stCondLst>
                            <p:childTnLst>
                              <p:par>
                                <p:cTn id="27" presetID="12" presetClass="entr" presetSubtype="8"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p:tgtEl>
                                          <p:spTgt spid="30"/>
                                        </p:tgtEl>
                                        <p:attrNameLst>
                                          <p:attrName>ppt_x</p:attrName>
                                        </p:attrNameLst>
                                      </p:cBhvr>
                                      <p:tavLst>
                                        <p:tav tm="0">
                                          <p:val>
                                            <p:strVal val="#ppt_x-#ppt_w*1.125000"/>
                                          </p:val>
                                        </p:tav>
                                        <p:tav tm="100000">
                                          <p:val>
                                            <p:strVal val="#ppt_x"/>
                                          </p:val>
                                        </p:tav>
                                      </p:tavLst>
                                    </p:anim>
                                    <p:animEffect transition="in" filter="wipe(right)">
                                      <p:cBhvr>
                                        <p:cTn id="30" dur="500"/>
                                        <p:tgtEl>
                                          <p:spTgt spid="30"/>
                                        </p:tgtEl>
                                      </p:cBhvr>
                                    </p:animEffect>
                                  </p:childTnLst>
                                </p:cTn>
                              </p:par>
                            </p:childTnLst>
                          </p:cTn>
                        </p:par>
                        <p:par>
                          <p:cTn id="31" fill="hold">
                            <p:stCondLst>
                              <p:cond delay="4000"/>
                            </p:stCondLst>
                            <p:childTnLst>
                              <p:par>
                                <p:cTn id="32" presetID="12" presetClass="entr" presetSubtype="8"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p:tgtEl>
                                          <p:spTgt spid="37"/>
                                        </p:tgtEl>
                                        <p:attrNameLst>
                                          <p:attrName>ppt_x</p:attrName>
                                        </p:attrNameLst>
                                      </p:cBhvr>
                                      <p:tavLst>
                                        <p:tav tm="0">
                                          <p:val>
                                            <p:strVal val="#ppt_x-#ppt_w*1.125000"/>
                                          </p:val>
                                        </p:tav>
                                        <p:tav tm="100000">
                                          <p:val>
                                            <p:strVal val="#ppt_x"/>
                                          </p:val>
                                        </p:tav>
                                      </p:tavLst>
                                    </p:anim>
                                    <p:animEffect transition="in" filter="wipe(right)">
                                      <p:cBhvr>
                                        <p:cTn id="3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6c083a72ab75bddacbb0a1df0c51a38"/>
          <p:cNvPicPr>
            <a:picLocks noChangeAspect="1"/>
          </p:cNvPicPr>
          <p:nvPr/>
        </p:nvPicPr>
        <p:blipFill>
          <a:blip r:embed="rId3" cstate="email"/>
          <a:stretch>
            <a:fillRect/>
          </a:stretch>
        </p:blipFill>
        <p:spPr>
          <a:xfrm>
            <a:off x="-4445" y="-20955"/>
            <a:ext cx="12212320" cy="6900545"/>
          </a:xfrm>
          <a:prstGeom prst="rect">
            <a:avLst/>
          </a:prstGeom>
        </p:spPr>
      </p:pic>
      <p:sp>
        <p:nvSpPr>
          <p:cNvPr id="3" name="文本框 2"/>
          <p:cNvSpPr txBox="1"/>
          <p:nvPr/>
        </p:nvSpPr>
        <p:spPr>
          <a:xfrm>
            <a:off x="3846195" y="1705610"/>
            <a:ext cx="2713990" cy="874395"/>
          </a:xfrm>
          <a:prstGeom prst="rect">
            <a:avLst/>
          </a:prstGeom>
          <a:noFill/>
        </p:spPr>
        <p:txBody>
          <a:bodyPr wrap="square" rtlCol="0">
            <a:spAutoFit/>
          </a:bodyPr>
          <a:lstStyle/>
          <a:p>
            <a:r>
              <a:rPr lang="zh-CN" altLang="en-US" sz="4800" b="1" i="1" dirty="0">
                <a:latin typeface="微软雅黑" panose="020B0503020204020204" charset="-122"/>
                <a:ea typeface="微软雅黑" panose="020B0503020204020204" charset="-122"/>
              </a:rPr>
              <a:t>活动时间</a:t>
            </a:r>
          </a:p>
        </p:txBody>
      </p:sp>
      <p:sp>
        <p:nvSpPr>
          <p:cNvPr id="4" name="文本框 3"/>
          <p:cNvSpPr txBox="1"/>
          <p:nvPr/>
        </p:nvSpPr>
        <p:spPr>
          <a:xfrm>
            <a:off x="2099310" y="3028315"/>
            <a:ext cx="6428740" cy="584775"/>
          </a:xfrm>
          <a:prstGeom prst="rect">
            <a:avLst/>
          </a:prstGeom>
          <a:noFill/>
        </p:spPr>
        <p:txBody>
          <a:bodyPr wrap="square" rtlCol="0">
            <a:spAutoFit/>
          </a:bodyPr>
          <a:lstStyle/>
          <a:p>
            <a:r>
              <a:rPr lang="en-US" altLang="zh-CN" sz="3200" dirty="0" smtClean="0">
                <a:latin typeface="造字工房版黑（非商用）常规体" charset="-122"/>
                <a:ea typeface="造字工房版黑（非商用）常规体" charset="-122"/>
              </a:rPr>
              <a:t>201X</a:t>
            </a:r>
            <a:r>
              <a:rPr lang="zh-CN" altLang="en-US" sz="3200" dirty="0" smtClean="0">
                <a:latin typeface="造字工房版黑（非商用）常规体" charset="-122"/>
                <a:ea typeface="造字工房版黑（非商用）常规体" charset="-122"/>
              </a:rPr>
              <a:t>年</a:t>
            </a:r>
            <a:r>
              <a:rPr lang="en-US" altLang="zh-CN" sz="3200" dirty="0">
                <a:latin typeface="造字工房版黑（非商用）常规体" charset="-122"/>
                <a:ea typeface="造字工房版黑（非商用）常规体" charset="-122"/>
              </a:rPr>
              <a:t>3</a:t>
            </a:r>
            <a:r>
              <a:rPr lang="zh-CN" altLang="en-US" sz="3200" dirty="0">
                <a:latin typeface="造字工房版黑（非商用）常规体" charset="-122"/>
                <a:ea typeface="造字工房版黑（非商用）常规体" charset="-122"/>
              </a:rPr>
              <a:t>月</a:t>
            </a:r>
            <a:r>
              <a:rPr lang="en-US" altLang="zh-CN" sz="3200" dirty="0">
                <a:latin typeface="造字工房版黑（非商用）常规体" charset="-122"/>
                <a:ea typeface="造字工房版黑（非商用）常规体" charset="-122"/>
              </a:rPr>
              <a:t>5</a:t>
            </a:r>
            <a:r>
              <a:rPr lang="zh-CN" altLang="en-US" sz="3200" dirty="0">
                <a:latin typeface="造字工房版黑（非商用）常规体" charset="-122"/>
                <a:ea typeface="造字工房版黑（非商用）常规体" charset="-122"/>
              </a:rPr>
              <a:t>日</a:t>
            </a:r>
            <a:r>
              <a:rPr lang="en-US" altLang="zh-CN" sz="3200" dirty="0">
                <a:latin typeface="造字工房版黑（非商用）常规体" charset="-122"/>
                <a:ea typeface="造字工房版黑（非商用）常规体" charset="-122"/>
              </a:rPr>
              <a:t>—</a:t>
            </a:r>
            <a:r>
              <a:rPr lang="en-US" altLang="zh-CN" sz="3200" dirty="0" smtClean="0">
                <a:latin typeface="造字工房版黑（非商用）常规体" charset="-122"/>
                <a:ea typeface="造字工房版黑（非商用）常规体" charset="-122"/>
              </a:rPr>
              <a:t>201X</a:t>
            </a:r>
            <a:r>
              <a:rPr lang="zh-CN" altLang="en-US" sz="3200" dirty="0" smtClean="0">
                <a:latin typeface="造字工房版黑（非商用）常规体" charset="-122"/>
                <a:ea typeface="造字工房版黑（非商用）常规体" charset="-122"/>
              </a:rPr>
              <a:t>年</a:t>
            </a:r>
            <a:r>
              <a:rPr lang="en-US" altLang="zh-CN" sz="3200" dirty="0">
                <a:latin typeface="造字工房版黑（非商用）常规体" charset="-122"/>
                <a:ea typeface="造字工房版黑（非商用）常规体" charset="-122"/>
              </a:rPr>
              <a:t>3</a:t>
            </a:r>
            <a:r>
              <a:rPr lang="zh-CN" altLang="en-US" sz="3200" dirty="0">
                <a:latin typeface="造字工房版黑（非商用）常规体" charset="-122"/>
                <a:ea typeface="造字工房版黑（非商用）常规体" charset="-122"/>
              </a:rPr>
              <a:t>月</a:t>
            </a:r>
            <a:r>
              <a:rPr lang="en-US" altLang="zh-CN" sz="3200" dirty="0">
                <a:latin typeface="造字工房版黑（非商用）常规体" charset="-122"/>
                <a:ea typeface="造字工房版黑（非商用）常规体" charset="-122"/>
              </a:rPr>
              <a:t>15</a:t>
            </a:r>
            <a:r>
              <a:rPr lang="zh-CN" altLang="en-US" sz="3200" dirty="0">
                <a:latin typeface="造字工房版黑（非商用）常规体" charset="-122"/>
                <a:ea typeface="造字工房版黑（非商用）常规体" charset="-122"/>
              </a:rPr>
              <a:t>日</a:t>
            </a:r>
          </a:p>
        </p:txBody>
      </p:sp>
      <p:cxnSp>
        <p:nvCxnSpPr>
          <p:cNvPr id="5" name="直接连接符 4"/>
          <p:cNvCxnSpPr/>
          <p:nvPr/>
        </p:nvCxnSpPr>
        <p:spPr>
          <a:xfrm>
            <a:off x="3846195" y="2580005"/>
            <a:ext cx="2567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千库网0b51a4dfeb53b9e2287f7fd63c659890"/>
          <p:cNvPicPr>
            <a:picLocks noChangeAspect="1"/>
          </p:cNvPicPr>
          <p:nvPr/>
        </p:nvPicPr>
        <p:blipFill>
          <a:blip r:embed="rId3" cstate="email"/>
          <a:stretch>
            <a:fillRect/>
          </a:stretch>
        </p:blipFill>
        <p:spPr>
          <a:xfrm>
            <a:off x="-4445" y="-17780"/>
            <a:ext cx="12200255" cy="6884670"/>
          </a:xfrm>
          <a:prstGeom prst="rect">
            <a:avLst/>
          </a:prstGeom>
        </p:spPr>
      </p:pic>
      <p:sp>
        <p:nvSpPr>
          <p:cNvPr id="3" name="文本框 2"/>
          <p:cNvSpPr txBox="1"/>
          <p:nvPr/>
        </p:nvSpPr>
        <p:spPr>
          <a:xfrm>
            <a:off x="8740140" y="633730"/>
            <a:ext cx="2713990" cy="874395"/>
          </a:xfrm>
          <a:prstGeom prst="rect">
            <a:avLst/>
          </a:prstGeom>
          <a:noFill/>
        </p:spPr>
        <p:txBody>
          <a:bodyPr wrap="square" rtlCol="0">
            <a:spAutoFit/>
          </a:bodyPr>
          <a:lstStyle/>
          <a:p>
            <a:r>
              <a:rPr lang="zh-CN" altLang="en-US" sz="4800" b="1" i="1">
                <a:latin typeface="微软雅黑" panose="020B0503020204020204" charset="-122"/>
                <a:ea typeface="微软雅黑" panose="020B0503020204020204" charset="-122"/>
              </a:rPr>
              <a:t>活动主题</a:t>
            </a:r>
          </a:p>
        </p:txBody>
      </p:sp>
      <p:sp>
        <p:nvSpPr>
          <p:cNvPr id="4" name="文本框 3"/>
          <p:cNvSpPr txBox="1"/>
          <p:nvPr/>
        </p:nvSpPr>
        <p:spPr>
          <a:xfrm>
            <a:off x="7009130" y="1938020"/>
            <a:ext cx="4893310" cy="621665"/>
          </a:xfrm>
          <a:prstGeom prst="rect">
            <a:avLst/>
          </a:prstGeom>
          <a:noFill/>
        </p:spPr>
        <p:txBody>
          <a:bodyPr wrap="square" rtlCol="0">
            <a:spAutoFit/>
          </a:bodyPr>
          <a:lstStyle/>
          <a:p>
            <a:r>
              <a:rPr lang="zh-CN" altLang="en-US" sz="3200" dirty="0">
                <a:effectLst>
                  <a:reflection blurRad="6350" stA="60000" endA="900" endPos="60000" dist="60007" dir="5400000" sy="-100000" algn="bl" rotWithShape="0"/>
                </a:effectLst>
                <a:latin typeface="造字工房版黑（非商用）常规体" charset="-122"/>
                <a:ea typeface="造字工房版黑（非商用）常规体" charset="-122"/>
              </a:rPr>
              <a:t>妩媚</a:t>
            </a:r>
            <a:r>
              <a:rPr lang="zh-CN" altLang="en-US" sz="3200" dirty="0">
                <a:solidFill>
                  <a:srgbClr val="841142"/>
                </a:solidFill>
                <a:effectLst>
                  <a:reflection blurRad="6350" stA="60000" endA="900" endPos="60000" dist="60007" dir="5400000" sy="-100000" algn="bl" rotWithShape="0"/>
                </a:effectLst>
                <a:latin typeface="造字工房版黑（非商用）常规体" charset="-122"/>
                <a:ea typeface="造字工房版黑（非商用）常规体" charset="-122"/>
              </a:rPr>
              <a:t>三八</a:t>
            </a:r>
            <a:r>
              <a:rPr lang="zh-CN" altLang="en-US" sz="3200" dirty="0">
                <a:effectLst>
                  <a:reflection blurRad="6350" stA="60000" endA="900" endPos="60000" dist="60007" dir="5400000" sy="-100000" algn="bl" rotWithShape="0"/>
                </a:effectLst>
                <a:latin typeface="造字工房版黑（非商用）常规体" charset="-122"/>
                <a:ea typeface="造字工房版黑（非商用）常规体" charset="-122"/>
              </a:rPr>
              <a:t>月，精彩</a:t>
            </a:r>
            <a:r>
              <a:rPr lang="zh-CN" altLang="en-US" sz="3200" dirty="0">
                <a:solidFill>
                  <a:srgbClr val="841142"/>
                </a:solidFill>
                <a:effectLst>
                  <a:reflection blurRad="6350" stA="60000" endA="900" endPos="60000" dist="60007" dir="5400000" sy="-100000" algn="bl" rotWithShape="0"/>
                </a:effectLst>
                <a:latin typeface="造字工房版黑（非商用）常规体" charset="-122"/>
                <a:ea typeface="造字工房版黑（非商用）常规体" charset="-122"/>
              </a:rPr>
              <a:t>女人</a:t>
            </a:r>
            <a:r>
              <a:rPr lang="zh-CN" altLang="en-US" sz="3200" dirty="0">
                <a:effectLst>
                  <a:reflection blurRad="6350" stA="60000" endA="900" endPos="60000" dist="60007" dir="5400000" sy="-100000" algn="bl" rotWithShape="0"/>
                </a:effectLst>
                <a:latin typeface="造字工房版黑（非商用）常规体" charset="-122"/>
                <a:ea typeface="造字工房版黑（非商用）常规体" charset="-122"/>
              </a:rPr>
              <a:t>月</a:t>
            </a:r>
          </a:p>
        </p:txBody>
      </p:sp>
      <p:pic>
        <p:nvPicPr>
          <p:cNvPr id="7" name="图片 6" descr="a55609c318bb5454bb67f8ce7aa31541"/>
          <p:cNvPicPr>
            <a:picLocks noChangeAspect="1"/>
          </p:cNvPicPr>
          <p:nvPr/>
        </p:nvPicPr>
        <p:blipFill>
          <a:blip r:embed="rId4" cstate="email"/>
          <a:stretch>
            <a:fillRect/>
          </a:stretch>
        </p:blipFill>
        <p:spPr>
          <a:xfrm>
            <a:off x="9036050" y="3697605"/>
            <a:ext cx="3169285" cy="3169285"/>
          </a:xfrm>
          <a:prstGeom prst="rect">
            <a:avLst/>
          </a:prstGeom>
        </p:spPr>
      </p:pic>
      <p:cxnSp>
        <p:nvCxnSpPr>
          <p:cNvPr id="8" name="直接连接符 7"/>
          <p:cNvCxnSpPr/>
          <p:nvPr/>
        </p:nvCxnSpPr>
        <p:spPr>
          <a:xfrm>
            <a:off x="8743950" y="1449705"/>
            <a:ext cx="2567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000"/>
                            </p:stCondLst>
                            <p:childTnLst>
                              <p:par>
                                <p:cTn id="15" presetID="2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a3951c60da0f39ab67cfc6d86efe571f"/>
          <p:cNvPicPr>
            <a:picLocks noChangeAspect="1"/>
          </p:cNvPicPr>
          <p:nvPr/>
        </p:nvPicPr>
        <p:blipFill>
          <a:blip r:embed="rId3" cstate="email"/>
          <a:stretch>
            <a:fillRect/>
          </a:stretch>
        </p:blipFill>
        <p:spPr>
          <a:xfrm>
            <a:off x="-4445" y="-6985"/>
            <a:ext cx="12207240" cy="6885305"/>
          </a:xfrm>
          <a:prstGeom prst="rect">
            <a:avLst/>
          </a:prstGeom>
        </p:spPr>
      </p:pic>
      <p:pic>
        <p:nvPicPr>
          <p:cNvPr id="2" name="图片 1" descr="G:\2-PPT\2-图片库\1-图片素材\13-节日\4-情人节（2月14日）\爱情\4d7c3776d0b5b0a95e62d8df68561ae516a4fa5826f66-9dFiDJ_fw658.jpg4d7c3776d0b5b0a95e62d8df68561ae516a4fa5826f66-9dFiDJ_fw658"/>
          <p:cNvPicPr>
            <a:picLocks noChangeAspect="1"/>
          </p:cNvPicPr>
          <p:nvPr/>
        </p:nvPicPr>
        <p:blipFill>
          <a:blip r:embed="rId4"/>
          <a:srcRect/>
          <a:stretch>
            <a:fillRect/>
          </a:stretch>
        </p:blipFill>
        <p:spPr>
          <a:xfrm>
            <a:off x="-4445" y="-6985"/>
            <a:ext cx="6884670" cy="6884035"/>
          </a:xfrm>
          <a:prstGeom prst="rect">
            <a:avLst/>
          </a:prstGeom>
        </p:spPr>
      </p:pic>
      <p:pic>
        <p:nvPicPr>
          <p:cNvPr id="4" name="图片 3" descr="a3951c60da0f39ab67cfc6d86efe571f"/>
          <p:cNvPicPr>
            <a:picLocks noChangeAspect="1"/>
          </p:cNvPicPr>
          <p:nvPr/>
        </p:nvPicPr>
        <p:blipFill>
          <a:blip r:embed="rId5" cstate="email"/>
          <a:stretch>
            <a:fillRect/>
          </a:stretch>
        </p:blipFill>
        <p:spPr>
          <a:xfrm>
            <a:off x="6314440" y="-6985"/>
            <a:ext cx="565785" cy="6885305"/>
          </a:xfrm>
          <a:prstGeom prst="rect">
            <a:avLst/>
          </a:prstGeom>
        </p:spPr>
      </p:pic>
      <p:sp>
        <p:nvSpPr>
          <p:cNvPr id="5" name="文本框 4"/>
          <p:cNvSpPr txBox="1"/>
          <p:nvPr/>
        </p:nvSpPr>
        <p:spPr>
          <a:xfrm>
            <a:off x="8740140" y="633730"/>
            <a:ext cx="2713990" cy="874395"/>
          </a:xfrm>
          <a:prstGeom prst="rect">
            <a:avLst/>
          </a:prstGeom>
          <a:noFill/>
        </p:spPr>
        <p:txBody>
          <a:bodyPr wrap="square" rtlCol="0">
            <a:spAutoFit/>
          </a:bodyPr>
          <a:lstStyle/>
          <a:p>
            <a:r>
              <a:rPr lang="zh-CN" altLang="en-US" sz="4800" b="1" i="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活动地点</a:t>
            </a:r>
          </a:p>
        </p:txBody>
      </p:sp>
      <p:sp>
        <p:nvSpPr>
          <p:cNvPr id="6" name="文本框 5"/>
          <p:cNvSpPr txBox="1"/>
          <p:nvPr/>
        </p:nvSpPr>
        <p:spPr>
          <a:xfrm>
            <a:off x="8190230" y="5547360"/>
            <a:ext cx="3042920" cy="584775"/>
          </a:xfrm>
          <a:prstGeom prst="rect">
            <a:avLst/>
          </a:prstGeom>
          <a:noFill/>
        </p:spPr>
        <p:txBody>
          <a:bodyPr wrap="square" rtlCol="0">
            <a:spAutoFit/>
          </a:bodyPr>
          <a:lstStyle/>
          <a:p>
            <a:r>
              <a:rPr lang="en-US" altLang="zh-CN" sz="3200" dirty="0" smtClean="0">
                <a:solidFill>
                  <a:schemeClr val="bg1"/>
                </a:solidFill>
                <a:effectLst>
                  <a:reflection blurRad="6350" stA="60000" endA="900" endPos="60000" dist="60007" dir="5400000" sy="-100000" algn="bl" rotWithShape="0"/>
                </a:effectLst>
                <a:latin typeface="造字工房版黑（非商用）常规体" charset="-122"/>
                <a:ea typeface="造字工房版黑（非商用）常规体" charset="-122"/>
              </a:rPr>
              <a:t>XXXX</a:t>
            </a:r>
            <a:r>
              <a:rPr lang="zh-CN" altLang="en-US" sz="3200" dirty="0" smtClean="0">
                <a:solidFill>
                  <a:schemeClr val="bg1"/>
                </a:solidFill>
                <a:effectLst>
                  <a:reflection blurRad="6350" stA="60000" endA="900" endPos="60000" dist="60007" dir="5400000" sy="-100000" algn="bl" rotWithShape="0"/>
                </a:effectLst>
                <a:latin typeface="造字工房版黑（非商用）常规体" charset="-122"/>
                <a:ea typeface="造字工房版黑（非商用）常规体" charset="-122"/>
              </a:rPr>
              <a:t>世纪</a:t>
            </a:r>
            <a:r>
              <a:rPr lang="zh-CN" altLang="en-US" sz="3200" dirty="0">
                <a:solidFill>
                  <a:schemeClr val="bg1"/>
                </a:solidFill>
                <a:effectLst>
                  <a:reflection blurRad="6350" stA="60000" endA="900" endPos="60000" dist="60007" dir="5400000" sy="-100000" algn="bl" rotWithShape="0"/>
                </a:effectLst>
                <a:latin typeface="造字工房版黑（非商用）常规体" charset="-122"/>
                <a:ea typeface="造字工房版黑（非商用）常规体" charset="-122"/>
              </a:rPr>
              <a:t>广场</a:t>
            </a:r>
          </a:p>
        </p:txBody>
      </p:sp>
      <p:cxnSp>
        <p:nvCxnSpPr>
          <p:cNvPr id="8" name="直接连接符 7"/>
          <p:cNvCxnSpPr/>
          <p:nvPr/>
        </p:nvCxnSpPr>
        <p:spPr>
          <a:xfrm>
            <a:off x="8743950" y="1449705"/>
            <a:ext cx="256730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图片 6" descr="51ea60c01317197458e29d4fa5614046"/>
          <p:cNvPicPr>
            <a:picLocks noChangeAspect="1"/>
          </p:cNvPicPr>
          <p:nvPr/>
        </p:nvPicPr>
        <p:blipFill>
          <a:blip r:embed="rId6" cstate="email"/>
          <a:stretch>
            <a:fillRect/>
          </a:stretch>
        </p:blipFill>
        <p:spPr>
          <a:xfrm>
            <a:off x="7881620" y="1952625"/>
            <a:ext cx="3125470" cy="396811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ppt_y</p:attrName>
                                        </p:attrNameLst>
                                      </p:cBhvr>
                                      <p:tavLst>
                                        <p:tav tm="0">
                                          <p:val>
                                            <p:strVal val="#ppt_y-#ppt_h*1.125000"/>
                                          </p:val>
                                        </p:tav>
                                        <p:tav tm="100000">
                                          <p:val>
                                            <p:strVal val="#ppt_y"/>
                                          </p:val>
                                        </p:tav>
                                      </p:tavLst>
                                    </p:anim>
                                    <p:animEffect transition="in" filter="wipe(down)">
                                      <p:cBhvr>
                                        <p:cTn id="8" dur="1000"/>
                                        <p:tgtEl>
                                          <p:spTgt spid="2"/>
                                        </p:tgtEl>
                                      </p:cBhvr>
                                    </p:animEffect>
                                  </p:childTnLst>
                                </p:cTn>
                              </p:par>
                            </p:childTnLst>
                          </p:cTn>
                        </p:par>
                        <p:par>
                          <p:cTn id="9" fill="hold">
                            <p:stCondLst>
                              <p:cond delay="1000"/>
                            </p:stCondLst>
                            <p:childTnLst>
                              <p:par>
                                <p:cTn id="10" presetID="22" presetClass="entr" presetSubtype="1"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3000"/>
                            </p:stCondLst>
                            <p:childTnLst>
                              <p:par>
                                <p:cTn id="24" presetID="17" presetClass="entr" presetSubtype="1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strVal val="#ppt_h"/>
                                          </p:val>
                                        </p:tav>
                                        <p:tav tm="100000">
                                          <p:val>
                                            <p:strVal val="#ppt_h"/>
                                          </p:val>
                                        </p:tav>
                                      </p:tavLst>
                                    </p:anim>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紫色唯美浪漫三八妇女节主题活动策划方案"/>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2493</Words>
  <Application>Microsoft Office PowerPoint</Application>
  <PresentationFormat>宽屏</PresentationFormat>
  <Paragraphs>235</Paragraphs>
  <Slides>38</Slides>
  <Notes>38</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38</vt:i4>
      </vt:variant>
    </vt:vector>
  </HeadingPairs>
  <TitlesOfParts>
    <vt:vector size="48" baseType="lpstr">
      <vt:lpstr>宋体</vt:lpstr>
      <vt:lpstr>微软雅黑</vt:lpstr>
      <vt:lpstr>造字工房版黑（非商用）常规体</vt:lpstr>
      <vt:lpstr>Arial</vt:lpstr>
      <vt:lpstr>Bodoni MT Poster Compressed</vt:lpstr>
      <vt:lpstr>Calibri</vt:lpstr>
      <vt:lpstr>Calibri Light</vt:lpstr>
      <vt:lpstr>Impact</vt:lpstr>
      <vt:lpstr>Informal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2021-07-21T01:10:29Z</dcterms:created>
  <dcterms:modified xsi:type="dcterms:W3CDTF">2023-01-11T01:05:27Z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A4D6890247E24019A6EE9E053962150E</vt:lpwstr>
  </property>
  <property fmtid="{A09F084E-AD41-489F-8076-AA5BE3082BCA}" pid="100">
    <vt:ui4>5</vt:ui4>
  </property>
  <property fmtid="{64440492-4C8B-11D1-8B70-080036B11A03}" pid="11">
    <vt:lpwstr>www.2ppt.com-爱PPT提供资源下载</vt:lpwstr>
  </property>
</Properties>
</file>